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9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7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90" r:id="rId24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27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3EAF-92E5-40F8-9D7F-FAD19C6F24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90139-9A8A-4F4A-973A-80C0985425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B2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31775"/>
            <a:ext cx="8737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微软雅黑" panose="020B0503020204020204" pitchFamily="34" charset="-122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微软雅黑" panose="020B0503020204020204" pitchFamily="34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"/>
          <p:cNvGrpSpPr/>
          <p:nvPr/>
        </p:nvGrpSpPr>
        <p:grpSpPr bwMode="auto">
          <a:xfrm>
            <a:off x="76200" y="3822700"/>
            <a:ext cx="8977313" cy="1114425"/>
            <a:chOff x="0" y="0"/>
            <a:chExt cx="8109427" cy="1005707"/>
          </a:xfrm>
        </p:grpSpPr>
        <p:sp>
          <p:nvSpPr>
            <p:cNvPr id="2059" name="任意多边形 4"/>
            <p:cNvSpPr>
              <a:spLocks noChangeArrowheads="1"/>
            </p:cNvSpPr>
            <p:nvPr/>
          </p:nvSpPr>
          <p:spPr bwMode="auto">
            <a:xfrm>
              <a:off x="593914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0" name="任意多边形 5"/>
            <p:cNvSpPr>
              <a:spLocks noChangeArrowheads="1"/>
            </p:cNvSpPr>
            <p:nvPr/>
          </p:nvSpPr>
          <p:spPr bwMode="auto">
            <a:xfrm>
              <a:off x="615889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1" name="任意多边形 6"/>
            <p:cNvSpPr>
              <a:spLocks noChangeArrowheads="1"/>
            </p:cNvSpPr>
            <p:nvPr/>
          </p:nvSpPr>
          <p:spPr bwMode="auto">
            <a:xfrm>
              <a:off x="440629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2" name="任意多边形 7"/>
            <p:cNvSpPr>
              <a:spLocks noChangeArrowheads="1"/>
            </p:cNvSpPr>
            <p:nvPr/>
          </p:nvSpPr>
          <p:spPr bwMode="auto">
            <a:xfrm>
              <a:off x="413324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3" name="任意多边形 8"/>
            <p:cNvSpPr>
              <a:spLocks noChangeArrowheads="1"/>
            </p:cNvSpPr>
            <p:nvPr/>
          </p:nvSpPr>
          <p:spPr bwMode="auto">
            <a:xfrm>
              <a:off x="0" y="177800"/>
              <a:ext cx="4177697" cy="762223"/>
            </a:xfrm>
            <a:custGeom>
              <a:avLst/>
              <a:gdLst>
                <a:gd name="T0" fmla="*/ 4177691 w 4177700"/>
                <a:gd name="T1" fmla="*/ 82550 h 762222"/>
                <a:gd name="T2" fmla="*/ 3726841 w 4177700"/>
                <a:gd name="T3" fmla="*/ 285750 h 762222"/>
                <a:gd name="T4" fmla="*/ 3783991 w 4177700"/>
                <a:gd name="T5" fmla="*/ 349250 h 762222"/>
                <a:gd name="T6" fmla="*/ 3783991 w 4177700"/>
                <a:gd name="T7" fmla="*/ 558803 h 762222"/>
                <a:gd name="T8" fmla="*/ 3453794 w 4177700"/>
                <a:gd name="T9" fmla="*/ 558803 h 762222"/>
                <a:gd name="T10" fmla="*/ 3453794 w 4177700"/>
                <a:gd name="T11" fmla="*/ 349250 h 762222"/>
                <a:gd name="T12" fmla="*/ 3529991 w 4177700"/>
                <a:gd name="T13" fmla="*/ 292100 h 762222"/>
                <a:gd name="T14" fmla="*/ 3015644 w 4177700"/>
                <a:gd name="T15" fmla="*/ 63500 h 762222"/>
                <a:gd name="T16" fmla="*/ 2971194 w 4177700"/>
                <a:gd name="T17" fmla="*/ 95250 h 762222"/>
                <a:gd name="T18" fmla="*/ 2844194 w 4177700"/>
                <a:gd name="T19" fmla="*/ 38100 h 762222"/>
                <a:gd name="T20" fmla="*/ 2844194 w 4177700"/>
                <a:gd name="T21" fmla="*/ 406403 h 762222"/>
                <a:gd name="T22" fmla="*/ 2469544 w 4177700"/>
                <a:gd name="T23" fmla="*/ 406403 h 762222"/>
                <a:gd name="T24" fmla="*/ 2469544 w 4177700"/>
                <a:gd name="T25" fmla="*/ 177800 h 762222"/>
                <a:gd name="T26" fmla="*/ 2539394 w 4177700"/>
                <a:gd name="T27" fmla="*/ 133350 h 762222"/>
                <a:gd name="T28" fmla="*/ 2164744 w 4177700"/>
                <a:gd name="T29" fmla="*/ 0 h 762222"/>
                <a:gd name="T30" fmla="*/ 1393608 w 4177700"/>
                <a:gd name="T31" fmla="*/ 225011 h 762222"/>
                <a:gd name="T32" fmla="*/ 1479804 w 4177700"/>
                <a:gd name="T33" fmla="*/ 301066 h 762222"/>
                <a:gd name="T34" fmla="*/ 1482340 w 4177700"/>
                <a:gd name="T35" fmla="*/ 478530 h 762222"/>
                <a:gd name="T36" fmla="*/ 0 w 4177700"/>
                <a:gd name="T37" fmla="*/ 762225 h 7622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77700"/>
                <a:gd name="T58" fmla="*/ 0 h 762222"/>
                <a:gd name="T59" fmla="*/ 4177700 w 4177700"/>
                <a:gd name="T60" fmla="*/ 762222 h 7622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77700" h="762222">
                  <a:moveTo>
                    <a:pt x="4177700" y="82550"/>
                  </a:moveTo>
                  <a:lnTo>
                    <a:pt x="3726850" y="285750"/>
                  </a:lnTo>
                  <a:lnTo>
                    <a:pt x="3784000" y="349250"/>
                  </a:lnTo>
                  <a:lnTo>
                    <a:pt x="3784000" y="558800"/>
                  </a:lnTo>
                  <a:lnTo>
                    <a:pt x="3453800" y="558800"/>
                  </a:lnTo>
                  <a:lnTo>
                    <a:pt x="3453800" y="349250"/>
                  </a:lnTo>
                  <a:lnTo>
                    <a:pt x="3530000" y="292100"/>
                  </a:lnTo>
                  <a:lnTo>
                    <a:pt x="3015650" y="63500"/>
                  </a:lnTo>
                  <a:lnTo>
                    <a:pt x="2971200" y="95250"/>
                  </a:lnTo>
                  <a:lnTo>
                    <a:pt x="2844200" y="38100"/>
                  </a:lnTo>
                  <a:lnTo>
                    <a:pt x="2844200" y="406400"/>
                  </a:lnTo>
                  <a:lnTo>
                    <a:pt x="2469550" y="406400"/>
                  </a:lnTo>
                  <a:lnTo>
                    <a:pt x="2469550" y="177800"/>
                  </a:lnTo>
                  <a:lnTo>
                    <a:pt x="2539400" y="133350"/>
                  </a:lnTo>
                  <a:lnTo>
                    <a:pt x="2164750" y="0"/>
                  </a:lnTo>
                  <a:lnTo>
                    <a:pt x="1393611" y="225011"/>
                  </a:lnTo>
                  <a:lnTo>
                    <a:pt x="1479807" y="301066"/>
                  </a:lnTo>
                  <a:cubicBezTo>
                    <a:pt x="1480652" y="360220"/>
                    <a:pt x="1481498" y="419373"/>
                    <a:pt x="1482343" y="478527"/>
                  </a:cubicBezTo>
                  <a:lnTo>
                    <a:pt x="0" y="762222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4" name="任意多边形 9"/>
            <p:cNvSpPr>
              <a:spLocks noChangeArrowheads="1"/>
            </p:cNvSpPr>
            <p:nvPr/>
          </p:nvSpPr>
          <p:spPr bwMode="auto">
            <a:xfrm>
              <a:off x="241874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081" name="TextBox 11"/>
          <p:cNvSpPr>
            <a:spLocks noChangeArrowheads="1"/>
          </p:cNvSpPr>
          <p:nvPr/>
        </p:nvSpPr>
        <p:spPr bwMode="auto">
          <a:xfrm>
            <a:off x="2700338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开</a:t>
            </a:r>
            <a:endParaRPr lang="zh-CN" altLang="en-US" sz="6600" dirty="0">
              <a:solidFill>
                <a:srgbClr val="0B2430"/>
              </a:solidFill>
              <a:latin typeface="迷你简习字" panose="020B0602010101010101" pitchFamily="33" charset="-122"/>
              <a:ea typeface="迷你简习字" panose="020B0602010101010101" pitchFamily="33" charset="-122"/>
              <a:sym typeface="迷你简习字" panose="020B0602010101010101" pitchFamily="33" charset="-122"/>
            </a:endParaRPr>
          </a:p>
        </p:txBody>
      </p:sp>
      <p:sp>
        <p:nvSpPr>
          <p:cNvPr id="3082" name="TextBox 12"/>
          <p:cNvSpPr>
            <a:spLocks noChangeArrowheads="1"/>
          </p:cNvSpPr>
          <p:nvPr/>
        </p:nvSpPr>
        <p:spPr bwMode="auto">
          <a:xfrm>
            <a:off x="3587750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题</a:t>
            </a:r>
            <a:endParaRPr lang="zh-CN" altLang="en-US" sz="6600" dirty="0">
              <a:solidFill>
                <a:srgbClr val="0B2430"/>
              </a:solidFill>
              <a:latin typeface="迷你简习字" panose="020B0602010101010101" pitchFamily="33" charset="-122"/>
              <a:ea typeface="迷你简习字" panose="020B0602010101010101" pitchFamily="33" charset="-122"/>
              <a:sym typeface="迷你简习字" panose="020B0602010101010101" pitchFamily="33" charset="-122"/>
            </a:endParaRPr>
          </a:p>
        </p:txBody>
      </p:sp>
      <p:sp>
        <p:nvSpPr>
          <p:cNvPr id="3083" name="TextBox 13"/>
          <p:cNvSpPr>
            <a:spLocks noChangeArrowheads="1"/>
          </p:cNvSpPr>
          <p:nvPr/>
        </p:nvSpPr>
        <p:spPr bwMode="auto">
          <a:xfrm>
            <a:off x="4476750" y="842963"/>
            <a:ext cx="1079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报</a:t>
            </a:r>
            <a:endParaRPr lang="zh-CN" altLang="en-US" dirty="0"/>
          </a:p>
        </p:txBody>
      </p:sp>
      <p:sp>
        <p:nvSpPr>
          <p:cNvPr id="3084" name="TextBox 14"/>
          <p:cNvSpPr>
            <a:spLocks noChangeArrowheads="1"/>
          </p:cNvSpPr>
          <p:nvPr/>
        </p:nvSpPr>
        <p:spPr bwMode="auto">
          <a:xfrm>
            <a:off x="5364163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告</a:t>
            </a:r>
            <a:endParaRPr lang="zh-CN" altLang="en-US" sz="6600" dirty="0">
              <a:solidFill>
                <a:srgbClr val="0B2430"/>
              </a:solidFill>
              <a:latin typeface="迷你简习字" panose="020B0602010101010101" pitchFamily="33" charset="-122"/>
              <a:ea typeface="迷你简习字" panose="020B0602010101010101" pitchFamily="33" charset="-122"/>
              <a:sym typeface="迷你简习字" panose="020B0602010101010101" pitchFamily="33" charset="-122"/>
            </a:endParaRPr>
          </a:p>
        </p:txBody>
      </p:sp>
      <p:sp>
        <p:nvSpPr>
          <p:cNvPr id="3085" name="TextBox 15"/>
          <p:cNvSpPr>
            <a:spLocks noChangeArrowheads="1"/>
          </p:cNvSpPr>
          <p:nvPr/>
        </p:nvSpPr>
        <p:spPr bwMode="auto">
          <a:xfrm>
            <a:off x="2790825" y="1890713"/>
            <a:ext cx="356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适用于各大高校毕业答辩演讲</a:t>
            </a:r>
            <a:endParaRPr lang="zh-CN" altLang="en-US" sz="1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6" name="TextBox 16"/>
          <p:cNvSpPr>
            <a:spLocks noChangeArrowheads="1"/>
          </p:cNvSpPr>
          <p:nvPr/>
        </p:nvSpPr>
        <p:spPr bwMode="auto">
          <a:xfrm>
            <a:off x="1763713" y="2159000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</a:t>
            </a:r>
            <a:r>
              <a:rPr lang="zh-CN" altLang="en-US" sz="3200" dirty="0" smtClean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入</a:t>
            </a:r>
            <a:r>
              <a:rPr lang="zh-CN" altLang="en-US" sz="3200" dirty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</a:t>
            </a:r>
            <a:r>
              <a:rPr lang="zh-CN" altLang="en-US" sz="3200" dirty="0" smtClean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题报告</a:t>
            </a:r>
            <a:r>
              <a:rPr lang="zh-CN" altLang="en-US" sz="3200" dirty="0" smtClean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</a:t>
            </a:r>
            <a:r>
              <a:rPr lang="zh-CN" altLang="en-US" sz="3200" dirty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题</a:t>
            </a:r>
            <a:endParaRPr lang="zh-CN" altLang="en-US" sz="3200" dirty="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087" name="Picture 2" descr="C:\Users\Administrator\Desktop\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782888"/>
            <a:ext cx="1250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3088" name="TextBox 18"/>
          <p:cNvSpPr>
            <a:spLocks noChangeArrowheads="1"/>
          </p:cNvSpPr>
          <p:nvPr/>
        </p:nvSpPr>
        <p:spPr bwMode="auto">
          <a:xfrm>
            <a:off x="2790825" y="3186113"/>
            <a:ext cx="356235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答辩人：</a:t>
            </a:r>
            <a:r>
              <a:rPr lang="en-US" altLang="zh-CN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营    导师：图教授</a:t>
            </a:r>
            <a:endParaRPr lang="zh-CN" altLang="en-US" sz="1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9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ldLvl="0" autoUpdateAnimBg="0"/>
      <p:bldP spid="3082" grpId="0" bldLvl="0" autoUpdateAnimBg="0"/>
      <p:bldP spid="3083" grpId="0" bldLvl="0" autoUpdateAnimBg="0"/>
      <p:bldP spid="3084" grpId="0" bldLvl="0" autoUpdateAnimBg="0"/>
      <p:bldP spid="3085" grpId="0" bldLvl="0" autoUpdateAnimBg="0"/>
      <p:bldP spid="3086" grpId="0" bldLvl="0" autoUpdateAnimBg="0"/>
      <p:bldP spid="3088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1267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1291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92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93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94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95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96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1268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3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1289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国内研究现状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90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26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327" name="组合 5"/>
          <p:cNvGrpSpPr/>
          <p:nvPr/>
        </p:nvGrpSpPr>
        <p:grpSpPr bwMode="auto">
          <a:xfrm>
            <a:off x="1528763" y="2201863"/>
            <a:ext cx="1423987" cy="1422400"/>
            <a:chOff x="0" y="0"/>
            <a:chExt cx="1422722" cy="1422722"/>
          </a:xfrm>
        </p:grpSpPr>
        <p:sp>
          <p:nvSpPr>
            <p:cNvPr id="11287" name="圆角矩形 6"/>
            <p:cNvSpPr>
              <a:spLocks noChangeArrowheads="1"/>
            </p:cNvSpPr>
            <p:nvPr/>
          </p:nvSpPr>
          <p:spPr bwMode="auto">
            <a:xfrm rot="2700000">
              <a:off x="0" y="0"/>
              <a:ext cx="1422722" cy="1422722"/>
            </a:xfrm>
            <a:prstGeom prst="roundRect">
              <a:avLst>
                <a:gd name="adj" fmla="val 16667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288" name="图文框 35"/>
            <p:cNvSpPr>
              <a:spLocks noChangeArrowheads="1"/>
            </p:cNvSpPr>
            <p:nvPr/>
          </p:nvSpPr>
          <p:spPr bwMode="auto">
            <a:xfrm>
              <a:off x="404082" y="418903"/>
              <a:ext cx="648427" cy="601851"/>
            </a:xfrm>
            <a:custGeom>
              <a:avLst/>
              <a:gdLst>
                <a:gd name="T0" fmla="*/ 110858 w 790121"/>
                <a:gd name="T1" fmla="*/ 346109 h 733367"/>
                <a:gd name="T2" fmla="*/ 147811 w 790121"/>
                <a:gd name="T3" fmla="*/ 383061 h 733367"/>
                <a:gd name="T4" fmla="*/ 110858 w 790121"/>
                <a:gd name="T5" fmla="*/ 420014 h 733367"/>
                <a:gd name="T6" fmla="*/ 73905 w 790121"/>
                <a:gd name="T7" fmla="*/ 383061 h 733367"/>
                <a:gd name="T8" fmla="*/ 110858 w 790121"/>
                <a:gd name="T9" fmla="*/ 346109 h 733367"/>
                <a:gd name="T10" fmla="*/ 43844 w 790121"/>
                <a:gd name="T11" fmla="*/ 316048 h 733367"/>
                <a:gd name="T12" fmla="*/ 43844 w 790121"/>
                <a:gd name="T13" fmla="*/ 450075 h 733367"/>
                <a:gd name="T14" fmla="*/ 177872 w 790121"/>
                <a:gd name="T15" fmla="*/ 450075 h 733367"/>
                <a:gd name="T16" fmla="*/ 177872 w 790121"/>
                <a:gd name="T17" fmla="*/ 316048 h 733367"/>
                <a:gd name="T18" fmla="*/ 43844 w 790121"/>
                <a:gd name="T19" fmla="*/ 316048 h 733367"/>
                <a:gd name="T20" fmla="*/ 270987 w 790121"/>
                <a:gd name="T21" fmla="*/ 272203 h 733367"/>
                <a:gd name="T22" fmla="*/ 492704 w 790121"/>
                <a:gd name="T23" fmla="*/ 272203 h 733367"/>
                <a:gd name="T24" fmla="*/ 492704 w 790121"/>
                <a:gd name="T25" fmla="*/ 493920 h 733367"/>
                <a:gd name="T26" fmla="*/ 270987 w 790121"/>
                <a:gd name="T27" fmla="*/ 493920 h 733367"/>
                <a:gd name="T28" fmla="*/ 270987 w 790121"/>
                <a:gd name="T29" fmla="*/ 272203 h 733367"/>
                <a:gd name="T30" fmla="*/ 0 w 790121"/>
                <a:gd name="T31" fmla="*/ 272203 h 733367"/>
                <a:gd name="T32" fmla="*/ 221717 w 790121"/>
                <a:gd name="T33" fmla="*/ 272203 h 733367"/>
                <a:gd name="T34" fmla="*/ 221717 w 790121"/>
                <a:gd name="T35" fmla="*/ 493920 h 733367"/>
                <a:gd name="T36" fmla="*/ 0 w 790121"/>
                <a:gd name="T37" fmla="*/ 493920 h 733367"/>
                <a:gd name="T38" fmla="*/ 0 w 790121"/>
                <a:gd name="T39" fmla="*/ 272203 h 733367"/>
                <a:gd name="T40" fmla="*/ 43844 w 790121"/>
                <a:gd name="T41" fmla="*/ 45060 h 733367"/>
                <a:gd name="T42" fmla="*/ 43844 w 790121"/>
                <a:gd name="T43" fmla="*/ 179088 h 733367"/>
                <a:gd name="T44" fmla="*/ 177872 w 790121"/>
                <a:gd name="T45" fmla="*/ 179088 h 733367"/>
                <a:gd name="T46" fmla="*/ 177872 w 790121"/>
                <a:gd name="T47" fmla="*/ 45060 h 733367"/>
                <a:gd name="T48" fmla="*/ 43844 w 790121"/>
                <a:gd name="T49" fmla="*/ 45060 h 733367"/>
                <a:gd name="T50" fmla="*/ 270987 w 790121"/>
                <a:gd name="T51" fmla="*/ 1216 h 733367"/>
                <a:gd name="T52" fmla="*/ 489418 w 790121"/>
                <a:gd name="T53" fmla="*/ 1216 h 733367"/>
                <a:gd name="T54" fmla="*/ 448081 w 790121"/>
                <a:gd name="T55" fmla="*/ 45061 h 733367"/>
                <a:gd name="T56" fmla="*/ 314832 w 790121"/>
                <a:gd name="T57" fmla="*/ 45061 h 733367"/>
                <a:gd name="T58" fmla="*/ 314832 w 790121"/>
                <a:gd name="T59" fmla="*/ 179089 h 733367"/>
                <a:gd name="T60" fmla="*/ 448859 w 790121"/>
                <a:gd name="T61" fmla="*/ 179089 h 733367"/>
                <a:gd name="T62" fmla="*/ 448859 w 790121"/>
                <a:gd name="T63" fmla="*/ 126856 h 733367"/>
                <a:gd name="T64" fmla="*/ 492704 w 790121"/>
                <a:gd name="T65" fmla="*/ 80352 h 733367"/>
                <a:gd name="T66" fmla="*/ 492704 w 790121"/>
                <a:gd name="T67" fmla="*/ 222934 h 733367"/>
                <a:gd name="T68" fmla="*/ 270987 w 790121"/>
                <a:gd name="T69" fmla="*/ 222934 h 733367"/>
                <a:gd name="T70" fmla="*/ 270987 w 790121"/>
                <a:gd name="T71" fmla="*/ 1216 h 733367"/>
                <a:gd name="T72" fmla="*/ 0 w 790121"/>
                <a:gd name="T73" fmla="*/ 1215 h 733367"/>
                <a:gd name="T74" fmla="*/ 221717 w 790121"/>
                <a:gd name="T75" fmla="*/ 1215 h 733367"/>
                <a:gd name="T76" fmla="*/ 221717 w 790121"/>
                <a:gd name="T77" fmla="*/ 222933 h 733367"/>
                <a:gd name="T78" fmla="*/ 0 w 790121"/>
                <a:gd name="T79" fmla="*/ 222933 h 733367"/>
                <a:gd name="T80" fmla="*/ 0 w 790121"/>
                <a:gd name="T81" fmla="*/ 1215 h 733367"/>
                <a:gd name="T82" fmla="*/ 514833 w 790121"/>
                <a:gd name="T83" fmla="*/ 0 h 733367"/>
                <a:gd name="T84" fmla="*/ 532143 w 790121"/>
                <a:gd name="T85" fmla="*/ 17311 h 733367"/>
                <a:gd name="T86" fmla="*/ 404136 w 790121"/>
                <a:gd name="T87" fmla="*/ 145318 h 733367"/>
                <a:gd name="T88" fmla="*/ 404335 w 790121"/>
                <a:gd name="T89" fmla="*/ 145516 h 733367"/>
                <a:gd name="T90" fmla="*/ 388148 w 790121"/>
                <a:gd name="T91" fmla="*/ 161703 h 733367"/>
                <a:gd name="T92" fmla="*/ 324071 w 790121"/>
                <a:gd name="T93" fmla="*/ 97625 h 733367"/>
                <a:gd name="T94" fmla="*/ 340257 w 790121"/>
                <a:gd name="T95" fmla="*/ 81438 h 733367"/>
                <a:gd name="T96" fmla="*/ 386826 w 790121"/>
                <a:gd name="T97" fmla="*/ 128007 h 733367"/>
                <a:gd name="T98" fmla="*/ 514833 w 790121"/>
                <a:gd name="T99" fmla="*/ 0 h 7333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0121"/>
                <a:gd name="T151" fmla="*/ 0 h 733367"/>
                <a:gd name="T152" fmla="*/ 790121 w 790121"/>
                <a:gd name="T153" fmla="*/ 733367 h 7333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3330" name="组合 8"/>
          <p:cNvGrpSpPr/>
          <p:nvPr/>
        </p:nvGrpSpPr>
        <p:grpSpPr bwMode="auto">
          <a:xfrm>
            <a:off x="2970213" y="2032000"/>
            <a:ext cx="661987" cy="660400"/>
            <a:chOff x="0" y="0"/>
            <a:chExt cx="661926" cy="661926"/>
          </a:xfrm>
        </p:grpSpPr>
        <p:sp>
          <p:nvSpPr>
            <p:cNvPr id="11285" name="圆角矩形 9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286" name="圆角矩形 16"/>
            <p:cNvSpPr>
              <a:spLocks noChangeArrowheads="1"/>
            </p:cNvSpPr>
            <p:nvPr/>
          </p:nvSpPr>
          <p:spPr bwMode="auto">
            <a:xfrm rot="-5400000">
              <a:off x="133165" y="133164"/>
              <a:ext cx="395595" cy="395598"/>
            </a:xfrm>
            <a:custGeom>
              <a:avLst/>
              <a:gdLst>
                <a:gd name="T0" fmla="*/ 114216 w 836083"/>
                <a:gd name="T1" fmla="*/ 57242 h 836083"/>
                <a:gd name="T2" fmla="*/ 114216 w 836083"/>
                <a:gd name="T3" fmla="*/ 70172 h 836083"/>
                <a:gd name="T4" fmla="*/ 84762 w 836083"/>
                <a:gd name="T5" fmla="*/ 70172 h 836083"/>
                <a:gd name="T6" fmla="*/ 84762 w 836083"/>
                <a:gd name="T7" fmla="*/ 70208 h 836083"/>
                <a:gd name="T8" fmla="*/ 64463 w 836083"/>
                <a:gd name="T9" fmla="*/ 81987 h 836083"/>
                <a:gd name="T10" fmla="*/ 64615 w 836083"/>
                <a:gd name="T11" fmla="*/ 105455 h 836083"/>
                <a:gd name="T12" fmla="*/ 85065 w 836083"/>
                <a:gd name="T13" fmla="*/ 116969 h 836083"/>
                <a:gd name="T14" fmla="*/ 85066 w 836083"/>
                <a:gd name="T15" fmla="*/ 117007 h 836083"/>
                <a:gd name="T16" fmla="*/ 114216 w 836083"/>
                <a:gd name="T17" fmla="*/ 117007 h 836083"/>
                <a:gd name="T18" fmla="*/ 114216 w 836083"/>
                <a:gd name="T19" fmla="*/ 129937 h 836083"/>
                <a:gd name="T20" fmla="*/ 83412 w 836083"/>
                <a:gd name="T21" fmla="*/ 129937 h 836083"/>
                <a:gd name="T22" fmla="*/ 83412 w 836083"/>
                <a:gd name="T23" fmla="*/ 129716 h 836083"/>
                <a:gd name="T24" fmla="*/ 53443 w 836083"/>
                <a:gd name="T25" fmla="*/ 112035 h 836083"/>
                <a:gd name="T26" fmla="*/ 49273 w 836083"/>
                <a:gd name="T27" fmla="*/ 100055 h 836083"/>
                <a:gd name="T28" fmla="*/ 40638 w 836083"/>
                <a:gd name="T29" fmla="*/ 100055 h 836083"/>
                <a:gd name="T30" fmla="*/ 40638 w 836083"/>
                <a:gd name="T31" fmla="*/ 117007 h 836083"/>
                <a:gd name="T32" fmla="*/ 34173 w 836083"/>
                <a:gd name="T33" fmla="*/ 117007 h 836083"/>
                <a:gd name="T34" fmla="*/ 34173 w 836083"/>
                <a:gd name="T35" fmla="*/ 70172 h 836083"/>
                <a:gd name="T36" fmla="*/ 40638 w 836083"/>
                <a:gd name="T37" fmla="*/ 70172 h 836083"/>
                <a:gd name="T38" fmla="*/ 40638 w 836083"/>
                <a:gd name="T39" fmla="*/ 87125 h 836083"/>
                <a:gd name="T40" fmla="*/ 49249 w 836083"/>
                <a:gd name="T41" fmla="*/ 87125 h 836083"/>
                <a:gd name="T42" fmla="*/ 53206 w 836083"/>
                <a:gd name="T43" fmla="*/ 75553 h 836083"/>
                <a:gd name="T44" fmla="*/ 83412 w 836083"/>
                <a:gd name="T45" fmla="*/ 57422 h 836083"/>
                <a:gd name="T46" fmla="*/ 83412 w 836083"/>
                <a:gd name="T47" fmla="*/ 57242 h 836083"/>
                <a:gd name="T48" fmla="*/ 84762 w 836083"/>
                <a:gd name="T49" fmla="*/ 57242 h 836083"/>
                <a:gd name="T50" fmla="*/ 114216 w 836083"/>
                <a:gd name="T51" fmla="*/ 57242 h 836083"/>
                <a:gd name="T52" fmla="*/ 153004 w 836083"/>
                <a:gd name="T53" fmla="*/ 93590 h 836083"/>
                <a:gd name="T54" fmla="*/ 132821 w 836083"/>
                <a:gd name="T55" fmla="*/ 113773 h 836083"/>
                <a:gd name="T56" fmla="*/ 85363 w 836083"/>
                <a:gd name="T57" fmla="*/ 113773 h 836083"/>
                <a:gd name="T58" fmla="*/ 65180 w 836083"/>
                <a:gd name="T59" fmla="*/ 93590 h 836083"/>
                <a:gd name="T60" fmla="*/ 85363 w 836083"/>
                <a:gd name="T61" fmla="*/ 73406 h 836083"/>
                <a:gd name="T62" fmla="*/ 132821 w 836083"/>
                <a:gd name="T63" fmla="*/ 73406 h 836083"/>
                <a:gd name="T64" fmla="*/ 153004 w 836083"/>
                <a:gd name="T65" fmla="*/ 93590 h 836083"/>
                <a:gd name="T66" fmla="*/ 171357 w 836083"/>
                <a:gd name="T67" fmla="*/ 93590 h 836083"/>
                <a:gd name="T68" fmla="*/ 93589 w 836083"/>
                <a:gd name="T69" fmla="*/ 15820 h 836083"/>
                <a:gd name="T70" fmla="*/ 15820 w 836083"/>
                <a:gd name="T71" fmla="*/ 93590 h 836083"/>
                <a:gd name="T72" fmla="*/ 93589 w 836083"/>
                <a:gd name="T73" fmla="*/ 171359 h 836083"/>
                <a:gd name="T74" fmla="*/ 171357 w 836083"/>
                <a:gd name="T75" fmla="*/ 93590 h 836083"/>
                <a:gd name="T76" fmla="*/ 187177 w 836083"/>
                <a:gd name="T77" fmla="*/ 93590 h 836083"/>
                <a:gd name="T78" fmla="*/ 93589 w 836083"/>
                <a:gd name="T79" fmla="*/ 187180 h 836083"/>
                <a:gd name="T80" fmla="*/ 0 w 836083"/>
                <a:gd name="T81" fmla="*/ 93590 h 836083"/>
                <a:gd name="T82" fmla="*/ 93589 w 836083"/>
                <a:gd name="T83" fmla="*/ 0 h 836083"/>
                <a:gd name="T84" fmla="*/ 187177 w 836083"/>
                <a:gd name="T85" fmla="*/ 93590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3333" name="组合 11"/>
          <p:cNvGrpSpPr/>
          <p:nvPr/>
        </p:nvGrpSpPr>
        <p:grpSpPr bwMode="auto">
          <a:xfrm>
            <a:off x="3544888" y="2444750"/>
            <a:ext cx="935037" cy="936625"/>
            <a:chOff x="0" y="0"/>
            <a:chExt cx="661926" cy="661926"/>
          </a:xfrm>
        </p:grpSpPr>
        <p:sp>
          <p:nvSpPr>
            <p:cNvPr id="11283" name="圆角矩形 12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284" name="椭圆 30"/>
            <p:cNvSpPr>
              <a:spLocks noChangeArrowheads="1"/>
            </p:cNvSpPr>
            <p:nvPr/>
          </p:nvSpPr>
          <p:spPr bwMode="auto">
            <a:xfrm>
              <a:off x="135513" y="135513"/>
              <a:ext cx="390901" cy="390901"/>
            </a:xfrm>
            <a:custGeom>
              <a:avLst/>
              <a:gdLst>
                <a:gd name="T0" fmla="*/ 80863 w 944830"/>
                <a:gd name="T1" fmla="*/ 0 h 944830"/>
                <a:gd name="T2" fmla="*/ 110691 w 944830"/>
                <a:gd name="T3" fmla="*/ 29828 h 944830"/>
                <a:gd name="T4" fmla="*/ 129465 w 944830"/>
                <a:gd name="T5" fmla="*/ 15950 h 944830"/>
                <a:gd name="T6" fmla="*/ 149478 w 944830"/>
                <a:gd name="T7" fmla="*/ 35962 h 944830"/>
                <a:gd name="T8" fmla="*/ 135599 w 944830"/>
                <a:gd name="T9" fmla="*/ 54736 h 944830"/>
                <a:gd name="T10" fmla="*/ 161726 w 944830"/>
                <a:gd name="T11" fmla="*/ 80863 h 944830"/>
                <a:gd name="T12" fmla="*/ 134810 w 944830"/>
                <a:gd name="T13" fmla="*/ 107779 h 944830"/>
                <a:gd name="T14" fmla="*/ 118029 w 944830"/>
                <a:gd name="T15" fmla="*/ 98017 h 944830"/>
                <a:gd name="T16" fmla="*/ 98017 w 944830"/>
                <a:gd name="T17" fmla="*/ 118029 h 944830"/>
                <a:gd name="T18" fmla="*/ 107779 w 944830"/>
                <a:gd name="T19" fmla="*/ 134810 h 944830"/>
                <a:gd name="T20" fmla="*/ 80863 w 944830"/>
                <a:gd name="T21" fmla="*/ 161726 h 944830"/>
                <a:gd name="T22" fmla="*/ 53947 w 944830"/>
                <a:gd name="T23" fmla="*/ 134810 h 944830"/>
                <a:gd name="T24" fmla="*/ 63709 w 944830"/>
                <a:gd name="T25" fmla="*/ 118029 h 944830"/>
                <a:gd name="T26" fmla="*/ 43697 w 944830"/>
                <a:gd name="T27" fmla="*/ 98017 h 944830"/>
                <a:gd name="T28" fmla="*/ 26916 w 944830"/>
                <a:gd name="T29" fmla="*/ 107779 h 944830"/>
                <a:gd name="T30" fmla="*/ 0 w 944830"/>
                <a:gd name="T31" fmla="*/ 80863 h 944830"/>
                <a:gd name="T32" fmla="*/ 26127 w 944830"/>
                <a:gd name="T33" fmla="*/ 54736 h 944830"/>
                <a:gd name="T34" fmla="*/ 12248 w 944830"/>
                <a:gd name="T35" fmla="*/ 35962 h 944830"/>
                <a:gd name="T36" fmla="*/ 32261 w 944830"/>
                <a:gd name="T37" fmla="*/ 15950 h 944830"/>
                <a:gd name="T38" fmla="*/ 51035 w 944830"/>
                <a:gd name="T39" fmla="*/ 29828 h 944830"/>
                <a:gd name="T40" fmla="*/ 80863 w 944830"/>
                <a:gd name="T41" fmla="*/ 0 h 9448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4830"/>
                <a:gd name="T64" fmla="*/ 0 h 944830"/>
                <a:gd name="T65" fmla="*/ 944830 w 944830"/>
                <a:gd name="T66" fmla="*/ 944830 h 9448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4830" h="944830">
                  <a:moveTo>
                    <a:pt x="472415" y="0"/>
                  </a:moveTo>
                  <a:lnTo>
                    <a:pt x="646674" y="174258"/>
                  </a:lnTo>
                  <a:cubicBezTo>
                    <a:pt x="660469" y="126985"/>
                    <a:pt x="704464" y="93179"/>
                    <a:pt x="756355" y="93179"/>
                  </a:cubicBezTo>
                  <a:cubicBezTo>
                    <a:pt x="820926" y="93179"/>
                    <a:pt x="873272" y="145525"/>
                    <a:pt x="873272" y="210096"/>
                  </a:cubicBezTo>
                  <a:cubicBezTo>
                    <a:pt x="873272" y="261987"/>
                    <a:pt x="839466" y="305983"/>
                    <a:pt x="792193" y="319778"/>
                  </a:cubicBezTo>
                  <a:lnTo>
                    <a:pt x="944830" y="472415"/>
                  </a:lnTo>
                  <a:lnTo>
                    <a:pt x="787583" y="629662"/>
                  </a:lnTo>
                  <a:cubicBezTo>
                    <a:pt x="768788" y="595026"/>
                    <a:pt x="731782" y="572630"/>
                    <a:pt x="689546" y="572630"/>
                  </a:cubicBezTo>
                  <a:cubicBezTo>
                    <a:pt x="624975" y="572630"/>
                    <a:pt x="572629" y="624976"/>
                    <a:pt x="572629" y="689547"/>
                  </a:cubicBezTo>
                  <a:cubicBezTo>
                    <a:pt x="572629" y="731783"/>
                    <a:pt x="595025" y="768788"/>
                    <a:pt x="629662" y="787584"/>
                  </a:cubicBezTo>
                  <a:lnTo>
                    <a:pt x="472415" y="944830"/>
                  </a:lnTo>
                  <a:lnTo>
                    <a:pt x="315169" y="787584"/>
                  </a:lnTo>
                  <a:cubicBezTo>
                    <a:pt x="349805" y="768788"/>
                    <a:pt x="372201" y="731783"/>
                    <a:pt x="372201" y="689547"/>
                  </a:cubicBezTo>
                  <a:cubicBezTo>
                    <a:pt x="372201" y="624976"/>
                    <a:pt x="319855" y="572630"/>
                    <a:pt x="255284" y="572630"/>
                  </a:cubicBezTo>
                  <a:cubicBezTo>
                    <a:pt x="213048" y="572630"/>
                    <a:pt x="176043" y="595026"/>
                    <a:pt x="157247" y="629662"/>
                  </a:cubicBezTo>
                  <a:lnTo>
                    <a:pt x="0" y="472415"/>
                  </a:lnTo>
                  <a:lnTo>
                    <a:pt x="152637" y="319778"/>
                  </a:lnTo>
                  <a:cubicBezTo>
                    <a:pt x="105363" y="305983"/>
                    <a:pt x="71557" y="261987"/>
                    <a:pt x="71557" y="210096"/>
                  </a:cubicBezTo>
                  <a:cubicBezTo>
                    <a:pt x="71557" y="145525"/>
                    <a:pt x="123903" y="93179"/>
                    <a:pt x="188474" y="93179"/>
                  </a:cubicBezTo>
                  <a:cubicBezTo>
                    <a:pt x="240365" y="93179"/>
                    <a:pt x="284362" y="126985"/>
                    <a:pt x="298156" y="174259"/>
                  </a:cubicBezTo>
                  <a:lnTo>
                    <a:pt x="4724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3336" name="TextBox 14"/>
          <p:cNvSpPr>
            <a:spLocks noChangeArrowheads="1"/>
          </p:cNvSpPr>
          <p:nvPr/>
        </p:nvSpPr>
        <p:spPr bwMode="auto">
          <a:xfrm>
            <a:off x="5029200" y="1774825"/>
            <a:ext cx="29273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37" name="Rectangle 42"/>
          <p:cNvSpPr>
            <a:spLocks noChangeArrowheads="1"/>
          </p:cNvSpPr>
          <p:nvPr/>
        </p:nvSpPr>
        <p:spPr bwMode="auto">
          <a:xfrm>
            <a:off x="4810125" y="1819275"/>
            <a:ext cx="190500" cy="1905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sp>
        <p:nvSpPr>
          <p:cNvPr id="13338" name="TextBox 16"/>
          <p:cNvSpPr>
            <a:spLocks noChangeArrowheads="1"/>
          </p:cNvSpPr>
          <p:nvPr/>
        </p:nvSpPr>
        <p:spPr bwMode="auto">
          <a:xfrm>
            <a:off x="5029200" y="2720975"/>
            <a:ext cx="29273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39" name="Rectangle 42"/>
          <p:cNvSpPr>
            <a:spLocks noChangeArrowheads="1"/>
          </p:cNvSpPr>
          <p:nvPr/>
        </p:nvSpPr>
        <p:spPr bwMode="auto">
          <a:xfrm>
            <a:off x="4810125" y="2765425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sp>
        <p:nvSpPr>
          <p:cNvPr id="13340" name="TextBox 18"/>
          <p:cNvSpPr>
            <a:spLocks noChangeArrowheads="1"/>
          </p:cNvSpPr>
          <p:nvPr/>
        </p:nvSpPr>
        <p:spPr bwMode="auto">
          <a:xfrm>
            <a:off x="5029200" y="3638550"/>
            <a:ext cx="29273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41" name="Rectangle 42"/>
          <p:cNvSpPr>
            <a:spLocks noChangeArrowheads="1"/>
          </p:cNvSpPr>
          <p:nvPr/>
        </p:nvSpPr>
        <p:spPr bwMode="auto">
          <a:xfrm>
            <a:off x="4810125" y="3683000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grpSp>
        <p:nvGrpSpPr>
          <p:cNvPr id="13342" name="组合 20"/>
          <p:cNvGrpSpPr/>
          <p:nvPr/>
        </p:nvGrpSpPr>
        <p:grpSpPr bwMode="auto">
          <a:xfrm>
            <a:off x="2970213" y="3119438"/>
            <a:ext cx="661987" cy="661987"/>
            <a:chOff x="0" y="0"/>
            <a:chExt cx="661926" cy="661926"/>
          </a:xfrm>
        </p:grpSpPr>
        <p:sp>
          <p:nvSpPr>
            <p:cNvPr id="11281" name="圆角矩形 21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282" name="圆角矩形 68"/>
            <p:cNvSpPr>
              <a:spLocks noChangeArrowheads="1"/>
            </p:cNvSpPr>
            <p:nvPr/>
          </p:nvSpPr>
          <p:spPr bwMode="auto">
            <a:xfrm>
              <a:off x="140258" y="208096"/>
              <a:ext cx="381410" cy="245735"/>
            </a:xfrm>
            <a:custGeom>
              <a:avLst/>
              <a:gdLst>
                <a:gd name="T0" fmla="*/ 57205 w 978088"/>
                <a:gd name="T1" fmla="*/ 0 h 630163"/>
                <a:gd name="T2" fmla="*/ 92679 w 978088"/>
                <a:gd name="T3" fmla="*/ 21836 h 630163"/>
                <a:gd name="T4" fmla="*/ 107962 w 978088"/>
                <a:gd name="T5" fmla="*/ 15739 h 630163"/>
                <a:gd name="T6" fmla="*/ 130844 w 978088"/>
                <a:gd name="T7" fmla="*/ 38621 h 630163"/>
                <a:gd name="T8" fmla="*/ 130442 w 978088"/>
                <a:gd name="T9" fmla="*/ 40613 h 630163"/>
                <a:gd name="T10" fmla="*/ 148733 w 978088"/>
                <a:gd name="T11" fmla="*/ 67223 h 630163"/>
                <a:gd name="T12" fmla="*/ 120130 w 978088"/>
                <a:gd name="T13" fmla="*/ 95826 h 630163"/>
                <a:gd name="T14" fmla="*/ 28602 w 978088"/>
                <a:gd name="T15" fmla="*/ 95826 h 630163"/>
                <a:gd name="T16" fmla="*/ 0 w 978088"/>
                <a:gd name="T17" fmla="*/ 67223 h 630163"/>
                <a:gd name="T18" fmla="*/ 17259 w 978088"/>
                <a:gd name="T19" fmla="*/ 41010 h 630163"/>
                <a:gd name="T20" fmla="*/ 17162 w 978088"/>
                <a:gd name="T21" fmla="*/ 40044 h 630163"/>
                <a:gd name="T22" fmla="*/ 57205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bldLvl="0" animBg="1" autoUpdateAnimBg="0"/>
      <p:bldP spid="13336" grpId="0" bldLvl="0" autoUpdateAnimBg="0"/>
      <p:bldP spid="13337" grpId="0" bldLvl="0" animBg="1" autoUpdateAnimBg="0"/>
      <p:bldP spid="13338" grpId="0" bldLvl="0" autoUpdateAnimBg="0"/>
      <p:bldP spid="13339" grpId="0" bldLvl="0" animBg="1" autoUpdateAnimBg="0"/>
      <p:bldP spid="13340" grpId="0" bldLvl="0" autoUpdateAnimBg="0"/>
      <p:bldP spid="13341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2291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2318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19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20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21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22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23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2292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7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2316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理论与框架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7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350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/>
          </a:p>
        </p:txBody>
      </p:sp>
      <p:grpSp>
        <p:nvGrpSpPr>
          <p:cNvPr id="14351" name="组合 5"/>
          <p:cNvGrpSpPr/>
          <p:nvPr/>
        </p:nvGrpSpPr>
        <p:grpSpPr bwMode="auto">
          <a:xfrm>
            <a:off x="1382713" y="1708150"/>
            <a:ext cx="1439862" cy="2519363"/>
            <a:chOff x="0" y="0"/>
            <a:chExt cx="1440160" cy="2520280"/>
          </a:xfrm>
        </p:grpSpPr>
        <p:sp>
          <p:nvSpPr>
            <p:cNvPr id="12312" name="矩形 6"/>
            <p:cNvSpPr>
              <a:spLocks noChangeArrowheads="1"/>
            </p:cNvSpPr>
            <p:nvPr/>
          </p:nvSpPr>
          <p:spPr bwMode="auto">
            <a:xfrm>
              <a:off x="0" y="0"/>
              <a:ext cx="1440160" cy="2520280"/>
            </a:xfrm>
            <a:prstGeom prst="rect">
              <a:avLst/>
            </a:prstGeom>
            <a:noFill/>
            <a:ln w="12700">
              <a:solidFill>
                <a:srgbClr val="4890A8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2313" name="TextBox 7"/>
            <p:cNvSpPr>
              <a:spLocks noChangeArrowheads="1"/>
            </p:cNvSpPr>
            <p:nvPr/>
          </p:nvSpPr>
          <p:spPr bwMode="auto">
            <a:xfrm>
              <a:off x="0" y="1224136"/>
              <a:ext cx="144016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4890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理论一</a:t>
              </a:r>
              <a:endParaRPr lang="en-US" altLang="zh-CN" sz="140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</a:t>
              </a:r>
              <a:endParaRPr lang="en-US" altLang="zh-CN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本，尽量与标题文本语</a:t>
              </a:r>
              <a:endParaRPr lang="en-US" altLang="zh-CN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言风格相符合</a:t>
              </a:r>
              <a:r>
                <a:rPr lang="en-US" altLang="zh-CN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语言描述</a:t>
              </a:r>
              <a:endParaRPr lang="en-US" altLang="zh-CN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尽量简洁生动，尽可能</a:t>
              </a:r>
              <a:endParaRPr lang="en-US" altLang="zh-CN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概括出段落内容。</a:t>
              </a:r>
              <a:endParaRPr lang="zh-CN" altLang="en-US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4" name="椭圆 8"/>
            <p:cNvSpPr>
              <a:spLocks noChangeArrowheads="1"/>
            </p:cNvSpPr>
            <p:nvPr/>
          </p:nvSpPr>
          <p:spPr bwMode="auto">
            <a:xfrm>
              <a:off x="360040" y="360040"/>
              <a:ext cx="720080" cy="720080"/>
            </a:xfrm>
            <a:prstGeom prst="ellipse">
              <a:avLst/>
            </a:prstGeom>
            <a:solidFill>
              <a:srgbClr val="489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12315" name="Picture 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00" y="508909"/>
              <a:ext cx="447398" cy="46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14356" name="组合 10"/>
          <p:cNvGrpSpPr/>
          <p:nvPr/>
        </p:nvGrpSpPr>
        <p:grpSpPr bwMode="auto">
          <a:xfrm>
            <a:off x="3043238" y="1708150"/>
            <a:ext cx="1439862" cy="2519363"/>
            <a:chOff x="0" y="0"/>
            <a:chExt cx="1440160" cy="2520280"/>
          </a:xfrm>
        </p:grpSpPr>
        <p:sp>
          <p:nvSpPr>
            <p:cNvPr id="12308" name="矩形 11"/>
            <p:cNvSpPr>
              <a:spLocks noChangeArrowheads="1"/>
            </p:cNvSpPr>
            <p:nvPr/>
          </p:nvSpPr>
          <p:spPr bwMode="auto">
            <a:xfrm>
              <a:off x="0" y="0"/>
              <a:ext cx="1440160" cy="252028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2309" name="TextBox 12"/>
            <p:cNvSpPr>
              <a:spLocks noChangeArrowheads="1"/>
            </p:cNvSpPr>
            <p:nvPr/>
          </p:nvSpPr>
          <p:spPr bwMode="auto">
            <a:xfrm>
              <a:off x="0" y="1224136"/>
              <a:ext cx="144016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理论二</a:t>
              </a:r>
              <a:endPara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本，尽量与标题文本语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言风格相符合</a:t>
              </a:r>
              <a:r>
                <a:rPr lang="en-US" altLang="zh-CN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语言描述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尽量简洁生动，尽可能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概括出段落内容。</a:t>
              </a:r>
              <a:endPara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0" name="椭圆 13"/>
            <p:cNvSpPr>
              <a:spLocks noChangeArrowheads="1"/>
            </p:cNvSpPr>
            <p:nvPr/>
          </p:nvSpPr>
          <p:spPr bwMode="auto">
            <a:xfrm>
              <a:off x="360040" y="360040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12311" name="Picture 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11" y="510922"/>
              <a:ext cx="492138" cy="41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14361" name="组合 15"/>
          <p:cNvGrpSpPr/>
          <p:nvPr/>
        </p:nvGrpSpPr>
        <p:grpSpPr bwMode="auto">
          <a:xfrm>
            <a:off x="4703763" y="1708150"/>
            <a:ext cx="1439862" cy="2519363"/>
            <a:chOff x="0" y="0"/>
            <a:chExt cx="1440160" cy="2520280"/>
          </a:xfrm>
        </p:grpSpPr>
        <p:grpSp>
          <p:nvGrpSpPr>
            <p:cNvPr id="12303" name="组合 16"/>
            <p:cNvGrpSpPr/>
            <p:nvPr/>
          </p:nvGrpSpPr>
          <p:grpSpPr bwMode="auto">
            <a:xfrm>
              <a:off x="0" y="0"/>
              <a:ext cx="1440160" cy="2520280"/>
              <a:chOff x="0" y="0"/>
              <a:chExt cx="1440160" cy="2520280"/>
            </a:xfrm>
          </p:grpSpPr>
          <p:sp>
            <p:nvSpPr>
              <p:cNvPr id="12305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160" cy="2520280"/>
              </a:xfrm>
              <a:prstGeom prst="rect">
                <a:avLst/>
              </a:prstGeom>
              <a:noFill/>
              <a:ln w="12700">
                <a:solidFill>
                  <a:srgbClr val="85ADBC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TextBox 19"/>
              <p:cNvSpPr>
                <a:spLocks noChangeArrowheads="1"/>
              </p:cNvSpPr>
              <p:nvPr/>
            </p:nvSpPr>
            <p:spPr bwMode="auto">
              <a:xfrm>
                <a:off x="0" y="1224136"/>
                <a:ext cx="1440160" cy="1046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85ADB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理论三</a:t>
                </a:r>
                <a:endParaRPr lang="en-US" altLang="zh-CN" sz="1400">
                  <a:solidFill>
                    <a:srgbClr val="85ADB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CN" altLang="en-US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在此处添加详细描述文</a:t>
                </a:r>
                <a:endParaRPr lang="en-US" altLang="zh-CN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CN" altLang="en-US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本，尽量与标题文本语</a:t>
                </a:r>
                <a:endParaRPr lang="en-US" altLang="zh-CN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CN" altLang="en-US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言风格相符合</a:t>
                </a:r>
                <a:r>
                  <a:rPr lang="en-US" altLang="zh-CN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,</a:t>
                </a:r>
                <a:r>
                  <a:rPr lang="zh-CN" altLang="en-US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语言描述</a:t>
                </a:r>
                <a:endParaRPr lang="en-US" altLang="zh-CN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CN" altLang="en-US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尽量简洁生动，尽可能</a:t>
                </a:r>
                <a:endParaRPr lang="en-US" altLang="zh-CN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CN" altLang="en-US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概括出段落内容。</a:t>
                </a:r>
                <a:endPara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307" name="椭圆 20"/>
              <p:cNvSpPr>
                <a:spLocks noChangeArrowheads="1"/>
              </p:cNvSpPr>
              <p:nvPr/>
            </p:nvSpPr>
            <p:spPr bwMode="auto">
              <a:xfrm>
                <a:off x="360040" y="360040"/>
                <a:ext cx="720080" cy="720080"/>
              </a:xfrm>
              <a:prstGeom prst="ellipse">
                <a:avLst/>
              </a:prstGeom>
              <a:solidFill>
                <a:srgbClr val="85A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2304" name="图片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77" y="536179"/>
              <a:ext cx="365406" cy="36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14367" name="组合 21"/>
          <p:cNvGrpSpPr/>
          <p:nvPr/>
        </p:nvGrpSpPr>
        <p:grpSpPr bwMode="auto">
          <a:xfrm>
            <a:off x="6364288" y="1708150"/>
            <a:ext cx="1439862" cy="2519363"/>
            <a:chOff x="0" y="0"/>
            <a:chExt cx="1440160" cy="2520280"/>
          </a:xfrm>
        </p:grpSpPr>
        <p:sp>
          <p:nvSpPr>
            <p:cNvPr id="12299" name="矩形 22"/>
            <p:cNvSpPr>
              <a:spLocks noChangeArrowheads="1"/>
            </p:cNvSpPr>
            <p:nvPr/>
          </p:nvSpPr>
          <p:spPr bwMode="auto">
            <a:xfrm>
              <a:off x="0" y="0"/>
              <a:ext cx="1440160" cy="2520280"/>
            </a:xfrm>
            <a:prstGeom prst="rect">
              <a:avLst/>
            </a:prstGeom>
            <a:noFill/>
            <a:ln w="1270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2300" name="TextBox 23"/>
            <p:cNvSpPr>
              <a:spLocks noChangeArrowheads="1"/>
            </p:cNvSpPr>
            <p:nvPr/>
          </p:nvSpPr>
          <p:spPr bwMode="auto">
            <a:xfrm>
              <a:off x="0" y="1224136"/>
              <a:ext cx="144016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理论四</a:t>
              </a:r>
              <a:endPara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本，尽量与标题文本语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言风格相符合</a:t>
              </a:r>
              <a:r>
                <a:rPr lang="en-US" altLang="zh-CN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语言描述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尽量简洁生动，尽可能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概括出段落内容。</a:t>
              </a:r>
              <a:endPara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1" name="椭圆 24"/>
            <p:cNvSpPr>
              <a:spLocks noChangeArrowheads="1"/>
            </p:cNvSpPr>
            <p:nvPr/>
          </p:nvSpPr>
          <p:spPr bwMode="auto">
            <a:xfrm>
              <a:off x="360040" y="360040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12302" name="Picture 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84" y="569414"/>
              <a:ext cx="429192" cy="30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3" dur="500" tmFilter="0, 0; .2, .5; .8, .5; 1, 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7" dur="500" tmFilter="0, 0; .2, .5; .8, .5; 1, 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4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1" dur="500" tmFilter="0, 0; .2, .5; .8, .5; 1, 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5" dur="500" tmFilter="0, 0; .2, .5; .8, .5; 1, 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3315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3335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6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7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8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9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40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3316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3333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研究进程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4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374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5" name="Straight Connector 15"/>
          <p:cNvSpPr>
            <a:spLocks noChangeShapeType="1"/>
          </p:cNvSpPr>
          <p:nvPr/>
        </p:nvSpPr>
        <p:spPr bwMode="auto">
          <a:xfrm>
            <a:off x="4891088" y="2043113"/>
            <a:ext cx="1587" cy="452437"/>
          </a:xfrm>
          <a:prstGeom prst="line">
            <a:avLst/>
          </a:prstGeom>
          <a:noFill/>
          <a:ln w="9525">
            <a:solidFill>
              <a:srgbClr val="0B2430"/>
            </a:solidFill>
            <a:bevel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6" name="Straight Connector 19"/>
          <p:cNvSpPr>
            <a:spLocks noChangeShapeType="1"/>
          </p:cNvSpPr>
          <p:nvPr/>
        </p:nvSpPr>
        <p:spPr bwMode="auto">
          <a:xfrm>
            <a:off x="4891088" y="3132138"/>
            <a:ext cx="1587" cy="452437"/>
          </a:xfrm>
          <a:prstGeom prst="line">
            <a:avLst/>
          </a:prstGeom>
          <a:noFill/>
          <a:ln w="9525">
            <a:solidFill>
              <a:srgbClr val="0B2430"/>
            </a:solidFill>
            <a:bevel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7" name="TextBox 7"/>
          <p:cNvSpPr>
            <a:spLocks noChangeArrowheads="1"/>
          </p:cNvSpPr>
          <p:nvPr/>
        </p:nvSpPr>
        <p:spPr bwMode="auto">
          <a:xfrm>
            <a:off x="1511300" y="1876425"/>
            <a:ext cx="3051175" cy="930275"/>
          </a:xfrm>
          <a:prstGeom prst="rect">
            <a:avLst/>
          </a:prstGeom>
          <a:noFill/>
          <a:ln w="6350">
            <a:solidFill>
              <a:srgbClr val="59595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</a:t>
            </a:r>
            <a:endParaRPr lang="en-US" altLang="zh-CN" sz="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8" name="TextBox 8"/>
          <p:cNvSpPr>
            <a:spLocks noChangeArrowheads="1"/>
          </p:cNvSpPr>
          <p:nvPr/>
        </p:nvSpPr>
        <p:spPr bwMode="auto">
          <a:xfrm>
            <a:off x="3624263" y="1570038"/>
            <a:ext cx="10429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8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9" name="Rectangle 42"/>
          <p:cNvSpPr>
            <a:spLocks noChangeArrowheads="1"/>
          </p:cNvSpPr>
          <p:nvPr/>
        </p:nvSpPr>
        <p:spPr bwMode="auto">
          <a:xfrm>
            <a:off x="3448050" y="1601788"/>
            <a:ext cx="190500" cy="192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sp>
        <p:nvSpPr>
          <p:cNvPr id="15380" name="TextBox 10"/>
          <p:cNvSpPr>
            <a:spLocks noChangeArrowheads="1"/>
          </p:cNvSpPr>
          <p:nvPr/>
        </p:nvSpPr>
        <p:spPr bwMode="auto">
          <a:xfrm>
            <a:off x="1511300" y="3513138"/>
            <a:ext cx="3051175" cy="930275"/>
          </a:xfrm>
          <a:prstGeom prst="rect">
            <a:avLst/>
          </a:prstGeom>
          <a:noFill/>
          <a:ln w="6350">
            <a:solidFill>
              <a:srgbClr val="59595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</a:t>
            </a:r>
            <a:endParaRPr lang="en-US" altLang="zh-CN" sz="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81" name="TextBox 11"/>
          <p:cNvSpPr>
            <a:spLocks noChangeArrowheads="1"/>
          </p:cNvSpPr>
          <p:nvPr/>
        </p:nvSpPr>
        <p:spPr bwMode="auto">
          <a:xfrm>
            <a:off x="3624263" y="3206750"/>
            <a:ext cx="10429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8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82" name="Rectangle 42"/>
          <p:cNvSpPr>
            <a:spLocks noChangeArrowheads="1"/>
          </p:cNvSpPr>
          <p:nvPr/>
        </p:nvSpPr>
        <p:spPr bwMode="auto">
          <a:xfrm>
            <a:off x="3448050" y="3238500"/>
            <a:ext cx="190500" cy="1905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sp>
        <p:nvSpPr>
          <p:cNvPr id="15383" name="TextBox 13"/>
          <p:cNvSpPr>
            <a:spLocks noChangeArrowheads="1"/>
          </p:cNvSpPr>
          <p:nvPr/>
        </p:nvSpPr>
        <p:spPr bwMode="auto">
          <a:xfrm>
            <a:off x="5264150" y="2647950"/>
            <a:ext cx="3051175" cy="931863"/>
          </a:xfrm>
          <a:prstGeom prst="rect">
            <a:avLst/>
          </a:prstGeom>
          <a:noFill/>
          <a:ln w="6350">
            <a:solidFill>
              <a:srgbClr val="59595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</a:t>
            </a:r>
            <a:endParaRPr lang="en-US" altLang="zh-CN" sz="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84" name="TextBox 14"/>
          <p:cNvSpPr>
            <a:spLocks noChangeArrowheads="1"/>
          </p:cNvSpPr>
          <p:nvPr/>
        </p:nvSpPr>
        <p:spPr bwMode="auto">
          <a:xfrm>
            <a:off x="5422900" y="2343150"/>
            <a:ext cx="10429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8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85" name="Rectangle 42"/>
          <p:cNvSpPr>
            <a:spLocks noChangeArrowheads="1"/>
          </p:cNvSpPr>
          <p:nvPr/>
        </p:nvSpPr>
        <p:spPr bwMode="auto">
          <a:xfrm>
            <a:off x="5248275" y="2374900"/>
            <a:ext cx="190500" cy="1905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pic>
        <p:nvPicPr>
          <p:cNvPr id="15386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439863"/>
            <a:ext cx="4476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387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768725"/>
            <a:ext cx="492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388" name="图片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651125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bldLvl="0" animBg="1" autoUpdateAnimBg="0"/>
      <p:bldP spid="15375" grpId="0" animBg="1"/>
      <p:bldP spid="15376" grpId="0" animBg="1"/>
      <p:bldP spid="15377" grpId="0" bldLvl="0" animBg="1" autoUpdateAnimBg="0"/>
      <p:bldP spid="15378" grpId="0" bldLvl="0" autoUpdateAnimBg="0"/>
      <p:bldP spid="15379" grpId="0" bldLvl="0" animBg="1" autoUpdateAnimBg="0"/>
      <p:bldP spid="15380" grpId="0" bldLvl="0" animBg="1" autoUpdateAnimBg="0"/>
      <p:bldP spid="15381" grpId="0" bldLvl="0" autoUpdateAnimBg="0"/>
      <p:bldP spid="15382" grpId="0" bldLvl="0" animBg="1" autoUpdateAnimBg="0"/>
      <p:bldP spid="15383" grpId="0" bldLvl="0" animBg="1" autoUpdateAnimBg="0"/>
      <p:bldP spid="15384" grpId="0" bldLvl="0" autoUpdateAnimBg="0"/>
      <p:bldP spid="15385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4339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4357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58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59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0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1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2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4340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4355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研究方法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6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398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9" name="Oval 2"/>
          <p:cNvSpPr>
            <a:spLocks noChangeArrowheads="1"/>
          </p:cNvSpPr>
          <p:nvPr/>
        </p:nvSpPr>
        <p:spPr bwMode="auto">
          <a:xfrm>
            <a:off x="855663" y="1508125"/>
            <a:ext cx="1395412" cy="1397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006699"/>
            </a:solidFill>
            <a:beve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0" name="TextBox 6"/>
          <p:cNvSpPr>
            <a:spLocks noChangeArrowheads="1"/>
          </p:cNvSpPr>
          <p:nvPr/>
        </p:nvSpPr>
        <p:spPr bwMode="auto">
          <a:xfrm>
            <a:off x="690563" y="3128963"/>
            <a:ext cx="172878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方法一</a:t>
            </a:r>
            <a:endParaRPr lang="en-US" altLang="zh-CN" sz="120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  <a:endParaRPr lang="zh-CN" altLang="en-US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1" name="Oval 8"/>
          <p:cNvSpPr>
            <a:spLocks noChangeArrowheads="1"/>
          </p:cNvSpPr>
          <p:nvPr/>
        </p:nvSpPr>
        <p:spPr bwMode="auto">
          <a:xfrm>
            <a:off x="2868613" y="1508125"/>
            <a:ext cx="1395412" cy="1397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rgbClr val="85ADBC"/>
            </a:solidFill>
            <a:beve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2" name="TextBox 8"/>
          <p:cNvSpPr>
            <a:spLocks noChangeArrowheads="1"/>
          </p:cNvSpPr>
          <p:nvPr/>
        </p:nvSpPr>
        <p:spPr bwMode="auto">
          <a:xfrm>
            <a:off x="2701925" y="3128963"/>
            <a:ext cx="172878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5AD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方法一</a:t>
            </a:r>
            <a:endParaRPr lang="en-US" altLang="zh-CN" sz="1200">
              <a:solidFill>
                <a:srgbClr val="85AD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  <a:endParaRPr lang="zh-CN" altLang="en-US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3" name="Oval 13"/>
          <p:cNvSpPr>
            <a:spLocks noChangeArrowheads="1"/>
          </p:cNvSpPr>
          <p:nvPr/>
        </p:nvSpPr>
        <p:spPr bwMode="auto">
          <a:xfrm>
            <a:off x="4879975" y="1508125"/>
            <a:ext cx="1395413" cy="1397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chemeClr val="accent2"/>
            </a:solidFill>
            <a:beve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4" name="TextBox 10"/>
          <p:cNvSpPr>
            <a:spLocks noChangeArrowheads="1"/>
          </p:cNvSpPr>
          <p:nvPr/>
        </p:nvSpPr>
        <p:spPr bwMode="auto">
          <a:xfrm>
            <a:off x="4713288" y="3128963"/>
            <a:ext cx="172878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方法一</a:t>
            </a:r>
            <a:endParaRPr lang="en-US" altLang="zh-CN" sz="12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  <a:endParaRPr lang="zh-CN" altLang="en-US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5" name="Oval 9"/>
          <p:cNvSpPr>
            <a:spLocks noChangeArrowheads="1"/>
          </p:cNvSpPr>
          <p:nvPr/>
        </p:nvSpPr>
        <p:spPr bwMode="auto">
          <a:xfrm>
            <a:off x="6891338" y="1508125"/>
            <a:ext cx="1395412" cy="1397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rgbClr val="0B2430"/>
            </a:solidFill>
            <a:beve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6" name="TextBox 12"/>
          <p:cNvSpPr>
            <a:spLocks noChangeArrowheads="1"/>
          </p:cNvSpPr>
          <p:nvPr/>
        </p:nvSpPr>
        <p:spPr bwMode="auto">
          <a:xfrm>
            <a:off x="6726238" y="3128963"/>
            <a:ext cx="172878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方法一</a:t>
            </a:r>
            <a:endParaRPr lang="en-US" altLang="zh-CN" sz="1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  <a:endParaRPr lang="zh-CN" altLang="en-US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7" name="矩形 13"/>
          <p:cNvSpPr>
            <a:spLocks noChangeArrowheads="1"/>
          </p:cNvSpPr>
          <p:nvPr/>
        </p:nvSpPr>
        <p:spPr bwMode="auto">
          <a:xfrm>
            <a:off x="1155700" y="4195763"/>
            <a:ext cx="793750" cy="249237"/>
          </a:xfrm>
          <a:prstGeom prst="rect">
            <a:avLst/>
          </a:prstGeom>
          <a:noFill/>
          <a:ln w="9525">
            <a:solidFill>
              <a:srgbClr val="00669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  <a:endParaRPr lang="zh-CN" altLang="en-US" sz="100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8" name="矩形 14"/>
          <p:cNvSpPr>
            <a:spLocks noChangeArrowheads="1"/>
          </p:cNvSpPr>
          <p:nvPr/>
        </p:nvSpPr>
        <p:spPr bwMode="auto">
          <a:xfrm>
            <a:off x="3168650" y="4195763"/>
            <a:ext cx="795338" cy="249237"/>
          </a:xfrm>
          <a:prstGeom prst="rect">
            <a:avLst/>
          </a:prstGeom>
          <a:noFill/>
          <a:ln w="9525">
            <a:solidFill>
              <a:srgbClr val="85ADBC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85AD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  <a:endParaRPr lang="zh-CN" altLang="en-US" sz="1000">
              <a:solidFill>
                <a:srgbClr val="85AD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9" name="矩形 15"/>
          <p:cNvSpPr>
            <a:spLocks noChangeArrowheads="1"/>
          </p:cNvSpPr>
          <p:nvPr/>
        </p:nvSpPr>
        <p:spPr bwMode="auto">
          <a:xfrm>
            <a:off x="5181600" y="4195763"/>
            <a:ext cx="793750" cy="249237"/>
          </a:xfrm>
          <a:prstGeom prst="rect">
            <a:avLst/>
          </a:prstGeom>
          <a:noFill/>
          <a:ln w="9525">
            <a:solidFill>
              <a:schemeClr val="accent2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  <a:endParaRPr lang="zh-CN" altLang="en-US" sz="10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10" name="矩形 16"/>
          <p:cNvSpPr>
            <a:spLocks noChangeArrowheads="1"/>
          </p:cNvSpPr>
          <p:nvPr/>
        </p:nvSpPr>
        <p:spPr bwMode="auto">
          <a:xfrm>
            <a:off x="7192963" y="4195763"/>
            <a:ext cx="793750" cy="249237"/>
          </a:xfrm>
          <a:prstGeom prst="rect">
            <a:avLst/>
          </a:prstGeom>
          <a:noFill/>
          <a:ln w="9525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  <a:endParaRPr lang="zh-CN" altLang="en-US" sz="10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bldLvl="0" animBg="1" autoUpdateAnimBg="0"/>
      <p:bldP spid="16399" grpId="0" bldLvl="0" animBg="1" autoUpdateAnimBg="0"/>
      <p:bldP spid="16400" grpId="0" bldLvl="0" autoUpdateAnimBg="0"/>
      <p:bldP spid="16401" grpId="0" bldLvl="0" animBg="1" autoUpdateAnimBg="0"/>
      <p:bldP spid="16402" grpId="0" bldLvl="0" autoUpdateAnimBg="0"/>
      <p:bldP spid="16403" grpId="0" bldLvl="0" animBg="1" autoUpdateAnimBg="0"/>
      <p:bldP spid="16404" grpId="0" bldLvl="0" autoUpdateAnimBg="0"/>
      <p:bldP spid="16405" grpId="0" bldLvl="0" animBg="1" autoUpdateAnimBg="0"/>
      <p:bldP spid="16406" grpId="0" bldLvl="0" autoUpdateAnimBg="0"/>
      <p:bldP spid="16407" grpId="0" bldLvl="0" animBg="1" autoUpdateAnimBg="0"/>
      <p:bldP spid="16408" grpId="0" bldLvl="0" animBg="1" autoUpdateAnimBg="0"/>
      <p:bldP spid="16409" grpId="0" bldLvl="0" animBg="1" autoUpdateAnimBg="0"/>
      <p:bldP spid="16410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5363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5381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2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3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4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5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6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5364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9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5379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分析与讨论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0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422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3" name="矩形 5"/>
          <p:cNvSpPr>
            <a:spLocks noChangeArrowheads="1"/>
          </p:cNvSpPr>
          <p:nvPr/>
        </p:nvSpPr>
        <p:spPr bwMode="auto">
          <a:xfrm>
            <a:off x="900113" y="2657475"/>
            <a:ext cx="2938462" cy="576263"/>
          </a:xfrm>
          <a:prstGeom prst="rect">
            <a:avLst/>
          </a:prstGeom>
          <a:solidFill>
            <a:srgbClr val="85ADB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4" name="矩形 6"/>
          <p:cNvSpPr>
            <a:spLocks noChangeArrowheads="1"/>
          </p:cNvSpPr>
          <p:nvPr/>
        </p:nvSpPr>
        <p:spPr bwMode="auto">
          <a:xfrm>
            <a:off x="3838575" y="2657475"/>
            <a:ext cx="2006600" cy="576263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5" name="矩形 7"/>
          <p:cNvSpPr>
            <a:spLocks noChangeArrowheads="1"/>
          </p:cNvSpPr>
          <p:nvPr/>
        </p:nvSpPr>
        <p:spPr bwMode="auto">
          <a:xfrm>
            <a:off x="5845175" y="2657475"/>
            <a:ext cx="2398713" cy="5762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6" name="TextBox 8"/>
          <p:cNvSpPr>
            <a:spLocks noChangeArrowheads="1"/>
          </p:cNvSpPr>
          <p:nvPr/>
        </p:nvSpPr>
        <p:spPr bwMode="auto">
          <a:xfrm>
            <a:off x="795338" y="1995488"/>
            <a:ext cx="35607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5AD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200">
              <a:solidFill>
                <a:srgbClr val="85AD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85AD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85AD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7" name="TextBox 9"/>
          <p:cNvSpPr>
            <a:spLocks noChangeArrowheads="1"/>
          </p:cNvSpPr>
          <p:nvPr/>
        </p:nvSpPr>
        <p:spPr bwMode="auto">
          <a:xfrm>
            <a:off x="3733800" y="3298825"/>
            <a:ext cx="4006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8" name="TextBox 10"/>
          <p:cNvSpPr>
            <a:spLocks noChangeArrowheads="1"/>
          </p:cNvSpPr>
          <p:nvPr/>
        </p:nvSpPr>
        <p:spPr bwMode="auto">
          <a:xfrm>
            <a:off x="4754563" y="1995488"/>
            <a:ext cx="35607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2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</a:t>
            </a:r>
            <a:endParaRPr lang="en-US" altLang="zh-CN" sz="9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合，语言描述尽量简洁生动</a:t>
            </a:r>
            <a:endParaRPr lang="en-US" altLang="zh-CN" sz="9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9" name="矩形 58"/>
          <p:cNvSpPr>
            <a:spLocks noChangeArrowheads="1"/>
          </p:cNvSpPr>
          <p:nvPr/>
        </p:nvSpPr>
        <p:spPr bwMode="auto">
          <a:xfrm>
            <a:off x="1117600" y="2814638"/>
            <a:ext cx="285750" cy="261937"/>
          </a:xfrm>
          <a:custGeom>
            <a:avLst/>
            <a:gdLst>
              <a:gd name="T0" fmla="*/ 55377 w 782488"/>
              <a:gd name="T1" fmla="*/ 68289 h 720038"/>
              <a:gd name="T2" fmla="*/ 104351 w 782488"/>
              <a:gd name="T3" fmla="*/ 68289 h 720038"/>
              <a:gd name="T4" fmla="*/ 104351 w 782488"/>
              <a:gd name="T5" fmla="*/ 95288 h 720038"/>
              <a:gd name="T6" fmla="*/ 55377 w 782488"/>
              <a:gd name="T7" fmla="*/ 95288 h 720038"/>
              <a:gd name="T8" fmla="*/ 55377 w 782488"/>
              <a:gd name="T9" fmla="*/ 68289 h 720038"/>
              <a:gd name="T10" fmla="*/ 0 w 782488"/>
              <a:gd name="T11" fmla="*/ 68289 h 720038"/>
              <a:gd name="T12" fmla="*/ 48973 w 782488"/>
              <a:gd name="T13" fmla="*/ 68289 h 720038"/>
              <a:gd name="T14" fmla="*/ 48973 w 782488"/>
              <a:gd name="T15" fmla="*/ 95288 h 720038"/>
              <a:gd name="T16" fmla="*/ 0 w 782488"/>
              <a:gd name="T17" fmla="*/ 95288 h 720038"/>
              <a:gd name="T18" fmla="*/ 0 w 782488"/>
              <a:gd name="T19" fmla="*/ 68289 h 720038"/>
              <a:gd name="T20" fmla="*/ 55377 w 782488"/>
              <a:gd name="T21" fmla="*/ 34144 h 720038"/>
              <a:gd name="T22" fmla="*/ 104351 w 782488"/>
              <a:gd name="T23" fmla="*/ 34144 h 720038"/>
              <a:gd name="T24" fmla="*/ 104351 w 782488"/>
              <a:gd name="T25" fmla="*/ 61144 h 720038"/>
              <a:gd name="T26" fmla="*/ 55377 w 782488"/>
              <a:gd name="T27" fmla="*/ 61144 h 720038"/>
              <a:gd name="T28" fmla="*/ 55377 w 782488"/>
              <a:gd name="T29" fmla="*/ 34144 h 720038"/>
              <a:gd name="T30" fmla="*/ 0 w 782488"/>
              <a:gd name="T31" fmla="*/ 34144 h 720038"/>
              <a:gd name="T32" fmla="*/ 48973 w 782488"/>
              <a:gd name="T33" fmla="*/ 34144 h 720038"/>
              <a:gd name="T34" fmla="*/ 48973 w 782488"/>
              <a:gd name="T35" fmla="*/ 61144 h 720038"/>
              <a:gd name="T36" fmla="*/ 0 w 782488"/>
              <a:gd name="T37" fmla="*/ 61144 h 720038"/>
              <a:gd name="T38" fmla="*/ 0 w 782488"/>
              <a:gd name="T39" fmla="*/ 34144 h 720038"/>
              <a:gd name="T40" fmla="*/ 63897 w 782488"/>
              <a:gd name="T41" fmla="*/ 8454 h 720038"/>
              <a:gd name="T42" fmla="*/ 63897 w 782488"/>
              <a:gd name="T43" fmla="*/ 18545 h 720038"/>
              <a:gd name="T44" fmla="*/ 95831 w 782488"/>
              <a:gd name="T45" fmla="*/ 18545 h 720038"/>
              <a:gd name="T46" fmla="*/ 95831 w 782488"/>
              <a:gd name="T47" fmla="*/ 8454 h 720038"/>
              <a:gd name="T48" fmla="*/ 63897 w 782488"/>
              <a:gd name="T49" fmla="*/ 8454 h 720038"/>
              <a:gd name="T50" fmla="*/ 8519 w 782488"/>
              <a:gd name="T51" fmla="*/ 8454 h 720038"/>
              <a:gd name="T52" fmla="*/ 8519 w 782488"/>
              <a:gd name="T53" fmla="*/ 18545 h 720038"/>
              <a:gd name="T54" fmla="*/ 40454 w 782488"/>
              <a:gd name="T55" fmla="*/ 18545 h 720038"/>
              <a:gd name="T56" fmla="*/ 40454 w 782488"/>
              <a:gd name="T57" fmla="*/ 8454 h 720038"/>
              <a:gd name="T58" fmla="*/ 8519 w 782488"/>
              <a:gd name="T59" fmla="*/ 8454 h 720038"/>
              <a:gd name="T60" fmla="*/ 55377 w 782488"/>
              <a:gd name="T61" fmla="*/ 0 h 720038"/>
              <a:gd name="T62" fmla="*/ 104351 w 782488"/>
              <a:gd name="T63" fmla="*/ 0 h 720038"/>
              <a:gd name="T64" fmla="*/ 104351 w 782488"/>
              <a:gd name="T65" fmla="*/ 26999 h 720038"/>
              <a:gd name="T66" fmla="*/ 55377 w 782488"/>
              <a:gd name="T67" fmla="*/ 26999 h 720038"/>
              <a:gd name="T68" fmla="*/ 55377 w 782488"/>
              <a:gd name="T69" fmla="*/ 0 h 720038"/>
              <a:gd name="T70" fmla="*/ 0 w 782488"/>
              <a:gd name="T71" fmla="*/ 0 h 720038"/>
              <a:gd name="T72" fmla="*/ 48973 w 782488"/>
              <a:gd name="T73" fmla="*/ 0 h 720038"/>
              <a:gd name="T74" fmla="*/ 48973 w 782488"/>
              <a:gd name="T75" fmla="*/ 26999 h 720038"/>
              <a:gd name="T76" fmla="*/ 0 w 782488"/>
              <a:gd name="T77" fmla="*/ 26999 h 720038"/>
              <a:gd name="T78" fmla="*/ 0 w 782488"/>
              <a:gd name="T79" fmla="*/ 0 h 72003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82488"/>
              <a:gd name="T121" fmla="*/ 0 h 720038"/>
              <a:gd name="T122" fmla="*/ 782488 w 782488"/>
              <a:gd name="T123" fmla="*/ 720038 h 72003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82488" h="720038">
                <a:moveTo>
                  <a:pt x="415255" y="516020"/>
                </a:moveTo>
                <a:lnTo>
                  <a:pt x="782488" y="516020"/>
                </a:lnTo>
                <a:lnTo>
                  <a:pt x="782488" y="720038"/>
                </a:lnTo>
                <a:lnTo>
                  <a:pt x="415255" y="720038"/>
                </a:lnTo>
                <a:lnTo>
                  <a:pt x="415255" y="516020"/>
                </a:lnTo>
                <a:close/>
                <a:moveTo>
                  <a:pt x="0" y="516020"/>
                </a:moveTo>
                <a:lnTo>
                  <a:pt x="367233" y="516020"/>
                </a:lnTo>
                <a:lnTo>
                  <a:pt x="367233" y="720038"/>
                </a:lnTo>
                <a:lnTo>
                  <a:pt x="0" y="720038"/>
                </a:lnTo>
                <a:lnTo>
                  <a:pt x="0" y="516020"/>
                </a:lnTo>
                <a:close/>
                <a:moveTo>
                  <a:pt x="415255" y="258010"/>
                </a:moveTo>
                <a:lnTo>
                  <a:pt x="782488" y="258010"/>
                </a:lnTo>
                <a:lnTo>
                  <a:pt x="782488" y="462028"/>
                </a:lnTo>
                <a:lnTo>
                  <a:pt x="415255" y="462028"/>
                </a:lnTo>
                <a:lnTo>
                  <a:pt x="415255" y="258010"/>
                </a:lnTo>
                <a:close/>
                <a:moveTo>
                  <a:pt x="0" y="258010"/>
                </a:moveTo>
                <a:lnTo>
                  <a:pt x="367233" y="258010"/>
                </a:lnTo>
                <a:lnTo>
                  <a:pt x="367233" y="462028"/>
                </a:lnTo>
                <a:lnTo>
                  <a:pt x="0" y="462028"/>
                </a:lnTo>
                <a:lnTo>
                  <a:pt x="0" y="258010"/>
                </a:lnTo>
                <a:close/>
                <a:moveTo>
                  <a:pt x="479139" y="63884"/>
                </a:moveTo>
                <a:lnTo>
                  <a:pt x="479139" y="140134"/>
                </a:lnTo>
                <a:lnTo>
                  <a:pt x="718604" y="140134"/>
                </a:lnTo>
                <a:lnTo>
                  <a:pt x="718604" y="63884"/>
                </a:lnTo>
                <a:lnTo>
                  <a:pt x="479139" y="63884"/>
                </a:lnTo>
                <a:close/>
                <a:moveTo>
                  <a:pt x="63884" y="63884"/>
                </a:moveTo>
                <a:lnTo>
                  <a:pt x="63884" y="140134"/>
                </a:lnTo>
                <a:lnTo>
                  <a:pt x="303349" y="140134"/>
                </a:lnTo>
                <a:lnTo>
                  <a:pt x="303349" y="63884"/>
                </a:lnTo>
                <a:lnTo>
                  <a:pt x="63884" y="63884"/>
                </a:lnTo>
                <a:close/>
                <a:moveTo>
                  <a:pt x="415255" y="0"/>
                </a:moveTo>
                <a:lnTo>
                  <a:pt x="782488" y="0"/>
                </a:lnTo>
                <a:lnTo>
                  <a:pt x="782488" y="204018"/>
                </a:lnTo>
                <a:lnTo>
                  <a:pt x="415255" y="204018"/>
                </a:lnTo>
                <a:lnTo>
                  <a:pt x="415255" y="0"/>
                </a:lnTo>
                <a:close/>
                <a:moveTo>
                  <a:pt x="0" y="0"/>
                </a:moveTo>
                <a:lnTo>
                  <a:pt x="367233" y="0"/>
                </a:lnTo>
                <a:lnTo>
                  <a:pt x="367233" y="204018"/>
                </a:lnTo>
                <a:lnTo>
                  <a:pt x="0" y="2040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30" name="圆角矩形 68"/>
          <p:cNvSpPr>
            <a:spLocks noChangeArrowheads="1"/>
          </p:cNvSpPr>
          <p:nvPr/>
        </p:nvSpPr>
        <p:spPr bwMode="auto">
          <a:xfrm>
            <a:off x="4037013" y="2814638"/>
            <a:ext cx="407987" cy="261937"/>
          </a:xfrm>
          <a:custGeom>
            <a:avLst/>
            <a:gdLst>
              <a:gd name="T0" fmla="*/ 65455 w 978088"/>
              <a:gd name="T1" fmla="*/ 0 h 630163"/>
              <a:gd name="T2" fmla="*/ 106045 w 978088"/>
              <a:gd name="T3" fmla="*/ 24810 h 630163"/>
              <a:gd name="T4" fmla="*/ 123532 w 978088"/>
              <a:gd name="T5" fmla="*/ 17882 h 630163"/>
              <a:gd name="T6" fmla="*/ 149714 w 978088"/>
              <a:gd name="T7" fmla="*/ 43881 h 630163"/>
              <a:gd name="T8" fmla="*/ 149254 w 978088"/>
              <a:gd name="T9" fmla="*/ 46146 h 630163"/>
              <a:gd name="T10" fmla="*/ 170182 w 978088"/>
              <a:gd name="T11" fmla="*/ 76380 h 630163"/>
              <a:gd name="T12" fmla="*/ 137455 w 978088"/>
              <a:gd name="T13" fmla="*/ 108878 h 630163"/>
              <a:gd name="T14" fmla="*/ 32727 w 978088"/>
              <a:gd name="T15" fmla="*/ 108878 h 630163"/>
              <a:gd name="T16" fmla="*/ 0 w 978088"/>
              <a:gd name="T17" fmla="*/ 76380 h 630163"/>
              <a:gd name="T18" fmla="*/ 19748 w 978088"/>
              <a:gd name="T19" fmla="*/ 46596 h 630163"/>
              <a:gd name="T20" fmla="*/ 19636 w 978088"/>
              <a:gd name="T21" fmla="*/ 45498 h 630163"/>
              <a:gd name="T22" fmla="*/ 65455 w 978088"/>
              <a:gd name="T23" fmla="*/ 0 h 6301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088"/>
              <a:gd name="T37" fmla="*/ 0 h 630163"/>
              <a:gd name="T38" fmla="*/ 978088 w 978088"/>
              <a:gd name="T39" fmla="*/ 630163 h 6301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088" h="630163">
                <a:moveTo>
                  <a:pt x="376188" y="0"/>
                </a:moveTo>
                <a:cubicBezTo>
                  <a:pt x="478336" y="0"/>
                  <a:pt x="566899" y="58161"/>
                  <a:pt x="609473" y="143596"/>
                </a:cubicBezTo>
                <a:cubicBezTo>
                  <a:pt x="635404" y="118352"/>
                  <a:pt x="670955" y="103500"/>
                  <a:pt x="709975" y="103500"/>
                </a:cubicBezTo>
                <a:cubicBezTo>
                  <a:pt x="793080" y="103500"/>
                  <a:pt x="860450" y="170870"/>
                  <a:pt x="860450" y="253975"/>
                </a:cubicBezTo>
                <a:lnTo>
                  <a:pt x="857805" y="267079"/>
                </a:lnTo>
                <a:cubicBezTo>
                  <a:pt x="928258" y="293890"/>
                  <a:pt x="978088" y="362161"/>
                  <a:pt x="978088" y="442069"/>
                </a:cubicBezTo>
                <a:cubicBezTo>
                  <a:pt x="978088" y="545950"/>
                  <a:pt x="893875" y="630163"/>
                  <a:pt x="789994" y="630163"/>
                </a:cubicBezTo>
                <a:lnTo>
                  <a:pt x="188094" y="630163"/>
                </a:lnTo>
                <a:cubicBezTo>
                  <a:pt x="84213" y="630163"/>
                  <a:pt x="0" y="545950"/>
                  <a:pt x="0" y="442069"/>
                </a:cubicBezTo>
                <a:cubicBezTo>
                  <a:pt x="0" y="364739"/>
                  <a:pt x="46666" y="298309"/>
                  <a:pt x="113497" y="269689"/>
                </a:cubicBezTo>
                <a:cubicBezTo>
                  <a:pt x="112881" y="267585"/>
                  <a:pt x="112856" y="265461"/>
                  <a:pt x="112856" y="263332"/>
                </a:cubicBezTo>
                <a:cubicBezTo>
                  <a:pt x="112856" y="117898"/>
                  <a:pt x="230754" y="0"/>
                  <a:pt x="376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31" name="椭圆 30"/>
          <p:cNvSpPr>
            <a:spLocks noChangeArrowheads="1"/>
          </p:cNvSpPr>
          <p:nvPr/>
        </p:nvSpPr>
        <p:spPr bwMode="auto">
          <a:xfrm>
            <a:off x="6138863" y="2763838"/>
            <a:ext cx="395287" cy="395287"/>
          </a:xfrm>
          <a:custGeom>
            <a:avLst/>
            <a:gdLst>
              <a:gd name="T0" fmla="*/ 82688 w 944830"/>
              <a:gd name="T1" fmla="*/ 0 h 944830"/>
              <a:gd name="T2" fmla="*/ 113189 w 944830"/>
              <a:gd name="T3" fmla="*/ 30501 h 944830"/>
              <a:gd name="T4" fmla="*/ 132386 w 944830"/>
              <a:gd name="T5" fmla="*/ 16309 h 944830"/>
              <a:gd name="T6" fmla="*/ 152850 w 944830"/>
              <a:gd name="T7" fmla="*/ 36774 h 944830"/>
              <a:gd name="T8" fmla="*/ 138659 w 944830"/>
              <a:gd name="T9" fmla="*/ 55971 h 944830"/>
              <a:gd name="T10" fmla="*/ 165376 w 944830"/>
              <a:gd name="T11" fmla="*/ 82688 h 944830"/>
              <a:gd name="T12" fmla="*/ 137852 w 944830"/>
              <a:gd name="T13" fmla="*/ 110211 h 944830"/>
              <a:gd name="T14" fmla="*/ 120693 w 944830"/>
              <a:gd name="T15" fmla="*/ 100229 h 944830"/>
              <a:gd name="T16" fmla="*/ 100229 w 944830"/>
              <a:gd name="T17" fmla="*/ 120693 h 944830"/>
              <a:gd name="T18" fmla="*/ 110211 w 944830"/>
              <a:gd name="T19" fmla="*/ 137852 h 944830"/>
              <a:gd name="T20" fmla="*/ 82688 w 944830"/>
              <a:gd name="T21" fmla="*/ 165376 h 944830"/>
              <a:gd name="T22" fmla="*/ 55165 w 944830"/>
              <a:gd name="T23" fmla="*/ 137852 h 944830"/>
              <a:gd name="T24" fmla="*/ 65147 w 944830"/>
              <a:gd name="T25" fmla="*/ 120693 h 944830"/>
              <a:gd name="T26" fmla="*/ 44683 w 944830"/>
              <a:gd name="T27" fmla="*/ 100229 h 944830"/>
              <a:gd name="T28" fmla="*/ 27523 w 944830"/>
              <a:gd name="T29" fmla="*/ 110211 h 944830"/>
              <a:gd name="T30" fmla="*/ 0 w 944830"/>
              <a:gd name="T31" fmla="*/ 82688 h 944830"/>
              <a:gd name="T32" fmla="*/ 26716 w 944830"/>
              <a:gd name="T33" fmla="*/ 55971 h 944830"/>
              <a:gd name="T34" fmla="*/ 12525 w 944830"/>
              <a:gd name="T35" fmla="*/ 36774 h 944830"/>
              <a:gd name="T36" fmla="*/ 32989 w 944830"/>
              <a:gd name="T37" fmla="*/ 16309 h 944830"/>
              <a:gd name="T38" fmla="*/ 52187 w 944830"/>
              <a:gd name="T39" fmla="*/ 30501 h 944830"/>
              <a:gd name="T40" fmla="*/ 82688 w 944830"/>
              <a:gd name="T41" fmla="*/ 0 h 9448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4830"/>
              <a:gd name="T64" fmla="*/ 0 h 944830"/>
              <a:gd name="T65" fmla="*/ 944830 w 944830"/>
              <a:gd name="T66" fmla="*/ 944830 h 9448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4830" h="944830">
                <a:moveTo>
                  <a:pt x="472415" y="0"/>
                </a:moveTo>
                <a:lnTo>
                  <a:pt x="646674" y="174258"/>
                </a:lnTo>
                <a:cubicBezTo>
                  <a:pt x="660469" y="126985"/>
                  <a:pt x="704464" y="93179"/>
                  <a:pt x="756355" y="93179"/>
                </a:cubicBezTo>
                <a:cubicBezTo>
                  <a:pt x="820926" y="93179"/>
                  <a:pt x="873272" y="145525"/>
                  <a:pt x="873272" y="210096"/>
                </a:cubicBezTo>
                <a:cubicBezTo>
                  <a:pt x="873272" y="261987"/>
                  <a:pt x="839466" y="305983"/>
                  <a:pt x="792193" y="319778"/>
                </a:cubicBezTo>
                <a:lnTo>
                  <a:pt x="944830" y="472415"/>
                </a:lnTo>
                <a:lnTo>
                  <a:pt x="787583" y="629662"/>
                </a:lnTo>
                <a:cubicBezTo>
                  <a:pt x="768788" y="595026"/>
                  <a:pt x="731782" y="572630"/>
                  <a:pt x="689546" y="572630"/>
                </a:cubicBezTo>
                <a:cubicBezTo>
                  <a:pt x="624975" y="572630"/>
                  <a:pt x="572629" y="624976"/>
                  <a:pt x="572629" y="689547"/>
                </a:cubicBezTo>
                <a:cubicBezTo>
                  <a:pt x="572629" y="731783"/>
                  <a:pt x="595025" y="768788"/>
                  <a:pt x="629662" y="787584"/>
                </a:cubicBezTo>
                <a:lnTo>
                  <a:pt x="472415" y="944830"/>
                </a:lnTo>
                <a:lnTo>
                  <a:pt x="315169" y="787584"/>
                </a:lnTo>
                <a:cubicBezTo>
                  <a:pt x="349805" y="768788"/>
                  <a:pt x="372201" y="731783"/>
                  <a:pt x="372201" y="689547"/>
                </a:cubicBezTo>
                <a:cubicBezTo>
                  <a:pt x="372201" y="624976"/>
                  <a:pt x="319855" y="572630"/>
                  <a:pt x="255284" y="572630"/>
                </a:cubicBezTo>
                <a:cubicBezTo>
                  <a:pt x="213048" y="572630"/>
                  <a:pt x="176043" y="595026"/>
                  <a:pt x="157247" y="629662"/>
                </a:cubicBezTo>
                <a:lnTo>
                  <a:pt x="0" y="472415"/>
                </a:lnTo>
                <a:lnTo>
                  <a:pt x="152637" y="319778"/>
                </a:lnTo>
                <a:cubicBezTo>
                  <a:pt x="105363" y="305983"/>
                  <a:pt x="71557" y="261987"/>
                  <a:pt x="71557" y="210096"/>
                </a:cubicBezTo>
                <a:cubicBezTo>
                  <a:pt x="71557" y="145525"/>
                  <a:pt x="123903" y="93179"/>
                  <a:pt x="188474" y="93179"/>
                </a:cubicBezTo>
                <a:cubicBezTo>
                  <a:pt x="240365" y="93179"/>
                  <a:pt x="284362" y="126985"/>
                  <a:pt x="298156" y="174259"/>
                </a:cubicBezTo>
                <a:lnTo>
                  <a:pt x="472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32" name="TextBox 14"/>
          <p:cNvSpPr>
            <a:spLocks noChangeArrowheads="1"/>
          </p:cNvSpPr>
          <p:nvPr/>
        </p:nvSpPr>
        <p:spPr bwMode="auto">
          <a:xfrm>
            <a:off x="1908175" y="2728913"/>
            <a:ext cx="151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65%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3" name="TextBox 15"/>
          <p:cNvSpPr>
            <a:spLocks noChangeArrowheads="1"/>
          </p:cNvSpPr>
          <p:nvPr/>
        </p:nvSpPr>
        <p:spPr bwMode="auto">
          <a:xfrm>
            <a:off x="4611688" y="2728913"/>
            <a:ext cx="1125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10%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4" name="TextBox 16"/>
          <p:cNvSpPr>
            <a:spLocks noChangeArrowheads="1"/>
          </p:cNvSpPr>
          <p:nvPr/>
        </p:nvSpPr>
        <p:spPr bwMode="auto">
          <a:xfrm>
            <a:off x="6948488" y="2728913"/>
            <a:ext cx="1125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25%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bldLvl="0" animBg="1" autoUpdateAnimBg="0"/>
      <p:bldP spid="17423" grpId="0" bldLvl="0" animBg="1" autoUpdateAnimBg="0"/>
      <p:bldP spid="17424" grpId="0" bldLvl="0" animBg="1" autoUpdateAnimBg="0"/>
      <p:bldP spid="17425" grpId="0" bldLvl="0" animBg="1" autoUpdateAnimBg="0"/>
      <p:bldP spid="17426" grpId="0" bldLvl="0" autoUpdateAnimBg="0"/>
      <p:bldP spid="17427" grpId="0" bldLvl="0" autoUpdateAnimBg="0"/>
      <p:bldP spid="17428" grpId="0" bldLvl="0" autoUpdateAnimBg="0"/>
      <p:bldP spid="17429" grpId="0" animBg="1"/>
      <p:bldP spid="17430" grpId="0" animBg="1"/>
      <p:bldP spid="17431" grpId="0" animBg="1"/>
      <p:bldP spid="17432" grpId="0" bldLvl="0" autoUpdateAnimBg="0"/>
      <p:bldP spid="17433" grpId="0" bldLvl="0" autoUpdateAnimBg="0"/>
      <p:bldP spid="17434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6387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6426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27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28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29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30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31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6388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6424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分析与讨论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25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446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7" name="Straight Connector 8"/>
          <p:cNvSpPr>
            <a:spLocks noChangeShapeType="1"/>
          </p:cNvSpPr>
          <p:nvPr/>
        </p:nvSpPr>
        <p:spPr bwMode="auto">
          <a:xfrm>
            <a:off x="962025" y="3297238"/>
            <a:ext cx="3771900" cy="0"/>
          </a:xfrm>
          <a:prstGeom prst="line">
            <a:avLst/>
          </a:prstGeom>
          <a:noFill/>
          <a:ln w="12700">
            <a:solidFill>
              <a:srgbClr val="595959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48" name="组合 6"/>
          <p:cNvGrpSpPr/>
          <p:nvPr/>
        </p:nvGrpSpPr>
        <p:grpSpPr bwMode="auto">
          <a:xfrm>
            <a:off x="2247900" y="3335338"/>
            <a:ext cx="2057400" cy="1076325"/>
            <a:chOff x="0" y="0"/>
            <a:chExt cx="2057400" cy="1075415"/>
          </a:xfrm>
        </p:grpSpPr>
        <p:sp>
          <p:nvSpPr>
            <p:cNvPr id="16420" name="Rectangle 14"/>
            <p:cNvSpPr>
              <a:spLocks noChangeArrowheads="1"/>
            </p:cNvSpPr>
            <p:nvPr/>
          </p:nvSpPr>
          <p:spPr bwMode="auto">
            <a:xfrm>
              <a:off x="0" y="3852"/>
              <a:ext cx="214313" cy="10715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21" name="Rectangle 15"/>
            <p:cNvSpPr>
              <a:spLocks noChangeArrowheads="1"/>
            </p:cNvSpPr>
            <p:nvPr/>
          </p:nvSpPr>
          <p:spPr bwMode="auto">
            <a:xfrm>
              <a:off x="300037" y="3852"/>
              <a:ext cx="214313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22" name="Rectangle 19"/>
            <p:cNvSpPr>
              <a:spLocks noChangeArrowheads="1"/>
            </p:cNvSpPr>
            <p:nvPr/>
          </p:nvSpPr>
          <p:spPr bwMode="auto">
            <a:xfrm>
              <a:off x="1543050" y="0"/>
              <a:ext cx="214313" cy="1753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23" name="Rectangle 20"/>
            <p:cNvSpPr>
              <a:spLocks noChangeArrowheads="1"/>
            </p:cNvSpPr>
            <p:nvPr/>
          </p:nvSpPr>
          <p:spPr bwMode="auto">
            <a:xfrm>
              <a:off x="1843087" y="0"/>
              <a:ext cx="214313" cy="895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453" name="组合 11"/>
          <p:cNvGrpSpPr/>
          <p:nvPr/>
        </p:nvGrpSpPr>
        <p:grpSpPr bwMode="auto">
          <a:xfrm>
            <a:off x="1047750" y="1582738"/>
            <a:ext cx="3581400" cy="1693862"/>
            <a:chOff x="0" y="0"/>
            <a:chExt cx="3581693" cy="1694273"/>
          </a:xfrm>
        </p:grpSpPr>
        <p:sp>
          <p:nvSpPr>
            <p:cNvPr id="1641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14313" cy="169427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3" name="Rectangle 10"/>
            <p:cNvSpPr>
              <a:spLocks noChangeArrowheads="1"/>
            </p:cNvSpPr>
            <p:nvPr/>
          </p:nvSpPr>
          <p:spPr bwMode="auto">
            <a:xfrm>
              <a:off x="300037" y="771525"/>
              <a:ext cx="214313" cy="91841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4" name="Rectangle 12"/>
            <p:cNvSpPr>
              <a:spLocks noChangeArrowheads="1"/>
            </p:cNvSpPr>
            <p:nvPr/>
          </p:nvSpPr>
          <p:spPr bwMode="auto">
            <a:xfrm>
              <a:off x="600075" y="342900"/>
              <a:ext cx="214313" cy="134703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5" name="Rectangle 13"/>
            <p:cNvSpPr>
              <a:spLocks noChangeArrowheads="1"/>
            </p:cNvSpPr>
            <p:nvPr/>
          </p:nvSpPr>
          <p:spPr bwMode="auto">
            <a:xfrm>
              <a:off x="900273" y="557213"/>
              <a:ext cx="214313" cy="1132724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6" name="Rectangle 16"/>
            <p:cNvSpPr>
              <a:spLocks noChangeArrowheads="1"/>
            </p:cNvSpPr>
            <p:nvPr/>
          </p:nvSpPr>
          <p:spPr bwMode="auto">
            <a:xfrm>
              <a:off x="1837080" y="1457325"/>
              <a:ext cx="214313" cy="222394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7" name="Rectangle 17"/>
            <p:cNvSpPr>
              <a:spLocks noChangeArrowheads="1"/>
            </p:cNvSpPr>
            <p:nvPr/>
          </p:nvSpPr>
          <p:spPr bwMode="auto">
            <a:xfrm>
              <a:off x="2137117" y="1200150"/>
              <a:ext cx="214313" cy="48524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8" name="Rectangle 18"/>
            <p:cNvSpPr>
              <a:spLocks noChangeArrowheads="1"/>
            </p:cNvSpPr>
            <p:nvPr/>
          </p:nvSpPr>
          <p:spPr bwMode="auto">
            <a:xfrm>
              <a:off x="2437155" y="857250"/>
              <a:ext cx="214313" cy="82814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9" name="Rectangle 21"/>
            <p:cNvSpPr>
              <a:spLocks noChangeArrowheads="1"/>
            </p:cNvSpPr>
            <p:nvPr/>
          </p:nvSpPr>
          <p:spPr bwMode="auto">
            <a:xfrm>
              <a:off x="3367380" y="1157287"/>
              <a:ext cx="214313" cy="522431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462" name="TextBox 20"/>
          <p:cNvSpPr>
            <a:spLocks noChangeArrowheads="1"/>
          </p:cNvSpPr>
          <p:nvPr/>
        </p:nvSpPr>
        <p:spPr bwMode="auto">
          <a:xfrm>
            <a:off x="985838" y="1336675"/>
            <a:ext cx="360362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75%</a:t>
            </a:r>
            <a:endParaRPr lang="zh-CN" altLang="en-US"/>
          </a:p>
        </p:txBody>
      </p:sp>
      <p:sp>
        <p:nvSpPr>
          <p:cNvPr id="18463" name="TextBox 21"/>
          <p:cNvSpPr>
            <a:spLocks noChangeArrowheads="1"/>
          </p:cNvSpPr>
          <p:nvPr/>
        </p:nvSpPr>
        <p:spPr bwMode="auto">
          <a:xfrm>
            <a:off x="1285875" y="2127250"/>
            <a:ext cx="3587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55%</a:t>
            </a:r>
            <a:endParaRPr lang="zh-CN" altLang="en-US"/>
          </a:p>
        </p:txBody>
      </p:sp>
      <p:sp>
        <p:nvSpPr>
          <p:cNvPr id="18464" name="TextBox 22"/>
          <p:cNvSpPr>
            <a:spLocks noChangeArrowheads="1"/>
          </p:cNvSpPr>
          <p:nvPr/>
        </p:nvSpPr>
        <p:spPr bwMode="auto">
          <a:xfrm>
            <a:off x="1585913" y="1676400"/>
            <a:ext cx="360362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63%</a:t>
            </a:r>
            <a:endParaRPr lang="zh-CN" altLang="en-US"/>
          </a:p>
        </p:txBody>
      </p:sp>
      <p:sp>
        <p:nvSpPr>
          <p:cNvPr id="18465" name="TextBox 23"/>
          <p:cNvSpPr>
            <a:spLocks noChangeArrowheads="1"/>
          </p:cNvSpPr>
          <p:nvPr/>
        </p:nvSpPr>
        <p:spPr bwMode="auto">
          <a:xfrm>
            <a:off x="1885950" y="1903413"/>
            <a:ext cx="36036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57%</a:t>
            </a:r>
            <a:endParaRPr lang="zh-CN" altLang="en-US"/>
          </a:p>
        </p:txBody>
      </p:sp>
      <p:sp>
        <p:nvSpPr>
          <p:cNvPr id="18466" name="TextBox 24"/>
          <p:cNvSpPr>
            <a:spLocks noChangeArrowheads="1"/>
          </p:cNvSpPr>
          <p:nvPr/>
        </p:nvSpPr>
        <p:spPr bwMode="auto">
          <a:xfrm>
            <a:off x="2822575" y="2803525"/>
            <a:ext cx="36036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18%</a:t>
            </a:r>
            <a:endParaRPr lang="zh-CN" altLang="en-US"/>
          </a:p>
        </p:txBody>
      </p:sp>
      <p:sp>
        <p:nvSpPr>
          <p:cNvPr id="18467" name="TextBox 25"/>
          <p:cNvSpPr>
            <a:spLocks noChangeArrowheads="1"/>
          </p:cNvSpPr>
          <p:nvPr/>
        </p:nvSpPr>
        <p:spPr bwMode="auto">
          <a:xfrm>
            <a:off x="3124200" y="2536825"/>
            <a:ext cx="3587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23%</a:t>
            </a:r>
            <a:endParaRPr lang="zh-CN" altLang="en-US"/>
          </a:p>
        </p:txBody>
      </p:sp>
      <p:sp>
        <p:nvSpPr>
          <p:cNvPr id="18468" name="TextBox 26"/>
          <p:cNvSpPr>
            <a:spLocks noChangeArrowheads="1"/>
          </p:cNvSpPr>
          <p:nvPr/>
        </p:nvSpPr>
        <p:spPr bwMode="auto">
          <a:xfrm>
            <a:off x="3422650" y="2187575"/>
            <a:ext cx="3603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43%</a:t>
            </a:r>
            <a:endParaRPr lang="zh-CN" altLang="en-US"/>
          </a:p>
        </p:txBody>
      </p:sp>
      <p:sp>
        <p:nvSpPr>
          <p:cNvPr id="18469" name="TextBox 27"/>
          <p:cNvSpPr>
            <a:spLocks noChangeArrowheads="1"/>
          </p:cNvSpPr>
          <p:nvPr/>
        </p:nvSpPr>
        <p:spPr bwMode="auto">
          <a:xfrm>
            <a:off x="4352925" y="2500313"/>
            <a:ext cx="36036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21%</a:t>
            </a:r>
            <a:endParaRPr lang="zh-CN" altLang="en-US"/>
          </a:p>
        </p:txBody>
      </p:sp>
      <p:sp>
        <p:nvSpPr>
          <p:cNvPr id="18470" name="TextBox 28"/>
          <p:cNvSpPr>
            <a:spLocks noChangeArrowheads="1"/>
          </p:cNvSpPr>
          <p:nvPr/>
        </p:nvSpPr>
        <p:spPr bwMode="auto">
          <a:xfrm>
            <a:off x="2170113" y="4467225"/>
            <a:ext cx="4048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-45%</a:t>
            </a:r>
            <a:endParaRPr lang="zh-CN" altLang="en-US"/>
          </a:p>
        </p:txBody>
      </p:sp>
      <p:sp>
        <p:nvSpPr>
          <p:cNvPr id="18471" name="TextBox 29"/>
          <p:cNvSpPr>
            <a:spLocks noChangeArrowheads="1"/>
          </p:cNvSpPr>
          <p:nvPr/>
        </p:nvSpPr>
        <p:spPr bwMode="auto">
          <a:xfrm>
            <a:off x="2470150" y="3811588"/>
            <a:ext cx="4048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-23%</a:t>
            </a:r>
            <a:endParaRPr lang="zh-CN" altLang="en-US"/>
          </a:p>
        </p:txBody>
      </p:sp>
      <p:sp>
        <p:nvSpPr>
          <p:cNvPr id="18472" name="TextBox 30"/>
          <p:cNvSpPr>
            <a:spLocks noChangeArrowheads="1"/>
          </p:cNvSpPr>
          <p:nvPr/>
        </p:nvSpPr>
        <p:spPr bwMode="auto">
          <a:xfrm>
            <a:off x="3713163" y="3549650"/>
            <a:ext cx="4048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-12%</a:t>
            </a:r>
            <a:endParaRPr lang="zh-CN" altLang="en-US"/>
          </a:p>
        </p:txBody>
      </p:sp>
      <p:sp>
        <p:nvSpPr>
          <p:cNvPr id="18473" name="TextBox 31"/>
          <p:cNvSpPr>
            <a:spLocks noChangeArrowheads="1"/>
          </p:cNvSpPr>
          <p:nvPr/>
        </p:nvSpPr>
        <p:spPr bwMode="auto">
          <a:xfrm>
            <a:off x="4013200" y="3460750"/>
            <a:ext cx="4048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-05%</a:t>
            </a:r>
            <a:endParaRPr lang="zh-CN" altLang="en-US"/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5118100" y="1625600"/>
            <a:ext cx="190500" cy="1905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+</a:t>
            </a:r>
            <a:endParaRPr lang="zh-CN" altLang="en-US"/>
          </a:p>
        </p:txBody>
      </p:sp>
      <p:sp>
        <p:nvSpPr>
          <p:cNvPr id="18475" name="Rectangle 40"/>
          <p:cNvSpPr>
            <a:spLocks noChangeArrowheads="1"/>
          </p:cNvSpPr>
          <p:nvPr/>
        </p:nvSpPr>
        <p:spPr bwMode="auto">
          <a:xfrm>
            <a:off x="5118100" y="2586038"/>
            <a:ext cx="190500" cy="1905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+</a:t>
            </a:r>
            <a:endParaRPr lang="zh-CN" altLang="en-US"/>
          </a:p>
        </p:txBody>
      </p:sp>
      <p:sp>
        <p:nvSpPr>
          <p:cNvPr id="18476" name="Rectangle 38"/>
          <p:cNvSpPr>
            <a:spLocks noChangeArrowheads="1"/>
          </p:cNvSpPr>
          <p:nvPr/>
        </p:nvSpPr>
        <p:spPr bwMode="auto">
          <a:xfrm>
            <a:off x="5118100" y="3529013"/>
            <a:ext cx="190500" cy="192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-</a:t>
            </a:r>
            <a:endParaRPr lang="zh-CN" altLang="en-US"/>
          </a:p>
        </p:txBody>
      </p:sp>
      <p:sp>
        <p:nvSpPr>
          <p:cNvPr id="18477" name="Rectangle 4"/>
          <p:cNvSpPr>
            <a:spLocks noChangeArrowheads="1"/>
          </p:cNvSpPr>
          <p:nvPr/>
        </p:nvSpPr>
        <p:spPr bwMode="auto">
          <a:xfrm>
            <a:off x="5367338" y="1587500"/>
            <a:ext cx="3187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</a:t>
            </a:r>
            <a:br>
              <a:rPr lang="zh-CN" altLang="en-US" sz="80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80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78" name="Rectangle 4"/>
          <p:cNvSpPr>
            <a:spLocks noChangeArrowheads="1"/>
          </p:cNvSpPr>
          <p:nvPr/>
        </p:nvSpPr>
        <p:spPr bwMode="auto">
          <a:xfrm>
            <a:off x="5367338" y="2562225"/>
            <a:ext cx="3187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</a:t>
            </a:r>
            <a:br>
              <a:rPr lang="zh-CN" altLang="en-US" sz="80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79" name="Rectangle 4"/>
          <p:cNvSpPr>
            <a:spLocks noChangeArrowheads="1"/>
          </p:cNvSpPr>
          <p:nvPr/>
        </p:nvSpPr>
        <p:spPr bwMode="auto">
          <a:xfrm>
            <a:off x="5367338" y="3522663"/>
            <a:ext cx="3187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</a:t>
            </a:r>
            <a:br>
              <a:rPr lang="zh-CN" altLang="en-US" sz="8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8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37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7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9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4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bldLvl="0" animBg="1" autoUpdateAnimBg="0"/>
      <p:bldP spid="18447" grpId="0" animBg="1"/>
      <p:bldP spid="18462" grpId="0" bldLvl="0" autoUpdateAnimBg="0"/>
      <p:bldP spid="18463" grpId="0" bldLvl="0" autoUpdateAnimBg="0"/>
      <p:bldP spid="18464" grpId="0" bldLvl="0" autoUpdateAnimBg="0"/>
      <p:bldP spid="18465" grpId="0" bldLvl="0" autoUpdateAnimBg="0"/>
      <p:bldP spid="18466" grpId="0" bldLvl="0" autoUpdateAnimBg="0"/>
      <p:bldP spid="18467" grpId="0" bldLvl="0" autoUpdateAnimBg="0"/>
      <p:bldP spid="18468" grpId="0" bldLvl="0" autoUpdateAnimBg="0"/>
      <p:bldP spid="18469" grpId="0" bldLvl="0" autoUpdateAnimBg="0"/>
      <p:bldP spid="18470" grpId="0" bldLvl="0" autoUpdateAnimBg="0"/>
      <p:bldP spid="18471" grpId="0" bldLvl="0" autoUpdateAnimBg="0"/>
      <p:bldP spid="18472" grpId="0" bldLvl="0" autoUpdateAnimBg="0"/>
      <p:bldP spid="18473" grpId="0" bldLvl="0" autoUpdateAnimBg="0"/>
      <p:bldP spid="18474" grpId="0" bldLvl="0" animBg="1" autoUpdateAnimBg="0"/>
      <p:bldP spid="18475" grpId="0" bldLvl="0" animBg="1" autoUpdateAnimBg="0"/>
      <p:bldP spid="18476" grpId="0" bldLvl="0" animBg="1" autoUpdateAnimBg="0"/>
      <p:bldP spid="18477" grpId="0" bldLvl="0" autoUpdateAnimBg="0"/>
      <p:bldP spid="18478" grpId="0" bldLvl="0" autoUpdateAnimBg="0"/>
      <p:bldP spid="18479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7411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7429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0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1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2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3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4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7412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7427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分析与讨论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8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470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1" name="椭圆 5"/>
          <p:cNvSpPr>
            <a:spLocks noChangeArrowheads="1"/>
          </p:cNvSpPr>
          <p:nvPr/>
        </p:nvSpPr>
        <p:spPr bwMode="auto">
          <a:xfrm>
            <a:off x="681038" y="1492250"/>
            <a:ext cx="2566987" cy="2566988"/>
          </a:xfrm>
          <a:prstGeom prst="ellipse">
            <a:avLst/>
          </a:prstGeom>
          <a:solidFill>
            <a:srgbClr val="F2F2F2"/>
          </a:solidFill>
          <a:ln w="25400">
            <a:solidFill>
              <a:schemeClr val="accent2"/>
            </a:solidFill>
            <a:prstDash val="dash"/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72" name="椭圆 6"/>
          <p:cNvSpPr>
            <a:spLocks noChangeArrowheads="1"/>
          </p:cNvSpPr>
          <p:nvPr/>
        </p:nvSpPr>
        <p:spPr bwMode="auto">
          <a:xfrm>
            <a:off x="852488" y="1662113"/>
            <a:ext cx="2225675" cy="222567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73" name="椭圆 7"/>
          <p:cNvSpPr>
            <a:spLocks noChangeArrowheads="1"/>
          </p:cNvSpPr>
          <p:nvPr/>
        </p:nvSpPr>
        <p:spPr bwMode="auto">
          <a:xfrm>
            <a:off x="2663825" y="1911350"/>
            <a:ext cx="504825" cy="50482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74" name="椭圆 8"/>
          <p:cNvSpPr>
            <a:spLocks noChangeArrowheads="1"/>
          </p:cNvSpPr>
          <p:nvPr/>
        </p:nvSpPr>
        <p:spPr bwMode="auto">
          <a:xfrm>
            <a:off x="2822575" y="1350963"/>
            <a:ext cx="374650" cy="374650"/>
          </a:xfrm>
          <a:prstGeom prst="ellipse">
            <a:avLst/>
          </a:prstGeom>
          <a:noFill/>
          <a:ln w="19050">
            <a:solidFill>
              <a:srgbClr val="3F3F3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75" name="椭圆 9"/>
          <p:cNvSpPr>
            <a:spLocks noChangeArrowheads="1"/>
          </p:cNvSpPr>
          <p:nvPr/>
        </p:nvSpPr>
        <p:spPr bwMode="auto">
          <a:xfrm>
            <a:off x="3025775" y="1911350"/>
            <a:ext cx="635000" cy="635000"/>
          </a:xfrm>
          <a:prstGeom prst="ellipse">
            <a:avLst/>
          </a:prstGeom>
          <a:noFill/>
          <a:ln w="19050">
            <a:solidFill>
              <a:srgbClr val="3F3F3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76" name="椭圆 10"/>
          <p:cNvSpPr>
            <a:spLocks noChangeArrowheads="1"/>
          </p:cNvSpPr>
          <p:nvPr/>
        </p:nvSpPr>
        <p:spPr bwMode="auto">
          <a:xfrm>
            <a:off x="3155950" y="2722563"/>
            <a:ext cx="252413" cy="2524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77" name="TextBox 11"/>
          <p:cNvSpPr>
            <a:spLocks noChangeArrowheads="1"/>
          </p:cNvSpPr>
          <p:nvPr/>
        </p:nvSpPr>
        <p:spPr bwMode="auto">
          <a:xfrm>
            <a:off x="3983038" y="1279525"/>
            <a:ext cx="237648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</a:t>
            </a:r>
            <a:endParaRPr lang="en-US" altLang="zh-CN" sz="16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标题或详细内容描述</a:t>
            </a:r>
            <a:endParaRPr lang="en-US" altLang="zh-CN" sz="16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1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8" name="TextBox 12"/>
          <p:cNvSpPr>
            <a:spLocks noChangeArrowheads="1"/>
          </p:cNvSpPr>
          <p:nvPr/>
        </p:nvSpPr>
        <p:spPr bwMode="auto">
          <a:xfrm>
            <a:off x="6392863" y="1768475"/>
            <a:ext cx="23764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1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9" name="TextBox 13"/>
          <p:cNvSpPr>
            <a:spLocks noChangeArrowheads="1"/>
          </p:cNvSpPr>
          <p:nvPr/>
        </p:nvSpPr>
        <p:spPr bwMode="auto">
          <a:xfrm>
            <a:off x="3995738" y="3438525"/>
            <a:ext cx="41179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</a:t>
            </a:r>
            <a:endParaRPr lang="en-US" altLang="zh-CN" sz="16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标题或详细内容描述</a:t>
            </a:r>
            <a:endParaRPr lang="en-US" altLang="zh-CN" sz="16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1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480" name="组合 14"/>
          <p:cNvGrpSpPr/>
          <p:nvPr/>
        </p:nvGrpSpPr>
        <p:grpSpPr bwMode="auto">
          <a:xfrm>
            <a:off x="3201988" y="3575050"/>
            <a:ext cx="722312" cy="722313"/>
            <a:chOff x="0" y="0"/>
            <a:chExt cx="721784" cy="721784"/>
          </a:xfrm>
        </p:grpSpPr>
        <p:sp>
          <p:nvSpPr>
            <p:cNvPr id="17425" name="椭圆 15"/>
            <p:cNvSpPr>
              <a:spLocks noChangeArrowheads="1"/>
            </p:cNvSpPr>
            <p:nvPr/>
          </p:nvSpPr>
          <p:spPr bwMode="auto">
            <a:xfrm>
              <a:off x="0" y="0"/>
              <a:ext cx="721784" cy="721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7426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96" y="206120"/>
              <a:ext cx="429192" cy="30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bldLvl="0" animBg="1" autoUpdateAnimBg="0"/>
      <p:bldP spid="19471" grpId="0" bldLvl="0" animBg="1" autoUpdateAnimBg="0"/>
      <p:bldP spid="19472" grpId="0" bldLvl="0" animBg="1" autoUpdateAnimBg="0"/>
      <p:bldP spid="19473" grpId="0" bldLvl="0" animBg="1" autoUpdateAnimBg="0"/>
      <p:bldP spid="19474" grpId="0" bldLvl="0" animBg="1" autoUpdateAnimBg="0"/>
      <p:bldP spid="19475" grpId="0" bldLvl="0" animBg="1" autoUpdateAnimBg="0"/>
      <p:bldP spid="19476" grpId="0" bldLvl="0" animBg="1" autoUpdateAnimBg="0"/>
      <p:bldP spid="19477" grpId="0" bldLvl="0" autoUpdateAnimBg="0"/>
      <p:bldP spid="19478" grpId="0" bldLvl="0" autoUpdateAnimBg="0"/>
      <p:bldP spid="19479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8435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8488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89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90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91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92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93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8436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8486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分析与讨论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87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494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5" name="TextBox 5"/>
          <p:cNvSpPr>
            <a:spLocks noChangeArrowheads="1"/>
          </p:cNvSpPr>
          <p:nvPr/>
        </p:nvSpPr>
        <p:spPr bwMode="auto">
          <a:xfrm>
            <a:off x="1239838" y="1608138"/>
            <a:ext cx="1538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6" name="TextBox 6"/>
          <p:cNvSpPr>
            <a:spLocks noChangeArrowheads="1"/>
          </p:cNvSpPr>
          <p:nvPr/>
        </p:nvSpPr>
        <p:spPr bwMode="auto">
          <a:xfrm>
            <a:off x="1157288" y="2236788"/>
            <a:ext cx="1531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2,359</a:t>
            </a:r>
            <a:endParaRPr lang="zh-CN" altLang="en-US"/>
          </a:p>
        </p:txBody>
      </p:sp>
      <p:sp>
        <p:nvSpPr>
          <p:cNvPr id="20497" name="TextBox 7"/>
          <p:cNvSpPr>
            <a:spLocks noChangeArrowheads="1"/>
          </p:cNvSpPr>
          <p:nvPr/>
        </p:nvSpPr>
        <p:spPr bwMode="auto">
          <a:xfrm>
            <a:off x="1233488" y="2698750"/>
            <a:ext cx="1400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8" name="TextBox 8"/>
          <p:cNvSpPr>
            <a:spLocks noChangeArrowheads="1"/>
          </p:cNvSpPr>
          <p:nvPr/>
        </p:nvSpPr>
        <p:spPr bwMode="auto">
          <a:xfrm>
            <a:off x="1403350" y="3617913"/>
            <a:ext cx="63373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7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b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尽可能概括出段落内容，尽量将每页幻灯片文字内容控制在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499" name="组合 9"/>
          <p:cNvGrpSpPr/>
          <p:nvPr/>
        </p:nvGrpSpPr>
        <p:grpSpPr bwMode="auto">
          <a:xfrm>
            <a:off x="2555875" y="1601788"/>
            <a:ext cx="1785938" cy="1785937"/>
            <a:chOff x="0" y="0"/>
            <a:chExt cx="1440160" cy="1440160"/>
          </a:xfrm>
        </p:grpSpPr>
        <p:sp>
          <p:nvSpPr>
            <p:cNvPr id="18470" name="矩形 10"/>
            <p:cNvSpPr>
              <a:spLocks noChangeArrowheads="1"/>
            </p:cNvSpPr>
            <p:nvPr/>
          </p:nvSpPr>
          <p:spPr bwMode="auto">
            <a:xfrm>
              <a:off x="684076" y="0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1" name="矩形 11"/>
            <p:cNvSpPr>
              <a:spLocks noChangeArrowheads="1"/>
            </p:cNvSpPr>
            <p:nvPr/>
          </p:nvSpPr>
          <p:spPr bwMode="auto">
            <a:xfrm>
              <a:off x="684076" y="108012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2" name="矩形 12"/>
            <p:cNvSpPr>
              <a:spLocks noChangeArrowheads="1"/>
            </p:cNvSpPr>
            <p:nvPr/>
          </p:nvSpPr>
          <p:spPr bwMode="auto">
            <a:xfrm rot="-5400000">
              <a:off x="144016" y="540061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3" name="矩形 13"/>
            <p:cNvSpPr>
              <a:spLocks noChangeArrowheads="1"/>
            </p:cNvSpPr>
            <p:nvPr/>
          </p:nvSpPr>
          <p:spPr bwMode="auto">
            <a:xfrm rot="-5400000">
              <a:off x="1224136" y="540061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4" name="矩形 14"/>
            <p:cNvSpPr>
              <a:spLocks noChangeArrowheads="1"/>
            </p:cNvSpPr>
            <p:nvPr/>
          </p:nvSpPr>
          <p:spPr bwMode="auto">
            <a:xfrm rot="2700000">
              <a:off x="1065956" y="15818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5" name="矩形 15"/>
            <p:cNvSpPr>
              <a:spLocks noChangeArrowheads="1"/>
            </p:cNvSpPr>
            <p:nvPr/>
          </p:nvSpPr>
          <p:spPr bwMode="auto">
            <a:xfrm rot="2700000">
              <a:off x="302196" y="921940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6" name="矩形 16"/>
            <p:cNvSpPr>
              <a:spLocks noChangeArrowheads="1"/>
            </p:cNvSpPr>
            <p:nvPr/>
          </p:nvSpPr>
          <p:spPr bwMode="auto">
            <a:xfrm rot="18900000" flipV="1">
              <a:off x="1065956" y="92194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7" name="矩形 17"/>
            <p:cNvSpPr>
              <a:spLocks noChangeArrowheads="1"/>
            </p:cNvSpPr>
            <p:nvPr/>
          </p:nvSpPr>
          <p:spPr bwMode="auto">
            <a:xfrm rot="18900000" flipV="1">
              <a:off x="302196" y="158180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8" name="矩形 18"/>
            <p:cNvSpPr>
              <a:spLocks noChangeArrowheads="1"/>
            </p:cNvSpPr>
            <p:nvPr/>
          </p:nvSpPr>
          <p:spPr bwMode="auto">
            <a:xfrm rot="1320000">
              <a:off x="886386" y="39325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9" name="矩形 19"/>
            <p:cNvSpPr>
              <a:spLocks noChangeArrowheads="1"/>
            </p:cNvSpPr>
            <p:nvPr/>
          </p:nvSpPr>
          <p:spPr bwMode="auto">
            <a:xfrm rot="1320000">
              <a:off x="481766" y="1040795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80" name="矩形 20"/>
            <p:cNvSpPr>
              <a:spLocks noChangeArrowheads="1"/>
            </p:cNvSpPr>
            <p:nvPr/>
          </p:nvSpPr>
          <p:spPr bwMode="auto">
            <a:xfrm rot="20280000" flipH="1">
              <a:off x="481766" y="39325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81" name="矩形 21"/>
            <p:cNvSpPr>
              <a:spLocks noChangeArrowheads="1"/>
            </p:cNvSpPr>
            <p:nvPr/>
          </p:nvSpPr>
          <p:spPr bwMode="auto">
            <a:xfrm rot="20280000" flipH="1">
              <a:off x="886386" y="1040795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82" name="矩形 22"/>
            <p:cNvSpPr>
              <a:spLocks noChangeArrowheads="1"/>
            </p:cNvSpPr>
            <p:nvPr/>
          </p:nvSpPr>
          <p:spPr bwMode="auto">
            <a:xfrm rot="4020000" flipV="1">
              <a:off x="186948" y="751078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83" name="矩形 23"/>
            <p:cNvSpPr>
              <a:spLocks noChangeArrowheads="1"/>
            </p:cNvSpPr>
            <p:nvPr/>
          </p:nvSpPr>
          <p:spPr bwMode="auto">
            <a:xfrm rot="4020000" flipV="1">
              <a:off x="1181204" y="329042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84" name="矩形 24"/>
            <p:cNvSpPr>
              <a:spLocks noChangeArrowheads="1"/>
            </p:cNvSpPr>
            <p:nvPr/>
          </p:nvSpPr>
          <p:spPr bwMode="auto">
            <a:xfrm rot="-4020000" flipH="1" flipV="1">
              <a:off x="1181204" y="751078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85" name="矩形 25"/>
            <p:cNvSpPr>
              <a:spLocks noChangeArrowheads="1"/>
            </p:cNvSpPr>
            <p:nvPr/>
          </p:nvSpPr>
          <p:spPr bwMode="auto">
            <a:xfrm rot="-4020000" flipH="1" flipV="1">
              <a:off x="186948" y="329042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0516" name="TextBox 26"/>
          <p:cNvSpPr>
            <a:spLocks noChangeArrowheads="1"/>
          </p:cNvSpPr>
          <p:nvPr/>
        </p:nvSpPr>
        <p:spPr bwMode="auto">
          <a:xfrm>
            <a:off x="5208588" y="1608138"/>
            <a:ext cx="1538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2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7" name="TextBox 27"/>
          <p:cNvSpPr>
            <a:spLocks noChangeArrowheads="1"/>
          </p:cNvSpPr>
          <p:nvPr/>
        </p:nvSpPr>
        <p:spPr bwMode="auto">
          <a:xfrm>
            <a:off x="5126038" y="2236788"/>
            <a:ext cx="1531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2,359</a:t>
            </a:r>
            <a:endParaRPr lang="zh-CN" altLang="en-US"/>
          </a:p>
        </p:txBody>
      </p:sp>
      <p:sp>
        <p:nvSpPr>
          <p:cNvPr id="20518" name="TextBox 28"/>
          <p:cNvSpPr>
            <a:spLocks noChangeArrowheads="1"/>
          </p:cNvSpPr>
          <p:nvPr/>
        </p:nvSpPr>
        <p:spPr bwMode="auto">
          <a:xfrm>
            <a:off x="5202238" y="2698750"/>
            <a:ext cx="1400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19" name="组合 29"/>
          <p:cNvGrpSpPr/>
          <p:nvPr/>
        </p:nvGrpSpPr>
        <p:grpSpPr bwMode="auto">
          <a:xfrm>
            <a:off x="6524625" y="1601788"/>
            <a:ext cx="1785938" cy="1785937"/>
            <a:chOff x="0" y="0"/>
            <a:chExt cx="1440160" cy="1440160"/>
          </a:xfrm>
        </p:grpSpPr>
        <p:sp>
          <p:nvSpPr>
            <p:cNvPr id="18454" name="矩形 30"/>
            <p:cNvSpPr>
              <a:spLocks noChangeArrowheads="1"/>
            </p:cNvSpPr>
            <p:nvPr/>
          </p:nvSpPr>
          <p:spPr bwMode="auto">
            <a:xfrm>
              <a:off x="684076" y="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5" name="矩形 31"/>
            <p:cNvSpPr>
              <a:spLocks noChangeArrowheads="1"/>
            </p:cNvSpPr>
            <p:nvPr/>
          </p:nvSpPr>
          <p:spPr bwMode="auto">
            <a:xfrm>
              <a:off x="684076" y="108012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6" name="矩形 32"/>
            <p:cNvSpPr>
              <a:spLocks noChangeArrowheads="1"/>
            </p:cNvSpPr>
            <p:nvPr/>
          </p:nvSpPr>
          <p:spPr bwMode="auto">
            <a:xfrm rot="-5400000">
              <a:off x="144016" y="540061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7" name="矩形 33"/>
            <p:cNvSpPr>
              <a:spLocks noChangeArrowheads="1"/>
            </p:cNvSpPr>
            <p:nvPr/>
          </p:nvSpPr>
          <p:spPr bwMode="auto">
            <a:xfrm rot="-5400000">
              <a:off x="1224136" y="540061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8" name="矩形 34"/>
            <p:cNvSpPr>
              <a:spLocks noChangeArrowheads="1"/>
            </p:cNvSpPr>
            <p:nvPr/>
          </p:nvSpPr>
          <p:spPr bwMode="auto">
            <a:xfrm rot="2700000">
              <a:off x="1065956" y="15818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9" name="矩形 35"/>
            <p:cNvSpPr>
              <a:spLocks noChangeArrowheads="1"/>
            </p:cNvSpPr>
            <p:nvPr/>
          </p:nvSpPr>
          <p:spPr bwMode="auto">
            <a:xfrm rot="2700000">
              <a:off x="302196" y="92194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0" name="矩形 36"/>
            <p:cNvSpPr>
              <a:spLocks noChangeArrowheads="1"/>
            </p:cNvSpPr>
            <p:nvPr/>
          </p:nvSpPr>
          <p:spPr bwMode="auto">
            <a:xfrm rot="18900000" flipV="1">
              <a:off x="1065956" y="92194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1" name="矩形 37"/>
            <p:cNvSpPr>
              <a:spLocks noChangeArrowheads="1"/>
            </p:cNvSpPr>
            <p:nvPr/>
          </p:nvSpPr>
          <p:spPr bwMode="auto">
            <a:xfrm rot="18900000" flipV="1">
              <a:off x="302196" y="15818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2" name="矩形 38"/>
            <p:cNvSpPr>
              <a:spLocks noChangeArrowheads="1"/>
            </p:cNvSpPr>
            <p:nvPr/>
          </p:nvSpPr>
          <p:spPr bwMode="auto">
            <a:xfrm rot="1320000">
              <a:off x="886386" y="39325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3" name="矩形 39"/>
            <p:cNvSpPr>
              <a:spLocks noChangeArrowheads="1"/>
            </p:cNvSpPr>
            <p:nvPr/>
          </p:nvSpPr>
          <p:spPr bwMode="auto">
            <a:xfrm rot="1320000">
              <a:off x="481766" y="1040795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4" name="矩形 40"/>
            <p:cNvSpPr>
              <a:spLocks noChangeArrowheads="1"/>
            </p:cNvSpPr>
            <p:nvPr/>
          </p:nvSpPr>
          <p:spPr bwMode="auto">
            <a:xfrm rot="20280000" flipH="1">
              <a:off x="481766" y="39325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5" name="矩形 41"/>
            <p:cNvSpPr>
              <a:spLocks noChangeArrowheads="1"/>
            </p:cNvSpPr>
            <p:nvPr/>
          </p:nvSpPr>
          <p:spPr bwMode="auto">
            <a:xfrm rot="20280000" flipH="1">
              <a:off x="886386" y="1040795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6" name="矩形 42"/>
            <p:cNvSpPr>
              <a:spLocks noChangeArrowheads="1"/>
            </p:cNvSpPr>
            <p:nvPr/>
          </p:nvSpPr>
          <p:spPr bwMode="auto">
            <a:xfrm rot="4020000" flipV="1">
              <a:off x="186948" y="751078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7" name="矩形 43"/>
            <p:cNvSpPr>
              <a:spLocks noChangeArrowheads="1"/>
            </p:cNvSpPr>
            <p:nvPr/>
          </p:nvSpPr>
          <p:spPr bwMode="auto">
            <a:xfrm rot="4020000" flipV="1">
              <a:off x="1181204" y="329042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8" name="矩形 44"/>
            <p:cNvSpPr>
              <a:spLocks noChangeArrowheads="1"/>
            </p:cNvSpPr>
            <p:nvPr/>
          </p:nvSpPr>
          <p:spPr bwMode="auto">
            <a:xfrm rot="-4020000" flipH="1" flipV="1">
              <a:off x="1181204" y="751078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9" name="矩形 45"/>
            <p:cNvSpPr>
              <a:spLocks noChangeArrowheads="1"/>
            </p:cNvSpPr>
            <p:nvPr/>
          </p:nvSpPr>
          <p:spPr bwMode="auto">
            <a:xfrm rot="-4020000" flipH="1" flipV="1">
              <a:off x="186948" y="329042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8448" name="椭圆 46"/>
          <p:cNvSpPr>
            <a:spLocks noChangeArrowheads="1"/>
          </p:cNvSpPr>
          <p:nvPr/>
        </p:nvSpPr>
        <p:spPr bwMode="auto">
          <a:xfrm>
            <a:off x="2832100" y="1879600"/>
            <a:ext cx="1233488" cy="1231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49" name="椭圆 47"/>
          <p:cNvSpPr>
            <a:spLocks noChangeArrowheads="1"/>
          </p:cNvSpPr>
          <p:nvPr/>
        </p:nvSpPr>
        <p:spPr bwMode="auto">
          <a:xfrm>
            <a:off x="6800850" y="1879600"/>
            <a:ext cx="1233488" cy="1231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0538" name="圆角矩形 68"/>
          <p:cNvSpPr>
            <a:spLocks noChangeArrowheads="1"/>
          </p:cNvSpPr>
          <p:nvPr/>
        </p:nvSpPr>
        <p:spPr bwMode="auto">
          <a:xfrm>
            <a:off x="3014663" y="2181225"/>
            <a:ext cx="838200" cy="539750"/>
          </a:xfrm>
          <a:custGeom>
            <a:avLst/>
            <a:gdLst>
              <a:gd name="T0" fmla="*/ 276277 w 978088"/>
              <a:gd name="T1" fmla="*/ 0 h 630163"/>
              <a:gd name="T2" fmla="*/ 447604 w 978088"/>
              <a:gd name="T3" fmla="*/ 105347 h 630163"/>
              <a:gd name="T4" fmla="*/ 521414 w 978088"/>
              <a:gd name="T5" fmla="*/ 75931 h 630163"/>
              <a:gd name="T6" fmla="*/ 631925 w 978088"/>
              <a:gd name="T7" fmla="*/ 186325 h 630163"/>
              <a:gd name="T8" fmla="*/ 629982 w 978088"/>
              <a:gd name="T9" fmla="*/ 195939 h 630163"/>
              <a:gd name="T10" fmla="*/ 718319 w 978088"/>
              <a:gd name="T11" fmla="*/ 324317 h 630163"/>
              <a:gd name="T12" fmla="*/ 580181 w 978088"/>
              <a:gd name="T13" fmla="*/ 462309 h 630163"/>
              <a:gd name="T14" fmla="*/ 138138 w 978088"/>
              <a:gd name="T15" fmla="*/ 462309 h 630163"/>
              <a:gd name="T16" fmla="*/ 0 w 978088"/>
              <a:gd name="T17" fmla="*/ 324317 h 630163"/>
              <a:gd name="T18" fmla="*/ 83353 w 978088"/>
              <a:gd name="T19" fmla="*/ 197853 h 630163"/>
              <a:gd name="T20" fmla="*/ 82883 w 978088"/>
              <a:gd name="T21" fmla="*/ 193189 h 630163"/>
              <a:gd name="T22" fmla="*/ 276277 w 978088"/>
              <a:gd name="T23" fmla="*/ 0 h 6301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088"/>
              <a:gd name="T37" fmla="*/ 0 h 630163"/>
              <a:gd name="T38" fmla="*/ 978088 w 978088"/>
              <a:gd name="T39" fmla="*/ 630163 h 6301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088" h="630163">
                <a:moveTo>
                  <a:pt x="376188" y="0"/>
                </a:moveTo>
                <a:cubicBezTo>
                  <a:pt x="478336" y="0"/>
                  <a:pt x="566899" y="58161"/>
                  <a:pt x="609473" y="143596"/>
                </a:cubicBezTo>
                <a:cubicBezTo>
                  <a:pt x="635404" y="118352"/>
                  <a:pt x="670955" y="103500"/>
                  <a:pt x="709975" y="103500"/>
                </a:cubicBezTo>
                <a:cubicBezTo>
                  <a:pt x="793080" y="103500"/>
                  <a:pt x="860450" y="170870"/>
                  <a:pt x="860450" y="253975"/>
                </a:cubicBezTo>
                <a:lnTo>
                  <a:pt x="857805" y="267079"/>
                </a:lnTo>
                <a:cubicBezTo>
                  <a:pt x="928258" y="293890"/>
                  <a:pt x="978088" y="362161"/>
                  <a:pt x="978088" y="442069"/>
                </a:cubicBezTo>
                <a:cubicBezTo>
                  <a:pt x="978088" y="545950"/>
                  <a:pt x="893875" y="630163"/>
                  <a:pt x="789994" y="630163"/>
                </a:cubicBezTo>
                <a:lnTo>
                  <a:pt x="188094" y="630163"/>
                </a:lnTo>
                <a:cubicBezTo>
                  <a:pt x="84213" y="630163"/>
                  <a:pt x="0" y="545950"/>
                  <a:pt x="0" y="442069"/>
                </a:cubicBezTo>
                <a:cubicBezTo>
                  <a:pt x="0" y="364739"/>
                  <a:pt x="46666" y="298309"/>
                  <a:pt x="113497" y="269689"/>
                </a:cubicBezTo>
                <a:cubicBezTo>
                  <a:pt x="112881" y="267585"/>
                  <a:pt x="112856" y="265461"/>
                  <a:pt x="112856" y="263332"/>
                </a:cubicBezTo>
                <a:cubicBezTo>
                  <a:pt x="112856" y="117898"/>
                  <a:pt x="230754" y="0"/>
                  <a:pt x="376188" y="0"/>
                </a:cubicBezTo>
                <a:close/>
              </a:path>
            </a:pathLst>
          </a:cu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39" name="弦形 72"/>
          <p:cNvSpPr>
            <a:spLocks noChangeArrowheads="1"/>
          </p:cNvSpPr>
          <p:nvPr/>
        </p:nvSpPr>
        <p:spPr bwMode="auto">
          <a:xfrm rot="5400000">
            <a:off x="7150100" y="2051050"/>
            <a:ext cx="560388" cy="725488"/>
          </a:xfrm>
          <a:custGeom>
            <a:avLst/>
            <a:gdLst>
              <a:gd name="T0" fmla="*/ 215244 w 717555"/>
              <a:gd name="T1" fmla="*/ 80798 h 930438"/>
              <a:gd name="T2" fmla="*/ 254379 w 717555"/>
              <a:gd name="T3" fmla="*/ 119809 h 930438"/>
              <a:gd name="T4" fmla="*/ 293515 w 717555"/>
              <a:gd name="T5" fmla="*/ 80798 h 930438"/>
              <a:gd name="T6" fmla="*/ 254379 w 717555"/>
              <a:gd name="T7" fmla="*/ 41786 h 930438"/>
              <a:gd name="T8" fmla="*/ 215244 w 717555"/>
              <a:gd name="T9" fmla="*/ 80798 h 930438"/>
              <a:gd name="T10" fmla="*/ 215244 w 717555"/>
              <a:gd name="T11" fmla="*/ 484886 h 930438"/>
              <a:gd name="T12" fmla="*/ 254379 w 717555"/>
              <a:gd name="T13" fmla="*/ 523897 h 930438"/>
              <a:gd name="T14" fmla="*/ 293515 w 717555"/>
              <a:gd name="T15" fmla="*/ 484886 h 930438"/>
              <a:gd name="T16" fmla="*/ 254379 w 717555"/>
              <a:gd name="T17" fmla="*/ 445875 h 930438"/>
              <a:gd name="T18" fmla="*/ 215244 w 717555"/>
              <a:gd name="T19" fmla="*/ 484886 h 930438"/>
              <a:gd name="T20" fmla="*/ 184181 w 717555"/>
              <a:gd name="T21" fmla="*/ 210689 h 930438"/>
              <a:gd name="T22" fmla="*/ 194711 w 717555"/>
              <a:gd name="T23" fmla="*/ 225323 h 930438"/>
              <a:gd name="T24" fmla="*/ 279084 w 717555"/>
              <a:gd name="T25" fmla="*/ 277568 h 930438"/>
              <a:gd name="T26" fmla="*/ 278015 w 717555"/>
              <a:gd name="T27" fmla="*/ 282842 h 930438"/>
              <a:gd name="T28" fmla="*/ 332650 w 717555"/>
              <a:gd name="T29" fmla="*/ 337303 h 930438"/>
              <a:gd name="T30" fmla="*/ 387285 w 717555"/>
              <a:gd name="T31" fmla="*/ 282842 h 930438"/>
              <a:gd name="T32" fmla="*/ 332650 w 717555"/>
              <a:gd name="T33" fmla="*/ 228381 h 930438"/>
              <a:gd name="T34" fmla="*/ 304023 w 717555"/>
              <a:gd name="T35" fmla="*/ 237608 h 930438"/>
              <a:gd name="T36" fmla="*/ 219624 w 717555"/>
              <a:gd name="T37" fmla="*/ 185346 h 930438"/>
              <a:gd name="T38" fmla="*/ 187115 w 717555"/>
              <a:gd name="T39" fmla="*/ 192918 h 930438"/>
              <a:gd name="T40" fmla="*/ 184181 w 717555"/>
              <a:gd name="T41" fmla="*/ 210689 h 930438"/>
              <a:gd name="T42" fmla="*/ 96389 w 717555"/>
              <a:gd name="T43" fmla="*/ 153690 h 930438"/>
              <a:gd name="T44" fmla="*/ 135525 w 717555"/>
              <a:gd name="T45" fmla="*/ 192701 h 930438"/>
              <a:gd name="T46" fmla="*/ 174660 w 717555"/>
              <a:gd name="T47" fmla="*/ 153690 h 930438"/>
              <a:gd name="T48" fmla="*/ 135525 w 717555"/>
              <a:gd name="T49" fmla="*/ 114678 h 930438"/>
              <a:gd name="T50" fmla="*/ 96389 w 717555"/>
              <a:gd name="T51" fmla="*/ 153690 h 930438"/>
              <a:gd name="T52" fmla="*/ 96389 w 717555"/>
              <a:gd name="T53" fmla="*/ 411994 h 930438"/>
              <a:gd name="T54" fmla="*/ 135525 w 717555"/>
              <a:gd name="T55" fmla="*/ 451005 h 930438"/>
              <a:gd name="T56" fmla="*/ 174660 w 717555"/>
              <a:gd name="T57" fmla="*/ 411994 h 930438"/>
              <a:gd name="T58" fmla="*/ 135525 w 717555"/>
              <a:gd name="T59" fmla="*/ 372983 h 930438"/>
              <a:gd name="T60" fmla="*/ 96389 w 717555"/>
              <a:gd name="T61" fmla="*/ 411994 h 930438"/>
              <a:gd name="T62" fmla="*/ 39135 w 717555"/>
              <a:gd name="T63" fmla="*/ 282841 h 930438"/>
              <a:gd name="T64" fmla="*/ 78270 w 717555"/>
              <a:gd name="T65" fmla="*/ 321853 h 930438"/>
              <a:gd name="T66" fmla="*/ 117406 w 717555"/>
              <a:gd name="T67" fmla="*/ 282841 h 930438"/>
              <a:gd name="T68" fmla="*/ 78270 w 717555"/>
              <a:gd name="T69" fmla="*/ 243830 h 930438"/>
              <a:gd name="T70" fmla="*/ 39135 w 717555"/>
              <a:gd name="T71" fmla="*/ 282841 h 930438"/>
              <a:gd name="T72" fmla="*/ 0 w 717555"/>
              <a:gd name="T73" fmla="*/ 282677 h 930438"/>
              <a:gd name="T74" fmla="*/ 69508 w 717555"/>
              <a:gd name="T75" fmla="*/ 97390 h 930438"/>
              <a:gd name="T76" fmla="*/ 437645 w 717555"/>
              <a:gd name="T77" fmla="*/ 45241 h 930438"/>
              <a:gd name="T78" fmla="*/ 437368 w 717555"/>
              <a:gd name="T79" fmla="*/ 520620 h 930438"/>
              <a:gd name="T80" fmla="*/ 69291 w 717555"/>
              <a:gd name="T81" fmla="*/ 468045 h 930438"/>
              <a:gd name="T82" fmla="*/ 0 w 717555"/>
              <a:gd name="T83" fmla="*/ 282677 h 93043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17555"/>
              <a:gd name="T127" fmla="*/ 0 h 930438"/>
              <a:gd name="T128" fmla="*/ 717555 w 717555"/>
              <a:gd name="T129" fmla="*/ 930438 h 93043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17555" h="930438">
                <a:moveTo>
                  <a:pt x="352910" y="132897"/>
                </a:moveTo>
                <a:cubicBezTo>
                  <a:pt x="352910" y="168335"/>
                  <a:pt x="381638" y="197063"/>
                  <a:pt x="417076" y="197063"/>
                </a:cubicBezTo>
                <a:cubicBezTo>
                  <a:pt x="452514" y="197063"/>
                  <a:pt x="481242" y="168335"/>
                  <a:pt x="481242" y="132897"/>
                </a:cubicBezTo>
                <a:cubicBezTo>
                  <a:pt x="481242" y="97459"/>
                  <a:pt x="452514" y="68731"/>
                  <a:pt x="417076" y="68731"/>
                </a:cubicBezTo>
                <a:cubicBezTo>
                  <a:pt x="381638" y="68731"/>
                  <a:pt x="352910" y="97459"/>
                  <a:pt x="352910" y="132897"/>
                </a:cubicBezTo>
                <a:close/>
                <a:moveTo>
                  <a:pt x="352910" y="797543"/>
                </a:moveTo>
                <a:cubicBezTo>
                  <a:pt x="352910" y="832981"/>
                  <a:pt x="381638" y="861709"/>
                  <a:pt x="417076" y="861709"/>
                </a:cubicBezTo>
                <a:cubicBezTo>
                  <a:pt x="452514" y="861709"/>
                  <a:pt x="481242" y="832981"/>
                  <a:pt x="481242" y="797543"/>
                </a:cubicBezTo>
                <a:cubicBezTo>
                  <a:pt x="481242" y="762105"/>
                  <a:pt x="452514" y="733377"/>
                  <a:pt x="417076" y="733377"/>
                </a:cubicBezTo>
                <a:cubicBezTo>
                  <a:pt x="381638" y="733377"/>
                  <a:pt x="352910" y="762105"/>
                  <a:pt x="352910" y="797543"/>
                </a:cubicBezTo>
                <a:close/>
                <a:moveTo>
                  <a:pt x="301979" y="346541"/>
                </a:moveTo>
                <a:cubicBezTo>
                  <a:pt x="304233" y="356187"/>
                  <a:pt x="310166" y="364973"/>
                  <a:pt x="319245" y="370612"/>
                </a:cubicBezTo>
                <a:lnTo>
                  <a:pt x="457580" y="456545"/>
                </a:lnTo>
                <a:lnTo>
                  <a:pt x="455829" y="465220"/>
                </a:lnTo>
                <a:cubicBezTo>
                  <a:pt x="455829" y="514693"/>
                  <a:pt x="495934" y="554798"/>
                  <a:pt x="545407" y="554798"/>
                </a:cubicBezTo>
                <a:cubicBezTo>
                  <a:pt x="594880" y="554798"/>
                  <a:pt x="634985" y="514693"/>
                  <a:pt x="634985" y="465220"/>
                </a:cubicBezTo>
                <a:cubicBezTo>
                  <a:pt x="634985" y="415747"/>
                  <a:pt x="594880" y="375642"/>
                  <a:pt x="545407" y="375642"/>
                </a:cubicBezTo>
                <a:cubicBezTo>
                  <a:pt x="527831" y="375642"/>
                  <a:pt x="511437" y="380704"/>
                  <a:pt x="498470" y="390819"/>
                </a:cubicBezTo>
                <a:lnTo>
                  <a:pt x="360091" y="304858"/>
                </a:lnTo>
                <a:cubicBezTo>
                  <a:pt x="341933" y="293579"/>
                  <a:pt x="318070" y="299154"/>
                  <a:pt x="306791" y="317312"/>
                </a:cubicBezTo>
                <a:cubicBezTo>
                  <a:pt x="301151" y="326391"/>
                  <a:pt x="299725" y="336896"/>
                  <a:pt x="301979" y="346541"/>
                </a:cubicBezTo>
                <a:close/>
                <a:moveTo>
                  <a:pt x="158037" y="252790"/>
                </a:moveTo>
                <a:cubicBezTo>
                  <a:pt x="158037" y="288228"/>
                  <a:pt x="186765" y="316956"/>
                  <a:pt x="222203" y="316956"/>
                </a:cubicBezTo>
                <a:cubicBezTo>
                  <a:pt x="257641" y="316956"/>
                  <a:pt x="286369" y="288228"/>
                  <a:pt x="286369" y="252790"/>
                </a:cubicBezTo>
                <a:cubicBezTo>
                  <a:pt x="286369" y="217352"/>
                  <a:pt x="257641" y="188624"/>
                  <a:pt x="222203" y="188624"/>
                </a:cubicBezTo>
                <a:cubicBezTo>
                  <a:pt x="186765" y="188624"/>
                  <a:pt x="158037" y="217352"/>
                  <a:pt x="158037" y="252790"/>
                </a:cubicBezTo>
                <a:close/>
                <a:moveTo>
                  <a:pt x="158037" y="677650"/>
                </a:moveTo>
                <a:cubicBezTo>
                  <a:pt x="158037" y="713088"/>
                  <a:pt x="186765" y="741816"/>
                  <a:pt x="222203" y="741816"/>
                </a:cubicBezTo>
                <a:cubicBezTo>
                  <a:pt x="257641" y="741816"/>
                  <a:pt x="286369" y="713088"/>
                  <a:pt x="286369" y="677650"/>
                </a:cubicBezTo>
                <a:cubicBezTo>
                  <a:pt x="286369" y="642212"/>
                  <a:pt x="257641" y="613484"/>
                  <a:pt x="222203" y="613484"/>
                </a:cubicBezTo>
                <a:cubicBezTo>
                  <a:pt x="186765" y="613484"/>
                  <a:pt x="158037" y="642212"/>
                  <a:pt x="158037" y="677650"/>
                </a:cubicBezTo>
                <a:close/>
                <a:moveTo>
                  <a:pt x="64165" y="465219"/>
                </a:moveTo>
                <a:cubicBezTo>
                  <a:pt x="64165" y="500657"/>
                  <a:pt x="92893" y="529385"/>
                  <a:pt x="128331" y="529385"/>
                </a:cubicBezTo>
                <a:cubicBezTo>
                  <a:pt x="163769" y="529385"/>
                  <a:pt x="192497" y="500657"/>
                  <a:pt x="192497" y="465219"/>
                </a:cubicBezTo>
                <a:cubicBezTo>
                  <a:pt x="192497" y="429781"/>
                  <a:pt x="163769" y="401053"/>
                  <a:pt x="128331" y="401053"/>
                </a:cubicBezTo>
                <a:cubicBezTo>
                  <a:pt x="92893" y="401053"/>
                  <a:pt x="64165" y="429781"/>
                  <a:pt x="64165" y="465219"/>
                </a:cubicBezTo>
                <a:close/>
                <a:moveTo>
                  <a:pt x="0" y="464949"/>
                </a:moveTo>
                <a:cubicBezTo>
                  <a:pt x="63" y="356260"/>
                  <a:pt x="38056" y="247594"/>
                  <a:pt x="113964" y="160187"/>
                </a:cubicBezTo>
                <a:cubicBezTo>
                  <a:pt x="265781" y="-14627"/>
                  <a:pt x="523048" y="-51186"/>
                  <a:pt x="717555" y="74413"/>
                </a:cubicBezTo>
                <a:cubicBezTo>
                  <a:pt x="717403" y="335048"/>
                  <a:pt x="717252" y="595684"/>
                  <a:pt x="717100" y="856319"/>
                </a:cubicBezTo>
                <a:cubicBezTo>
                  <a:pt x="522446" y="981691"/>
                  <a:pt x="265223" y="944833"/>
                  <a:pt x="113609" y="769842"/>
                </a:cubicBezTo>
                <a:cubicBezTo>
                  <a:pt x="37802" y="682347"/>
                  <a:pt x="-64" y="573637"/>
                  <a:pt x="0" y="4649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40" name="矩形 60"/>
          <p:cNvSpPr>
            <a:spLocks noChangeArrowheads="1"/>
          </p:cNvSpPr>
          <p:nvPr/>
        </p:nvSpPr>
        <p:spPr bwMode="auto">
          <a:xfrm>
            <a:off x="944563" y="1619250"/>
            <a:ext cx="288925" cy="257175"/>
          </a:xfrm>
          <a:custGeom>
            <a:avLst/>
            <a:gdLst>
              <a:gd name="T0" fmla="*/ 51099 w 816827"/>
              <a:gd name="T1" fmla="*/ 73206 h 729011"/>
              <a:gd name="T2" fmla="*/ 51099 w 816827"/>
              <a:gd name="T3" fmla="*/ 83499 h 729011"/>
              <a:gd name="T4" fmla="*/ 94250 w 816827"/>
              <a:gd name="T5" fmla="*/ 83499 h 729011"/>
              <a:gd name="T6" fmla="*/ 94250 w 816827"/>
              <a:gd name="T7" fmla="*/ 73206 h 729011"/>
              <a:gd name="T8" fmla="*/ 51099 w 816827"/>
              <a:gd name="T9" fmla="*/ 73206 h 729011"/>
              <a:gd name="T10" fmla="*/ 0 w 816827"/>
              <a:gd name="T11" fmla="*/ 65981 h 729011"/>
              <a:gd name="T12" fmla="*/ 102197 w 816827"/>
              <a:gd name="T13" fmla="*/ 65981 h 729011"/>
              <a:gd name="T14" fmla="*/ 102197 w 816827"/>
              <a:gd name="T15" fmla="*/ 90724 h 729011"/>
              <a:gd name="T16" fmla="*/ 0 w 816827"/>
              <a:gd name="T17" fmla="*/ 90724 h 729011"/>
              <a:gd name="T18" fmla="*/ 0 w 816827"/>
              <a:gd name="T19" fmla="*/ 65981 h 729011"/>
              <a:gd name="T20" fmla="*/ 21003 w 816827"/>
              <a:gd name="T21" fmla="*/ 40215 h 729011"/>
              <a:gd name="T22" fmla="*/ 21003 w 816827"/>
              <a:gd name="T23" fmla="*/ 50509 h 729011"/>
              <a:gd name="T24" fmla="*/ 94250 w 816827"/>
              <a:gd name="T25" fmla="*/ 50509 h 729011"/>
              <a:gd name="T26" fmla="*/ 94250 w 816827"/>
              <a:gd name="T27" fmla="*/ 40215 h 729011"/>
              <a:gd name="T28" fmla="*/ 21003 w 816827"/>
              <a:gd name="T29" fmla="*/ 40215 h 729011"/>
              <a:gd name="T30" fmla="*/ 0 w 816827"/>
              <a:gd name="T31" fmla="*/ 32991 h 729011"/>
              <a:gd name="T32" fmla="*/ 102197 w 816827"/>
              <a:gd name="T33" fmla="*/ 32991 h 729011"/>
              <a:gd name="T34" fmla="*/ 102197 w 816827"/>
              <a:gd name="T35" fmla="*/ 57734 h 729011"/>
              <a:gd name="T36" fmla="*/ 0 w 816827"/>
              <a:gd name="T37" fmla="*/ 57734 h 729011"/>
              <a:gd name="T38" fmla="*/ 0 w 816827"/>
              <a:gd name="T39" fmla="*/ 32991 h 729011"/>
              <a:gd name="T40" fmla="*/ 62453 w 816827"/>
              <a:gd name="T41" fmla="*/ 7225 h 729011"/>
              <a:gd name="T42" fmla="*/ 62453 w 816827"/>
              <a:gd name="T43" fmla="*/ 17518 h 729011"/>
              <a:gd name="T44" fmla="*/ 94250 w 816827"/>
              <a:gd name="T45" fmla="*/ 17518 h 729011"/>
              <a:gd name="T46" fmla="*/ 94250 w 816827"/>
              <a:gd name="T47" fmla="*/ 7225 h 729011"/>
              <a:gd name="T48" fmla="*/ 62453 w 816827"/>
              <a:gd name="T49" fmla="*/ 7225 h 729011"/>
              <a:gd name="T50" fmla="*/ 0 w 816827"/>
              <a:gd name="T51" fmla="*/ 0 h 729011"/>
              <a:gd name="T52" fmla="*/ 102197 w 816827"/>
              <a:gd name="T53" fmla="*/ 0 h 729011"/>
              <a:gd name="T54" fmla="*/ 102197 w 816827"/>
              <a:gd name="T55" fmla="*/ 24743 h 729011"/>
              <a:gd name="T56" fmla="*/ 0 w 816827"/>
              <a:gd name="T57" fmla="*/ 24743 h 729011"/>
              <a:gd name="T58" fmla="*/ 0 w 816827"/>
              <a:gd name="T59" fmla="*/ 0 h 7290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16827"/>
              <a:gd name="T91" fmla="*/ 0 h 729011"/>
              <a:gd name="T92" fmla="*/ 816827 w 816827"/>
              <a:gd name="T93" fmla="*/ 729011 h 7290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16827" h="729011">
                <a:moveTo>
                  <a:pt x="408414" y="588244"/>
                </a:moveTo>
                <a:lnTo>
                  <a:pt x="408414" y="670957"/>
                </a:lnTo>
                <a:lnTo>
                  <a:pt x="753307" y="670957"/>
                </a:lnTo>
                <a:lnTo>
                  <a:pt x="753307" y="588244"/>
                </a:lnTo>
                <a:lnTo>
                  <a:pt x="408414" y="588244"/>
                </a:lnTo>
                <a:close/>
                <a:moveTo>
                  <a:pt x="0" y="530190"/>
                </a:moveTo>
                <a:lnTo>
                  <a:pt x="816827" y="530190"/>
                </a:lnTo>
                <a:lnTo>
                  <a:pt x="816827" y="729011"/>
                </a:lnTo>
                <a:lnTo>
                  <a:pt x="0" y="729011"/>
                </a:lnTo>
                <a:lnTo>
                  <a:pt x="0" y="530190"/>
                </a:lnTo>
                <a:close/>
                <a:moveTo>
                  <a:pt x="167873" y="323149"/>
                </a:moveTo>
                <a:lnTo>
                  <a:pt x="167873" y="405862"/>
                </a:lnTo>
                <a:lnTo>
                  <a:pt x="753306" y="405862"/>
                </a:lnTo>
                <a:lnTo>
                  <a:pt x="753306" y="323149"/>
                </a:lnTo>
                <a:lnTo>
                  <a:pt x="167873" y="323149"/>
                </a:lnTo>
                <a:close/>
                <a:moveTo>
                  <a:pt x="0" y="265095"/>
                </a:moveTo>
                <a:lnTo>
                  <a:pt x="816827" y="265095"/>
                </a:lnTo>
                <a:lnTo>
                  <a:pt x="816827" y="463916"/>
                </a:lnTo>
                <a:lnTo>
                  <a:pt x="0" y="463916"/>
                </a:lnTo>
                <a:lnTo>
                  <a:pt x="0" y="265095"/>
                </a:lnTo>
                <a:close/>
                <a:moveTo>
                  <a:pt x="499162" y="58054"/>
                </a:moveTo>
                <a:lnTo>
                  <a:pt x="499162" y="140767"/>
                </a:lnTo>
                <a:lnTo>
                  <a:pt x="753306" y="140767"/>
                </a:lnTo>
                <a:lnTo>
                  <a:pt x="753306" y="58054"/>
                </a:lnTo>
                <a:lnTo>
                  <a:pt x="499162" y="58054"/>
                </a:lnTo>
                <a:close/>
                <a:moveTo>
                  <a:pt x="0" y="0"/>
                </a:moveTo>
                <a:lnTo>
                  <a:pt x="816827" y="0"/>
                </a:lnTo>
                <a:lnTo>
                  <a:pt x="816827" y="198821"/>
                </a:lnTo>
                <a:lnTo>
                  <a:pt x="0" y="198821"/>
                </a:lnTo>
                <a:lnTo>
                  <a:pt x="0" y="0"/>
                </a:lnTo>
                <a:close/>
              </a:path>
            </a:pathLst>
          </a:cu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41" name="矩形 58"/>
          <p:cNvSpPr>
            <a:spLocks noChangeArrowheads="1"/>
          </p:cNvSpPr>
          <p:nvPr/>
        </p:nvSpPr>
        <p:spPr bwMode="auto">
          <a:xfrm>
            <a:off x="4910138" y="1616075"/>
            <a:ext cx="292100" cy="269875"/>
          </a:xfrm>
          <a:custGeom>
            <a:avLst/>
            <a:gdLst>
              <a:gd name="T0" fmla="*/ 57866 w 782488"/>
              <a:gd name="T1" fmla="*/ 72491 h 720038"/>
              <a:gd name="T2" fmla="*/ 109040 w 782488"/>
              <a:gd name="T3" fmla="*/ 72491 h 720038"/>
              <a:gd name="T4" fmla="*/ 109040 w 782488"/>
              <a:gd name="T5" fmla="*/ 101151 h 720038"/>
              <a:gd name="T6" fmla="*/ 57866 w 782488"/>
              <a:gd name="T7" fmla="*/ 101151 h 720038"/>
              <a:gd name="T8" fmla="*/ 57866 w 782488"/>
              <a:gd name="T9" fmla="*/ 72491 h 720038"/>
              <a:gd name="T10" fmla="*/ 0 w 782488"/>
              <a:gd name="T11" fmla="*/ 72491 h 720038"/>
              <a:gd name="T12" fmla="*/ 51174 w 782488"/>
              <a:gd name="T13" fmla="*/ 72491 h 720038"/>
              <a:gd name="T14" fmla="*/ 51174 w 782488"/>
              <a:gd name="T15" fmla="*/ 101151 h 720038"/>
              <a:gd name="T16" fmla="*/ 0 w 782488"/>
              <a:gd name="T17" fmla="*/ 101151 h 720038"/>
              <a:gd name="T18" fmla="*/ 0 w 782488"/>
              <a:gd name="T19" fmla="*/ 72491 h 720038"/>
              <a:gd name="T20" fmla="*/ 57866 w 782488"/>
              <a:gd name="T21" fmla="*/ 36245 h 720038"/>
              <a:gd name="T22" fmla="*/ 109040 w 782488"/>
              <a:gd name="T23" fmla="*/ 36245 h 720038"/>
              <a:gd name="T24" fmla="*/ 109040 w 782488"/>
              <a:gd name="T25" fmla="*/ 64906 h 720038"/>
              <a:gd name="T26" fmla="*/ 57866 w 782488"/>
              <a:gd name="T27" fmla="*/ 64906 h 720038"/>
              <a:gd name="T28" fmla="*/ 57866 w 782488"/>
              <a:gd name="T29" fmla="*/ 36245 h 720038"/>
              <a:gd name="T30" fmla="*/ 0 w 782488"/>
              <a:gd name="T31" fmla="*/ 36245 h 720038"/>
              <a:gd name="T32" fmla="*/ 51174 w 782488"/>
              <a:gd name="T33" fmla="*/ 36245 h 720038"/>
              <a:gd name="T34" fmla="*/ 51174 w 782488"/>
              <a:gd name="T35" fmla="*/ 64906 h 720038"/>
              <a:gd name="T36" fmla="*/ 0 w 782488"/>
              <a:gd name="T37" fmla="*/ 64906 h 720038"/>
              <a:gd name="T38" fmla="*/ 0 w 782488"/>
              <a:gd name="T39" fmla="*/ 36245 h 720038"/>
              <a:gd name="T40" fmla="*/ 66768 w 782488"/>
              <a:gd name="T41" fmla="*/ 8974 h 720038"/>
              <a:gd name="T42" fmla="*/ 66768 w 782488"/>
              <a:gd name="T43" fmla="*/ 19686 h 720038"/>
              <a:gd name="T44" fmla="*/ 100138 w 782488"/>
              <a:gd name="T45" fmla="*/ 19686 h 720038"/>
              <a:gd name="T46" fmla="*/ 100138 w 782488"/>
              <a:gd name="T47" fmla="*/ 8974 h 720038"/>
              <a:gd name="T48" fmla="*/ 66768 w 782488"/>
              <a:gd name="T49" fmla="*/ 8974 h 720038"/>
              <a:gd name="T50" fmla="*/ 8902 w 782488"/>
              <a:gd name="T51" fmla="*/ 8974 h 720038"/>
              <a:gd name="T52" fmla="*/ 8902 w 782488"/>
              <a:gd name="T53" fmla="*/ 19686 h 720038"/>
              <a:gd name="T54" fmla="*/ 42272 w 782488"/>
              <a:gd name="T55" fmla="*/ 19686 h 720038"/>
              <a:gd name="T56" fmla="*/ 42272 w 782488"/>
              <a:gd name="T57" fmla="*/ 8974 h 720038"/>
              <a:gd name="T58" fmla="*/ 8902 w 782488"/>
              <a:gd name="T59" fmla="*/ 8974 h 720038"/>
              <a:gd name="T60" fmla="*/ 57866 w 782488"/>
              <a:gd name="T61" fmla="*/ 0 h 720038"/>
              <a:gd name="T62" fmla="*/ 109040 w 782488"/>
              <a:gd name="T63" fmla="*/ 0 h 720038"/>
              <a:gd name="T64" fmla="*/ 109040 w 782488"/>
              <a:gd name="T65" fmla="*/ 28660 h 720038"/>
              <a:gd name="T66" fmla="*/ 57866 w 782488"/>
              <a:gd name="T67" fmla="*/ 28660 h 720038"/>
              <a:gd name="T68" fmla="*/ 57866 w 782488"/>
              <a:gd name="T69" fmla="*/ 0 h 720038"/>
              <a:gd name="T70" fmla="*/ 0 w 782488"/>
              <a:gd name="T71" fmla="*/ 0 h 720038"/>
              <a:gd name="T72" fmla="*/ 51174 w 782488"/>
              <a:gd name="T73" fmla="*/ 0 h 720038"/>
              <a:gd name="T74" fmla="*/ 51174 w 782488"/>
              <a:gd name="T75" fmla="*/ 28660 h 720038"/>
              <a:gd name="T76" fmla="*/ 0 w 782488"/>
              <a:gd name="T77" fmla="*/ 28660 h 720038"/>
              <a:gd name="T78" fmla="*/ 0 w 782488"/>
              <a:gd name="T79" fmla="*/ 0 h 72003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82488"/>
              <a:gd name="T121" fmla="*/ 0 h 720038"/>
              <a:gd name="T122" fmla="*/ 782488 w 782488"/>
              <a:gd name="T123" fmla="*/ 720038 h 72003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82488" h="720038">
                <a:moveTo>
                  <a:pt x="415255" y="516020"/>
                </a:moveTo>
                <a:lnTo>
                  <a:pt x="782488" y="516020"/>
                </a:lnTo>
                <a:lnTo>
                  <a:pt x="782488" y="720038"/>
                </a:lnTo>
                <a:lnTo>
                  <a:pt x="415255" y="720038"/>
                </a:lnTo>
                <a:lnTo>
                  <a:pt x="415255" y="516020"/>
                </a:lnTo>
                <a:close/>
                <a:moveTo>
                  <a:pt x="0" y="516020"/>
                </a:moveTo>
                <a:lnTo>
                  <a:pt x="367233" y="516020"/>
                </a:lnTo>
                <a:lnTo>
                  <a:pt x="367233" y="720038"/>
                </a:lnTo>
                <a:lnTo>
                  <a:pt x="0" y="720038"/>
                </a:lnTo>
                <a:lnTo>
                  <a:pt x="0" y="516020"/>
                </a:lnTo>
                <a:close/>
                <a:moveTo>
                  <a:pt x="415255" y="258010"/>
                </a:moveTo>
                <a:lnTo>
                  <a:pt x="782488" y="258010"/>
                </a:lnTo>
                <a:lnTo>
                  <a:pt x="782488" y="462028"/>
                </a:lnTo>
                <a:lnTo>
                  <a:pt x="415255" y="462028"/>
                </a:lnTo>
                <a:lnTo>
                  <a:pt x="415255" y="258010"/>
                </a:lnTo>
                <a:close/>
                <a:moveTo>
                  <a:pt x="0" y="258010"/>
                </a:moveTo>
                <a:lnTo>
                  <a:pt x="367233" y="258010"/>
                </a:lnTo>
                <a:lnTo>
                  <a:pt x="367233" y="462028"/>
                </a:lnTo>
                <a:lnTo>
                  <a:pt x="0" y="462028"/>
                </a:lnTo>
                <a:lnTo>
                  <a:pt x="0" y="258010"/>
                </a:lnTo>
                <a:close/>
                <a:moveTo>
                  <a:pt x="479139" y="63884"/>
                </a:moveTo>
                <a:lnTo>
                  <a:pt x="479139" y="140134"/>
                </a:lnTo>
                <a:lnTo>
                  <a:pt x="718604" y="140134"/>
                </a:lnTo>
                <a:lnTo>
                  <a:pt x="718604" y="63884"/>
                </a:lnTo>
                <a:lnTo>
                  <a:pt x="479139" y="63884"/>
                </a:lnTo>
                <a:close/>
                <a:moveTo>
                  <a:pt x="63884" y="63884"/>
                </a:moveTo>
                <a:lnTo>
                  <a:pt x="63884" y="140134"/>
                </a:lnTo>
                <a:lnTo>
                  <a:pt x="303349" y="140134"/>
                </a:lnTo>
                <a:lnTo>
                  <a:pt x="303349" y="63884"/>
                </a:lnTo>
                <a:lnTo>
                  <a:pt x="63884" y="63884"/>
                </a:lnTo>
                <a:close/>
                <a:moveTo>
                  <a:pt x="415255" y="0"/>
                </a:moveTo>
                <a:lnTo>
                  <a:pt x="782488" y="0"/>
                </a:lnTo>
                <a:lnTo>
                  <a:pt x="782488" y="204018"/>
                </a:lnTo>
                <a:lnTo>
                  <a:pt x="415255" y="204018"/>
                </a:lnTo>
                <a:lnTo>
                  <a:pt x="415255" y="0"/>
                </a:lnTo>
                <a:close/>
                <a:moveTo>
                  <a:pt x="0" y="0"/>
                </a:moveTo>
                <a:lnTo>
                  <a:pt x="367233" y="0"/>
                </a:lnTo>
                <a:lnTo>
                  <a:pt x="367233" y="204018"/>
                </a:lnTo>
                <a:lnTo>
                  <a:pt x="0" y="2040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bldLvl="0" animBg="1" autoUpdateAnimBg="0"/>
      <p:bldP spid="20495" grpId="0" bldLvl="0" autoUpdateAnimBg="0"/>
      <p:bldP spid="20496" grpId="0" bldLvl="0" autoUpdateAnimBg="0"/>
      <p:bldP spid="20497" grpId="0" bldLvl="0" autoUpdateAnimBg="0"/>
      <p:bldP spid="20498" grpId="0" bldLvl="0" autoUpdateAnimBg="0"/>
      <p:bldP spid="20516" grpId="0" bldLvl="0" autoUpdateAnimBg="0"/>
      <p:bldP spid="20517" grpId="0" bldLvl="0" autoUpdateAnimBg="0"/>
      <p:bldP spid="20518" grpId="0" bldLvl="0" autoUpdateAnimBg="0"/>
      <p:bldP spid="20538" grpId="0" animBg="1"/>
      <p:bldP spid="20539" grpId="0" animBg="1"/>
      <p:bldP spid="20540" grpId="0" animBg="1"/>
      <p:bldP spid="205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9459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9505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06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07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08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09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10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9460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9503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分析与讨论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4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518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9" name="TextBox 5"/>
          <p:cNvSpPr>
            <a:spLocks noChangeArrowheads="1"/>
          </p:cNvSpPr>
          <p:nvPr/>
        </p:nvSpPr>
        <p:spPr bwMode="auto">
          <a:xfrm>
            <a:off x="2339975" y="1395413"/>
            <a:ext cx="4464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32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尽量与标题文本语言风格相符合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0" name="直接连接符 6"/>
          <p:cNvSpPr>
            <a:spLocks noChangeShapeType="1"/>
          </p:cNvSpPr>
          <p:nvPr/>
        </p:nvSpPr>
        <p:spPr bwMode="auto">
          <a:xfrm>
            <a:off x="28003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1" name="直接连接符 7"/>
          <p:cNvSpPr>
            <a:spLocks noChangeShapeType="1"/>
          </p:cNvSpPr>
          <p:nvPr/>
        </p:nvSpPr>
        <p:spPr bwMode="auto">
          <a:xfrm>
            <a:off x="1619250" y="2798763"/>
            <a:ext cx="1588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2" name="直接连接符 8"/>
          <p:cNvSpPr>
            <a:spLocks noChangeShapeType="1"/>
          </p:cNvSpPr>
          <p:nvPr/>
        </p:nvSpPr>
        <p:spPr bwMode="auto">
          <a:xfrm>
            <a:off x="39814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3" name="直接连接符 9"/>
          <p:cNvSpPr>
            <a:spLocks noChangeShapeType="1"/>
          </p:cNvSpPr>
          <p:nvPr/>
        </p:nvSpPr>
        <p:spPr bwMode="auto">
          <a:xfrm>
            <a:off x="51625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4" name="直接连接符 10"/>
          <p:cNvSpPr>
            <a:spLocks noChangeShapeType="1"/>
          </p:cNvSpPr>
          <p:nvPr/>
        </p:nvSpPr>
        <p:spPr bwMode="auto">
          <a:xfrm>
            <a:off x="63436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5" name="直接连接符 11"/>
          <p:cNvSpPr>
            <a:spLocks noChangeShapeType="1"/>
          </p:cNvSpPr>
          <p:nvPr/>
        </p:nvSpPr>
        <p:spPr bwMode="auto">
          <a:xfrm>
            <a:off x="75247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6" name="TextBox 12"/>
          <p:cNvSpPr>
            <a:spLocks noChangeArrowheads="1"/>
          </p:cNvSpPr>
          <p:nvPr/>
        </p:nvSpPr>
        <p:spPr bwMode="auto">
          <a:xfrm>
            <a:off x="1660525" y="3248025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产品名称</a:t>
            </a:r>
            <a:br>
              <a:rPr lang="zh-CN" altLang="en-US" sz="7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45%</a:t>
            </a:r>
            <a:endParaRPr lang="zh-CN" altLang="en-US" sz="7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7" name="TextBox 13"/>
          <p:cNvSpPr>
            <a:spLocks noChangeArrowheads="1"/>
          </p:cNvSpPr>
          <p:nvPr/>
        </p:nvSpPr>
        <p:spPr bwMode="auto">
          <a:xfrm>
            <a:off x="2844800" y="3248025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产品名称</a:t>
            </a:r>
            <a:br>
              <a:rPr lang="zh-CN" altLang="en-US" sz="7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45%</a:t>
            </a:r>
            <a:endParaRPr lang="zh-CN" altLang="en-US" sz="7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8" name="TextBox 14"/>
          <p:cNvSpPr>
            <a:spLocks noChangeArrowheads="1"/>
          </p:cNvSpPr>
          <p:nvPr/>
        </p:nvSpPr>
        <p:spPr bwMode="auto">
          <a:xfrm>
            <a:off x="4022725" y="3248025"/>
            <a:ext cx="1135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产品名称</a:t>
            </a:r>
            <a:br>
              <a:rPr lang="zh-CN" altLang="en-US" sz="7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45%</a:t>
            </a:r>
            <a:endParaRPr lang="zh-CN" altLang="en-US" sz="7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9" name="TextBox 15"/>
          <p:cNvSpPr>
            <a:spLocks noChangeArrowheads="1"/>
          </p:cNvSpPr>
          <p:nvPr/>
        </p:nvSpPr>
        <p:spPr bwMode="auto">
          <a:xfrm>
            <a:off x="5222875" y="3248025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产品名称</a:t>
            </a:r>
            <a:br>
              <a:rPr lang="zh-CN" altLang="en-US" sz="7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45%</a:t>
            </a:r>
            <a:endParaRPr lang="zh-CN" altLang="en-US" sz="7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30" name="TextBox 16"/>
          <p:cNvSpPr>
            <a:spLocks noChangeArrowheads="1"/>
          </p:cNvSpPr>
          <p:nvPr/>
        </p:nvSpPr>
        <p:spPr bwMode="auto">
          <a:xfrm>
            <a:off x="6394450" y="3248025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产品名称</a:t>
            </a:r>
            <a:br>
              <a:rPr lang="zh-CN" altLang="en-US" sz="7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45%</a:t>
            </a:r>
            <a:endParaRPr lang="zh-CN" altLang="en-US" sz="7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31" name="Rectangle 4"/>
          <p:cNvSpPr>
            <a:spLocks noChangeArrowheads="1"/>
          </p:cNvSpPr>
          <p:nvPr/>
        </p:nvSpPr>
        <p:spPr bwMode="auto">
          <a:xfrm>
            <a:off x="900113" y="3821113"/>
            <a:ext cx="73453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尽量与标题文本语言风格相符合，语言描述尽量简洁生动，尽可能概括出段落内容，尽量将每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页幻灯片文字内容控制在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分钟以内。在此处添加详细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内，将每页幻灯片动态演示时间长度尽量控制在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532" name="组合 18"/>
          <p:cNvGrpSpPr/>
          <p:nvPr/>
        </p:nvGrpSpPr>
        <p:grpSpPr bwMode="auto">
          <a:xfrm>
            <a:off x="5311775" y="2235200"/>
            <a:ext cx="906463" cy="906463"/>
            <a:chOff x="0" y="0"/>
            <a:chExt cx="1410703" cy="1410703"/>
          </a:xfrm>
        </p:grpSpPr>
        <p:sp>
          <p:nvSpPr>
            <p:cNvPr id="19499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16667"/>
              </a:avLst>
            </a:prstGeom>
            <a:solidFill>
              <a:srgbClr val="85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</a:endParaRPr>
            </a:p>
          </p:txBody>
        </p:sp>
        <p:sp>
          <p:nvSpPr>
            <p:cNvPr id="19500" name="圆角矩形 3"/>
            <p:cNvSpPr>
              <a:spLocks noChangeArrowheads="1"/>
            </p:cNvSpPr>
            <p:nvPr/>
          </p:nvSpPr>
          <p:spPr bwMode="auto">
            <a:xfrm>
              <a:off x="168445" y="399625"/>
              <a:ext cx="1242258" cy="1011077"/>
            </a:xfrm>
            <a:custGeom>
              <a:avLst/>
              <a:gdLst>
                <a:gd name="T0" fmla="*/ 48803 w 2790034"/>
                <a:gd name="T1" fmla="*/ 47560 h 2270816"/>
                <a:gd name="T2" fmla="*/ 49096 w 2790034"/>
                <a:gd name="T3" fmla="*/ 30738 h 2270816"/>
                <a:gd name="T4" fmla="*/ 72278 w 2790034"/>
                <a:gd name="T5" fmla="*/ 17930 h 2270816"/>
                <a:gd name="T6" fmla="*/ 92055 w 2790034"/>
                <a:gd name="T7" fmla="*/ 22241 h 2270816"/>
                <a:gd name="T8" fmla="*/ 113770 w 2790034"/>
                <a:gd name="T9" fmla="*/ 4774 h 2270816"/>
                <a:gd name="T10" fmla="*/ 144944 w 2790034"/>
                <a:gd name="T11" fmla="*/ 1769 h 2270816"/>
                <a:gd name="T12" fmla="*/ 170885 w 2790034"/>
                <a:gd name="T13" fmla="*/ 0 h 2270816"/>
                <a:gd name="T14" fmla="*/ 245843 w 2790034"/>
                <a:gd name="T15" fmla="*/ 56482 h 2270816"/>
                <a:gd name="T16" fmla="*/ 246273 w 2790034"/>
                <a:gd name="T17" fmla="*/ 153830 h 2270816"/>
                <a:gd name="T18" fmla="*/ 199661 w 2790034"/>
                <a:gd name="T19" fmla="*/ 200442 h 2270816"/>
                <a:gd name="T20" fmla="*/ 112676 w 2790034"/>
                <a:gd name="T21" fmla="*/ 200442 h 2270816"/>
                <a:gd name="T22" fmla="*/ 45293 w 2790034"/>
                <a:gd name="T23" fmla="*/ 156710 h 2270816"/>
                <a:gd name="T24" fmla="*/ 44349 w 2790034"/>
                <a:gd name="T25" fmla="*/ 150573 h 2270816"/>
                <a:gd name="T26" fmla="*/ 26410 w 2790034"/>
                <a:gd name="T27" fmla="*/ 140660 h 2270816"/>
                <a:gd name="T28" fmla="*/ 30187 w 2790034"/>
                <a:gd name="T29" fmla="*/ 137355 h 2270816"/>
                <a:gd name="T30" fmla="*/ 15995 w 2790034"/>
                <a:gd name="T31" fmla="*/ 128286 h 2270816"/>
                <a:gd name="T32" fmla="*/ 0 w 2790034"/>
                <a:gd name="T33" fmla="*/ 110047 h 2270816"/>
                <a:gd name="T34" fmla="*/ 3639 w 2790034"/>
                <a:gd name="T35" fmla="*/ 86250 h 2270816"/>
                <a:gd name="T36" fmla="*/ 16649 w 2790034"/>
                <a:gd name="T37" fmla="*/ 74641 h 2270816"/>
                <a:gd name="T38" fmla="*/ 22786 w 2790034"/>
                <a:gd name="T39" fmla="*/ 55286 h 2270816"/>
                <a:gd name="T40" fmla="*/ 49222 w 2790034"/>
                <a:gd name="T41" fmla="*/ 57175 h 2270816"/>
                <a:gd name="T42" fmla="*/ 55831 w 2790034"/>
                <a:gd name="T43" fmla="*/ 52454 h 2270816"/>
                <a:gd name="T44" fmla="*/ 48803 w 2790034"/>
                <a:gd name="T45" fmla="*/ 47560 h 2270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90034"/>
                <a:gd name="T70" fmla="*/ 0 h 2270816"/>
                <a:gd name="T71" fmla="*/ 2790034 w 2790034"/>
                <a:gd name="T72" fmla="*/ 2270816 h 2270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90034" h="2270816">
                  <a:moveTo>
                    <a:pt x="552889" y="538812"/>
                  </a:moveTo>
                  <a:cubicBezTo>
                    <a:pt x="553996" y="475286"/>
                    <a:pt x="555102" y="411761"/>
                    <a:pt x="556209" y="348235"/>
                  </a:cubicBezTo>
                  <a:lnTo>
                    <a:pt x="818835" y="203127"/>
                  </a:lnTo>
                  <a:lnTo>
                    <a:pt x="1042890" y="251970"/>
                  </a:lnTo>
                  <a:lnTo>
                    <a:pt x="1288903" y="54087"/>
                  </a:lnTo>
                  <a:lnTo>
                    <a:pt x="1642081" y="20043"/>
                  </a:lnTo>
                  <a:lnTo>
                    <a:pt x="1935958" y="0"/>
                  </a:lnTo>
                  <a:lnTo>
                    <a:pt x="2785167" y="639890"/>
                  </a:lnTo>
                  <a:cubicBezTo>
                    <a:pt x="2786789" y="1000378"/>
                    <a:pt x="2788412" y="1382259"/>
                    <a:pt x="2790034" y="1742747"/>
                  </a:cubicBezTo>
                  <a:cubicBezTo>
                    <a:pt x="2790034" y="2034391"/>
                    <a:pt x="2553609" y="2270816"/>
                    <a:pt x="2261965" y="2270816"/>
                  </a:cubicBezTo>
                  <a:lnTo>
                    <a:pt x="1276508" y="2270816"/>
                  </a:lnTo>
                  <a:lnTo>
                    <a:pt x="513127" y="1775373"/>
                  </a:lnTo>
                  <a:lnTo>
                    <a:pt x="502430" y="1705848"/>
                  </a:lnTo>
                  <a:lnTo>
                    <a:pt x="299202" y="1593538"/>
                  </a:lnTo>
                  <a:lnTo>
                    <a:pt x="341987" y="1556098"/>
                  </a:lnTo>
                  <a:lnTo>
                    <a:pt x="181204" y="1453355"/>
                  </a:lnTo>
                  <a:lnTo>
                    <a:pt x="0" y="1246725"/>
                  </a:lnTo>
                  <a:lnTo>
                    <a:pt x="41229" y="977129"/>
                  </a:lnTo>
                  <a:lnTo>
                    <a:pt x="188618" y="845614"/>
                  </a:lnTo>
                  <a:lnTo>
                    <a:pt x="258144" y="626338"/>
                  </a:lnTo>
                  <a:lnTo>
                    <a:pt x="557639" y="647733"/>
                  </a:lnTo>
                  <a:lnTo>
                    <a:pt x="632514" y="594250"/>
                  </a:lnTo>
                  <a:lnTo>
                    <a:pt x="552889" y="538812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01" name="圆角矩形 57"/>
            <p:cNvSpPr>
              <a:spLocks noChangeArrowheads="1"/>
            </p:cNvSpPr>
            <p:nvPr/>
          </p:nvSpPr>
          <p:spPr bwMode="auto">
            <a:xfrm rot="1784053">
              <a:off x="177612" y="529601"/>
              <a:ext cx="713102" cy="687238"/>
            </a:xfrm>
            <a:custGeom>
              <a:avLst/>
              <a:gdLst>
                <a:gd name="T0" fmla="*/ 264440 w 1018406"/>
                <a:gd name="T1" fmla="*/ 200274 h 981469"/>
                <a:gd name="T2" fmla="*/ 275462 w 1018406"/>
                <a:gd name="T3" fmla="*/ 198049 h 981469"/>
                <a:gd name="T4" fmla="*/ 303779 w 1018406"/>
                <a:gd name="T5" fmla="*/ 226366 h 981469"/>
                <a:gd name="T6" fmla="*/ 303779 w 1018406"/>
                <a:gd name="T7" fmla="*/ 323603 h 981469"/>
                <a:gd name="T8" fmla="*/ 327765 w 1018406"/>
                <a:gd name="T9" fmla="*/ 309903 h 981469"/>
                <a:gd name="T10" fmla="*/ 327765 w 1018406"/>
                <a:gd name="T11" fmla="*/ 339328 h 981469"/>
                <a:gd name="T12" fmla="*/ 303779 w 1018406"/>
                <a:gd name="T13" fmla="*/ 353028 h 981469"/>
                <a:gd name="T14" fmla="*/ 303778 w 1018406"/>
                <a:gd name="T15" fmla="*/ 452897 h 981469"/>
                <a:gd name="T16" fmla="*/ 275462 w 1018406"/>
                <a:gd name="T17" fmla="*/ 481213 h 981469"/>
                <a:gd name="T18" fmla="*/ 275462 w 1018406"/>
                <a:gd name="T19" fmla="*/ 481213 h 981469"/>
                <a:gd name="T20" fmla="*/ 247146 w 1018406"/>
                <a:gd name="T21" fmla="*/ 452896 h 981469"/>
                <a:gd name="T22" fmla="*/ 247145 w 1018406"/>
                <a:gd name="T23" fmla="*/ 226366 h 981469"/>
                <a:gd name="T24" fmla="*/ 264440 w 1018406"/>
                <a:gd name="T25" fmla="*/ 200274 h 981469"/>
                <a:gd name="T26" fmla="*/ 170422 w 1018406"/>
                <a:gd name="T27" fmla="*/ 245886 h 981469"/>
                <a:gd name="T28" fmla="*/ 181444 w 1018406"/>
                <a:gd name="T29" fmla="*/ 243661 h 981469"/>
                <a:gd name="T30" fmla="*/ 209760 w 1018406"/>
                <a:gd name="T31" fmla="*/ 271978 h 981469"/>
                <a:gd name="T32" fmla="*/ 209760 w 1018406"/>
                <a:gd name="T33" fmla="*/ 377305 h 981469"/>
                <a:gd name="T34" fmla="*/ 236167 w 1018406"/>
                <a:gd name="T35" fmla="*/ 362222 h 981469"/>
                <a:gd name="T36" fmla="*/ 236167 w 1018406"/>
                <a:gd name="T37" fmla="*/ 391647 h 981469"/>
                <a:gd name="T38" fmla="*/ 209760 w 1018406"/>
                <a:gd name="T39" fmla="*/ 406730 h 981469"/>
                <a:gd name="T40" fmla="*/ 209760 w 1018406"/>
                <a:gd name="T41" fmla="*/ 436837 h 981469"/>
                <a:gd name="T42" fmla="*/ 181443 w 1018406"/>
                <a:gd name="T43" fmla="*/ 465154 h 981469"/>
                <a:gd name="T44" fmla="*/ 181444 w 1018406"/>
                <a:gd name="T45" fmla="*/ 465153 h 981469"/>
                <a:gd name="T46" fmla="*/ 153127 w 1018406"/>
                <a:gd name="T47" fmla="*/ 436837 h 981469"/>
                <a:gd name="T48" fmla="*/ 153127 w 1018406"/>
                <a:gd name="T49" fmla="*/ 271978 h 981469"/>
                <a:gd name="T50" fmla="*/ 170422 w 1018406"/>
                <a:gd name="T51" fmla="*/ 245886 h 981469"/>
                <a:gd name="T52" fmla="*/ 182294 w 1018406"/>
                <a:gd name="T53" fmla="*/ 19285 h 981469"/>
                <a:gd name="T54" fmla="*/ 381867 w 1018406"/>
                <a:gd name="T55" fmla="*/ 73754 h 981469"/>
                <a:gd name="T56" fmla="*/ 383310 w 1018406"/>
                <a:gd name="T57" fmla="*/ 76997 h 981469"/>
                <a:gd name="T58" fmla="*/ 485549 w 1018406"/>
                <a:gd name="T59" fmla="*/ 128875 h 981469"/>
                <a:gd name="T60" fmla="*/ 446643 w 1018406"/>
                <a:gd name="T61" fmla="*/ 271427 h 981469"/>
                <a:gd name="T62" fmla="*/ 395377 w 1018406"/>
                <a:gd name="T63" fmla="*/ 300709 h 981469"/>
                <a:gd name="T64" fmla="*/ 395376 w 1018406"/>
                <a:gd name="T65" fmla="*/ 381888 h 981469"/>
                <a:gd name="T66" fmla="*/ 367060 w 1018406"/>
                <a:gd name="T67" fmla="*/ 410205 h 981469"/>
                <a:gd name="T68" fmla="*/ 367061 w 1018406"/>
                <a:gd name="T69" fmla="*/ 410204 h 981469"/>
                <a:gd name="T70" fmla="*/ 338743 w 1018406"/>
                <a:gd name="T71" fmla="*/ 381887 h 981469"/>
                <a:gd name="T72" fmla="*/ 338743 w 1018406"/>
                <a:gd name="T73" fmla="*/ 257960 h 981469"/>
                <a:gd name="T74" fmla="*/ 356038 w 1018406"/>
                <a:gd name="T75" fmla="*/ 231869 h 981469"/>
                <a:gd name="T76" fmla="*/ 367061 w 1018406"/>
                <a:gd name="T77" fmla="*/ 229643 h 981469"/>
                <a:gd name="T78" fmla="*/ 395377 w 1018406"/>
                <a:gd name="T79" fmla="*/ 257960 h 981469"/>
                <a:gd name="T80" fmla="*/ 395377 w 1018406"/>
                <a:gd name="T81" fmla="*/ 269229 h 981469"/>
                <a:gd name="T82" fmla="*/ 419743 w 1018406"/>
                <a:gd name="T83" fmla="*/ 161013 h 981469"/>
                <a:gd name="T84" fmla="*/ 337876 w 1018406"/>
                <a:gd name="T85" fmla="*/ 119471 h 981469"/>
                <a:gd name="T86" fmla="*/ 336721 w 1018406"/>
                <a:gd name="T87" fmla="*/ 116875 h 981469"/>
                <a:gd name="T88" fmla="*/ 176914 w 1018406"/>
                <a:gd name="T89" fmla="*/ 73259 h 981469"/>
                <a:gd name="T90" fmla="*/ 118488 w 1018406"/>
                <a:gd name="T91" fmla="*/ 180189 h 981469"/>
                <a:gd name="T92" fmla="*/ 70824 w 1018406"/>
                <a:gd name="T93" fmla="*/ 186874 h 981469"/>
                <a:gd name="T94" fmla="*/ 45900 w 1018406"/>
                <a:gd name="T95" fmla="*/ 278192 h 981469"/>
                <a:gd name="T96" fmla="*/ 49813 w 1018406"/>
                <a:gd name="T97" fmla="*/ 282670 h 981469"/>
                <a:gd name="T98" fmla="*/ 41960 w 1018406"/>
                <a:gd name="T99" fmla="*/ 376796 h 981469"/>
                <a:gd name="T100" fmla="*/ 142148 w 1018406"/>
                <a:gd name="T101" fmla="*/ 412572 h 981469"/>
                <a:gd name="T102" fmla="*/ 142148 w 1018406"/>
                <a:gd name="T103" fmla="*/ 443558 h 981469"/>
                <a:gd name="T104" fmla="*/ 13759 w 1018406"/>
                <a:gd name="T105" fmla="*/ 398354 h 981469"/>
                <a:gd name="T106" fmla="*/ 23566 w 1018406"/>
                <a:gd name="T107" fmla="*/ 280805 h 981469"/>
                <a:gd name="T108" fmla="*/ 18680 w 1018406"/>
                <a:gd name="T109" fmla="*/ 275213 h 981469"/>
                <a:gd name="T110" fmla="*/ 49805 w 1018406"/>
                <a:gd name="T111" fmla="*/ 161172 h 981469"/>
                <a:gd name="T112" fmla="*/ 109329 w 1018406"/>
                <a:gd name="T113" fmla="*/ 152823 h 981469"/>
                <a:gd name="T114" fmla="*/ 182294 w 1018406"/>
                <a:gd name="T115" fmla="*/ 19285 h 9814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8406"/>
                <a:gd name="T175" fmla="*/ 0 h 981469"/>
                <a:gd name="T176" fmla="*/ 1018406 w 1018406"/>
                <a:gd name="T177" fmla="*/ 981469 h 9814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8406" h="981469">
                  <a:moveTo>
                    <a:pt x="539344" y="408473"/>
                  </a:moveTo>
                  <a:cubicBezTo>
                    <a:pt x="546254" y="405551"/>
                    <a:pt x="553850" y="403935"/>
                    <a:pt x="561824" y="403935"/>
                  </a:cubicBezTo>
                  <a:cubicBezTo>
                    <a:pt x="593721" y="403935"/>
                    <a:pt x="619579" y="429792"/>
                    <a:pt x="619578" y="461689"/>
                  </a:cubicBezTo>
                  <a:lnTo>
                    <a:pt x="619578" y="660011"/>
                  </a:lnTo>
                  <a:lnTo>
                    <a:pt x="668498" y="632069"/>
                  </a:lnTo>
                  <a:lnTo>
                    <a:pt x="668498" y="692084"/>
                  </a:lnTo>
                  <a:lnTo>
                    <a:pt x="619578" y="720026"/>
                  </a:lnTo>
                  <a:cubicBezTo>
                    <a:pt x="619577" y="787922"/>
                    <a:pt x="619577" y="855819"/>
                    <a:pt x="619577" y="923715"/>
                  </a:cubicBezTo>
                  <a:cubicBezTo>
                    <a:pt x="619577" y="955612"/>
                    <a:pt x="593721" y="981469"/>
                    <a:pt x="561824" y="981469"/>
                  </a:cubicBezTo>
                  <a:lnTo>
                    <a:pt x="561824" y="981468"/>
                  </a:lnTo>
                  <a:cubicBezTo>
                    <a:pt x="529927" y="981468"/>
                    <a:pt x="504070" y="955611"/>
                    <a:pt x="504071" y="923714"/>
                  </a:cubicBezTo>
                  <a:lnTo>
                    <a:pt x="504070" y="461689"/>
                  </a:lnTo>
                  <a:cubicBezTo>
                    <a:pt x="504070" y="437766"/>
                    <a:pt x="518615" y="417241"/>
                    <a:pt x="539344" y="408473"/>
                  </a:cubicBezTo>
                  <a:close/>
                  <a:moveTo>
                    <a:pt x="347586" y="501503"/>
                  </a:moveTo>
                  <a:cubicBezTo>
                    <a:pt x="354496" y="498580"/>
                    <a:pt x="362093" y="496964"/>
                    <a:pt x="370067" y="496964"/>
                  </a:cubicBezTo>
                  <a:cubicBezTo>
                    <a:pt x="401964" y="496964"/>
                    <a:pt x="427821" y="522821"/>
                    <a:pt x="427821" y="554718"/>
                  </a:cubicBezTo>
                  <a:lnTo>
                    <a:pt x="427820" y="769539"/>
                  </a:lnTo>
                  <a:lnTo>
                    <a:pt x="481679" y="738777"/>
                  </a:lnTo>
                  <a:lnTo>
                    <a:pt x="481679" y="798792"/>
                  </a:lnTo>
                  <a:lnTo>
                    <a:pt x="427820" y="829554"/>
                  </a:lnTo>
                  <a:cubicBezTo>
                    <a:pt x="427820" y="850023"/>
                    <a:pt x="427820" y="870491"/>
                    <a:pt x="427820" y="890960"/>
                  </a:cubicBezTo>
                  <a:cubicBezTo>
                    <a:pt x="427820" y="922857"/>
                    <a:pt x="401963" y="948714"/>
                    <a:pt x="370066" y="948714"/>
                  </a:cubicBezTo>
                  <a:lnTo>
                    <a:pt x="370067" y="948713"/>
                  </a:lnTo>
                  <a:cubicBezTo>
                    <a:pt x="338170" y="948713"/>
                    <a:pt x="312313" y="922856"/>
                    <a:pt x="312313" y="890959"/>
                  </a:cubicBezTo>
                  <a:lnTo>
                    <a:pt x="312313" y="554718"/>
                  </a:lnTo>
                  <a:cubicBezTo>
                    <a:pt x="312313" y="530795"/>
                    <a:pt x="326858" y="510270"/>
                    <a:pt x="347586" y="501503"/>
                  </a:cubicBezTo>
                  <a:close/>
                  <a:moveTo>
                    <a:pt x="371802" y="39332"/>
                  </a:moveTo>
                  <a:cubicBezTo>
                    <a:pt x="514881" y="-42392"/>
                    <a:pt x="697121" y="7347"/>
                    <a:pt x="778845" y="150425"/>
                  </a:cubicBezTo>
                  <a:cubicBezTo>
                    <a:pt x="780041" y="152520"/>
                    <a:pt x="781210" y="154623"/>
                    <a:pt x="781787" y="157040"/>
                  </a:cubicBezTo>
                  <a:cubicBezTo>
                    <a:pt x="863618" y="147642"/>
                    <a:pt x="946858" y="186773"/>
                    <a:pt x="990312" y="262850"/>
                  </a:cubicBezTo>
                  <a:cubicBezTo>
                    <a:pt x="1048686" y="365049"/>
                    <a:pt x="1013158" y="495220"/>
                    <a:pt x="910960" y="553594"/>
                  </a:cubicBezTo>
                  <a:lnTo>
                    <a:pt x="806399" y="613317"/>
                  </a:lnTo>
                  <a:cubicBezTo>
                    <a:pt x="806398" y="668508"/>
                    <a:pt x="806398" y="723698"/>
                    <a:pt x="806398" y="778888"/>
                  </a:cubicBezTo>
                  <a:cubicBezTo>
                    <a:pt x="806398" y="810785"/>
                    <a:pt x="780541" y="836642"/>
                    <a:pt x="748644" y="836642"/>
                  </a:cubicBezTo>
                  <a:lnTo>
                    <a:pt x="748645" y="836641"/>
                  </a:lnTo>
                  <a:cubicBezTo>
                    <a:pt x="716748" y="836641"/>
                    <a:pt x="690891" y="810784"/>
                    <a:pt x="690891" y="778887"/>
                  </a:cubicBezTo>
                  <a:lnTo>
                    <a:pt x="690891" y="526128"/>
                  </a:lnTo>
                  <a:cubicBezTo>
                    <a:pt x="690891" y="502205"/>
                    <a:pt x="705435" y="481680"/>
                    <a:pt x="726164" y="472913"/>
                  </a:cubicBezTo>
                  <a:cubicBezTo>
                    <a:pt x="733074" y="469990"/>
                    <a:pt x="740671" y="468374"/>
                    <a:pt x="748645" y="468374"/>
                  </a:cubicBezTo>
                  <a:cubicBezTo>
                    <a:pt x="780542" y="468374"/>
                    <a:pt x="806399" y="494231"/>
                    <a:pt x="806399" y="526128"/>
                  </a:cubicBezTo>
                  <a:lnTo>
                    <a:pt x="806399" y="549112"/>
                  </a:lnTo>
                  <a:cubicBezTo>
                    <a:pt x="877800" y="500884"/>
                    <a:pt x="899772" y="404862"/>
                    <a:pt x="856096" y="328398"/>
                  </a:cubicBezTo>
                  <a:cubicBezTo>
                    <a:pt x="821300" y="267478"/>
                    <a:pt x="754647" y="236145"/>
                    <a:pt x="689121" y="243670"/>
                  </a:cubicBezTo>
                  <a:cubicBezTo>
                    <a:pt x="688660" y="241736"/>
                    <a:pt x="687724" y="240051"/>
                    <a:pt x="686766" y="238374"/>
                  </a:cubicBezTo>
                  <a:cubicBezTo>
                    <a:pt x="621326" y="123804"/>
                    <a:pt x="475397" y="83977"/>
                    <a:pt x="360828" y="149417"/>
                  </a:cubicBezTo>
                  <a:cubicBezTo>
                    <a:pt x="280358" y="195380"/>
                    <a:pt x="236760" y="281049"/>
                    <a:pt x="241665" y="367508"/>
                  </a:cubicBezTo>
                  <a:cubicBezTo>
                    <a:pt x="209878" y="359290"/>
                    <a:pt x="175188" y="363587"/>
                    <a:pt x="144450" y="381144"/>
                  </a:cubicBezTo>
                  <a:cubicBezTo>
                    <a:pt x="78981" y="418539"/>
                    <a:pt x="56223" y="501924"/>
                    <a:pt x="93617" y="567393"/>
                  </a:cubicBezTo>
                  <a:lnTo>
                    <a:pt x="101597" y="576526"/>
                  </a:lnTo>
                  <a:cubicBezTo>
                    <a:pt x="58159" y="629349"/>
                    <a:pt x="49624" y="705553"/>
                    <a:pt x="85580" y="768503"/>
                  </a:cubicBezTo>
                  <a:cubicBezTo>
                    <a:pt x="127248" y="841454"/>
                    <a:pt x="214604" y="871981"/>
                    <a:pt x="289920" y="841470"/>
                  </a:cubicBezTo>
                  <a:lnTo>
                    <a:pt x="289920" y="904668"/>
                  </a:lnTo>
                  <a:cubicBezTo>
                    <a:pt x="193469" y="943164"/>
                    <a:pt x="81115" y="905351"/>
                    <a:pt x="28062" y="812470"/>
                  </a:cubicBezTo>
                  <a:cubicBezTo>
                    <a:pt x="-16840" y="733856"/>
                    <a:pt x="-6181" y="638689"/>
                    <a:pt x="48064" y="572723"/>
                  </a:cubicBezTo>
                  <a:lnTo>
                    <a:pt x="38099" y="561317"/>
                  </a:lnTo>
                  <a:cubicBezTo>
                    <a:pt x="-8600" y="479558"/>
                    <a:pt x="19821" y="375421"/>
                    <a:pt x="101580" y="328721"/>
                  </a:cubicBezTo>
                  <a:cubicBezTo>
                    <a:pt x="139967" y="306795"/>
                    <a:pt x="183290" y="301429"/>
                    <a:pt x="222985" y="311694"/>
                  </a:cubicBezTo>
                  <a:cubicBezTo>
                    <a:pt x="216862" y="203719"/>
                    <a:pt x="271309" y="96732"/>
                    <a:pt x="371802" y="39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02" name="圆角矩形 68"/>
            <p:cNvSpPr>
              <a:spLocks noChangeArrowheads="1"/>
            </p:cNvSpPr>
            <p:nvPr/>
          </p:nvSpPr>
          <p:spPr bwMode="auto">
            <a:xfrm flipH="1">
              <a:off x="365384" y="346732"/>
              <a:ext cx="893505" cy="654371"/>
            </a:xfrm>
            <a:custGeom>
              <a:avLst/>
              <a:gdLst>
                <a:gd name="T0" fmla="*/ 77614 w 2004545"/>
                <a:gd name="T1" fmla="*/ 0 h 1468058"/>
                <a:gd name="T2" fmla="*/ 23284 w 2004545"/>
                <a:gd name="T3" fmla="*/ 54329 h 1468058"/>
                <a:gd name="T4" fmla="*/ 23416 w 2004545"/>
                <a:gd name="T5" fmla="*/ 55641 h 1468058"/>
                <a:gd name="T6" fmla="*/ 0 w 2004545"/>
                <a:gd name="T7" fmla="*/ 91206 h 1468058"/>
                <a:gd name="T8" fmla="*/ 38807 w 2004545"/>
                <a:gd name="T9" fmla="*/ 130013 h 1468058"/>
                <a:gd name="T10" fmla="*/ 70533 w 2004545"/>
                <a:gd name="T11" fmla="*/ 130013 h 1468058"/>
                <a:gd name="T12" fmla="*/ 63390 w 2004545"/>
                <a:gd name="T13" fmla="*/ 109962 h 1468058"/>
                <a:gd name="T14" fmla="*/ 82916 w 2004545"/>
                <a:gd name="T15" fmla="*/ 80306 h 1468058"/>
                <a:gd name="T16" fmla="*/ 82805 w 2004545"/>
                <a:gd name="T17" fmla="*/ 79212 h 1468058"/>
                <a:gd name="T18" fmla="*/ 128108 w 2004545"/>
                <a:gd name="T19" fmla="*/ 33910 h 1468058"/>
                <a:gd name="T20" fmla="*/ 168242 w 2004545"/>
                <a:gd name="T21" fmla="*/ 58614 h 1468058"/>
                <a:gd name="T22" fmla="*/ 177375 w 2004545"/>
                <a:gd name="T23" fmla="*/ 53143 h 1468058"/>
                <a:gd name="T24" fmla="*/ 177525 w 2004545"/>
                <a:gd name="T25" fmla="*/ 52399 h 1468058"/>
                <a:gd name="T26" fmla="*/ 146479 w 2004545"/>
                <a:gd name="T27" fmla="*/ 21354 h 1468058"/>
                <a:gd name="T28" fmla="*/ 125744 w 2004545"/>
                <a:gd name="T29" fmla="*/ 29627 h 1468058"/>
                <a:gd name="T30" fmla="*/ 77614 w 2004545"/>
                <a:gd name="T31" fmla="*/ 0 h 14680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4545"/>
                <a:gd name="T49" fmla="*/ 0 h 1468058"/>
                <a:gd name="T50" fmla="*/ 2004545 w 2004545"/>
                <a:gd name="T51" fmla="*/ 1468058 h 14680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4545" h="1468058">
                  <a:moveTo>
                    <a:pt x="876386" y="0"/>
                  </a:moveTo>
                  <a:cubicBezTo>
                    <a:pt x="537576" y="0"/>
                    <a:pt x="262915" y="274661"/>
                    <a:pt x="262915" y="613471"/>
                  </a:cubicBezTo>
                  <a:cubicBezTo>
                    <a:pt x="262915" y="618431"/>
                    <a:pt x="262973" y="623380"/>
                    <a:pt x="264408" y="628280"/>
                  </a:cubicBezTo>
                  <a:cubicBezTo>
                    <a:pt x="108715" y="694956"/>
                    <a:pt x="0" y="849713"/>
                    <a:pt x="0" y="1029866"/>
                  </a:cubicBezTo>
                  <a:cubicBezTo>
                    <a:pt x="0" y="1271872"/>
                    <a:pt x="196187" y="1468058"/>
                    <a:pt x="438192" y="1468058"/>
                  </a:cubicBezTo>
                  <a:lnTo>
                    <a:pt x="796429" y="1468058"/>
                  </a:lnTo>
                  <a:cubicBezTo>
                    <a:pt x="745471" y="1406661"/>
                    <a:pt x="715778" y="1327623"/>
                    <a:pt x="715778" y="1241651"/>
                  </a:cubicBezTo>
                  <a:cubicBezTo>
                    <a:pt x="715778" y="1091431"/>
                    <a:pt x="806429" y="962387"/>
                    <a:pt x="936254" y="906790"/>
                  </a:cubicBezTo>
                  <a:cubicBezTo>
                    <a:pt x="935057" y="902704"/>
                    <a:pt x="935009" y="898577"/>
                    <a:pt x="935009" y="894441"/>
                  </a:cubicBezTo>
                  <a:cubicBezTo>
                    <a:pt x="935009" y="611925"/>
                    <a:pt x="1164034" y="382900"/>
                    <a:pt x="1446550" y="382900"/>
                  </a:cubicBezTo>
                  <a:cubicBezTo>
                    <a:pt x="1644979" y="382900"/>
                    <a:pt x="1817019" y="495883"/>
                    <a:pt x="1899722" y="661846"/>
                  </a:cubicBezTo>
                  <a:cubicBezTo>
                    <a:pt x="1928593" y="633739"/>
                    <a:pt x="1963605" y="612264"/>
                    <a:pt x="2002850" y="600068"/>
                  </a:cubicBezTo>
                  <a:lnTo>
                    <a:pt x="2004545" y="591672"/>
                  </a:lnTo>
                  <a:cubicBezTo>
                    <a:pt x="2004545" y="398067"/>
                    <a:pt x="1847598" y="241118"/>
                    <a:pt x="1653991" y="241118"/>
                  </a:cubicBezTo>
                  <a:cubicBezTo>
                    <a:pt x="1563090" y="241118"/>
                    <a:pt x="1480267" y="275719"/>
                    <a:pt x="1419858" y="334529"/>
                  </a:cubicBezTo>
                  <a:cubicBezTo>
                    <a:pt x="1320676" y="135496"/>
                    <a:pt x="1114354" y="0"/>
                    <a:pt x="8763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1537" name="组合 23"/>
          <p:cNvGrpSpPr/>
          <p:nvPr/>
        </p:nvGrpSpPr>
        <p:grpSpPr bwMode="auto">
          <a:xfrm>
            <a:off x="4133850" y="2235200"/>
            <a:ext cx="904875" cy="904875"/>
            <a:chOff x="0" y="0"/>
            <a:chExt cx="1407945" cy="1407810"/>
          </a:xfrm>
        </p:grpSpPr>
        <p:sp>
          <p:nvSpPr>
            <p:cNvPr id="19496" name="圆角矩形 24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16667"/>
              </a:avLst>
            </a:prstGeom>
            <a:solidFill>
              <a:srgbClr val="489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</a:endParaRPr>
            </a:p>
          </p:txBody>
        </p:sp>
        <p:sp>
          <p:nvSpPr>
            <p:cNvPr id="19497" name="圆角矩形 12"/>
            <p:cNvSpPr>
              <a:spLocks noChangeArrowheads="1"/>
            </p:cNvSpPr>
            <p:nvPr/>
          </p:nvSpPr>
          <p:spPr bwMode="auto">
            <a:xfrm>
              <a:off x="323456" y="331933"/>
              <a:ext cx="1084489" cy="1075877"/>
            </a:xfrm>
            <a:custGeom>
              <a:avLst/>
              <a:gdLst>
                <a:gd name="T0" fmla="*/ 2270712 w 622695"/>
                <a:gd name="T1" fmla="*/ 476279 h 617749"/>
                <a:gd name="T2" fmla="*/ 2286904 w 622695"/>
                <a:gd name="T3" fmla="*/ 291317 h 617749"/>
                <a:gd name="T4" fmla="*/ 2390427 w 622695"/>
                <a:gd name="T5" fmla="*/ 0 h 617749"/>
                <a:gd name="T6" fmla="*/ 3286054 w 622695"/>
                <a:gd name="T7" fmla="*/ 730467 h 617749"/>
                <a:gd name="T8" fmla="*/ 3289048 w 622695"/>
                <a:gd name="T9" fmla="*/ 2551641 h 617749"/>
                <a:gd name="T10" fmla="*/ 2577344 w 622695"/>
                <a:gd name="T11" fmla="*/ 3263351 h 617749"/>
                <a:gd name="T12" fmla="*/ 1574645 w 622695"/>
                <a:gd name="T13" fmla="*/ 3260927 h 617749"/>
                <a:gd name="T14" fmla="*/ 49871 w 622695"/>
                <a:gd name="T15" fmla="*/ 1729080 h 617749"/>
                <a:gd name="T16" fmla="*/ 253762 w 622695"/>
                <a:gd name="T17" fmla="*/ 1331709 h 617749"/>
                <a:gd name="T18" fmla="*/ 12815 w 622695"/>
                <a:gd name="T19" fmla="*/ 893524 h 617749"/>
                <a:gd name="T20" fmla="*/ 368050 w 622695"/>
                <a:gd name="T21" fmla="*/ 309136 h 617749"/>
                <a:gd name="T22" fmla="*/ 820674 w 622695"/>
                <a:gd name="T23" fmla="*/ 357288 h 617749"/>
                <a:gd name="T24" fmla="*/ 1138477 w 622695"/>
                <a:gd name="T25" fmla="*/ 258575 h 617749"/>
                <a:gd name="T26" fmla="*/ 1199757 w 622695"/>
                <a:gd name="T27" fmla="*/ 219631 h 617749"/>
                <a:gd name="T28" fmla="*/ 2270712 w 622695"/>
                <a:gd name="T29" fmla="*/ 476279 h 6177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2695"/>
                <a:gd name="T46" fmla="*/ 0 h 617749"/>
                <a:gd name="T47" fmla="*/ 622695 w 622695"/>
                <a:gd name="T48" fmla="*/ 617749 h 6177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2695" h="617749">
                  <a:moveTo>
                    <a:pt x="429846" y="90159"/>
                  </a:moveTo>
                  <a:lnTo>
                    <a:pt x="432911" y="55146"/>
                  </a:lnTo>
                  <a:lnTo>
                    <a:pt x="452508" y="0"/>
                  </a:lnTo>
                  <a:lnTo>
                    <a:pt x="622050" y="138277"/>
                  </a:lnTo>
                  <a:cubicBezTo>
                    <a:pt x="621631" y="247116"/>
                    <a:pt x="623036" y="374184"/>
                    <a:pt x="622617" y="483023"/>
                  </a:cubicBezTo>
                  <a:cubicBezTo>
                    <a:pt x="622617" y="557430"/>
                    <a:pt x="562298" y="617749"/>
                    <a:pt x="487891" y="617749"/>
                  </a:cubicBezTo>
                  <a:lnTo>
                    <a:pt x="298080" y="617290"/>
                  </a:lnTo>
                  <a:lnTo>
                    <a:pt x="9441" y="327313"/>
                  </a:lnTo>
                  <a:lnTo>
                    <a:pt x="48037" y="252091"/>
                  </a:lnTo>
                  <a:lnTo>
                    <a:pt x="2426" y="169143"/>
                  </a:lnTo>
                  <a:cubicBezTo>
                    <a:pt x="-12350" y="124880"/>
                    <a:pt x="44184" y="75437"/>
                    <a:pt x="69672" y="58519"/>
                  </a:cubicBezTo>
                  <a:cubicBezTo>
                    <a:pt x="95160" y="41601"/>
                    <a:pt x="130743" y="72875"/>
                    <a:pt x="155354" y="67634"/>
                  </a:cubicBezTo>
                  <a:lnTo>
                    <a:pt x="215514" y="48948"/>
                  </a:lnTo>
                  <a:lnTo>
                    <a:pt x="227114" y="41576"/>
                  </a:lnTo>
                  <a:lnTo>
                    <a:pt x="429846" y="90159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98" name="椭圆 30"/>
            <p:cNvSpPr>
              <a:spLocks noChangeArrowheads="1"/>
            </p:cNvSpPr>
            <p:nvPr/>
          </p:nvSpPr>
          <p:spPr bwMode="auto">
            <a:xfrm>
              <a:off x="165766" y="194339"/>
              <a:ext cx="1076278" cy="1076278"/>
            </a:xfrm>
            <a:custGeom>
              <a:avLst/>
              <a:gdLst>
                <a:gd name="T0" fmla="*/ 613007 w 944830"/>
                <a:gd name="T1" fmla="*/ 0 h 944830"/>
                <a:gd name="T2" fmla="*/ 839126 w 944830"/>
                <a:gd name="T3" fmla="*/ 226117 h 944830"/>
                <a:gd name="T4" fmla="*/ 981448 w 944830"/>
                <a:gd name="T5" fmla="*/ 120909 h 944830"/>
                <a:gd name="T6" fmla="*/ 1133160 w 944830"/>
                <a:gd name="T7" fmla="*/ 272621 h 944830"/>
                <a:gd name="T8" fmla="*/ 1027952 w 944830"/>
                <a:gd name="T9" fmla="*/ 414945 h 944830"/>
                <a:gd name="T10" fmla="*/ 1226013 w 944830"/>
                <a:gd name="T11" fmla="*/ 613007 h 944830"/>
                <a:gd name="T12" fmla="*/ 1021969 w 944830"/>
                <a:gd name="T13" fmla="*/ 817051 h 944830"/>
                <a:gd name="T14" fmla="*/ 894756 w 944830"/>
                <a:gd name="T15" fmla="*/ 743046 h 944830"/>
                <a:gd name="T16" fmla="*/ 743045 w 944830"/>
                <a:gd name="T17" fmla="*/ 894758 h 944830"/>
                <a:gd name="T18" fmla="*/ 817051 w 944830"/>
                <a:gd name="T19" fmla="*/ 1021970 h 944830"/>
                <a:gd name="T20" fmla="*/ 613007 w 944830"/>
                <a:gd name="T21" fmla="*/ 1226013 h 944830"/>
                <a:gd name="T22" fmla="*/ 408964 w 944830"/>
                <a:gd name="T23" fmla="*/ 1021970 h 944830"/>
                <a:gd name="T24" fmla="*/ 482969 w 944830"/>
                <a:gd name="T25" fmla="*/ 894758 h 944830"/>
                <a:gd name="T26" fmla="*/ 331257 w 944830"/>
                <a:gd name="T27" fmla="*/ 743046 h 944830"/>
                <a:gd name="T28" fmla="*/ 204044 w 944830"/>
                <a:gd name="T29" fmla="*/ 817051 h 944830"/>
                <a:gd name="T30" fmla="*/ 0 w 944830"/>
                <a:gd name="T31" fmla="*/ 613007 h 944830"/>
                <a:gd name="T32" fmla="*/ 198062 w 944830"/>
                <a:gd name="T33" fmla="*/ 414945 h 944830"/>
                <a:gd name="T34" fmla="*/ 92852 w 944830"/>
                <a:gd name="T35" fmla="*/ 272621 h 944830"/>
                <a:gd name="T36" fmla="*/ 244564 w 944830"/>
                <a:gd name="T37" fmla="*/ 120909 h 944830"/>
                <a:gd name="T38" fmla="*/ 386887 w 944830"/>
                <a:gd name="T39" fmla="*/ 226119 h 944830"/>
                <a:gd name="T40" fmla="*/ 613007 w 944830"/>
                <a:gd name="T41" fmla="*/ 0 h 9448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4830"/>
                <a:gd name="T64" fmla="*/ 0 h 944830"/>
                <a:gd name="T65" fmla="*/ 944830 w 944830"/>
                <a:gd name="T66" fmla="*/ 944830 h 9448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4830" h="944830">
                  <a:moveTo>
                    <a:pt x="472415" y="0"/>
                  </a:moveTo>
                  <a:lnTo>
                    <a:pt x="646674" y="174258"/>
                  </a:lnTo>
                  <a:cubicBezTo>
                    <a:pt x="660469" y="126985"/>
                    <a:pt x="704464" y="93179"/>
                    <a:pt x="756355" y="93179"/>
                  </a:cubicBezTo>
                  <a:cubicBezTo>
                    <a:pt x="820926" y="93179"/>
                    <a:pt x="873272" y="145525"/>
                    <a:pt x="873272" y="210096"/>
                  </a:cubicBezTo>
                  <a:cubicBezTo>
                    <a:pt x="873272" y="261987"/>
                    <a:pt x="839466" y="305983"/>
                    <a:pt x="792193" y="319778"/>
                  </a:cubicBezTo>
                  <a:lnTo>
                    <a:pt x="944830" y="472415"/>
                  </a:lnTo>
                  <a:lnTo>
                    <a:pt x="787583" y="629662"/>
                  </a:lnTo>
                  <a:cubicBezTo>
                    <a:pt x="768788" y="595026"/>
                    <a:pt x="731782" y="572630"/>
                    <a:pt x="689546" y="572630"/>
                  </a:cubicBezTo>
                  <a:cubicBezTo>
                    <a:pt x="624975" y="572630"/>
                    <a:pt x="572629" y="624976"/>
                    <a:pt x="572629" y="689547"/>
                  </a:cubicBezTo>
                  <a:cubicBezTo>
                    <a:pt x="572629" y="731783"/>
                    <a:pt x="595025" y="768788"/>
                    <a:pt x="629662" y="787584"/>
                  </a:cubicBezTo>
                  <a:lnTo>
                    <a:pt x="472415" y="944830"/>
                  </a:lnTo>
                  <a:lnTo>
                    <a:pt x="315169" y="787584"/>
                  </a:lnTo>
                  <a:cubicBezTo>
                    <a:pt x="349805" y="768788"/>
                    <a:pt x="372201" y="731783"/>
                    <a:pt x="372201" y="689547"/>
                  </a:cubicBezTo>
                  <a:cubicBezTo>
                    <a:pt x="372201" y="624976"/>
                    <a:pt x="319855" y="572630"/>
                    <a:pt x="255284" y="572630"/>
                  </a:cubicBezTo>
                  <a:cubicBezTo>
                    <a:pt x="213048" y="572630"/>
                    <a:pt x="176043" y="595026"/>
                    <a:pt x="157247" y="629662"/>
                  </a:cubicBezTo>
                  <a:lnTo>
                    <a:pt x="0" y="472415"/>
                  </a:lnTo>
                  <a:lnTo>
                    <a:pt x="152637" y="319778"/>
                  </a:lnTo>
                  <a:cubicBezTo>
                    <a:pt x="105363" y="305983"/>
                    <a:pt x="71557" y="261987"/>
                    <a:pt x="71557" y="210096"/>
                  </a:cubicBezTo>
                  <a:cubicBezTo>
                    <a:pt x="71557" y="145525"/>
                    <a:pt x="123903" y="93179"/>
                    <a:pt x="188474" y="93179"/>
                  </a:cubicBezTo>
                  <a:cubicBezTo>
                    <a:pt x="240365" y="93179"/>
                    <a:pt x="284362" y="126985"/>
                    <a:pt x="298156" y="174259"/>
                  </a:cubicBezTo>
                  <a:lnTo>
                    <a:pt x="4724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1541" name="组合 27"/>
          <p:cNvGrpSpPr/>
          <p:nvPr/>
        </p:nvGrpSpPr>
        <p:grpSpPr bwMode="auto">
          <a:xfrm>
            <a:off x="2954338" y="2232025"/>
            <a:ext cx="906462" cy="908050"/>
            <a:chOff x="0" y="0"/>
            <a:chExt cx="1410703" cy="1410703"/>
          </a:xfrm>
        </p:grpSpPr>
        <p:grpSp>
          <p:nvGrpSpPr>
            <p:cNvPr id="19488" name="组合 28"/>
            <p:cNvGrpSpPr/>
            <p:nvPr/>
          </p:nvGrpSpPr>
          <p:grpSpPr bwMode="auto">
            <a:xfrm>
              <a:off x="0" y="0"/>
              <a:ext cx="1410703" cy="1410703"/>
              <a:chOff x="0" y="0"/>
              <a:chExt cx="1410703" cy="1410703"/>
            </a:xfrm>
          </p:grpSpPr>
          <p:sp>
            <p:nvSpPr>
              <p:cNvPr id="19494" name="圆角矩形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10703" cy="1410703"/>
              </a:xfrm>
              <a:prstGeom prst="roundRect">
                <a:avLst>
                  <a:gd name="adj" fmla="val 16667"/>
                </a:avLst>
              </a:prstGeom>
              <a:solidFill>
                <a:srgbClr val="85A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3F3F3F"/>
                  </a:solidFill>
                </a:endParaRPr>
              </a:p>
            </p:txBody>
          </p:sp>
          <p:sp>
            <p:nvSpPr>
              <p:cNvPr id="19495" name="圆角矩形 3"/>
              <p:cNvSpPr>
                <a:spLocks noChangeArrowheads="1"/>
              </p:cNvSpPr>
              <p:nvPr/>
            </p:nvSpPr>
            <p:spPr bwMode="auto">
              <a:xfrm>
                <a:off x="282898" y="301393"/>
                <a:ext cx="1127805" cy="1109309"/>
              </a:xfrm>
              <a:custGeom>
                <a:avLst/>
                <a:gdLst>
                  <a:gd name="T0" fmla="*/ 30362 w 2532980"/>
                  <a:gd name="T1" fmla="*/ 15106 h 2491439"/>
                  <a:gd name="T2" fmla="*/ 64694 w 2532980"/>
                  <a:gd name="T3" fmla="*/ 1998 h 2491439"/>
                  <a:gd name="T4" fmla="*/ 98179 w 2532980"/>
                  <a:gd name="T5" fmla="*/ 0 h 2491439"/>
                  <a:gd name="T6" fmla="*/ 133560 w 2532980"/>
                  <a:gd name="T7" fmla="*/ 5784 h 2491439"/>
                  <a:gd name="T8" fmla="*/ 223153 w 2532980"/>
                  <a:gd name="T9" fmla="*/ 77845 h 2491439"/>
                  <a:gd name="T10" fmla="*/ 223583 w 2532980"/>
                  <a:gd name="T11" fmla="*/ 173304 h 2491439"/>
                  <a:gd name="T12" fmla="*/ 176971 w 2532980"/>
                  <a:gd name="T13" fmla="*/ 219916 h 2491439"/>
                  <a:gd name="T14" fmla="*/ 123975 w 2532980"/>
                  <a:gd name="T15" fmla="*/ 219916 h 2491439"/>
                  <a:gd name="T16" fmla="*/ 22101 w 2532980"/>
                  <a:gd name="T17" fmla="*/ 148232 h 2491439"/>
                  <a:gd name="T18" fmla="*/ 28766 w 2532980"/>
                  <a:gd name="T19" fmla="*/ 146988 h 2491439"/>
                  <a:gd name="T20" fmla="*/ 10690 w 2532980"/>
                  <a:gd name="T21" fmla="*/ 131688 h 2491439"/>
                  <a:gd name="T22" fmla="*/ 0 w 2532980"/>
                  <a:gd name="T23" fmla="*/ 58959 h 2491439"/>
                  <a:gd name="T24" fmla="*/ 30362 w 2532980"/>
                  <a:gd name="T25" fmla="*/ 15106 h 24914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32980"/>
                  <a:gd name="T40" fmla="*/ 0 h 2491439"/>
                  <a:gd name="T41" fmla="*/ 2532980 w 2532980"/>
                  <a:gd name="T42" fmla="*/ 2491439 h 24914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32980" h="2491439">
                    <a:moveTo>
                      <a:pt x="343970" y="171138"/>
                    </a:moveTo>
                    <a:cubicBezTo>
                      <a:pt x="470055" y="139465"/>
                      <a:pt x="606836" y="54312"/>
                      <a:pt x="732921" y="22639"/>
                    </a:cubicBezTo>
                    <a:lnTo>
                      <a:pt x="1112274" y="0"/>
                    </a:lnTo>
                    <a:lnTo>
                      <a:pt x="1513111" y="65527"/>
                    </a:lnTo>
                    <a:lnTo>
                      <a:pt x="2528113" y="881906"/>
                    </a:lnTo>
                    <a:cubicBezTo>
                      <a:pt x="2529735" y="1242394"/>
                      <a:pt x="2531358" y="1602882"/>
                      <a:pt x="2532980" y="1963370"/>
                    </a:cubicBezTo>
                    <a:cubicBezTo>
                      <a:pt x="2532980" y="2255014"/>
                      <a:pt x="2296555" y="2491439"/>
                      <a:pt x="2004911" y="2491439"/>
                    </a:cubicBezTo>
                    <a:lnTo>
                      <a:pt x="1404520" y="2491439"/>
                    </a:lnTo>
                    <a:lnTo>
                      <a:pt x="250384" y="1679326"/>
                    </a:lnTo>
                    <a:lnTo>
                      <a:pt x="325895" y="1665228"/>
                    </a:lnTo>
                    <a:lnTo>
                      <a:pt x="121105" y="1491900"/>
                    </a:lnTo>
                    <a:lnTo>
                      <a:pt x="1" y="667946"/>
                    </a:lnTo>
                    <a:lnTo>
                      <a:pt x="343970" y="171138"/>
                    </a:lnTo>
                    <a:close/>
                  </a:path>
                </a:pathLst>
              </a:custGeom>
              <a:solidFill>
                <a:srgbClr val="000000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9489" name="组合 29"/>
            <p:cNvGrpSpPr/>
            <p:nvPr/>
          </p:nvGrpSpPr>
          <p:grpSpPr bwMode="auto">
            <a:xfrm>
              <a:off x="255350" y="255350"/>
              <a:ext cx="900002" cy="900002"/>
              <a:chOff x="0" y="0"/>
              <a:chExt cx="3528392" cy="3528392"/>
            </a:xfrm>
          </p:grpSpPr>
          <p:sp>
            <p:nvSpPr>
              <p:cNvPr id="19490" name="Freeform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28392" cy="3528392"/>
              </a:xfrm>
              <a:custGeom>
                <a:avLst/>
                <a:gdLst>
                  <a:gd name="T0" fmla="*/ 1944317 w 3528392"/>
                  <a:gd name="T1" fmla="*/ 3348272 h 3528392"/>
                  <a:gd name="T2" fmla="*/ 1584077 w 3528392"/>
                  <a:gd name="T3" fmla="*/ 3348272 h 3528392"/>
                  <a:gd name="T4" fmla="*/ 2306111 w 3528392"/>
                  <a:gd name="T5" fmla="*/ 3088523 h 3528392"/>
                  <a:gd name="T6" fmla="*/ 2306111 w 3528392"/>
                  <a:gd name="T7" fmla="*/ 3448763 h 3528392"/>
                  <a:gd name="T8" fmla="*/ 2306111 w 3528392"/>
                  <a:gd name="T9" fmla="*/ 3088523 h 3528392"/>
                  <a:gd name="T10" fmla="*/ 1402401 w 3528392"/>
                  <a:gd name="T11" fmla="*/ 3268643 h 3528392"/>
                  <a:gd name="T12" fmla="*/ 1042161 w 3528392"/>
                  <a:gd name="T13" fmla="*/ 3268643 h 3528392"/>
                  <a:gd name="T14" fmla="*/ 2848027 w 3528392"/>
                  <a:gd name="T15" fmla="*/ 2808310 h 3528392"/>
                  <a:gd name="T16" fmla="*/ 2848027 w 3528392"/>
                  <a:gd name="T17" fmla="*/ 3168550 h 3528392"/>
                  <a:gd name="T18" fmla="*/ 2848027 w 3528392"/>
                  <a:gd name="T19" fmla="*/ 2808310 h 3528392"/>
                  <a:gd name="T20" fmla="*/ 860486 w 3528392"/>
                  <a:gd name="T21" fmla="*/ 2988430 h 3528392"/>
                  <a:gd name="T22" fmla="*/ 500246 w 3528392"/>
                  <a:gd name="T23" fmla="*/ 2988430 h 3528392"/>
                  <a:gd name="T24" fmla="*/ 1933280 w 3528392"/>
                  <a:gd name="T25" fmla="*/ 1530863 h 3528392"/>
                  <a:gd name="T26" fmla="*/ 2124584 w 3528392"/>
                  <a:gd name="T27" fmla="*/ 1638478 h 3528392"/>
                  <a:gd name="T28" fmla="*/ 2219792 w 3528392"/>
                  <a:gd name="T29" fmla="*/ 1889423 h 3528392"/>
                  <a:gd name="T30" fmla="*/ 1878482 w 3528392"/>
                  <a:gd name="T31" fmla="*/ 2097950 h 3528392"/>
                  <a:gd name="T32" fmla="*/ 1721477 w 3528392"/>
                  <a:gd name="T33" fmla="*/ 2353281 h 3528392"/>
                  <a:gd name="T34" fmla="*/ 1628042 w 3528392"/>
                  <a:gd name="T35" fmla="*/ 2080618 h 3528392"/>
                  <a:gd name="T36" fmla="*/ 1291951 w 3528392"/>
                  <a:gd name="T37" fmla="*/ 1882881 h 3528392"/>
                  <a:gd name="T38" fmla="*/ 1382833 w 3528392"/>
                  <a:gd name="T39" fmla="*/ 1636192 h 3528392"/>
                  <a:gd name="T40" fmla="*/ 1933280 w 3528392"/>
                  <a:gd name="T41" fmla="*/ 1530863 h 3528392"/>
                  <a:gd name="T42" fmla="*/ 3528392 w 3528392"/>
                  <a:gd name="T43" fmla="*/ 1764196 h 3528392"/>
                  <a:gd name="T44" fmla="*/ 2854187 w 3528392"/>
                  <a:gd name="T45" fmla="*/ 2664296 h 3528392"/>
                  <a:gd name="T46" fmla="*/ 1879764 w 3528392"/>
                  <a:gd name="T47" fmla="*/ 2645821 h 3528392"/>
                  <a:gd name="T48" fmla="*/ 1953379 w 3528392"/>
                  <a:gd name="T49" fmla="*/ 2119060 h 3528392"/>
                  <a:gd name="T50" fmla="*/ 2273667 w 3528392"/>
                  <a:gd name="T51" fmla="*/ 1937017 h 3528392"/>
                  <a:gd name="T52" fmla="*/ 2752809 w 3528392"/>
                  <a:gd name="T53" fmla="*/ 2011900 h 3528392"/>
                  <a:gd name="T54" fmla="*/ 3052650 w 3528392"/>
                  <a:gd name="T55" fmla="*/ 2360791 h 3528392"/>
                  <a:gd name="T56" fmla="*/ 1764196 w 3528392"/>
                  <a:gd name="T57" fmla="*/ 343136 h 3528392"/>
                  <a:gd name="T58" fmla="*/ 458827 w 3528392"/>
                  <a:gd name="T59" fmla="*/ 2325675 h 3528392"/>
                  <a:gd name="T60" fmla="*/ 625771 w 3528392"/>
                  <a:gd name="T61" fmla="*/ 2034661 h 3528392"/>
                  <a:gd name="T62" fmla="*/ 1227604 w 3528392"/>
                  <a:gd name="T63" fmla="*/ 1912008 h 3528392"/>
                  <a:gd name="T64" fmla="*/ 1569848 w 3528392"/>
                  <a:gd name="T65" fmla="*/ 2123746 h 3528392"/>
                  <a:gd name="T66" fmla="*/ 1616341 w 3528392"/>
                  <a:gd name="T67" fmla="*/ 2636305 h 3528392"/>
                  <a:gd name="T68" fmla="*/ 688643 w 3528392"/>
                  <a:gd name="T69" fmla="*/ 2664296 h 3528392"/>
                  <a:gd name="T70" fmla="*/ 0 w 3528392"/>
                  <a:gd name="T71" fmla="*/ 1764196 h 3528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528392"/>
                  <a:gd name="T109" fmla="*/ 0 h 3528392"/>
                  <a:gd name="T110" fmla="*/ 3528392 w 3528392"/>
                  <a:gd name="T111" fmla="*/ 3528392 h 3528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528392" h="3528392">
                    <a:moveTo>
                      <a:pt x="1764197" y="3168152"/>
                    </a:moveTo>
                    <a:cubicBezTo>
                      <a:pt x="1863675" y="3168152"/>
                      <a:pt x="1944317" y="3248794"/>
                      <a:pt x="1944317" y="3348272"/>
                    </a:cubicBezTo>
                    <a:cubicBezTo>
                      <a:pt x="1944317" y="3447750"/>
                      <a:pt x="1863675" y="3528392"/>
                      <a:pt x="1764197" y="3528392"/>
                    </a:cubicBezTo>
                    <a:cubicBezTo>
                      <a:pt x="1664719" y="3528392"/>
                      <a:pt x="1584077" y="3447750"/>
                      <a:pt x="1584077" y="3348272"/>
                    </a:cubicBezTo>
                    <a:cubicBezTo>
                      <a:pt x="1584077" y="3248794"/>
                      <a:pt x="1664719" y="3168152"/>
                      <a:pt x="1764197" y="3168152"/>
                    </a:cubicBezTo>
                    <a:close/>
                    <a:moveTo>
                      <a:pt x="2306111" y="3088523"/>
                    </a:moveTo>
                    <a:cubicBezTo>
                      <a:pt x="2405589" y="3088523"/>
                      <a:pt x="2486231" y="3169165"/>
                      <a:pt x="2486231" y="3268643"/>
                    </a:cubicBezTo>
                    <a:cubicBezTo>
                      <a:pt x="2486231" y="3368121"/>
                      <a:pt x="2405589" y="3448763"/>
                      <a:pt x="2306111" y="3448763"/>
                    </a:cubicBezTo>
                    <a:cubicBezTo>
                      <a:pt x="2206633" y="3448763"/>
                      <a:pt x="2125991" y="3368121"/>
                      <a:pt x="2125991" y="3268643"/>
                    </a:cubicBezTo>
                    <a:cubicBezTo>
                      <a:pt x="2125991" y="3169165"/>
                      <a:pt x="2206633" y="3088523"/>
                      <a:pt x="2306111" y="3088523"/>
                    </a:cubicBezTo>
                    <a:close/>
                    <a:moveTo>
                      <a:pt x="1222281" y="3088523"/>
                    </a:moveTo>
                    <a:cubicBezTo>
                      <a:pt x="1321759" y="3088523"/>
                      <a:pt x="1402401" y="3169165"/>
                      <a:pt x="1402401" y="3268643"/>
                    </a:cubicBezTo>
                    <a:cubicBezTo>
                      <a:pt x="1402401" y="3368121"/>
                      <a:pt x="1321759" y="3448763"/>
                      <a:pt x="1222281" y="3448763"/>
                    </a:cubicBezTo>
                    <a:cubicBezTo>
                      <a:pt x="1122803" y="3448763"/>
                      <a:pt x="1042161" y="3368121"/>
                      <a:pt x="1042161" y="3268643"/>
                    </a:cubicBezTo>
                    <a:cubicBezTo>
                      <a:pt x="1042161" y="3169165"/>
                      <a:pt x="1122803" y="3088523"/>
                      <a:pt x="1222281" y="3088523"/>
                    </a:cubicBezTo>
                    <a:close/>
                    <a:moveTo>
                      <a:pt x="2848027" y="2808310"/>
                    </a:moveTo>
                    <a:cubicBezTo>
                      <a:pt x="2947505" y="2808310"/>
                      <a:pt x="3028147" y="2888952"/>
                      <a:pt x="3028147" y="2988430"/>
                    </a:cubicBezTo>
                    <a:cubicBezTo>
                      <a:pt x="3028147" y="3087908"/>
                      <a:pt x="2947505" y="3168550"/>
                      <a:pt x="2848027" y="3168550"/>
                    </a:cubicBezTo>
                    <a:cubicBezTo>
                      <a:pt x="2748549" y="3168550"/>
                      <a:pt x="2667907" y="3087908"/>
                      <a:pt x="2667907" y="2988430"/>
                    </a:cubicBezTo>
                    <a:cubicBezTo>
                      <a:pt x="2667907" y="2888952"/>
                      <a:pt x="2748549" y="2808310"/>
                      <a:pt x="2848027" y="2808310"/>
                    </a:cubicBezTo>
                    <a:close/>
                    <a:moveTo>
                      <a:pt x="680366" y="2808310"/>
                    </a:moveTo>
                    <a:cubicBezTo>
                      <a:pt x="779844" y="2808310"/>
                      <a:pt x="860486" y="2888952"/>
                      <a:pt x="860486" y="2988430"/>
                    </a:cubicBezTo>
                    <a:cubicBezTo>
                      <a:pt x="860486" y="3087908"/>
                      <a:pt x="779844" y="3168550"/>
                      <a:pt x="680366" y="3168550"/>
                    </a:cubicBezTo>
                    <a:cubicBezTo>
                      <a:pt x="580888" y="3168550"/>
                      <a:pt x="500246" y="3087908"/>
                      <a:pt x="500246" y="2988430"/>
                    </a:cubicBezTo>
                    <a:cubicBezTo>
                      <a:pt x="500246" y="2888952"/>
                      <a:pt x="580888" y="2808310"/>
                      <a:pt x="680366" y="2808310"/>
                    </a:cubicBezTo>
                    <a:close/>
                    <a:moveTo>
                      <a:pt x="1933280" y="1530863"/>
                    </a:moveTo>
                    <a:cubicBezTo>
                      <a:pt x="1933283" y="1530934"/>
                      <a:pt x="1934674" y="1568342"/>
                      <a:pt x="2041765" y="1607037"/>
                    </a:cubicBezTo>
                    <a:cubicBezTo>
                      <a:pt x="2041824" y="1607056"/>
                      <a:pt x="2079385" y="1618930"/>
                      <a:pt x="2124584" y="1638478"/>
                    </a:cubicBezTo>
                    <a:cubicBezTo>
                      <a:pt x="2123612" y="1668724"/>
                      <a:pt x="2123924" y="1682833"/>
                      <a:pt x="2152189" y="1730974"/>
                    </a:cubicBezTo>
                    <a:cubicBezTo>
                      <a:pt x="2160358" y="1788157"/>
                      <a:pt x="2168527" y="1816563"/>
                      <a:pt x="2219792" y="1889423"/>
                    </a:cubicBezTo>
                    <a:cubicBezTo>
                      <a:pt x="2216989" y="1899436"/>
                      <a:pt x="2200563" y="1930473"/>
                      <a:pt x="2112241" y="1962387"/>
                    </a:cubicBezTo>
                    <a:cubicBezTo>
                      <a:pt x="2112160" y="1962413"/>
                      <a:pt x="1912054" y="2025664"/>
                      <a:pt x="1878482" y="2097950"/>
                    </a:cubicBezTo>
                    <a:cubicBezTo>
                      <a:pt x="1878446" y="2098031"/>
                      <a:pt x="1828865" y="2210606"/>
                      <a:pt x="1804925" y="2351957"/>
                    </a:cubicBezTo>
                    <a:cubicBezTo>
                      <a:pt x="1777821" y="2353788"/>
                      <a:pt x="1749966" y="2353916"/>
                      <a:pt x="1721477" y="2353281"/>
                    </a:cubicBezTo>
                    <a:cubicBezTo>
                      <a:pt x="1721446" y="2353280"/>
                      <a:pt x="1715416" y="2352980"/>
                      <a:pt x="1704479" y="2352222"/>
                    </a:cubicBezTo>
                    <a:cubicBezTo>
                      <a:pt x="1681823" y="2202694"/>
                      <a:pt x="1628042" y="2080618"/>
                      <a:pt x="1628042" y="2080618"/>
                    </a:cubicBezTo>
                    <a:cubicBezTo>
                      <a:pt x="1594464" y="2008318"/>
                      <a:pt x="1394283" y="1945055"/>
                      <a:pt x="1394283" y="1945055"/>
                    </a:cubicBezTo>
                    <a:cubicBezTo>
                      <a:pt x="1327470" y="1920913"/>
                      <a:pt x="1301800" y="1897273"/>
                      <a:pt x="1291951" y="1882881"/>
                    </a:cubicBezTo>
                    <a:cubicBezTo>
                      <a:pt x="1339421" y="1814842"/>
                      <a:pt x="1347347" y="1786451"/>
                      <a:pt x="1355271" y="1730974"/>
                    </a:cubicBezTo>
                    <a:cubicBezTo>
                      <a:pt x="1384239" y="1681636"/>
                      <a:pt x="1383846" y="1668045"/>
                      <a:pt x="1382833" y="1636192"/>
                    </a:cubicBezTo>
                    <a:cubicBezTo>
                      <a:pt x="1447978" y="1613075"/>
                      <a:pt x="1552891" y="1570191"/>
                      <a:pt x="1562624" y="1532154"/>
                    </a:cubicBezTo>
                    <a:cubicBezTo>
                      <a:pt x="1562680" y="1532297"/>
                      <a:pt x="1722805" y="1946519"/>
                      <a:pt x="1933280" y="1530863"/>
                    </a:cubicBezTo>
                    <a:close/>
                    <a:moveTo>
                      <a:pt x="1764196" y="0"/>
                    </a:moveTo>
                    <a:cubicBezTo>
                      <a:pt x="2738535" y="0"/>
                      <a:pt x="3528392" y="789857"/>
                      <a:pt x="3528392" y="1764196"/>
                    </a:cubicBezTo>
                    <a:cubicBezTo>
                      <a:pt x="3528392" y="2147647"/>
                      <a:pt x="3406058" y="2502524"/>
                      <a:pt x="3196911" y="2790940"/>
                    </a:cubicBezTo>
                    <a:cubicBezTo>
                      <a:pt x="3105238" y="2711167"/>
                      <a:pt x="2985186" y="2664296"/>
                      <a:pt x="2854187" y="2664296"/>
                    </a:cubicBezTo>
                    <a:lnTo>
                      <a:pt x="1928833" y="2664296"/>
                    </a:lnTo>
                    <a:cubicBezTo>
                      <a:pt x="1911688" y="2659265"/>
                      <a:pt x="1895407" y="2652750"/>
                      <a:pt x="1879764" y="2645821"/>
                    </a:cubicBezTo>
                    <a:cubicBezTo>
                      <a:pt x="1879731" y="2645813"/>
                      <a:pt x="1850060" y="2638034"/>
                      <a:pt x="1848768" y="2567065"/>
                    </a:cubicBezTo>
                    <a:cubicBezTo>
                      <a:pt x="1848775" y="2566880"/>
                      <a:pt x="1859129" y="2258454"/>
                      <a:pt x="1953379" y="2119060"/>
                    </a:cubicBezTo>
                    <a:cubicBezTo>
                      <a:pt x="1953426" y="2118995"/>
                      <a:pt x="1979266" y="2082887"/>
                      <a:pt x="2042491" y="2058379"/>
                    </a:cubicBezTo>
                    <a:cubicBezTo>
                      <a:pt x="2042574" y="2058355"/>
                      <a:pt x="2259465" y="1992523"/>
                      <a:pt x="2273667" y="1937017"/>
                    </a:cubicBezTo>
                    <a:cubicBezTo>
                      <a:pt x="2273696" y="1937091"/>
                      <a:pt x="2433831" y="2351417"/>
                      <a:pt x="2644324" y="1935726"/>
                    </a:cubicBezTo>
                    <a:cubicBezTo>
                      <a:pt x="2644328" y="1935807"/>
                      <a:pt x="2645732" y="1973209"/>
                      <a:pt x="2752809" y="2011900"/>
                    </a:cubicBezTo>
                    <a:cubicBezTo>
                      <a:pt x="2752952" y="2011945"/>
                      <a:pt x="2953001" y="2075188"/>
                      <a:pt x="2986568" y="2147463"/>
                    </a:cubicBezTo>
                    <a:cubicBezTo>
                      <a:pt x="2986588" y="2147508"/>
                      <a:pt x="3026939" y="2239115"/>
                      <a:pt x="3052650" y="2360791"/>
                    </a:cubicBezTo>
                    <a:cubicBezTo>
                      <a:pt x="3138252" y="2179861"/>
                      <a:pt x="3185256" y="1977518"/>
                      <a:pt x="3185256" y="1764196"/>
                    </a:cubicBezTo>
                    <a:cubicBezTo>
                      <a:pt x="3185256" y="979366"/>
                      <a:pt x="2549026" y="343136"/>
                      <a:pt x="1764196" y="343136"/>
                    </a:cubicBezTo>
                    <a:cubicBezTo>
                      <a:pt x="979366" y="343136"/>
                      <a:pt x="343136" y="979366"/>
                      <a:pt x="343136" y="1764196"/>
                    </a:cubicBezTo>
                    <a:cubicBezTo>
                      <a:pt x="343136" y="1963681"/>
                      <a:pt x="384240" y="2153565"/>
                      <a:pt x="458827" y="2325675"/>
                    </a:cubicBezTo>
                    <a:cubicBezTo>
                      <a:pt x="472240" y="2242413"/>
                      <a:pt x="497036" y="2153940"/>
                      <a:pt x="536658" y="2095340"/>
                    </a:cubicBezTo>
                    <a:cubicBezTo>
                      <a:pt x="536680" y="2095310"/>
                      <a:pt x="562515" y="2059182"/>
                      <a:pt x="625771" y="2034661"/>
                    </a:cubicBezTo>
                    <a:cubicBezTo>
                      <a:pt x="625886" y="2034627"/>
                      <a:pt x="842747" y="1968800"/>
                      <a:pt x="856948" y="1913299"/>
                    </a:cubicBezTo>
                    <a:cubicBezTo>
                      <a:pt x="856991" y="1913411"/>
                      <a:pt x="1017121" y="2327680"/>
                      <a:pt x="1227604" y="1912008"/>
                    </a:cubicBezTo>
                    <a:cubicBezTo>
                      <a:pt x="1227605" y="1912072"/>
                      <a:pt x="1228990" y="1949480"/>
                      <a:pt x="1336089" y="1988181"/>
                    </a:cubicBezTo>
                    <a:cubicBezTo>
                      <a:pt x="1336259" y="1988235"/>
                      <a:pt x="1536284" y="2051476"/>
                      <a:pt x="1569848" y="2123746"/>
                    </a:cubicBezTo>
                    <a:cubicBezTo>
                      <a:pt x="1569906" y="2123878"/>
                      <a:pt x="1679619" y="2372983"/>
                      <a:pt x="1653795" y="2594989"/>
                    </a:cubicBezTo>
                    <a:cubicBezTo>
                      <a:pt x="1653791" y="2595036"/>
                      <a:pt x="1652457" y="2613096"/>
                      <a:pt x="1616341" y="2636305"/>
                    </a:cubicBezTo>
                    <a:cubicBezTo>
                      <a:pt x="1616298" y="2636324"/>
                      <a:pt x="1586869" y="2648627"/>
                      <a:pt x="1534270" y="2664296"/>
                    </a:cubicBezTo>
                    <a:lnTo>
                      <a:pt x="688643" y="2664296"/>
                    </a:lnTo>
                    <a:cubicBezTo>
                      <a:pt x="553466" y="2664296"/>
                      <a:pt x="429945" y="2714205"/>
                      <a:pt x="336990" y="2798307"/>
                    </a:cubicBezTo>
                    <a:cubicBezTo>
                      <a:pt x="124451" y="2508637"/>
                      <a:pt x="0" y="2150950"/>
                      <a:pt x="0" y="1764196"/>
                    </a:cubicBezTo>
                    <a:cubicBezTo>
                      <a:pt x="0" y="789857"/>
                      <a:pt x="789857" y="0"/>
                      <a:pt x="17641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1" name="Freeform 6"/>
              <p:cNvSpPr>
                <a:spLocks noEditPoints="1" noChangeArrowheads="1"/>
              </p:cNvSpPr>
              <p:nvPr/>
            </p:nvSpPr>
            <p:spPr bwMode="auto">
              <a:xfrm>
                <a:off x="1460694" y="762499"/>
                <a:ext cx="600470" cy="822002"/>
              </a:xfrm>
              <a:custGeom>
                <a:avLst/>
                <a:gdLst>
                  <a:gd name="T0" fmla="*/ 2147483646 w 465"/>
                  <a:gd name="T1" fmla="*/ 2147483646 h 637"/>
                  <a:gd name="T2" fmla="*/ 2147483646 w 465"/>
                  <a:gd name="T3" fmla="*/ 2147483646 h 637"/>
                  <a:gd name="T4" fmla="*/ 2147483646 w 465"/>
                  <a:gd name="T5" fmla="*/ 2147483646 h 637"/>
                  <a:gd name="T6" fmla="*/ 2147483646 w 465"/>
                  <a:gd name="T7" fmla="*/ 2147483646 h 637"/>
                  <a:gd name="T8" fmla="*/ 2147483646 w 465"/>
                  <a:gd name="T9" fmla="*/ 2147483646 h 637"/>
                  <a:gd name="T10" fmla="*/ 2147483646 w 465"/>
                  <a:gd name="T11" fmla="*/ 2147483646 h 637"/>
                  <a:gd name="T12" fmla="*/ 2147483646 w 465"/>
                  <a:gd name="T13" fmla="*/ 2147483646 h 637"/>
                  <a:gd name="T14" fmla="*/ 2147483646 w 465"/>
                  <a:gd name="T15" fmla="*/ 2147483646 h 637"/>
                  <a:gd name="T16" fmla="*/ 2147483646 w 465"/>
                  <a:gd name="T17" fmla="*/ 2147483646 h 637"/>
                  <a:gd name="T18" fmla="*/ 2147483646 w 465"/>
                  <a:gd name="T19" fmla="*/ 2147483646 h 637"/>
                  <a:gd name="T20" fmla="*/ 2147483646 w 465"/>
                  <a:gd name="T21" fmla="*/ 2147483646 h 637"/>
                  <a:gd name="T22" fmla="*/ 2147483646 w 465"/>
                  <a:gd name="T23" fmla="*/ 2147483646 h 637"/>
                  <a:gd name="T24" fmla="*/ 2147483646 w 465"/>
                  <a:gd name="T25" fmla="*/ 2147483646 h 637"/>
                  <a:gd name="T26" fmla="*/ 2147483646 w 465"/>
                  <a:gd name="T27" fmla="*/ 2147483646 h 637"/>
                  <a:gd name="T28" fmla="*/ 2147483646 w 465"/>
                  <a:gd name="T29" fmla="*/ 2147483646 h 637"/>
                  <a:gd name="T30" fmla="*/ 2147483646 w 465"/>
                  <a:gd name="T31" fmla="*/ 2147483646 h 637"/>
                  <a:gd name="T32" fmla="*/ 2147483646 w 465"/>
                  <a:gd name="T33" fmla="*/ 2147483646 h 637"/>
                  <a:gd name="T34" fmla="*/ 2147483646 w 465"/>
                  <a:gd name="T35" fmla="*/ 0 h 637"/>
                  <a:gd name="T36" fmla="*/ 2147483646 w 465"/>
                  <a:gd name="T37" fmla="*/ 2147483646 h 637"/>
                  <a:gd name="T38" fmla="*/ 2147483646 w 465"/>
                  <a:gd name="T39" fmla="*/ 2147483646 h 637"/>
                  <a:gd name="T40" fmla="*/ 2147483646 w 465"/>
                  <a:gd name="T41" fmla="*/ 2147483646 h 637"/>
                  <a:gd name="T42" fmla="*/ 2147483646 w 465"/>
                  <a:gd name="T43" fmla="*/ 2147483646 h 637"/>
                  <a:gd name="T44" fmla="*/ 2147483646 w 465"/>
                  <a:gd name="T45" fmla="*/ 2147483646 h 637"/>
                  <a:gd name="T46" fmla="*/ 2147483646 w 465"/>
                  <a:gd name="T47" fmla="*/ 2147483646 h 637"/>
                  <a:gd name="T48" fmla="*/ 2147483646 w 465"/>
                  <a:gd name="T49" fmla="*/ 2147483646 h 637"/>
                  <a:gd name="T50" fmla="*/ 2147483646 w 465"/>
                  <a:gd name="T51" fmla="*/ 2147483646 h 637"/>
                  <a:gd name="T52" fmla="*/ 2147483646 w 465"/>
                  <a:gd name="T53" fmla="*/ 2147483646 h 637"/>
                  <a:gd name="T54" fmla="*/ 2147483646 w 465"/>
                  <a:gd name="T55" fmla="*/ 2147483646 h 637"/>
                  <a:gd name="T56" fmla="*/ 2147483646 w 465"/>
                  <a:gd name="T57" fmla="*/ 2147483646 h 637"/>
                  <a:gd name="T58" fmla="*/ 2147483646 w 465"/>
                  <a:gd name="T59" fmla="*/ 2147483646 h 637"/>
                  <a:gd name="T60" fmla="*/ 2147483646 w 465"/>
                  <a:gd name="T61" fmla="*/ 2147483646 h 637"/>
                  <a:gd name="T62" fmla="*/ 2147483646 w 465"/>
                  <a:gd name="T63" fmla="*/ 2147483646 h 637"/>
                  <a:gd name="T64" fmla="*/ 2147483646 w 465"/>
                  <a:gd name="T65" fmla="*/ 2147483646 h 637"/>
                  <a:gd name="T66" fmla="*/ 2147483646 w 465"/>
                  <a:gd name="T67" fmla="*/ 2147483646 h 637"/>
                  <a:gd name="T68" fmla="*/ 2147483646 w 465"/>
                  <a:gd name="T69" fmla="*/ 2147483646 h 6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5"/>
                  <a:gd name="T106" fmla="*/ 0 h 637"/>
                  <a:gd name="T107" fmla="*/ 465 w 465"/>
                  <a:gd name="T108" fmla="*/ 637 h 6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5" h="637">
                    <a:moveTo>
                      <a:pt x="38" y="426"/>
                    </a:moveTo>
                    <a:cubicBezTo>
                      <a:pt x="51" y="530"/>
                      <a:pt x="140" y="637"/>
                      <a:pt x="220" y="637"/>
                    </a:cubicBezTo>
                    <a:cubicBezTo>
                      <a:pt x="313" y="637"/>
                      <a:pt x="401" y="524"/>
                      <a:pt x="415" y="426"/>
                    </a:cubicBezTo>
                    <a:cubicBezTo>
                      <a:pt x="420" y="423"/>
                      <a:pt x="429" y="414"/>
                      <a:pt x="432" y="393"/>
                    </a:cubicBezTo>
                    <a:cubicBezTo>
                      <a:pt x="432" y="393"/>
                      <a:pt x="452" y="322"/>
                      <a:pt x="425" y="330"/>
                    </a:cubicBezTo>
                    <a:cubicBezTo>
                      <a:pt x="435" y="303"/>
                      <a:pt x="465" y="196"/>
                      <a:pt x="406" y="130"/>
                    </a:cubicBezTo>
                    <a:cubicBezTo>
                      <a:pt x="406" y="130"/>
                      <a:pt x="379" y="93"/>
                      <a:pt x="312" y="73"/>
                    </a:cubicBezTo>
                    <a:cubicBezTo>
                      <a:pt x="310" y="71"/>
                      <a:pt x="307" y="69"/>
                      <a:pt x="304" y="67"/>
                    </a:cubicBezTo>
                    <a:cubicBezTo>
                      <a:pt x="304" y="67"/>
                      <a:pt x="306" y="69"/>
                      <a:pt x="308" y="72"/>
                    </a:cubicBezTo>
                    <a:cubicBezTo>
                      <a:pt x="304" y="71"/>
                      <a:pt x="300" y="70"/>
                      <a:pt x="296" y="69"/>
                    </a:cubicBezTo>
                    <a:cubicBezTo>
                      <a:pt x="293" y="65"/>
                      <a:pt x="289" y="61"/>
                      <a:pt x="284" y="57"/>
                    </a:cubicBezTo>
                    <a:cubicBezTo>
                      <a:pt x="284" y="57"/>
                      <a:pt x="288" y="61"/>
                      <a:pt x="293" y="68"/>
                    </a:cubicBezTo>
                    <a:cubicBezTo>
                      <a:pt x="291" y="67"/>
                      <a:pt x="289" y="67"/>
                      <a:pt x="288" y="67"/>
                    </a:cubicBezTo>
                    <a:cubicBezTo>
                      <a:pt x="284" y="62"/>
                      <a:pt x="281" y="57"/>
                      <a:pt x="276" y="52"/>
                    </a:cubicBezTo>
                    <a:cubicBezTo>
                      <a:pt x="276" y="52"/>
                      <a:pt x="278" y="56"/>
                      <a:pt x="281" y="62"/>
                    </a:cubicBezTo>
                    <a:cubicBezTo>
                      <a:pt x="268" y="53"/>
                      <a:pt x="244" y="32"/>
                      <a:pt x="244" y="9"/>
                    </a:cubicBezTo>
                    <a:cubicBezTo>
                      <a:pt x="244" y="9"/>
                      <a:pt x="228" y="16"/>
                      <a:pt x="219" y="29"/>
                    </a:cubicBezTo>
                    <a:cubicBezTo>
                      <a:pt x="223" y="18"/>
                      <a:pt x="229" y="8"/>
                      <a:pt x="238" y="0"/>
                    </a:cubicBezTo>
                    <a:cubicBezTo>
                      <a:pt x="238" y="0"/>
                      <a:pt x="228" y="5"/>
                      <a:pt x="219" y="16"/>
                    </a:cubicBezTo>
                    <a:cubicBezTo>
                      <a:pt x="211" y="20"/>
                      <a:pt x="195" y="32"/>
                      <a:pt x="189" y="52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6" y="44"/>
                      <a:pt x="190" y="38"/>
                      <a:pt x="195" y="31"/>
                    </a:cubicBezTo>
                    <a:cubicBezTo>
                      <a:pt x="195" y="31"/>
                      <a:pt x="188" y="38"/>
                      <a:pt x="182" y="48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4" y="37"/>
                      <a:pt x="178" y="31"/>
                      <a:pt x="184" y="25"/>
                    </a:cubicBezTo>
                    <a:cubicBezTo>
                      <a:pt x="184" y="25"/>
                      <a:pt x="178" y="29"/>
                      <a:pt x="172" y="37"/>
                    </a:cubicBezTo>
                    <a:cubicBezTo>
                      <a:pt x="174" y="30"/>
                      <a:pt x="173" y="22"/>
                      <a:pt x="152" y="45"/>
                    </a:cubicBezTo>
                    <a:cubicBezTo>
                      <a:pt x="152" y="45"/>
                      <a:pt x="54" y="88"/>
                      <a:pt x="26" y="175"/>
                    </a:cubicBezTo>
                    <a:cubicBezTo>
                      <a:pt x="26" y="175"/>
                      <a:pt x="9" y="215"/>
                      <a:pt x="31" y="331"/>
                    </a:cubicBezTo>
                    <a:cubicBezTo>
                      <a:pt x="0" y="317"/>
                      <a:pt x="21" y="393"/>
                      <a:pt x="21" y="393"/>
                    </a:cubicBezTo>
                    <a:cubicBezTo>
                      <a:pt x="24" y="414"/>
                      <a:pt x="33" y="423"/>
                      <a:pt x="38" y="426"/>
                    </a:cubicBezTo>
                    <a:close/>
                    <a:moveTo>
                      <a:pt x="216" y="20"/>
                    </a:moveTo>
                    <a:cubicBezTo>
                      <a:pt x="211" y="27"/>
                      <a:pt x="207" y="35"/>
                      <a:pt x="205" y="45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4" y="35"/>
                      <a:pt x="209" y="27"/>
                      <a:pt x="2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2" name="Freeform 6"/>
              <p:cNvSpPr>
                <a:spLocks noEditPoints="1" noChangeArrowheads="1"/>
              </p:cNvSpPr>
              <p:nvPr/>
            </p:nvSpPr>
            <p:spPr bwMode="auto">
              <a:xfrm>
                <a:off x="755025" y="1143636"/>
                <a:ext cx="600470" cy="822002"/>
              </a:xfrm>
              <a:custGeom>
                <a:avLst/>
                <a:gdLst>
                  <a:gd name="T0" fmla="*/ 2147483646 w 465"/>
                  <a:gd name="T1" fmla="*/ 2147483646 h 637"/>
                  <a:gd name="T2" fmla="*/ 2147483646 w 465"/>
                  <a:gd name="T3" fmla="*/ 2147483646 h 637"/>
                  <a:gd name="T4" fmla="*/ 2147483646 w 465"/>
                  <a:gd name="T5" fmla="*/ 2147483646 h 637"/>
                  <a:gd name="T6" fmla="*/ 2147483646 w 465"/>
                  <a:gd name="T7" fmla="*/ 2147483646 h 637"/>
                  <a:gd name="T8" fmla="*/ 2147483646 w 465"/>
                  <a:gd name="T9" fmla="*/ 2147483646 h 637"/>
                  <a:gd name="T10" fmla="*/ 2147483646 w 465"/>
                  <a:gd name="T11" fmla="*/ 2147483646 h 637"/>
                  <a:gd name="T12" fmla="*/ 2147483646 w 465"/>
                  <a:gd name="T13" fmla="*/ 2147483646 h 637"/>
                  <a:gd name="T14" fmla="*/ 2147483646 w 465"/>
                  <a:gd name="T15" fmla="*/ 2147483646 h 637"/>
                  <a:gd name="T16" fmla="*/ 2147483646 w 465"/>
                  <a:gd name="T17" fmla="*/ 2147483646 h 637"/>
                  <a:gd name="T18" fmla="*/ 2147483646 w 465"/>
                  <a:gd name="T19" fmla="*/ 2147483646 h 637"/>
                  <a:gd name="T20" fmla="*/ 2147483646 w 465"/>
                  <a:gd name="T21" fmla="*/ 2147483646 h 637"/>
                  <a:gd name="T22" fmla="*/ 2147483646 w 465"/>
                  <a:gd name="T23" fmla="*/ 2147483646 h 637"/>
                  <a:gd name="T24" fmla="*/ 2147483646 w 465"/>
                  <a:gd name="T25" fmla="*/ 2147483646 h 637"/>
                  <a:gd name="T26" fmla="*/ 2147483646 w 465"/>
                  <a:gd name="T27" fmla="*/ 2147483646 h 637"/>
                  <a:gd name="T28" fmla="*/ 2147483646 w 465"/>
                  <a:gd name="T29" fmla="*/ 2147483646 h 637"/>
                  <a:gd name="T30" fmla="*/ 2147483646 w 465"/>
                  <a:gd name="T31" fmla="*/ 2147483646 h 637"/>
                  <a:gd name="T32" fmla="*/ 2147483646 w 465"/>
                  <a:gd name="T33" fmla="*/ 2147483646 h 637"/>
                  <a:gd name="T34" fmla="*/ 2147483646 w 465"/>
                  <a:gd name="T35" fmla="*/ 0 h 637"/>
                  <a:gd name="T36" fmla="*/ 2147483646 w 465"/>
                  <a:gd name="T37" fmla="*/ 2147483646 h 637"/>
                  <a:gd name="T38" fmla="*/ 2147483646 w 465"/>
                  <a:gd name="T39" fmla="*/ 2147483646 h 637"/>
                  <a:gd name="T40" fmla="*/ 2147483646 w 465"/>
                  <a:gd name="T41" fmla="*/ 2147483646 h 637"/>
                  <a:gd name="T42" fmla="*/ 2147483646 w 465"/>
                  <a:gd name="T43" fmla="*/ 2147483646 h 637"/>
                  <a:gd name="T44" fmla="*/ 2147483646 w 465"/>
                  <a:gd name="T45" fmla="*/ 2147483646 h 637"/>
                  <a:gd name="T46" fmla="*/ 2147483646 w 465"/>
                  <a:gd name="T47" fmla="*/ 2147483646 h 637"/>
                  <a:gd name="T48" fmla="*/ 2147483646 w 465"/>
                  <a:gd name="T49" fmla="*/ 2147483646 h 637"/>
                  <a:gd name="T50" fmla="*/ 2147483646 w 465"/>
                  <a:gd name="T51" fmla="*/ 2147483646 h 637"/>
                  <a:gd name="T52" fmla="*/ 2147483646 w 465"/>
                  <a:gd name="T53" fmla="*/ 2147483646 h 637"/>
                  <a:gd name="T54" fmla="*/ 2147483646 w 465"/>
                  <a:gd name="T55" fmla="*/ 2147483646 h 637"/>
                  <a:gd name="T56" fmla="*/ 2147483646 w 465"/>
                  <a:gd name="T57" fmla="*/ 2147483646 h 637"/>
                  <a:gd name="T58" fmla="*/ 2147483646 w 465"/>
                  <a:gd name="T59" fmla="*/ 2147483646 h 637"/>
                  <a:gd name="T60" fmla="*/ 2147483646 w 465"/>
                  <a:gd name="T61" fmla="*/ 2147483646 h 637"/>
                  <a:gd name="T62" fmla="*/ 2147483646 w 465"/>
                  <a:gd name="T63" fmla="*/ 2147483646 h 637"/>
                  <a:gd name="T64" fmla="*/ 2147483646 w 465"/>
                  <a:gd name="T65" fmla="*/ 2147483646 h 637"/>
                  <a:gd name="T66" fmla="*/ 2147483646 w 465"/>
                  <a:gd name="T67" fmla="*/ 2147483646 h 637"/>
                  <a:gd name="T68" fmla="*/ 2147483646 w 465"/>
                  <a:gd name="T69" fmla="*/ 2147483646 h 6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5"/>
                  <a:gd name="T106" fmla="*/ 0 h 637"/>
                  <a:gd name="T107" fmla="*/ 465 w 465"/>
                  <a:gd name="T108" fmla="*/ 637 h 6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5" h="637">
                    <a:moveTo>
                      <a:pt x="38" y="426"/>
                    </a:moveTo>
                    <a:cubicBezTo>
                      <a:pt x="51" y="530"/>
                      <a:pt x="140" y="637"/>
                      <a:pt x="220" y="637"/>
                    </a:cubicBezTo>
                    <a:cubicBezTo>
                      <a:pt x="313" y="637"/>
                      <a:pt x="401" y="524"/>
                      <a:pt x="415" y="426"/>
                    </a:cubicBezTo>
                    <a:cubicBezTo>
                      <a:pt x="420" y="423"/>
                      <a:pt x="429" y="414"/>
                      <a:pt x="432" y="393"/>
                    </a:cubicBezTo>
                    <a:cubicBezTo>
                      <a:pt x="432" y="393"/>
                      <a:pt x="452" y="322"/>
                      <a:pt x="425" y="330"/>
                    </a:cubicBezTo>
                    <a:cubicBezTo>
                      <a:pt x="435" y="303"/>
                      <a:pt x="465" y="196"/>
                      <a:pt x="406" y="130"/>
                    </a:cubicBezTo>
                    <a:cubicBezTo>
                      <a:pt x="406" y="130"/>
                      <a:pt x="379" y="93"/>
                      <a:pt x="312" y="73"/>
                    </a:cubicBezTo>
                    <a:cubicBezTo>
                      <a:pt x="310" y="71"/>
                      <a:pt x="307" y="69"/>
                      <a:pt x="304" y="67"/>
                    </a:cubicBezTo>
                    <a:cubicBezTo>
                      <a:pt x="304" y="67"/>
                      <a:pt x="306" y="69"/>
                      <a:pt x="308" y="72"/>
                    </a:cubicBezTo>
                    <a:cubicBezTo>
                      <a:pt x="304" y="71"/>
                      <a:pt x="300" y="70"/>
                      <a:pt x="296" y="69"/>
                    </a:cubicBezTo>
                    <a:cubicBezTo>
                      <a:pt x="293" y="65"/>
                      <a:pt x="289" y="61"/>
                      <a:pt x="284" y="57"/>
                    </a:cubicBezTo>
                    <a:cubicBezTo>
                      <a:pt x="284" y="57"/>
                      <a:pt x="288" y="61"/>
                      <a:pt x="293" y="68"/>
                    </a:cubicBezTo>
                    <a:cubicBezTo>
                      <a:pt x="291" y="67"/>
                      <a:pt x="289" y="67"/>
                      <a:pt x="288" y="67"/>
                    </a:cubicBezTo>
                    <a:cubicBezTo>
                      <a:pt x="284" y="62"/>
                      <a:pt x="281" y="57"/>
                      <a:pt x="276" y="52"/>
                    </a:cubicBezTo>
                    <a:cubicBezTo>
                      <a:pt x="276" y="52"/>
                      <a:pt x="278" y="56"/>
                      <a:pt x="281" y="62"/>
                    </a:cubicBezTo>
                    <a:cubicBezTo>
                      <a:pt x="268" y="53"/>
                      <a:pt x="244" y="32"/>
                      <a:pt x="244" y="9"/>
                    </a:cubicBezTo>
                    <a:cubicBezTo>
                      <a:pt x="244" y="9"/>
                      <a:pt x="228" y="16"/>
                      <a:pt x="219" y="29"/>
                    </a:cubicBezTo>
                    <a:cubicBezTo>
                      <a:pt x="223" y="18"/>
                      <a:pt x="229" y="8"/>
                      <a:pt x="238" y="0"/>
                    </a:cubicBezTo>
                    <a:cubicBezTo>
                      <a:pt x="238" y="0"/>
                      <a:pt x="228" y="5"/>
                      <a:pt x="219" y="16"/>
                    </a:cubicBezTo>
                    <a:cubicBezTo>
                      <a:pt x="211" y="20"/>
                      <a:pt x="195" y="32"/>
                      <a:pt x="189" y="52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6" y="44"/>
                      <a:pt x="190" y="38"/>
                      <a:pt x="195" y="31"/>
                    </a:cubicBezTo>
                    <a:cubicBezTo>
                      <a:pt x="195" y="31"/>
                      <a:pt x="188" y="38"/>
                      <a:pt x="182" y="48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4" y="37"/>
                      <a:pt x="178" y="31"/>
                      <a:pt x="184" y="25"/>
                    </a:cubicBezTo>
                    <a:cubicBezTo>
                      <a:pt x="184" y="25"/>
                      <a:pt x="178" y="29"/>
                      <a:pt x="172" y="37"/>
                    </a:cubicBezTo>
                    <a:cubicBezTo>
                      <a:pt x="174" y="30"/>
                      <a:pt x="173" y="22"/>
                      <a:pt x="152" y="45"/>
                    </a:cubicBezTo>
                    <a:cubicBezTo>
                      <a:pt x="152" y="45"/>
                      <a:pt x="54" y="88"/>
                      <a:pt x="26" y="175"/>
                    </a:cubicBezTo>
                    <a:cubicBezTo>
                      <a:pt x="26" y="175"/>
                      <a:pt x="9" y="215"/>
                      <a:pt x="31" y="331"/>
                    </a:cubicBezTo>
                    <a:cubicBezTo>
                      <a:pt x="0" y="317"/>
                      <a:pt x="21" y="393"/>
                      <a:pt x="21" y="393"/>
                    </a:cubicBezTo>
                    <a:cubicBezTo>
                      <a:pt x="24" y="414"/>
                      <a:pt x="33" y="423"/>
                      <a:pt x="38" y="426"/>
                    </a:cubicBezTo>
                    <a:close/>
                    <a:moveTo>
                      <a:pt x="216" y="20"/>
                    </a:moveTo>
                    <a:cubicBezTo>
                      <a:pt x="211" y="27"/>
                      <a:pt x="207" y="35"/>
                      <a:pt x="205" y="45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4" y="35"/>
                      <a:pt x="209" y="27"/>
                      <a:pt x="2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3" name="Freeform 6"/>
              <p:cNvSpPr>
                <a:spLocks noEditPoints="1" noChangeArrowheads="1"/>
              </p:cNvSpPr>
              <p:nvPr/>
            </p:nvSpPr>
            <p:spPr bwMode="auto">
              <a:xfrm>
                <a:off x="2171744" y="1167363"/>
                <a:ext cx="600470" cy="822002"/>
              </a:xfrm>
              <a:custGeom>
                <a:avLst/>
                <a:gdLst>
                  <a:gd name="T0" fmla="*/ 2147483646 w 465"/>
                  <a:gd name="T1" fmla="*/ 2147483646 h 637"/>
                  <a:gd name="T2" fmla="*/ 2147483646 w 465"/>
                  <a:gd name="T3" fmla="*/ 2147483646 h 637"/>
                  <a:gd name="T4" fmla="*/ 2147483646 w 465"/>
                  <a:gd name="T5" fmla="*/ 2147483646 h 637"/>
                  <a:gd name="T6" fmla="*/ 2147483646 w 465"/>
                  <a:gd name="T7" fmla="*/ 2147483646 h 637"/>
                  <a:gd name="T8" fmla="*/ 2147483646 w 465"/>
                  <a:gd name="T9" fmla="*/ 2147483646 h 637"/>
                  <a:gd name="T10" fmla="*/ 2147483646 w 465"/>
                  <a:gd name="T11" fmla="*/ 2147483646 h 637"/>
                  <a:gd name="T12" fmla="*/ 2147483646 w 465"/>
                  <a:gd name="T13" fmla="*/ 2147483646 h 637"/>
                  <a:gd name="T14" fmla="*/ 2147483646 w 465"/>
                  <a:gd name="T15" fmla="*/ 2147483646 h 637"/>
                  <a:gd name="T16" fmla="*/ 2147483646 w 465"/>
                  <a:gd name="T17" fmla="*/ 2147483646 h 637"/>
                  <a:gd name="T18" fmla="*/ 2147483646 w 465"/>
                  <a:gd name="T19" fmla="*/ 2147483646 h 637"/>
                  <a:gd name="T20" fmla="*/ 2147483646 w 465"/>
                  <a:gd name="T21" fmla="*/ 2147483646 h 637"/>
                  <a:gd name="T22" fmla="*/ 2147483646 w 465"/>
                  <a:gd name="T23" fmla="*/ 2147483646 h 637"/>
                  <a:gd name="T24" fmla="*/ 2147483646 w 465"/>
                  <a:gd name="T25" fmla="*/ 2147483646 h 637"/>
                  <a:gd name="T26" fmla="*/ 2147483646 w 465"/>
                  <a:gd name="T27" fmla="*/ 2147483646 h 637"/>
                  <a:gd name="T28" fmla="*/ 2147483646 w 465"/>
                  <a:gd name="T29" fmla="*/ 2147483646 h 637"/>
                  <a:gd name="T30" fmla="*/ 2147483646 w 465"/>
                  <a:gd name="T31" fmla="*/ 2147483646 h 637"/>
                  <a:gd name="T32" fmla="*/ 2147483646 w 465"/>
                  <a:gd name="T33" fmla="*/ 2147483646 h 637"/>
                  <a:gd name="T34" fmla="*/ 2147483646 w 465"/>
                  <a:gd name="T35" fmla="*/ 0 h 637"/>
                  <a:gd name="T36" fmla="*/ 2147483646 w 465"/>
                  <a:gd name="T37" fmla="*/ 2147483646 h 637"/>
                  <a:gd name="T38" fmla="*/ 2147483646 w 465"/>
                  <a:gd name="T39" fmla="*/ 2147483646 h 637"/>
                  <a:gd name="T40" fmla="*/ 2147483646 w 465"/>
                  <a:gd name="T41" fmla="*/ 2147483646 h 637"/>
                  <a:gd name="T42" fmla="*/ 2147483646 w 465"/>
                  <a:gd name="T43" fmla="*/ 2147483646 h 637"/>
                  <a:gd name="T44" fmla="*/ 2147483646 w 465"/>
                  <a:gd name="T45" fmla="*/ 2147483646 h 637"/>
                  <a:gd name="T46" fmla="*/ 2147483646 w 465"/>
                  <a:gd name="T47" fmla="*/ 2147483646 h 637"/>
                  <a:gd name="T48" fmla="*/ 2147483646 w 465"/>
                  <a:gd name="T49" fmla="*/ 2147483646 h 637"/>
                  <a:gd name="T50" fmla="*/ 2147483646 w 465"/>
                  <a:gd name="T51" fmla="*/ 2147483646 h 637"/>
                  <a:gd name="T52" fmla="*/ 2147483646 w 465"/>
                  <a:gd name="T53" fmla="*/ 2147483646 h 637"/>
                  <a:gd name="T54" fmla="*/ 2147483646 w 465"/>
                  <a:gd name="T55" fmla="*/ 2147483646 h 637"/>
                  <a:gd name="T56" fmla="*/ 2147483646 w 465"/>
                  <a:gd name="T57" fmla="*/ 2147483646 h 637"/>
                  <a:gd name="T58" fmla="*/ 2147483646 w 465"/>
                  <a:gd name="T59" fmla="*/ 2147483646 h 637"/>
                  <a:gd name="T60" fmla="*/ 2147483646 w 465"/>
                  <a:gd name="T61" fmla="*/ 2147483646 h 637"/>
                  <a:gd name="T62" fmla="*/ 2147483646 w 465"/>
                  <a:gd name="T63" fmla="*/ 2147483646 h 637"/>
                  <a:gd name="T64" fmla="*/ 2147483646 w 465"/>
                  <a:gd name="T65" fmla="*/ 2147483646 h 637"/>
                  <a:gd name="T66" fmla="*/ 2147483646 w 465"/>
                  <a:gd name="T67" fmla="*/ 2147483646 h 637"/>
                  <a:gd name="T68" fmla="*/ 2147483646 w 465"/>
                  <a:gd name="T69" fmla="*/ 2147483646 h 6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5"/>
                  <a:gd name="T106" fmla="*/ 0 h 637"/>
                  <a:gd name="T107" fmla="*/ 465 w 465"/>
                  <a:gd name="T108" fmla="*/ 637 h 6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5" h="637">
                    <a:moveTo>
                      <a:pt x="38" y="426"/>
                    </a:moveTo>
                    <a:cubicBezTo>
                      <a:pt x="51" y="530"/>
                      <a:pt x="140" y="637"/>
                      <a:pt x="220" y="637"/>
                    </a:cubicBezTo>
                    <a:cubicBezTo>
                      <a:pt x="313" y="637"/>
                      <a:pt x="401" y="524"/>
                      <a:pt x="415" y="426"/>
                    </a:cubicBezTo>
                    <a:cubicBezTo>
                      <a:pt x="420" y="423"/>
                      <a:pt x="429" y="414"/>
                      <a:pt x="432" y="393"/>
                    </a:cubicBezTo>
                    <a:cubicBezTo>
                      <a:pt x="432" y="393"/>
                      <a:pt x="452" y="322"/>
                      <a:pt x="425" y="330"/>
                    </a:cubicBezTo>
                    <a:cubicBezTo>
                      <a:pt x="435" y="303"/>
                      <a:pt x="465" y="196"/>
                      <a:pt x="406" y="130"/>
                    </a:cubicBezTo>
                    <a:cubicBezTo>
                      <a:pt x="406" y="130"/>
                      <a:pt x="379" y="93"/>
                      <a:pt x="312" y="73"/>
                    </a:cubicBezTo>
                    <a:cubicBezTo>
                      <a:pt x="310" y="71"/>
                      <a:pt x="307" y="69"/>
                      <a:pt x="304" y="67"/>
                    </a:cubicBezTo>
                    <a:cubicBezTo>
                      <a:pt x="304" y="67"/>
                      <a:pt x="306" y="69"/>
                      <a:pt x="308" y="72"/>
                    </a:cubicBezTo>
                    <a:cubicBezTo>
                      <a:pt x="304" y="71"/>
                      <a:pt x="300" y="70"/>
                      <a:pt x="296" y="69"/>
                    </a:cubicBezTo>
                    <a:cubicBezTo>
                      <a:pt x="293" y="65"/>
                      <a:pt x="289" y="61"/>
                      <a:pt x="284" y="57"/>
                    </a:cubicBezTo>
                    <a:cubicBezTo>
                      <a:pt x="284" y="57"/>
                      <a:pt x="288" y="61"/>
                      <a:pt x="293" y="68"/>
                    </a:cubicBezTo>
                    <a:cubicBezTo>
                      <a:pt x="291" y="67"/>
                      <a:pt x="289" y="67"/>
                      <a:pt x="288" y="67"/>
                    </a:cubicBezTo>
                    <a:cubicBezTo>
                      <a:pt x="284" y="62"/>
                      <a:pt x="281" y="57"/>
                      <a:pt x="276" y="52"/>
                    </a:cubicBezTo>
                    <a:cubicBezTo>
                      <a:pt x="276" y="52"/>
                      <a:pt x="278" y="56"/>
                      <a:pt x="281" y="62"/>
                    </a:cubicBezTo>
                    <a:cubicBezTo>
                      <a:pt x="268" y="53"/>
                      <a:pt x="244" y="32"/>
                      <a:pt x="244" y="9"/>
                    </a:cubicBezTo>
                    <a:cubicBezTo>
                      <a:pt x="244" y="9"/>
                      <a:pt x="228" y="16"/>
                      <a:pt x="219" y="29"/>
                    </a:cubicBezTo>
                    <a:cubicBezTo>
                      <a:pt x="223" y="18"/>
                      <a:pt x="229" y="8"/>
                      <a:pt x="238" y="0"/>
                    </a:cubicBezTo>
                    <a:cubicBezTo>
                      <a:pt x="238" y="0"/>
                      <a:pt x="228" y="5"/>
                      <a:pt x="219" y="16"/>
                    </a:cubicBezTo>
                    <a:cubicBezTo>
                      <a:pt x="211" y="20"/>
                      <a:pt x="195" y="32"/>
                      <a:pt x="189" y="52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6" y="44"/>
                      <a:pt x="190" y="38"/>
                      <a:pt x="195" y="31"/>
                    </a:cubicBezTo>
                    <a:cubicBezTo>
                      <a:pt x="195" y="31"/>
                      <a:pt x="188" y="38"/>
                      <a:pt x="182" y="48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4" y="37"/>
                      <a:pt x="178" y="31"/>
                      <a:pt x="184" y="25"/>
                    </a:cubicBezTo>
                    <a:cubicBezTo>
                      <a:pt x="184" y="25"/>
                      <a:pt x="178" y="29"/>
                      <a:pt x="172" y="37"/>
                    </a:cubicBezTo>
                    <a:cubicBezTo>
                      <a:pt x="174" y="30"/>
                      <a:pt x="173" y="22"/>
                      <a:pt x="152" y="45"/>
                    </a:cubicBezTo>
                    <a:cubicBezTo>
                      <a:pt x="152" y="45"/>
                      <a:pt x="54" y="88"/>
                      <a:pt x="26" y="175"/>
                    </a:cubicBezTo>
                    <a:cubicBezTo>
                      <a:pt x="26" y="175"/>
                      <a:pt x="9" y="215"/>
                      <a:pt x="31" y="331"/>
                    </a:cubicBezTo>
                    <a:cubicBezTo>
                      <a:pt x="0" y="317"/>
                      <a:pt x="21" y="393"/>
                      <a:pt x="21" y="393"/>
                    </a:cubicBezTo>
                    <a:cubicBezTo>
                      <a:pt x="24" y="414"/>
                      <a:pt x="33" y="423"/>
                      <a:pt x="38" y="426"/>
                    </a:cubicBezTo>
                    <a:close/>
                    <a:moveTo>
                      <a:pt x="216" y="20"/>
                    </a:moveTo>
                    <a:cubicBezTo>
                      <a:pt x="211" y="27"/>
                      <a:pt x="207" y="35"/>
                      <a:pt x="205" y="45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4" y="35"/>
                      <a:pt x="209" y="27"/>
                      <a:pt x="2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550" name="组合 36"/>
          <p:cNvGrpSpPr/>
          <p:nvPr/>
        </p:nvGrpSpPr>
        <p:grpSpPr bwMode="auto">
          <a:xfrm>
            <a:off x="1774825" y="2235200"/>
            <a:ext cx="906463" cy="906463"/>
            <a:chOff x="0" y="0"/>
            <a:chExt cx="1410703" cy="1410703"/>
          </a:xfrm>
        </p:grpSpPr>
        <p:grpSp>
          <p:nvGrpSpPr>
            <p:cNvPr id="19484" name="组合 37"/>
            <p:cNvGrpSpPr/>
            <p:nvPr/>
          </p:nvGrpSpPr>
          <p:grpSpPr bwMode="auto">
            <a:xfrm>
              <a:off x="0" y="0"/>
              <a:ext cx="1410703" cy="1410703"/>
              <a:chOff x="0" y="0"/>
              <a:chExt cx="1410703" cy="1410703"/>
            </a:xfrm>
          </p:grpSpPr>
          <p:sp>
            <p:nvSpPr>
              <p:cNvPr id="19486" name="圆角矩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10703" cy="1410703"/>
              </a:xfrm>
              <a:prstGeom prst="roundRect">
                <a:avLst>
                  <a:gd name="adj" fmla="val 16667"/>
                </a:avLst>
              </a:prstGeom>
              <a:solidFill>
                <a:srgbClr val="0B2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3F3F3F"/>
                  </a:solidFill>
                </a:endParaRPr>
              </a:p>
            </p:txBody>
          </p:sp>
          <p:sp>
            <p:nvSpPr>
              <p:cNvPr id="19487" name="圆角矩形 3"/>
              <p:cNvSpPr>
                <a:spLocks noChangeArrowheads="1"/>
              </p:cNvSpPr>
              <p:nvPr/>
            </p:nvSpPr>
            <p:spPr bwMode="auto">
              <a:xfrm>
                <a:off x="282898" y="301393"/>
                <a:ext cx="1127805" cy="1109309"/>
              </a:xfrm>
              <a:custGeom>
                <a:avLst/>
                <a:gdLst>
                  <a:gd name="T0" fmla="*/ 30362 w 2532980"/>
                  <a:gd name="T1" fmla="*/ 15106 h 2491439"/>
                  <a:gd name="T2" fmla="*/ 64694 w 2532980"/>
                  <a:gd name="T3" fmla="*/ 1998 h 2491439"/>
                  <a:gd name="T4" fmla="*/ 98179 w 2532980"/>
                  <a:gd name="T5" fmla="*/ 0 h 2491439"/>
                  <a:gd name="T6" fmla="*/ 129312 w 2532980"/>
                  <a:gd name="T7" fmla="*/ 3424 h 2491439"/>
                  <a:gd name="T8" fmla="*/ 223153 w 2532980"/>
                  <a:gd name="T9" fmla="*/ 77845 h 2491439"/>
                  <a:gd name="T10" fmla="*/ 223583 w 2532980"/>
                  <a:gd name="T11" fmla="*/ 173304 h 2491439"/>
                  <a:gd name="T12" fmla="*/ 176971 w 2532980"/>
                  <a:gd name="T13" fmla="*/ 219916 h 2491439"/>
                  <a:gd name="T14" fmla="*/ 123975 w 2532980"/>
                  <a:gd name="T15" fmla="*/ 219916 h 2491439"/>
                  <a:gd name="T16" fmla="*/ 28238 w 2532980"/>
                  <a:gd name="T17" fmla="*/ 150120 h 2491439"/>
                  <a:gd name="T18" fmla="*/ 776 w 2532980"/>
                  <a:gd name="T19" fmla="*/ 102420 h 2491439"/>
                  <a:gd name="T20" fmla="*/ 0 w 2532980"/>
                  <a:gd name="T21" fmla="*/ 58959 h 2491439"/>
                  <a:gd name="T22" fmla="*/ 30362 w 2532980"/>
                  <a:gd name="T23" fmla="*/ 15106 h 24914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32980"/>
                  <a:gd name="T37" fmla="*/ 0 h 2491439"/>
                  <a:gd name="T38" fmla="*/ 2532980 w 2532980"/>
                  <a:gd name="T39" fmla="*/ 2491439 h 24914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32980" h="2491439">
                    <a:moveTo>
                      <a:pt x="343970" y="171138"/>
                    </a:moveTo>
                    <a:cubicBezTo>
                      <a:pt x="470055" y="139465"/>
                      <a:pt x="606836" y="54312"/>
                      <a:pt x="732921" y="22639"/>
                    </a:cubicBezTo>
                    <a:lnTo>
                      <a:pt x="1112274" y="0"/>
                    </a:lnTo>
                    <a:lnTo>
                      <a:pt x="1464978" y="38787"/>
                    </a:lnTo>
                    <a:lnTo>
                      <a:pt x="2528113" y="881906"/>
                    </a:lnTo>
                    <a:cubicBezTo>
                      <a:pt x="2529735" y="1242394"/>
                      <a:pt x="2531358" y="1602882"/>
                      <a:pt x="2532980" y="1963370"/>
                    </a:cubicBezTo>
                    <a:cubicBezTo>
                      <a:pt x="2532980" y="2255014"/>
                      <a:pt x="2296555" y="2491439"/>
                      <a:pt x="2004911" y="2491439"/>
                    </a:cubicBezTo>
                    <a:lnTo>
                      <a:pt x="1404520" y="2491439"/>
                    </a:lnTo>
                    <a:lnTo>
                      <a:pt x="319912" y="1700718"/>
                    </a:lnTo>
                    <a:lnTo>
                      <a:pt x="8793" y="1160315"/>
                    </a:lnTo>
                    <a:lnTo>
                      <a:pt x="1" y="667946"/>
                    </a:lnTo>
                    <a:lnTo>
                      <a:pt x="343970" y="171138"/>
                    </a:lnTo>
                    <a:close/>
                  </a:path>
                </a:pathLst>
              </a:custGeom>
              <a:solidFill>
                <a:srgbClr val="000000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9485" name="椭圆 130"/>
            <p:cNvSpPr>
              <a:spLocks noChangeArrowheads="1"/>
            </p:cNvSpPr>
            <p:nvPr/>
          </p:nvSpPr>
          <p:spPr bwMode="auto">
            <a:xfrm>
              <a:off x="255352" y="255352"/>
              <a:ext cx="900000" cy="900000"/>
            </a:xfrm>
            <a:custGeom>
              <a:avLst/>
              <a:gdLst>
                <a:gd name="T0" fmla="*/ 148358 w 2211268"/>
                <a:gd name="T1" fmla="*/ 235532 h 2211268"/>
                <a:gd name="T2" fmla="*/ 111516 w 2211268"/>
                <a:gd name="T3" fmla="*/ 319926 h 2211268"/>
                <a:gd name="T4" fmla="*/ 183153 w 2211268"/>
                <a:gd name="T5" fmla="*/ 337611 h 2211268"/>
                <a:gd name="T6" fmla="*/ 254789 w 2211268"/>
                <a:gd name="T7" fmla="*/ 319926 h 2211268"/>
                <a:gd name="T8" fmla="*/ 217947 w 2211268"/>
                <a:gd name="T9" fmla="*/ 235532 h 2211268"/>
                <a:gd name="T10" fmla="*/ 183153 w 2211268"/>
                <a:gd name="T11" fmla="*/ 246069 h 2211268"/>
                <a:gd name="T12" fmla="*/ 148358 w 2211268"/>
                <a:gd name="T13" fmla="*/ 235532 h 2211268"/>
                <a:gd name="T14" fmla="*/ 183153 w 2211268"/>
                <a:gd name="T15" fmla="*/ 143141 h 2211268"/>
                <a:gd name="T16" fmla="*/ 143141 w 2211268"/>
                <a:gd name="T17" fmla="*/ 183153 h 2211268"/>
                <a:gd name="T18" fmla="*/ 183153 w 2211268"/>
                <a:gd name="T19" fmla="*/ 223164 h 2211268"/>
                <a:gd name="T20" fmla="*/ 223164 w 2211268"/>
                <a:gd name="T21" fmla="*/ 183153 h 2211268"/>
                <a:gd name="T22" fmla="*/ 183153 w 2211268"/>
                <a:gd name="T23" fmla="*/ 143141 h 2211268"/>
                <a:gd name="T24" fmla="*/ 319926 w 2211268"/>
                <a:gd name="T25" fmla="*/ 111517 h 2211268"/>
                <a:gd name="T26" fmla="*/ 235532 w 2211268"/>
                <a:gd name="T27" fmla="*/ 148358 h 2211268"/>
                <a:gd name="T28" fmla="*/ 246069 w 2211268"/>
                <a:gd name="T29" fmla="*/ 183153 h 2211268"/>
                <a:gd name="T30" fmla="*/ 235532 w 2211268"/>
                <a:gd name="T31" fmla="*/ 217947 h 2211268"/>
                <a:gd name="T32" fmla="*/ 319926 w 2211268"/>
                <a:gd name="T33" fmla="*/ 254789 h 2211268"/>
                <a:gd name="T34" fmla="*/ 337611 w 2211268"/>
                <a:gd name="T35" fmla="*/ 183153 h 2211268"/>
                <a:gd name="T36" fmla="*/ 319926 w 2211268"/>
                <a:gd name="T37" fmla="*/ 111517 h 2211268"/>
                <a:gd name="T38" fmla="*/ 46380 w 2211268"/>
                <a:gd name="T39" fmla="*/ 111517 h 2211268"/>
                <a:gd name="T40" fmla="*/ 28695 w 2211268"/>
                <a:gd name="T41" fmla="*/ 183153 h 2211268"/>
                <a:gd name="T42" fmla="*/ 46380 w 2211268"/>
                <a:gd name="T43" fmla="*/ 254789 h 2211268"/>
                <a:gd name="T44" fmla="*/ 130774 w 2211268"/>
                <a:gd name="T45" fmla="*/ 217947 h 2211268"/>
                <a:gd name="T46" fmla="*/ 120236 w 2211268"/>
                <a:gd name="T47" fmla="*/ 183153 h 2211268"/>
                <a:gd name="T48" fmla="*/ 130774 w 2211268"/>
                <a:gd name="T49" fmla="*/ 148358 h 2211268"/>
                <a:gd name="T50" fmla="*/ 46380 w 2211268"/>
                <a:gd name="T51" fmla="*/ 111517 h 2211268"/>
                <a:gd name="T52" fmla="*/ 183153 w 2211268"/>
                <a:gd name="T53" fmla="*/ 28695 h 2211268"/>
                <a:gd name="T54" fmla="*/ 111516 w 2211268"/>
                <a:gd name="T55" fmla="*/ 46380 h 2211268"/>
                <a:gd name="T56" fmla="*/ 148358 w 2211268"/>
                <a:gd name="T57" fmla="*/ 130774 h 2211268"/>
                <a:gd name="T58" fmla="*/ 183153 w 2211268"/>
                <a:gd name="T59" fmla="*/ 120236 h 2211268"/>
                <a:gd name="T60" fmla="*/ 217947 w 2211268"/>
                <a:gd name="T61" fmla="*/ 130774 h 2211268"/>
                <a:gd name="T62" fmla="*/ 254789 w 2211268"/>
                <a:gd name="T63" fmla="*/ 46380 h 2211268"/>
                <a:gd name="T64" fmla="*/ 183153 w 2211268"/>
                <a:gd name="T65" fmla="*/ 28695 h 2211268"/>
                <a:gd name="T66" fmla="*/ 183153 w 2211268"/>
                <a:gd name="T67" fmla="*/ 0 h 2211268"/>
                <a:gd name="T68" fmla="*/ 366306 w 2211268"/>
                <a:gd name="T69" fmla="*/ 183153 h 2211268"/>
                <a:gd name="T70" fmla="*/ 183153 w 2211268"/>
                <a:gd name="T71" fmla="*/ 366306 h 2211268"/>
                <a:gd name="T72" fmla="*/ 0 w 2211268"/>
                <a:gd name="T73" fmla="*/ 183153 h 2211268"/>
                <a:gd name="T74" fmla="*/ 183153 w 2211268"/>
                <a:gd name="T75" fmla="*/ 0 h 22112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1268"/>
                <a:gd name="T115" fmla="*/ 0 h 2211268"/>
                <a:gd name="T116" fmla="*/ 2211268 w 2211268"/>
                <a:gd name="T117" fmla="*/ 2211268 h 22112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1268" h="2211268">
                  <a:moveTo>
                    <a:pt x="895591" y="1421831"/>
                  </a:moveTo>
                  <a:lnTo>
                    <a:pt x="673189" y="1931286"/>
                  </a:lnTo>
                  <a:cubicBezTo>
                    <a:pt x="802247" y="1999646"/>
                    <a:pt x="949457" y="2038044"/>
                    <a:pt x="1105634" y="2038044"/>
                  </a:cubicBezTo>
                  <a:cubicBezTo>
                    <a:pt x="1261812" y="2038044"/>
                    <a:pt x="1409021" y="1999646"/>
                    <a:pt x="1538079" y="1931286"/>
                  </a:cubicBezTo>
                  <a:lnTo>
                    <a:pt x="1315678" y="1421831"/>
                  </a:lnTo>
                  <a:cubicBezTo>
                    <a:pt x="1255626" y="1462097"/>
                    <a:pt x="1183357" y="1485442"/>
                    <a:pt x="1105634" y="1485442"/>
                  </a:cubicBezTo>
                  <a:cubicBezTo>
                    <a:pt x="1027912" y="1485442"/>
                    <a:pt x="955642" y="1462097"/>
                    <a:pt x="895591" y="1421831"/>
                  </a:cubicBezTo>
                  <a:close/>
                  <a:moveTo>
                    <a:pt x="1105634" y="864096"/>
                  </a:moveTo>
                  <a:cubicBezTo>
                    <a:pt x="972236" y="864096"/>
                    <a:pt x="864096" y="972236"/>
                    <a:pt x="864096" y="1105634"/>
                  </a:cubicBezTo>
                  <a:cubicBezTo>
                    <a:pt x="864096" y="1239032"/>
                    <a:pt x="972236" y="1347172"/>
                    <a:pt x="1105634" y="1347172"/>
                  </a:cubicBezTo>
                  <a:cubicBezTo>
                    <a:pt x="1239032" y="1347172"/>
                    <a:pt x="1347172" y="1239032"/>
                    <a:pt x="1347172" y="1105634"/>
                  </a:cubicBezTo>
                  <a:cubicBezTo>
                    <a:pt x="1347172" y="972236"/>
                    <a:pt x="1239032" y="864096"/>
                    <a:pt x="1105634" y="864096"/>
                  </a:cubicBezTo>
                  <a:close/>
                  <a:moveTo>
                    <a:pt x="1931286" y="673190"/>
                  </a:moveTo>
                  <a:lnTo>
                    <a:pt x="1421831" y="895591"/>
                  </a:lnTo>
                  <a:cubicBezTo>
                    <a:pt x="1462097" y="955643"/>
                    <a:pt x="1485442" y="1027912"/>
                    <a:pt x="1485442" y="1105635"/>
                  </a:cubicBezTo>
                  <a:cubicBezTo>
                    <a:pt x="1485442" y="1183357"/>
                    <a:pt x="1462097" y="1255627"/>
                    <a:pt x="1421831" y="1315678"/>
                  </a:cubicBezTo>
                  <a:lnTo>
                    <a:pt x="1931286" y="1538080"/>
                  </a:lnTo>
                  <a:cubicBezTo>
                    <a:pt x="1999646" y="1409022"/>
                    <a:pt x="2038044" y="1261812"/>
                    <a:pt x="2038044" y="1105635"/>
                  </a:cubicBezTo>
                  <a:cubicBezTo>
                    <a:pt x="2038044" y="949457"/>
                    <a:pt x="1999646" y="802248"/>
                    <a:pt x="1931286" y="673190"/>
                  </a:cubicBezTo>
                  <a:close/>
                  <a:moveTo>
                    <a:pt x="279982" y="673190"/>
                  </a:moveTo>
                  <a:cubicBezTo>
                    <a:pt x="211622" y="802248"/>
                    <a:pt x="173224" y="949457"/>
                    <a:pt x="173224" y="1105635"/>
                  </a:cubicBezTo>
                  <a:cubicBezTo>
                    <a:pt x="173224" y="1261812"/>
                    <a:pt x="211622" y="1409022"/>
                    <a:pt x="279982" y="1538080"/>
                  </a:cubicBezTo>
                  <a:lnTo>
                    <a:pt x="789437" y="1315678"/>
                  </a:lnTo>
                  <a:cubicBezTo>
                    <a:pt x="749172" y="1255627"/>
                    <a:pt x="725826" y="1183357"/>
                    <a:pt x="725826" y="1105635"/>
                  </a:cubicBezTo>
                  <a:cubicBezTo>
                    <a:pt x="725826" y="1027912"/>
                    <a:pt x="749172" y="955643"/>
                    <a:pt x="789437" y="895591"/>
                  </a:cubicBezTo>
                  <a:lnTo>
                    <a:pt x="279982" y="673190"/>
                  </a:lnTo>
                  <a:close/>
                  <a:moveTo>
                    <a:pt x="1105634" y="173224"/>
                  </a:moveTo>
                  <a:cubicBezTo>
                    <a:pt x="949457" y="173224"/>
                    <a:pt x="802247" y="211622"/>
                    <a:pt x="673189" y="279982"/>
                  </a:cubicBezTo>
                  <a:lnTo>
                    <a:pt x="895591" y="789437"/>
                  </a:lnTo>
                  <a:cubicBezTo>
                    <a:pt x="955642" y="749172"/>
                    <a:pt x="1027912" y="725826"/>
                    <a:pt x="1105634" y="725826"/>
                  </a:cubicBezTo>
                  <a:cubicBezTo>
                    <a:pt x="1183357" y="725826"/>
                    <a:pt x="1255626" y="749172"/>
                    <a:pt x="1315678" y="789437"/>
                  </a:cubicBezTo>
                  <a:lnTo>
                    <a:pt x="1538079" y="279982"/>
                  </a:lnTo>
                  <a:cubicBezTo>
                    <a:pt x="1409021" y="211622"/>
                    <a:pt x="1261812" y="173224"/>
                    <a:pt x="1105634" y="173224"/>
                  </a:cubicBezTo>
                  <a:close/>
                  <a:moveTo>
                    <a:pt x="1105634" y="0"/>
                  </a:moveTo>
                  <a:cubicBezTo>
                    <a:pt x="1716259" y="0"/>
                    <a:pt x="2211268" y="495009"/>
                    <a:pt x="2211268" y="1105634"/>
                  </a:cubicBezTo>
                  <a:cubicBezTo>
                    <a:pt x="2211268" y="1716259"/>
                    <a:pt x="1716259" y="2211268"/>
                    <a:pt x="1105634" y="2211268"/>
                  </a:cubicBezTo>
                  <a:cubicBezTo>
                    <a:pt x="495009" y="2211268"/>
                    <a:pt x="0" y="1716259"/>
                    <a:pt x="0" y="1105634"/>
                  </a:cubicBezTo>
                  <a:cubicBezTo>
                    <a:pt x="0" y="495009"/>
                    <a:pt x="495009" y="0"/>
                    <a:pt x="11056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1555" name="组合 41"/>
          <p:cNvGrpSpPr/>
          <p:nvPr/>
        </p:nvGrpSpPr>
        <p:grpSpPr bwMode="auto">
          <a:xfrm>
            <a:off x="6491288" y="2224088"/>
            <a:ext cx="908050" cy="906462"/>
            <a:chOff x="0" y="0"/>
            <a:chExt cx="1407810" cy="1407810"/>
          </a:xfrm>
        </p:grpSpPr>
        <p:sp>
          <p:nvSpPr>
            <p:cNvPr id="19481" name="圆角矩形 42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16667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</a:endParaRPr>
            </a:p>
          </p:txBody>
        </p:sp>
        <p:sp>
          <p:nvSpPr>
            <p:cNvPr id="19482" name="圆角矩形 12"/>
            <p:cNvSpPr>
              <a:spLocks noChangeArrowheads="1"/>
            </p:cNvSpPr>
            <p:nvPr/>
          </p:nvSpPr>
          <p:spPr bwMode="auto">
            <a:xfrm>
              <a:off x="336721" y="249561"/>
              <a:ext cx="1071089" cy="1158249"/>
            </a:xfrm>
            <a:custGeom>
              <a:avLst/>
              <a:gdLst>
                <a:gd name="T0" fmla="*/ 1618370 w 615000"/>
                <a:gd name="T1" fmla="*/ 0 h 665046"/>
                <a:gd name="T2" fmla="*/ 3241605 w 615000"/>
                <a:gd name="T3" fmla="*/ 942981 h 665046"/>
                <a:gd name="T4" fmla="*/ 3248825 w 615000"/>
                <a:gd name="T5" fmla="*/ 2801487 h 665046"/>
                <a:gd name="T6" fmla="*/ 2537116 w 615000"/>
                <a:gd name="T7" fmla="*/ 3513196 h 665046"/>
                <a:gd name="T8" fmla="*/ 1273264 w 615000"/>
                <a:gd name="T9" fmla="*/ 3513196 h 665046"/>
                <a:gd name="T10" fmla="*/ 0 w 615000"/>
                <a:gd name="T11" fmla="*/ 2657869 h 665046"/>
                <a:gd name="T12" fmla="*/ 1012843 w 615000"/>
                <a:gd name="T13" fmla="*/ 2395321 h 665046"/>
                <a:gd name="T14" fmla="*/ 119436 w 615000"/>
                <a:gd name="T15" fmla="*/ 1752499 h 665046"/>
                <a:gd name="T16" fmla="*/ 480578 w 615000"/>
                <a:gd name="T17" fmla="*/ 996745 h 665046"/>
                <a:gd name="T18" fmla="*/ 562022 w 615000"/>
                <a:gd name="T19" fmla="*/ 136267 h 665046"/>
                <a:gd name="T20" fmla="*/ 1618370 w 615000"/>
                <a:gd name="T21" fmla="*/ 0 h 6650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5000"/>
                <a:gd name="T34" fmla="*/ 0 h 665046"/>
                <a:gd name="T35" fmla="*/ 615000 w 615000"/>
                <a:gd name="T36" fmla="*/ 665046 h 6650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5000" h="665046">
                  <a:moveTo>
                    <a:pt x="306356" y="0"/>
                  </a:moveTo>
                  <a:lnTo>
                    <a:pt x="613633" y="178506"/>
                  </a:lnTo>
                  <a:cubicBezTo>
                    <a:pt x="614089" y="304741"/>
                    <a:pt x="614544" y="404085"/>
                    <a:pt x="615000" y="530320"/>
                  </a:cubicBezTo>
                  <a:cubicBezTo>
                    <a:pt x="615000" y="604727"/>
                    <a:pt x="554681" y="665046"/>
                    <a:pt x="480274" y="665046"/>
                  </a:cubicBezTo>
                  <a:lnTo>
                    <a:pt x="241028" y="665046"/>
                  </a:lnTo>
                  <a:lnTo>
                    <a:pt x="0" y="503133"/>
                  </a:lnTo>
                  <a:lnTo>
                    <a:pt x="191730" y="453433"/>
                  </a:lnTo>
                  <a:lnTo>
                    <a:pt x="22609" y="331747"/>
                  </a:lnTo>
                  <a:lnTo>
                    <a:pt x="90973" y="188683"/>
                  </a:lnTo>
                  <a:lnTo>
                    <a:pt x="106390" y="25795"/>
                  </a:lnTo>
                  <a:lnTo>
                    <a:pt x="306356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83" name="同侧圆角矩形 42"/>
            <p:cNvSpPr>
              <a:spLocks noChangeAspect="1" noChangeArrowheads="1"/>
            </p:cNvSpPr>
            <p:nvPr/>
          </p:nvSpPr>
          <p:spPr bwMode="auto">
            <a:xfrm>
              <a:off x="285113" y="188801"/>
              <a:ext cx="837585" cy="954000"/>
            </a:xfrm>
            <a:custGeom>
              <a:avLst/>
              <a:gdLst>
                <a:gd name="T0" fmla="*/ 487133 w 720080"/>
                <a:gd name="T1" fmla="*/ 547206 h 820163"/>
                <a:gd name="T2" fmla="*/ 389706 w 720080"/>
                <a:gd name="T3" fmla="*/ 644632 h 820163"/>
                <a:gd name="T4" fmla="*/ 429751 w 720080"/>
                <a:gd name="T5" fmla="*/ 721283 h 820163"/>
                <a:gd name="T6" fmla="*/ 429751 w 720080"/>
                <a:gd name="T7" fmla="*/ 877727 h 820163"/>
                <a:gd name="T8" fmla="*/ 487133 w 720080"/>
                <a:gd name="T9" fmla="*/ 935106 h 820163"/>
                <a:gd name="T10" fmla="*/ 544513 w 720080"/>
                <a:gd name="T11" fmla="*/ 877727 h 820163"/>
                <a:gd name="T12" fmla="*/ 544513 w 720080"/>
                <a:gd name="T13" fmla="*/ 721283 h 820163"/>
                <a:gd name="T14" fmla="*/ 584559 w 720080"/>
                <a:gd name="T15" fmla="*/ 644632 h 820163"/>
                <a:gd name="T16" fmla="*/ 487133 w 720080"/>
                <a:gd name="T17" fmla="*/ 547206 h 820163"/>
                <a:gd name="T18" fmla="*/ 487133 w 720080"/>
                <a:gd name="T19" fmla="*/ 0 h 820163"/>
                <a:gd name="T20" fmla="*/ 792966 w 720080"/>
                <a:gd name="T21" fmla="*/ 302189 h 820163"/>
                <a:gd name="T22" fmla="*/ 672327 w 720080"/>
                <a:gd name="T23" fmla="*/ 302189 h 820163"/>
                <a:gd name="T24" fmla="*/ 487134 w 720080"/>
                <a:gd name="T25" fmla="*/ 120706 h 820163"/>
                <a:gd name="T26" fmla="*/ 301004 w 720080"/>
                <a:gd name="T27" fmla="*/ 306836 h 820163"/>
                <a:gd name="T28" fmla="*/ 301004 w 720080"/>
                <a:gd name="T29" fmla="*/ 370116 h 820163"/>
                <a:gd name="T30" fmla="*/ 851003 w 720080"/>
                <a:gd name="T31" fmla="*/ 370116 h 820163"/>
                <a:gd name="T32" fmla="*/ 974265 w 720080"/>
                <a:gd name="T33" fmla="*/ 493378 h 820163"/>
                <a:gd name="T34" fmla="*/ 974265 w 720080"/>
                <a:gd name="T35" fmla="*/ 986416 h 820163"/>
                <a:gd name="T36" fmla="*/ 851003 w 720080"/>
                <a:gd name="T37" fmla="*/ 1109677 h 820163"/>
                <a:gd name="T38" fmla="*/ 123261 w 720080"/>
                <a:gd name="T39" fmla="*/ 1109677 h 820163"/>
                <a:gd name="T40" fmla="*/ 0 w 720080"/>
                <a:gd name="T41" fmla="*/ 986416 h 820163"/>
                <a:gd name="T42" fmla="*/ 0 w 720080"/>
                <a:gd name="T43" fmla="*/ 493378 h 820163"/>
                <a:gd name="T44" fmla="*/ 123261 w 720080"/>
                <a:gd name="T45" fmla="*/ 370116 h 820163"/>
                <a:gd name="T46" fmla="*/ 180890 w 720080"/>
                <a:gd name="T47" fmla="*/ 370116 h 820163"/>
                <a:gd name="T48" fmla="*/ 180890 w 720080"/>
                <a:gd name="T49" fmla="*/ 306243 h 820163"/>
                <a:gd name="T50" fmla="*/ 487133 w 720080"/>
                <a:gd name="T51" fmla="*/ 0 h 820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080"/>
                <a:gd name="T79" fmla="*/ 0 h 820163"/>
                <a:gd name="T80" fmla="*/ 720080 w 720080"/>
                <a:gd name="T81" fmla="*/ 820163 h 8201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bldLvl="0" animBg="1" autoUpdateAnimBg="0"/>
      <p:bldP spid="21519" grpId="0" bldLvl="0" autoUpdateAnimBg="0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bldLvl="0" autoUpdateAnimBg="0"/>
      <p:bldP spid="21527" grpId="0" bldLvl="0" autoUpdateAnimBg="0"/>
      <p:bldP spid="21528" grpId="0" bldLvl="0" autoUpdateAnimBg="0"/>
      <p:bldP spid="21529" grpId="0" bldLvl="0" autoUpdateAnimBg="0"/>
      <p:bldP spid="21530" grpId="0" bldLvl="0" autoUpdateAnimBg="0"/>
      <p:bldP spid="21531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20483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20516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7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8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9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20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21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20484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20514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论文结论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5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542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543" name="组合 5"/>
          <p:cNvGrpSpPr/>
          <p:nvPr/>
        </p:nvGrpSpPr>
        <p:grpSpPr bwMode="auto">
          <a:xfrm>
            <a:off x="5595938" y="1674813"/>
            <a:ext cx="1223962" cy="1223962"/>
            <a:chOff x="0" y="0"/>
            <a:chExt cx="1410703" cy="1410703"/>
          </a:xfrm>
        </p:grpSpPr>
        <p:sp>
          <p:nvSpPr>
            <p:cNvPr id="20511" name="圆角矩形 6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rgbClr val="85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12" name="圆角矩形 3"/>
            <p:cNvSpPr>
              <a:spLocks noChangeArrowheads="1"/>
            </p:cNvSpPr>
            <p:nvPr/>
          </p:nvSpPr>
          <p:spPr bwMode="auto">
            <a:xfrm>
              <a:off x="282899" y="301393"/>
              <a:ext cx="1125779" cy="1092813"/>
            </a:xfrm>
            <a:custGeom>
              <a:avLst/>
              <a:gdLst>
                <a:gd name="T0" fmla="*/ 495237 w 1125779"/>
                <a:gd name="T1" fmla="*/ 0 h 1092813"/>
                <a:gd name="T2" fmla="*/ 652278 w 1125779"/>
                <a:gd name="T3" fmla="*/ 17270 h 1092813"/>
                <a:gd name="T4" fmla="*/ 1125637 w 1125779"/>
                <a:gd name="T5" fmla="*/ 392667 h 1092813"/>
                <a:gd name="T6" fmla="*/ 1125779 w 1125779"/>
                <a:gd name="T7" fmla="*/ 424054 h 1092813"/>
                <a:gd name="T8" fmla="*/ 571590 w 1125779"/>
                <a:gd name="T9" fmla="*/ 1092813 h 1092813"/>
                <a:gd name="T10" fmla="*/ 142440 w 1125779"/>
                <a:gd name="T11" fmla="*/ 757242 h 1092813"/>
                <a:gd name="T12" fmla="*/ 3914 w 1125779"/>
                <a:gd name="T13" fmla="*/ 516628 h 1092813"/>
                <a:gd name="T14" fmla="*/ 0 w 1125779"/>
                <a:gd name="T15" fmla="*/ 297402 h 1092813"/>
                <a:gd name="T16" fmla="*/ 153151 w 1125779"/>
                <a:gd name="T17" fmla="*/ 76199 h 1092813"/>
                <a:gd name="T18" fmla="*/ 326331 w 1125779"/>
                <a:gd name="T19" fmla="*/ 10080 h 1092813"/>
                <a:gd name="T20" fmla="*/ 495237 w 1125779"/>
                <a:gd name="T21" fmla="*/ 0 h 10928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5779"/>
                <a:gd name="T34" fmla="*/ 0 h 1092813"/>
                <a:gd name="T35" fmla="*/ 1125779 w 1125779"/>
                <a:gd name="T36" fmla="*/ 1092813 h 10928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5779" h="1092813">
                  <a:moveTo>
                    <a:pt x="495237" y="0"/>
                  </a:moveTo>
                  <a:lnTo>
                    <a:pt x="652278" y="17270"/>
                  </a:lnTo>
                  <a:lnTo>
                    <a:pt x="1125637" y="392667"/>
                  </a:lnTo>
                  <a:lnTo>
                    <a:pt x="1125779" y="424054"/>
                  </a:lnTo>
                  <a:cubicBezTo>
                    <a:pt x="1118286" y="753468"/>
                    <a:pt x="883261" y="1026357"/>
                    <a:pt x="571590" y="1092813"/>
                  </a:cubicBezTo>
                  <a:lnTo>
                    <a:pt x="142440" y="757242"/>
                  </a:lnTo>
                  <a:lnTo>
                    <a:pt x="3914" y="516628"/>
                  </a:lnTo>
                  <a:lnTo>
                    <a:pt x="0" y="297402"/>
                  </a:lnTo>
                  <a:lnTo>
                    <a:pt x="153151" y="76199"/>
                  </a:lnTo>
                  <a:cubicBezTo>
                    <a:pt x="209290" y="62097"/>
                    <a:pt x="270192" y="24182"/>
                    <a:pt x="326331" y="10080"/>
                  </a:cubicBezTo>
                  <a:lnTo>
                    <a:pt x="495237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3" name="空心弧 84"/>
            <p:cNvSpPr>
              <a:spLocks noChangeArrowheads="1"/>
            </p:cNvSpPr>
            <p:nvPr/>
          </p:nvSpPr>
          <p:spPr bwMode="auto">
            <a:xfrm>
              <a:off x="255351" y="255212"/>
              <a:ext cx="900000" cy="933612"/>
            </a:xfrm>
            <a:custGeom>
              <a:avLst/>
              <a:gdLst>
                <a:gd name="T0" fmla="*/ 175749 w 2304424"/>
                <a:gd name="T1" fmla="*/ 153770 h 2390484"/>
                <a:gd name="T2" fmla="*/ 196121 w 2304424"/>
                <a:gd name="T3" fmla="*/ 174142 h 2390484"/>
                <a:gd name="T4" fmla="*/ 189593 w 2304424"/>
                <a:gd name="T5" fmla="*/ 188926 h 2390484"/>
                <a:gd name="T6" fmla="*/ 206895 w 2304424"/>
                <a:gd name="T7" fmla="*/ 332027 h 2390484"/>
                <a:gd name="T8" fmla="*/ 206749 w 2304424"/>
                <a:gd name="T9" fmla="*/ 332027 h 2390484"/>
                <a:gd name="T10" fmla="*/ 206895 w 2304424"/>
                <a:gd name="T11" fmla="*/ 333479 h 2390484"/>
                <a:gd name="T12" fmla="*/ 175749 w 2304424"/>
                <a:gd name="T13" fmla="*/ 364625 h 2390484"/>
                <a:gd name="T14" fmla="*/ 144603 w 2304424"/>
                <a:gd name="T15" fmla="*/ 333479 h 2390484"/>
                <a:gd name="T16" fmla="*/ 144749 w 2304424"/>
                <a:gd name="T17" fmla="*/ 332027 h 2390484"/>
                <a:gd name="T18" fmla="*/ 144603 w 2304424"/>
                <a:gd name="T19" fmla="*/ 332027 h 2390484"/>
                <a:gd name="T20" fmla="*/ 161905 w 2304424"/>
                <a:gd name="T21" fmla="*/ 188926 h 2390484"/>
                <a:gd name="T22" fmla="*/ 155377 w 2304424"/>
                <a:gd name="T23" fmla="*/ 174142 h 2390484"/>
                <a:gd name="T24" fmla="*/ 175749 w 2304424"/>
                <a:gd name="T25" fmla="*/ 153770 h 2390484"/>
                <a:gd name="T26" fmla="*/ 178846 w 2304424"/>
                <a:gd name="T27" fmla="*/ 91472 h 2390484"/>
                <a:gd name="T28" fmla="*/ 258026 w 2304424"/>
                <a:gd name="T29" fmla="*/ 157279 h 2390484"/>
                <a:gd name="T30" fmla="*/ 229546 w 2304424"/>
                <a:gd name="T31" fmla="*/ 240371 h 2390484"/>
                <a:gd name="T32" fmla="*/ 217603 w 2304424"/>
                <a:gd name="T33" fmla="*/ 219779 h 2390484"/>
                <a:gd name="T34" fmla="*/ 235199 w 2304424"/>
                <a:gd name="T35" fmla="*/ 162400 h 2390484"/>
                <a:gd name="T36" fmla="*/ 177986 w 2304424"/>
                <a:gd name="T37" fmla="*/ 114850 h 2390484"/>
                <a:gd name="T38" fmla="*/ 117438 w 2304424"/>
                <a:gd name="T39" fmla="*/ 158072 h 2390484"/>
                <a:gd name="T40" fmla="*/ 133883 w 2304424"/>
                <a:gd name="T41" fmla="*/ 219798 h 2390484"/>
                <a:gd name="T42" fmla="*/ 121910 w 2304424"/>
                <a:gd name="T43" fmla="*/ 240441 h 2390484"/>
                <a:gd name="T44" fmla="*/ 95048 w 2304424"/>
                <a:gd name="T45" fmla="*/ 151290 h 2390484"/>
                <a:gd name="T46" fmla="*/ 178846 w 2304424"/>
                <a:gd name="T47" fmla="*/ 91472 h 2390484"/>
                <a:gd name="T48" fmla="*/ 180237 w 2304424"/>
                <a:gd name="T49" fmla="*/ 44011 h 2390484"/>
                <a:gd name="T50" fmla="*/ 304238 w 2304424"/>
                <a:gd name="T51" fmla="*/ 146371 h 2390484"/>
                <a:gd name="T52" fmla="*/ 253613 w 2304424"/>
                <a:gd name="T53" fmla="*/ 281867 h 2390484"/>
                <a:gd name="T54" fmla="*/ 239431 w 2304424"/>
                <a:gd name="T55" fmla="*/ 257415 h 2390484"/>
                <a:gd name="T56" fmla="*/ 276792 w 2304424"/>
                <a:gd name="T57" fmla="*/ 152644 h 2390484"/>
                <a:gd name="T58" fmla="*/ 179278 w 2304424"/>
                <a:gd name="T59" fmla="*/ 72148 h 2390484"/>
                <a:gd name="T60" fmla="*/ 76511 w 2304424"/>
                <a:gd name="T61" fmla="*/ 145819 h 2390484"/>
                <a:gd name="T62" fmla="*/ 112188 w 2304424"/>
                <a:gd name="T63" fmla="*/ 257202 h 2390484"/>
                <a:gd name="T64" fmla="*/ 98028 w 2304424"/>
                <a:gd name="T65" fmla="*/ 281617 h 2390484"/>
                <a:gd name="T66" fmla="*/ 49557 w 2304424"/>
                <a:gd name="T67" fmla="*/ 137692 h 2390484"/>
                <a:gd name="T68" fmla="*/ 180237 w 2304424"/>
                <a:gd name="T69" fmla="*/ 44011 h 2390484"/>
                <a:gd name="T70" fmla="*/ 180882 w 2304424"/>
                <a:gd name="T71" fmla="*/ 76 h 2390484"/>
                <a:gd name="T72" fmla="*/ 346778 w 2304424"/>
                <a:gd name="T73" fmla="*/ 135337 h 2390484"/>
                <a:gd name="T74" fmla="*/ 275570 w 2304424"/>
                <a:gd name="T75" fmla="*/ 319723 h 2390484"/>
                <a:gd name="T76" fmla="*/ 261200 w 2304424"/>
                <a:gd name="T77" fmla="*/ 294947 h 2390484"/>
                <a:gd name="T78" fmla="*/ 318842 w 2304424"/>
                <a:gd name="T79" fmla="*/ 141937 h 2390484"/>
                <a:gd name="T80" fmla="*/ 180044 w 2304424"/>
                <a:gd name="T81" fmla="*/ 28768 h 2390484"/>
                <a:gd name="T82" fmla="*/ 34874 w 2304424"/>
                <a:gd name="T83" fmla="*/ 133638 h 2390484"/>
                <a:gd name="T84" fmla="*/ 90367 w 2304424"/>
                <a:gd name="T85" fmla="*/ 294825 h 2390484"/>
                <a:gd name="T86" fmla="*/ 75929 w 2304424"/>
                <a:gd name="T87" fmla="*/ 319718 h 2390484"/>
                <a:gd name="T88" fmla="*/ 7371 w 2304424"/>
                <a:gd name="T89" fmla="*/ 125418 h 2390484"/>
                <a:gd name="T90" fmla="*/ 180882 w 2304424"/>
                <a:gd name="T91" fmla="*/ 76 h 23904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04424"/>
                <a:gd name="T139" fmla="*/ 0 h 2390484"/>
                <a:gd name="T140" fmla="*/ 2304424 w 2304424"/>
                <a:gd name="T141" fmla="*/ 2390484 h 23904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04424" h="2390484">
                  <a:moveTo>
                    <a:pt x="1152212" y="1008116"/>
                  </a:moveTo>
                  <a:cubicBezTo>
                    <a:pt x="1225975" y="1008116"/>
                    <a:pt x="1285772" y="1067913"/>
                    <a:pt x="1285772" y="1141676"/>
                  </a:cubicBezTo>
                  <a:cubicBezTo>
                    <a:pt x="1285772" y="1180133"/>
                    <a:pt x="1269518" y="1214794"/>
                    <a:pt x="1242975" y="1238597"/>
                  </a:cubicBezTo>
                  <a:lnTo>
                    <a:pt x="1356406" y="2176766"/>
                  </a:lnTo>
                  <a:lnTo>
                    <a:pt x="1355446" y="2176766"/>
                  </a:lnTo>
                  <a:cubicBezTo>
                    <a:pt x="1356332" y="2179900"/>
                    <a:pt x="1356406" y="2183086"/>
                    <a:pt x="1356406" y="2186290"/>
                  </a:cubicBezTo>
                  <a:cubicBezTo>
                    <a:pt x="1356406" y="2299063"/>
                    <a:pt x="1264985" y="2390484"/>
                    <a:pt x="1152212" y="2390484"/>
                  </a:cubicBezTo>
                  <a:cubicBezTo>
                    <a:pt x="1039439" y="2390484"/>
                    <a:pt x="948018" y="2299063"/>
                    <a:pt x="948018" y="2186290"/>
                  </a:cubicBezTo>
                  <a:lnTo>
                    <a:pt x="948978" y="2176766"/>
                  </a:lnTo>
                  <a:lnTo>
                    <a:pt x="948018" y="2176766"/>
                  </a:lnTo>
                  <a:lnTo>
                    <a:pt x="1061449" y="1238597"/>
                  </a:lnTo>
                  <a:cubicBezTo>
                    <a:pt x="1034906" y="1214794"/>
                    <a:pt x="1018652" y="1180133"/>
                    <a:pt x="1018652" y="1141676"/>
                  </a:cubicBezTo>
                  <a:cubicBezTo>
                    <a:pt x="1018652" y="1067913"/>
                    <a:pt x="1078449" y="1008116"/>
                    <a:pt x="1152212" y="1008116"/>
                  </a:cubicBezTo>
                  <a:close/>
                  <a:moveTo>
                    <a:pt x="1172513" y="599688"/>
                  </a:moveTo>
                  <a:cubicBezTo>
                    <a:pt x="1423452" y="608910"/>
                    <a:pt x="1636654" y="786102"/>
                    <a:pt x="1691622" y="1031120"/>
                  </a:cubicBezTo>
                  <a:cubicBezTo>
                    <a:pt x="1737725" y="1236623"/>
                    <a:pt x="1662804" y="1446535"/>
                    <a:pt x="1504903" y="1575870"/>
                  </a:cubicBezTo>
                  <a:lnTo>
                    <a:pt x="1426605" y="1440872"/>
                  </a:lnTo>
                  <a:cubicBezTo>
                    <a:pt x="1527286" y="1346790"/>
                    <a:pt x="1573295" y="1204333"/>
                    <a:pt x="1541968" y="1064694"/>
                  </a:cubicBezTo>
                  <a:cubicBezTo>
                    <a:pt x="1502250" y="887653"/>
                    <a:pt x="1348200" y="759622"/>
                    <a:pt x="1166881" y="752958"/>
                  </a:cubicBezTo>
                  <a:cubicBezTo>
                    <a:pt x="985562" y="746295"/>
                    <a:pt x="822530" y="862674"/>
                    <a:pt x="769925" y="1036322"/>
                  </a:cubicBezTo>
                  <a:cubicBezTo>
                    <a:pt x="725495" y="1182984"/>
                    <a:pt x="769265" y="1339376"/>
                    <a:pt x="877736" y="1440999"/>
                  </a:cubicBezTo>
                  <a:lnTo>
                    <a:pt x="799244" y="1576331"/>
                  </a:lnTo>
                  <a:cubicBezTo>
                    <a:pt x="629766" y="1436761"/>
                    <a:pt x="558035" y="1206759"/>
                    <a:pt x="623138" y="991855"/>
                  </a:cubicBezTo>
                  <a:cubicBezTo>
                    <a:pt x="695942" y="751532"/>
                    <a:pt x="921574" y="590466"/>
                    <a:pt x="1172513" y="599688"/>
                  </a:cubicBezTo>
                  <a:close/>
                  <a:moveTo>
                    <a:pt x="1181638" y="288540"/>
                  </a:moveTo>
                  <a:cubicBezTo>
                    <a:pt x="1573483" y="301892"/>
                    <a:pt x="1907229" y="577390"/>
                    <a:pt x="1994586" y="959606"/>
                  </a:cubicBezTo>
                  <a:cubicBezTo>
                    <a:pt x="2072228" y="1299314"/>
                    <a:pt x="1937941" y="1647640"/>
                    <a:pt x="1662691" y="1847918"/>
                  </a:cubicBezTo>
                  <a:lnTo>
                    <a:pt x="1569712" y="1687609"/>
                  </a:lnTo>
                  <a:cubicBezTo>
                    <a:pt x="1775245" y="1528215"/>
                    <a:pt x="1874197" y="1261250"/>
                    <a:pt x="1814654" y="1000730"/>
                  </a:cubicBezTo>
                  <a:cubicBezTo>
                    <a:pt x="1745956" y="700155"/>
                    <a:pt x="1483499" y="483504"/>
                    <a:pt x="1175352" y="473004"/>
                  </a:cubicBezTo>
                  <a:cubicBezTo>
                    <a:pt x="867205" y="462504"/>
                    <a:pt x="590609" y="660787"/>
                    <a:pt x="501610" y="955988"/>
                  </a:cubicBezTo>
                  <a:cubicBezTo>
                    <a:pt x="419937" y="1226892"/>
                    <a:pt x="515037" y="1517099"/>
                    <a:pt x="735509" y="1686218"/>
                  </a:cubicBezTo>
                  <a:lnTo>
                    <a:pt x="642673" y="1846280"/>
                  </a:lnTo>
                  <a:cubicBezTo>
                    <a:pt x="347872" y="1633863"/>
                    <a:pt x="218560" y="1255420"/>
                    <a:pt x="324896" y="902711"/>
                  </a:cubicBezTo>
                  <a:cubicBezTo>
                    <a:pt x="438068" y="527328"/>
                    <a:pt x="789793" y="275187"/>
                    <a:pt x="1181638" y="288540"/>
                  </a:cubicBezTo>
                  <a:close/>
                  <a:moveTo>
                    <a:pt x="1185866" y="496"/>
                  </a:moveTo>
                  <a:cubicBezTo>
                    <a:pt x="1707369" y="15737"/>
                    <a:pt x="2153542" y="379520"/>
                    <a:pt x="2273481" y="887272"/>
                  </a:cubicBezTo>
                  <a:cubicBezTo>
                    <a:pt x="2383342" y="1352362"/>
                    <a:pt x="2194368" y="1831904"/>
                    <a:pt x="1806639" y="2096105"/>
                  </a:cubicBezTo>
                  <a:lnTo>
                    <a:pt x="1712428" y="1933672"/>
                  </a:lnTo>
                  <a:cubicBezTo>
                    <a:pt x="2028177" y="1710532"/>
                    <a:pt x="2181065" y="1314642"/>
                    <a:pt x="2090333" y="930535"/>
                  </a:cubicBezTo>
                  <a:cubicBezTo>
                    <a:pt x="1989985" y="505719"/>
                    <a:pt x="1616690" y="201357"/>
                    <a:pt x="1180370" y="188605"/>
                  </a:cubicBezTo>
                  <a:cubicBezTo>
                    <a:pt x="744050" y="175854"/>
                    <a:pt x="353617" y="457897"/>
                    <a:pt x="228632" y="876127"/>
                  </a:cubicBezTo>
                  <a:cubicBezTo>
                    <a:pt x="110168" y="1272536"/>
                    <a:pt x="258202" y="1697504"/>
                    <a:pt x="592449" y="1932874"/>
                  </a:cubicBezTo>
                  <a:lnTo>
                    <a:pt x="497793" y="2096073"/>
                  </a:lnTo>
                  <a:cubicBezTo>
                    <a:pt x="88107" y="1816596"/>
                    <a:pt x="-95029" y="1301925"/>
                    <a:pt x="48321" y="822243"/>
                  </a:cubicBezTo>
                  <a:cubicBezTo>
                    <a:pt x="197707" y="322362"/>
                    <a:pt x="664363" y="-14744"/>
                    <a:pt x="1185866" y="4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2547" name="组合 9"/>
          <p:cNvGrpSpPr/>
          <p:nvPr/>
        </p:nvGrpSpPr>
        <p:grpSpPr bwMode="auto">
          <a:xfrm>
            <a:off x="4506913" y="1676400"/>
            <a:ext cx="1220787" cy="1222375"/>
            <a:chOff x="0" y="0"/>
            <a:chExt cx="1407810" cy="1407810"/>
          </a:xfrm>
        </p:grpSpPr>
        <p:sp>
          <p:nvSpPr>
            <p:cNvPr id="20508" name="圆角矩形 10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489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09" name="圆角矩形 12"/>
            <p:cNvSpPr>
              <a:spLocks noChangeArrowheads="1"/>
            </p:cNvSpPr>
            <p:nvPr/>
          </p:nvSpPr>
          <p:spPr bwMode="auto">
            <a:xfrm>
              <a:off x="336721" y="249561"/>
              <a:ext cx="1069318" cy="1153639"/>
            </a:xfrm>
            <a:custGeom>
              <a:avLst/>
              <a:gdLst>
                <a:gd name="T0" fmla="*/ 533552 w 1069318"/>
                <a:gd name="T1" fmla="*/ 0 h 1153639"/>
                <a:gd name="T2" fmla="*/ 1053562 w 1069318"/>
                <a:gd name="T3" fmla="*/ 302088 h 1153639"/>
                <a:gd name="T4" fmla="*/ 1069179 w 1069318"/>
                <a:gd name="T5" fmla="*/ 435393 h 1153639"/>
                <a:gd name="T6" fmla="*/ 1069318 w 1069318"/>
                <a:gd name="T7" fmla="*/ 471918 h 1153639"/>
                <a:gd name="T8" fmla="*/ 412914 w 1069318"/>
                <a:gd name="T9" fmla="*/ 1153639 h 1153639"/>
                <a:gd name="T10" fmla="*/ 0 w 1069318"/>
                <a:gd name="T11" fmla="*/ 876260 h 1153639"/>
                <a:gd name="T12" fmla="*/ 333919 w 1069318"/>
                <a:gd name="T13" fmla="*/ 789702 h 1153639"/>
                <a:gd name="T14" fmla="*/ 39376 w 1069318"/>
                <a:gd name="T15" fmla="*/ 577773 h 1153639"/>
                <a:gd name="T16" fmla="*/ 158440 w 1069318"/>
                <a:gd name="T17" fmla="*/ 328612 h 1153639"/>
                <a:gd name="T18" fmla="*/ 185290 w 1069318"/>
                <a:gd name="T19" fmla="*/ 44925 h 1153639"/>
                <a:gd name="T20" fmla="*/ 533552 w 1069318"/>
                <a:gd name="T21" fmla="*/ 0 h 11536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9318"/>
                <a:gd name="T34" fmla="*/ 0 h 1153639"/>
                <a:gd name="T35" fmla="*/ 1069318 w 1069318"/>
                <a:gd name="T36" fmla="*/ 1153639 h 11536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9318" h="1153639">
                  <a:moveTo>
                    <a:pt x="533552" y="0"/>
                  </a:moveTo>
                  <a:lnTo>
                    <a:pt x="1053562" y="302088"/>
                  </a:lnTo>
                  <a:cubicBezTo>
                    <a:pt x="1064058" y="345013"/>
                    <a:pt x="1069627" y="389638"/>
                    <a:pt x="1069179" y="435393"/>
                  </a:cubicBezTo>
                  <a:cubicBezTo>
                    <a:pt x="1069222" y="447663"/>
                    <a:pt x="1069270" y="459832"/>
                    <a:pt x="1069318" y="471918"/>
                  </a:cubicBezTo>
                  <a:cubicBezTo>
                    <a:pt x="1061903" y="837233"/>
                    <a:pt x="774670" y="1133487"/>
                    <a:pt x="412914" y="1153639"/>
                  </a:cubicBezTo>
                  <a:lnTo>
                    <a:pt x="0" y="876260"/>
                  </a:lnTo>
                  <a:lnTo>
                    <a:pt x="333919" y="789702"/>
                  </a:lnTo>
                  <a:lnTo>
                    <a:pt x="39376" y="577773"/>
                  </a:lnTo>
                  <a:lnTo>
                    <a:pt x="158440" y="328612"/>
                  </a:lnTo>
                  <a:lnTo>
                    <a:pt x="185290" y="44925"/>
                  </a:lnTo>
                  <a:lnTo>
                    <a:pt x="533552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0" name="同侧圆角矩形 42"/>
            <p:cNvSpPr>
              <a:spLocks noChangeAspect="1" noChangeArrowheads="1"/>
            </p:cNvSpPr>
            <p:nvPr/>
          </p:nvSpPr>
          <p:spPr bwMode="auto">
            <a:xfrm>
              <a:off x="285113" y="188801"/>
              <a:ext cx="837585" cy="954000"/>
            </a:xfrm>
            <a:custGeom>
              <a:avLst/>
              <a:gdLst>
                <a:gd name="T0" fmla="*/ 487133 w 720080"/>
                <a:gd name="T1" fmla="*/ 547206 h 820163"/>
                <a:gd name="T2" fmla="*/ 389706 w 720080"/>
                <a:gd name="T3" fmla="*/ 644632 h 820163"/>
                <a:gd name="T4" fmla="*/ 429751 w 720080"/>
                <a:gd name="T5" fmla="*/ 721283 h 820163"/>
                <a:gd name="T6" fmla="*/ 429751 w 720080"/>
                <a:gd name="T7" fmla="*/ 877727 h 820163"/>
                <a:gd name="T8" fmla="*/ 487133 w 720080"/>
                <a:gd name="T9" fmla="*/ 935106 h 820163"/>
                <a:gd name="T10" fmla="*/ 544513 w 720080"/>
                <a:gd name="T11" fmla="*/ 877727 h 820163"/>
                <a:gd name="T12" fmla="*/ 544513 w 720080"/>
                <a:gd name="T13" fmla="*/ 721283 h 820163"/>
                <a:gd name="T14" fmla="*/ 584559 w 720080"/>
                <a:gd name="T15" fmla="*/ 644632 h 820163"/>
                <a:gd name="T16" fmla="*/ 487133 w 720080"/>
                <a:gd name="T17" fmla="*/ 547206 h 820163"/>
                <a:gd name="T18" fmla="*/ 487133 w 720080"/>
                <a:gd name="T19" fmla="*/ 0 h 820163"/>
                <a:gd name="T20" fmla="*/ 792966 w 720080"/>
                <a:gd name="T21" fmla="*/ 302189 h 820163"/>
                <a:gd name="T22" fmla="*/ 672327 w 720080"/>
                <a:gd name="T23" fmla="*/ 302189 h 820163"/>
                <a:gd name="T24" fmla="*/ 487134 w 720080"/>
                <a:gd name="T25" fmla="*/ 120706 h 820163"/>
                <a:gd name="T26" fmla="*/ 301004 w 720080"/>
                <a:gd name="T27" fmla="*/ 306836 h 820163"/>
                <a:gd name="T28" fmla="*/ 301004 w 720080"/>
                <a:gd name="T29" fmla="*/ 370116 h 820163"/>
                <a:gd name="T30" fmla="*/ 851003 w 720080"/>
                <a:gd name="T31" fmla="*/ 370116 h 820163"/>
                <a:gd name="T32" fmla="*/ 974265 w 720080"/>
                <a:gd name="T33" fmla="*/ 493378 h 820163"/>
                <a:gd name="T34" fmla="*/ 974265 w 720080"/>
                <a:gd name="T35" fmla="*/ 986416 h 820163"/>
                <a:gd name="T36" fmla="*/ 851003 w 720080"/>
                <a:gd name="T37" fmla="*/ 1109677 h 820163"/>
                <a:gd name="T38" fmla="*/ 123261 w 720080"/>
                <a:gd name="T39" fmla="*/ 1109677 h 820163"/>
                <a:gd name="T40" fmla="*/ 0 w 720080"/>
                <a:gd name="T41" fmla="*/ 986416 h 820163"/>
                <a:gd name="T42" fmla="*/ 0 w 720080"/>
                <a:gd name="T43" fmla="*/ 493378 h 820163"/>
                <a:gd name="T44" fmla="*/ 123261 w 720080"/>
                <a:gd name="T45" fmla="*/ 370116 h 820163"/>
                <a:gd name="T46" fmla="*/ 180890 w 720080"/>
                <a:gd name="T47" fmla="*/ 370116 h 820163"/>
                <a:gd name="T48" fmla="*/ 180890 w 720080"/>
                <a:gd name="T49" fmla="*/ 306243 h 820163"/>
                <a:gd name="T50" fmla="*/ 487133 w 720080"/>
                <a:gd name="T51" fmla="*/ 0 h 820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080"/>
                <a:gd name="T79" fmla="*/ 0 h 820163"/>
                <a:gd name="T80" fmla="*/ 720080 w 720080"/>
                <a:gd name="T81" fmla="*/ 820163 h 8201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2551" name="组合 13"/>
          <p:cNvGrpSpPr/>
          <p:nvPr/>
        </p:nvGrpSpPr>
        <p:grpSpPr bwMode="auto">
          <a:xfrm>
            <a:off x="3413125" y="1674813"/>
            <a:ext cx="1225550" cy="1223962"/>
            <a:chOff x="0" y="0"/>
            <a:chExt cx="1410703" cy="1410703"/>
          </a:xfrm>
        </p:grpSpPr>
        <p:sp>
          <p:nvSpPr>
            <p:cNvPr id="20505" name="圆角矩形 14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06" name="圆角矩形 3"/>
            <p:cNvSpPr>
              <a:spLocks noChangeArrowheads="1"/>
            </p:cNvSpPr>
            <p:nvPr/>
          </p:nvSpPr>
          <p:spPr bwMode="auto">
            <a:xfrm>
              <a:off x="282899" y="301393"/>
              <a:ext cx="1125779" cy="1086033"/>
            </a:xfrm>
            <a:custGeom>
              <a:avLst/>
              <a:gdLst>
                <a:gd name="T0" fmla="*/ 495237 w 1125779"/>
                <a:gd name="T1" fmla="*/ 0 h 1086033"/>
                <a:gd name="T2" fmla="*/ 652278 w 1125779"/>
                <a:gd name="T3" fmla="*/ 17270 h 1086033"/>
                <a:gd name="T4" fmla="*/ 1125637 w 1125779"/>
                <a:gd name="T5" fmla="*/ 392667 h 1086033"/>
                <a:gd name="T6" fmla="*/ 1125779 w 1125779"/>
                <a:gd name="T7" fmla="*/ 424054 h 1086033"/>
                <a:gd name="T8" fmla="*/ 593432 w 1125779"/>
                <a:gd name="T9" fmla="*/ 1086033 h 1086033"/>
                <a:gd name="T10" fmla="*/ 142440 w 1125779"/>
                <a:gd name="T11" fmla="*/ 757242 h 1086033"/>
                <a:gd name="T12" fmla="*/ 3914 w 1125779"/>
                <a:gd name="T13" fmla="*/ 516628 h 1086033"/>
                <a:gd name="T14" fmla="*/ 0 w 1125779"/>
                <a:gd name="T15" fmla="*/ 297402 h 1086033"/>
                <a:gd name="T16" fmla="*/ 153151 w 1125779"/>
                <a:gd name="T17" fmla="*/ 76199 h 1086033"/>
                <a:gd name="T18" fmla="*/ 326331 w 1125779"/>
                <a:gd name="T19" fmla="*/ 10080 h 1086033"/>
                <a:gd name="T20" fmla="*/ 495237 w 1125779"/>
                <a:gd name="T21" fmla="*/ 0 h 1086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5779"/>
                <a:gd name="T34" fmla="*/ 0 h 1086033"/>
                <a:gd name="T35" fmla="*/ 1125779 w 1125779"/>
                <a:gd name="T36" fmla="*/ 1086033 h 1086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5779" h="1086033">
                  <a:moveTo>
                    <a:pt x="495237" y="0"/>
                  </a:moveTo>
                  <a:lnTo>
                    <a:pt x="652278" y="17270"/>
                  </a:lnTo>
                  <a:lnTo>
                    <a:pt x="1125637" y="392667"/>
                  </a:lnTo>
                  <a:lnTo>
                    <a:pt x="1125779" y="424054"/>
                  </a:lnTo>
                  <a:cubicBezTo>
                    <a:pt x="1118507" y="745575"/>
                    <a:pt x="894397" y="1013244"/>
                    <a:pt x="593432" y="1086033"/>
                  </a:cubicBezTo>
                  <a:lnTo>
                    <a:pt x="142440" y="757242"/>
                  </a:lnTo>
                  <a:lnTo>
                    <a:pt x="3914" y="516628"/>
                  </a:lnTo>
                  <a:lnTo>
                    <a:pt x="0" y="297402"/>
                  </a:lnTo>
                  <a:lnTo>
                    <a:pt x="153151" y="76199"/>
                  </a:lnTo>
                  <a:cubicBezTo>
                    <a:pt x="209290" y="62097"/>
                    <a:pt x="270192" y="24182"/>
                    <a:pt x="326331" y="10080"/>
                  </a:cubicBezTo>
                  <a:lnTo>
                    <a:pt x="495237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07" name="圆角矩形 16"/>
            <p:cNvSpPr>
              <a:spLocks noChangeAspect="1" noChangeArrowheads="1"/>
            </p:cNvSpPr>
            <p:nvPr/>
          </p:nvSpPr>
          <p:spPr bwMode="auto">
            <a:xfrm rot="-5400000">
              <a:off x="255352" y="255352"/>
              <a:ext cx="899998" cy="900000"/>
            </a:xfrm>
            <a:custGeom>
              <a:avLst/>
              <a:gdLst>
                <a:gd name="T0" fmla="*/ 591162 w 836083"/>
                <a:gd name="T1" fmla="*/ 296274 h 836083"/>
                <a:gd name="T2" fmla="*/ 591162 w 836083"/>
                <a:gd name="T3" fmla="*/ 363197 h 836083"/>
                <a:gd name="T4" fmla="*/ 438715 w 836083"/>
                <a:gd name="T5" fmla="*/ 363197 h 836083"/>
                <a:gd name="T6" fmla="*/ 438715 w 836083"/>
                <a:gd name="T7" fmla="*/ 363381 h 836083"/>
                <a:gd name="T8" fmla="*/ 333649 w 836083"/>
                <a:gd name="T9" fmla="*/ 424346 h 836083"/>
                <a:gd name="T10" fmla="*/ 334437 w 836083"/>
                <a:gd name="T11" fmla="*/ 545814 h 836083"/>
                <a:gd name="T12" fmla="*/ 440286 w 836083"/>
                <a:gd name="T13" fmla="*/ 605410 h 836083"/>
                <a:gd name="T14" fmla="*/ 440288 w 836083"/>
                <a:gd name="T15" fmla="*/ 605605 h 836083"/>
                <a:gd name="T16" fmla="*/ 591162 w 836083"/>
                <a:gd name="T17" fmla="*/ 605605 h 836083"/>
                <a:gd name="T18" fmla="*/ 591162 w 836083"/>
                <a:gd name="T19" fmla="*/ 672528 h 836083"/>
                <a:gd name="T20" fmla="*/ 431728 w 836083"/>
                <a:gd name="T21" fmla="*/ 672528 h 836083"/>
                <a:gd name="T22" fmla="*/ 431728 w 836083"/>
                <a:gd name="T23" fmla="*/ 671382 h 836083"/>
                <a:gd name="T24" fmla="*/ 276612 w 836083"/>
                <a:gd name="T25" fmla="*/ 579872 h 836083"/>
                <a:gd name="T26" fmla="*/ 255028 w 836083"/>
                <a:gd name="T27" fmla="*/ 517863 h 836083"/>
                <a:gd name="T28" fmla="*/ 210336 w 836083"/>
                <a:gd name="T29" fmla="*/ 517863 h 836083"/>
                <a:gd name="T30" fmla="*/ 210336 w 836083"/>
                <a:gd name="T31" fmla="*/ 605605 h 836083"/>
                <a:gd name="T32" fmla="*/ 176874 w 836083"/>
                <a:gd name="T33" fmla="*/ 605605 h 836083"/>
                <a:gd name="T34" fmla="*/ 176874 w 836083"/>
                <a:gd name="T35" fmla="*/ 363198 h 836083"/>
                <a:gd name="T36" fmla="*/ 210336 w 836083"/>
                <a:gd name="T37" fmla="*/ 363198 h 836083"/>
                <a:gd name="T38" fmla="*/ 210336 w 836083"/>
                <a:gd name="T39" fmla="*/ 450940 h 836083"/>
                <a:gd name="T40" fmla="*/ 254907 w 836083"/>
                <a:gd name="T41" fmla="*/ 450940 h 836083"/>
                <a:gd name="T42" fmla="*/ 275386 w 836083"/>
                <a:gd name="T43" fmla="*/ 391045 h 836083"/>
                <a:gd name="T44" fmla="*/ 431728 w 836083"/>
                <a:gd name="T45" fmla="*/ 297205 h 836083"/>
                <a:gd name="T46" fmla="*/ 431728 w 836083"/>
                <a:gd name="T47" fmla="*/ 296274 h 836083"/>
                <a:gd name="T48" fmla="*/ 438715 w 836083"/>
                <a:gd name="T49" fmla="*/ 296274 h 836083"/>
                <a:gd name="T50" fmla="*/ 591162 w 836083"/>
                <a:gd name="T51" fmla="*/ 296274 h 836083"/>
                <a:gd name="T52" fmla="*/ 791926 w 836083"/>
                <a:gd name="T53" fmla="*/ 484401 h 836083"/>
                <a:gd name="T54" fmla="*/ 687460 w 836083"/>
                <a:gd name="T55" fmla="*/ 588868 h 836083"/>
                <a:gd name="T56" fmla="*/ 441828 w 836083"/>
                <a:gd name="T57" fmla="*/ 588868 h 836083"/>
                <a:gd name="T58" fmla="*/ 337362 w 836083"/>
                <a:gd name="T59" fmla="*/ 484401 h 836083"/>
                <a:gd name="T60" fmla="*/ 441828 w 836083"/>
                <a:gd name="T61" fmla="*/ 379935 h 836083"/>
                <a:gd name="T62" fmla="*/ 687460 w 836083"/>
                <a:gd name="T63" fmla="*/ 379935 h 836083"/>
                <a:gd name="T64" fmla="*/ 791926 w 836083"/>
                <a:gd name="T65" fmla="*/ 484401 h 836083"/>
                <a:gd name="T66" fmla="*/ 886916 w 836083"/>
                <a:gd name="T67" fmla="*/ 484403 h 836083"/>
                <a:gd name="T68" fmla="*/ 484401 w 836083"/>
                <a:gd name="T69" fmla="*/ 81883 h 836083"/>
                <a:gd name="T70" fmla="*/ 81883 w 836083"/>
                <a:gd name="T71" fmla="*/ 484403 h 836083"/>
                <a:gd name="T72" fmla="*/ 484401 w 836083"/>
                <a:gd name="T73" fmla="*/ 886920 h 836083"/>
                <a:gd name="T74" fmla="*/ 886916 w 836083"/>
                <a:gd name="T75" fmla="*/ 484403 h 836083"/>
                <a:gd name="T76" fmla="*/ 968799 w 836083"/>
                <a:gd name="T77" fmla="*/ 484403 h 836083"/>
                <a:gd name="T78" fmla="*/ 484401 w 836083"/>
                <a:gd name="T79" fmla="*/ 968803 h 836083"/>
                <a:gd name="T80" fmla="*/ 0 w 836083"/>
                <a:gd name="T81" fmla="*/ 484403 h 836083"/>
                <a:gd name="T82" fmla="*/ 484401 w 836083"/>
                <a:gd name="T83" fmla="*/ 0 h 836083"/>
                <a:gd name="T84" fmla="*/ 968799 w 836083"/>
                <a:gd name="T85" fmla="*/ 484403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2555" name="组合 17"/>
          <p:cNvGrpSpPr/>
          <p:nvPr/>
        </p:nvGrpSpPr>
        <p:grpSpPr bwMode="auto">
          <a:xfrm>
            <a:off x="2324100" y="1676400"/>
            <a:ext cx="1220788" cy="1222375"/>
            <a:chOff x="0" y="0"/>
            <a:chExt cx="1407810" cy="1407810"/>
          </a:xfrm>
        </p:grpSpPr>
        <p:sp>
          <p:nvSpPr>
            <p:cNvPr id="20502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03" name="圆角矩形 12"/>
            <p:cNvSpPr>
              <a:spLocks noChangeArrowheads="1"/>
            </p:cNvSpPr>
            <p:nvPr/>
          </p:nvSpPr>
          <p:spPr bwMode="auto">
            <a:xfrm>
              <a:off x="239093" y="367175"/>
              <a:ext cx="1164309" cy="1035953"/>
            </a:xfrm>
            <a:custGeom>
              <a:avLst/>
              <a:gdLst>
                <a:gd name="T0" fmla="*/ 300955 w 1164309"/>
                <a:gd name="T1" fmla="*/ 0 h 1035953"/>
                <a:gd name="T2" fmla="*/ 462879 w 1164309"/>
                <a:gd name="T3" fmla="*/ 11907 h 1035953"/>
                <a:gd name="T4" fmla="*/ 622782 w 1164309"/>
                <a:gd name="T5" fmla="*/ 122893 h 1035953"/>
                <a:gd name="T6" fmla="*/ 718687 w 1164309"/>
                <a:gd name="T7" fmla="*/ 105904 h 1035953"/>
                <a:gd name="T8" fmla="*/ 864545 w 1164309"/>
                <a:gd name="T9" fmla="*/ 125274 h 1035953"/>
                <a:gd name="T10" fmla="*/ 1164309 w 1164309"/>
                <a:gd name="T11" fmla="*/ 380469 h 1035953"/>
                <a:gd name="T12" fmla="*/ 511256 w 1164309"/>
                <a:gd name="T13" fmla="*/ 1035953 h 1035953"/>
                <a:gd name="T14" fmla="*/ 0 w 1164309"/>
                <a:gd name="T15" fmla="*/ 646727 h 1035953"/>
                <a:gd name="T16" fmla="*/ 360111 w 1164309"/>
                <a:gd name="T17" fmla="*/ 529214 h 1035953"/>
                <a:gd name="T18" fmla="*/ 6038 w 1164309"/>
                <a:gd name="T19" fmla="*/ 472065 h 1035953"/>
                <a:gd name="T20" fmla="*/ 205705 w 1164309"/>
                <a:gd name="T21" fmla="*/ 66676 h 1035953"/>
                <a:gd name="T22" fmla="*/ 300955 w 1164309"/>
                <a:gd name="T23" fmla="*/ 0 h 10359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4309"/>
                <a:gd name="T37" fmla="*/ 0 h 1035953"/>
                <a:gd name="T38" fmla="*/ 1164309 w 1164309"/>
                <a:gd name="T39" fmla="*/ 1035953 h 10359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4309" h="1035953">
                  <a:moveTo>
                    <a:pt x="300955" y="0"/>
                  </a:moveTo>
                  <a:lnTo>
                    <a:pt x="462879" y="11907"/>
                  </a:lnTo>
                  <a:lnTo>
                    <a:pt x="622782" y="122893"/>
                  </a:lnTo>
                  <a:lnTo>
                    <a:pt x="718687" y="105904"/>
                  </a:lnTo>
                  <a:lnTo>
                    <a:pt x="864545" y="125274"/>
                  </a:lnTo>
                  <a:lnTo>
                    <a:pt x="1164309" y="380469"/>
                  </a:lnTo>
                  <a:cubicBezTo>
                    <a:pt x="1145643" y="733516"/>
                    <a:pt x="863958" y="1016051"/>
                    <a:pt x="511256" y="1035953"/>
                  </a:cubicBezTo>
                  <a:lnTo>
                    <a:pt x="0" y="646727"/>
                  </a:lnTo>
                  <a:lnTo>
                    <a:pt x="360111" y="529214"/>
                  </a:lnTo>
                  <a:lnTo>
                    <a:pt x="6038" y="472065"/>
                  </a:lnTo>
                  <a:cubicBezTo>
                    <a:pt x="-19696" y="394976"/>
                    <a:pt x="170840" y="88202"/>
                    <a:pt x="205705" y="66676"/>
                  </a:cubicBezTo>
                  <a:cubicBezTo>
                    <a:pt x="240570" y="45150"/>
                    <a:pt x="258092" y="9128"/>
                    <a:pt x="300955" y="0"/>
                  </a:cubicBez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04" name="圆角矩形 68"/>
            <p:cNvSpPr>
              <a:spLocks noChangeArrowheads="1"/>
            </p:cNvSpPr>
            <p:nvPr/>
          </p:nvSpPr>
          <p:spPr bwMode="auto">
            <a:xfrm>
              <a:off x="156924" y="338722"/>
              <a:ext cx="1109202" cy="714250"/>
            </a:xfrm>
            <a:custGeom>
              <a:avLst/>
              <a:gdLst>
                <a:gd name="T0" fmla="*/ 372621 w 1142127"/>
                <a:gd name="T1" fmla="*/ 69472 h 735451"/>
                <a:gd name="T2" fmla="*/ 603694 w 1142127"/>
                <a:gd name="T3" fmla="*/ 211706 h 735451"/>
                <a:gd name="T4" fmla="*/ 703243 w 1142127"/>
                <a:gd name="T5" fmla="*/ 171990 h 735451"/>
                <a:gd name="T6" fmla="*/ 852291 w 1142127"/>
                <a:gd name="T7" fmla="*/ 321039 h 735451"/>
                <a:gd name="T8" fmla="*/ 849672 w 1142127"/>
                <a:gd name="T9" fmla="*/ 334018 h 735451"/>
                <a:gd name="T10" fmla="*/ 968814 w 1142127"/>
                <a:gd name="T11" fmla="*/ 507349 h 735451"/>
                <a:gd name="T12" fmla="*/ 782504 w 1142127"/>
                <a:gd name="T13" fmla="*/ 693660 h 735451"/>
                <a:gd name="T14" fmla="*/ 186311 w 1142127"/>
                <a:gd name="T15" fmla="*/ 693660 h 735451"/>
                <a:gd name="T16" fmla="*/ 0 w 1142127"/>
                <a:gd name="T17" fmla="*/ 507349 h 735451"/>
                <a:gd name="T18" fmla="*/ 112421 w 1142127"/>
                <a:gd name="T19" fmla="*/ 336604 h 735451"/>
                <a:gd name="T20" fmla="*/ 111786 w 1142127"/>
                <a:gd name="T21" fmla="*/ 330308 h 735451"/>
                <a:gd name="T22" fmla="*/ 372621 w 1142127"/>
                <a:gd name="T23" fmla="*/ 69472 h 735451"/>
                <a:gd name="T24" fmla="*/ 481033 w 1142127"/>
                <a:gd name="T25" fmla="*/ 0 h 735451"/>
                <a:gd name="T26" fmla="*/ 712107 w 1142127"/>
                <a:gd name="T27" fmla="*/ 142235 h 735451"/>
                <a:gd name="T28" fmla="*/ 811655 w 1142127"/>
                <a:gd name="T29" fmla="*/ 102519 h 735451"/>
                <a:gd name="T30" fmla="*/ 960703 w 1142127"/>
                <a:gd name="T31" fmla="*/ 251567 h 735451"/>
                <a:gd name="T32" fmla="*/ 958085 w 1142127"/>
                <a:gd name="T33" fmla="*/ 264546 h 735451"/>
                <a:gd name="T34" fmla="*/ 1077226 w 1142127"/>
                <a:gd name="T35" fmla="*/ 437879 h 735451"/>
                <a:gd name="T36" fmla="*/ 971468 w 1142127"/>
                <a:gd name="T37" fmla="*/ 604132 h 735451"/>
                <a:gd name="T38" fmla="*/ 1006937 w 1142127"/>
                <a:gd name="T39" fmla="*/ 498564 h 735451"/>
                <a:gd name="T40" fmla="*/ 882737 w 1142127"/>
                <a:gd name="T41" fmla="*/ 317877 h 735451"/>
                <a:gd name="T42" fmla="*/ 885469 w 1142127"/>
                <a:gd name="T43" fmla="*/ 304346 h 735451"/>
                <a:gd name="T44" fmla="*/ 730094 w 1142127"/>
                <a:gd name="T45" fmla="*/ 148972 h 735451"/>
                <a:gd name="T46" fmla="*/ 626321 w 1142127"/>
                <a:gd name="T47" fmla="*/ 190372 h 735451"/>
                <a:gd name="T48" fmla="*/ 385440 w 1142127"/>
                <a:gd name="T49" fmla="*/ 42101 h 735451"/>
                <a:gd name="T50" fmla="*/ 331581 w 1142127"/>
                <a:gd name="T51" fmla="*/ 47531 h 735451"/>
                <a:gd name="T52" fmla="*/ 481033 w 1142127"/>
                <a:gd name="T53" fmla="*/ 0 h 7354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2127"/>
                <a:gd name="T82" fmla="*/ 0 h 735451"/>
                <a:gd name="T83" fmla="*/ 1142127 w 1142127"/>
                <a:gd name="T84" fmla="*/ 735451 h 7354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2127" h="735451">
                  <a:moveTo>
                    <a:pt x="395071" y="73657"/>
                  </a:moveTo>
                  <a:cubicBezTo>
                    <a:pt x="502346" y="73657"/>
                    <a:pt x="595355" y="134738"/>
                    <a:pt x="640066" y="224461"/>
                  </a:cubicBezTo>
                  <a:cubicBezTo>
                    <a:pt x="667298" y="197950"/>
                    <a:pt x="704634" y="182352"/>
                    <a:pt x="745612" y="182352"/>
                  </a:cubicBezTo>
                  <a:cubicBezTo>
                    <a:pt x="832889" y="182352"/>
                    <a:pt x="903640" y="253104"/>
                    <a:pt x="903640" y="340380"/>
                  </a:cubicBezTo>
                  <a:lnTo>
                    <a:pt x="900863" y="354142"/>
                  </a:lnTo>
                  <a:cubicBezTo>
                    <a:pt x="974852" y="382299"/>
                    <a:pt x="1027183" y="453997"/>
                    <a:pt x="1027183" y="537916"/>
                  </a:cubicBezTo>
                  <a:cubicBezTo>
                    <a:pt x="1027183" y="647011"/>
                    <a:pt x="938743" y="735451"/>
                    <a:pt x="829648" y="735451"/>
                  </a:cubicBezTo>
                  <a:lnTo>
                    <a:pt x="197535" y="735451"/>
                  </a:lnTo>
                  <a:cubicBezTo>
                    <a:pt x="88440" y="735451"/>
                    <a:pt x="0" y="647011"/>
                    <a:pt x="0" y="537916"/>
                  </a:cubicBezTo>
                  <a:cubicBezTo>
                    <a:pt x="0" y="456704"/>
                    <a:pt x="49008" y="386940"/>
                    <a:pt x="119194" y="356883"/>
                  </a:cubicBezTo>
                  <a:cubicBezTo>
                    <a:pt x="118547" y="354674"/>
                    <a:pt x="118521" y="352443"/>
                    <a:pt x="118521" y="350207"/>
                  </a:cubicBezTo>
                  <a:cubicBezTo>
                    <a:pt x="118521" y="197473"/>
                    <a:pt x="242337" y="73657"/>
                    <a:pt x="395071" y="73657"/>
                  </a:cubicBezTo>
                  <a:close/>
                  <a:moveTo>
                    <a:pt x="510015" y="0"/>
                  </a:moveTo>
                  <a:cubicBezTo>
                    <a:pt x="617290" y="0"/>
                    <a:pt x="710299" y="61081"/>
                    <a:pt x="755010" y="150804"/>
                  </a:cubicBezTo>
                  <a:cubicBezTo>
                    <a:pt x="782242" y="124293"/>
                    <a:pt x="819578" y="108695"/>
                    <a:pt x="860556" y="108695"/>
                  </a:cubicBezTo>
                  <a:cubicBezTo>
                    <a:pt x="947833" y="108695"/>
                    <a:pt x="1018584" y="179447"/>
                    <a:pt x="1018584" y="266723"/>
                  </a:cubicBezTo>
                  <a:lnTo>
                    <a:pt x="1015807" y="280485"/>
                  </a:lnTo>
                  <a:cubicBezTo>
                    <a:pt x="1089796" y="308642"/>
                    <a:pt x="1142127" y="380340"/>
                    <a:pt x="1142127" y="464259"/>
                  </a:cubicBezTo>
                  <a:cubicBezTo>
                    <a:pt x="1142127" y="542469"/>
                    <a:pt x="1096675" y="610063"/>
                    <a:pt x="1029998" y="640529"/>
                  </a:cubicBezTo>
                  <a:cubicBezTo>
                    <a:pt x="1054923" y="609992"/>
                    <a:pt x="1067603" y="570777"/>
                    <a:pt x="1067603" y="528601"/>
                  </a:cubicBezTo>
                  <a:cubicBezTo>
                    <a:pt x="1067603" y="441120"/>
                    <a:pt x="1013051" y="366379"/>
                    <a:pt x="935921" y="337028"/>
                  </a:cubicBezTo>
                  <a:lnTo>
                    <a:pt x="938817" y="322682"/>
                  </a:lnTo>
                  <a:cubicBezTo>
                    <a:pt x="938817" y="231701"/>
                    <a:pt x="865062" y="157947"/>
                    <a:pt x="774081" y="157947"/>
                  </a:cubicBezTo>
                  <a:cubicBezTo>
                    <a:pt x="731364" y="157947"/>
                    <a:pt x="692443" y="174206"/>
                    <a:pt x="664055" y="201842"/>
                  </a:cubicBezTo>
                  <a:cubicBezTo>
                    <a:pt x="617446" y="108311"/>
                    <a:pt x="520490" y="44638"/>
                    <a:pt x="408662" y="44638"/>
                  </a:cubicBezTo>
                  <a:lnTo>
                    <a:pt x="351558" y="50395"/>
                  </a:lnTo>
                  <a:cubicBezTo>
                    <a:pt x="396233" y="18509"/>
                    <a:pt x="450962" y="0"/>
                    <a:pt x="5100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2559" name="TextBox 21"/>
          <p:cNvSpPr>
            <a:spLocks noChangeArrowheads="1"/>
          </p:cNvSpPr>
          <p:nvPr/>
        </p:nvSpPr>
        <p:spPr bwMode="auto">
          <a:xfrm>
            <a:off x="1116013" y="3222625"/>
            <a:ext cx="17287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结论  一</a:t>
            </a:r>
            <a:endParaRPr lang="en-US" altLang="zh-CN" sz="1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  <a:endParaRPr lang="zh-CN" altLang="en-US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60" name="TextBox 22"/>
          <p:cNvSpPr>
            <a:spLocks noChangeArrowheads="1"/>
          </p:cNvSpPr>
          <p:nvPr/>
        </p:nvSpPr>
        <p:spPr bwMode="auto">
          <a:xfrm>
            <a:off x="2843213" y="3222625"/>
            <a:ext cx="17287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结论  二</a:t>
            </a:r>
            <a:endParaRPr lang="en-US" altLang="zh-CN" sz="12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  <a:endParaRPr lang="zh-CN" altLang="en-US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61" name="TextBox 23"/>
          <p:cNvSpPr>
            <a:spLocks noChangeArrowheads="1"/>
          </p:cNvSpPr>
          <p:nvPr/>
        </p:nvSpPr>
        <p:spPr bwMode="auto">
          <a:xfrm>
            <a:off x="4572000" y="3222625"/>
            <a:ext cx="172878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结论  三</a:t>
            </a:r>
            <a:endParaRPr lang="en-US" altLang="zh-CN" sz="1200">
              <a:solidFill>
                <a:srgbClr val="4890A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4890A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  <a:endParaRPr lang="zh-CN" altLang="en-US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62" name="TextBox 24"/>
          <p:cNvSpPr>
            <a:spLocks noChangeArrowheads="1"/>
          </p:cNvSpPr>
          <p:nvPr/>
        </p:nvSpPr>
        <p:spPr bwMode="auto">
          <a:xfrm>
            <a:off x="6300788" y="3222625"/>
            <a:ext cx="17287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5AD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结论  四</a:t>
            </a:r>
            <a:endParaRPr lang="en-US" altLang="zh-CN" sz="1200">
              <a:solidFill>
                <a:srgbClr val="85AD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85AD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  <a:endParaRPr lang="zh-CN" altLang="en-US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63" name="矩形 25"/>
          <p:cNvSpPr>
            <a:spLocks noChangeArrowheads="1"/>
          </p:cNvSpPr>
          <p:nvPr/>
        </p:nvSpPr>
        <p:spPr bwMode="auto">
          <a:xfrm>
            <a:off x="1581150" y="4051300"/>
            <a:ext cx="793750" cy="24923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64" name="矩形 26"/>
          <p:cNvSpPr>
            <a:spLocks noChangeArrowheads="1"/>
          </p:cNvSpPr>
          <p:nvPr/>
        </p:nvSpPr>
        <p:spPr bwMode="auto">
          <a:xfrm>
            <a:off x="3311525" y="4051300"/>
            <a:ext cx="793750" cy="2492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65" name="矩形 27"/>
          <p:cNvSpPr>
            <a:spLocks noChangeArrowheads="1"/>
          </p:cNvSpPr>
          <p:nvPr/>
        </p:nvSpPr>
        <p:spPr bwMode="auto">
          <a:xfrm>
            <a:off x="5038725" y="4051300"/>
            <a:ext cx="795338" cy="249238"/>
          </a:xfrm>
          <a:prstGeom prst="rect">
            <a:avLst/>
          </a:prstGeom>
          <a:solidFill>
            <a:srgbClr val="489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66" name="矩形 28"/>
          <p:cNvSpPr>
            <a:spLocks noChangeArrowheads="1"/>
          </p:cNvSpPr>
          <p:nvPr/>
        </p:nvSpPr>
        <p:spPr bwMode="auto">
          <a:xfrm>
            <a:off x="6767513" y="4051300"/>
            <a:ext cx="793750" cy="249238"/>
          </a:xfrm>
          <a:prstGeom prst="rect">
            <a:avLst/>
          </a:prstGeom>
          <a:solidFill>
            <a:srgbClr val="85AD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9" name="椭圆 29"/>
          <p:cNvSpPr>
            <a:spLocks noChangeArrowheads="1"/>
          </p:cNvSpPr>
          <p:nvPr/>
        </p:nvSpPr>
        <p:spPr bwMode="auto">
          <a:xfrm>
            <a:off x="3444875" y="2251075"/>
            <a:ext cx="71438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0500" name="椭圆 30"/>
          <p:cNvSpPr>
            <a:spLocks noChangeArrowheads="1"/>
          </p:cNvSpPr>
          <p:nvPr/>
        </p:nvSpPr>
        <p:spPr bwMode="auto">
          <a:xfrm>
            <a:off x="4530725" y="2251075"/>
            <a:ext cx="73025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0501" name="椭圆 31"/>
          <p:cNvSpPr>
            <a:spLocks noChangeArrowheads="1"/>
          </p:cNvSpPr>
          <p:nvPr/>
        </p:nvSpPr>
        <p:spPr bwMode="auto">
          <a:xfrm>
            <a:off x="5613400" y="2251075"/>
            <a:ext cx="73025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bldLvl="0" animBg="1" autoUpdateAnimBg="0"/>
      <p:bldP spid="22559" grpId="0" bldLvl="0" autoUpdateAnimBg="0"/>
      <p:bldP spid="22560" grpId="0" bldLvl="0" autoUpdateAnimBg="0"/>
      <p:bldP spid="22561" grpId="0" bldLvl="0" autoUpdateAnimBg="0"/>
      <p:bldP spid="22562" grpId="0" bldLvl="0" autoUpdateAnimBg="0"/>
      <p:bldP spid="22563" grpId="0" bldLvl="0" animBg="1" autoUpdateAnimBg="0"/>
      <p:bldP spid="22564" grpId="0" bldLvl="0" animBg="1" autoUpdateAnimBg="0"/>
      <p:bldP spid="22565" grpId="0" bldLvl="0" animBg="1" autoUpdateAnimBg="0"/>
      <p:bldP spid="22566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9"/>
          <p:cNvGrpSpPr/>
          <p:nvPr/>
        </p:nvGrpSpPr>
        <p:grpSpPr bwMode="auto">
          <a:xfrm>
            <a:off x="2117725" y="1347788"/>
            <a:ext cx="4908550" cy="792162"/>
            <a:chOff x="0" y="0"/>
            <a:chExt cx="6230429" cy="1005707"/>
          </a:xfrm>
        </p:grpSpPr>
        <p:sp>
          <p:nvSpPr>
            <p:cNvPr id="3105" name="任意多边形 1"/>
            <p:cNvSpPr>
              <a:spLocks noChangeArrowheads="1"/>
            </p:cNvSpPr>
            <p:nvPr/>
          </p:nvSpPr>
          <p:spPr bwMode="auto">
            <a:xfrm>
              <a:off x="4060150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06" name="任意多边形 4"/>
            <p:cNvSpPr>
              <a:spLocks noChangeArrowheads="1"/>
            </p:cNvSpPr>
            <p:nvPr/>
          </p:nvSpPr>
          <p:spPr bwMode="auto">
            <a:xfrm>
              <a:off x="4279900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07" name="任意多边形 5"/>
            <p:cNvSpPr>
              <a:spLocks noChangeArrowheads="1"/>
            </p:cNvSpPr>
            <p:nvPr/>
          </p:nvSpPr>
          <p:spPr bwMode="auto">
            <a:xfrm>
              <a:off x="2527300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08" name="任意多边形 6"/>
            <p:cNvSpPr>
              <a:spLocks noChangeArrowheads="1"/>
            </p:cNvSpPr>
            <p:nvPr/>
          </p:nvSpPr>
          <p:spPr bwMode="auto">
            <a:xfrm>
              <a:off x="2254250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09" name="任意多边形 7"/>
            <p:cNvSpPr>
              <a:spLocks noChangeArrowheads="1"/>
            </p:cNvSpPr>
            <p:nvPr/>
          </p:nvSpPr>
          <p:spPr bwMode="auto">
            <a:xfrm>
              <a:off x="0" y="177801"/>
              <a:ext cx="2298699" cy="558801"/>
            </a:xfrm>
            <a:custGeom>
              <a:avLst/>
              <a:gdLst>
                <a:gd name="T0" fmla="*/ 2298697 w 2298700"/>
                <a:gd name="T1" fmla="*/ 82550 h 558800"/>
                <a:gd name="T2" fmla="*/ 1847847 w 2298700"/>
                <a:gd name="T3" fmla="*/ 285753 h 558800"/>
                <a:gd name="T4" fmla="*/ 1904997 w 2298700"/>
                <a:gd name="T5" fmla="*/ 349253 h 558800"/>
                <a:gd name="T6" fmla="*/ 1904997 w 2298700"/>
                <a:gd name="T7" fmla="*/ 558803 h 558800"/>
                <a:gd name="T8" fmla="*/ 1574797 w 2298700"/>
                <a:gd name="T9" fmla="*/ 558803 h 558800"/>
                <a:gd name="T10" fmla="*/ 1574797 w 2298700"/>
                <a:gd name="T11" fmla="*/ 349253 h 558800"/>
                <a:gd name="T12" fmla="*/ 1650997 w 2298700"/>
                <a:gd name="T13" fmla="*/ 292103 h 558800"/>
                <a:gd name="T14" fmla="*/ 1136650 w 2298700"/>
                <a:gd name="T15" fmla="*/ 63500 h 558800"/>
                <a:gd name="T16" fmla="*/ 1092200 w 2298700"/>
                <a:gd name="T17" fmla="*/ 95250 h 558800"/>
                <a:gd name="T18" fmla="*/ 965200 w 2298700"/>
                <a:gd name="T19" fmla="*/ 38100 h 558800"/>
                <a:gd name="T20" fmla="*/ 965200 w 2298700"/>
                <a:gd name="T21" fmla="*/ 406403 h 558800"/>
                <a:gd name="T22" fmla="*/ 590550 w 2298700"/>
                <a:gd name="T23" fmla="*/ 406403 h 558800"/>
                <a:gd name="T24" fmla="*/ 590550 w 2298700"/>
                <a:gd name="T25" fmla="*/ 177800 h 558800"/>
                <a:gd name="T26" fmla="*/ 660400 w 2298700"/>
                <a:gd name="T27" fmla="*/ 133350 h 558800"/>
                <a:gd name="T28" fmla="*/ 285750 w 2298700"/>
                <a:gd name="T29" fmla="*/ 0 h 558800"/>
                <a:gd name="T30" fmla="*/ 43507 w 2298700"/>
                <a:gd name="T31" fmla="*/ 112238 h 558800"/>
                <a:gd name="T32" fmla="*/ 0 w 2298700"/>
                <a:gd name="T33" fmla="*/ 139700 h 558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8700"/>
                <a:gd name="T52" fmla="*/ 0 h 558800"/>
                <a:gd name="T53" fmla="*/ 2298700 w 2298700"/>
                <a:gd name="T54" fmla="*/ 558800 h 558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8700" h="558800">
                  <a:moveTo>
                    <a:pt x="2298700" y="82550"/>
                  </a:moveTo>
                  <a:lnTo>
                    <a:pt x="1847850" y="285750"/>
                  </a:lnTo>
                  <a:lnTo>
                    <a:pt x="1905000" y="349250"/>
                  </a:lnTo>
                  <a:lnTo>
                    <a:pt x="1905000" y="558800"/>
                  </a:lnTo>
                  <a:lnTo>
                    <a:pt x="1574800" y="558800"/>
                  </a:lnTo>
                  <a:lnTo>
                    <a:pt x="1574800" y="349250"/>
                  </a:lnTo>
                  <a:lnTo>
                    <a:pt x="1651000" y="292100"/>
                  </a:lnTo>
                  <a:lnTo>
                    <a:pt x="1136650" y="63500"/>
                  </a:lnTo>
                  <a:lnTo>
                    <a:pt x="1092200" y="95250"/>
                  </a:lnTo>
                  <a:lnTo>
                    <a:pt x="965200" y="38100"/>
                  </a:lnTo>
                  <a:lnTo>
                    <a:pt x="965200" y="406400"/>
                  </a:lnTo>
                  <a:lnTo>
                    <a:pt x="590550" y="406400"/>
                  </a:lnTo>
                  <a:lnTo>
                    <a:pt x="590550" y="177800"/>
                  </a:lnTo>
                  <a:lnTo>
                    <a:pt x="660400" y="133350"/>
                  </a:lnTo>
                  <a:lnTo>
                    <a:pt x="285750" y="0"/>
                  </a:lnTo>
                  <a:lnTo>
                    <a:pt x="43507" y="112238"/>
                  </a:lnTo>
                  <a:lnTo>
                    <a:pt x="0" y="1397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10" name="任意多边形 8"/>
            <p:cNvSpPr>
              <a:spLocks noChangeArrowheads="1"/>
            </p:cNvSpPr>
            <p:nvPr/>
          </p:nvSpPr>
          <p:spPr bwMode="auto">
            <a:xfrm>
              <a:off x="539750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129" name="直接连接符 11"/>
          <p:cNvSpPr>
            <a:spLocks noChangeShapeType="1"/>
          </p:cNvSpPr>
          <p:nvPr/>
        </p:nvSpPr>
        <p:spPr bwMode="auto">
          <a:xfrm flipH="1">
            <a:off x="3175" y="2139950"/>
            <a:ext cx="9137650" cy="0"/>
          </a:xfrm>
          <a:prstGeom prst="line">
            <a:avLst/>
          </a:prstGeom>
          <a:noFill/>
          <a:ln w="1905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直接连接符 18"/>
          <p:cNvSpPr>
            <a:spLocks noChangeShapeType="1"/>
          </p:cNvSpPr>
          <p:nvPr/>
        </p:nvSpPr>
        <p:spPr bwMode="auto">
          <a:xfrm>
            <a:off x="3486150" y="2211388"/>
            <a:ext cx="1588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直接连接符 20"/>
          <p:cNvSpPr>
            <a:spLocks noChangeShapeType="1"/>
          </p:cNvSpPr>
          <p:nvPr/>
        </p:nvSpPr>
        <p:spPr bwMode="auto">
          <a:xfrm>
            <a:off x="4029075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直接连接符 21"/>
          <p:cNvSpPr>
            <a:spLocks noChangeShapeType="1"/>
          </p:cNvSpPr>
          <p:nvPr/>
        </p:nvSpPr>
        <p:spPr bwMode="auto">
          <a:xfrm>
            <a:off x="4572000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直接连接符 22"/>
          <p:cNvSpPr>
            <a:spLocks noChangeShapeType="1"/>
          </p:cNvSpPr>
          <p:nvPr/>
        </p:nvSpPr>
        <p:spPr bwMode="auto">
          <a:xfrm>
            <a:off x="5114925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直接连接符 23"/>
          <p:cNvSpPr>
            <a:spLocks noChangeShapeType="1"/>
          </p:cNvSpPr>
          <p:nvPr/>
        </p:nvSpPr>
        <p:spPr bwMode="auto">
          <a:xfrm>
            <a:off x="5657850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5" name="直接连接符 50"/>
          <p:cNvSpPr>
            <a:spLocks noChangeShapeType="1"/>
          </p:cNvSpPr>
          <p:nvPr/>
        </p:nvSpPr>
        <p:spPr bwMode="auto">
          <a:xfrm>
            <a:off x="6200775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6" name="直接连接符 51"/>
          <p:cNvSpPr>
            <a:spLocks noChangeShapeType="1"/>
          </p:cNvSpPr>
          <p:nvPr/>
        </p:nvSpPr>
        <p:spPr bwMode="auto">
          <a:xfrm>
            <a:off x="2943225" y="2211388"/>
            <a:ext cx="1588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37" name="组合 3"/>
          <p:cNvGrpSpPr/>
          <p:nvPr/>
        </p:nvGrpSpPr>
        <p:grpSpPr bwMode="auto">
          <a:xfrm>
            <a:off x="3043238" y="2327275"/>
            <a:ext cx="342900" cy="1819275"/>
            <a:chOff x="0" y="0"/>
            <a:chExt cx="343012" cy="1817784"/>
          </a:xfrm>
        </p:grpSpPr>
        <p:sp>
          <p:nvSpPr>
            <p:cNvPr id="3103" name="TextBox 25"/>
            <p:cNvSpPr>
              <a:spLocks noChangeArrowheads="1"/>
            </p:cNvSpPr>
            <p:nvPr/>
          </p:nvSpPr>
          <p:spPr bwMode="auto">
            <a:xfrm>
              <a:off x="0" y="217346"/>
              <a:ext cx="343012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113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选题背景与意义</a:t>
              </a:r>
              <a:endParaRPr lang="zh-CN" altLang="en-US" sz="1400">
                <a:solidFill>
                  <a:srgbClr val="11364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04" name="椭圆 2"/>
            <p:cNvSpPr>
              <a:spLocks noChangeArrowheads="1"/>
            </p:cNvSpPr>
            <p:nvPr/>
          </p:nvSpPr>
          <p:spPr bwMode="auto">
            <a:xfrm>
              <a:off x="80417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B2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1200">
                <a:solidFill>
                  <a:srgbClr val="0B2430"/>
                </a:solidFill>
              </a:endParaRPr>
            </a:p>
          </p:txBody>
        </p:sp>
      </p:grpSp>
      <p:grpSp>
        <p:nvGrpSpPr>
          <p:cNvPr id="5140" name="组合 10"/>
          <p:cNvGrpSpPr/>
          <p:nvPr/>
        </p:nvGrpSpPr>
        <p:grpSpPr bwMode="auto">
          <a:xfrm>
            <a:off x="3586163" y="2327275"/>
            <a:ext cx="342900" cy="1819275"/>
            <a:chOff x="0" y="0"/>
            <a:chExt cx="343012" cy="1817784"/>
          </a:xfrm>
        </p:grpSpPr>
        <p:sp>
          <p:nvSpPr>
            <p:cNvPr id="3101" name="TextBox 45"/>
            <p:cNvSpPr>
              <a:spLocks noChangeArrowheads="1"/>
            </p:cNvSpPr>
            <p:nvPr/>
          </p:nvSpPr>
          <p:spPr bwMode="auto">
            <a:xfrm>
              <a:off x="0" y="217346"/>
              <a:ext cx="343012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113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国内外研究现状</a:t>
              </a:r>
              <a:endParaRPr lang="zh-CN" altLang="en-US"/>
            </a:p>
          </p:txBody>
        </p:sp>
        <p:sp>
          <p:nvSpPr>
            <p:cNvPr id="3102" name="椭圆 26"/>
            <p:cNvSpPr>
              <a:spLocks noChangeArrowheads="1"/>
            </p:cNvSpPr>
            <p:nvPr/>
          </p:nvSpPr>
          <p:spPr bwMode="auto">
            <a:xfrm>
              <a:off x="71625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B2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1200">
                <a:solidFill>
                  <a:srgbClr val="0B2430"/>
                </a:solidFill>
              </a:endParaRPr>
            </a:p>
          </p:txBody>
        </p:sp>
      </p:grpSp>
      <p:grpSp>
        <p:nvGrpSpPr>
          <p:cNvPr id="5143" name="组合 12"/>
          <p:cNvGrpSpPr/>
          <p:nvPr/>
        </p:nvGrpSpPr>
        <p:grpSpPr bwMode="auto">
          <a:xfrm>
            <a:off x="4129088" y="2327275"/>
            <a:ext cx="342900" cy="1171575"/>
            <a:chOff x="0" y="0"/>
            <a:chExt cx="343012" cy="1171453"/>
          </a:xfrm>
        </p:grpSpPr>
        <p:sp>
          <p:nvSpPr>
            <p:cNvPr id="3099" name="TextBox 46"/>
            <p:cNvSpPr>
              <a:spLocks noChangeArrowheads="1"/>
            </p:cNvSpPr>
            <p:nvPr/>
          </p:nvSpPr>
          <p:spPr bwMode="auto">
            <a:xfrm>
              <a:off x="0" y="217346"/>
              <a:ext cx="34301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113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理论框架</a:t>
              </a:r>
              <a:endParaRPr lang="zh-CN" altLang="en-US"/>
            </a:p>
          </p:txBody>
        </p:sp>
        <p:sp>
          <p:nvSpPr>
            <p:cNvPr id="3100" name="椭圆 27"/>
            <p:cNvSpPr>
              <a:spLocks noChangeArrowheads="1"/>
            </p:cNvSpPr>
            <p:nvPr/>
          </p:nvSpPr>
          <p:spPr bwMode="auto">
            <a:xfrm>
              <a:off x="74980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B2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1200">
                <a:solidFill>
                  <a:srgbClr val="0B2430"/>
                </a:solidFill>
              </a:endParaRPr>
            </a:p>
          </p:txBody>
        </p:sp>
      </p:grpSp>
      <p:grpSp>
        <p:nvGrpSpPr>
          <p:cNvPr id="5146" name="组合 13"/>
          <p:cNvGrpSpPr/>
          <p:nvPr/>
        </p:nvGrpSpPr>
        <p:grpSpPr bwMode="auto">
          <a:xfrm>
            <a:off x="4672013" y="2327275"/>
            <a:ext cx="342900" cy="1819275"/>
            <a:chOff x="0" y="0"/>
            <a:chExt cx="343012" cy="1817784"/>
          </a:xfrm>
        </p:grpSpPr>
        <p:sp>
          <p:nvSpPr>
            <p:cNvPr id="3097" name="TextBox 47"/>
            <p:cNvSpPr>
              <a:spLocks noChangeArrowheads="1"/>
            </p:cNvSpPr>
            <p:nvPr/>
          </p:nvSpPr>
          <p:spPr bwMode="auto">
            <a:xfrm>
              <a:off x="0" y="217346"/>
              <a:ext cx="343012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113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研究方法与进程</a:t>
              </a:r>
              <a:endParaRPr lang="zh-CN" altLang="en-US"/>
            </a:p>
          </p:txBody>
        </p:sp>
        <p:sp>
          <p:nvSpPr>
            <p:cNvPr id="3098" name="椭圆 28"/>
            <p:cNvSpPr>
              <a:spLocks noChangeArrowheads="1"/>
            </p:cNvSpPr>
            <p:nvPr/>
          </p:nvSpPr>
          <p:spPr bwMode="auto">
            <a:xfrm>
              <a:off x="71625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B2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1200">
                <a:solidFill>
                  <a:srgbClr val="0B2430"/>
                </a:solidFill>
              </a:endParaRPr>
            </a:p>
          </p:txBody>
        </p:sp>
      </p:grpSp>
      <p:grpSp>
        <p:nvGrpSpPr>
          <p:cNvPr id="5149" name="组合 14"/>
          <p:cNvGrpSpPr/>
          <p:nvPr/>
        </p:nvGrpSpPr>
        <p:grpSpPr bwMode="auto">
          <a:xfrm>
            <a:off x="5214938" y="2327275"/>
            <a:ext cx="342900" cy="1387475"/>
            <a:chOff x="0" y="0"/>
            <a:chExt cx="343012" cy="1386897"/>
          </a:xfrm>
        </p:grpSpPr>
        <p:sp>
          <p:nvSpPr>
            <p:cNvPr id="3095" name="TextBox 48"/>
            <p:cNvSpPr>
              <a:spLocks noChangeArrowheads="1"/>
            </p:cNvSpPr>
            <p:nvPr/>
          </p:nvSpPr>
          <p:spPr bwMode="auto">
            <a:xfrm>
              <a:off x="0" y="217346"/>
              <a:ext cx="343012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113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分析与讨论</a:t>
              </a:r>
              <a:endParaRPr lang="zh-CN" altLang="en-US"/>
            </a:p>
          </p:txBody>
        </p:sp>
        <p:sp>
          <p:nvSpPr>
            <p:cNvPr id="3096" name="椭圆 29"/>
            <p:cNvSpPr>
              <a:spLocks noChangeArrowheads="1"/>
            </p:cNvSpPr>
            <p:nvPr/>
          </p:nvSpPr>
          <p:spPr bwMode="auto">
            <a:xfrm>
              <a:off x="85746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B2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1200">
                <a:solidFill>
                  <a:srgbClr val="0B2430"/>
                </a:solidFill>
              </a:endParaRPr>
            </a:p>
          </p:txBody>
        </p:sp>
      </p:grpSp>
      <p:grpSp>
        <p:nvGrpSpPr>
          <p:cNvPr id="5152" name="组合 15"/>
          <p:cNvGrpSpPr/>
          <p:nvPr/>
        </p:nvGrpSpPr>
        <p:grpSpPr bwMode="auto">
          <a:xfrm>
            <a:off x="5756275" y="2327275"/>
            <a:ext cx="342900" cy="1387475"/>
            <a:chOff x="0" y="0"/>
            <a:chExt cx="343012" cy="1386897"/>
          </a:xfrm>
        </p:grpSpPr>
        <p:sp>
          <p:nvSpPr>
            <p:cNvPr id="3093" name="TextBox 49"/>
            <p:cNvSpPr>
              <a:spLocks noChangeArrowheads="1"/>
            </p:cNvSpPr>
            <p:nvPr/>
          </p:nvSpPr>
          <p:spPr bwMode="auto">
            <a:xfrm>
              <a:off x="0" y="217346"/>
              <a:ext cx="343012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113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结论与建议</a:t>
              </a:r>
              <a:endParaRPr lang="zh-CN" altLang="en-US"/>
            </a:p>
          </p:txBody>
        </p:sp>
        <p:sp>
          <p:nvSpPr>
            <p:cNvPr id="3094" name="椭圆 30"/>
            <p:cNvSpPr>
              <a:spLocks noChangeArrowheads="1"/>
            </p:cNvSpPr>
            <p:nvPr/>
          </p:nvSpPr>
          <p:spPr bwMode="auto">
            <a:xfrm>
              <a:off x="71625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B2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endParaRPr lang="zh-CN" altLang="en-US" sz="1200">
                <a:solidFill>
                  <a:srgbClr val="0B2430"/>
                </a:solidFill>
              </a:endParaRPr>
            </a:p>
          </p:txBody>
        </p:sp>
      </p:grpSp>
      <p:sp>
        <p:nvSpPr>
          <p:cNvPr id="5155" name="TextBox 37"/>
          <p:cNvSpPr>
            <a:spLocks noChangeArrowheads="1"/>
          </p:cNvSpPr>
          <p:nvPr/>
        </p:nvSpPr>
        <p:spPr bwMode="auto">
          <a:xfrm>
            <a:off x="3602038" y="627063"/>
            <a:ext cx="427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论</a:t>
            </a:r>
            <a:endParaRPr lang="zh-CN" altLang="en-US" sz="3600">
              <a:solidFill>
                <a:srgbClr val="0B2430"/>
              </a:solidFill>
              <a:latin typeface="迷你简习字" panose="020B0602010101010101" pitchFamily="33" charset="-122"/>
              <a:ea typeface="迷你简习字" panose="020B0602010101010101" pitchFamily="33" charset="-122"/>
              <a:sym typeface="迷你简习字" panose="020B0602010101010101" pitchFamily="33" charset="-122"/>
            </a:endParaRPr>
          </a:p>
        </p:txBody>
      </p:sp>
      <p:sp>
        <p:nvSpPr>
          <p:cNvPr id="5156" name="TextBox 38"/>
          <p:cNvSpPr>
            <a:spLocks noChangeArrowheads="1"/>
          </p:cNvSpPr>
          <p:nvPr/>
        </p:nvSpPr>
        <p:spPr bwMode="auto">
          <a:xfrm>
            <a:off x="4067175" y="627063"/>
            <a:ext cx="504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文</a:t>
            </a:r>
            <a:endParaRPr lang="zh-CN" altLang="en-US" sz="3600">
              <a:solidFill>
                <a:srgbClr val="0B2430"/>
              </a:solidFill>
              <a:latin typeface="迷你简习字" panose="020B0602010101010101" pitchFamily="33" charset="-122"/>
              <a:ea typeface="迷你简习字" panose="020B0602010101010101" pitchFamily="33" charset="-122"/>
              <a:sym typeface="迷你简习字" panose="020B0602010101010101" pitchFamily="33" charset="-122"/>
            </a:endParaRPr>
          </a:p>
        </p:txBody>
      </p:sp>
      <p:sp>
        <p:nvSpPr>
          <p:cNvPr id="5157" name="TextBox 39"/>
          <p:cNvSpPr>
            <a:spLocks noChangeArrowheads="1"/>
          </p:cNvSpPr>
          <p:nvPr/>
        </p:nvSpPr>
        <p:spPr bwMode="auto">
          <a:xfrm>
            <a:off x="4533900" y="627063"/>
            <a:ext cx="581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论</a:t>
            </a:r>
            <a:endParaRPr lang="zh-CN" altLang="en-US"/>
          </a:p>
        </p:txBody>
      </p:sp>
      <p:sp>
        <p:nvSpPr>
          <p:cNvPr id="5158" name="TextBox 40"/>
          <p:cNvSpPr>
            <a:spLocks noChangeArrowheads="1"/>
          </p:cNvSpPr>
          <p:nvPr/>
        </p:nvSpPr>
        <p:spPr bwMode="auto">
          <a:xfrm>
            <a:off x="4999038" y="627063"/>
            <a:ext cx="658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绪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3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55" grpId="0" bldLvl="0" autoUpdateAnimBg="0"/>
      <p:bldP spid="5156" grpId="0" bldLvl="0" autoUpdateAnimBg="0"/>
      <p:bldP spid="5157" grpId="0" bldLvl="0" autoUpdateAnimBg="0"/>
      <p:bldP spid="5158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21507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21527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28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29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30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31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32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21508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3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21525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相关建议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6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566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7" name="Rounded Rectangle 17"/>
          <p:cNvSpPr>
            <a:spLocks noChangeArrowheads="1"/>
          </p:cNvSpPr>
          <p:nvPr/>
        </p:nvSpPr>
        <p:spPr bwMode="auto">
          <a:xfrm rot="2700000">
            <a:off x="1420813" y="2525712"/>
            <a:ext cx="1657350" cy="3587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8" name="Rounded Rectangle 25"/>
          <p:cNvSpPr>
            <a:spLocks noChangeArrowheads="1"/>
          </p:cNvSpPr>
          <p:nvPr/>
        </p:nvSpPr>
        <p:spPr bwMode="auto">
          <a:xfrm rot="18900000" flipH="1">
            <a:off x="2967832" y="2524918"/>
            <a:ext cx="1657350" cy="360363"/>
          </a:xfrm>
          <a:prstGeom prst="roundRect">
            <a:avLst>
              <a:gd name="adj" fmla="val 50000"/>
            </a:avLst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9" name="Rounded Rectangle 37"/>
          <p:cNvSpPr>
            <a:spLocks noChangeArrowheads="1"/>
          </p:cNvSpPr>
          <p:nvPr/>
        </p:nvSpPr>
        <p:spPr bwMode="auto">
          <a:xfrm rot="2700000">
            <a:off x="4507707" y="2524918"/>
            <a:ext cx="1657350" cy="360363"/>
          </a:xfrm>
          <a:prstGeom prst="roundRect">
            <a:avLst>
              <a:gd name="adj" fmla="val 50000"/>
            </a:avLst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0" name="Rounded Rectangle 39"/>
          <p:cNvSpPr>
            <a:spLocks noChangeArrowheads="1"/>
          </p:cNvSpPr>
          <p:nvPr/>
        </p:nvSpPr>
        <p:spPr bwMode="auto">
          <a:xfrm rot="18900000" flipH="1">
            <a:off x="6054726" y="2525712"/>
            <a:ext cx="1657350" cy="358775"/>
          </a:xfrm>
          <a:prstGeom prst="roundRect">
            <a:avLst>
              <a:gd name="adj" fmla="val 50000"/>
            </a:avLst>
          </a:prstGeom>
          <a:solidFill>
            <a:srgbClr val="4890A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1" name="TextBox 9"/>
          <p:cNvSpPr>
            <a:spLocks noChangeArrowheads="1"/>
          </p:cNvSpPr>
          <p:nvPr/>
        </p:nvSpPr>
        <p:spPr bwMode="auto">
          <a:xfrm>
            <a:off x="1403350" y="3938588"/>
            <a:ext cx="6337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</a:t>
            </a:r>
            <a:endParaRPr lang="en-US" altLang="zh-CN" sz="1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尽可能概括出段落内容，尽量将每页幻灯片文字内容控制在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1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572" name="组合 10"/>
          <p:cNvGrpSpPr/>
          <p:nvPr/>
        </p:nvGrpSpPr>
        <p:grpSpPr bwMode="auto">
          <a:xfrm>
            <a:off x="2492375" y="1706563"/>
            <a:ext cx="1081088" cy="1079500"/>
            <a:chOff x="0" y="0"/>
            <a:chExt cx="1081088" cy="1079500"/>
          </a:xfrm>
        </p:grpSpPr>
        <p:sp>
          <p:nvSpPr>
            <p:cNvPr id="21523" name="Rounded Rectangle 34"/>
            <p:cNvSpPr>
              <a:spLocks noChangeArrowheads="1"/>
            </p:cNvSpPr>
            <p:nvPr/>
          </p:nvSpPr>
          <p:spPr bwMode="auto">
            <a:xfrm rot="2700000">
              <a:off x="794" y="-794"/>
              <a:ext cx="1079500" cy="10810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4" name="矩形 60"/>
            <p:cNvSpPr>
              <a:spLocks noChangeArrowheads="1"/>
            </p:cNvSpPr>
            <p:nvPr/>
          </p:nvSpPr>
          <p:spPr bwMode="auto">
            <a:xfrm>
              <a:off x="216430" y="250481"/>
              <a:ext cx="648228" cy="578538"/>
            </a:xfrm>
            <a:custGeom>
              <a:avLst/>
              <a:gdLst>
                <a:gd name="T0" fmla="*/ 257215 w 816827"/>
                <a:gd name="T1" fmla="*/ 370470 h 729011"/>
                <a:gd name="T2" fmla="*/ 257215 w 816827"/>
                <a:gd name="T3" fmla="*/ 422562 h 729011"/>
                <a:gd name="T4" fmla="*/ 474425 w 816827"/>
                <a:gd name="T5" fmla="*/ 422562 h 729011"/>
                <a:gd name="T6" fmla="*/ 474425 w 816827"/>
                <a:gd name="T7" fmla="*/ 370470 h 729011"/>
                <a:gd name="T8" fmla="*/ 257215 w 816827"/>
                <a:gd name="T9" fmla="*/ 370470 h 729011"/>
                <a:gd name="T10" fmla="*/ 0 w 816827"/>
                <a:gd name="T11" fmla="*/ 333908 h 729011"/>
                <a:gd name="T12" fmla="*/ 514429 w 816827"/>
                <a:gd name="T13" fmla="*/ 333908 h 729011"/>
                <a:gd name="T14" fmla="*/ 514429 w 816827"/>
                <a:gd name="T15" fmla="*/ 459124 h 729011"/>
                <a:gd name="T16" fmla="*/ 0 w 816827"/>
                <a:gd name="T17" fmla="*/ 459124 h 729011"/>
                <a:gd name="T18" fmla="*/ 0 w 816827"/>
                <a:gd name="T19" fmla="*/ 333908 h 729011"/>
                <a:gd name="T20" fmla="*/ 105725 w 816827"/>
                <a:gd name="T21" fmla="*/ 203516 h 729011"/>
                <a:gd name="T22" fmla="*/ 105725 w 816827"/>
                <a:gd name="T23" fmla="*/ 255608 h 729011"/>
                <a:gd name="T24" fmla="*/ 474424 w 816827"/>
                <a:gd name="T25" fmla="*/ 255608 h 729011"/>
                <a:gd name="T26" fmla="*/ 474424 w 816827"/>
                <a:gd name="T27" fmla="*/ 203516 h 729011"/>
                <a:gd name="T28" fmla="*/ 105725 w 816827"/>
                <a:gd name="T29" fmla="*/ 203516 h 729011"/>
                <a:gd name="T30" fmla="*/ 0 w 816827"/>
                <a:gd name="T31" fmla="*/ 166955 h 729011"/>
                <a:gd name="T32" fmla="*/ 514429 w 816827"/>
                <a:gd name="T33" fmla="*/ 166955 h 729011"/>
                <a:gd name="T34" fmla="*/ 514429 w 816827"/>
                <a:gd name="T35" fmla="*/ 292169 h 729011"/>
                <a:gd name="T36" fmla="*/ 0 w 816827"/>
                <a:gd name="T37" fmla="*/ 292169 h 729011"/>
                <a:gd name="T38" fmla="*/ 0 w 816827"/>
                <a:gd name="T39" fmla="*/ 166955 h 729011"/>
                <a:gd name="T40" fmla="*/ 314367 w 816827"/>
                <a:gd name="T41" fmla="*/ 36562 h 729011"/>
                <a:gd name="T42" fmla="*/ 314367 w 816827"/>
                <a:gd name="T43" fmla="*/ 88654 h 729011"/>
                <a:gd name="T44" fmla="*/ 474424 w 816827"/>
                <a:gd name="T45" fmla="*/ 88654 h 729011"/>
                <a:gd name="T46" fmla="*/ 474424 w 816827"/>
                <a:gd name="T47" fmla="*/ 36562 h 729011"/>
                <a:gd name="T48" fmla="*/ 314367 w 816827"/>
                <a:gd name="T49" fmla="*/ 36562 h 729011"/>
                <a:gd name="T50" fmla="*/ 0 w 816827"/>
                <a:gd name="T51" fmla="*/ 0 h 729011"/>
                <a:gd name="T52" fmla="*/ 514429 w 816827"/>
                <a:gd name="T53" fmla="*/ 0 h 729011"/>
                <a:gd name="T54" fmla="*/ 514429 w 816827"/>
                <a:gd name="T55" fmla="*/ 125215 h 729011"/>
                <a:gd name="T56" fmla="*/ 0 w 816827"/>
                <a:gd name="T57" fmla="*/ 125215 h 729011"/>
                <a:gd name="T58" fmla="*/ 0 w 816827"/>
                <a:gd name="T59" fmla="*/ 0 h 7290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6827"/>
                <a:gd name="T91" fmla="*/ 0 h 729011"/>
                <a:gd name="T92" fmla="*/ 816827 w 816827"/>
                <a:gd name="T93" fmla="*/ 729011 h 7290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6827" h="729011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lnTo>
                    <a:pt x="408414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lnTo>
                    <a:pt x="0" y="530190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lnTo>
                    <a:pt x="167873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lnTo>
                    <a:pt x="0" y="265095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lnTo>
                    <a:pt x="499162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3575" name="组合 13"/>
          <p:cNvGrpSpPr/>
          <p:nvPr/>
        </p:nvGrpSpPr>
        <p:grpSpPr bwMode="auto">
          <a:xfrm>
            <a:off x="5580063" y="1706563"/>
            <a:ext cx="1079500" cy="1079500"/>
            <a:chOff x="0" y="0"/>
            <a:chExt cx="1079500" cy="1079500"/>
          </a:xfrm>
        </p:grpSpPr>
        <p:sp>
          <p:nvSpPr>
            <p:cNvPr id="21521" name="Rounded Rectangle 41"/>
            <p:cNvSpPr>
              <a:spLocks noChangeArrowheads="1"/>
            </p:cNvSpPr>
            <p:nvPr/>
          </p:nvSpPr>
          <p:spPr bwMode="auto">
            <a:xfrm rot="2700000">
              <a:off x="0" y="0"/>
              <a:ext cx="1079500" cy="1079500"/>
            </a:xfrm>
            <a:prstGeom prst="roundRect">
              <a:avLst>
                <a:gd name="adj" fmla="val 16667"/>
              </a:avLst>
            </a:prstGeom>
            <a:solidFill>
              <a:srgbClr val="489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2" name="矩形 65"/>
            <p:cNvSpPr>
              <a:spLocks noChangeArrowheads="1"/>
            </p:cNvSpPr>
            <p:nvPr/>
          </p:nvSpPr>
          <p:spPr bwMode="auto">
            <a:xfrm>
              <a:off x="175064" y="284466"/>
              <a:ext cx="729372" cy="520979"/>
            </a:xfrm>
            <a:custGeom>
              <a:avLst/>
              <a:gdLst>
                <a:gd name="T0" fmla="*/ 429700 w 809954"/>
                <a:gd name="T1" fmla="*/ 383745 h 578538"/>
                <a:gd name="T2" fmla="*/ 438582 w 809954"/>
                <a:gd name="T3" fmla="*/ 428153 h 578538"/>
                <a:gd name="T4" fmla="*/ 555506 w 809954"/>
                <a:gd name="T5" fmla="*/ 419270 h 578538"/>
                <a:gd name="T6" fmla="*/ 546624 w 809954"/>
                <a:gd name="T7" fmla="*/ 374863 h 578538"/>
                <a:gd name="T8" fmla="*/ 274381 w 809954"/>
                <a:gd name="T9" fmla="*/ 374863 h 578538"/>
                <a:gd name="T10" fmla="*/ 265499 w 809954"/>
                <a:gd name="T11" fmla="*/ 419270 h 578538"/>
                <a:gd name="T12" fmla="*/ 382423 w 809954"/>
                <a:gd name="T13" fmla="*/ 428153 h 578538"/>
                <a:gd name="T14" fmla="*/ 391305 w 809954"/>
                <a:gd name="T15" fmla="*/ 383745 h 578538"/>
                <a:gd name="T16" fmla="*/ 274381 w 809954"/>
                <a:gd name="T17" fmla="*/ 374863 h 578538"/>
                <a:gd name="T18" fmla="*/ 101298 w 809954"/>
                <a:gd name="T19" fmla="*/ 383745 h 578538"/>
                <a:gd name="T20" fmla="*/ 110180 w 809954"/>
                <a:gd name="T21" fmla="*/ 428153 h 578538"/>
                <a:gd name="T22" fmla="*/ 227104 w 809954"/>
                <a:gd name="T23" fmla="*/ 419270 h 578538"/>
                <a:gd name="T24" fmla="*/ 218222 w 809954"/>
                <a:gd name="T25" fmla="*/ 374863 h 578538"/>
                <a:gd name="T26" fmla="*/ 372132 w 809954"/>
                <a:gd name="T27" fmla="*/ 146574 h 578538"/>
                <a:gd name="T28" fmla="*/ 595096 w 809954"/>
                <a:gd name="T29" fmla="*/ 322571 h 578538"/>
                <a:gd name="T30" fmla="*/ 372132 w 809954"/>
                <a:gd name="T31" fmla="*/ 146574 h 578538"/>
                <a:gd name="T32" fmla="*/ 62904 w 809954"/>
                <a:gd name="T33" fmla="*/ 322571 h 578538"/>
                <a:gd name="T34" fmla="*/ 285869 w 809954"/>
                <a:gd name="T35" fmla="*/ 146574 h 578538"/>
                <a:gd name="T36" fmla="*/ 438582 w 809954"/>
                <a:gd name="T37" fmla="*/ 40993 h 578538"/>
                <a:gd name="T38" fmla="*/ 429700 w 809954"/>
                <a:gd name="T39" fmla="*/ 85400 h 578538"/>
                <a:gd name="T40" fmla="*/ 546624 w 809954"/>
                <a:gd name="T41" fmla="*/ 94282 h 578538"/>
                <a:gd name="T42" fmla="*/ 555506 w 809954"/>
                <a:gd name="T43" fmla="*/ 49875 h 578538"/>
                <a:gd name="T44" fmla="*/ 438582 w 809954"/>
                <a:gd name="T45" fmla="*/ 40993 h 578538"/>
                <a:gd name="T46" fmla="*/ 265499 w 809954"/>
                <a:gd name="T47" fmla="*/ 49875 h 578538"/>
                <a:gd name="T48" fmla="*/ 274381 w 809954"/>
                <a:gd name="T49" fmla="*/ 94282 h 578538"/>
                <a:gd name="T50" fmla="*/ 391305 w 809954"/>
                <a:gd name="T51" fmla="*/ 85400 h 578538"/>
                <a:gd name="T52" fmla="*/ 382423 w 809954"/>
                <a:gd name="T53" fmla="*/ 40993 h 578538"/>
                <a:gd name="T54" fmla="*/ 110180 w 809954"/>
                <a:gd name="T55" fmla="*/ 40993 h 578538"/>
                <a:gd name="T56" fmla="*/ 101298 w 809954"/>
                <a:gd name="T57" fmla="*/ 85400 h 578538"/>
                <a:gd name="T58" fmla="*/ 218222 w 809954"/>
                <a:gd name="T59" fmla="*/ 94282 h 578538"/>
                <a:gd name="T60" fmla="*/ 227104 w 809954"/>
                <a:gd name="T61" fmla="*/ 49875 h 578538"/>
                <a:gd name="T62" fmla="*/ 110180 w 809954"/>
                <a:gd name="T63" fmla="*/ 40993 h 578538"/>
                <a:gd name="T64" fmla="*/ 656807 w 809954"/>
                <a:gd name="T65" fmla="*/ 0 h 578538"/>
                <a:gd name="T66" fmla="*/ 602785 w 809954"/>
                <a:gd name="T67" fmla="*/ 40993 h 578538"/>
                <a:gd name="T68" fmla="*/ 593904 w 809954"/>
                <a:gd name="T69" fmla="*/ 85400 h 578538"/>
                <a:gd name="T70" fmla="*/ 656807 w 809954"/>
                <a:gd name="T71" fmla="*/ 94282 h 578538"/>
                <a:gd name="T72" fmla="*/ 602785 w 809954"/>
                <a:gd name="T73" fmla="*/ 374863 h 578538"/>
                <a:gd name="T74" fmla="*/ 593904 w 809954"/>
                <a:gd name="T75" fmla="*/ 419270 h 578538"/>
                <a:gd name="T76" fmla="*/ 656807 w 809954"/>
                <a:gd name="T77" fmla="*/ 428153 h 578538"/>
                <a:gd name="T78" fmla="*/ 0 w 809954"/>
                <a:gd name="T79" fmla="*/ 469147 h 578538"/>
                <a:gd name="T80" fmla="*/ 54021 w 809954"/>
                <a:gd name="T81" fmla="*/ 428153 h 578538"/>
                <a:gd name="T82" fmla="*/ 62903 w 809954"/>
                <a:gd name="T83" fmla="*/ 383745 h 578538"/>
                <a:gd name="T84" fmla="*/ 0 w 809954"/>
                <a:gd name="T85" fmla="*/ 374863 h 578538"/>
                <a:gd name="T86" fmla="*/ 54021 w 809954"/>
                <a:gd name="T87" fmla="*/ 94282 h 578538"/>
                <a:gd name="T88" fmla="*/ 62903 w 809954"/>
                <a:gd name="T89" fmla="*/ 49875 h 578538"/>
                <a:gd name="T90" fmla="*/ 0 w 809954"/>
                <a:gd name="T91" fmla="*/ 40993 h 5785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9954"/>
                <a:gd name="T139" fmla="*/ 0 h 578538"/>
                <a:gd name="T140" fmla="*/ 809954 w 809954"/>
                <a:gd name="T141" fmla="*/ 578538 h 5785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9954" h="578538">
                  <a:moveTo>
                    <a:pt x="540846" y="462270"/>
                  </a:moveTo>
                  <a:cubicBezTo>
                    <a:pt x="534797" y="462270"/>
                    <a:pt x="529893" y="467174"/>
                    <a:pt x="529893" y="473223"/>
                  </a:cubicBezTo>
                  <a:lnTo>
                    <a:pt x="529893" y="517032"/>
                  </a:lnTo>
                  <a:cubicBezTo>
                    <a:pt x="529893" y="523081"/>
                    <a:pt x="534797" y="527985"/>
                    <a:pt x="540846" y="527985"/>
                  </a:cubicBezTo>
                  <a:lnTo>
                    <a:pt x="674080" y="527985"/>
                  </a:lnTo>
                  <a:cubicBezTo>
                    <a:pt x="680129" y="527985"/>
                    <a:pt x="685033" y="523081"/>
                    <a:pt x="685033" y="517032"/>
                  </a:cubicBezTo>
                  <a:lnTo>
                    <a:pt x="685033" y="473223"/>
                  </a:lnTo>
                  <a:cubicBezTo>
                    <a:pt x="685033" y="467174"/>
                    <a:pt x="680129" y="462270"/>
                    <a:pt x="674080" y="462270"/>
                  </a:cubicBezTo>
                  <a:lnTo>
                    <a:pt x="540846" y="462270"/>
                  </a:lnTo>
                  <a:close/>
                  <a:moveTo>
                    <a:pt x="338358" y="462270"/>
                  </a:moveTo>
                  <a:cubicBezTo>
                    <a:pt x="332309" y="462270"/>
                    <a:pt x="327405" y="467174"/>
                    <a:pt x="327405" y="473223"/>
                  </a:cubicBezTo>
                  <a:lnTo>
                    <a:pt x="327405" y="517032"/>
                  </a:lnTo>
                  <a:cubicBezTo>
                    <a:pt x="327405" y="523081"/>
                    <a:pt x="332309" y="527985"/>
                    <a:pt x="338358" y="527985"/>
                  </a:cubicBezTo>
                  <a:lnTo>
                    <a:pt x="471592" y="527985"/>
                  </a:lnTo>
                  <a:cubicBezTo>
                    <a:pt x="477641" y="527985"/>
                    <a:pt x="482545" y="523081"/>
                    <a:pt x="482545" y="517032"/>
                  </a:cubicBezTo>
                  <a:lnTo>
                    <a:pt x="482545" y="473223"/>
                  </a:lnTo>
                  <a:cubicBezTo>
                    <a:pt x="482545" y="467174"/>
                    <a:pt x="477641" y="462270"/>
                    <a:pt x="471592" y="462270"/>
                  </a:cubicBezTo>
                  <a:lnTo>
                    <a:pt x="338358" y="462270"/>
                  </a:lnTo>
                  <a:close/>
                  <a:moveTo>
                    <a:pt x="135871" y="462270"/>
                  </a:moveTo>
                  <a:cubicBezTo>
                    <a:pt x="129822" y="462270"/>
                    <a:pt x="124918" y="467174"/>
                    <a:pt x="124918" y="473223"/>
                  </a:cubicBezTo>
                  <a:lnTo>
                    <a:pt x="124918" y="517032"/>
                  </a:lnTo>
                  <a:cubicBezTo>
                    <a:pt x="124918" y="523081"/>
                    <a:pt x="129822" y="527985"/>
                    <a:pt x="135871" y="527985"/>
                  </a:cubicBezTo>
                  <a:lnTo>
                    <a:pt x="269105" y="527985"/>
                  </a:lnTo>
                  <a:cubicBezTo>
                    <a:pt x="275154" y="527985"/>
                    <a:pt x="280058" y="523081"/>
                    <a:pt x="280058" y="517032"/>
                  </a:cubicBezTo>
                  <a:lnTo>
                    <a:pt x="280058" y="473223"/>
                  </a:lnTo>
                  <a:cubicBezTo>
                    <a:pt x="280058" y="467174"/>
                    <a:pt x="275154" y="462270"/>
                    <a:pt x="269105" y="462270"/>
                  </a:cubicBezTo>
                  <a:lnTo>
                    <a:pt x="135871" y="462270"/>
                  </a:lnTo>
                  <a:close/>
                  <a:moveTo>
                    <a:pt x="458902" y="180751"/>
                  </a:moveTo>
                  <a:lnTo>
                    <a:pt x="458902" y="397785"/>
                  </a:lnTo>
                  <a:lnTo>
                    <a:pt x="733854" y="397785"/>
                  </a:lnTo>
                  <a:lnTo>
                    <a:pt x="733854" y="180751"/>
                  </a:lnTo>
                  <a:lnTo>
                    <a:pt x="458902" y="180751"/>
                  </a:lnTo>
                  <a:close/>
                  <a:moveTo>
                    <a:pt x="77572" y="180751"/>
                  </a:moveTo>
                  <a:lnTo>
                    <a:pt x="77572" y="397785"/>
                  </a:lnTo>
                  <a:lnTo>
                    <a:pt x="352524" y="397785"/>
                  </a:lnTo>
                  <a:lnTo>
                    <a:pt x="352524" y="180751"/>
                  </a:lnTo>
                  <a:lnTo>
                    <a:pt x="77572" y="180751"/>
                  </a:lnTo>
                  <a:close/>
                  <a:moveTo>
                    <a:pt x="540846" y="50551"/>
                  </a:moveTo>
                  <a:cubicBezTo>
                    <a:pt x="534797" y="50551"/>
                    <a:pt x="529893" y="55455"/>
                    <a:pt x="529893" y="61504"/>
                  </a:cubicBezTo>
                  <a:lnTo>
                    <a:pt x="529893" y="105313"/>
                  </a:lnTo>
                  <a:cubicBezTo>
                    <a:pt x="529893" y="111362"/>
                    <a:pt x="534797" y="116266"/>
                    <a:pt x="540846" y="116266"/>
                  </a:cubicBezTo>
                  <a:lnTo>
                    <a:pt x="674080" y="116266"/>
                  </a:lnTo>
                  <a:cubicBezTo>
                    <a:pt x="680129" y="116266"/>
                    <a:pt x="685033" y="111362"/>
                    <a:pt x="685033" y="105313"/>
                  </a:cubicBezTo>
                  <a:lnTo>
                    <a:pt x="685033" y="61504"/>
                  </a:lnTo>
                  <a:cubicBezTo>
                    <a:pt x="685033" y="55455"/>
                    <a:pt x="680129" y="50551"/>
                    <a:pt x="674080" y="50551"/>
                  </a:cubicBezTo>
                  <a:lnTo>
                    <a:pt x="540846" y="50551"/>
                  </a:lnTo>
                  <a:close/>
                  <a:moveTo>
                    <a:pt x="338358" y="50551"/>
                  </a:moveTo>
                  <a:cubicBezTo>
                    <a:pt x="332309" y="50551"/>
                    <a:pt x="327405" y="55455"/>
                    <a:pt x="327405" y="61504"/>
                  </a:cubicBezTo>
                  <a:lnTo>
                    <a:pt x="327405" y="105313"/>
                  </a:lnTo>
                  <a:cubicBezTo>
                    <a:pt x="327405" y="111362"/>
                    <a:pt x="332309" y="116266"/>
                    <a:pt x="338358" y="116266"/>
                  </a:cubicBezTo>
                  <a:lnTo>
                    <a:pt x="471592" y="116266"/>
                  </a:lnTo>
                  <a:cubicBezTo>
                    <a:pt x="477641" y="116266"/>
                    <a:pt x="482545" y="111362"/>
                    <a:pt x="482545" y="105313"/>
                  </a:cubicBezTo>
                  <a:lnTo>
                    <a:pt x="482545" y="61504"/>
                  </a:lnTo>
                  <a:cubicBezTo>
                    <a:pt x="482545" y="55455"/>
                    <a:pt x="477641" y="50551"/>
                    <a:pt x="471592" y="50551"/>
                  </a:cubicBezTo>
                  <a:lnTo>
                    <a:pt x="338358" y="50551"/>
                  </a:lnTo>
                  <a:close/>
                  <a:moveTo>
                    <a:pt x="135871" y="50551"/>
                  </a:moveTo>
                  <a:cubicBezTo>
                    <a:pt x="129822" y="50551"/>
                    <a:pt x="124918" y="55455"/>
                    <a:pt x="124918" y="61504"/>
                  </a:cubicBezTo>
                  <a:lnTo>
                    <a:pt x="124918" y="105313"/>
                  </a:lnTo>
                  <a:cubicBezTo>
                    <a:pt x="124918" y="111362"/>
                    <a:pt x="129822" y="116266"/>
                    <a:pt x="135871" y="116266"/>
                  </a:cubicBezTo>
                  <a:lnTo>
                    <a:pt x="269105" y="116266"/>
                  </a:lnTo>
                  <a:cubicBezTo>
                    <a:pt x="275154" y="116266"/>
                    <a:pt x="280058" y="111362"/>
                    <a:pt x="280058" y="105313"/>
                  </a:cubicBezTo>
                  <a:lnTo>
                    <a:pt x="280058" y="61504"/>
                  </a:lnTo>
                  <a:cubicBezTo>
                    <a:pt x="280058" y="55455"/>
                    <a:pt x="275154" y="50551"/>
                    <a:pt x="269105" y="50551"/>
                  </a:cubicBezTo>
                  <a:lnTo>
                    <a:pt x="135871" y="50551"/>
                  </a:lnTo>
                  <a:close/>
                  <a:moveTo>
                    <a:pt x="0" y="0"/>
                  </a:moveTo>
                  <a:lnTo>
                    <a:pt x="809954" y="0"/>
                  </a:lnTo>
                  <a:lnTo>
                    <a:pt x="809954" y="50551"/>
                  </a:lnTo>
                  <a:lnTo>
                    <a:pt x="743336" y="50551"/>
                  </a:lnTo>
                  <a:lnTo>
                    <a:pt x="732383" y="61504"/>
                  </a:lnTo>
                  <a:lnTo>
                    <a:pt x="732383" y="105313"/>
                  </a:lnTo>
                  <a:cubicBezTo>
                    <a:pt x="732383" y="111362"/>
                    <a:pt x="737287" y="116266"/>
                    <a:pt x="743336" y="116266"/>
                  </a:cubicBezTo>
                  <a:lnTo>
                    <a:pt x="809954" y="116266"/>
                  </a:lnTo>
                  <a:lnTo>
                    <a:pt x="809954" y="462270"/>
                  </a:lnTo>
                  <a:lnTo>
                    <a:pt x="743336" y="462270"/>
                  </a:lnTo>
                  <a:lnTo>
                    <a:pt x="732383" y="473223"/>
                  </a:lnTo>
                  <a:lnTo>
                    <a:pt x="732383" y="517032"/>
                  </a:lnTo>
                  <a:cubicBezTo>
                    <a:pt x="732383" y="523081"/>
                    <a:pt x="737287" y="527985"/>
                    <a:pt x="743336" y="527985"/>
                  </a:cubicBezTo>
                  <a:lnTo>
                    <a:pt x="809954" y="527985"/>
                  </a:lnTo>
                  <a:lnTo>
                    <a:pt x="809954" y="578538"/>
                  </a:lnTo>
                  <a:lnTo>
                    <a:pt x="0" y="578538"/>
                  </a:lnTo>
                  <a:lnTo>
                    <a:pt x="0" y="527985"/>
                  </a:lnTo>
                  <a:lnTo>
                    <a:pt x="66617" y="527985"/>
                  </a:lnTo>
                  <a:cubicBezTo>
                    <a:pt x="72666" y="527985"/>
                    <a:pt x="77570" y="523081"/>
                    <a:pt x="77570" y="517032"/>
                  </a:cubicBezTo>
                  <a:lnTo>
                    <a:pt x="77570" y="473223"/>
                  </a:lnTo>
                  <a:cubicBezTo>
                    <a:pt x="77570" y="467174"/>
                    <a:pt x="72666" y="462270"/>
                    <a:pt x="66617" y="462270"/>
                  </a:cubicBezTo>
                  <a:lnTo>
                    <a:pt x="0" y="462270"/>
                  </a:lnTo>
                  <a:lnTo>
                    <a:pt x="0" y="116266"/>
                  </a:lnTo>
                  <a:lnTo>
                    <a:pt x="66617" y="116266"/>
                  </a:lnTo>
                  <a:cubicBezTo>
                    <a:pt x="72666" y="116266"/>
                    <a:pt x="77570" y="111362"/>
                    <a:pt x="77570" y="105313"/>
                  </a:cubicBezTo>
                  <a:lnTo>
                    <a:pt x="77570" y="61504"/>
                  </a:lnTo>
                  <a:cubicBezTo>
                    <a:pt x="77570" y="55455"/>
                    <a:pt x="72666" y="50551"/>
                    <a:pt x="66617" y="50551"/>
                  </a:cubicBezTo>
                  <a:lnTo>
                    <a:pt x="0" y="50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3578" name="组合 16"/>
          <p:cNvGrpSpPr/>
          <p:nvPr/>
        </p:nvGrpSpPr>
        <p:grpSpPr bwMode="auto">
          <a:xfrm>
            <a:off x="4048125" y="2649538"/>
            <a:ext cx="1079500" cy="1081087"/>
            <a:chOff x="0" y="0"/>
            <a:chExt cx="1079500" cy="1081087"/>
          </a:xfrm>
        </p:grpSpPr>
        <p:sp>
          <p:nvSpPr>
            <p:cNvPr id="21519" name="Rounded Rectangle 43"/>
            <p:cNvSpPr>
              <a:spLocks noChangeArrowheads="1"/>
            </p:cNvSpPr>
            <p:nvPr/>
          </p:nvSpPr>
          <p:spPr bwMode="auto">
            <a:xfrm rot="2700000">
              <a:off x="-795" y="794"/>
              <a:ext cx="1081087" cy="1079500"/>
            </a:xfrm>
            <a:prstGeom prst="roundRect">
              <a:avLst>
                <a:gd name="adj" fmla="val 16667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0" name="椭圆 10"/>
            <p:cNvSpPr>
              <a:spLocks noChangeArrowheads="1"/>
            </p:cNvSpPr>
            <p:nvPr/>
          </p:nvSpPr>
          <p:spPr bwMode="auto">
            <a:xfrm>
              <a:off x="191028" y="332828"/>
              <a:ext cx="697442" cy="487155"/>
            </a:xfrm>
            <a:custGeom>
              <a:avLst/>
              <a:gdLst>
                <a:gd name="T0" fmla="*/ 219491 w 742544"/>
                <a:gd name="T1" fmla="*/ 90317 h 518658"/>
                <a:gd name="T2" fmla="*/ 269948 w 742544"/>
                <a:gd name="T3" fmla="*/ 140774 h 518658"/>
                <a:gd name="T4" fmla="*/ 219491 w 742544"/>
                <a:gd name="T5" fmla="*/ 191232 h 518658"/>
                <a:gd name="T6" fmla="*/ 169034 w 742544"/>
                <a:gd name="T7" fmla="*/ 140774 h 518658"/>
                <a:gd name="T8" fmla="*/ 219491 w 742544"/>
                <a:gd name="T9" fmla="*/ 90317 h 518658"/>
                <a:gd name="T10" fmla="*/ 57194 w 742544"/>
                <a:gd name="T11" fmla="*/ 57195 h 518658"/>
                <a:gd name="T12" fmla="*/ 57195 w 742544"/>
                <a:gd name="T13" fmla="*/ 310511 h 518658"/>
                <a:gd name="T14" fmla="*/ 193139 w 742544"/>
                <a:gd name="T15" fmla="*/ 222055 h 518658"/>
                <a:gd name="T16" fmla="*/ 231707 w 742544"/>
                <a:gd name="T17" fmla="*/ 281328 h 518658"/>
                <a:gd name="T18" fmla="*/ 450007 w 742544"/>
                <a:gd name="T19" fmla="*/ 139285 h 518658"/>
                <a:gd name="T20" fmla="*/ 597885 w 742544"/>
                <a:gd name="T21" fmla="*/ 292639 h 518658"/>
                <a:gd name="T22" fmla="*/ 597884 w 742544"/>
                <a:gd name="T23" fmla="*/ 57195 h 518658"/>
                <a:gd name="T24" fmla="*/ 57194 w 742544"/>
                <a:gd name="T25" fmla="*/ 57195 h 518658"/>
                <a:gd name="T26" fmla="*/ 655079 w 742544"/>
                <a:gd name="T27" fmla="*/ 0 h 518658"/>
                <a:gd name="T28" fmla="*/ 655079 w 742544"/>
                <a:gd name="T29" fmla="*/ 457565 h 518658"/>
                <a:gd name="T30" fmla="*/ 0 w 742544"/>
                <a:gd name="T31" fmla="*/ 457565 h 518658"/>
                <a:gd name="T32" fmla="*/ 0 w 742544"/>
                <a:gd name="T33" fmla="*/ 409311 h 518658"/>
                <a:gd name="T34" fmla="*/ 0 w 742544"/>
                <a:gd name="T35" fmla="*/ 347726 h 518658"/>
                <a:gd name="T36" fmla="*/ 0 w 742544"/>
                <a:gd name="T37" fmla="*/ 1 h 518658"/>
                <a:gd name="T38" fmla="*/ 655079 w 742544"/>
                <a:gd name="T39" fmla="*/ 0 h 5186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42544"/>
                <a:gd name="T61" fmla="*/ 0 h 518658"/>
                <a:gd name="T62" fmla="*/ 742544 w 742544"/>
                <a:gd name="T63" fmla="*/ 518658 h 5186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42544" h="518658">
                  <a:moveTo>
                    <a:pt x="248797" y="102376"/>
                  </a:moveTo>
                  <a:cubicBezTo>
                    <a:pt x="280384" y="102376"/>
                    <a:pt x="305991" y="127983"/>
                    <a:pt x="305991" y="159570"/>
                  </a:cubicBezTo>
                  <a:cubicBezTo>
                    <a:pt x="305991" y="191157"/>
                    <a:pt x="280384" y="216764"/>
                    <a:pt x="248797" y="216764"/>
                  </a:cubicBezTo>
                  <a:cubicBezTo>
                    <a:pt x="217210" y="216764"/>
                    <a:pt x="191603" y="191157"/>
                    <a:pt x="191603" y="159570"/>
                  </a:cubicBezTo>
                  <a:cubicBezTo>
                    <a:pt x="191603" y="127983"/>
                    <a:pt x="217210" y="102376"/>
                    <a:pt x="248797" y="102376"/>
                  </a:cubicBezTo>
                  <a:close/>
                  <a:moveTo>
                    <a:pt x="64831" y="64832"/>
                  </a:moveTo>
                  <a:lnTo>
                    <a:pt x="64832" y="351969"/>
                  </a:lnTo>
                  <a:lnTo>
                    <a:pt x="218927" y="251703"/>
                  </a:lnTo>
                  <a:lnTo>
                    <a:pt x="262644" y="318890"/>
                  </a:lnTo>
                  <a:lnTo>
                    <a:pt x="510091" y="157882"/>
                  </a:lnTo>
                  <a:lnTo>
                    <a:pt x="677713" y="331711"/>
                  </a:lnTo>
                  <a:lnTo>
                    <a:pt x="677712" y="64832"/>
                  </a:lnTo>
                  <a:lnTo>
                    <a:pt x="64831" y="64832"/>
                  </a:lnTo>
                  <a:close/>
                  <a:moveTo>
                    <a:pt x="742544" y="0"/>
                  </a:moveTo>
                  <a:lnTo>
                    <a:pt x="742544" y="518657"/>
                  </a:lnTo>
                  <a:lnTo>
                    <a:pt x="0" y="518658"/>
                  </a:lnTo>
                  <a:lnTo>
                    <a:pt x="0" y="463961"/>
                  </a:lnTo>
                  <a:lnTo>
                    <a:pt x="0" y="394154"/>
                  </a:lnTo>
                  <a:lnTo>
                    <a:pt x="0" y="1"/>
                  </a:lnTo>
                  <a:lnTo>
                    <a:pt x="7425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 bldLvl="0" animBg="1" autoUpdateAnimBg="0"/>
      <p:bldP spid="23567" grpId="0" bldLvl="0" animBg="1" autoUpdateAnimBg="0"/>
      <p:bldP spid="23568" grpId="0" bldLvl="0" animBg="1" autoUpdateAnimBg="0"/>
      <p:bldP spid="23569" grpId="0" bldLvl="0" animBg="1" autoUpdateAnimBg="0"/>
      <p:bldP spid="23570" grpId="0" bldLvl="0" animBg="1" autoUpdateAnimBg="0"/>
      <p:bldP spid="23571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3"/>
          <p:cNvGrpSpPr/>
          <p:nvPr/>
        </p:nvGrpSpPr>
        <p:grpSpPr bwMode="auto">
          <a:xfrm>
            <a:off x="76200" y="3822700"/>
            <a:ext cx="8977313" cy="1114425"/>
            <a:chOff x="0" y="0"/>
            <a:chExt cx="8109427" cy="1005707"/>
          </a:xfrm>
        </p:grpSpPr>
        <p:sp>
          <p:nvSpPr>
            <p:cNvPr id="22539" name="任意多边形 4"/>
            <p:cNvSpPr>
              <a:spLocks noChangeArrowheads="1"/>
            </p:cNvSpPr>
            <p:nvPr/>
          </p:nvSpPr>
          <p:spPr bwMode="auto">
            <a:xfrm>
              <a:off x="593914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0" name="任意多边形 5"/>
            <p:cNvSpPr>
              <a:spLocks noChangeArrowheads="1"/>
            </p:cNvSpPr>
            <p:nvPr/>
          </p:nvSpPr>
          <p:spPr bwMode="auto">
            <a:xfrm>
              <a:off x="615889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1" name="任意多边形 6"/>
            <p:cNvSpPr>
              <a:spLocks noChangeArrowheads="1"/>
            </p:cNvSpPr>
            <p:nvPr/>
          </p:nvSpPr>
          <p:spPr bwMode="auto">
            <a:xfrm>
              <a:off x="440629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2" name="任意多边形 7"/>
            <p:cNvSpPr>
              <a:spLocks noChangeArrowheads="1"/>
            </p:cNvSpPr>
            <p:nvPr/>
          </p:nvSpPr>
          <p:spPr bwMode="auto">
            <a:xfrm>
              <a:off x="413324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3" name="任意多边形 8"/>
            <p:cNvSpPr>
              <a:spLocks noChangeArrowheads="1"/>
            </p:cNvSpPr>
            <p:nvPr/>
          </p:nvSpPr>
          <p:spPr bwMode="auto">
            <a:xfrm>
              <a:off x="0" y="177800"/>
              <a:ext cx="4177697" cy="762223"/>
            </a:xfrm>
            <a:custGeom>
              <a:avLst/>
              <a:gdLst>
                <a:gd name="T0" fmla="*/ 4177691 w 4177700"/>
                <a:gd name="T1" fmla="*/ 82550 h 762222"/>
                <a:gd name="T2" fmla="*/ 3726841 w 4177700"/>
                <a:gd name="T3" fmla="*/ 285750 h 762222"/>
                <a:gd name="T4" fmla="*/ 3783991 w 4177700"/>
                <a:gd name="T5" fmla="*/ 349250 h 762222"/>
                <a:gd name="T6" fmla="*/ 3783991 w 4177700"/>
                <a:gd name="T7" fmla="*/ 558803 h 762222"/>
                <a:gd name="T8" fmla="*/ 3453794 w 4177700"/>
                <a:gd name="T9" fmla="*/ 558803 h 762222"/>
                <a:gd name="T10" fmla="*/ 3453794 w 4177700"/>
                <a:gd name="T11" fmla="*/ 349250 h 762222"/>
                <a:gd name="T12" fmla="*/ 3529991 w 4177700"/>
                <a:gd name="T13" fmla="*/ 292100 h 762222"/>
                <a:gd name="T14" fmla="*/ 3015644 w 4177700"/>
                <a:gd name="T15" fmla="*/ 63500 h 762222"/>
                <a:gd name="T16" fmla="*/ 2971194 w 4177700"/>
                <a:gd name="T17" fmla="*/ 95250 h 762222"/>
                <a:gd name="T18" fmla="*/ 2844194 w 4177700"/>
                <a:gd name="T19" fmla="*/ 38100 h 762222"/>
                <a:gd name="T20" fmla="*/ 2844194 w 4177700"/>
                <a:gd name="T21" fmla="*/ 406403 h 762222"/>
                <a:gd name="T22" fmla="*/ 2469544 w 4177700"/>
                <a:gd name="T23" fmla="*/ 406403 h 762222"/>
                <a:gd name="T24" fmla="*/ 2469544 w 4177700"/>
                <a:gd name="T25" fmla="*/ 177800 h 762222"/>
                <a:gd name="T26" fmla="*/ 2539394 w 4177700"/>
                <a:gd name="T27" fmla="*/ 133350 h 762222"/>
                <a:gd name="T28" fmla="*/ 2164744 w 4177700"/>
                <a:gd name="T29" fmla="*/ 0 h 762222"/>
                <a:gd name="T30" fmla="*/ 1393608 w 4177700"/>
                <a:gd name="T31" fmla="*/ 225011 h 762222"/>
                <a:gd name="T32" fmla="*/ 1479804 w 4177700"/>
                <a:gd name="T33" fmla="*/ 301066 h 762222"/>
                <a:gd name="T34" fmla="*/ 1482340 w 4177700"/>
                <a:gd name="T35" fmla="*/ 478530 h 762222"/>
                <a:gd name="T36" fmla="*/ 0 w 4177700"/>
                <a:gd name="T37" fmla="*/ 762225 h 7622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77700"/>
                <a:gd name="T58" fmla="*/ 0 h 762222"/>
                <a:gd name="T59" fmla="*/ 4177700 w 4177700"/>
                <a:gd name="T60" fmla="*/ 762222 h 7622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77700" h="762222">
                  <a:moveTo>
                    <a:pt x="4177700" y="82550"/>
                  </a:moveTo>
                  <a:lnTo>
                    <a:pt x="3726850" y="285750"/>
                  </a:lnTo>
                  <a:lnTo>
                    <a:pt x="3784000" y="349250"/>
                  </a:lnTo>
                  <a:lnTo>
                    <a:pt x="3784000" y="558800"/>
                  </a:lnTo>
                  <a:lnTo>
                    <a:pt x="3453800" y="558800"/>
                  </a:lnTo>
                  <a:lnTo>
                    <a:pt x="3453800" y="349250"/>
                  </a:lnTo>
                  <a:lnTo>
                    <a:pt x="3530000" y="292100"/>
                  </a:lnTo>
                  <a:lnTo>
                    <a:pt x="3015650" y="63500"/>
                  </a:lnTo>
                  <a:lnTo>
                    <a:pt x="2971200" y="95250"/>
                  </a:lnTo>
                  <a:lnTo>
                    <a:pt x="2844200" y="38100"/>
                  </a:lnTo>
                  <a:lnTo>
                    <a:pt x="2844200" y="406400"/>
                  </a:lnTo>
                  <a:lnTo>
                    <a:pt x="2469550" y="406400"/>
                  </a:lnTo>
                  <a:lnTo>
                    <a:pt x="2469550" y="177800"/>
                  </a:lnTo>
                  <a:lnTo>
                    <a:pt x="2539400" y="133350"/>
                  </a:lnTo>
                  <a:lnTo>
                    <a:pt x="2164750" y="0"/>
                  </a:lnTo>
                  <a:lnTo>
                    <a:pt x="1393611" y="225011"/>
                  </a:lnTo>
                  <a:lnTo>
                    <a:pt x="1479807" y="301066"/>
                  </a:lnTo>
                  <a:cubicBezTo>
                    <a:pt x="1480652" y="360220"/>
                    <a:pt x="1481498" y="419373"/>
                    <a:pt x="1482343" y="478527"/>
                  </a:cubicBezTo>
                  <a:lnTo>
                    <a:pt x="0" y="762222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4" name="任意多边形 9"/>
            <p:cNvSpPr>
              <a:spLocks noChangeArrowheads="1"/>
            </p:cNvSpPr>
            <p:nvPr/>
          </p:nvSpPr>
          <p:spPr bwMode="auto">
            <a:xfrm>
              <a:off x="241874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4585" name="TextBox 11"/>
          <p:cNvSpPr>
            <a:spLocks noChangeArrowheads="1"/>
          </p:cNvSpPr>
          <p:nvPr/>
        </p:nvSpPr>
        <p:spPr bwMode="auto">
          <a:xfrm>
            <a:off x="2700338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谢</a:t>
            </a:r>
            <a:endParaRPr lang="zh-CN" altLang="en-US" sz="6600">
              <a:solidFill>
                <a:srgbClr val="0B2430"/>
              </a:solidFill>
              <a:latin typeface="迷你简习字" panose="020B0602010101010101" pitchFamily="33" charset="-122"/>
              <a:ea typeface="迷你简习字" panose="020B0602010101010101" pitchFamily="33" charset="-122"/>
              <a:sym typeface="迷你简习字" panose="020B0602010101010101" pitchFamily="33" charset="-122"/>
            </a:endParaRPr>
          </a:p>
        </p:txBody>
      </p:sp>
      <p:sp>
        <p:nvSpPr>
          <p:cNvPr id="24586" name="TextBox 12"/>
          <p:cNvSpPr>
            <a:spLocks noChangeArrowheads="1"/>
          </p:cNvSpPr>
          <p:nvPr/>
        </p:nvSpPr>
        <p:spPr bwMode="auto">
          <a:xfrm>
            <a:off x="3587750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谢</a:t>
            </a:r>
            <a:endParaRPr lang="zh-CN" altLang="en-US" sz="6600">
              <a:solidFill>
                <a:srgbClr val="0B2430"/>
              </a:solidFill>
              <a:latin typeface="迷你简习字" panose="020B0602010101010101" pitchFamily="33" charset="-122"/>
              <a:ea typeface="迷你简习字" panose="020B0602010101010101" pitchFamily="33" charset="-122"/>
              <a:sym typeface="迷你简习字" panose="020B0602010101010101" pitchFamily="33" charset="-122"/>
            </a:endParaRPr>
          </a:p>
        </p:txBody>
      </p:sp>
      <p:sp>
        <p:nvSpPr>
          <p:cNvPr id="24587" name="TextBox 13"/>
          <p:cNvSpPr>
            <a:spLocks noChangeArrowheads="1"/>
          </p:cNvSpPr>
          <p:nvPr/>
        </p:nvSpPr>
        <p:spPr bwMode="auto">
          <a:xfrm>
            <a:off x="4476750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指</a:t>
            </a:r>
            <a:endParaRPr lang="zh-CN" altLang="en-US" sz="6600">
              <a:solidFill>
                <a:srgbClr val="0B2430"/>
              </a:solidFill>
              <a:latin typeface="迷你简习字" panose="020B0602010101010101" pitchFamily="33" charset="-122"/>
              <a:ea typeface="迷你简习字" panose="020B0602010101010101" pitchFamily="33" charset="-122"/>
              <a:sym typeface="迷你简习字" panose="020B0602010101010101" pitchFamily="33" charset="-122"/>
            </a:endParaRPr>
          </a:p>
        </p:txBody>
      </p:sp>
      <p:sp>
        <p:nvSpPr>
          <p:cNvPr id="24588" name="TextBox 14"/>
          <p:cNvSpPr>
            <a:spLocks noChangeArrowheads="1"/>
          </p:cNvSpPr>
          <p:nvPr/>
        </p:nvSpPr>
        <p:spPr bwMode="auto">
          <a:xfrm>
            <a:off x="5364163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导</a:t>
            </a:r>
            <a:endParaRPr lang="zh-CN" altLang="en-US"/>
          </a:p>
        </p:txBody>
      </p:sp>
      <p:sp>
        <p:nvSpPr>
          <p:cNvPr id="24589" name="TextBox 15"/>
          <p:cNvSpPr>
            <a:spLocks noChangeArrowheads="1"/>
          </p:cNvSpPr>
          <p:nvPr/>
        </p:nvSpPr>
        <p:spPr bwMode="auto">
          <a:xfrm>
            <a:off x="2790825" y="1890713"/>
            <a:ext cx="356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适用于各大高校毕业答辩演讲</a:t>
            </a:r>
            <a:endParaRPr lang="zh-CN" altLang="en-US" sz="1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90" name="TextBox 16"/>
          <p:cNvSpPr>
            <a:spLocks noChangeArrowheads="1"/>
          </p:cNvSpPr>
          <p:nvPr/>
        </p:nvSpPr>
        <p:spPr bwMode="auto">
          <a:xfrm>
            <a:off x="1763713" y="2159000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</a:t>
            </a:r>
            <a:r>
              <a:rPr lang="zh-CN" altLang="en-US" sz="3200" dirty="0" smtClean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入</a:t>
            </a:r>
            <a:r>
              <a:rPr lang="zh-CN" altLang="en-US" sz="3200" dirty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</a:t>
            </a:r>
            <a:r>
              <a:rPr lang="zh-CN" altLang="en-US" sz="3200" dirty="0" smtClean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题报告</a:t>
            </a:r>
            <a:r>
              <a:rPr lang="zh-CN" altLang="en-US" sz="3200" dirty="0" smtClean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</a:t>
            </a:r>
            <a:r>
              <a:rPr lang="zh-CN" altLang="en-US" sz="3200" dirty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题</a:t>
            </a:r>
            <a:endParaRPr lang="zh-CN" altLang="en-US" sz="3200" dirty="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4591" name="Picture 2" descr="C:\Users\Administrator\Desktop\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782888"/>
            <a:ext cx="1250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4592" name="TextBox 18"/>
          <p:cNvSpPr>
            <a:spLocks noChangeArrowheads="1"/>
          </p:cNvSpPr>
          <p:nvPr/>
        </p:nvSpPr>
        <p:spPr bwMode="auto">
          <a:xfrm>
            <a:off x="2790825" y="3186113"/>
            <a:ext cx="356235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答辩人：</a:t>
            </a:r>
            <a:r>
              <a:rPr lang="en-US" altLang="zh-CN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营    导师：图教授</a:t>
            </a:r>
            <a:endParaRPr lang="zh-CN" altLang="en-US" sz="1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9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bldLvl="0" autoUpdateAnimBg="0"/>
      <p:bldP spid="24586" grpId="0" bldLvl="0" autoUpdateAnimBg="0"/>
      <p:bldP spid="24587" grpId="0" bldLvl="0" autoUpdateAnimBg="0"/>
      <p:bldP spid="24588" grpId="0" bldLvl="0" autoUpdateAnimBg="0"/>
      <p:bldP spid="24589" grpId="0" bldLvl="0" autoUpdateAnimBg="0"/>
      <p:bldP spid="24590" grpId="0" bldLvl="0" autoUpdateAnimBg="0"/>
      <p:bldP spid="24592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4099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4112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3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4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5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6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7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4100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914400" y="1492250"/>
            <a:ext cx="4340225" cy="28400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56" name="组合 15"/>
          <p:cNvGrpSpPr/>
          <p:nvPr/>
        </p:nvGrpSpPr>
        <p:grpSpPr bwMode="auto">
          <a:xfrm>
            <a:off x="3883025" y="1820863"/>
            <a:ext cx="4352925" cy="1125537"/>
            <a:chOff x="0" y="0"/>
            <a:chExt cx="4354033" cy="1124393"/>
          </a:xfrm>
        </p:grpSpPr>
        <p:sp>
          <p:nvSpPr>
            <p:cNvPr id="411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4354033" cy="112439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106455" y="100472"/>
              <a:ext cx="4145365" cy="915635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</a:t>
              </a:r>
              <a:b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</a:br>
              <a:b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</a:b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字以内，将每页幻灯片动态演示时间长度尽量控制在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分钟以内。页幻灯片动态演示时间长度尽量控制在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分钟以内。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59" name="TextBox 18"/>
          <p:cNvSpPr>
            <a:spLocks noChangeArrowheads="1"/>
          </p:cNvSpPr>
          <p:nvPr/>
        </p:nvSpPr>
        <p:spPr bwMode="auto">
          <a:xfrm>
            <a:off x="5654675" y="3070225"/>
            <a:ext cx="2562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60" name="Rectangle 42"/>
          <p:cNvSpPr>
            <a:spLocks noChangeArrowheads="1"/>
          </p:cNvSpPr>
          <p:nvPr/>
        </p:nvSpPr>
        <p:spPr bwMode="auto">
          <a:xfrm>
            <a:off x="5464175" y="3105150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sp>
        <p:nvSpPr>
          <p:cNvPr id="6161" name="矩形 20"/>
          <p:cNvSpPr>
            <a:spLocks noChangeArrowheads="1"/>
          </p:cNvSpPr>
          <p:nvPr/>
        </p:nvSpPr>
        <p:spPr bwMode="auto">
          <a:xfrm>
            <a:off x="5738813" y="4083050"/>
            <a:ext cx="1152525" cy="249238"/>
          </a:xfrm>
          <a:prstGeom prst="rect">
            <a:avLst/>
          </a:prstGeom>
          <a:noFill/>
          <a:ln w="9525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添加相关文字</a:t>
            </a:r>
            <a:endParaRPr lang="zh-CN" altLang="en-US" sz="10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62" name="组合 2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4108" name="TextBox 30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选题背景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09" name="TextBox 31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65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 autoUpdateAnimBg="0"/>
      <p:bldP spid="6159" grpId="0" bldLvl="0" autoUpdateAnimBg="0"/>
      <p:bldP spid="6160" grpId="0" bldLvl="0" animBg="1" autoUpdateAnimBg="0"/>
      <p:bldP spid="6161" grpId="0" bldLvl="0" animBg="1" autoUpdateAnimBg="0"/>
      <p:bldP spid="6165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5123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5137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8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9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0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1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2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5124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9" name="组合 24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5135" name="TextBox 25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选题意义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6" name="TextBox 26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182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/>
          </a:p>
        </p:txBody>
      </p:sp>
      <p:sp>
        <p:nvSpPr>
          <p:cNvPr id="7183" name="Rectangle 6"/>
          <p:cNvSpPr>
            <a:spLocks noChangeArrowheads="1"/>
          </p:cNvSpPr>
          <p:nvPr/>
        </p:nvSpPr>
        <p:spPr bwMode="auto">
          <a:xfrm>
            <a:off x="914400" y="1557338"/>
            <a:ext cx="1714500" cy="2743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Image</a:t>
            </a:r>
            <a:endParaRPr lang="en-US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4" name="Rectangle 8"/>
          <p:cNvSpPr>
            <a:spLocks noChangeArrowheads="1"/>
          </p:cNvSpPr>
          <p:nvPr/>
        </p:nvSpPr>
        <p:spPr bwMode="auto">
          <a:xfrm>
            <a:off x="6548438" y="1557338"/>
            <a:ext cx="1714500" cy="27432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800">
              <a:solidFill>
                <a:srgbClr val="F2F2F2"/>
              </a:solidFill>
              <a:latin typeface="Open Sans" pitchFamily="2" charset="-122"/>
              <a:ea typeface="Open Sans" pitchFamily="2" charset="-122"/>
              <a:sym typeface="Open Sans" pitchFamily="2" charset="-122"/>
            </a:endParaRPr>
          </a:p>
        </p:txBody>
      </p:sp>
      <p:sp>
        <p:nvSpPr>
          <p:cNvPr id="7185" name="Rectangle 9"/>
          <p:cNvSpPr>
            <a:spLocks noChangeArrowheads="1"/>
          </p:cNvSpPr>
          <p:nvPr/>
        </p:nvSpPr>
        <p:spPr bwMode="auto">
          <a:xfrm>
            <a:off x="4673600" y="1557338"/>
            <a:ext cx="17145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Image</a:t>
            </a:r>
            <a:endParaRPr lang="en-US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6" name="Rectangle 10"/>
          <p:cNvSpPr>
            <a:spLocks noChangeArrowheads="1"/>
          </p:cNvSpPr>
          <p:nvPr/>
        </p:nvSpPr>
        <p:spPr bwMode="auto">
          <a:xfrm>
            <a:off x="2794000" y="1557338"/>
            <a:ext cx="1714500" cy="27432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800">
              <a:solidFill>
                <a:srgbClr val="F2F2F2"/>
              </a:solidFill>
              <a:latin typeface="Open Sans" pitchFamily="2" charset="-122"/>
              <a:ea typeface="Open Sans" pitchFamily="2" charset="-122"/>
              <a:sym typeface="Open Sans" pitchFamily="2" charset="-122"/>
            </a:endParaRPr>
          </a:p>
        </p:txBody>
      </p:sp>
      <p:sp>
        <p:nvSpPr>
          <p:cNvPr id="7187" name="TextBox 9"/>
          <p:cNvSpPr>
            <a:spLocks noChangeArrowheads="1"/>
          </p:cNvSpPr>
          <p:nvPr/>
        </p:nvSpPr>
        <p:spPr bwMode="auto">
          <a:xfrm>
            <a:off x="2843213" y="1946275"/>
            <a:ext cx="16176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尽可能概括出段落内容，尽量将每页幻灯片文字内容控制在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8" name="TextBox 10"/>
          <p:cNvSpPr>
            <a:spLocks noChangeArrowheads="1"/>
          </p:cNvSpPr>
          <p:nvPr/>
        </p:nvSpPr>
        <p:spPr bwMode="auto">
          <a:xfrm>
            <a:off x="6596063" y="1946275"/>
            <a:ext cx="16176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尽可能概括出段落内容，尽量将每页幻灯片文字内容控制在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9" name="Rectangle 42"/>
          <p:cNvSpPr>
            <a:spLocks noChangeArrowheads="1"/>
          </p:cNvSpPr>
          <p:nvPr/>
        </p:nvSpPr>
        <p:spPr bwMode="auto">
          <a:xfrm>
            <a:off x="4162425" y="3951288"/>
            <a:ext cx="19050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sp>
        <p:nvSpPr>
          <p:cNvPr id="7190" name="Rectangle 42"/>
          <p:cNvSpPr>
            <a:spLocks noChangeArrowheads="1"/>
          </p:cNvSpPr>
          <p:nvPr/>
        </p:nvSpPr>
        <p:spPr bwMode="auto">
          <a:xfrm>
            <a:off x="7924800" y="3951288"/>
            <a:ext cx="19050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3" dur="500" tmFilter="0, 0; .2, .5; .8, .5; 1, 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7" dur="500" tmFilter="0, 0; .2, .5; .8, .5; 1, 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1" dur="500" tmFilter="0, 0; .2, .5; .8, .5; 1, 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5" dur="500" tmFilter="0, 0; .2, .5; .8, .5; 1, 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bldLvl="0" animBg="1" autoUpdateAnimBg="0"/>
      <p:bldP spid="7183" grpId="0" bldLvl="0" animBg="1" autoUpdateAnimBg="0"/>
      <p:bldP spid="7183" grpId="1" bldLvl="0" animBg="1" autoUpdateAnimBg="0"/>
      <p:bldP spid="7184" grpId="0" bldLvl="0" animBg="1" autoUpdateAnimBg="0"/>
      <p:bldP spid="7184" grpId="1" bldLvl="0" animBg="1" autoUpdateAnimBg="0"/>
      <p:bldP spid="7185" grpId="0" bldLvl="0" animBg="1" autoUpdateAnimBg="0"/>
      <p:bldP spid="7185" grpId="1" bldLvl="0" animBg="1" autoUpdateAnimBg="0"/>
      <p:bldP spid="7186" grpId="0" bldLvl="0" animBg="1" autoUpdateAnimBg="0"/>
      <p:bldP spid="7186" grpId="1" bldLvl="0" animBg="1" autoUpdateAnimBg="0"/>
      <p:bldP spid="7187" grpId="0" bldLvl="0" autoUpdateAnimBg="0"/>
      <p:bldP spid="7188" grpId="0" bldLvl="0" autoUpdateAnimBg="0"/>
      <p:bldP spid="7189" grpId="0" bldLvl="0" animBg="1" autoUpdateAnimBg="0"/>
      <p:bldP spid="7190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6147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6169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0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1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2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3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4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6148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3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6167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国外研究现状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8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206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7" name="Freeform 635"/>
          <p:cNvSpPr>
            <a:spLocks noEditPoints="1" noChangeArrowheads="1"/>
          </p:cNvSpPr>
          <p:nvPr/>
        </p:nvSpPr>
        <p:spPr bwMode="auto">
          <a:xfrm>
            <a:off x="630238" y="1733550"/>
            <a:ext cx="5238750" cy="2511425"/>
          </a:xfrm>
          <a:custGeom>
            <a:avLst/>
            <a:gdLst>
              <a:gd name="T0" fmla="*/ 2147483646 w 4150"/>
              <a:gd name="T1" fmla="*/ 2147483646 h 1798"/>
              <a:gd name="T2" fmla="*/ 2147483646 w 4150"/>
              <a:gd name="T3" fmla="*/ 2147483646 h 1798"/>
              <a:gd name="T4" fmla="*/ 2147483646 w 4150"/>
              <a:gd name="T5" fmla="*/ 2147483646 h 1798"/>
              <a:gd name="T6" fmla="*/ 2147483646 w 4150"/>
              <a:gd name="T7" fmla="*/ 2147483646 h 1798"/>
              <a:gd name="T8" fmla="*/ 2147483646 w 4150"/>
              <a:gd name="T9" fmla="*/ 2147483646 h 1798"/>
              <a:gd name="T10" fmla="*/ 2147483646 w 4150"/>
              <a:gd name="T11" fmla="*/ 2147483646 h 1798"/>
              <a:gd name="T12" fmla="*/ 2147483646 w 4150"/>
              <a:gd name="T13" fmla="*/ 2147483646 h 1798"/>
              <a:gd name="T14" fmla="*/ 2147483646 w 4150"/>
              <a:gd name="T15" fmla="*/ 2147483646 h 1798"/>
              <a:gd name="T16" fmla="*/ 2147483646 w 4150"/>
              <a:gd name="T17" fmla="*/ 2147483646 h 1798"/>
              <a:gd name="T18" fmla="*/ 2147483646 w 4150"/>
              <a:gd name="T19" fmla="*/ 2147483646 h 1798"/>
              <a:gd name="T20" fmla="*/ 2147483646 w 4150"/>
              <a:gd name="T21" fmla="*/ 2147483646 h 1798"/>
              <a:gd name="T22" fmla="*/ 2147483646 w 4150"/>
              <a:gd name="T23" fmla="*/ 2147483646 h 1798"/>
              <a:gd name="T24" fmla="*/ 2147483646 w 4150"/>
              <a:gd name="T25" fmla="*/ 2147483646 h 1798"/>
              <a:gd name="T26" fmla="*/ 2147483646 w 4150"/>
              <a:gd name="T27" fmla="*/ 2147483646 h 1798"/>
              <a:gd name="T28" fmla="*/ 2147483646 w 4150"/>
              <a:gd name="T29" fmla="*/ 2147483646 h 1798"/>
              <a:gd name="T30" fmla="*/ 2147483646 w 4150"/>
              <a:gd name="T31" fmla="*/ 2147483646 h 1798"/>
              <a:gd name="T32" fmla="*/ 2147483646 w 4150"/>
              <a:gd name="T33" fmla="*/ 2147483646 h 1798"/>
              <a:gd name="T34" fmla="*/ 2147483646 w 4150"/>
              <a:gd name="T35" fmla="*/ 2147483646 h 1798"/>
              <a:gd name="T36" fmla="*/ 2147483646 w 4150"/>
              <a:gd name="T37" fmla="*/ 2147483646 h 1798"/>
              <a:gd name="T38" fmla="*/ 2147483646 w 4150"/>
              <a:gd name="T39" fmla="*/ 2147483646 h 1798"/>
              <a:gd name="T40" fmla="*/ 2147483646 w 4150"/>
              <a:gd name="T41" fmla="*/ 2147483646 h 1798"/>
              <a:gd name="T42" fmla="*/ 2147483646 w 4150"/>
              <a:gd name="T43" fmla="*/ 2147483646 h 1798"/>
              <a:gd name="T44" fmla="*/ 2147483646 w 4150"/>
              <a:gd name="T45" fmla="*/ 2147483646 h 1798"/>
              <a:gd name="T46" fmla="*/ 2147483646 w 4150"/>
              <a:gd name="T47" fmla="*/ 2147483646 h 1798"/>
              <a:gd name="T48" fmla="*/ 2147483646 w 4150"/>
              <a:gd name="T49" fmla="*/ 2147483646 h 1798"/>
              <a:gd name="T50" fmla="*/ 2147483646 w 4150"/>
              <a:gd name="T51" fmla="*/ 2147483646 h 1798"/>
              <a:gd name="T52" fmla="*/ 2147483646 w 4150"/>
              <a:gd name="T53" fmla="*/ 2147483646 h 1798"/>
              <a:gd name="T54" fmla="*/ 2147483646 w 4150"/>
              <a:gd name="T55" fmla="*/ 2147483646 h 1798"/>
              <a:gd name="T56" fmla="*/ 2147483646 w 4150"/>
              <a:gd name="T57" fmla="*/ 2147483646 h 1798"/>
              <a:gd name="T58" fmla="*/ 2147483646 w 4150"/>
              <a:gd name="T59" fmla="*/ 2147483646 h 1798"/>
              <a:gd name="T60" fmla="*/ 2147483646 w 4150"/>
              <a:gd name="T61" fmla="*/ 2147483646 h 1798"/>
              <a:gd name="T62" fmla="*/ 2147483646 w 4150"/>
              <a:gd name="T63" fmla="*/ 2147483646 h 1798"/>
              <a:gd name="T64" fmla="*/ 2147483646 w 4150"/>
              <a:gd name="T65" fmla="*/ 2147483646 h 1798"/>
              <a:gd name="T66" fmla="*/ 2147483646 w 4150"/>
              <a:gd name="T67" fmla="*/ 2147483646 h 1798"/>
              <a:gd name="T68" fmla="*/ 2147483646 w 4150"/>
              <a:gd name="T69" fmla="*/ 2147483646 h 1798"/>
              <a:gd name="T70" fmla="*/ 2147483646 w 4150"/>
              <a:gd name="T71" fmla="*/ 2147483646 h 1798"/>
              <a:gd name="T72" fmla="*/ 2147483646 w 4150"/>
              <a:gd name="T73" fmla="*/ 2147483646 h 1798"/>
              <a:gd name="T74" fmla="*/ 2147483646 w 4150"/>
              <a:gd name="T75" fmla="*/ 2147483646 h 1798"/>
              <a:gd name="T76" fmla="*/ 2147483646 w 4150"/>
              <a:gd name="T77" fmla="*/ 2147483646 h 1798"/>
              <a:gd name="T78" fmla="*/ 2147483646 w 4150"/>
              <a:gd name="T79" fmla="*/ 2147483646 h 1798"/>
              <a:gd name="T80" fmla="*/ 2147483646 w 4150"/>
              <a:gd name="T81" fmla="*/ 2147483646 h 1798"/>
              <a:gd name="T82" fmla="*/ 2147483646 w 4150"/>
              <a:gd name="T83" fmla="*/ 2147483646 h 1798"/>
              <a:gd name="T84" fmla="*/ 2147483646 w 4150"/>
              <a:gd name="T85" fmla="*/ 2147483646 h 1798"/>
              <a:gd name="T86" fmla="*/ 2147483646 w 4150"/>
              <a:gd name="T87" fmla="*/ 2147483646 h 1798"/>
              <a:gd name="T88" fmla="*/ 2147483646 w 4150"/>
              <a:gd name="T89" fmla="*/ 2147483646 h 1798"/>
              <a:gd name="T90" fmla="*/ 2147483646 w 4150"/>
              <a:gd name="T91" fmla="*/ 2147483646 h 1798"/>
              <a:gd name="T92" fmla="*/ 2147483646 w 4150"/>
              <a:gd name="T93" fmla="*/ 2147483646 h 1798"/>
              <a:gd name="T94" fmla="*/ 2147483646 w 4150"/>
              <a:gd name="T95" fmla="*/ 2147483646 h 1798"/>
              <a:gd name="T96" fmla="*/ 2147483646 w 4150"/>
              <a:gd name="T97" fmla="*/ 2147483646 h 1798"/>
              <a:gd name="T98" fmla="*/ 2147483646 w 4150"/>
              <a:gd name="T99" fmla="*/ 2147483646 h 1798"/>
              <a:gd name="T100" fmla="*/ 2147483646 w 4150"/>
              <a:gd name="T101" fmla="*/ 2147483646 h 1798"/>
              <a:gd name="T102" fmla="*/ 2147483646 w 4150"/>
              <a:gd name="T103" fmla="*/ 2147483646 h 1798"/>
              <a:gd name="T104" fmla="*/ 2147483646 w 4150"/>
              <a:gd name="T105" fmla="*/ 2147483646 h 1798"/>
              <a:gd name="T106" fmla="*/ 2147483646 w 4150"/>
              <a:gd name="T107" fmla="*/ 2147483646 h 1798"/>
              <a:gd name="T108" fmla="*/ 2147483646 w 4150"/>
              <a:gd name="T109" fmla="*/ 2147483646 h 1798"/>
              <a:gd name="T110" fmla="*/ 2147483646 w 4150"/>
              <a:gd name="T111" fmla="*/ 2147483646 h 1798"/>
              <a:gd name="T112" fmla="*/ 2147483646 w 4150"/>
              <a:gd name="T113" fmla="*/ 2147483646 h 1798"/>
              <a:gd name="T114" fmla="*/ 2147483646 w 4150"/>
              <a:gd name="T115" fmla="*/ 2147483646 h 1798"/>
              <a:gd name="T116" fmla="*/ 2147483646 w 4150"/>
              <a:gd name="T117" fmla="*/ 2147483646 h 1798"/>
              <a:gd name="T118" fmla="*/ 2147483646 w 4150"/>
              <a:gd name="T119" fmla="*/ 2147483646 h 1798"/>
              <a:gd name="T120" fmla="*/ 2147483646 w 4150"/>
              <a:gd name="T121" fmla="*/ 2147483646 h 1798"/>
              <a:gd name="T122" fmla="*/ 2147483646 w 4150"/>
              <a:gd name="T123" fmla="*/ 2147483646 h 1798"/>
              <a:gd name="T124" fmla="*/ 2147483646 w 4150"/>
              <a:gd name="T125" fmla="*/ 2147483646 h 17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50"/>
              <a:gd name="T190" fmla="*/ 0 h 1798"/>
              <a:gd name="T191" fmla="*/ 4150 w 4150"/>
              <a:gd name="T192" fmla="*/ 1798 h 17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50" h="1798">
                <a:moveTo>
                  <a:pt x="3592" y="1222"/>
                </a:moveTo>
                <a:lnTo>
                  <a:pt x="3592" y="1229"/>
                </a:lnTo>
                <a:lnTo>
                  <a:pt x="3589" y="1236"/>
                </a:lnTo>
                <a:lnTo>
                  <a:pt x="3587" y="1255"/>
                </a:lnTo>
                <a:lnTo>
                  <a:pt x="3587" y="1277"/>
                </a:lnTo>
                <a:lnTo>
                  <a:pt x="3582" y="1296"/>
                </a:lnTo>
                <a:lnTo>
                  <a:pt x="3573" y="1307"/>
                </a:lnTo>
                <a:lnTo>
                  <a:pt x="3570" y="1307"/>
                </a:lnTo>
                <a:lnTo>
                  <a:pt x="3563" y="1303"/>
                </a:lnTo>
                <a:lnTo>
                  <a:pt x="3559" y="1296"/>
                </a:lnTo>
                <a:lnTo>
                  <a:pt x="3537" y="1286"/>
                </a:lnTo>
                <a:lnTo>
                  <a:pt x="3518" y="1272"/>
                </a:lnTo>
                <a:lnTo>
                  <a:pt x="3521" y="1262"/>
                </a:lnTo>
                <a:lnTo>
                  <a:pt x="3523" y="1253"/>
                </a:lnTo>
                <a:lnTo>
                  <a:pt x="3526" y="1251"/>
                </a:lnTo>
                <a:lnTo>
                  <a:pt x="3530" y="1251"/>
                </a:lnTo>
                <a:lnTo>
                  <a:pt x="3533" y="1243"/>
                </a:lnTo>
                <a:lnTo>
                  <a:pt x="3535" y="1236"/>
                </a:lnTo>
                <a:lnTo>
                  <a:pt x="3533" y="1236"/>
                </a:lnTo>
                <a:lnTo>
                  <a:pt x="3530" y="1236"/>
                </a:lnTo>
                <a:lnTo>
                  <a:pt x="3526" y="1236"/>
                </a:lnTo>
                <a:lnTo>
                  <a:pt x="3521" y="1236"/>
                </a:lnTo>
                <a:lnTo>
                  <a:pt x="3521" y="1234"/>
                </a:lnTo>
                <a:lnTo>
                  <a:pt x="3518" y="1236"/>
                </a:lnTo>
                <a:lnTo>
                  <a:pt x="3516" y="1236"/>
                </a:lnTo>
                <a:lnTo>
                  <a:pt x="3495" y="1229"/>
                </a:lnTo>
                <a:lnTo>
                  <a:pt x="3478" y="1224"/>
                </a:lnTo>
                <a:lnTo>
                  <a:pt x="3476" y="1224"/>
                </a:lnTo>
                <a:lnTo>
                  <a:pt x="3476" y="1229"/>
                </a:lnTo>
                <a:lnTo>
                  <a:pt x="3478" y="1229"/>
                </a:lnTo>
                <a:lnTo>
                  <a:pt x="3483" y="1229"/>
                </a:lnTo>
                <a:lnTo>
                  <a:pt x="3478" y="1239"/>
                </a:lnTo>
                <a:lnTo>
                  <a:pt x="3466" y="1236"/>
                </a:lnTo>
                <a:lnTo>
                  <a:pt x="3455" y="1251"/>
                </a:lnTo>
                <a:lnTo>
                  <a:pt x="3447" y="1267"/>
                </a:lnTo>
                <a:lnTo>
                  <a:pt x="3450" y="1272"/>
                </a:lnTo>
                <a:lnTo>
                  <a:pt x="3440" y="1272"/>
                </a:lnTo>
                <a:lnTo>
                  <a:pt x="3433" y="1272"/>
                </a:lnTo>
                <a:lnTo>
                  <a:pt x="3426" y="1262"/>
                </a:lnTo>
                <a:lnTo>
                  <a:pt x="3417" y="1258"/>
                </a:lnTo>
                <a:lnTo>
                  <a:pt x="3414" y="1260"/>
                </a:lnTo>
                <a:lnTo>
                  <a:pt x="3412" y="1260"/>
                </a:lnTo>
                <a:lnTo>
                  <a:pt x="3410" y="1260"/>
                </a:lnTo>
                <a:lnTo>
                  <a:pt x="3407" y="1260"/>
                </a:lnTo>
                <a:lnTo>
                  <a:pt x="3407" y="1262"/>
                </a:lnTo>
                <a:lnTo>
                  <a:pt x="3407" y="1267"/>
                </a:lnTo>
                <a:lnTo>
                  <a:pt x="3402" y="1265"/>
                </a:lnTo>
                <a:lnTo>
                  <a:pt x="3400" y="1265"/>
                </a:lnTo>
                <a:lnTo>
                  <a:pt x="3398" y="1269"/>
                </a:lnTo>
                <a:lnTo>
                  <a:pt x="3395" y="1274"/>
                </a:lnTo>
                <a:lnTo>
                  <a:pt x="3391" y="1279"/>
                </a:lnTo>
                <a:lnTo>
                  <a:pt x="3388" y="1281"/>
                </a:lnTo>
                <a:lnTo>
                  <a:pt x="3388" y="1286"/>
                </a:lnTo>
                <a:lnTo>
                  <a:pt x="3388" y="1291"/>
                </a:lnTo>
                <a:lnTo>
                  <a:pt x="3384" y="1291"/>
                </a:lnTo>
                <a:lnTo>
                  <a:pt x="3379" y="1291"/>
                </a:lnTo>
                <a:lnTo>
                  <a:pt x="3379" y="1296"/>
                </a:lnTo>
                <a:lnTo>
                  <a:pt x="3381" y="1300"/>
                </a:lnTo>
                <a:lnTo>
                  <a:pt x="3379" y="1300"/>
                </a:lnTo>
                <a:lnTo>
                  <a:pt x="3376" y="1300"/>
                </a:lnTo>
                <a:lnTo>
                  <a:pt x="3374" y="1296"/>
                </a:lnTo>
                <a:lnTo>
                  <a:pt x="3369" y="1293"/>
                </a:lnTo>
                <a:lnTo>
                  <a:pt x="3369" y="1296"/>
                </a:lnTo>
                <a:lnTo>
                  <a:pt x="3365" y="1298"/>
                </a:lnTo>
                <a:lnTo>
                  <a:pt x="3362" y="1300"/>
                </a:lnTo>
                <a:lnTo>
                  <a:pt x="3362" y="1307"/>
                </a:lnTo>
                <a:lnTo>
                  <a:pt x="3362" y="1314"/>
                </a:lnTo>
                <a:lnTo>
                  <a:pt x="3346" y="1333"/>
                </a:lnTo>
                <a:lnTo>
                  <a:pt x="3317" y="1343"/>
                </a:lnTo>
                <a:lnTo>
                  <a:pt x="3305" y="1345"/>
                </a:lnTo>
                <a:lnTo>
                  <a:pt x="3291" y="1350"/>
                </a:lnTo>
                <a:lnTo>
                  <a:pt x="3282" y="1357"/>
                </a:lnTo>
                <a:lnTo>
                  <a:pt x="3272" y="1367"/>
                </a:lnTo>
                <a:lnTo>
                  <a:pt x="3270" y="1367"/>
                </a:lnTo>
                <a:lnTo>
                  <a:pt x="3270" y="1364"/>
                </a:lnTo>
                <a:lnTo>
                  <a:pt x="3270" y="1362"/>
                </a:lnTo>
                <a:lnTo>
                  <a:pt x="3265" y="1367"/>
                </a:lnTo>
                <a:lnTo>
                  <a:pt x="3263" y="1376"/>
                </a:lnTo>
                <a:lnTo>
                  <a:pt x="3263" y="1386"/>
                </a:lnTo>
                <a:lnTo>
                  <a:pt x="3261" y="1393"/>
                </a:lnTo>
                <a:lnTo>
                  <a:pt x="3261" y="1395"/>
                </a:lnTo>
                <a:lnTo>
                  <a:pt x="3265" y="1407"/>
                </a:lnTo>
                <a:lnTo>
                  <a:pt x="3268" y="1419"/>
                </a:lnTo>
                <a:lnTo>
                  <a:pt x="3265" y="1416"/>
                </a:lnTo>
                <a:lnTo>
                  <a:pt x="3265" y="1412"/>
                </a:lnTo>
                <a:lnTo>
                  <a:pt x="3263" y="1412"/>
                </a:lnTo>
                <a:lnTo>
                  <a:pt x="3261" y="1412"/>
                </a:lnTo>
                <a:lnTo>
                  <a:pt x="3261" y="1416"/>
                </a:lnTo>
                <a:lnTo>
                  <a:pt x="3263" y="1419"/>
                </a:lnTo>
                <a:lnTo>
                  <a:pt x="3261" y="1419"/>
                </a:lnTo>
                <a:lnTo>
                  <a:pt x="3261" y="1426"/>
                </a:lnTo>
                <a:lnTo>
                  <a:pt x="3265" y="1431"/>
                </a:lnTo>
                <a:lnTo>
                  <a:pt x="3268" y="1438"/>
                </a:lnTo>
                <a:lnTo>
                  <a:pt x="3270" y="1445"/>
                </a:lnTo>
                <a:lnTo>
                  <a:pt x="3277" y="1459"/>
                </a:lnTo>
                <a:lnTo>
                  <a:pt x="3279" y="1476"/>
                </a:lnTo>
                <a:lnTo>
                  <a:pt x="3284" y="1483"/>
                </a:lnTo>
                <a:lnTo>
                  <a:pt x="3287" y="1492"/>
                </a:lnTo>
                <a:lnTo>
                  <a:pt x="3287" y="1502"/>
                </a:lnTo>
                <a:lnTo>
                  <a:pt x="3287" y="1511"/>
                </a:lnTo>
                <a:lnTo>
                  <a:pt x="3282" y="1514"/>
                </a:lnTo>
                <a:lnTo>
                  <a:pt x="3277" y="1516"/>
                </a:lnTo>
                <a:lnTo>
                  <a:pt x="3287" y="1528"/>
                </a:lnTo>
                <a:lnTo>
                  <a:pt x="3303" y="1535"/>
                </a:lnTo>
                <a:lnTo>
                  <a:pt x="3305" y="1535"/>
                </a:lnTo>
                <a:lnTo>
                  <a:pt x="3310" y="1535"/>
                </a:lnTo>
                <a:lnTo>
                  <a:pt x="3324" y="1528"/>
                </a:lnTo>
                <a:lnTo>
                  <a:pt x="3336" y="1521"/>
                </a:lnTo>
                <a:lnTo>
                  <a:pt x="3353" y="1518"/>
                </a:lnTo>
                <a:lnTo>
                  <a:pt x="3369" y="1521"/>
                </a:lnTo>
                <a:lnTo>
                  <a:pt x="3381" y="1516"/>
                </a:lnTo>
                <a:lnTo>
                  <a:pt x="3388" y="1506"/>
                </a:lnTo>
                <a:lnTo>
                  <a:pt x="3398" y="1504"/>
                </a:lnTo>
                <a:lnTo>
                  <a:pt x="3405" y="1499"/>
                </a:lnTo>
                <a:lnTo>
                  <a:pt x="3414" y="1499"/>
                </a:lnTo>
                <a:lnTo>
                  <a:pt x="3424" y="1497"/>
                </a:lnTo>
                <a:lnTo>
                  <a:pt x="3443" y="1492"/>
                </a:lnTo>
                <a:lnTo>
                  <a:pt x="3462" y="1490"/>
                </a:lnTo>
                <a:lnTo>
                  <a:pt x="3464" y="1490"/>
                </a:lnTo>
                <a:lnTo>
                  <a:pt x="3473" y="1492"/>
                </a:lnTo>
                <a:lnTo>
                  <a:pt x="3483" y="1495"/>
                </a:lnTo>
                <a:lnTo>
                  <a:pt x="3492" y="1497"/>
                </a:lnTo>
                <a:lnTo>
                  <a:pt x="3502" y="1502"/>
                </a:lnTo>
                <a:lnTo>
                  <a:pt x="3502" y="1504"/>
                </a:lnTo>
                <a:lnTo>
                  <a:pt x="3507" y="1514"/>
                </a:lnTo>
                <a:lnTo>
                  <a:pt x="3514" y="1523"/>
                </a:lnTo>
                <a:lnTo>
                  <a:pt x="3514" y="1525"/>
                </a:lnTo>
                <a:lnTo>
                  <a:pt x="3514" y="1528"/>
                </a:lnTo>
                <a:lnTo>
                  <a:pt x="3516" y="1530"/>
                </a:lnTo>
                <a:lnTo>
                  <a:pt x="3521" y="1532"/>
                </a:lnTo>
                <a:lnTo>
                  <a:pt x="3526" y="1528"/>
                </a:lnTo>
                <a:lnTo>
                  <a:pt x="3530" y="1518"/>
                </a:lnTo>
                <a:lnTo>
                  <a:pt x="3537" y="1514"/>
                </a:lnTo>
                <a:lnTo>
                  <a:pt x="3544" y="1509"/>
                </a:lnTo>
                <a:lnTo>
                  <a:pt x="3542" y="1511"/>
                </a:lnTo>
                <a:lnTo>
                  <a:pt x="3542" y="1514"/>
                </a:lnTo>
                <a:lnTo>
                  <a:pt x="3540" y="1523"/>
                </a:lnTo>
                <a:lnTo>
                  <a:pt x="3537" y="1530"/>
                </a:lnTo>
                <a:lnTo>
                  <a:pt x="3535" y="1530"/>
                </a:lnTo>
                <a:lnTo>
                  <a:pt x="3535" y="1535"/>
                </a:lnTo>
                <a:lnTo>
                  <a:pt x="3535" y="1537"/>
                </a:lnTo>
                <a:lnTo>
                  <a:pt x="3540" y="1537"/>
                </a:lnTo>
                <a:lnTo>
                  <a:pt x="3544" y="1535"/>
                </a:lnTo>
                <a:lnTo>
                  <a:pt x="3544" y="1530"/>
                </a:lnTo>
                <a:lnTo>
                  <a:pt x="3547" y="1528"/>
                </a:lnTo>
                <a:lnTo>
                  <a:pt x="3549" y="1528"/>
                </a:lnTo>
                <a:lnTo>
                  <a:pt x="3552" y="1530"/>
                </a:lnTo>
                <a:lnTo>
                  <a:pt x="3549" y="1535"/>
                </a:lnTo>
                <a:lnTo>
                  <a:pt x="3549" y="1542"/>
                </a:lnTo>
                <a:lnTo>
                  <a:pt x="3554" y="1540"/>
                </a:lnTo>
                <a:lnTo>
                  <a:pt x="3559" y="1540"/>
                </a:lnTo>
                <a:lnTo>
                  <a:pt x="3563" y="1547"/>
                </a:lnTo>
                <a:lnTo>
                  <a:pt x="3566" y="1561"/>
                </a:lnTo>
                <a:lnTo>
                  <a:pt x="3575" y="1573"/>
                </a:lnTo>
                <a:lnTo>
                  <a:pt x="3587" y="1577"/>
                </a:lnTo>
                <a:lnTo>
                  <a:pt x="3589" y="1575"/>
                </a:lnTo>
                <a:lnTo>
                  <a:pt x="3592" y="1575"/>
                </a:lnTo>
                <a:lnTo>
                  <a:pt x="3601" y="1580"/>
                </a:lnTo>
                <a:lnTo>
                  <a:pt x="3611" y="1582"/>
                </a:lnTo>
                <a:lnTo>
                  <a:pt x="3618" y="1577"/>
                </a:lnTo>
                <a:lnTo>
                  <a:pt x="3627" y="1573"/>
                </a:lnTo>
                <a:lnTo>
                  <a:pt x="3627" y="1575"/>
                </a:lnTo>
                <a:lnTo>
                  <a:pt x="3627" y="1577"/>
                </a:lnTo>
                <a:lnTo>
                  <a:pt x="3630" y="1577"/>
                </a:lnTo>
                <a:lnTo>
                  <a:pt x="3632" y="1577"/>
                </a:lnTo>
                <a:lnTo>
                  <a:pt x="3637" y="1582"/>
                </a:lnTo>
                <a:lnTo>
                  <a:pt x="3644" y="1585"/>
                </a:lnTo>
                <a:lnTo>
                  <a:pt x="3653" y="1577"/>
                </a:lnTo>
                <a:lnTo>
                  <a:pt x="3663" y="1570"/>
                </a:lnTo>
                <a:lnTo>
                  <a:pt x="3677" y="1570"/>
                </a:lnTo>
                <a:lnTo>
                  <a:pt x="3686" y="1563"/>
                </a:lnTo>
                <a:lnTo>
                  <a:pt x="3686" y="1554"/>
                </a:lnTo>
                <a:lnTo>
                  <a:pt x="3689" y="1547"/>
                </a:lnTo>
                <a:lnTo>
                  <a:pt x="3698" y="1523"/>
                </a:lnTo>
                <a:lnTo>
                  <a:pt x="3710" y="1504"/>
                </a:lnTo>
                <a:lnTo>
                  <a:pt x="3717" y="1495"/>
                </a:lnTo>
                <a:lnTo>
                  <a:pt x="3722" y="1480"/>
                </a:lnTo>
                <a:lnTo>
                  <a:pt x="3724" y="1464"/>
                </a:lnTo>
                <a:lnTo>
                  <a:pt x="3729" y="1452"/>
                </a:lnTo>
                <a:lnTo>
                  <a:pt x="3729" y="1450"/>
                </a:lnTo>
                <a:lnTo>
                  <a:pt x="3727" y="1440"/>
                </a:lnTo>
                <a:lnTo>
                  <a:pt x="3724" y="1433"/>
                </a:lnTo>
                <a:lnTo>
                  <a:pt x="3722" y="1423"/>
                </a:lnTo>
                <a:lnTo>
                  <a:pt x="3722" y="1414"/>
                </a:lnTo>
                <a:lnTo>
                  <a:pt x="3724" y="1409"/>
                </a:lnTo>
                <a:lnTo>
                  <a:pt x="3724" y="1402"/>
                </a:lnTo>
                <a:lnTo>
                  <a:pt x="3722" y="1405"/>
                </a:lnTo>
                <a:lnTo>
                  <a:pt x="3720" y="1407"/>
                </a:lnTo>
                <a:lnTo>
                  <a:pt x="3708" y="1395"/>
                </a:lnTo>
                <a:lnTo>
                  <a:pt x="3696" y="1381"/>
                </a:lnTo>
                <a:lnTo>
                  <a:pt x="3696" y="1378"/>
                </a:lnTo>
                <a:lnTo>
                  <a:pt x="3696" y="1374"/>
                </a:lnTo>
                <a:lnTo>
                  <a:pt x="3689" y="1369"/>
                </a:lnTo>
                <a:lnTo>
                  <a:pt x="3682" y="1367"/>
                </a:lnTo>
                <a:lnTo>
                  <a:pt x="3679" y="1355"/>
                </a:lnTo>
                <a:lnTo>
                  <a:pt x="3672" y="1348"/>
                </a:lnTo>
                <a:lnTo>
                  <a:pt x="3672" y="1345"/>
                </a:lnTo>
                <a:lnTo>
                  <a:pt x="3658" y="1333"/>
                </a:lnTo>
                <a:lnTo>
                  <a:pt x="3641" y="1319"/>
                </a:lnTo>
                <a:lnTo>
                  <a:pt x="3641" y="1307"/>
                </a:lnTo>
                <a:lnTo>
                  <a:pt x="3634" y="1296"/>
                </a:lnTo>
                <a:lnTo>
                  <a:pt x="3632" y="1284"/>
                </a:lnTo>
                <a:lnTo>
                  <a:pt x="3630" y="1272"/>
                </a:lnTo>
                <a:lnTo>
                  <a:pt x="3625" y="1267"/>
                </a:lnTo>
                <a:lnTo>
                  <a:pt x="3620" y="1265"/>
                </a:lnTo>
                <a:lnTo>
                  <a:pt x="3618" y="1265"/>
                </a:lnTo>
                <a:lnTo>
                  <a:pt x="3613" y="1265"/>
                </a:lnTo>
                <a:lnTo>
                  <a:pt x="3613" y="1258"/>
                </a:lnTo>
                <a:lnTo>
                  <a:pt x="3611" y="1251"/>
                </a:lnTo>
                <a:lnTo>
                  <a:pt x="3608" y="1243"/>
                </a:lnTo>
                <a:lnTo>
                  <a:pt x="3608" y="1236"/>
                </a:lnTo>
                <a:lnTo>
                  <a:pt x="3606" y="1236"/>
                </a:lnTo>
                <a:lnTo>
                  <a:pt x="3606" y="1234"/>
                </a:lnTo>
                <a:lnTo>
                  <a:pt x="3606" y="1232"/>
                </a:lnTo>
                <a:lnTo>
                  <a:pt x="3604" y="1232"/>
                </a:lnTo>
                <a:lnTo>
                  <a:pt x="3601" y="1222"/>
                </a:lnTo>
                <a:lnTo>
                  <a:pt x="3599" y="1217"/>
                </a:lnTo>
                <a:lnTo>
                  <a:pt x="3594" y="1220"/>
                </a:lnTo>
                <a:lnTo>
                  <a:pt x="3592" y="1222"/>
                </a:lnTo>
                <a:close/>
                <a:moveTo>
                  <a:pt x="4034" y="239"/>
                </a:moveTo>
                <a:lnTo>
                  <a:pt x="4027" y="244"/>
                </a:lnTo>
                <a:lnTo>
                  <a:pt x="4015" y="246"/>
                </a:lnTo>
                <a:lnTo>
                  <a:pt x="4011" y="246"/>
                </a:lnTo>
                <a:lnTo>
                  <a:pt x="4004" y="244"/>
                </a:lnTo>
                <a:lnTo>
                  <a:pt x="4006" y="248"/>
                </a:lnTo>
                <a:lnTo>
                  <a:pt x="4011" y="248"/>
                </a:lnTo>
                <a:lnTo>
                  <a:pt x="4013" y="248"/>
                </a:lnTo>
                <a:lnTo>
                  <a:pt x="4015" y="248"/>
                </a:lnTo>
                <a:lnTo>
                  <a:pt x="4018" y="251"/>
                </a:lnTo>
                <a:lnTo>
                  <a:pt x="4020" y="253"/>
                </a:lnTo>
                <a:lnTo>
                  <a:pt x="4018" y="255"/>
                </a:lnTo>
                <a:lnTo>
                  <a:pt x="4018" y="258"/>
                </a:lnTo>
                <a:lnTo>
                  <a:pt x="4025" y="274"/>
                </a:lnTo>
                <a:lnTo>
                  <a:pt x="4004" y="270"/>
                </a:lnTo>
                <a:lnTo>
                  <a:pt x="3982" y="279"/>
                </a:lnTo>
                <a:lnTo>
                  <a:pt x="3959" y="284"/>
                </a:lnTo>
                <a:lnTo>
                  <a:pt x="3949" y="291"/>
                </a:lnTo>
                <a:lnTo>
                  <a:pt x="3940" y="296"/>
                </a:lnTo>
                <a:lnTo>
                  <a:pt x="3933" y="296"/>
                </a:lnTo>
                <a:lnTo>
                  <a:pt x="3928" y="298"/>
                </a:lnTo>
                <a:lnTo>
                  <a:pt x="3925" y="303"/>
                </a:lnTo>
                <a:lnTo>
                  <a:pt x="3921" y="305"/>
                </a:lnTo>
                <a:lnTo>
                  <a:pt x="3914" y="303"/>
                </a:lnTo>
                <a:lnTo>
                  <a:pt x="3907" y="298"/>
                </a:lnTo>
                <a:lnTo>
                  <a:pt x="3904" y="298"/>
                </a:lnTo>
                <a:lnTo>
                  <a:pt x="3899" y="298"/>
                </a:lnTo>
                <a:lnTo>
                  <a:pt x="3885" y="303"/>
                </a:lnTo>
                <a:lnTo>
                  <a:pt x="3873" y="308"/>
                </a:lnTo>
                <a:lnTo>
                  <a:pt x="3873" y="303"/>
                </a:lnTo>
                <a:lnTo>
                  <a:pt x="3873" y="300"/>
                </a:lnTo>
                <a:lnTo>
                  <a:pt x="3866" y="303"/>
                </a:lnTo>
                <a:lnTo>
                  <a:pt x="3859" y="305"/>
                </a:lnTo>
                <a:lnTo>
                  <a:pt x="3854" y="305"/>
                </a:lnTo>
                <a:lnTo>
                  <a:pt x="3852" y="305"/>
                </a:lnTo>
                <a:lnTo>
                  <a:pt x="3850" y="305"/>
                </a:lnTo>
                <a:lnTo>
                  <a:pt x="3847" y="305"/>
                </a:lnTo>
                <a:lnTo>
                  <a:pt x="3843" y="310"/>
                </a:lnTo>
                <a:lnTo>
                  <a:pt x="3838" y="319"/>
                </a:lnTo>
                <a:lnTo>
                  <a:pt x="3831" y="322"/>
                </a:lnTo>
                <a:lnTo>
                  <a:pt x="3826" y="331"/>
                </a:lnTo>
                <a:lnTo>
                  <a:pt x="3831" y="331"/>
                </a:lnTo>
                <a:lnTo>
                  <a:pt x="3836" y="329"/>
                </a:lnTo>
                <a:lnTo>
                  <a:pt x="3838" y="331"/>
                </a:lnTo>
                <a:lnTo>
                  <a:pt x="3840" y="336"/>
                </a:lnTo>
                <a:lnTo>
                  <a:pt x="3838" y="338"/>
                </a:lnTo>
                <a:lnTo>
                  <a:pt x="3836" y="343"/>
                </a:lnTo>
                <a:lnTo>
                  <a:pt x="3838" y="345"/>
                </a:lnTo>
                <a:lnTo>
                  <a:pt x="3840" y="350"/>
                </a:lnTo>
                <a:lnTo>
                  <a:pt x="3840" y="353"/>
                </a:lnTo>
                <a:lnTo>
                  <a:pt x="3840" y="355"/>
                </a:lnTo>
                <a:lnTo>
                  <a:pt x="3838" y="355"/>
                </a:lnTo>
                <a:lnTo>
                  <a:pt x="3833" y="355"/>
                </a:lnTo>
                <a:lnTo>
                  <a:pt x="3831" y="355"/>
                </a:lnTo>
                <a:lnTo>
                  <a:pt x="3826" y="357"/>
                </a:lnTo>
                <a:lnTo>
                  <a:pt x="3824" y="364"/>
                </a:lnTo>
                <a:lnTo>
                  <a:pt x="3826" y="367"/>
                </a:lnTo>
                <a:lnTo>
                  <a:pt x="3826" y="372"/>
                </a:lnTo>
                <a:lnTo>
                  <a:pt x="3826" y="374"/>
                </a:lnTo>
                <a:lnTo>
                  <a:pt x="3824" y="376"/>
                </a:lnTo>
                <a:lnTo>
                  <a:pt x="3817" y="376"/>
                </a:lnTo>
                <a:lnTo>
                  <a:pt x="3812" y="376"/>
                </a:lnTo>
                <a:lnTo>
                  <a:pt x="3807" y="379"/>
                </a:lnTo>
                <a:lnTo>
                  <a:pt x="3802" y="383"/>
                </a:lnTo>
                <a:lnTo>
                  <a:pt x="3802" y="386"/>
                </a:lnTo>
                <a:lnTo>
                  <a:pt x="3802" y="391"/>
                </a:lnTo>
                <a:lnTo>
                  <a:pt x="3795" y="393"/>
                </a:lnTo>
                <a:lnTo>
                  <a:pt x="3788" y="395"/>
                </a:lnTo>
                <a:lnTo>
                  <a:pt x="3786" y="400"/>
                </a:lnTo>
                <a:lnTo>
                  <a:pt x="3783" y="407"/>
                </a:lnTo>
                <a:lnTo>
                  <a:pt x="3776" y="414"/>
                </a:lnTo>
                <a:lnTo>
                  <a:pt x="3765" y="424"/>
                </a:lnTo>
                <a:lnTo>
                  <a:pt x="3755" y="395"/>
                </a:lnTo>
                <a:lnTo>
                  <a:pt x="3750" y="364"/>
                </a:lnTo>
                <a:lnTo>
                  <a:pt x="3753" y="350"/>
                </a:lnTo>
                <a:lnTo>
                  <a:pt x="3760" y="343"/>
                </a:lnTo>
                <a:lnTo>
                  <a:pt x="3765" y="338"/>
                </a:lnTo>
                <a:lnTo>
                  <a:pt x="3767" y="334"/>
                </a:lnTo>
                <a:lnTo>
                  <a:pt x="3772" y="331"/>
                </a:lnTo>
                <a:lnTo>
                  <a:pt x="3776" y="329"/>
                </a:lnTo>
                <a:lnTo>
                  <a:pt x="3791" y="324"/>
                </a:lnTo>
                <a:lnTo>
                  <a:pt x="3800" y="317"/>
                </a:lnTo>
                <a:lnTo>
                  <a:pt x="3809" y="310"/>
                </a:lnTo>
                <a:lnTo>
                  <a:pt x="3819" y="303"/>
                </a:lnTo>
                <a:lnTo>
                  <a:pt x="3824" y="298"/>
                </a:lnTo>
                <a:lnTo>
                  <a:pt x="3828" y="296"/>
                </a:lnTo>
                <a:lnTo>
                  <a:pt x="3836" y="293"/>
                </a:lnTo>
                <a:lnTo>
                  <a:pt x="3843" y="291"/>
                </a:lnTo>
                <a:lnTo>
                  <a:pt x="3847" y="284"/>
                </a:lnTo>
                <a:lnTo>
                  <a:pt x="3854" y="270"/>
                </a:lnTo>
                <a:lnTo>
                  <a:pt x="3845" y="272"/>
                </a:lnTo>
                <a:lnTo>
                  <a:pt x="3840" y="279"/>
                </a:lnTo>
                <a:lnTo>
                  <a:pt x="3836" y="286"/>
                </a:lnTo>
                <a:lnTo>
                  <a:pt x="3824" y="289"/>
                </a:lnTo>
                <a:lnTo>
                  <a:pt x="3814" y="293"/>
                </a:lnTo>
                <a:lnTo>
                  <a:pt x="3805" y="296"/>
                </a:lnTo>
                <a:lnTo>
                  <a:pt x="3805" y="293"/>
                </a:lnTo>
                <a:lnTo>
                  <a:pt x="3802" y="291"/>
                </a:lnTo>
                <a:lnTo>
                  <a:pt x="3800" y="289"/>
                </a:lnTo>
                <a:lnTo>
                  <a:pt x="3802" y="286"/>
                </a:lnTo>
                <a:lnTo>
                  <a:pt x="3802" y="282"/>
                </a:lnTo>
                <a:lnTo>
                  <a:pt x="3781" y="282"/>
                </a:lnTo>
                <a:lnTo>
                  <a:pt x="3765" y="289"/>
                </a:lnTo>
                <a:lnTo>
                  <a:pt x="3750" y="298"/>
                </a:lnTo>
                <a:lnTo>
                  <a:pt x="3738" y="310"/>
                </a:lnTo>
                <a:lnTo>
                  <a:pt x="3743" y="310"/>
                </a:lnTo>
                <a:lnTo>
                  <a:pt x="3746" y="310"/>
                </a:lnTo>
                <a:lnTo>
                  <a:pt x="3743" y="315"/>
                </a:lnTo>
                <a:lnTo>
                  <a:pt x="3738" y="317"/>
                </a:lnTo>
                <a:lnTo>
                  <a:pt x="3736" y="317"/>
                </a:lnTo>
                <a:lnTo>
                  <a:pt x="3731" y="317"/>
                </a:lnTo>
                <a:lnTo>
                  <a:pt x="3727" y="315"/>
                </a:lnTo>
                <a:lnTo>
                  <a:pt x="3724" y="317"/>
                </a:lnTo>
                <a:lnTo>
                  <a:pt x="3717" y="319"/>
                </a:lnTo>
                <a:lnTo>
                  <a:pt x="3705" y="319"/>
                </a:lnTo>
                <a:lnTo>
                  <a:pt x="3698" y="315"/>
                </a:lnTo>
                <a:lnTo>
                  <a:pt x="3703" y="315"/>
                </a:lnTo>
                <a:lnTo>
                  <a:pt x="3705" y="312"/>
                </a:lnTo>
                <a:lnTo>
                  <a:pt x="3691" y="310"/>
                </a:lnTo>
                <a:lnTo>
                  <a:pt x="3679" y="308"/>
                </a:lnTo>
                <a:lnTo>
                  <a:pt x="3677" y="310"/>
                </a:lnTo>
                <a:lnTo>
                  <a:pt x="3677" y="312"/>
                </a:lnTo>
                <a:lnTo>
                  <a:pt x="3675" y="312"/>
                </a:lnTo>
                <a:lnTo>
                  <a:pt x="3672" y="312"/>
                </a:lnTo>
                <a:lnTo>
                  <a:pt x="3672" y="315"/>
                </a:lnTo>
                <a:lnTo>
                  <a:pt x="3668" y="315"/>
                </a:lnTo>
                <a:lnTo>
                  <a:pt x="3663" y="315"/>
                </a:lnTo>
                <a:lnTo>
                  <a:pt x="3656" y="315"/>
                </a:lnTo>
                <a:lnTo>
                  <a:pt x="3651" y="315"/>
                </a:lnTo>
                <a:lnTo>
                  <a:pt x="3641" y="315"/>
                </a:lnTo>
                <a:lnTo>
                  <a:pt x="3632" y="315"/>
                </a:lnTo>
                <a:lnTo>
                  <a:pt x="3620" y="315"/>
                </a:lnTo>
                <a:lnTo>
                  <a:pt x="3608" y="315"/>
                </a:lnTo>
                <a:lnTo>
                  <a:pt x="3594" y="319"/>
                </a:lnTo>
                <a:lnTo>
                  <a:pt x="3582" y="327"/>
                </a:lnTo>
                <a:lnTo>
                  <a:pt x="3578" y="331"/>
                </a:lnTo>
                <a:lnTo>
                  <a:pt x="3573" y="336"/>
                </a:lnTo>
                <a:lnTo>
                  <a:pt x="3566" y="338"/>
                </a:lnTo>
                <a:lnTo>
                  <a:pt x="3561" y="341"/>
                </a:lnTo>
                <a:lnTo>
                  <a:pt x="3549" y="350"/>
                </a:lnTo>
                <a:lnTo>
                  <a:pt x="3540" y="357"/>
                </a:lnTo>
                <a:lnTo>
                  <a:pt x="3528" y="364"/>
                </a:lnTo>
                <a:lnTo>
                  <a:pt x="3516" y="372"/>
                </a:lnTo>
                <a:lnTo>
                  <a:pt x="3523" y="374"/>
                </a:lnTo>
                <a:lnTo>
                  <a:pt x="3533" y="374"/>
                </a:lnTo>
                <a:lnTo>
                  <a:pt x="3533" y="376"/>
                </a:lnTo>
                <a:lnTo>
                  <a:pt x="3535" y="376"/>
                </a:lnTo>
                <a:lnTo>
                  <a:pt x="3533" y="381"/>
                </a:lnTo>
                <a:lnTo>
                  <a:pt x="3533" y="383"/>
                </a:lnTo>
                <a:lnTo>
                  <a:pt x="3535" y="383"/>
                </a:lnTo>
                <a:lnTo>
                  <a:pt x="3537" y="379"/>
                </a:lnTo>
                <a:lnTo>
                  <a:pt x="3540" y="376"/>
                </a:lnTo>
                <a:lnTo>
                  <a:pt x="3542" y="379"/>
                </a:lnTo>
                <a:lnTo>
                  <a:pt x="3542" y="381"/>
                </a:lnTo>
                <a:lnTo>
                  <a:pt x="3542" y="386"/>
                </a:lnTo>
                <a:lnTo>
                  <a:pt x="3547" y="386"/>
                </a:lnTo>
                <a:lnTo>
                  <a:pt x="3552" y="383"/>
                </a:lnTo>
                <a:lnTo>
                  <a:pt x="3554" y="386"/>
                </a:lnTo>
                <a:lnTo>
                  <a:pt x="3554" y="381"/>
                </a:lnTo>
                <a:lnTo>
                  <a:pt x="3554" y="379"/>
                </a:lnTo>
                <a:lnTo>
                  <a:pt x="3559" y="379"/>
                </a:lnTo>
                <a:lnTo>
                  <a:pt x="3563" y="379"/>
                </a:lnTo>
                <a:lnTo>
                  <a:pt x="3575" y="383"/>
                </a:lnTo>
                <a:lnTo>
                  <a:pt x="3587" y="388"/>
                </a:lnTo>
                <a:lnTo>
                  <a:pt x="3585" y="393"/>
                </a:lnTo>
                <a:lnTo>
                  <a:pt x="3585" y="398"/>
                </a:lnTo>
                <a:lnTo>
                  <a:pt x="3585" y="402"/>
                </a:lnTo>
                <a:lnTo>
                  <a:pt x="3587" y="407"/>
                </a:lnTo>
                <a:lnTo>
                  <a:pt x="3589" y="405"/>
                </a:lnTo>
                <a:lnTo>
                  <a:pt x="3589" y="400"/>
                </a:lnTo>
                <a:lnTo>
                  <a:pt x="3592" y="395"/>
                </a:lnTo>
                <a:lnTo>
                  <a:pt x="3592" y="388"/>
                </a:lnTo>
                <a:lnTo>
                  <a:pt x="3597" y="388"/>
                </a:lnTo>
                <a:lnTo>
                  <a:pt x="3599" y="388"/>
                </a:lnTo>
                <a:lnTo>
                  <a:pt x="3599" y="383"/>
                </a:lnTo>
                <a:lnTo>
                  <a:pt x="3599" y="381"/>
                </a:lnTo>
                <a:lnTo>
                  <a:pt x="3599" y="379"/>
                </a:lnTo>
                <a:lnTo>
                  <a:pt x="3601" y="376"/>
                </a:lnTo>
                <a:lnTo>
                  <a:pt x="3604" y="376"/>
                </a:lnTo>
                <a:lnTo>
                  <a:pt x="3604" y="379"/>
                </a:lnTo>
                <a:lnTo>
                  <a:pt x="3608" y="388"/>
                </a:lnTo>
                <a:lnTo>
                  <a:pt x="3611" y="398"/>
                </a:lnTo>
                <a:lnTo>
                  <a:pt x="3608" y="402"/>
                </a:lnTo>
                <a:lnTo>
                  <a:pt x="3608" y="405"/>
                </a:lnTo>
                <a:lnTo>
                  <a:pt x="3615" y="428"/>
                </a:lnTo>
                <a:lnTo>
                  <a:pt x="3625" y="450"/>
                </a:lnTo>
                <a:lnTo>
                  <a:pt x="3618" y="447"/>
                </a:lnTo>
                <a:lnTo>
                  <a:pt x="3613" y="445"/>
                </a:lnTo>
                <a:lnTo>
                  <a:pt x="3611" y="445"/>
                </a:lnTo>
                <a:lnTo>
                  <a:pt x="3604" y="452"/>
                </a:lnTo>
                <a:lnTo>
                  <a:pt x="3601" y="464"/>
                </a:lnTo>
                <a:lnTo>
                  <a:pt x="3606" y="471"/>
                </a:lnTo>
                <a:lnTo>
                  <a:pt x="3613" y="483"/>
                </a:lnTo>
                <a:lnTo>
                  <a:pt x="3608" y="481"/>
                </a:lnTo>
                <a:lnTo>
                  <a:pt x="3604" y="478"/>
                </a:lnTo>
                <a:lnTo>
                  <a:pt x="3601" y="478"/>
                </a:lnTo>
                <a:lnTo>
                  <a:pt x="3599" y="478"/>
                </a:lnTo>
                <a:lnTo>
                  <a:pt x="3597" y="483"/>
                </a:lnTo>
                <a:lnTo>
                  <a:pt x="3597" y="485"/>
                </a:lnTo>
                <a:lnTo>
                  <a:pt x="3589" y="473"/>
                </a:lnTo>
                <a:lnTo>
                  <a:pt x="3594" y="457"/>
                </a:lnTo>
                <a:lnTo>
                  <a:pt x="3592" y="454"/>
                </a:lnTo>
                <a:lnTo>
                  <a:pt x="3592" y="452"/>
                </a:lnTo>
                <a:lnTo>
                  <a:pt x="3592" y="443"/>
                </a:lnTo>
                <a:lnTo>
                  <a:pt x="3594" y="433"/>
                </a:lnTo>
                <a:lnTo>
                  <a:pt x="3594" y="426"/>
                </a:lnTo>
                <a:lnTo>
                  <a:pt x="3594" y="419"/>
                </a:lnTo>
                <a:lnTo>
                  <a:pt x="3592" y="414"/>
                </a:lnTo>
                <a:lnTo>
                  <a:pt x="3587" y="409"/>
                </a:lnTo>
                <a:lnTo>
                  <a:pt x="3580" y="417"/>
                </a:lnTo>
                <a:lnTo>
                  <a:pt x="3578" y="428"/>
                </a:lnTo>
                <a:lnTo>
                  <a:pt x="3575" y="443"/>
                </a:lnTo>
                <a:lnTo>
                  <a:pt x="3573" y="454"/>
                </a:lnTo>
                <a:lnTo>
                  <a:pt x="3535" y="497"/>
                </a:lnTo>
                <a:lnTo>
                  <a:pt x="3495" y="528"/>
                </a:lnTo>
                <a:lnTo>
                  <a:pt x="3492" y="528"/>
                </a:lnTo>
                <a:lnTo>
                  <a:pt x="3485" y="528"/>
                </a:lnTo>
                <a:lnTo>
                  <a:pt x="3481" y="523"/>
                </a:lnTo>
                <a:lnTo>
                  <a:pt x="3478" y="523"/>
                </a:lnTo>
                <a:lnTo>
                  <a:pt x="3476" y="523"/>
                </a:lnTo>
                <a:lnTo>
                  <a:pt x="3469" y="528"/>
                </a:lnTo>
                <a:lnTo>
                  <a:pt x="3459" y="535"/>
                </a:lnTo>
                <a:lnTo>
                  <a:pt x="3452" y="540"/>
                </a:lnTo>
                <a:lnTo>
                  <a:pt x="3452" y="552"/>
                </a:lnTo>
                <a:lnTo>
                  <a:pt x="3440" y="561"/>
                </a:lnTo>
                <a:lnTo>
                  <a:pt x="3429" y="568"/>
                </a:lnTo>
                <a:lnTo>
                  <a:pt x="3426" y="571"/>
                </a:lnTo>
                <a:lnTo>
                  <a:pt x="3426" y="573"/>
                </a:lnTo>
                <a:lnTo>
                  <a:pt x="3438" y="585"/>
                </a:lnTo>
                <a:lnTo>
                  <a:pt x="3447" y="599"/>
                </a:lnTo>
                <a:lnTo>
                  <a:pt x="3447" y="608"/>
                </a:lnTo>
                <a:lnTo>
                  <a:pt x="3447" y="620"/>
                </a:lnTo>
                <a:lnTo>
                  <a:pt x="3447" y="623"/>
                </a:lnTo>
                <a:lnTo>
                  <a:pt x="3445" y="627"/>
                </a:lnTo>
                <a:lnTo>
                  <a:pt x="3443" y="627"/>
                </a:lnTo>
                <a:lnTo>
                  <a:pt x="3438" y="627"/>
                </a:lnTo>
                <a:lnTo>
                  <a:pt x="3436" y="627"/>
                </a:lnTo>
                <a:lnTo>
                  <a:pt x="3436" y="630"/>
                </a:lnTo>
                <a:lnTo>
                  <a:pt x="3421" y="632"/>
                </a:lnTo>
                <a:lnTo>
                  <a:pt x="3414" y="637"/>
                </a:lnTo>
                <a:lnTo>
                  <a:pt x="3412" y="630"/>
                </a:lnTo>
                <a:lnTo>
                  <a:pt x="3412" y="620"/>
                </a:lnTo>
                <a:lnTo>
                  <a:pt x="3412" y="618"/>
                </a:lnTo>
                <a:lnTo>
                  <a:pt x="3414" y="616"/>
                </a:lnTo>
                <a:lnTo>
                  <a:pt x="3412" y="611"/>
                </a:lnTo>
                <a:lnTo>
                  <a:pt x="3410" y="604"/>
                </a:lnTo>
                <a:lnTo>
                  <a:pt x="3412" y="601"/>
                </a:lnTo>
                <a:lnTo>
                  <a:pt x="3414" y="601"/>
                </a:lnTo>
                <a:lnTo>
                  <a:pt x="3414" y="597"/>
                </a:lnTo>
                <a:lnTo>
                  <a:pt x="3414" y="592"/>
                </a:lnTo>
                <a:lnTo>
                  <a:pt x="3407" y="592"/>
                </a:lnTo>
                <a:lnTo>
                  <a:pt x="3398" y="592"/>
                </a:lnTo>
                <a:lnTo>
                  <a:pt x="3395" y="590"/>
                </a:lnTo>
                <a:lnTo>
                  <a:pt x="3393" y="590"/>
                </a:lnTo>
                <a:lnTo>
                  <a:pt x="3395" y="580"/>
                </a:lnTo>
                <a:lnTo>
                  <a:pt x="3398" y="571"/>
                </a:lnTo>
                <a:lnTo>
                  <a:pt x="3395" y="568"/>
                </a:lnTo>
                <a:lnTo>
                  <a:pt x="3388" y="563"/>
                </a:lnTo>
                <a:lnTo>
                  <a:pt x="3379" y="566"/>
                </a:lnTo>
                <a:lnTo>
                  <a:pt x="3372" y="571"/>
                </a:lnTo>
                <a:lnTo>
                  <a:pt x="3362" y="575"/>
                </a:lnTo>
                <a:lnTo>
                  <a:pt x="3358" y="580"/>
                </a:lnTo>
                <a:lnTo>
                  <a:pt x="3355" y="580"/>
                </a:lnTo>
                <a:lnTo>
                  <a:pt x="3353" y="580"/>
                </a:lnTo>
                <a:lnTo>
                  <a:pt x="3355" y="575"/>
                </a:lnTo>
                <a:lnTo>
                  <a:pt x="3355" y="573"/>
                </a:lnTo>
                <a:lnTo>
                  <a:pt x="3355" y="571"/>
                </a:lnTo>
                <a:lnTo>
                  <a:pt x="3353" y="571"/>
                </a:lnTo>
                <a:lnTo>
                  <a:pt x="3358" y="566"/>
                </a:lnTo>
                <a:lnTo>
                  <a:pt x="3360" y="559"/>
                </a:lnTo>
                <a:lnTo>
                  <a:pt x="3362" y="559"/>
                </a:lnTo>
                <a:lnTo>
                  <a:pt x="3362" y="561"/>
                </a:lnTo>
                <a:lnTo>
                  <a:pt x="3360" y="554"/>
                </a:lnTo>
                <a:lnTo>
                  <a:pt x="3358" y="552"/>
                </a:lnTo>
                <a:lnTo>
                  <a:pt x="3353" y="552"/>
                </a:lnTo>
                <a:lnTo>
                  <a:pt x="3350" y="552"/>
                </a:lnTo>
                <a:lnTo>
                  <a:pt x="3343" y="561"/>
                </a:lnTo>
                <a:lnTo>
                  <a:pt x="3336" y="566"/>
                </a:lnTo>
                <a:lnTo>
                  <a:pt x="3329" y="573"/>
                </a:lnTo>
                <a:lnTo>
                  <a:pt x="3320" y="575"/>
                </a:lnTo>
                <a:lnTo>
                  <a:pt x="3317" y="575"/>
                </a:lnTo>
                <a:lnTo>
                  <a:pt x="3313" y="575"/>
                </a:lnTo>
                <a:lnTo>
                  <a:pt x="3313" y="578"/>
                </a:lnTo>
                <a:lnTo>
                  <a:pt x="3313" y="582"/>
                </a:lnTo>
                <a:lnTo>
                  <a:pt x="3317" y="587"/>
                </a:lnTo>
                <a:lnTo>
                  <a:pt x="3327" y="587"/>
                </a:lnTo>
                <a:lnTo>
                  <a:pt x="3327" y="592"/>
                </a:lnTo>
                <a:lnTo>
                  <a:pt x="3327" y="594"/>
                </a:lnTo>
                <a:lnTo>
                  <a:pt x="3327" y="599"/>
                </a:lnTo>
                <a:lnTo>
                  <a:pt x="3331" y="599"/>
                </a:lnTo>
                <a:lnTo>
                  <a:pt x="3339" y="597"/>
                </a:lnTo>
                <a:lnTo>
                  <a:pt x="3346" y="592"/>
                </a:lnTo>
                <a:lnTo>
                  <a:pt x="3353" y="594"/>
                </a:lnTo>
                <a:lnTo>
                  <a:pt x="3360" y="594"/>
                </a:lnTo>
                <a:lnTo>
                  <a:pt x="3365" y="594"/>
                </a:lnTo>
                <a:lnTo>
                  <a:pt x="3367" y="594"/>
                </a:lnTo>
                <a:lnTo>
                  <a:pt x="3367" y="597"/>
                </a:lnTo>
                <a:lnTo>
                  <a:pt x="3367" y="601"/>
                </a:lnTo>
                <a:lnTo>
                  <a:pt x="3360" y="606"/>
                </a:lnTo>
                <a:lnTo>
                  <a:pt x="3348" y="608"/>
                </a:lnTo>
                <a:lnTo>
                  <a:pt x="3346" y="613"/>
                </a:lnTo>
                <a:lnTo>
                  <a:pt x="3341" y="616"/>
                </a:lnTo>
                <a:lnTo>
                  <a:pt x="3336" y="623"/>
                </a:lnTo>
                <a:lnTo>
                  <a:pt x="3329" y="630"/>
                </a:lnTo>
                <a:lnTo>
                  <a:pt x="3343" y="639"/>
                </a:lnTo>
                <a:lnTo>
                  <a:pt x="3348" y="658"/>
                </a:lnTo>
                <a:lnTo>
                  <a:pt x="3355" y="663"/>
                </a:lnTo>
                <a:lnTo>
                  <a:pt x="3362" y="670"/>
                </a:lnTo>
                <a:lnTo>
                  <a:pt x="3360" y="670"/>
                </a:lnTo>
                <a:lnTo>
                  <a:pt x="3360" y="675"/>
                </a:lnTo>
                <a:lnTo>
                  <a:pt x="3360" y="682"/>
                </a:lnTo>
                <a:lnTo>
                  <a:pt x="3355" y="684"/>
                </a:lnTo>
                <a:lnTo>
                  <a:pt x="3350" y="687"/>
                </a:lnTo>
                <a:lnTo>
                  <a:pt x="3355" y="689"/>
                </a:lnTo>
                <a:lnTo>
                  <a:pt x="3360" y="691"/>
                </a:lnTo>
                <a:lnTo>
                  <a:pt x="3360" y="699"/>
                </a:lnTo>
                <a:lnTo>
                  <a:pt x="3360" y="703"/>
                </a:lnTo>
                <a:lnTo>
                  <a:pt x="3358" y="708"/>
                </a:lnTo>
                <a:lnTo>
                  <a:pt x="3355" y="715"/>
                </a:lnTo>
                <a:lnTo>
                  <a:pt x="3353" y="717"/>
                </a:lnTo>
                <a:lnTo>
                  <a:pt x="3348" y="720"/>
                </a:lnTo>
                <a:lnTo>
                  <a:pt x="3343" y="729"/>
                </a:lnTo>
                <a:lnTo>
                  <a:pt x="3336" y="734"/>
                </a:lnTo>
                <a:lnTo>
                  <a:pt x="3334" y="739"/>
                </a:lnTo>
                <a:lnTo>
                  <a:pt x="3334" y="744"/>
                </a:lnTo>
                <a:lnTo>
                  <a:pt x="3334" y="746"/>
                </a:lnTo>
                <a:lnTo>
                  <a:pt x="3334" y="751"/>
                </a:lnTo>
                <a:lnTo>
                  <a:pt x="3327" y="758"/>
                </a:lnTo>
                <a:lnTo>
                  <a:pt x="3317" y="765"/>
                </a:lnTo>
                <a:lnTo>
                  <a:pt x="3313" y="770"/>
                </a:lnTo>
                <a:lnTo>
                  <a:pt x="3308" y="777"/>
                </a:lnTo>
                <a:lnTo>
                  <a:pt x="3305" y="777"/>
                </a:lnTo>
                <a:lnTo>
                  <a:pt x="3301" y="781"/>
                </a:lnTo>
                <a:lnTo>
                  <a:pt x="3296" y="786"/>
                </a:lnTo>
                <a:lnTo>
                  <a:pt x="3284" y="789"/>
                </a:lnTo>
                <a:lnTo>
                  <a:pt x="3275" y="791"/>
                </a:lnTo>
                <a:lnTo>
                  <a:pt x="3272" y="791"/>
                </a:lnTo>
                <a:lnTo>
                  <a:pt x="3268" y="791"/>
                </a:lnTo>
                <a:lnTo>
                  <a:pt x="3265" y="789"/>
                </a:lnTo>
                <a:lnTo>
                  <a:pt x="3263" y="786"/>
                </a:lnTo>
                <a:lnTo>
                  <a:pt x="3258" y="798"/>
                </a:lnTo>
                <a:lnTo>
                  <a:pt x="3249" y="800"/>
                </a:lnTo>
                <a:lnTo>
                  <a:pt x="3237" y="803"/>
                </a:lnTo>
                <a:lnTo>
                  <a:pt x="3227" y="807"/>
                </a:lnTo>
                <a:lnTo>
                  <a:pt x="3227" y="812"/>
                </a:lnTo>
                <a:lnTo>
                  <a:pt x="3227" y="817"/>
                </a:lnTo>
                <a:lnTo>
                  <a:pt x="3227" y="819"/>
                </a:lnTo>
                <a:lnTo>
                  <a:pt x="3225" y="822"/>
                </a:lnTo>
                <a:lnTo>
                  <a:pt x="3230" y="822"/>
                </a:lnTo>
                <a:lnTo>
                  <a:pt x="3234" y="824"/>
                </a:lnTo>
                <a:lnTo>
                  <a:pt x="3227" y="838"/>
                </a:lnTo>
                <a:lnTo>
                  <a:pt x="3218" y="845"/>
                </a:lnTo>
                <a:lnTo>
                  <a:pt x="3211" y="843"/>
                </a:lnTo>
                <a:lnTo>
                  <a:pt x="3206" y="843"/>
                </a:lnTo>
                <a:lnTo>
                  <a:pt x="3206" y="838"/>
                </a:lnTo>
                <a:lnTo>
                  <a:pt x="3206" y="831"/>
                </a:lnTo>
                <a:lnTo>
                  <a:pt x="3208" y="826"/>
                </a:lnTo>
                <a:lnTo>
                  <a:pt x="3213" y="822"/>
                </a:lnTo>
                <a:lnTo>
                  <a:pt x="3218" y="822"/>
                </a:lnTo>
                <a:lnTo>
                  <a:pt x="3223" y="822"/>
                </a:lnTo>
                <a:lnTo>
                  <a:pt x="3220" y="822"/>
                </a:lnTo>
                <a:lnTo>
                  <a:pt x="3220" y="812"/>
                </a:lnTo>
                <a:lnTo>
                  <a:pt x="3218" y="803"/>
                </a:lnTo>
                <a:lnTo>
                  <a:pt x="3220" y="803"/>
                </a:lnTo>
                <a:lnTo>
                  <a:pt x="3213" y="803"/>
                </a:lnTo>
                <a:lnTo>
                  <a:pt x="3206" y="800"/>
                </a:lnTo>
                <a:lnTo>
                  <a:pt x="3204" y="803"/>
                </a:lnTo>
                <a:lnTo>
                  <a:pt x="3201" y="803"/>
                </a:lnTo>
                <a:lnTo>
                  <a:pt x="3199" y="803"/>
                </a:lnTo>
                <a:lnTo>
                  <a:pt x="3194" y="803"/>
                </a:lnTo>
                <a:lnTo>
                  <a:pt x="3194" y="805"/>
                </a:lnTo>
                <a:lnTo>
                  <a:pt x="3192" y="810"/>
                </a:lnTo>
                <a:lnTo>
                  <a:pt x="3185" y="812"/>
                </a:lnTo>
                <a:lnTo>
                  <a:pt x="3180" y="819"/>
                </a:lnTo>
                <a:lnTo>
                  <a:pt x="3175" y="826"/>
                </a:lnTo>
                <a:lnTo>
                  <a:pt x="3173" y="836"/>
                </a:lnTo>
                <a:lnTo>
                  <a:pt x="3178" y="843"/>
                </a:lnTo>
                <a:lnTo>
                  <a:pt x="3182" y="850"/>
                </a:lnTo>
                <a:lnTo>
                  <a:pt x="3185" y="857"/>
                </a:lnTo>
                <a:lnTo>
                  <a:pt x="3192" y="862"/>
                </a:lnTo>
                <a:lnTo>
                  <a:pt x="3201" y="871"/>
                </a:lnTo>
                <a:lnTo>
                  <a:pt x="3211" y="886"/>
                </a:lnTo>
                <a:lnTo>
                  <a:pt x="3216" y="905"/>
                </a:lnTo>
                <a:lnTo>
                  <a:pt x="3213" y="926"/>
                </a:lnTo>
                <a:lnTo>
                  <a:pt x="3206" y="938"/>
                </a:lnTo>
                <a:lnTo>
                  <a:pt x="3192" y="947"/>
                </a:lnTo>
                <a:lnTo>
                  <a:pt x="3187" y="945"/>
                </a:lnTo>
                <a:lnTo>
                  <a:pt x="3182" y="945"/>
                </a:lnTo>
                <a:lnTo>
                  <a:pt x="3185" y="947"/>
                </a:lnTo>
                <a:lnTo>
                  <a:pt x="3185" y="950"/>
                </a:lnTo>
                <a:lnTo>
                  <a:pt x="3175" y="961"/>
                </a:lnTo>
                <a:lnTo>
                  <a:pt x="3161" y="969"/>
                </a:lnTo>
                <a:lnTo>
                  <a:pt x="3161" y="966"/>
                </a:lnTo>
                <a:lnTo>
                  <a:pt x="3161" y="961"/>
                </a:lnTo>
                <a:lnTo>
                  <a:pt x="3161" y="957"/>
                </a:lnTo>
                <a:lnTo>
                  <a:pt x="3161" y="952"/>
                </a:lnTo>
                <a:lnTo>
                  <a:pt x="3156" y="947"/>
                </a:lnTo>
                <a:lnTo>
                  <a:pt x="3149" y="943"/>
                </a:lnTo>
                <a:lnTo>
                  <a:pt x="3149" y="945"/>
                </a:lnTo>
                <a:lnTo>
                  <a:pt x="3147" y="940"/>
                </a:lnTo>
                <a:lnTo>
                  <a:pt x="3140" y="938"/>
                </a:lnTo>
                <a:lnTo>
                  <a:pt x="3140" y="935"/>
                </a:lnTo>
                <a:lnTo>
                  <a:pt x="3140" y="933"/>
                </a:lnTo>
                <a:lnTo>
                  <a:pt x="3135" y="924"/>
                </a:lnTo>
                <a:lnTo>
                  <a:pt x="3126" y="916"/>
                </a:lnTo>
                <a:lnTo>
                  <a:pt x="3119" y="916"/>
                </a:lnTo>
                <a:lnTo>
                  <a:pt x="3116" y="914"/>
                </a:lnTo>
                <a:lnTo>
                  <a:pt x="3116" y="909"/>
                </a:lnTo>
                <a:lnTo>
                  <a:pt x="3116" y="907"/>
                </a:lnTo>
                <a:lnTo>
                  <a:pt x="3111" y="907"/>
                </a:lnTo>
                <a:lnTo>
                  <a:pt x="3107" y="907"/>
                </a:lnTo>
                <a:lnTo>
                  <a:pt x="3102" y="933"/>
                </a:lnTo>
                <a:lnTo>
                  <a:pt x="3097" y="950"/>
                </a:lnTo>
                <a:lnTo>
                  <a:pt x="3097" y="952"/>
                </a:lnTo>
                <a:lnTo>
                  <a:pt x="3097" y="954"/>
                </a:lnTo>
                <a:lnTo>
                  <a:pt x="3102" y="959"/>
                </a:lnTo>
                <a:lnTo>
                  <a:pt x="3107" y="969"/>
                </a:lnTo>
                <a:lnTo>
                  <a:pt x="3111" y="976"/>
                </a:lnTo>
                <a:lnTo>
                  <a:pt x="3111" y="985"/>
                </a:lnTo>
                <a:lnTo>
                  <a:pt x="3116" y="988"/>
                </a:lnTo>
                <a:lnTo>
                  <a:pt x="3123" y="990"/>
                </a:lnTo>
                <a:lnTo>
                  <a:pt x="3147" y="1016"/>
                </a:lnTo>
                <a:lnTo>
                  <a:pt x="3147" y="1042"/>
                </a:lnTo>
                <a:lnTo>
                  <a:pt x="3156" y="1059"/>
                </a:lnTo>
                <a:lnTo>
                  <a:pt x="3152" y="1061"/>
                </a:lnTo>
                <a:lnTo>
                  <a:pt x="3147" y="1061"/>
                </a:lnTo>
                <a:lnTo>
                  <a:pt x="3126" y="1049"/>
                </a:lnTo>
                <a:lnTo>
                  <a:pt x="3111" y="1023"/>
                </a:lnTo>
                <a:lnTo>
                  <a:pt x="3104" y="995"/>
                </a:lnTo>
                <a:lnTo>
                  <a:pt x="3085" y="976"/>
                </a:lnTo>
                <a:lnTo>
                  <a:pt x="3088" y="952"/>
                </a:lnTo>
                <a:lnTo>
                  <a:pt x="3090" y="924"/>
                </a:lnTo>
                <a:lnTo>
                  <a:pt x="3083" y="900"/>
                </a:lnTo>
                <a:lnTo>
                  <a:pt x="3078" y="876"/>
                </a:lnTo>
                <a:lnTo>
                  <a:pt x="3076" y="869"/>
                </a:lnTo>
                <a:lnTo>
                  <a:pt x="3074" y="862"/>
                </a:lnTo>
                <a:lnTo>
                  <a:pt x="3071" y="862"/>
                </a:lnTo>
                <a:lnTo>
                  <a:pt x="3069" y="864"/>
                </a:lnTo>
                <a:lnTo>
                  <a:pt x="3066" y="867"/>
                </a:lnTo>
                <a:lnTo>
                  <a:pt x="3064" y="867"/>
                </a:lnTo>
                <a:lnTo>
                  <a:pt x="3062" y="867"/>
                </a:lnTo>
                <a:lnTo>
                  <a:pt x="3057" y="871"/>
                </a:lnTo>
                <a:lnTo>
                  <a:pt x="3052" y="879"/>
                </a:lnTo>
                <a:lnTo>
                  <a:pt x="3050" y="876"/>
                </a:lnTo>
                <a:lnTo>
                  <a:pt x="3045" y="874"/>
                </a:lnTo>
                <a:lnTo>
                  <a:pt x="3043" y="874"/>
                </a:lnTo>
                <a:lnTo>
                  <a:pt x="3040" y="874"/>
                </a:lnTo>
                <a:lnTo>
                  <a:pt x="3038" y="871"/>
                </a:lnTo>
                <a:lnTo>
                  <a:pt x="3038" y="869"/>
                </a:lnTo>
                <a:lnTo>
                  <a:pt x="3040" y="862"/>
                </a:lnTo>
                <a:lnTo>
                  <a:pt x="3040" y="855"/>
                </a:lnTo>
                <a:lnTo>
                  <a:pt x="3040" y="853"/>
                </a:lnTo>
                <a:lnTo>
                  <a:pt x="3036" y="838"/>
                </a:lnTo>
                <a:lnTo>
                  <a:pt x="3031" y="831"/>
                </a:lnTo>
                <a:lnTo>
                  <a:pt x="3033" y="831"/>
                </a:lnTo>
                <a:lnTo>
                  <a:pt x="3033" y="826"/>
                </a:lnTo>
                <a:lnTo>
                  <a:pt x="3031" y="824"/>
                </a:lnTo>
                <a:lnTo>
                  <a:pt x="3029" y="824"/>
                </a:lnTo>
                <a:lnTo>
                  <a:pt x="3026" y="824"/>
                </a:lnTo>
                <a:lnTo>
                  <a:pt x="3019" y="817"/>
                </a:lnTo>
                <a:lnTo>
                  <a:pt x="3014" y="807"/>
                </a:lnTo>
                <a:lnTo>
                  <a:pt x="3012" y="796"/>
                </a:lnTo>
                <a:lnTo>
                  <a:pt x="3005" y="789"/>
                </a:lnTo>
                <a:lnTo>
                  <a:pt x="3003" y="789"/>
                </a:lnTo>
                <a:lnTo>
                  <a:pt x="3000" y="789"/>
                </a:lnTo>
                <a:lnTo>
                  <a:pt x="3000" y="791"/>
                </a:lnTo>
                <a:lnTo>
                  <a:pt x="3000" y="796"/>
                </a:lnTo>
                <a:lnTo>
                  <a:pt x="2998" y="793"/>
                </a:lnTo>
                <a:lnTo>
                  <a:pt x="2995" y="793"/>
                </a:lnTo>
                <a:lnTo>
                  <a:pt x="2995" y="796"/>
                </a:lnTo>
                <a:lnTo>
                  <a:pt x="2993" y="800"/>
                </a:lnTo>
                <a:lnTo>
                  <a:pt x="2991" y="798"/>
                </a:lnTo>
                <a:lnTo>
                  <a:pt x="2991" y="796"/>
                </a:lnTo>
                <a:lnTo>
                  <a:pt x="2988" y="796"/>
                </a:lnTo>
                <a:lnTo>
                  <a:pt x="2984" y="798"/>
                </a:lnTo>
                <a:lnTo>
                  <a:pt x="2979" y="800"/>
                </a:lnTo>
                <a:lnTo>
                  <a:pt x="2979" y="803"/>
                </a:lnTo>
                <a:lnTo>
                  <a:pt x="2974" y="800"/>
                </a:lnTo>
                <a:lnTo>
                  <a:pt x="2969" y="798"/>
                </a:lnTo>
                <a:lnTo>
                  <a:pt x="2962" y="803"/>
                </a:lnTo>
                <a:lnTo>
                  <a:pt x="2955" y="805"/>
                </a:lnTo>
                <a:lnTo>
                  <a:pt x="2955" y="807"/>
                </a:lnTo>
                <a:lnTo>
                  <a:pt x="2955" y="810"/>
                </a:lnTo>
                <a:lnTo>
                  <a:pt x="2955" y="812"/>
                </a:lnTo>
                <a:lnTo>
                  <a:pt x="2955" y="815"/>
                </a:lnTo>
                <a:lnTo>
                  <a:pt x="2951" y="819"/>
                </a:lnTo>
                <a:lnTo>
                  <a:pt x="2948" y="822"/>
                </a:lnTo>
                <a:lnTo>
                  <a:pt x="2943" y="824"/>
                </a:lnTo>
                <a:lnTo>
                  <a:pt x="2939" y="826"/>
                </a:lnTo>
                <a:lnTo>
                  <a:pt x="2932" y="831"/>
                </a:lnTo>
                <a:lnTo>
                  <a:pt x="2927" y="841"/>
                </a:lnTo>
                <a:lnTo>
                  <a:pt x="2920" y="848"/>
                </a:lnTo>
                <a:lnTo>
                  <a:pt x="2913" y="853"/>
                </a:lnTo>
                <a:lnTo>
                  <a:pt x="2903" y="857"/>
                </a:lnTo>
                <a:lnTo>
                  <a:pt x="2901" y="869"/>
                </a:lnTo>
                <a:lnTo>
                  <a:pt x="2891" y="869"/>
                </a:lnTo>
                <a:lnTo>
                  <a:pt x="2887" y="876"/>
                </a:lnTo>
                <a:lnTo>
                  <a:pt x="2880" y="879"/>
                </a:lnTo>
                <a:lnTo>
                  <a:pt x="2875" y="886"/>
                </a:lnTo>
                <a:lnTo>
                  <a:pt x="2877" y="898"/>
                </a:lnTo>
                <a:lnTo>
                  <a:pt x="2877" y="909"/>
                </a:lnTo>
                <a:lnTo>
                  <a:pt x="2877" y="919"/>
                </a:lnTo>
                <a:lnTo>
                  <a:pt x="2872" y="926"/>
                </a:lnTo>
                <a:lnTo>
                  <a:pt x="2872" y="935"/>
                </a:lnTo>
                <a:lnTo>
                  <a:pt x="2872" y="947"/>
                </a:lnTo>
                <a:lnTo>
                  <a:pt x="2865" y="950"/>
                </a:lnTo>
                <a:lnTo>
                  <a:pt x="2863" y="957"/>
                </a:lnTo>
                <a:lnTo>
                  <a:pt x="2863" y="959"/>
                </a:lnTo>
                <a:lnTo>
                  <a:pt x="2865" y="961"/>
                </a:lnTo>
                <a:lnTo>
                  <a:pt x="2858" y="964"/>
                </a:lnTo>
                <a:lnTo>
                  <a:pt x="2854" y="966"/>
                </a:lnTo>
                <a:lnTo>
                  <a:pt x="2851" y="971"/>
                </a:lnTo>
                <a:lnTo>
                  <a:pt x="2846" y="976"/>
                </a:lnTo>
                <a:lnTo>
                  <a:pt x="2844" y="976"/>
                </a:lnTo>
                <a:lnTo>
                  <a:pt x="2832" y="964"/>
                </a:lnTo>
                <a:lnTo>
                  <a:pt x="2827" y="943"/>
                </a:lnTo>
                <a:lnTo>
                  <a:pt x="2818" y="926"/>
                </a:lnTo>
                <a:lnTo>
                  <a:pt x="2811" y="909"/>
                </a:lnTo>
                <a:lnTo>
                  <a:pt x="2804" y="888"/>
                </a:lnTo>
                <a:lnTo>
                  <a:pt x="2797" y="871"/>
                </a:lnTo>
                <a:lnTo>
                  <a:pt x="2792" y="850"/>
                </a:lnTo>
                <a:lnTo>
                  <a:pt x="2790" y="829"/>
                </a:lnTo>
                <a:lnTo>
                  <a:pt x="2790" y="810"/>
                </a:lnTo>
                <a:lnTo>
                  <a:pt x="2785" y="796"/>
                </a:lnTo>
                <a:lnTo>
                  <a:pt x="2785" y="800"/>
                </a:lnTo>
                <a:lnTo>
                  <a:pt x="2785" y="805"/>
                </a:lnTo>
                <a:lnTo>
                  <a:pt x="2775" y="810"/>
                </a:lnTo>
                <a:lnTo>
                  <a:pt x="2766" y="812"/>
                </a:lnTo>
                <a:lnTo>
                  <a:pt x="2754" y="805"/>
                </a:lnTo>
                <a:lnTo>
                  <a:pt x="2745" y="791"/>
                </a:lnTo>
                <a:lnTo>
                  <a:pt x="2754" y="789"/>
                </a:lnTo>
                <a:lnTo>
                  <a:pt x="2761" y="786"/>
                </a:lnTo>
                <a:lnTo>
                  <a:pt x="2761" y="784"/>
                </a:lnTo>
                <a:lnTo>
                  <a:pt x="2756" y="786"/>
                </a:lnTo>
                <a:lnTo>
                  <a:pt x="2754" y="786"/>
                </a:lnTo>
                <a:lnTo>
                  <a:pt x="2752" y="786"/>
                </a:lnTo>
                <a:lnTo>
                  <a:pt x="2742" y="781"/>
                </a:lnTo>
                <a:lnTo>
                  <a:pt x="2738" y="772"/>
                </a:lnTo>
                <a:lnTo>
                  <a:pt x="2730" y="772"/>
                </a:lnTo>
                <a:lnTo>
                  <a:pt x="2726" y="762"/>
                </a:lnTo>
                <a:lnTo>
                  <a:pt x="2721" y="758"/>
                </a:lnTo>
                <a:lnTo>
                  <a:pt x="2716" y="751"/>
                </a:lnTo>
                <a:lnTo>
                  <a:pt x="2702" y="753"/>
                </a:lnTo>
                <a:lnTo>
                  <a:pt x="2688" y="755"/>
                </a:lnTo>
                <a:lnTo>
                  <a:pt x="2671" y="755"/>
                </a:lnTo>
                <a:lnTo>
                  <a:pt x="2657" y="758"/>
                </a:lnTo>
                <a:lnTo>
                  <a:pt x="2633" y="753"/>
                </a:lnTo>
                <a:lnTo>
                  <a:pt x="2610" y="748"/>
                </a:lnTo>
                <a:lnTo>
                  <a:pt x="2607" y="741"/>
                </a:lnTo>
                <a:lnTo>
                  <a:pt x="2607" y="734"/>
                </a:lnTo>
                <a:lnTo>
                  <a:pt x="2605" y="732"/>
                </a:lnTo>
                <a:lnTo>
                  <a:pt x="2603" y="732"/>
                </a:lnTo>
                <a:lnTo>
                  <a:pt x="2600" y="732"/>
                </a:lnTo>
                <a:lnTo>
                  <a:pt x="2598" y="732"/>
                </a:lnTo>
                <a:lnTo>
                  <a:pt x="2596" y="734"/>
                </a:lnTo>
                <a:lnTo>
                  <a:pt x="2593" y="736"/>
                </a:lnTo>
                <a:lnTo>
                  <a:pt x="2588" y="736"/>
                </a:lnTo>
                <a:lnTo>
                  <a:pt x="2588" y="734"/>
                </a:lnTo>
                <a:lnTo>
                  <a:pt x="2588" y="736"/>
                </a:lnTo>
                <a:lnTo>
                  <a:pt x="2579" y="736"/>
                </a:lnTo>
                <a:lnTo>
                  <a:pt x="2570" y="736"/>
                </a:lnTo>
                <a:lnTo>
                  <a:pt x="2562" y="732"/>
                </a:lnTo>
                <a:lnTo>
                  <a:pt x="2558" y="727"/>
                </a:lnTo>
                <a:lnTo>
                  <a:pt x="2548" y="722"/>
                </a:lnTo>
                <a:lnTo>
                  <a:pt x="2544" y="720"/>
                </a:lnTo>
                <a:lnTo>
                  <a:pt x="2534" y="706"/>
                </a:lnTo>
                <a:lnTo>
                  <a:pt x="2527" y="691"/>
                </a:lnTo>
                <a:lnTo>
                  <a:pt x="2522" y="691"/>
                </a:lnTo>
                <a:lnTo>
                  <a:pt x="2520" y="691"/>
                </a:lnTo>
                <a:lnTo>
                  <a:pt x="2515" y="691"/>
                </a:lnTo>
                <a:lnTo>
                  <a:pt x="2513" y="694"/>
                </a:lnTo>
                <a:lnTo>
                  <a:pt x="2506" y="691"/>
                </a:lnTo>
                <a:lnTo>
                  <a:pt x="2503" y="699"/>
                </a:lnTo>
                <a:lnTo>
                  <a:pt x="2508" y="710"/>
                </a:lnTo>
                <a:lnTo>
                  <a:pt x="2513" y="720"/>
                </a:lnTo>
                <a:lnTo>
                  <a:pt x="2522" y="729"/>
                </a:lnTo>
                <a:lnTo>
                  <a:pt x="2529" y="736"/>
                </a:lnTo>
                <a:lnTo>
                  <a:pt x="2529" y="741"/>
                </a:lnTo>
                <a:lnTo>
                  <a:pt x="2527" y="746"/>
                </a:lnTo>
                <a:lnTo>
                  <a:pt x="2532" y="751"/>
                </a:lnTo>
                <a:lnTo>
                  <a:pt x="2534" y="755"/>
                </a:lnTo>
                <a:lnTo>
                  <a:pt x="2536" y="746"/>
                </a:lnTo>
                <a:lnTo>
                  <a:pt x="2541" y="744"/>
                </a:lnTo>
                <a:lnTo>
                  <a:pt x="2544" y="746"/>
                </a:lnTo>
                <a:lnTo>
                  <a:pt x="2546" y="751"/>
                </a:lnTo>
                <a:lnTo>
                  <a:pt x="2546" y="753"/>
                </a:lnTo>
                <a:lnTo>
                  <a:pt x="2546" y="758"/>
                </a:lnTo>
                <a:lnTo>
                  <a:pt x="2544" y="760"/>
                </a:lnTo>
                <a:lnTo>
                  <a:pt x="2541" y="765"/>
                </a:lnTo>
                <a:lnTo>
                  <a:pt x="2546" y="767"/>
                </a:lnTo>
                <a:lnTo>
                  <a:pt x="2551" y="770"/>
                </a:lnTo>
                <a:lnTo>
                  <a:pt x="2560" y="767"/>
                </a:lnTo>
                <a:lnTo>
                  <a:pt x="2567" y="767"/>
                </a:lnTo>
                <a:lnTo>
                  <a:pt x="2570" y="767"/>
                </a:lnTo>
                <a:lnTo>
                  <a:pt x="2570" y="770"/>
                </a:lnTo>
                <a:lnTo>
                  <a:pt x="2586" y="755"/>
                </a:lnTo>
                <a:lnTo>
                  <a:pt x="2603" y="739"/>
                </a:lnTo>
                <a:lnTo>
                  <a:pt x="2600" y="744"/>
                </a:lnTo>
                <a:lnTo>
                  <a:pt x="2600" y="751"/>
                </a:lnTo>
                <a:lnTo>
                  <a:pt x="2607" y="767"/>
                </a:lnTo>
                <a:lnTo>
                  <a:pt x="2629" y="774"/>
                </a:lnTo>
                <a:lnTo>
                  <a:pt x="2636" y="784"/>
                </a:lnTo>
                <a:lnTo>
                  <a:pt x="2641" y="793"/>
                </a:lnTo>
                <a:lnTo>
                  <a:pt x="2633" y="803"/>
                </a:lnTo>
                <a:lnTo>
                  <a:pt x="2626" y="817"/>
                </a:lnTo>
                <a:lnTo>
                  <a:pt x="2624" y="817"/>
                </a:lnTo>
                <a:lnTo>
                  <a:pt x="2622" y="817"/>
                </a:lnTo>
                <a:lnTo>
                  <a:pt x="2617" y="822"/>
                </a:lnTo>
                <a:lnTo>
                  <a:pt x="2617" y="834"/>
                </a:lnTo>
                <a:lnTo>
                  <a:pt x="2612" y="836"/>
                </a:lnTo>
                <a:lnTo>
                  <a:pt x="2605" y="838"/>
                </a:lnTo>
                <a:lnTo>
                  <a:pt x="2603" y="843"/>
                </a:lnTo>
                <a:lnTo>
                  <a:pt x="2600" y="850"/>
                </a:lnTo>
                <a:lnTo>
                  <a:pt x="2596" y="850"/>
                </a:lnTo>
                <a:lnTo>
                  <a:pt x="2591" y="850"/>
                </a:lnTo>
                <a:lnTo>
                  <a:pt x="2588" y="855"/>
                </a:lnTo>
                <a:lnTo>
                  <a:pt x="2584" y="862"/>
                </a:lnTo>
                <a:lnTo>
                  <a:pt x="2567" y="864"/>
                </a:lnTo>
                <a:lnTo>
                  <a:pt x="2553" y="869"/>
                </a:lnTo>
                <a:lnTo>
                  <a:pt x="2553" y="876"/>
                </a:lnTo>
                <a:lnTo>
                  <a:pt x="2546" y="883"/>
                </a:lnTo>
                <a:lnTo>
                  <a:pt x="2539" y="886"/>
                </a:lnTo>
                <a:lnTo>
                  <a:pt x="2532" y="888"/>
                </a:lnTo>
                <a:lnTo>
                  <a:pt x="2525" y="890"/>
                </a:lnTo>
                <a:lnTo>
                  <a:pt x="2517" y="893"/>
                </a:lnTo>
                <a:lnTo>
                  <a:pt x="2513" y="898"/>
                </a:lnTo>
                <a:lnTo>
                  <a:pt x="2506" y="900"/>
                </a:lnTo>
                <a:lnTo>
                  <a:pt x="2494" y="905"/>
                </a:lnTo>
                <a:lnTo>
                  <a:pt x="2477" y="909"/>
                </a:lnTo>
                <a:lnTo>
                  <a:pt x="2468" y="914"/>
                </a:lnTo>
                <a:lnTo>
                  <a:pt x="2456" y="916"/>
                </a:lnTo>
                <a:lnTo>
                  <a:pt x="2449" y="912"/>
                </a:lnTo>
                <a:lnTo>
                  <a:pt x="2447" y="900"/>
                </a:lnTo>
                <a:lnTo>
                  <a:pt x="2442" y="890"/>
                </a:lnTo>
                <a:lnTo>
                  <a:pt x="2442" y="879"/>
                </a:lnTo>
                <a:lnTo>
                  <a:pt x="2442" y="874"/>
                </a:lnTo>
                <a:lnTo>
                  <a:pt x="2442" y="869"/>
                </a:lnTo>
                <a:lnTo>
                  <a:pt x="2432" y="853"/>
                </a:lnTo>
                <a:lnTo>
                  <a:pt x="2423" y="836"/>
                </a:lnTo>
                <a:lnTo>
                  <a:pt x="2418" y="826"/>
                </a:lnTo>
                <a:lnTo>
                  <a:pt x="2411" y="822"/>
                </a:lnTo>
                <a:lnTo>
                  <a:pt x="2404" y="815"/>
                </a:lnTo>
                <a:lnTo>
                  <a:pt x="2399" y="807"/>
                </a:lnTo>
                <a:lnTo>
                  <a:pt x="2397" y="798"/>
                </a:lnTo>
                <a:lnTo>
                  <a:pt x="2397" y="791"/>
                </a:lnTo>
                <a:lnTo>
                  <a:pt x="2392" y="779"/>
                </a:lnTo>
                <a:lnTo>
                  <a:pt x="2387" y="770"/>
                </a:lnTo>
                <a:lnTo>
                  <a:pt x="2378" y="760"/>
                </a:lnTo>
                <a:lnTo>
                  <a:pt x="2376" y="751"/>
                </a:lnTo>
                <a:lnTo>
                  <a:pt x="2361" y="732"/>
                </a:lnTo>
                <a:lnTo>
                  <a:pt x="2347" y="717"/>
                </a:lnTo>
                <a:lnTo>
                  <a:pt x="2347" y="715"/>
                </a:lnTo>
                <a:lnTo>
                  <a:pt x="2347" y="713"/>
                </a:lnTo>
                <a:lnTo>
                  <a:pt x="2345" y="717"/>
                </a:lnTo>
                <a:lnTo>
                  <a:pt x="2342" y="722"/>
                </a:lnTo>
                <a:lnTo>
                  <a:pt x="2338" y="717"/>
                </a:lnTo>
                <a:lnTo>
                  <a:pt x="2333" y="713"/>
                </a:lnTo>
                <a:lnTo>
                  <a:pt x="2338" y="727"/>
                </a:lnTo>
                <a:lnTo>
                  <a:pt x="2345" y="744"/>
                </a:lnTo>
                <a:lnTo>
                  <a:pt x="2349" y="751"/>
                </a:lnTo>
                <a:lnTo>
                  <a:pt x="2352" y="758"/>
                </a:lnTo>
                <a:lnTo>
                  <a:pt x="2357" y="765"/>
                </a:lnTo>
                <a:lnTo>
                  <a:pt x="2361" y="770"/>
                </a:lnTo>
                <a:lnTo>
                  <a:pt x="2359" y="774"/>
                </a:lnTo>
                <a:lnTo>
                  <a:pt x="2359" y="777"/>
                </a:lnTo>
                <a:lnTo>
                  <a:pt x="2366" y="786"/>
                </a:lnTo>
                <a:lnTo>
                  <a:pt x="2376" y="800"/>
                </a:lnTo>
                <a:lnTo>
                  <a:pt x="2378" y="817"/>
                </a:lnTo>
                <a:lnTo>
                  <a:pt x="2380" y="836"/>
                </a:lnTo>
                <a:lnTo>
                  <a:pt x="2399" y="860"/>
                </a:lnTo>
                <a:lnTo>
                  <a:pt x="2411" y="883"/>
                </a:lnTo>
                <a:lnTo>
                  <a:pt x="2418" y="888"/>
                </a:lnTo>
                <a:lnTo>
                  <a:pt x="2423" y="890"/>
                </a:lnTo>
                <a:lnTo>
                  <a:pt x="2428" y="895"/>
                </a:lnTo>
                <a:lnTo>
                  <a:pt x="2432" y="900"/>
                </a:lnTo>
                <a:lnTo>
                  <a:pt x="2442" y="912"/>
                </a:lnTo>
                <a:lnTo>
                  <a:pt x="2449" y="921"/>
                </a:lnTo>
                <a:lnTo>
                  <a:pt x="2449" y="926"/>
                </a:lnTo>
                <a:lnTo>
                  <a:pt x="2444" y="928"/>
                </a:lnTo>
                <a:lnTo>
                  <a:pt x="2451" y="935"/>
                </a:lnTo>
                <a:lnTo>
                  <a:pt x="2463" y="943"/>
                </a:lnTo>
                <a:lnTo>
                  <a:pt x="2465" y="943"/>
                </a:lnTo>
                <a:lnTo>
                  <a:pt x="2470" y="943"/>
                </a:lnTo>
                <a:lnTo>
                  <a:pt x="2475" y="940"/>
                </a:lnTo>
                <a:lnTo>
                  <a:pt x="2480" y="940"/>
                </a:lnTo>
                <a:lnTo>
                  <a:pt x="2484" y="940"/>
                </a:lnTo>
                <a:lnTo>
                  <a:pt x="2489" y="938"/>
                </a:lnTo>
                <a:lnTo>
                  <a:pt x="2496" y="935"/>
                </a:lnTo>
                <a:lnTo>
                  <a:pt x="2503" y="933"/>
                </a:lnTo>
                <a:lnTo>
                  <a:pt x="2510" y="933"/>
                </a:lnTo>
                <a:lnTo>
                  <a:pt x="2522" y="931"/>
                </a:lnTo>
                <a:lnTo>
                  <a:pt x="2532" y="924"/>
                </a:lnTo>
                <a:lnTo>
                  <a:pt x="2534" y="924"/>
                </a:lnTo>
                <a:lnTo>
                  <a:pt x="2536" y="924"/>
                </a:lnTo>
                <a:lnTo>
                  <a:pt x="2539" y="926"/>
                </a:lnTo>
                <a:lnTo>
                  <a:pt x="2541" y="928"/>
                </a:lnTo>
                <a:lnTo>
                  <a:pt x="2539" y="931"/>
                </a:lnTo>
                <a:lnTo>
                  <a:pt x="2539" y="935"/>
                </a:lnTo>
                <a:lnTo>
                  <a:pt x="2539" y="938"/>
                </a:lnTo>
                <a:lnTo>
                  <a:pt x="2539" y="940"/>
                </a:lnTo>
                <a:lnTo>
                  <a:pt x="2539" y="943"/>
                </a:lnTo>
                <a:lnTo>
                  <a:pt x="2541" y="947"/>
                </a:lnTo>
                <a:lnTo>
                  <a:pt x="2536" y="950"/>
                </a:lnTo>
                <a:lnTo>
                  <a:pt x="2536" y="959"/>
                </a:lnTo>
                <a:lnTo>
                  <a:pt x="2510" y="1011"/>
                </a:lnTo>
                <a:lnTo>
                  <a:pt x="2473" y="1054"/>
                </a:lnTo>
                <a:lnTo>
                  <a:pt x="2451" y="1073"/>
                </a:lnTo>
                <a:lnTo>
                  <a:pt x="2432" y="1094"/>
                </a:lnTo>
                <a:lnTo>
                  <a:pt x="2425" y="1106"/>
                </a:lnTo>
                <a:lnTo>
                  <a:pt x="2416" y="1115"/>
                </a:lnTo>
                <a:lnTo>
                  <a:pt x="2409" y="1130"/>
                </a:lnTo>
                <a:lnTo>
                  <a:pt x="2402" y="1142"/>
                </a:lnTo>
                <a:lnTo>
                  <a:pt x="2402" y="1144"/>
                </a:lnTo>
                <a:lnTo>
                  <a:pt x="2399" y="1151"/>
                </a:lnTo>
                <a:lnTo>
                  <a:pt x="2399" y="1156"/>
                </a:lnTo>
                <a:lnTo>
                  <a:pt x="2399" y="1158"/>
                </a:lnTo>
                <a:lnTo>
                  <a:pt x="2399" y="1160"/>
                </a:lnTo>
                <a:lnTo>
                  <a:pt x="2402" y="1165"/>
                </a:lnTo>
                <a:lnTo>
                  <a:pt x="2404" y="1170"/>
                </a:lnTo>
                <a:lnTo>
                  <a:pt x="2404" y="1177"/>
                </a:lnTo>
                <a:lnTo>
                  <a:pt x="2404" y="1184"/>
                </a:lnTo>
                <a:lnTo>
                  <a:pt x="2409" y="1203"/>
                </a:lnTo>
                <a:lnTo>
                  <a:pt x="2418" y="1220"/>
                </a:lnTo>
                <a:lnTo>
                  <a:pt x="2416" y="1227"/>
                </a:lnTo>
                <a:lnTo>
                  <a:pt x="2416" y="1232"/>
                </a:lnTo>
                <a:lnTo>
                  <a:pt x="2416" y="1234"/>
                </a:lnTo>
                <a:lnTo>
                  <a:pt x="2416" y="1236"/>
                </a:lnTo>
                <a:lnTo>
                  <a:pt x="2418" y="1258"/>
                </a:lnTo>
                <a:lnTo>
                  <a:pt x="2418" y="1274"/>
                </a:lnTo>
                <a:lnTo>
                  <a:pt x="2411" y="1288"/>
                </a:lnTo>
                <a:lnTo>
                  <a:pt x="2399" y="1300"/>
                </a:lnTo>
                <a:lnTo>
                  <a:pt x="2385" y="1305"/>
                </a:lnTo>
                <a:lnTo>
                  <a:pt x="2373" y="1317"/>
                </a:lnTo>
                <a:lnTo>
                  <a:pt x="2361" y="1329"/>
                </a:lnTo>
                <a:lnTo>
                  <a:pt x="2349" y="1338"/>
                </a:lnTo>
                <a:lnTo>
                  <a:pt x="2349" y="1341"/>
                </a:lnTo>
                <a:lnTo>
                  <a:pt x="2352" y="1352"/>
                </a:lnTo>
                <a:lnTo>
                  <a:pt x="2357" y="1364"/>
                </a:lnTo>
                <a:lnTo>
                  <a:pt x="2359" y="1376"/>
                </a:lnTo>
                <a:lnTo>
                  <a:pt x="2359" y="1390"/>
                </a:lnTo>
                <a:lnTo>
                  <a:pt x="2345" y="1402"/>
                </a:lnTo>
                <a:lnTo>
                  <a:pt x="2326" y="1416"/>
                </a:lnTo>
                <a:lnTo>
                  <a:pt x="2328" y="1419"/>
                </a:lnTo>
                <a:lnTo>
                  <a:pt x="2328" y="1421"/>
                </a:lnTo>
                <a:lnTo>
                  <a:pt x="2328" y="1423"/>
                </a:lnTo>
                <a:lnTo>
                  <a:pt x="2326" y="1433"/>
                </a:lnTo>
                <a:lnTo>
                  <a:pt x="2323" y="1445"/>
                </a:lnTo>
                <a:lnTo>
                  <a:pt x="2319" y="1454"/>
                </a:lnTo>
                <a:lnTo>
                  <a:pt x="2312" y="1459"/>
                </a:lnTo>
                <a:lnTo>
                  <a:pt x="2302" y="1473"/>
                </a:lnTo>
                <a:lnTo>
                  <a:pt x="2288" y="1490"/>
                </a:lnTo>
                <a:lnTo>
                  <a:pt x="2274" y="1504"/>
                </a:lnTo>
                <a:lnTo>
                  <a:pt x="2260" y="1516"/>
                </a:lnTo>
                <a:lnTo>
                  <a:pt x="2252" y="1516"/>
                </a:lnTo>
                <a:lnTo>
                  <a:pt x="2248" y="1518"/>
                </a:lnTo>
                <a:lnTo>
                  <a:pt x="2243" y="1518"/>
                </a:lnTo>
                <a:lnTo>
                  <a:pt x="2238" y="1521"/>
                </a:lnTo>
                <a:lnTo>
                  <a:pt x="2226" y="1523"/>
                </a:lnTo>
                <a:lnTo>
                  <a:pt x="2215" y="1521"/>
                </a:lnTo>
                <a:lnTo>
                  <a:pt x="2210" y="1521"/>
                </a:lnTo>
                <a:lnTo>
                  <a:pt x="2205" y="1521"/>
                </a:lnTo>
                <a:lnTo>
                  <a:pt x="2203" y="1523"/>
                </a:lnTo>
                <a:lnTo>
                  <a:pt x="2200" y="1525"/>
                </a:lnTo>
                <a:lnTo>
                  <a:pt x="2184" y="1528"/>
                </a:lnTo>
                <a:lnTo>
                  <a:pt x="2177" y="1530"/>
                </a:lnTo>
                <a:lnTo>
                  <a:pt x="2167" y="1528"/>
                </a:lnTo>
                <a:lnTo>
                  <a:pt x="2160" y="1523"/>
                </a:lnTo>
                <a:lnTo>
                  <a:pt x="2155" y="1514"/>
                </a:lnTo>
                <a:lnTo>
                  <a:pt x="2153" y="1504"/>
                </a:lnTo>
                <a:lnTo>
                  <a:pt x="2153" y="1502"/>
                </a:lnTo>
                <a:lnTo>
                  <a:pt x="2158" y="1502"/>
                </a:lnTo>
                <a:lnTo>
                  <a:pt x="2158" y="1499"/>
                </a:lnTo>
                <a:lnTo>
                  <a:pt x="2158" y="1497"/>
                </a:lnTo>
                <a:lnTo>
                  <a:pt x="2148" y="1476"/>
                </a:lnTo>
                <a:lnTo>
                  <a:pt x="2137" y="1450"/>
                </a:lnTo>
                <a:lnTo>
                  <a:pt x="2118" y="1421"/>
                </a:lnTo>
                <a:lnTo>
                  <a:pt x="2113" y="1376"/>
                </a:lnTo>
                <a:lnTo>
                  <a:pt x="2096" y="1341"/>
                </a:lnTo>
                <a:lnTo>
                  <a:pt x="2082" y="1310"/>
                </a:lnTo>
                <a:lnTo>
                  <a:pt x="2082" y="1307"/>
                </a:lnTo>
                <a:lnTo>
                  <a:pt x="2082" y="1303"/>
                </a:lnTo>
                <a:lnTo>
                  <a:pt x="2082" y="1296"/>
                </a:lnTo>
                <a:lnTo>
                  <a:pt x="2082" y="1293"/>
                </a:lnTo>
                <a:lnTo>
                  <a:pt x="2082" y="1288"/>
                </a:lnTo>
                <a:lnTo>
                  <a:pt x="2084" y="1274"/>
                </a:lnTo>
                <a:lnTo>
                  <a:pt x="2089" y="1255"/>
                </a:lnTo>
                <a:lnTo>
                  <a:pt x="2099" y="1243"/>
                </a:lnTo>
                <a:lnTo>
                  <a:pt x="2106" y="1229"/>
                </a:lnTo>
                <a:lnTo>
                  <a:pt x="2106" y="1227"/>
                </a:lnTo>
                <a:lnTo>
                  <a:pt x="2106" y="1224"/>
                </a:lnTo>
                <a:lnTo>
                  <a:pt x="2101" y="1210"/>
                </a:lnTo>
                <a:lnTo>
                  <a:pt x="2096" y="1196"/>
                </a:lnTo>
                <a:lnTo>
                  <a:pt x="2099" y="1194"/>
                </a:lnTo>
                <a:lnTo>
                  <a:pt x="2099" y="1189"/>
                </a:lnTo>
                <a:lnTo>
                  <a:pt x="2094" y="1172"/>
                </a:lnTo>
                <a:lnTo>
                  <a:pt x="2089" y="1158"/>
                </a:lnTo>
                <a:lnTo>
                  <a:pt x="2087" y="1151"/>
                </a:lnTo>
                <a:lnTo>
                  <a:pt x="2082" y="1142"/>
                </a:lnTo>
                <a:lnTo>
                  <a:pt x="2077" y="1134"/>
                </a:lnTo>
                <a:lnTo>
                  <a:pt x="2075" y="1130"/>
                </a:lnTo>
                <a:lnTo>
                  <a:pt x="2058" y="1113"/>
                </a:lnTo>
                <a:lnTo>
                  <a:pt x="2047" y="1092"/>
                </a:lnTo>
                <a:lnTo>
                  <a:pt x="2049" y="1087"/>
                </a:lnTo>
                <a:lnTo>
                  <a:pt x="2054" y="1085"/>
                </a:lnTo>
                <a:lnTo>
                  <a:pt x="2054" y="1073"/>
                </a:lnTo>
                <a:lnTo>
                  <a:pt x="2056" y="1061"/>
                </a:lnTo>
                <a:lnTo>
                  <a:pt x="2058" y="1059"/>
                </a:lnTo>
                <a:lnTo>
                  <a:pt x="2058" y="1056"/>
                </a:lnTo>
                <a:lnTo>
                  <a:pt x="2058" y="1047"/>
                </a:lnTo>
                <a:lnTo>
                  <a:pt x="2058" y="1040"/>
                </a:lnTo>
                <a:lnTo>
                  <a:pt x="2056" y="1033"/>
                </a:lnTo>
                <a:lnTo>
                  <a:pt x="2051" y="1028"/>
                </a:lnTo>
                <a:lnTo>
                  <a:pt x="2049" y="1023"/>
                </a:lnTo>
                <a:lnTo>
                  <a:pt x="2047" y="1021"/>
                </a:lnTo>
                <a:lnTo>
                  <a:pt x="2032" y="1023"/>
                </a:lnTo>
                <a:lnTo>
                  <a:pt x="2018" y="1025"/>
                </a:lnTo>
                <a:lnTo>
                  <a:pt x="2006" y="1011"/>
                </a:lnTo>
                <a:lnTo>
                  <a:pt x="1992" y="999"/>
                </a:lnTo>
                <a:lnTo>
                  <a:pt x="1990" y="999"/>
                </a:lnTo>
                <a:lnTo>
                  <a:pt x="1987" y="999"/>
                </a:lnTo>
                <a:lnTo>
                  <a:pt x="1978" y="999"/>
                </a:lnTo>
                <a:lnTo>
                  <a:pt x="1969" y="999"/>
                </a:lnTo>
                <a:lnTo>
                  <a:pt x="1959" y="1004"/>
                </a:lnTo>
                <a:lnTo>
                  <a:pt x="1952" y="1006"/>
                </a:lnTo>
                <a:lnTo>
                  <a:pt x="1935" y="1014"/>
                </a:lnTo>
                <a:lnTo>
                  <a:pt x="1924" y="1018"/>
                </a:lnTo>
                <a:lnTo>
                  <a:pt x="1914" y="1016"/>
                </a:lnTo>
                <a:lnTo>
                  <a:pt x="1907" y="1014"/>
                </a:lnTo>
                <a:lnTo>
                  <a:pt x="1898" y="1014"/>
                </a:lnTo>
                <a:lnTo>
                  <a:pt x="1890" y="1014"/>
                </a:lnTo>
                <a:lnTo>
                  <a:pt x="1871" y="1021"/>
                </a:lnTo>
                <a:lnTo>
                  <a:pt x="1860" y="1025"/>
                </a:lnTo>
                <a:lnTo>
                  <a:pt x="1838" y="1016"/>
                </a:lnTo>
                <a:lnTo>
                  <a:pt x="1824" y="1002"/>
                </a:lnTo>
                <a:lnTo>
                  <a:pt x="1815" y="995"/>
                </a:lnTo>
                <a:lnTo>
                  <a:pt x="1808" y="990"/>
                </a:lnTo>
                <a:lnTo>
                  <a:pt x="1796" y="980"/>
                </a:lnTo>
                <a:lnTo>
                  <a:pt x="1791" y="976"/>
                </a:lnTo>
                <a:lnTo>
                  <a:pt x="1793" y="973"/>
                </a:lnTo>
                <a:lnTo>
                  <a:pt x="1793" y="969"/>
                </a:lnTo>
                <a:lnTo>
                  <a:pt x="1793" y="971"/>
                </a:lnTo>
                <a:lnTo>
                  <a:pt x="1791" y="966"/>
                </a:lnTo>
                <a:lnTo>
                  <a:pt x="1791" y="961"/>
                </a:lnTo>
                <a:lnTo>
                  <a:pt x="1782" y="952"/>
                </a:lnTo>
                <a:lnTo>
                  <a:pt x="1774" y="938"/>
                </a:lnTo>
                <a:lnTo>
                  <a:pt x="1772" y="938"/>
                </a:lnTo>
                <a:lnTo>
                  <a:pt x="1770" y="938"/>
                </a:lnTo>
                <a:lnTo>
                  <a:pt x="1767" y="935"/>
                </a:lnTo>
                <a:lnTo>
                  <a:pt x="1760" y="928"/>
                </a:lnTo>
                <a:lnTo>
                  <a:pt x="1756" y="924"/>
                </a:lnTo>
                <a:lnTo>
                  <a:pt x="1751" y="916"/>
                </a:lnTo>
                <a:lnTo>
                  <a:pt x="1751" y="912"/>
                </a:lnTo>
                <a:lnTo>
                  <a:pt x="1751" y="907"/>
                </a:lnTo>
                <a:lnTo>
                  <a:pt x="1753" y="907"/>
                </a:lnTo>
                <a:lnTo>
                  <a:pt x="1751" y="898"/>
                </a:lnTo>
                <a:lnTo>
                  <a:pt x="1744" y="890"/>
                </a:lnTo>
                <a:lnTo>
                  <a:pt x="1748" y="883"/>
                </a:lnTo>
                <a:lnTo>
                  <a:pt x="1753" y="874"/>
                </a:lnTo>
                <a:lnTo>
                  <a:pt x="1756" y="860"/>
                </a:lnTo>
                <a:lnTo>
                  <a:pt x="1758" y="850"/>
                </a:lnTo>
                <a:lnTo>
                  <a:pt x="1758" y="848"/>
                </a:lnTo>
                <a:lnTo>
                  <a:pt x="1758" y="845"/>
                </a:lnTo>
                <a:lnTo>
                  <a:pt x="1758" y="831"/>
                </a:lnTo>
                <a:lnTo>
                  <a:pt x="1756" y="817"/>
                </a:lnTo>
                <a:lnTo>
                  <a:pt x="1751" y="812"/>
                </a:lnTo>
                <a:lnTo>
                  <a:pt x="1748" y="805"/>
                </a:lnTo>
                <a:lnTo>
                  <a:pt x="1748" y="803"/>
                </a:lnTo>
                <a:lnTo>
                  <a:pt x="1748" y="800"/>
                </a:lnTo>
                <a:lnTo>
                  <a:pt x="1756" y="784"/>
                </a:lnTo>
                <a:lnTo>
                  <a:pt x="1765" y="767"/>
                </a:lnTo>
                <a:lnTo>
                  <a:pt x="1770" y="762"/>
                </a:lnTo>
                <a:lnTo>
                  <a:pt x="1772" y="751"/>
                </a:lnTo>
                <a:lnTo>
                  <a:pt x="1777" y="744"/>
                </a:lnTo>
                <a:lnTo>
                  <a:pt x="1782" y="736"/>
                </a:lnTo>
                <a:lnTo>
                  <a:pt x="1789" y="732"/>
                </a:lnTo>
                <a:lnTo>
                  <a:pt x="1793" y="722"/>
                </a:lnTo>
                <a:lnTo>
                  <a:pt x="1801" y="717"/>
                </a:lnTo>
                <a:lnTo>
                  <a:pt x="1808" y="715"/>
                </a:lnTo>
                <a:lnTo>
                  <a:pt x="1822" y="706"/>
                </a:lnTo>
                <a:lnTo>
                  <a:pt x="1831" y="691"/>
                </a:lnTo>
                <a:lnTo>
                  <a:pt x="1831" y="684"/>
                </a:lnTo>
                <a:lnTo>
                  <a:pt x="1831" y="677"/>
                </a:lnTo>
                <a:lnTo>
                  <a:pt x="1831" y="675"/>
                </a:lnTo>
                <a:lnTo>
                  <a:pt x="1836" y="665"/>
                </a:lnTo>
                <a:lnTo>
                  <a:pt x="1841" y="656"/>
                </a:lnTo>
                <a:lnTo>
                  <a:pt x="1845" y="649"/>
                </a:lnTo>
                <a:lnTo>
                  <a:pt x="1855" y="646"/>
                </a:lnTo>
                <a:lnTo>
                  <a:pt x="1869" y="635"/>
                </a:lnTo>
                <a:lnTo>
                  <a:pt x="1876" y="616"/>
                </a:lnTo>
                <a:lnTo>
                  <a:pt x="1879" y="616"/>
                </a:lnTo>
                <a:lnTo>
                  <a:pt x="1881" y="616"/>
                </a:lnTo>
                <a:lnTo>
                  <a:pt x="1888" y="620"/>
                </a:lnTo>
                <a:lnTo>
                  <a:pt x="1895" y="623"/>
                </a:lnTo>
                <a:lnTo>
                  <a:pt x="1900" y="623"/>
                </a:lnTo>
                <a:lnTo>
                  <a:pt x="1905" y="623"/>
                </a:lnTo>
                <a:lnTo>
                  <a:pt x="1909" y="623"/>
                </a:lnTo>
                <a:lnTo>
                  <a:pt x="1912" y="623"/>
                </a:lnTo>
                <a:lnTo>
                  <a:pt x="1912" y="625"/>
                </a:lnTo>
                <a:lnTo>
                  <a:pt x="1924" y="625"/>
                </a:lnTo>
                <a:lnTo>
                  <a:pt x="1933" y="618"/>
                </a:lnTo>
                <a:lnTo>
                  <a:pt x="1942" y="616"/>
                </a:lnTo>
                <a:lnTo>
                  <a:pt x="1952" y="611"/>
                </a:lnTo>
                <a:lnTo>
                  <a:pt x="1976" y="604"/>
                </a:lnTo>
                <a:lnTo>
                  <a:pt x="1999" y="601"/>
                </a:lnTo>
                <a:lnTo>
                  <a:pt x="2004" y="604"/>
                </a:lnTo>
                <a:lnTo>
                  <a:pt x="2011" y="604"/>
                </a:lnTo>
                <a:lnTo>
                  <a:pt x="2016" y="601"/>
                </a:lnTo>
                <a:lnTo>
                  <a:pt x="2023" y="601"/>
                </a:lnTo>
                <a:lnTo>
                  <a:pt x="2035" y="601"/>
                </a:lnTo>
                <a:lnTo>
                  <a:pt x="2042" y="601"/>
                </a:lnTo>
                <a:lnTo>
                  <a:pt x="2049" y="599"/>
                </a:lnTo>
                <a:lnTo>
                  <a:pt x="2058" y="597"/>
                </a:lnTo>
                <a:lnTo>
                  <a:pt x="2061" y="597"/>
                </a:lnTo>
                <a:lnTo>
                  <a:pt x="2063" y="599"/>
                </a:lnTo>
                <a:lnTo>
                  <a:pt x="2066" y="601"/>
                </a:lnTo>
                <a:lnTo>
                  <a:pt x="2070" y="601"/>
                </a:lnTo>
                <a:lnTo>
                  <a:pt x="2075" y="601"/>
                </a:lnTo>
                <a:lnTo>
                  <a:pt x="2073" y="608"/>
                </a:lnTo>
                <a:lnTo>
                  <a:pt x="2068" y="613"/>
                </a:lnTo>
                <a:lnTo>
                  <a:pt x="2073" y="618"/>
                </a:lnTo>
                <a:lnTo>
                  <a:pt x="2075" y="623"/>
                </a:lnTo>
                <a:lnTo>
                  <a:pt x="2070" y="632"/>
                </a:lnTo>
                <a:lnTo>
                  <a:pt x="2063" y="639"/>
                </a:lnTo>
                <a:lnTo>
                  <a:pt x="2063" y="642"/>
                </a:lnTo>
                <a:lnTo>
                  <a:pt x="2068" y="644"/>
                </a:lnTo>
                <a:lnTo>
                  <a:pt x="2075" y="646"/>
                </a:lnTo>
                <a:lnTo>
                  <a:pt x="2087" y="653"/>
                </a:lnTo>
                <a:lnTo>
                  <a:pt x="2099" y="653"/>
                </a:lnTo>
                <a:lnTo>
                  <a:pt x="2110" y="656"/>
                </a:lnTo>
                <a:lnTo>
                  <a:pt x="2122" y="661"/>
                </a:lnTo>
                <a:lnTo>
                  <a:pt x="2127" y="672"/>
                </a:lnTo>
                <a:lnTo>
                  <a:pt x="2144" y="677"/>
                </a:lnTo>
                <a:lnTo>
                  <a:pt x="2158" y="682"/>
                </a:lnTo>
                <a:lnTo>
                  <a:pt x="2167" y="687"/>
                </a:lnTo>
                <a:lnTo>
                  <a:pt x="2174" y="684"/>
                </a:lnTo>
                <a:lnTo>
                  <a:pt x="2177" y="680"/>
                </a:lnTo>
                <a:lnTo>
                  <a:pt x="2177" y="675"/>
                </a:lnTo>
                <a:lnTo>
                  <a:pt x="2177" y="668"/>
                </a:lnTo>
                <a:lnTo>
                  <a:pt x="2186" y="658"/>
                </a:lnTo>
                <a:lnTo>
                  <a:pt x="2203" y="653"/>
                </a:lnTo>
                <a:lnTo>
                  <a:pt x="2215" y="661"/>
                </a:lnTo>
                <a:lnTo>
                  <a:pt x="2236" y="665"/>
                </a:lnTo>
                <a:lnTo>
                  <a:pt x="2238" y="668"/>
                </a:lnTo>
                <a:lnTo>
                  <a:pt x="2238" y="670"/>
                </a:lnTo>
                <a:lnTo>
                  <a:pt x="2245" y="672"/>
                </a:lnTo>
                <a:lnTo>
                  <a:pt x="2252" y="672"/>
                </a:lnTo>
                <a:lnTo>
                  <a:pt x="2267" y="675"/>
                </a:lnTo>
                <a:lnTo>
                  <a:pt x="2283" y="680"/>
                </a:lnTo>
                <a:lnTo>
                  <a:pt x="2295" y="675"/>
                </a:lnTo>
                <a:lnTo>
                  <a:pt x="2314" y="672"/>
                </a:lnTo>
                <a:lnTo>
                  <a:pt x="2316" y="672"/>
                </a:lnTo>
                <a:lnTo>
                  <a:pt x="2319" y="675"/>
                </a:lnTo>
                <a:lnTo>
                  <a:pt x="2323" y="677"/>
                </a:lnTo>
                <a:lnTo>
                  <a:pt x="2328" y="677"/>
                </a:lnTo>
                <a:lnTo>
                  <a:pt x="2335" y="677"/>
                </a:lnTo>
                <a:lnTo>
                  <a:pt x="2345" y="675"/>
                </a:lnTo>
                <a:lnTo>
                  <a:pt x="2354" y="651"/>
                </a:lnTo>
                <a:lnTo>
                  <a:pt x="2361" y="632"/>
                </a:lnTo>
                <a:lnTo>
                  <a:pt x="2361" y="623"/>
                </a:lnTo>
                <a:lnTo>
                  <a:pt x="2361" y="616"/>
                </a:lnTo>
                <a:lnTo>
                  <a:pt x="2364" y="616"/>
                </a:lnTo>
                <a:lnTo>
                  <a:pt x="2364" y="611"/>
                </a:lnTo>
                <a:lnTo>
                  <a:pt x="2364" y="606"/>
                </a:lnTo>
                <a:lnTo>
                  <a:pt x="2359" y="608"/>
                </a:lnTo>
                <a:lnTo>
                  <a:pt x="2354" y="608"/>
                </a:lnTo>
                <a:lnTo>
                  <a:pt x="2349" y="606"/>
                </a:lnTo>
                <a:lnTo>
                  <a:pt x="2342" y="611"/>
                </a:lnTo>
                <a:lnTo>
                  <a:pt x="2338" y="613"/>
                </a:lnTo>
                <a:lnTo>
                  <a:pt x="2328" y="616"/>
                </a:lnTo>
                <a:lnTo>
                  <a:pt x="2326" y="616"/>
                </a:lnTo>
                <a:lnTo>
                  <a:pt x="2316" y="611"/>
                </a:lnTo>
                <a:lnTo>
                  <a:pt x="2302" y="604"/>
                </a:lnTo>
                <a:lnTo>
                  <a:pt x="2302" y="608"/>
                </a:lnTo>
                <a:lnTo>
                  <a:pt x="2300" y="613"/>
                </a:lnTo>
                <a:lnTo>
                  <a:pt x="2295" y="613"/>
                </a:lnTo>
                <a:lnTo>
                  <a:pt x="2290" y="613"/>
                </a:lnTo>
                <a:lnTo>
                  <a:pt x="2283" y="611"/>
                </a:lnTo>
                <a:lnTo>
                  <a:pt x="2267" y="606"/>
                </a:lnTo>
                <a:lnTo>
                  <a:pt x="2264" y="599"/>
                </a:lnTo>
                <a:lnTo>
                  <a:pt x="2260" y="592"/>
                </a:lnTo>
                <a:lnTo>
                  <a:pt x="2255" y="590"/>
                </a:lnTo>
                <a:lnTo>
                  <a:pt x="2252" y="587"/>
                </a:lnTo>
                <a:lnTo>
                  <a:pt x="2252" y="585"/>
                </a:lnTo>
                <a:lnTo>
                  <a:pt x="2252" y="582"/>
                </a:lnTo>
                <a:lnTo>
                  <a:pt x="2255" y="582"/>
                </a:lnTo>
                <a:lnTo>
                  <a:pt x="2257" y="582"/>
                </a:lnTo>
                <a:lnTo>
                  <a:pt x="2257" y="575"/>
                </a:lnTo>
                <a:lnTo>
                  <a:pt x="2252" y="571"/>
                </a:lnTo>
                <a:lnTo>
                  <a:pt x="2255" y="575"/>
                </a:lnTo>
                <a:lnTo>
                  <a:pt x="2250" y="578"/>
                </a:lnTo>
                <a:lnTo>
                  <a:pt x="2248" y="575"/>
                </a:lnTo>
                <a:lnTo>
                  <a:pt x="2248" y="573"/>
                </a:lnTo>
                <a:lnTo>
                  <a:pt x="2248" y="571"/>
                </a:lnTo>
                <a:lnTo>
                  <a:pt x="2248" y="563"/>
                </a:lnTo>
                <a:lnTo>
                  <a:pt x="2250" y="556"/>
                </a:lnTo>
                <a:lnTo>
                  <a:pt x="2248" y="556"/>
                </a:lnTo>
                <a:lnTo>
                  <a:pt x="2248" y="554"/>
                </a:lnTo>
                <a:lnTo>
                  <a:pt x="2248" y="552"/>
                </a:lnTo>
                <a:lnTo>
                  <a:pt x="2241" y="552"/>
                </a:lnTo>
                <a:lnTo>
                  <a:pt x="2231" y="552"/>
                </a:lnTo>
                <a:lnTo>
                  <a:pt x="2226" y="556"/>
                </a:lnTo>
                <a:lnTo>
                  <a:pt x="2224" y="563"/>
                </a:lnTo>
                <a:lnTo>
                  <a:pt x="2219" y="563"/>
                </a:lnTo>
                <a:lnTo>
                  <a:pt x="2217" y="563"/>
                </a:lnTo>
                <a:lnTo>
                  <a:pt x="2215" y="561"/>
                </a:lnTo>
                <a:lnTo>
                  <a:pt x="2210" y="559"/>
                </a:lnTo>
                <a:lnTo>
                  <a:pt x="2219" y="575"/>
                </a:lnTo>
                <a:lnTo>
                  <a:pt x="2229" y="587"/>
                </a:lnTo>
                <a:lnTo>
                  <a:pt x="2231" y="587"/>
                </a:lnTo>
                <a:lnTo>
                  <a:pt x="2231" y="590"/>
                </a:lnTo>
                <a:lnTo>
                  <a:pt x="2229" y="590"/>
                </a:lnTo>
                <a:lnTo>
                  <a:pt x="2226" y="587"/>
                </a:lnTo>
                <a:lnTo>
                  <a:pt x="2226" y="590"/>
                </a:lnTo>
                <a:lnTo>
                  <a:pt x="2226" y="592"/>
                </a:lnTo>
                <a:lnTo>
                  <a:pt x="2222" y="592"/>
                </a:lnTo>
                <a:lnTo>
                  <a:pt x="2217" y="590"/>
                </a:lnTo>
                <a:lnTo>
                  <a:pt x="2217" y="594"/>
                </a:lnTo>
                <a:lnTo>
                  <a:pt x="2217" y="597"/>
                </a:lnTo>
                <a:lnTo>
                  <a:pt x="2215" y="597"/>
                </a:lnTo>
                <a:lnTo>
                  <a:pt x="2212" y="597"/>
                </a:lnTo>
                <a:lnTo>
                  <a:pt x="2212" y="604"/>
                </a:lnTo>
                <a:lnTo>
                  <a:pt x="2215" y="608"/>
                </a:lnTo>
                <a:lnTo>
                  <a:pt x="2210" y="608"/>
                </a:lnTo>
                <a:lnTo>
                  <a:pt x="2205" y="608"/>
                </a:lnTo>
                <a:lnTo>
                  <a:pt x="2205" y="606"/>
                </a:lnTo>
                <a:lnTo>
                  <a:pt x="2203" y="604"/>
                </a:lnTo>
                <a:lnTo>
                  <a:pt x="2200" y="606"/>
                </a:lnTo>
                <a:lnTo>
                  <a:pt x="2198" y="606"/>
                </a:lnTo>
                <a:lnTo>
                  <a:pt x="2198" y="604"/>
                </a:lnTo>
                <a:lnTo>
                  <a:pt x="2196" y="604"/>
                </a:lnTo>
                <a:lnTo>
                  <a:pt x="2196" y="599"/>
                </a:lnTo>
                <a:lnTo>
                  <a:pt x="2196" y="597"/>
                </a:lnTo>
                <a:lnTo>
                  <a:pt x="2193" y="594"/>
                </a:lnTo>
                <a:lnTo>
                  <a:pt x="2191" y="590"/>
                </a:lnTo>
                <a:lnTo>
                  <a:pt x="2193" y="587"/>
                </a:lnTo>
                <a:lnTo>
                  <a:pt x="2196" y="585"/>
                </a:lnTo>
                <a:lnTo>
                  <a:pt x="2181" y="573"/>
                </a:lnTo>
                <a:lnTo>
                  <a:pt x="2170" y="561"/>
                </a:lnTo>
                <a:lnTo>
                  <a:pt x="2170" y="549"/>
                </a:lnTo>
                <a:lnTo>
                  <a:pt x="2172" y="540"/>
                </a:lnTo>
                <a:lnTo>
                  <a:pt x="2165" y="535"/>
                </a:lnTo>
                <a:lnTo>
                  <a:pt x="2158" y="530"/>
                </a:lnTo>
                <a:lnTo>
                  <a:pt x="2151" y="528"/>
                </a:lnTo>
                <a:lnTo>
                  <a:pt x="2146" y="526"/>
                </a:lnTo>
                <a:lnTo>
                  <a:pt x="2146" y="523"/>
                </a:lnTo>
                <a:lnTo>
                  <a:pt x="2141" y="523"/>
                </a:lnTo>
                <a:lnTo>
                  <a:pt x="2137" y="523"/>
                </a:lnTo>
                <a:lnTo>
                  <a:pt x="2139" y="521"/>
                </a:lnTo>
                <a:lnTo>
                  <a:pt x="2134" y="518"/>
                </a:lnTo>
                <a:lnTo>
                  <a:pt x="2129" y="518"/>
                </a:lnTo>
                <a:lnTo>
                  <a:pt x="2122" y="509"/>
                </a:lnTo>
                <a:lnTo>
                  <a:pt x="2118" y="497"/>
                </a:lnTo>
                <a:lnTo>
                  <a:pt x="2115" y="497"/>
                </a:lnTo>
                <a:lnTo>
                  <a:pt x="2113" y="497"/>
                </a:lnTo>
                <a:lnTo>
                  <a:pt x="2110" y="497"/>
                </a:lnTo>
                <a:lnTo>
                  <a:pt x="2110" y="502"/>
                </a:lnTo>
                <a:lnTo>
                  <a:pt x="2103" y="497"/>
                </a:lnTo>
                <a:lnTo>
                  <a:pt x="2103" y="490"/>
                </a:lnTo>
                <a:lnTo>
                  <a:pt x="2096" y="492"/>
                </a:lnTo>
                <a:lnTo>
                  <a:pt x="2089" y="495"/>
                </a:lnTo>
                <a:lnTo>
                  <a:pt x="2089" y="499"/>
                </a:lnTo>
                <a:lnTo>
                  <a:pt x="2089" y="504"/>
                </a:lnTo>
                <a:lnTo>
                  <a:pt x="2094" y="511"/>
                </a:lnTo>
                <a:lnTo>
                  <a:pt x="2101" y="514"/>
                </a:lnTo>
                <a:lnTo>
                  <a:pt x="2106" y="521"/>
                </a:lnTo>
                <a:lnTo>
                  <a:pt x="2110" y="528"/>
                </a:lnTo>
                <a:lnTo>
                  <a:pt x="2125" y="537"/>
                </a:lnTo>
                <a:lnTo>
                  <a:pt x="2132" y="542"/>
                </a:lnTo>
                <a:lnTo>
                  <a:pt x="2148" y="549"/>
                </a:lnTo>
                <a:lnTo>
                  <a:pt x="2160" y="563"/>
                </a:lnTo>
                <a:lnTo>
                  <a:pt x="2158" y="563"/>
                </a:lnTo>
                <a:lnTo>
                  <a:pt x="2153" y="563"/>
                </a:lnTo>
                <a:lnTo>
                  <a:pt x="2153" y="561"/>
                </a:lnTo>
                <a:lnTo>
                  <a:pt x="2148" y="559"/>
                </a:lnTo>
                <a:lnTo>
                  <a:pt x="2144" y="559"/>
                </a:lnTo>
                <a:lnTo>
                  <a:pt x="2141" y="561"/>
                </a:lnTo>
                <a:lnTo>
                  <a:pt x="2139" y="563"/>
                </a:lnTo>
                <a:lnTo>
                  <a:pt x="2144" y="568"/>
                </a:lnTo>
                <a:lnTo>
                  <a:pt x="2146" y="573"/>
                </a:lnTo>
                <a:lnTo>
                  <a:pt x="2146" y="575"/>
                </a:lnTo>
                <a:lnTo>
                  <a:pt x="2146" y="580"/>
                </a:lnTo>
                <a:lnTo>
                  <a:pt x="2137" y="585"/>
                </a:lnTo>
                <a:lnTo>
                  <a:pt x="2129" y="590"/>
                </a:lnTo>
                <a:lnTo>
                  <a:pt x="2127" y="590"/>
                </a:lnTo>
                <a:lnTo>
                  <a:pt x="2125" y="590"/>
                </a:lnTo>
                <a:lnTo>
                  <a:pt x="2125" y="592"/>
                </a:lnTo>
                <a:lnTo>
                  <a:pt x="2122" y="594"/>
                </a:lnTo>
                <a:lnTo>
                  <a:pt x="2122" y="599"/>
                </a:lnTo>
                <a:lnTo>
                  <a:pt x="2122" y="604"/>
                </a:lnTo>
                <a:lnTo>
                  <a:pt x="2120" y="606"/>
                </a:lnTo>
                <a:lnTo>
                  <a:pt x="2118" y="606"/>
                </a:lnTo>
                <a:lnTo>
                  <a:pt x="2106" y="601"/>
                </a:lnTo>
                <a:lnTo>
                  <a:pt x="2092" y="594"/>
                </a:lnTo>
                <a:lnTo>
                  <a:pt x="2089" y="592"/>
                </a:lnTo>
                <a:lnTo>
                  <a:pt x="2089" y="590"/>
                </a:lnTo>
                <a:lnTo>
                  <a:pt x="2092" y="590"/>
                </a:lnTo>
                <a:lnTo>
                  <a:pt x="2092" y="587"/>
                </a:lnTo>
                <a:lnTo>
                  <a:pt x="2101" y="587"/>
                </a:lnTo>
                <a:lnTo>
                  <a:pt x="2110" y="587"/>
                </a:lnTo>
                <a:lnTo>
                  <a:pt x="2120" y="587"/>
                </a:lnTo>
                <a:lnTo>
                  <a:pt x="2127" y="585"/>
                </a:lnTo>
                <a:lnTo>
                  <a:pt x="2129" y="582"/>
                </a:lnTo>
                <a:lnTo>
                  <a:pt x="2132" y="578"/>
                </a:lnTo>
                <a:lnTo>
                  <a:pt x="2120" y="561"/>
                </a:lnTo>
                <a:lnTo>
                  <a:pt x="2106" y="549"/>
                </a:lnTo>
                <a:lnTo>
                  <a:pt x="2084" y="540"/>
                </a:lnTo>
                <a:lnTo>
                  <a:pt x="2068" y="528"/>
                </a:lnTo>
                <a:lnTo>
                  <a:pt x="2061" y="514"/>
                </a:lnTo>
                <a:lnTo>
                  <a:pt x="2049" y="509"/>
                </a:lnTo>
                <a:lnTo>
                  <a:pt x="2032" y="516"/>
                </a:lnTo>
                <a:lnTo>
                  <a:pt x="2018" y="523"/>
                </a:lnTo>
                <a:lnTo>
                  <a:pt x="2016" y="523"/>
                </a:lnTo>
                <a:lnTo>
                  <a:pt x="2013" y="523"/>
                </a:lnTo>
                <a:lnTo>
                  <a:pt x="2004" y="521"/>
                </a:lnTo>
                <a:lnTo>
                  <a:pt x="1995" y="518"/>
                </a:lnTo>
                <a:lnTo>
                  <a:pt x="1985" y="523"/>
                </a:lnTo>
                <a:lnTo>
                  <a:pt x="1983" y="530"/>
                </a:lnTo>
                <a:lnTo>
                  <a:pt x="1983" y="533"/>
                </a:lnTo>
                <a:lnTo>
                  <a:pt x="1985" y="533"/>
                </a:lnTo>
                <a:lnTo>
                  <a:pt x="1976" y="545"/>
                </a:lnTo>
                <a:lnTo>
                  <a:pt x="1959" y="549"/>
                </a:lnTo>
                <a:lnTo>
                  <a:pt x="1950" y="561"/>
                </a:lnTo>
                <a:lnTo>
                  <a:pt x="1945" y="571"/>
                </a:lnTo>
                <a:lnTo>
                  <a:pt x="1945" y="575"/>
                </a:lnTo>
                <a:lnTo>
                  <a:pt x="1947" y="582"/>
                </a:lnTo>
                <a:lnTo>
                  <a:pt x="1940" y="587"/>
                </a:lnTo>
                <a:lnTo>
                  <a:pt x="1938" y="597"/>
                </a:lnTo>
                <a:lnTo>
                  <a:pt x="1935" y="597"/>
                </a:lnTo>
                <a:lnTo>
                  <a:pt x="1931" y="597"/>
                </a:lnTo>
                <a:lnTo>
                  <a:pt x="1926" y="599"/>
                </a:lnTo>
                <a:lnTo>
                  <a:pt x="1921" y="606"/>
                </a:lnTo>
                <a:lnTo>
                  <a:pt x="1909" y="606"/>
                </a:lnTo>
                <a:lnTo>
                  <a:pt x="1898" y="606"/>
                </a:lnTo>
                <a:lnTo>
                  <a:pt x="1886" y="611"/>
                </a:lnTo>
                <a:lnTo>
                  <a:pt x="1881" y="616"/>
                </a:lnTo>
                <a:lnTo>
                  <a:pt x="1874" y="613"/>
                </a:lnTo>
                <a:lnTo>
                  <a:pt x="1871" y="606"/>
                </a:lnTo>
                <a:lnTo>
                  <a:pt x="1867" y="601"/>
                </a:lnTo>
                <a:lnTo>
                  <a:pt x="1862" y="599"/>
                </a:lnTo>
                <a:lnTo>
                  <a:pt x="1860" y="601"/>
                </a:lnTo>
                <a:lnTo>
                  <a:pt x="1855" y="601"/>
                </a:lnTo>
                <a:lnTo>
                  <a:pt x="1848" y="601"/>
                </a:lnTo>
                <a:lnTo>
                  <a:pt x="1841" y="601"/>
                </a:lnTo>
                <a:lnTo>
                  <a:pt x="1843" y="597"/>
                </a:lnTo>
                <a:lnTo>
                  <a:pt x="1843" y="592"/>
                </a:lnTo>
                <a:lnTo>
                  <a:pt x="1843" y="590"/>
                </a:lnTo>
                <a:lnTo>
                  <a:pt x="1841" y="585"/>
                </a:lnTo>
                <a:lnTo>
                  <a:pt x="1838" y="580"/>
                </a:lnTo>
                <a:lnTo>
                  <a:pt x="1836" y="580"/>
                </a:lnTo>
                <a:lnTo>
                  <a:pt x="1836" y="578"/>
                </a:lnTo>
                <a:lnTo>
                  <a:pt x="1836" y="575"/>
                </a:lnTo>
                <a:lnTo>
                  <a:pt x="1838" y="566"/>
                </a:lnTo>
                <a:lnTo>
                  <a:pt x="1843" y="549"/>
                </a:lnTo>
                <a:lnTo>
                  <a:pt x="1843" y="542"/>
                </a:lnTo>
                <a:lnTo>
                  <a:pt x="1843" y="533"/>
                </a:lnTo>
                <a:lnTo>
                  <a:pt x="1841" y="528"/>
                </a:lnTo>
                <a:lnTo>
                  <a:pt x="1838" y="523"/>
                </a:lnTo>
                <a:lnTo>
                  <a:pt x="1841" y="521"/>
                </a:lnTo>
                <a:lnTo>
                  <a:pt x="1841" y="518"/>
                </a:lnTo>
                <a:lnTo>
                  <a:pt x="1845" y="518"/>
                </a:lnTo>
                <a:lnTo>
                  <a:pt x="1848" y="518"/>
                </a:lnTo>
                <a:lnTo>
                  <a:pt x="1864" y="514"/>
                </a:lnTo>
                <a:lnTo>
                  <a:pt x="1886" y="516"/>
                </a:lnTo>
                <a:lnTo>
                  <a:pt x="1907" y="518"/>
                </a:lnTo>
                <a:lnTo>
                  <a:pt x="1928" y="518"/>
                </a:lnTo>
                <a:lnTo>
                  <a:pt x="1928" y="509"/>
                </a:lnTo>
                <a:lnTo>
                  <a:pt x="1931" y="497"/>
                </a:lnTo>
                <a:lnTo>
                  <a:pt x="1933" y="495"/>
                </a:lnTo>
                <a:lnTo>
                  <a:pt x="1933" y="492"/>
                </a:lnTo>
                <a:lnTo>
                  <a:pt x="1933" y="490"/>
                </a:lnTo>
                <a:lnTo>
                  <a:pt x="1933" y="485"/>
                </a:lnTo>
                <a:lnTo>
                  <a:pt x="1933" y="483"/>
                </a:lnTo>
                <a:lnTo>
                  <a:pt x="1926" y="481"/>
                </a:lnTo>
                <a:lnTo>
                  <a:pt x="1921" y="476"/>
                </a:lnTo>
                <a:lnTo>
                  <a:pt x="1921" y="473"/>
                </a:lnTo>
                <a:lnTo>
                  <a:pt x="1921" y="471"/>
                </a:lnTo>
                <a:lnTo>
                  <a:pt x="1914" y="469"/>
                </a:lnTo>
                <a:lnTo>
                  <a:pt x="1907" y="464"/>
                </a:lnTo>
                <a:lnTo>
                  <a:pt x="1898" y="464"/>
                </a:lnTo>
                <a:lnTo>
                  <a:pt x="1893" y="457"/>
                </a:lnTo>
                <a:lnTo>
                  <a:pt x="1893" y="454"/>
                </a:lnTo>
                <a:lnTo>
                  <a:pt x="1893" y="450"/>
                </a:lnTo>
                <a:lnTo>
                  <a:pt x="1907" y="450"/>
                </a:lnTo>
                <a:lnTo>
                  <a:pt x="1921" y="450"/>
                </a:lnTo>
                <a:lnTo>
                  <a:pt x="1924" y="450"/>
                </a:lnTo>
                <a:lnTo>
                  <a:pt x="1928" y="450"/>
                </a:lnTo>
                <a:lnTo>
                  <a:pt x="1926" y="445"/>
                </a:lnTo>
                <a:lnTo>
                  <a:pt x="1924" y="438"/>
                </a:lnTo>
                <a:lnTo>
                  <a:pt x="1926" y="438"/>
                </a:lnTo>
                <a:lnTo>
                  <a:pt x="1928" y="438"/>
                </a:lnTo>
                <a:lnTo>
                  <a:pt x="1933" y="440"/>
                </a:lnTo>
                <a:lnTo>
                  <a:pt x="1938" y="440"/>
                </a:lnTo>
                <a:lnTo>
                  <a:pt x="1942" y="440"/>
                </a:lnTo>
                <a:lnTo>
                  <a:pt x="1947" y="440"/>
                </a:lnTo>
                <a:lnTo>
                  <a:pt x="1952" y="436"/>
                </a:lnTo>
                <a:lnTo>
                  <a:pt x="1959" y="433"/>
                </a:lnTo>
                <a:lnTo>
                  <a:pt x="1964" y="428"/>
                </a:lnTo>
                <a:lnTo>
                  <a:pt x="1966" y="421"/>
                </a:lnTo>
                <a:lnTo>
                  <a:pt x="1978" y="417"/>
                </a:lnTo>
                <a:lnTo>
                  <a:pt x="1992" y="412"/>
                </a:lnTo>
                <a:lnTo>
                  <a:pt x="1997" y="402"/>
                </a:lnTo>
                <a:lnTo>
                  <a:pt x="2004" y="395"/>
                </a:lnTo>
                <a:lnTo>
                  <a:pt x="2013" y="391"/>
                </a:lnTo>
                <a:lnTo>
                  <a:pt x="2025" y="388"/>
                </a:lnTo>
                <a:lnTo>
                  <a:pt x="2035" y="386"/>
                </a:lnTo>
                <a:lnTo>
                  <a:pt x="2044" y="386"/>
                </a:lnTo>
                <a:lnTo>
                  <a:pt x="2044" y="383"/>
                </a:lnTo>
                <a:lnTo>
                  <a:pt x="2047" y="383"/>
                </a:lnTo>
                <a:lnTo>
                  <a:pt x="2049" y="383"/>
                </a:lnTo>
                <a:lnTo>
                  <a:pt x="2044" y="367"/>
                </a:lnTo>
                <a:lnTo>
                  <a:pt x="2039" y="355"/>
                </a:lnTo>
                <a:lnTo>
                  <a:pt x="2039" y="353"/>
                </a:lnTo>
                <a:lnTo>
                  <a:pt x="2039" y="350"/>
                </a:lnTo>
                <a:lnTo>
                  <a:pt x="2042" y="348"/>
                </a:lnTo>
                <a:lnTo>
                  <a:pt x="2047" y="341"/>
                </a:lnTo>
                <a:lnTo>
                  <a:pt x="2056" y="338"/>
                </a:lnTo>
                <a:lnTo>
                  <a:pt x="2063" y="336"/>
                </a:lnTo>
                <a:lnTo>
                  <a:pt x="2068" y="338"/>
                </a:lnTo>
                <a:lnTo>
                  <a:pt x="2068" y="343"/>
                </a:lnTo>
                <a:lnTo>
                  <a:pt x="2066" y="348"/>
                </a:lnTo>
                <a:lnTo>
                  <a:pt x="2070" y="350"/>
                </a:lnTo>
                <a:lnTo>
                  <a:pt x="2073" y="350"/>
                </a:lnTo>
                <a:lnTo>
                  <a:pt x="2073" y="353"/>
                </a:lnTo>
                <a:lnTo>
                  <a:pt x="2070" y="355"/>
                </a:lnTo>
                <a:lnTo>
                  <a:pt x="2066" y="355"/>
                </a:lnTo>
                <a:lnTo>
                  <a:pt x="2063" y="357"/>
                </a:lnTo>
                <a:lnTo>
                  <a:pt x="2061" y="360"/>
                </a:lnTo>
                <a:lnTo>
                  <a:pt x="2061" y="362"/>
                </a:lnTo>
                <a:lnTo>
                  <a:pt x="2066" y="360"/>
                </a:lnTo>
                <a:lnTo>
                  <a:pt x="2068" y="360"/>
                </a:lnTo>
                <a:lnTo>
                  <a:pt x="2070" y="362"/>
                </a:lnTo>
                <a:lnTo>
                  <a:pt x="2073" y="364"/>
                </a:lnTo>
                <a:lnTo>
                  <a:pt x="2073" y="367"/>
                </a:lnTo>
                <a:lnTo>
                  <a:pt x="2070" y="369"/>
                </a:lnTo>
                <a:lnTo>
                  <a:pt x="2068" y="369"/>
                </a:lnTo>
                <a:lnTo>
                  <a:pt x="2066" y="369"/>
                </a:lnTo>
                <a:lnTo>
                  <a:pt x="2061" y="367"/>
                </a:lnTo>
                <a:lnTo>
                  <a:pt x="2056" y="367"/>
                </a:lnTo>
                <a:lnTo>
                  <a:pt x="2063" y="374"/>
                </a:lnTo>
                <a:lnTo>
                  <a:pt x="2073" y="376"/>
                </a:lnTo>
                <a:lnTo>
                  <a:pt x="2073" y="379"/>
                </a:lnTo>
                <a:lnTo>
                  <a:pt x="2073" y="381"/>
                </a:lnTo>
                <a:lnTo>
                  <a:pt x="2084" y="379"/>
                </a:lnTo>
                <a:lnTo>
                  <a:pt x="2094" y="376"/>
                </a:lnTo>
                <a:lnTo>
                  <a:pt x="2096" y="376"/>
                </a:lnTo>
                <a:lnTo>
                  <a:pt x="2099" y="376"/>
                </a:lnTo>
                <a:lnTo>
                  <a:pt x="2099" y="374"/>
                </a:lnTo>
                <a:lnTo>
                  <a:pt x="2101" y="372"/>
                </a:lnTo>
                <a:lnTo>
                  <a:pt x="2103" y="372"/>
                </a:lnTo>
                <a:lnTo>
                  <a:pt x="2106" y="374"/>
                </a:lnTo>
                <a:lnTo>
                  <a:pt x="2106" y="379"/>
                </a:lnTo>
                <a:lnTo>
                  <a:pt x="2108" y="383"/>
                </a:lnTo>
                <a:lnTo>
                  <a:pt x="2129" y="376"/>
                </a:lnTo>
                <a:lnTo>
                  <a:pt x="2151" y="372"/>
                </a:lnTo>
                <a:lnTo>
                  <a:pt x="2155" y="372"/>
                </a:lnTo>
                <a:lnTo>
                  <a:pt x="2158" y="372"/>
                </a:lnTo>
                <a:lnTo>
                  <a:pt x="2163" y="374"/>
                </a:lnTo>
                <a:lnTo>
                  <a:pt x="2165" y="376"/>
                </a:lnTo>
                <a:lnTo>
                  <a:pt x="2170" y="376"/>
                </a:lnTo>
                <a:lnTo>
                  <a:pt x="2174" y="376"/>
                </a:lnTo>
                <a:lnTo>
                  <a:pt x="2181" y="369"/>
                </a:lnTo>
                <a:lnTo>
                  <a:pt x="2191" y="367"/>
                </a:lnTo>
                <a:lnTo>
                  <a:pt x="2191" y="362"/>
                </a:lnTo>
                <a:lnTo>
                  <a:pt x="2189" y="360"/>
                </a:lnTo>
                <a:lnTo>
                  <a:pt x="2189" y="353"/>
                </a:lnTo>
                <a:lnTo>
                  <a:pt x="2189" y="348"/>
                </a:lnTo>
                <a:lnTo>
                  <a:pt x="2191" y="343"/>
                </a:lnTo>
                <a:lnTo>
                  <a:pt x="2196" y="336"/>
                </a:lnTo>
                <a:lnTo>
                  <a:pt x="2200" y="334"/>
                </a:lnTo>
                <a:lnTo>
                  <a:pt x="2208" y="334"/>
                </a:lnTo>
                <a:lnTo>
                  <a:pt x="2215" y="338"/>
                </a:lnTo>
                <a:lnTo>
                  <a:pt x="2222" y="343"/>
                </a:lnTo>
                <a:lnTo>
                  <a:pt x="2224" y="341"/>
                </a:lnTo>
                <a:lnTo>
                  <a:pt x="2226" y="341"/>
                </a:lnTo>
                <a:lnTo>
                  <a:pt x="2229" y="334"/>
                </a:lnTo>
                <a:lnTo>
                  <a:pt x="2229" y="329"/>
                </a:lnTo>
                <a:lnTo>
                  <a:pt x="2224" y="327"/>
                </a:lnTo>
                <a:lnTo>
                  <a:pt x="2219" y="327"/>
                </a:lnTo>
                <a:lnTo>
                  <a:pt x="2217" y="322"/>
                </a:lnTo>
                <a:lnTo>
                  <a:pt x="2217" y="319"/>
                </a:lnTo>
                <a:lnTo>
                  <a:pt x="2241" y="310"/>
                </a:lnTo>
                <a:lnTo>
                  <a:pt x="2271" y="312"/>
                </a:lnTo>
                <a:lnTo>
                  <a:pt x="2271" y="310"/>
                </a:lnTo>
                <a:lnTo>
                  <a:pt x="2276" y="308"/>
                </a:lnTo>
                <a:lnTo>
                  <a:pt x="2283" y="305"/>
                </a:lnTo>
                <a:lnTo>
                  <a:pt x="2283" y="303"/>
                </a:lnTo>
                <a:lnTo>
                  <a:pt x="2278" y="300"/>
                </a:lnTo>
                <a:lnTo>
                  <a:pt x="2274" y="298"/>
                </a:lnTo>
                <a:lnTo>
                  <a:pt x="2267" y="298"/>
                </a:lnTo>
                <a:lnTo>
                  <a:pt x="2260" y="300"/>
                </a:lnTo>
                <a:lnTo>
                  <a:pt x="2252" y="300"/>
                </a:lnTo>
                <a:lnTo>
                  <a:pt x="2245" y="300"/>
                </a:lnTo>
                <a:lnTo>
                  <a:pt x="2245" y="303"/>
                </a:lnTo>
                <a:lnTo>
                  <a:pt x="2234" y="303"/>
                </a:lnTo>
                <a:lnTo>
                  <a:pt x="2219" y="305"/>
                </a:lnTo>
                <a:lnTo>
                  <a:pt x="2208" y="303"/>
                </a:lnTo>
                <a:lnTo>
                  <a:pt x="2196" y="300"/>
                </a:lnTo>
                <a:lnTo>
                  <a:pt x="2193" y="296"/>
                </a:lnTo>
                <a:lnTo>
                  <a:pt x="2193" y="293"/>
                </a:lnTo>
                <a:lnTo>
                  <a:pt x="2193" y="291"/>
                </a:lnTo>
                <a:lnTo>
                  <a:pt x="2193" y="286"/>
                </a:lnTo>
                <a:lnTo>
                  <a:pt x="2193" y="279"/>
                </a:lnTo>
                <a:lnTo>
                  <a:pt x="2191" y="270"/>
                </a:lnTo>
                <a:lnTo>
                  <a:pt x="2200" y="260"/>
                </a:lnTo>
                <a:lnTo>
                  <a:pt x="2212" y="253"/>
                </a:lnTo>
                <a:lnTo>
                  <a:pt x="2226" y="246"/>
                </a:lnTo>
                <a:lnTo>
                  <a:pt x="2238" y="241"/>
                </a:lnTo>
                <a:lnTo>
                  <a:pt x="2231" y="232"/>
                </a:lnTo>
                <a:lnTo>
                  <a:pt x="2215" y="232"/>
                </a:lnTo>
                <a:lnTo>
                  <a:pt x="2212" y="232"/>
                </a:lnTo>
                <a:lnTo>
                  <a:pt x="2208" y="229"/>
                </a:lnTo>
                <a:lnTo>
                  <a:pt x="2200" y="234"/>
                </a:lnTo>
                <a:lnTo>
                  <a:pt x="2193" y="241"/>
                </a:lnTo>
                <a:lnTo>
                  <a:pt x="2193" y="244"/>
                </a:lnTo>
                <a:lnTo>
                  <a:pt x="2193" y="246"/>
                </a:lnTo>
                <a:lnTo>
                  <a:pt x="2184" y="258"/>
                </a:lnTo>
                <a:lnTo>
                  <a:pt x="2167" y="263"/>
                </a:lnTo>
                <a:lnTo>
                  <a:pt x="2153" y="272"/>
                </a:lnTo>
                <a:lnTo>
                  <a:pt x="2146" y="286"/>
                </a:lnTo>
                <a:lnTo>
                  <a:pt x="2146" y="289"/>
                </a:lnTo>
                <a:lnTo>
                  <a:pt x="2146" y="291"/>
                </a:lnTo>
                <a:lnTo>
                  <a:pt x="2155" y="298"/>
                </a:lnTo>
                <a:lnTo>
                  <a:pt x="2165" y="308"/>
                </a:lnTo>
                <a:lnTo>
                  <a:pt x="2163" y="312"/>
                </a:lnTo>
                <a:lnTo>
                  <a:pt x="2155" y="317"/>
                </a:lnTo>
                <a:lnTo>
                  <a:pt x="2148" y="322"/>
                </a:lnTo>
                <a:lnTo>
                  <a:pt x="2141" y="322"/>
                </a:lnTo>
                <a:lnTo>
                  <a:pt x="2141" y="327"/>
                </a:lnTo>
                <a:lnTo>
                  <a:pt x="2141" y="329"/>
                </a:lnTo>
                <a:lnTo>
                  <a:pt x="2139" y="334"/>
                </a:lnTo>
                <a:lnTo>
                  <a:pt x="2139" y="343"/>
                </a:lnTo>
                <a:lnTo>
                  <a:pt x="2141" y="341"/>
                </a:lnTo>
                <a:lnTo>
                  <a:pt x="2141" y="345"/>
                </a:lnTo>
                <a:lnTo>
                  <a:pt x="2139" y="353"/>
                </a:lnTo>
                <a:lnTo>
                  <a:pt x="2137" y="353"/>
                </a:lnTo>
                <a:lnTo>
                  <a:pt x="2134" y="350"/>
                </a:lnTo>
                <a:lnTo>
                  <a:pt x="2132" y="353"/>
                </a:lnTo>
                <a:lnTo>
                  <a:pt x="2132" y="355"/>
                </a:lnTo>
                <a:lnTo>
                  <a:pt x="2127" y="355"/>
                </a:lnTo>
                <a:lnTo>
                  <a:pt x="2122" y="355"/>
                </a:lnTo>
                <a:lnTo>
                  <a:pt x="2118" y="357"/>
                </a:lnTo>
                <a:lnTo>
                  <a:pt x="2113" y="357"/>
                </a:lnTo>
                <a:lnTo>
                  <a:pt x="2113" y="360"/>
                </a:lnTo>
                <a:lnTo>
                  <a:pt x="2113" y="364"/>
                </a:lnTo>
                <a:lnTo>
                  <a:pt x="2108" y="364"/>
                </a:lnTo>
                <a:lnTo>
                  <a:pt x="2101" y="367"/>
                </a:lnTo>
                <a:lnTo>
                  <a:pt x="2099" y="367"/>
                </a:lnTo>
                <a:lnTo>
                  <a:pt x="2094" y="364"/>
                </a:lnTo>
                <a:lnTo>
                  <a:pt x="2094" y="362"/>
                </a:lnTo>
                <a:lnTo>
                  <a:pt x="2094" y="360"/>
                </a:lnTo>
                <a:lnTo>
                  <a:pt x="2094" y="357"/>
                </a:lnTo>
                <a:lnTo>
                  <a:pt x="2092" y="362"/>
                </a:lnTo>
                <a:lnTo>
                  <a:pt x="2089" y="367"/>
                </a:lnTo>
                <a:lnTo>
                  <a:pt x="2087" y="369"/>
                </a:lnTo>
                <a:lnTo>
                  <a:pt x="2087" y="372"/>
                </a:lnTo>
                <a:lnTo>
                  <a:pt x="2080" y="374"/>
                </a:lnTo>
                <a:lnTo>
                  <a:pt x="2075" y="376"/>
                </a:lnTo>
                <a:lnTo>
                  <a:pt x="2075" y="374"/>
                </a:lnTo>
                <a:lnTo>
                  <a:pt x="2075" y="372"/>
                </a:lnTo>
                <a:lnTo>
                  <a:pt x="2077" y="372"/>
                </a:lnTo>
                <a:lnTo>
                  <a:pt x="2082" y="372"/>
                </a:lnTo>
                <a:lnTo>
                  <a:pt x="2077" y="364"/>
                </a:lnTo>
                <a:lnTo>
                  <a:pt x="2070" y="360"/>
                </a:lnTo>
                <a:lnTo>
                  <a:pt x="2073" y="360"/>
                </a:lnTo>
                <a:lnTo>
                  <a:pt x="2080" y="357"/>
                </a:lnTo>
                <a:lnTo>
                  <a:pt x="2087" y="355"/>
                </a:lnTo>
                <a:lnTo>
                  <a:pt x="2089" y="355"/>
                </a:lnTo>
                <a:lnTo>
                  <a:pt x="2092" y="355"/>
                </a:lnTo>
                <a:lnTo>
                  <a:pt x="2092" y="353"/>
                </a:lnTo>
                <a:lnTo>
                  <a:pt x="2092" y="348"/>
                </a:lnTo>
                <a:lnTo>
                  <a:pt x="2084" y="338"/>
                </a:lnTo>
                <a:lnTo>
                  <a:pt x="2075" y="322"/>
                </a:lnTo>
                <a:lnTo>
                  <a:pt x="2075" y="319"/>
                </a:lnTo>
                <a:lnTo>
                  <a:pt x="2075" y="317"/>
                </a:lnTo>
                <a:lnTo>
                  <a:pt x="2073" y="315"/>
                </a:lnTo>
                <a:lnTo>
                  <a:pt x="2068" y="315"/>
                </a:lnTo>
                <a:lnTo>
                  <a:pt x="2068" y="317"/>
                </a:lnTo>
                <a:lnTo>
                  <a:pt x="2066" y="317"/>
                </a:lnTo>
                <a:lnTo>
                  <a:pt x="2063" y="317"/>
                </a:lnTo>
                <a:lnTo>
                  <a:pt x="2058" y="319"/>
                </a:lnTo>
                <a:lnTo>
                  <a:pt x="2049" y="324"/>
                </a:lnTo>
                <a:lnTo>
                  <a:pt x="2032" y="331"/>
                </a:lnTo>
                <a:lnTo>
                  <a:pt x="2030" y="331"/>
                </a:lnTo>
                <a:lnTo>
                  <a:pt x="2025" y="331"/>
                </a:lnTo>
                <a:lnTo>
                  <a:pt x="2018" y="329"/>
                </a:lnTo>
                <a:lnTo>
                  <a:pt x="2011" y="324"/>
                </a:lnTo>
                <a:lnTo>
                  <a:pt x="2011" y="319"/>
                </a:lnTo>
                <a:lnTo>
                  <a:pt x="2011" y="317"/>
                </a:lnTo>
                <a:lnTo>
                  <a:pt x="2013" y="317"/>
                </a:lnTo>
                <a:lnTo>
                  <a:pt x="2013" y="315"/>
                </a:lnTo>
                <a:lnTo>
                  <a:pt x="2011" y="315"/>
                </a:lnTo>
                <a:lnTo>
                  <a:pt x="2006" y="315"/>
                </a:lnTo>
                <a:lnTo>
                  <a:pt x="2006" y="308"/>
                </a:lnTo>
                <a:lnTo>
                  <a:pt x="2006" y="296"/>
                </a:lnTo>
                <a:lnTo>
                  <a:pt x="2004" y="296"/>
                </a:lnTo>
                <a:lnTo>
                  <a:pt x="2004" y="293"/>
                </a:lnTo>
                <a:lnTo>
                  <a:pt x="2004" y="286"/>
                </a:lnTo>
                <a:lnTo>
                  <a:pt x="2004" y="282"/>
                </a:lnTo>
                <a:lnTo>
                  <a:pt x="2009" y="277"/>
                </a:lnTo>
                <a:lnTo>
                  <a:pt x="2016" y="274"/>
                </a:lnTo>
                <a:lnTo>
                  <a:pt x="2028" y="265"/>
                </a:lnTo>
                <a:lnTo>
                  <a:pt x="2042" y="265"/>
                </a:lnTo>
                <a:lnTo>
                  <a:pt x="2044" y="260"/>
                </a:lnTo>
                <a:lnTo>
                  <a:pt x="2044" y="255"/>
                </a:lnTo>
                <a:lnTo>
                  <a:pt x="2051" y="258"/>
                </a:lnTo>
                <a:lnTo>
                  <a:pt x="2058" y="258"/>
                </a:lnTo>
                <a:lnTo>
                  <a:pt x="2070" y="246"/>
                </a:lnTo>
                <a:lnTo>
                  <a:pt x="2087" y="237"/>
                </a:lnTo>
                <a:lnTo>
                  <a:pt x="2096" y="222"/>
                </a:lnTo>
                <a:lnTo>
                  <a:pt x="2110" y="210"/>
                </a:lnTo>
                <a:lnTo>
                  <a:pt x="2113" y="210"/>
                </a:lnTo>
                <a:lnTo>
                  <a:pt x="2115" y="210"/>
                </a:lnTo>
                <a:lnTo>
                  <a:pt x="2120" y="206"/>
                </a:lnTo>
                <a:lnTo>
                  <a:pt x="2125" y="199"/>
                </a:lnTo>
                <a:lnTo>
                  <a:pt x="2120" y="199"/>
                </a:lnTo>
                <a:lnTo>
                  <a:pt x="2113" y="201"/>
                </a:lnTo>
                <a:lnTo>
                  <a:pt x="2118" y="191"/>
                </a:lnTo>
                <a:lnTo>
                  <a:pt x="2125" y="189"/>
                </a:lnTo>
                <a:lnTo>
                  <a:pt x="2127" y="184"/>
                </a:lnTo>
                <a:lnTo>
                  <a:pt x="2134" y="184"/>
                </a:lnTo>
                <a:lnTo>
                  <a:pt x="2132" y="187"/>
                </a:lnTo>
                <a:lnTo>
                  <a:pt x="2132" y="189"/>
                </a:lnTo>
                <a:lnTo>
                  <a:pt x="2134" y="189"/>
                </a:lnTo>
                <a:lnTo>
                  <a:pt x="2137" y="189"/>
                </a:lnTo>
                <a:lnTo>
                  <a:pt x="2139" y="191"/>
                </a:lnTo>
                <a:lnTo>
                  <a:pt x="2139" y="194"/>
                </a:lnTo>
                <a:lnTo>
                  <a:pt x="2144" y="191"/>
                </a:lnTo>
                <a:lnTo>
                  <a:pt x="2148" y="189"/>
                </a:lnTo>
                <a:lnTo>
                  <a:pt x="2144" y="189"/>
                </a:lnTo>
                <a:lnTo>
                  <a:pt x="2141" y="189"/>
                </a:lnTo>
                <a:lnTo>
                  <a:pt x="2144" y="182"/>
                </a:lnTo>
                <a:lnTo>
                  <a:pt x="2148" y="180"/>
                </a:lnTo>
                <a:lnTo>
                  <a:pt x="2153" y="180"/>
                </a:lnTo>
                <a:lnTo>
                  <a:pt x="2158" y="182"/>
                </a:lnTo>
                <a:lnTo>
                  <a:pt x="2158" y="180"/>
                </a:lnTo>
                <a:lnTo>
                  <a:pt x="2158" y="177"/>
                </a:lnTo>
                <a:lnTo>
                  <a:pt x="2163" y="175"/>
                </a:lnTo>
                <a:lnTo>
                  <a:pt x="2167" y="173"/>
                </a:lnTo>
                <a:lnTo>
                  <a:pt x="2170" y="173"/>
                </a:lnTo>
                <a:lnTo>
                  <a:pt x="2174" y="175"/>
                </a:lnTo>
                <a:lnTo>
                  <a:pt x="2174" y="177"/>
                </a:lnTo>
                <a:lnTo>
                  <a:pt x="2177" y="177"/>
                </a:lnTo>
                <a:lnTo>
                  <a:pt x="2177" y="175"/>
                </a:lnTo>
                <a:lnTo>
                  <a:pt x="2174" y="175"/>
                </a:lnTo>
                <a:lnTo>
                  <a:pt x="2174" y="173"/>
                </a:lnTo>
                <a:lnTo>
                  <a:pt x="2177" y="170"/>
                </a:lnTo>
                <a:lnTo>
                  <a:pt x="2179" y="175"/>
                </a:lnTo>
                <a:lnTo>
                  <a:pt x="2184" y="180"/>
                </a:lnTo>
                <a:lnTo>
                  <a:pt x="2184" y="177"/>
                </a:lnTo>
                <a:lnTo>
                  <a:pt x="2193" y="173"/>
                </a:lnTo>
                <a:lnTo>
                  <a:pt x="2200" y="170"/>
                </a:lnTo>
                <a:lnTo>
                  <a:pt x="2203" y="170"/>
                </a:lnTo>
                <a:lnTo>
                  <a:pt x="2203" y="168"/>
                </a:lnTo>
                <a:lnTo>
                  <a:pt x="2203" y="165"/>
                </a:lnTo>
                <a:lnTo>
                  <a:pt x="2210" y="165"/>
                </a:lnTo>
                <a:lnTo>
                  <a:pt x="2217" y="163"/>
                </a:lnTo>
                <a:lnTo>
                  <a:pt x="2219" y="168"/>
                </a:lnTo>
                <a:lnTo>
                  <a:pt x="2222" y="168"/>
                </a:lnTo>
                <a:lnTo>
                  <a:pt x="2224" y="168"/>
                </a:lnTo>
                <a:lnTo>
                  <a:pt x="2226" y="165"/>
                </a:lnTo>
                <a:lnTo>
                  <a:pt x="2231" y="163"/>
                </a:lnTo>
                <a:lnTo>
                  <a:pt x="2234" y="163"/>
                </a:lnTo>
                <a:lnTo>
                  <a:pt x="2238" y="163"/>
                </a:lnTo>
                <a:lnTo>
                  <a:pt x="2243" y="161"/>
                </a:lnTo>
                <a:lnTo>
                  <a:pt x="2245" y="158"/>
                </a:lnTo>
                <a:lnTo>
                  <a:pt x="2248" y="158"/>
                </a:lnTo>
                <a:lnTo>
                  <a:pt x="2248" y="161"/>
                </a:lnTo>
                <a:lnTo>
                  <a:pt x="2243" y="165"/>
                </a:lnTo>
                <a:lnTo>
                  <a:pt x="2238" y="173"/>
                </a:lnTo>
                <a:lnTo>
                  <a:pt x="2245" y="168"/>
                </a:lnTo>
                <a:lnTo>
                  <a:pt x="2252" y="163"/>
                </a:lnTo>
                <a:lnTo>
                  <a:pt x="2255" y="165"/>
                </a:lnTo>
                <a:lnTo>
                  <a:pt x="2257" y="165"/>
                </a:lnTo>
                <a:lnTo>
                  <a:pt x="2262" y="165"/>
                </a:lnTo>
                <a:lnTo>
                  <a:pt x="2264" y="163"/>
                </a:lnTo>
                <a:lnTo>
                  <a:pt x="2264" y="161"/>
                </a:lnTo>
                <a:lnTo>
                  <a:pt x="2269" y="161"/>
                </a:lnTo>
                <a:lnTo>
                  <a:pt x="2274" y="161"/>
                </a:lnTo>
                <a:lnTo>
                  <a:pt x="2274" y="165"/>
                </a:lnTo>
                <a:lnTo>
                  <a:pt x="2274" y="168"/>
                </a:lnTo>
                <a:lnTo>
                  <a:pt x="2276" y="168"/>
                </a:lnTo>
                <a:lnTo>
                  <a:pt x="2276" y="165"/>
                </a:lnTo>
                <a:lnTo>
                  <a:pt x="2278" y="163"/>
                </a:lnTo>
                <a:lnTo>
                  <a:pt x="2290" y="165"/>
                </a:lnTo>
                <a:lnTo>
                  <a:pt x="2305" y="168"/>
                </a:lnTo>
                <a:lnTo>
                  <a:pt x="2300" y="175"/>
                </a:lnTo>
                <a:lnTo>
                  <a:pt x="2288" y="175"/>
                </a:lnTo>
                <a:lnTo>
                  <a:pt x="2288" y="177"/>
                </a:lnTo>
                <a:lnTo>
                  <a:pt x="2300" y="177"/>
                </a:lnTo>
                <a:lnTo>
                  <a:pt x="2309" y="177"/>
                </a:lnTo>
                <a:lnTo>
                  <a:pt x="2319" y="177"/>
                </a:lnTo>
                <a:lnTo>
                  <a:pt x="2326" y="177"/>
                </a:lnTo>
                <a:lnTo>
                  <a:pt x="2335" y="184"/>
                </a:lnTo>
                <a:lnTo>
                  <a:pt x="2352" y="184"/>
                </a:lnTo>
                <a:lnTo>
                  <a:pt x="2366" y="187"/>
                </a:lnTo>
                <a:lnTo>
                  <a:pt x="2380" y="189"/>
                </a:lnTo>
                <a:lnTo>
                  <a:pt x="2392" y="194"/>
                </a:lnTo>
                <a:lnTo>
                  <a:pt x="2406" y="199"/>
                </a:lnTo>
                <a:lnTo>
                  <a:pt x="2418" y="203"/>
                </a:lnTo>
                <a:lnTo>
                  <a:pt x="2425" y="213"/>
                </a:lnTo>
                <a:lnTo>
                  <a:pt x="2425" y="215"/>
                </a:lnTo>
                <a:lnTo>
                  <a:pt x="2425" y="218"/>
                </a:lnTo>
                <a:lnTo>
                  <a:pt x="2411" y="222"/>
                </a:lnTo>
                <a:lnTo>
                  <a:pt x="2392" y="227"/>
                </a:lnTo>
                <a:lnTo>
                  <a:pt x="2390" y="227"/>
                </a:lnTo>
                <a:lnTo>
                  <a:pt x="2361" y="222"/>
                </a:lnTo>
                <a:lnTo>
                  <a:pt x="2335" y="218"/>
                </a:lnTo>
                <a:lnTo>
                  <a:pt x="2342" y="222"/>
                </a:lnTo>
                <a:lnTo>
                  <a:pt x="2349" y="227"/>
                </a:lnTo>
                <a:lnTo>
                  <a:pt x="2349" y="232"/>
                </a:lnTo>
                <a:lnTo>
                  <a:pt x="2349" y="234"/>
                </a:lnTo>
                <a:lnTo>
                  <a:pt x="2352" y="241"/>
                </a:lnTo>
                <a:lnTo>
                  <a:pt x="2354" y="248"/>
                </a:lnTo>
                <a:lnTo>
                  <a:pt x="2366" y="251"/>
                </a:lnTo>
                <a:lnTo>
                  <a:pt x="2376" y="253"/>
                </a:lnTo>
                <a:lnTo>
                  <a:pt x="2380" y="253"/>
                </a:lnTo>
                <a:lnTo>
                  <a:pt x="2385" y="253"/>
                </a:lnTo>
                <a:lnTo>
                  <a:pt x="2383" y="248"/>
                </a:lnTo>
                <a:lnTo>
                  <a:pt x="2378" y="248"/>
                </a:lnTo>
                <a:lnTo>
                  <a:pt x="2373" y="246"/>
                </a:lnTo>
                <a:lnTo>
                  <a:pt x="2371" y="244"/>
                </a:lnTo>
                <a:lnTo>
                  <a:pt x="2371" y="241"/>
                </a:lnTo>
                <a:lnTo>
                  <a:pt x="2368" y="241"/>
                </a:lnTo>
                <a:lnTo>
                  <a:pt x="2373" y="239"/>
                </a:lnTo>
                <a:lnTo>
                  <a:pt x="2376" y="237"/>
                </a:lnTo>
                <a:lnTo>
                  <a:pt x="2378" y="237"/>
                </a:lnTo>
                <a:lnTo>
                  <a:pt x="2392" y="241"/>
                </a:lnTo>
                <a:lnTo>
                  <a:pt x="2411" y="241"/>
                </a:lnTo>
                <a:lnTo>
                  <a:pt x="2409" y="237"/>
                </a:lnTo>
                <a:lnTo>
                  <a:pt x="2406" y="232"/>
                </a:lnTo>
                <a:lnTo>
                  <a:pt x="2423" y="225"/>
                </a:lnTo>
                <a:lnTo>
                  <a:pt x="2437" y="220"/>
                </a:lnTo>
                <a:lnTo>
                  <a:pt x="2439" y="220"/>
                </a:lnTo>
                <a:lnTo>
                  <a:pt x="2444" y="220"/>
                </a:lnTo>
                <a:lnTo>
                  <a:pt x="2451" y="222"/>
                </a:lnTo>
                <a:lnTo>
                  <a:pt x="2458" y="225"/>
                </a:lnTo>
                <a:lnTo>
                  <a:pt x="2461" y="220"/>
                </a:lnTo>
                <a:lnTo>
                  <a:pt x="2461" y="218"/>
                </a:lnTo>
                <a:lnTo>
                  <a:pt x="2458" y="213"/>
                </a:lnTo>
                <a:lnTo>
                  <a:pt x="2454" y="213"/>
                </a:lnTo>
                <a:lnTo>
                  <a:pt x="2456" y="206"/>
                </a:lnTo>
                <a:lnTo>
                  <a:pt x="2458" y="199"/>
                </a:lnTo>
                <a:lnTo>
                  <a:pt x="2456" y="196"/>
                </a:lnTo>
                <a:lnTo>
                  <a:pt x="2449" y="196"/>
                </a:lnTo>
                <a:lnTo>
                  <a:pt x="2449" y="194"/>
                </a:lnTo>
                <a:lnTo>
                  <a:pt x="2449" y="191"/>
                </a:lnTo>
                <a:lnTo>
                  <a:pt x="2461" y="191"/>
                </a:lnTo>
                <a:lnTo>
                  <a:pt x="2470" y="191"/>
                </a:lnTo>
                <a:lnTo>
                  <a:pt x="2480" y="194"/>
                </a:lnTo>
                <a:lnTo>
                  <a:pt x="2487" y="199"/>
                </a:lnTo>
                <a:lnTo>
                  <a:pt x="2484" y="201"/>
                </a:lnTo>
                <a:lnTo>
                  <a:pt x="2484" y="206"/>
                </a:lnTo>
                <a:lnTo>
                  <a:pt x="2475" y="206"/>
                </a:lnTo>
                <a:lnTo>
                  <a:pt x="2470" y="210"/>
                </a:lnTo>
                <a:lnTo>
                  <a:pt x="2477" y="213"/>
                </a:lnTo>
                <a:lnTo>
                  <a:pt x="2484" y="215"/>
                </a:lnTo>
                <a:lnTo>
                  <a:pt x="2487" y="215"/>
                </a:lnTo>
                <a:lnTo>
                  <a:pt x="2489" y="215"/>
                </a:lnTo>
                <a:lnTo>
                  <a:pt x="2499" y="210"/>
                </a:lnTo>
                <a:lnTo>
                  <a:pt x="2510" y="203"/>
                </a:lnTo>
                <a:lnTo>
                  <a:pt x="2513" y="203"/>
                </a:lnTo>
                <a:lnTo>
                  <a:pt x="2515" y="201"/>
                </a:lnTo>
                <a:lnTo>
                  <a:pt x="2532" y="199"/>
                </a:lnTo>
                <a:lnTo>
                  <a:pt x="2548" y="194"/>
                </a:lnTo>
                <a:lnTo>
                  <a:pt x="2551" y="194"/>
                </a:lnTo>
                <a:lnTo>
                  <a:pt x="2555" y="196"/>
                </a:lnTo>
                <a:lnTo>
                  <a:pt x="2555" y="194"/>
                </a:lnTo>
                <a:lnTo>
                  <a:pt x="2555" y="191"/>
                </a:lnTo>
                <a:lnTo>
                  <a:pt x="2565" y="189"/>
                </a:lnTo>
                <a:lnTo>
                  <a:pt x="2577" y="187"/>
                </a:lnTo>
                <a:lnTo>
                  <a:pt x="2572" y="191"/>
                </a:lnTo>
                <a:lnTo>
                  <a:pt x="2570" y="196"/>
                </a:lnTo>
                <a:lnTo>
                  <a:pt x="2584" y="194"/>
                </a:lnTo>
                <a:lnTo>
                  <a:pt x="2596" y="191"/>
                </a:lnTo>
                <a:lnTo>
                  <a:pt x="2615" y="191"/>
                </a:lnTo>
                <a:lnTo>
                  <a:pt x="2624" y="189"/>
                </a:lnTo>
                <a:lnTo>
                  <a:pt x="2626" y="189"/>
                </a:lnTo>
                <a:lnTo>
                  <a:pt x="2629" y="189"/>
                </a:lnTo>
                <a:lnTo>
                  <a:pt x="2633" y="189"/>
                </a:lnTo>
                <a:lnTo>
                  <a:pt x="2636" y="189"/>
                </a:lnTo>
                <a:lnTo>
                  <a:pt x="2636" y="191"/>
                </a:lnTo>
                <a:lnTo>
                  <a:pt x="2633" y="196"/>
                </a:lnTo>
                <a:lnTo>
                  <a:pt x="2638" y="194"/>
                </a:lnTo>
                <a:lnTo>
                  <a:pt x="2641" y="191"/>
                </a:lnTo>
                <a:lnTo>
                  <a:pt x="2645" y="191"/>
                </a:lnTo>
                <a:lnTo>
                  <a:pt x="2650" y="189"/>
                </a:lnTo>
                <a:lnTo>
                  <a:pt x="2648" y="187"/>
                </a:lnTo>
                <a:lnTo>
                  <a:pt x="2645" y="182"/>
                </a:lnTo>
                <a:lnTo>
                  <a:pt x="2643" y="182"/>
                </a:lnTo>
                <a:lnTo>
                  <a:pt x="2641" y="182"/>
                </a:lnTo>
                <a:lnTo>
                  <a:pt x="2631" y="177"/>
                </a:lnTo>
                <a:lnTo>
                  <a:pt x="2624" y="173"/>
                </a:lnTo>
                <a:lnTo>
                  <a:pt x="2626" y="170"/>
                </a:lnTo>
                <a:lnTo>
                  <a:pt x="2631" y="168"/>
                </a:lnTo>
                <a:lnTo>
                  <a:pt x="2641" y="173"/>
                </a:lnTo>
                <a:lnTo>
                  <a:pt x="2650" y="177"/>
                </a:lnTo>
                <a:lnTo>
                  <a:pt x="2676" y="177"/>
                </a:lnTo>
                <a:lnTo>
                  <a:pt x="2700" y="182"/>
                </a:lnTo>
                <a:lnTo>
                  <a:pt x="2721" y="189"/>
                </a:lnTo>
                <a:lnTo>
                  <a:pt x="2740" y="196"/>
                </a:lnTo>
                <a:lnTo>
                  <a:pt x="2742" y="194"/>
                </a:lnTo>
                <a:lnTo>
                  <a:pt x="2745" y="189"/>
                </a:lnTo>
                <a:lnTo>
                  <a:pt x="2733" y="184"/>
                </a:lnTo>
                <a:lnTo>
                  <a:pt x="2721" y="177"/>
                </a:lnTo>
                <a:lnTo>
                  <a:pt x="2721" y="175"/>
                </a:lnTo>
                <a:lnTo>
                  <a:pt x="2723" y="175"/>
                </a:lnTo>
                <a:lnTo>
                  <a:pt x="2726" y="173"/>
                </a:lnTo>
                <a:lnTo>
                  <a:pt x="2726" y="170"/>
                </a:lnTo>
                <a:lnTo>
                  <a:pt x="2726" y="165"/>
                </a:lnTo>
                <a:lnTo>
                  <a:pt x="2723" y="165"/>
                </a:lnTo>
                <a:lnTo>
                  <a:pt x="2719" y="163"/>
                </a:lnTo>
                <a:lnTo>
                  <a:pt x="2721" y="161"/>
                </a:lnTo>
                <a:lnTo>
                  <a:pt x="2721" y="158"/>
                </a:lnTo>
                <a:lnTo>
                  <a:pt x="2733" y="156"/>
                </a:lnTo>
                <a:lnTo>
                  <a:pt x="2740" y="151"/>
                </a:lnTo>
                <a:lnTo>
                  <a:pt x="2745" y="142"/>
                </a:lnTo>
                <a:lnTo>
                  <a:pt x="2752" y="137"/>
                </a:lnTo>
                <a:lnTo>
                  <a:pt x="2754" y="137"/>
                </a:lnTo>
                <a:lnTo>
                  <a:pt x="2756" y="137"/>
                </a:lnTo>
                <a:lnTo>
                  <a:pt x="2756" y="132"/>
                </a:lnTo>
                <a:lnTo>
                  <a:pt x="2756" y="130"/>
                </a:lnTo>
                <a:lnTo>
                  <a:pt x="2761" y="130"/>
                </a:lnTo>
                <a:lnTo>
                  <a:pt x="2764" y="130"/>
                </a:lnTo>
                <a:lnTo>
                  <a:pt x="2766" y="130"/>
                </a:lnTo>
                <a:lnTo>
                  <a:pt x="2771" y="130"/>
                </a:lnTo>
                <a:lnTo>
                  <a:pt x="2775" y="130"/>
                </a:lnTo>
                <a:lnTo>
                  <a:pt x="2775" y="132"/>
                </a:lnTo>
                <a:lnTo>
                  <a:pt x="2773" y="137"/>
                </a:lnTo>
                <a:lnTo>
                  <a:pt x="2785" y="137"/>
                </a:lnTo>
                <a:lnTo>
                  <a:pt x="2792" y="144"/>
                </a:lnTo>
                <a:lnTo>
                  <a:pt x="2787" y="151"/>
                </a:lnTo>
                <a:lnTo>
                  <a:pt x="2783" y="158"/>
                </a:lnTo>
                <a:lnTo>
                  <a:pt x="2787" y="158"/>
                </a:lnTo>
                <a:lnTo>
                  <a:pt x="2790" y="163"/>
                </a:lnTo>
                <a:lnTo>
                  <a:pt x="2790" y="165"/>
                </a:lnTo>
                <a:lnTo>
                  <a:pt x="2790" y="173"/>
                </a:lnTo>
                <a:lnTo>
                  <a:pt x="2790" y="182"/>
                </a:lnTo>
                <a:lnTo>
                  <a:pt x="2790" y="184"/>
                </a:lnTo>
                <a:lnTo>
                  <a:pt x="2790" y="189"/>
                </a:lnTo>
                <a:lnTo>
                  <a:pt x="2794" y="191"/>
                </a:lnTo>
                <a:lnTo>
                  <a:pt x="2797" y="196"/>
                </a:lnTo>
                <a:lnTo>
                  <a:pt x="2797" y="199"/>
                </a:lnTo>
                <a:lnTo>
                  <a:pt x="2794" y="206"/>
                </a:lnTo>
                <a:lnTo>
                  <a:pt x="2783" y="213"/>
                </a:lnTo>
                <a:lnTo>
                  <a:pt x="2771" y="220"/>
                </a:lnTo>
                <a:lnTo>
                  <a:pt x="2778" y="222"/>
                </a:lnTo>
                <a:lnTo>
                  <a:pt x="2783" y="222"/>
                </a:lnTo>
                <a:lnTo>
                  <a:pt x="2797" y="215"/>
                </a:lnTo>
                <a:lnTo>
                  <a:pt x="2811" y="201"/>
                </a:lnTo>
                <a:lnTo>
                  <a:pt x="2811" y="199"/>
                </a:lnTo>
                <a:lnTo>
                  <a:pt x="2809" y="196"/>
                </a:lnTo>
                <a:lnTo>
                  <a:pt x="2809" y="191"/>
                </a:lnTo>
                <a:lnTo>
                  <a:pt x="2811" y="189"/>
                </a:lnTo>
                <a:lnTo>
                  <a:pt x="2820" y="189"/>
                </a:lnTo>
                <a:lnTo>
                  <a:pt x="2830" y="189"/>
                </a:lnTo>
                <a:lnTo>
                  <a:pt x="2830" y="187"/>
                </a:lnTo>
                <a:lnTo>
                  <a:pt x="2816" y="187"/>
                </a:lnTo>
                <a:lnTo>
                  <a:pt x="2804" y="189"/>
                </a:lnTo>
                <a:lnTo>
                  <a:pt x="2801" y="182"/>
                </a:lnTo>
                <a:lnTo>
                  <a:pt x="2799" y="180"/>
                </a:lnTo>
                <a:lnTo>
                  <a:pt x="2801" y="173"/>
                </a:lnTo>
                <a:lnTo>
                  <a:pt x="2806" y="168"/>
                </a:lnTo>
                <a:lnTo>
                  <a:pt x="2799" y="161"/>
                </a:lnTo>
                <a:lnTo>
                  <a:pt x="2797" y="156"/>
                </a:lnTo>
                <a:lnTo>
                  <a:pt x="2797" y="154"/>
                </a:lnTo>
                <a:lnTo>
                  <a:pt x="2799" y="151"/>
                </a:lnTo>
                <a:lnTo>
                  <a:pt x="2809" y="149"/>
                </a:lnTo>
                <a:lnTo>
                  <a:pt x="2816" y="144"/>
                </a:lnTo>
                <a:lnTo>
                  <a:pt x="2816" y="142"/>
                </a:lnTo>
                <a:lnTo>
                  <a:pt x="2816" y="139"/>
                </a:lnTo>
                <a:lnTo>
                  <a:pt x="2818" y="137"/>
                </a:lnTo>
                <a:lnTo>
                  <a:pt x="2823" y="139"/>
                </a:lnTo>
                <a:lnTo>
                  <a:pt x="2823" y="144"/>
                </a:lnTo>
                <a:lnTo>
                  <a:pt x="2823" y="151"/>
                </a:lnTo>
                <a:lnTo>
                  <a:pt x="2823" y="158"/>
                </a:lnTo>
                <a:lnTo>
                  <a:pt x="2832" y="158"/>
                </a:lnTo>
                <a:lnTo>
                  <a:pt x="2839" y="161"/>
                </a:lnTo>
                <a:lnTo>
                  <a:pt x="2839" y="158"/>
                </a:lnTo>
                <a:lnTo>
                  <a:pt x="2832" y="156"/>
                </a:lnTo>
                <a:lnTo>
                  <a:pt x="2830" y="149"/>
                </a:lnTo>
                <a:lnTo>
                  <a:pt x="2832" y="149"/>
                </a:lnTo>
                <a:lnTo>
                  <a:pt x="2837" y="149"/>
                </a:lnTo>
                <a:lnTo>
                  <a:pt x="2842" y="149"/>
                </a:lnTo>
                <a:lnTo>
                  <a:pt x="2849" y="151"/>
                </a:lnTo>
                <a:lnTo>
                  <a:pt x="2844" y="149"/>
                </a:lnTo>
                <a:lnTo>
                  <a:pt x="2839" y="146"/>
                </a:lnTo>
                <a:lnTo>
                  <a:pt x="2842" y="142"/>
                </a:lnTo>
                <a:lnTo>
                  <a:pt x="2846" y="139"/>
                </a:lnTo>
                <a:lnTo>
                  <a:pt x="2849" y="139"/>
                </a:lnTo>
                <a:lnTo>
                  <a:pt x="2854" y="142"/>
                </a:lnTo>
                <a:lnTo>
                  <a:pt x="2856" y="144"/>
                </a:lnTo>
                <a:lnTo>
                  <a:pt x="2856" y="142"/>
                </a:lnTo>
                <a:lnTo>
                  <a:pt x="2880" y="146"/>
                </a:lnTo>
                <a:lnTo>
                  <a:pt x="2903" y="154"/>
                </a:lnTo>
                <a:lnTo>
                  <a:pt x="2903" y="151"/>
                </a:lnTo>
                <a:lnTo>
                  <a:pt x="2891" y="146"/>
                </a:lnTo>
                <a:lnTo>
                  <a:pt x="2880" y="142"/>
                </a:lnTo>
                <a:lnTo>
                  <a:pt x="2882" y="139"/>
                </a:lnTo>
                <a:lnTo>
                  <a:pt x="2882" y="137"/>
                </a:lnTo>
                <a:lnTo>
                  <a:pt x="2880" y="137"/>
                </a:lnTo>
                <a:lnTo>
                  <a:pt x="2877" y="132"/>
                </a:lnTo>
                <a:lnTo>
                  <a:pt x="2880" y="130"/>
                </a:lnTo>
                <a:lnTo>
                  <a:pt x="2880" y="128"/>
                </a:lnTo>
                <a:lnTo>
                  <a:pt x="2917" y="125"/>
                </a:lnTo>
                <a:lnTo>
                  <a:pt x="2953" y="125"/>
                </a:lnTo>
                <a:lnTo>
                  <a:pt x="2951" y="123"/>
                </a:lnTo>
                <a:lnTo>
                  <a:pt x="2948" y="123"/>
                </a:lnTo>
                <a:lnTo>
                  <a:pt x="2946" y="120"/>
                </a:lnTo>
                <a:lnTo>
                  <a:pt x="2946" y="118"/>
                </a:lnTo>
                <a:lnTo>
                  <a:pt x="2943" y="118"/>
                </a:lnTo>
                <a:lnTo>
                  <a:pt x="2941" y="118"/>
                </a:lnTo>
                <a:lnTo>
                  <a:pt x="2941" y="116"/>
                </a:lnTo>
                <a:lnTo>
                  <a:pt x="2943" y="116"/>
                </a:lnTo>
                <a:lnTo>
                  <a:pt x="2946" y="113"/>
                </a:lnTo>
                <a:lnTo>
                  <a:pt x="2948" y="111"/>
                </a:lnTo>
                <a:lnTo>
                  <a:pt x="2951" y="111"/>
                </a:lnTo>
                <a:lnTo>
                  <a:pt x="2953" y="111"/>
                </a:lnTo>
                <a:lnTo>
                  <a:pt x="2955" y="111"/>
                </a:lnTo>
                <a:lnTo>
                  <a:pt x="2955" y="113"/>
                </a:lnTo>
                <a:lnTo>
                  <a:pt x="2958" y="113"/>
                </a:lnTo>
                <a:lnTo>
                  <a:pt x="2958" y="109"/>
                </a:lnTo>
                <a:lnTo>
                  <a:pt x="2960" y="106"/>
                </a:lnTo>
                <a:lnTo>
                  <a:pt x="2965" y="106"/>
                </a:lnTo>
                <a:lnTo>
                  <a:pt x="2969" y="106"/>
                </a:lnTo>
                <a:lnTo>
                  <a:pt x="2979" y="104"/>
                </a:lnTo>
                <a:lnTo>
                  <a:pt x="2986" y="104"/>
                </a:lnTo>
                <a:lnTo>
                  <a:pt x="3005" y="101"/>
                </a:lnTo>
                <a:lnTo>
                  <a:pt x="3024" y="99"/>
                </a:lnTo>
                <a:lnTo>
                  <a:pt x="3026" y="97"/>
                </a:lnTo>
                <a:lnTo>
                  <a:pt x="3029" y="94"/>
                </a:lnTo>
                <a:lnTo>
                  <a:pt x="3045" y="94"/>
                </a:lnTo>
                <a:lnTo>
                  <a:pt x="3059" y="94"/>
                </a:lnTo>
                <a:lnTo>
                  <a:pt x="3064" y="94"/>
                </a:lnTo>
                <a:lnTo>
                  <a:pt x="3066" y="92"/>
                </a:lnTo>
                <a:lnTo>
                  <a:pt x="3066" y="94"/>
                </a:lnTo>
                <a:lnTo>
                  <a:pt x="3064" y="97"/>
                </a:lnTo>
                <a:lnTo>
                  <a:pt x="3078" y="97"/>
                </a:lnTo>
                <a:lnTo>
                  <a:pt x="3090" y="94"/>
                </a:lnTo>
                <a:lnTo>
                  <a:pt x="3092" y="94"/>
                </a:lnTo>
                <a:lnTo>
                  <a:pt x="3095" y="94"/>
                </a:lnTo>
                <a:lnTo>
                  <a:pt x="3097" y="90"/>
                </a:lnTo>
                <a:lnTo>
                  <a:pt x="3102" y="90"/>
                </a:lnTo>
                <a:lnTo>
                  <a:pt x="3109" y="90"/>
                </a:lnTo>
                <a:lnTo>
                  <a:pt x="3116" y="90"/>
                </a:lnTo>
                <a:lnTo>
                  <a:pt x="3128" y="80"/>
                </a:lnTo>
                <a:lnTo>
                  <a:pt x="3147" y="75"/>
                </a:lnTo>
                <a:lnTo>
                  <a:pt x="3149" y="75"/>
                </a:lnTo>
                <a:lnTo>
                  <a:pt x="3152" y="75"/>
                </a:lnTo>
                <a:lnTo>
                  <a:pt x="3166" y="75"/>
                </a:lnTo>
                <a:lnTo>
                  <a:pt x="3175" y="80"/>
                </a:lnTo>
                <a:lnTo>
                  <a:pt x="3173" y="80"/>
                </a:lnTo>
                <a:lnTo>
                  <a:pt x="3171" y="80"/>
                </a:lnTo>
                <a:lnTo>
                  <a:pt x="3171" y="83"/>
                </a:lnTo>
                <a:lnTo>
                  <a:pt x="3171" y="85"/>
                </a:lnTo>
                <a:lnTo>
                  <a:pt x="3182" y="85"/>
                </a:lnTo>
                <a:lnTo>
                  <a:pt x="3192" y="85"/>
                </a:lnTo>
                <a:lnTo>
                  <a:pt x="3190" y="87"/>
                </a:lnTo>
                <a:lnTo>
                  <a:pt x="3187" y="90"/>
                </a:lnTo>
                <a:lnTo>
                  <a:pt x="3197" y="87"/>
                </a:lnTo>
                <a:lnTo>
                  <a:pt x="3201" y="87"/>
                </a:lnTo>
                <a:lnTo>
                  <a:pt x="3216" y="87"/>
                </a:lnTo>
                <a:lnTo>
                  <a:pt x="3227" y="87"/>
                </a:lnTo>
                <a:lnTo>
                  <a:pt x="3246" y="90"/>
                </a:lnTo>
                <a:lnTo>
                  <a:pt x="3263" y="94"/>
                </a:lnTo>
                <a:lnTo>
                  <a:pt x="3263" y="97"/>
                </a:lnTo>
                <a:lnTo>
                  <a:pt x="3265" y="99"/>
                </a:lnTo>
                <a:lnTo>
                  <a:pt x="3265" y="101"/>
                </a:lnTo>
                <a:lnTo>
                  <a:pt x="3265" y="104"/>
                </a:lnTo>
                <a:lnTo>
                  <a:pt x="3244" y="116"/>
                </a:lnTo>
                <a:lnTo>
                  <a:pt x="3220" y="123"/>
                </a:lnTo>
                <a:lnTo>
                  <a:pt x="3230" y="123"/>
                </a:lnTo>
                <a:lnTo>
                  <a:pt x="3239" y="123"/>
                </a:lnTo>
                <a:lnTo>
                  <a:pt x="3244" y="118"/>
                </a:lnTo>
                <a:lnTo>
                  <a:pt x="3249" y="116"/>
                </a:lnTo>
                <a:lnTo>
                  <a:pt x="3251" y="116"/>
                </a:lnTo>
                <a:lnTo>
                  <a:pt x="3256" y="116"/>
                </a:lnTo>
                <a:lnTo>
                  <a:pt x="3263" y="118"/>
                </a:lnTo>
                <a:lnTo>
                  <a:pt x="3258" y="123"/>
                </a:lnTo>
                <a:lnTo>
                  <a:pt x="3251" y="123"/>
                </a:lnTo>
                <a:lnTo>
                  <a:pt x="3246" y="123"/>
                </a:lnTo>
                <a:lnTo>
                  <a:pt x="3242" y="123"/>
                </a:lnTo>
                <a:lnTo>
                  <a:pt x="3242" y="125"/>
                </a:lnTo>
                <a:lnTo>
                  <a:pt x="3246" y="125"/>
                </a:lnTo>
                <a:lnTo>
                  <a:pt x="3249" y="125"/>
                </a:lnTo>
                <a:lnTo>
                  <a:pt x="3253" y="125"/>
                </a:lnTo>
                <a:lnTo>
                  <a:pt x="3261" y="125"/>
                </a:lnTo>
                <a:lnTo>
                  <a:pt x="3261" y="128"/>
                </a:lnTo>
                <a:lnTo>
                  <a:pt x="3261" y="130"/>
                </a:lnTo>
                <a:lnTo>
                  <a:pt x="3277" y="128"/>
                </a:lnTo>
                <a:lnTo>
                  <a:pt x="3294" y="125"/>
                </a:lnTo>
                <a:lnTo>
                  <a:pt x="3303" y="128"/>
                </a:lnTo>
                <a:lnTo>
                  <a:pt x="3313" y="128"/>
                </a:lnTo>
                <a:lnTo>
                  <a:pt x="3320" y="128"/>
                </a:lnTo>
                <a:lnTo>
                  <a:pt x="3322" y="132"/>
                </a:lnTo>
                <a:lnTo>
                  <a:pt x="3327" y="135"/>
                </a:lnTo>
                <a:lnTo>
                  <a:pt x="3334" y="135"/>
                </a:lnTo>
                <a:lnTo>
                  <a:pt x="3336" y="135"/>
                </a:lnTo>
                <a:lnTo>
                  <a:pt x="3339" y="132"/>
                </a:lnTo>
                <a:lnTo>
                  <a:pt x="3341" y="135"/>
                </a:lnTo>
                <a:lnTo>
                  <a:pt x="3343" y="137"/>
                </a:lnTo>
                <a:lnTo>
                  <a:pt x="3358" y="137"/>
                </a:lnTo>
                <a:lnTo>
                  <a:pt x="3369" y="137"/>
                </a:lnTo>
                <a:lnTo>
                  <a:pt x="3376" y="130"/>
                </a:lnTo>
                <a:lnTo>
                  <a:pt x="3391" y="125"/>
                </a:lnTo>
                <a:lnTo>
                  <a:pt x="3407" y="128"/>
                </a:lnTo>
                <a:lnTo>
                  <a:pt x="3426" y="130"/>
                </a:lnTo>
                <a:lnTo>
                  <a:pt x="3433" y="132"/>
                </a:lnTo>
                <a:lnTo>
                  <a:pt x="3443" y="135"/>
                </a:lnTo>
                <a:lnTo>
                  <a:pt x="3445" y="139"/>
                </a:lnTo>
                <a:lnTo>
                  <a:pt x="3447" y="146"/>
                </a:lnTo>
                <a:lnTo>
                  <a:pt x="3445" y="146"/>
                </a:lnTo>
                <a:lnTo>
                  <a:pt x="3445" y="149"/>
                </a:lnTo>
                <a:lnTo>
                  <a:pt x="3445" y="151"/>
                </a:lnTo>
                <a:lnTo>
                  <a:pt x="3447" y="151"/>
                </a:lnTo>
                <a:lnTo>
                  <a:pt x="3447" y="154"/>
                </a:lnTo>
                <a:lnTo>
                  <a:pt x="3445" y="156"/>
                </a:lnTo>
                <a:lnTo>
                  <a:pt x="3457" y="161"/>
                </a:lnTo>
                <a:lnTo>
                  <a:pt x="3469" y="165"/>
                </a:lnTo>
                <a:lnTo>
                  <a:pt x="3478" y="156"/>
                </a:lnTo>
                <a:lnTo>
                  <a:pt x="3483" y="151"/>
                </a:lnTo>
                <a:lnTo>
                  <a:pt x="3492" y="154"/>
                </a:lnTo>
                <a:lnTo>
                  <a:pt x="3504" y="156"/>
                </a:lnTo>
                <a:lnTo>
                  <a:pt x="3514" y="154"/>
                </a:lnTo>
                <a:lnTo>
                  <a:pt x="3526" y="154"/>
                </a:lnTo>
                <a:lnTo>
                  <a:pt x="3533" y="154"/>
                </a:lnTo>
                <a:lnTo>
                  <a:pt x="3537" y="156"/>
                </a:lnTo>
                <a:lnTo>
                  <a:pt x="3540" y="154"/>
                </a:lnTo>
                <a:lnTo>
                  <a:pt x="3542" y="154"/>
                </a:lnTo>
                <a:lnTo>
                  <a:pt x="3554" y="154"/>
                </a:lnTo>
                <a:lnTo>
                  <a:pt x="3566" y="154"/>
                </a:lnTo>
                <a:lnTo>
                  <a:pt x="3563" y="149"/>
                </a:lnTo>
                <a:lnTo>
                  <a:pt x="3561" y="142"/>
                </a:lnTo>
                <a:lnTo>
                  <a:pt x="3563" y="142"/>
                </a:lnTo>
                <a:lnTo>
                  <a:pt x="3570" y="142"/>
                </a:lnTo>
                <a:lnTo>
                  <a:pt x="3578" y="142"/>
                </a:lnTo>
                <a:lnTo>
                  <a:pt x="3578" y="139"/>
                </a:lnTo>
                <a:lnTo>
                  <a:pt x="3578" y="137"/>
                </a:lnTo>
                <a:lnTo>
                  <a:pt x="3611" y="139"/>
                </a:lnTo>
                <a:lnTo>
                  <a:pt x="3641" y="142"/>
                </a:lnTo>
                <a:lnTo>
                  <a:pt x="3649" y="146"/>
                </a:lnTo>
                <a:lnTo>
                  <a:pt x="3656" y="144"/>
                </a:lnTo>
                <a:lnTo>
                  <a:pt x="3665" y="144"/>
                </a:lnTo>
                <a:lnTo>
                  <a:pt x="3675" y="144"/>
                </a:lnTo>
                <a:lnTo>
                  <a:pt x="3679" y="146"/>
                </a:lnTo>
                <a:lnTo>
                  <a:pt x="3686" y="146"/>
                </a:lnTo>
                <a:lnTo>
                  <a:pt x="3684" y="151"/>
                </a:lnTo>
                <a:lnTo>
                  <a:pt x="3682" y="154"/>
                </a:lnTo>
                <a:lnTo>
                  <a:pt x="3691" y="156"/>
                </a:lnTo>
                <a:lnTo>
                  <a:pt x="3701" y="156"/>
                </a:lnTo>
                <a:lnTo>
                  <a:pt x="3710" y="161"/>
                </a:lnTo>
                <a:lnTo>
                  <a:pt x="3715" y="163"/>
                </a:lnTo>
                <a:lnTo>
                  <a:pt x="3720" y="163"/>
                </a:lnTo>
                <a:lnTo>
                  <a:pt x="3724" y="163"/>
                </a:lnTo>
                <a:lnTo>
                  <a:pt x="3734" y="163"/>
                </a:lnTo>
                <a:lnTo>
                  <a:pt x="3746" y="161"/>
                </a:lnTo>
                <a:lnTo>
                  <a:pt x="3760" y="161"/>
                </a:lnTo>
                <a:lnTo>
                  <a:pt x="3774" y="161"/>
                </a:lnTo>
                <a:lnTo>
                  <a:pt x="3791" y="163"/>
                </a:lnTo>
                <a:lnTo>
                  <a:pt x="3802" y="170"/>
                </a:lnTo>
                <a:lnTo>
                  <a:pt x="3802" y="175"/>
                </a:lnTo>
                <a:lnTo>
                  <a:pt x="3802" y="177"/>
                </a:lnTo>
                <a:lnTo>
                  <a:pt x="3805" y="177"/>
                </a:lnTo>
                <a:lnTo>
                  <a:pt x="3809" y="177"/>
                </a:lnTo>
                <a:lnTo>
                  <a:pt x="3812" y="180"/>
                </a:lnTo>
                <a:lnTo>
                  <a:pt x="3814" y="182"/>
                </a:lnTo>
                <a:lnTo>
                  <a:pt x="3817" y="182"/>
                </a:lnTo>
                <a:lnTo>
                  <a:pt x="3819" y="180"/>
                </a:lnTo>
                <a:lnTo>
                  <a:pt x="3819" y="182"/>
                </a:lnTo>
                <a:lnTo>
                  <a:pt x="3819" y="184"/>
                </a:lnTo>
                <a:lnTo>
                  <a:pt x="3824" y="180"/>
                </a:lnTo>
                <a:lnTo>
                  <a:pt x="3833" y="177"/>
                </a:lnTo>
                <a:lnTo>
                  <a:pt x="3836" y="177"/>
                </a:lnTo>
                <a:lnTo>
                  <a:pt x="3866" y="180"/>
                </a:lnTo>
                <a:lnTo>
                  <a:pt x="3895" y="180"/>
                </a:lnTo>
                <a:lnTo>
                  <a:pt x="3895" y="177"/>
                </a:lnTo>
                <a:lnTo>
                  <a:pt x="3895" y="175"/>
                </a:lnTo>
                <a:lnTo>
                  <a:pt x="3904" y="175"/>
                </a:lnTo>
                <a:lnTo>
                  <a:pt x="3911" y="175"/>
                </a:lnTo>
                <a:lnTo>
                  <a:pt x="3909" y="182"/>
                </a:lnTo>
                <a:lnTo>
                  <a:pt x="3897" y="182"/>
                </a:lnTo>
                <a:lnTo>
                  <a:pt x="3907" y="187"/>
                </a:lnTo>
                <a:lnTo>
                  <a:pt x="3916" y="189"/>
                </a:lnTo>
                <a:lnTo>
                  <a:pt x="3918" y="189"/>
                </a:lnTo>
                <a:lnTo>
                  <a:pt x="3923" y="189"/>
                </a:lnTo>
                <a:lnTo>
                  <a:pt x="3925" y="189"/>
                </a:lnTo>
                <a:lnTo>
                  <a:pt x="3925" y="184"/>
                </a:lnTo>
                <a:lnTo>
                  <a:pt x="3925" y="182"/>
                </a:lnTo>
                <a:lnTo>
                  <a:pt x="3921" y="180"/>
                </a:lnTo>
                <a:lnTo>
                  <a:pt x="3923" y="177"/>
                </a:lnTo>
                <a:lnTo>
                  <a:pt x="3925" y="173"/>
                </a:lnTo>
                <a:lnTo>
                  <a:pt x="3987" y="175"/>
                </a:lnTo>
                <a:lnTo>
                  <a:pt x="4032" y="189"/>
                </a:lnTo>
                <a:lnTo>
                  <a:pt x="4034" y="189"/>
                </a:lnTo>
                <a:lnTo>
                  <a:pt x="4037" y="189"/>
                </a:lnTo>
                <a:lnTo>
                  <a:pt x="4051" y="191"/>
                </a:lnTo>
                <a:lnTo>
                  <a:pt x="4065" y="199"/>
                </a:lnTo>
                <a:lnTo>
                  <a:pt x="4072" y="201"/>
                </a:lnTo>
                <a:lnTo>
                  <a:pt x="4079" y="203"/>
                </a:lnTo>
                <a:lnTo>
                  <a:pt x="4086" y="206"/>
                </a:lnTo>
                <a:lnTo>
                  <a:pt x="4091" y="208"/>
                </a:lnTo>
                <a:lnTo>
                  <a:pt x="4093" y="215"/>
                </a:lnTo>
                <a:lnTo>
                  <a:pt x="4098" y="222"/>
                </a:lnTo>
                <a:lnTo>
                  <a:pt x="4101" y="220"/>
                </a:lnTo>
                <a:lnTo>
                  <a:pt x="4101" y="218"/>
                </a:lnTo>
                <a:lnTo>
                  <a:pt x="4098" y="215"/>
                </a:lnTo>
                <a:lnTo>
                  <a:pt x="4098" y="213"/>
                </a:lnTo>
                <a:lnTo>
                  <a:pt x="4129" y="215"/>
                </a:lnTo>
                <a:lnTo>
                  <a:pt x="4150" y="225"/>
                </a:lnTo>
                <a:lnTo>
                  <a:pt x="4145" y="227"/>
                </a:lnTo>
                <a:lnTo>
                  <a:pt x="4141" y="232"/>
                </a:lnTo>
                <a:lnTo>
                  <a:pt x="4143" y="232"/>
                </a:lnTo>
                <a:lnTo>
                  <a:pt x="4143" y="234"/>
                </a:lnTo>
                <a:lnTo>
                  <a:pt x="4131" y="234"/>
                </a:lnTo>
                <a:lnTo>
                  <a:pt x="4119" y="234"/>
                </a:lnTo>
                <a:lnTo>
                  <a:pt x="4122" y="237"/>
                </a:lnTo>
                <a:lnTo>
                  <a:pt x="4122" y="239"/>
                </a:lnTo>
                <a:lnTo>
                  <a:pt x="4119" y="241"/>
                </a:lnTo>
                <a:lnTo>
                  <a:pt x="4115" y="241"/>
                </a:lnTo>
                <a:lnTo>
                  <a:pt x="4115" y="244"/>
                </a:lnTo>
                <a:lnTo>
                  <a:pt x="4117" y="244"/>
                </a:lnTo>
                <a:lnTo>
                  <a:pt x="4119" y="244"/>
                </a:lnTo>
                <a:lnTo>
                  <a:pt x="4119" y="246"/>
                </a:lnTo>
                <a:lnTo>
                  <a:pt x="4119" y="248"/>
                </a:lnTo>
                <a:lnTo>
                  <a:pt x="4115" y="248"/>
                </a:lnTo>
                <a:lnTo>
                  <a:pt x="4112" y="251"/>
                </a:lnTo>
                <a:lnTo>
                  <a:pt x="4101" y="246"/>
                </a:lnTo>
                <a:lnTo>
                  <a:pt x="4091" y="244"/>
                </a:lnTo>
                <a:lnTo>
                  <a:pt x="4082" y="241"/>
                </a:lnTo>
                <a:lnTo>
                  <a:pt x="4075" y="234"/>
                </a:lnTo>
                <a:lnTo>
                  <a:pt x="4063" y="234"/>
                </a:lnTo>
                <a:lnTo>
                  <a:pt x="4048" y="234"/>
                </a:lnTo>
                <a:lnTo>
                  <a:pt x="4046" y="229"/>
                </a:lnTo>
                <a:lnTo>
                  <a:pt x="4046" y="227"/>
                </a:lnTo>
                <a:lnTo>
                  <a:pt x="4041" y="227"/>
                </a:lnTo>
                <a:lnTo>
                  <a:pt x="4037" y="225"/>
                </a:lnTo>
                <a:lnTo>
                  <a:pt x="4037" y="229"/>
                </a:lnTo>
                <a:lnTo>
                  <a:pt x="4039" y="234"/>
                </a:lnTo>
                <a:lnTo>
                  <a:pt x="4037" y="237"/>
                </a:lnTo>
                <a:lnTo>
                  <a:pt x="4037" y="239"/>
                </a:lnTo>
                <a:lnTo>
                  <a:pt x="4034" y="239"/>
                </a:lnTo>
                <a:close/>
                <a:moveTo>
                  <a:pt x="2875" y="959"/>
                </a:moveTo>
                <a:lnTo>
                  <a:pt x="2872" y="966"/>
                </a:lnTo>
                <a:lnTo>
                  <a:pt x="2870" y="980"/>
                </a:lnTo>
                <a:lnTo>
                  <a:pt x="2870" y="983"/>
                </a:lnTo>
                <a:lnTo>
                  <a:pt x="2870" y="988"/>
                </a:lnTo>
                <a:lnTo>
                  <a:pt x="2872" y="999"/>
                </a:lnTo>
                <a:lnTo>
                  <a:pt x="2880" y="1004"/>
                </a:lnTo>
                <a:lnTo>
                  <a:pt x="2891" y="999"/>
                </a:lnTo>
                <a:lnTo>
                  <a:pt x="2896" y="990"/>
                </a:lnTo>
                <a:lnTo>
                  <a:pt x="2896" y="988"/>
                </a:lnTo>
                <a:lnTo>
                  <a:pt x="2889" y="966"/>
                </a:lnTo>
                <a:lnTo>
                  <a:pt x="2872" y="952"/>
                </a:lnTo>
                <a:lnTo>
                  <a:pt x="2875" y="957"/>
                </a:lnTo>
                <a:lnTo>
                  <a:pt x="2875" y="959"/>
                </a:lnTo>
                <a:close/>
                <a:moveTo>
                  <a:pt x="3623" y="1611"/>
                </a:moveTo>
                <a:lnTo>
                  <a:pt x="3630" y="1630"/>
                </a:lnTo>
                <a:lnTo>
                  <a:pt x="3644" y="1644"/>
                </a:lnTo>
                <a:lnTo>
                  <a:pt x="3649" y="1644"/>
                </a:lnTo>
                <a:lnTo>
                  <a:pt x="3656" y="1637"/>
                </a:lnTo>
                <a:lnTo>
                  <a:pt x="3658" y="1639"/>
                </a:lnTo>
                <a:lnTo>
                  <a:pt x="3663" y="1639"/>
                </a:lnTo>
                <a:lnTo>
                  <a:pt x="3663" y="1627"/>
                </a:lnTo>
                <a:lnTo>
                  <a:pt x="3668" y="1627"/>
                </a:lnTo>
                <a:lnTo>
                  <a:pt x="3668" y="1613"/>
                </a:lnTo>
                <a:lnTo>
                  <a:pt x="3663" y="1606"/>
                </a:lnTo>
                <a:lnTo>
                  <a:pt x="3644" y="1611"/>
                </a:lnTo>
                <a:lnTo>
                  <a:pt x="3623" y="1606"/>
                </a:lnTo>
                <a:lnTo>
                  <a:pt x="3623" y="1611"/>
                </a:lnTo>
                <a:close/>
                <a:moveTo>
                  <a:pt x="3400" y="959"/>
                </a:moveTo>
                <a:lnTo>
                  <a:pt x="3400" y="961"/>
                </a:lnTo>
                <a:lnTo>
                  <a:pt x="3400" y="964"/>
                </a:lnTo>
                <a:lnTo>
                  <a:pt x="3398" y="961"/>
                </a:lnTo>
                <a:lnTo>
                  <a:pt x="3391" y="969"/>
                </a:lnTo>
                <a:lnTo>
                  <a:pt x="3384" y="973"/>
                </a:lnTo>
                <a:lnTo>
                  <a:pt x="3386" y="973"/>
                </a:lnTo>
                <a:lnTo>
                  <a:pt x="3384" y="973"/>
                </a:lnTo>
                <a:lnTo>
                  <a:pt x="3381" y="969"/>
                </a:lnTo>
                <a:lnTo>
                  <a:pt x="3379" y="969"/>
                </a:lnTo>
                <a:lnTo>
                  <a:pt x="3372" y="971"/>
                </a:lnTo>
                <a:lnTo>
                  <a:pt x="3365" y="976"/>
                </a:lnTo>
                <a:lnTo>
                  <a:pt x="3365" y="990"/>
                </a:lnTo>
                <a:lnTo>
                  <a:pt x="3365" y="985"/>
                </a:lnTo>
                <a:lnTo>
                  <a:pt x="3367" y="983"/>
                </a:lnTo>
                <a:lnTo>
                  <a:pt x="3369" y="983"/>
                </a:lnTo>
                <a:lnTo>
                  <a:pt x="3374" y="985"/>
                </a:lnTo>
                <a:lnTo>
                  <a:pt x="3376" y="985"/>
                </a:lnTo>
                <a:lnTo>
                  <a:pt x="3379" y="983"/>
                </a:lnTo>
                <a:lnTo>
                  <a:pt x="3381" y="983"/>
                </a:lnTo>
                <a:lnTo>
                  <a:pt x="3384" y="983"/>
                </a:lnTo>
                <a:lnTo>
                  <a:pt x="3388" y="1002"/>
                </a:lnTo>
                <a:lnTo>
                  <a:pt x="3402" y="1002"/>
                </a:lnTo>
                <a:lnTo>
                  <a:pt x="3402" y="992"/>
                </a:lnTo>
                <a:lnTo>
                  <a:pt x="3402" y="990"/>
                </a:lnTo>
                <a:lnTo>
                  <a:pt x="3402" y="988"/>
                </a:lnTo>
                <a:lnTo>
                  <a:pt x="3405" y="988"/>
                </a:lnTo>
                <a:lnTo>
                  <a:pt x="3405" y="990"/>
                </a:lnTo>
                <a:lnTo>
                  <a:pt x="3410" y="997"/>
                </a:lnTo>
                <a:lnTo>
                  <a:pt x="3412" y="992"/>
                </a:lnTo>
                <a:lnTo>
                  <a:pt x="3414" y="988"/>
                </a:lnTo>
                <a:lnTo>
                  <a:pt x="3412" y="969"/>
                </a:lnTo>
                <a:lnTo>
                  <a:pt x="3402" y="954"/>
                </a:lnTo>
                <a:lnTo>
                  <a:pt x="3400" y="957"/>
                </a:lnTo>
                <a:lnTo>
                  <a:pt x="3400" y="959"/>
                </a:lnTo>
                <a:close/>
                <a:moveTo>
                  <a:pt x="3589" y="507"/>
                </a:moveTo>
                <a:lnTo>
                  <a:pt x="3587" y="514"/>
                </a:lnTo>
                <a:lnTo>
                  <a:pt x="3585" y="521"/>
                </a:lnTo>
                <a:lnTo>
                  <a:pt x="3580" y="521"/>
                </a:lnTo>
                <a:lnTo>
                  <a:pt x="3578" y="518"/>
                </a:lnTo>
                <a:lnTo>
                  <a:pt x="3575" y="521"/>
                </a:lnTo>
                <a:lnTo>
                  <a:pt x="3573" y="521"/>
                </a:lnTo>
                <a:lnTo>
                  <a:pt x="3570" y="528"/>
                </a:lnTo>
                <a:lnTo>
                  <a:pt x="3568" y="533"/>
                </a:lnTo>
                <a:lnTo>
                  <a:pt x="3568" y="540"/>
                </a:lnTo>
                <a:lnTo>
                  <a:pt x="3570" y="545"/>
                </a:lnTo>
                <a:lnTo>
                  <a:pt x="3575" y="545"/>
                </a:lnTo>
                <a:lnTo>
                  <a:pt x="3582" y="540"/>
                </a:lnTo>
                <a:lnTo>
                  <a:pt x="3582" y="537"/>
                </a:lnTo>
                <a:lnTo>
                  <a:pt x="3580" y="535"/>
                </a:lnTo>
                <a:lnTo>
                  <a:pt x="3575" y="533"/>
                </a:lnTo>
                <a:lnTo>
                  <a:pt x="3582" y="533"/>
                </a:lnTo>
                <a:lnTo>
                  <a:pt x="3589" y="530"/>
                </a:lnTo>
                <a:lnTo>
                  <a:pt x="3597" y="535"/>
                </a:lnTo>
                <a:lnTo>
                  <a:pt x="3611" y="537"/>
                </a:lnTo>
                <a:lnTo>
                  <a:pt x="3608" y="537"/>
                </a:lnTo>
                <a:lnTo>
                  <a:pt x="3608" y="535"/>
                </a:lnTo>
                <a:lnTo>
                  <a:pt x="3613" y="530"/>
                </a:lnTo>
                <a:lnTo>
                  <a:pt x="3618" y="526"/>
                </a:lnTo>
                <a:lnTo>
                  <a:pt x="3620" y="526"/>
                </a:lnTo>
                <a:lnTo>
                  <a:pt x="3627" y="523"/>
                </a:lnTo>
                <a:lnTo>
                  <a:pt x="3637" y="521"/>
                </a:lnTo>
                <a:lnTo>
                  <a:pt x="3632" y="518"/>
                </a:lnTo>
                <a:lnTo>
                  <a:pt x="3630" y="514"/>
                </a:lnTo>
                <a:lnTo>
                  <a:pt x="3630" y="511"/>
                </a:lnTo>
                <a:lnTo>
                  <a:pt x="3630" y="507"/>
                </a:lnTo>
                <a:lnTo>
                  <a:pt x="3627" y="509"/>
                </a:lnTo>
                <a:lnTo>
                  <a:pt x="3625" y="511"/>
                </a:lnTo>
                <a:lnTo>
                  <a:pt x="3604" y="502"/>
                </a:lnTo>
                <a:lnTo>
                  <a:pt x="3592" y="492"/>
                </a:lnTo>
                <a:lnTo>
                  <a:pt x="3587" y="497"/>
                </a:lnTo>
                <a:lnTo>
                  <a:pt x="3589" y="507"/>
                </a:lnTo>
                <a:close/>
                <a:moveTo>
                  <a:pt x="792" y="125"/>
                </a:moveTo>
                <a:lnTo>
                  <a:pt x="785" y="125"/>
                </a:lnTo>
                <a:lnTo>
                  <a:pt x="778" y="125"/>
                </a:lnTo>
                <a:lnTo>
                  <a:pt x="774" y="128"/>
                </a:lnTo>
                <a:lnTo>
                  <a:pt x="769" y="132"/>
                </a:lnTo>
                <a:lnTo>
                  <a:pt x="774" y="135"/>
                </a:lnTo>
                <a:lnTo>
                  <a:pt x="781" y="137"/>
                </a:lnTo>
                <a:lnTo>
                  <a:pt x="778" y="139"/>
                </a:lnTo>
                <a:lnTo>
                  <a:pt x="776" y="139"/>
                </a:lnTo>
                <a:lnTo>
                  <a:pt x="774" y="139"/>
                </a:lnTo>
                <a:lnTo>
                  <a:pt x="766" y="137"/>
                </a:lnTo>
                <a:lnTo>
                  <a:pt x="759" y="135"/>
                </a:lnTo>
                <a:lnTo>
                  <a:pt x="757" y="135"/>
                </a:lnTo>
                <a:lnTo>
                  <a:pt x="755" y="137"/>
                </a:lnTo>
                <a:lnTo>
                  <a:pt x="762" y="144"/>
                </a:lnTo>
                <a:lnTo>
                  <a:pt x="776" y="149"/>
                </a:lnTo>
                <a:lnTo>
                  <a:pt x="788" y="154"/>
                </a:lnTo>
                <a:lnTo>
                  <a:pt x="800" y="158"/>
                </a:lnTo>
                <a:lnTo>
                  <a:pt x="802" y="158"/>
                </a:lnTo>
                <a:lnTo>
                  <a:pt x="807" y="158"/>
                </a:lnTo>
                <a:lnTo>
                  <a:pt x="809" y="156"/>
                </a:lnTo>
                <a:lnTo>
                  <a:pt x="821" y="154"/>
                </a:lnTo>
                <a:lnTo>
                  <a:pt x="828" y="142"/>
                </a:lnTo>
                <a:lnTo>
                  <a:pt x="821" y="137"/>
                </a:lnTo>
                <a:lnTo>
                  <a:pt x="814" y="135"/>
                </a:lnTo>
                <a:lnTo>
                  <a:pt x="816" y="130"/>
                </a:lnTo>
                <a:lnTo>
                  <a:pt x="818" y="125"/>
                </a:lnTo>
                <a:lnTo>
                  <a:pt x="816" y="125"/>
                </a:lnTo>
                <a:lnTo>
                  <a:pt x="814" y="125"/>
                </a:lnTo>
                <a:lnTo>
                  <a:pt x="814" y="123"/>
                </a:lnTo>
                <a:lnTo>
                  <a:pt x="807" y="123"/>
                </a:lnTo>
                <a:lnTo>
                  <a:pt x="802" y="123"/>
                </a:lnTo>
                <a:lnTo>
                  <a:pt x="797" y="123"/>
                </a:lnTo>
                <a:lnTo>
                  <a:pt x="792" y="125"/>
                </a:lnTo>
                <a:close/>
                <a:moveTo>
                  <a:pt x="3341" y="871"/>
                </a:moveTo>
                <a:lnTo>
                  <a:pt x="3336" y="871"/>
                </a:lnTo>
                <a:lnTo>
                  <a:pt x="3334" y="871"/>
                </a:lnTo>
                <a:lnTo>
                  <a:pt x="3336" y="883"/>
                </a:lnTo>
                <a:lnTo>
                  <a:pt x="3343" y="893"/>
                </a:lnTo>
                <a:lnTo>
                  <a:pt x="3346" y="893"/>
                </a:lnTo>
                <a:lnTo>
                  <a:pt x="3348" y="893"/>
                </a:lnTo>
                <a:lnTo>
                  <a:pt x="3346" y="895"/>
                </a:lnTo>
                <a:lnTo>
                  <a:pt x="3343" y="898"/>
                </a:lnTo>
                <a:lnTo>
                  <a:pt x="3348" y="902"/>
                </a:lnTo>
                <a:lnTo>
                  <a:pt x="3353" y="905"/>
                </a:lnTo>
                <a:lnTo>
                  <a:pt x="3358" y="902"/>
                </a:lnTo>
                <a:lnTo>
                  <a:pt x="3360" y="905"/>
                </a:lnTo>
                <a:lnTo>
                  <a:pt x="3358" y="905"/>
                </a:lnTo>
                <a:lnTo>
                  <a:pt x="3358" y="907"/>
                </a:lnTo>
                <a:lnTo>
                  <a:pt x="3360" y="907"/>
                </a:lnTo>
                <a:lnTo>
                  <a:pt x="3362" y="909"/>
                </a:lnTo>
                <a:lnTo>
                  <a:pt x="3362" y="907"/>
                </a:lnTo>
                <a:lnTo>
                  <a:pt x="3362" y="905"/>
                </a:lnTo>
                <a:lnTo>
                  <a:pt x="3365" y="907"/>
                </a:lnTo>
                <a:lnTo>
                  <a:pt x="3369" y="909"/>
                </a:lnTo>
                <a:lnTo>
                  <a:pt x="3369" y="907"/>
                </a:lnTo>
                <a:lnTo>
                  <a:pt x="3369" y="905"/>
                </a:lnTo>
                <a:lnTo>
                  <a:pt x="3374" y="909"/>
                </a:lnTo>
                <a:lnTo>
                  <a:pt x="3376" y="914"/>
                </a:lnTo>
                <a:lnTo>
                  <a:pt x="3381" y="914"/>
                </a:lnTo>
                <a:lnTo>
                  <a:pt x="3386" y="914"/>
                </a:lnTo>
                <a:lnTo>
                  <a:pt x="3384" y="909"/>
                </a:lnTo>
                <a:lnTo>
                  <a:pt x="3381" y="907"/>
                </a:lnTo>
                <a:lnTo>
                  <a:pt x="3381" y="900"/>
                </a:lnTo>
                <a:lnTo>
                  <a:pt x="3374" y="898"/>
                </a:lnTo>
                <a:lnTo>
                  <a:pt x="3372" y="895"/>
                </a:lnTo>
                <a:lnTo>
                  <a:pt x="3369" y="895"/>
                </a:lnTo>
                <a:lnTo>
                  <a:pt x="3367" y="895"/>
                </a:lnTo>
                <a:lnTo>
                  <a:pt x="3365" y="895"/>
                </a:lnTo>
                <a:lnTo>
                  <a:pt x="3360" y="898"/>
                </a:lnTo>
                <a:lnTo>
                  <a:pt x="3358" y="895"/>
                </a:lnTo>
                <a:lnTo>
                  <a:pt x="3358" y="893"/>
                </a:lnTo>
                <a:lnTo>
                  <a:pt x="3358" y="888"/>
                </a:lnTo>
                <a:lnTo>
                  <a:pt x="3360" y="890"/>
                </a:lnTo>
                <a:lnTo>
                  <a:pt x="3362" y="890"/>
                </a:lnTo>
                <a:lnTo>
                  <a:pt x="3362" y="888"/>
                </a:lnTo>
                <a:lnTo>
                  <a:pt x="3360" y="883"/>
                </a:lnTo>
                <a:lnTo>
                  <a:pt x="3360" y="886"/>
                </a:lnTo>
                <a:lnTo>
                  <a:pt x="3358" y="888"/>
                </a:lnTo>
                <a:lnTo>
                  <a:pt x="3355" y="886"/>
                </a:lnTo>
                <a:lnTo>
                  <a:pt x="3355" y="883"/>
                </a:lnTo>
                <a:lnTo>
                  <a:pt x="3362" y="871"/>
                </a:lnTo>
                <a:lnTo>
                  <a:pt x="3367" y="860"/>
                </a:lnTo>
                <a:lnTo>
                  <a:pt x="3367" y="855"/>
                </a:lnTo>
                <a:lnTo>
                  <a:pt x="3365" y="850"/>
                </a:lnTo>
                <a:lnTo>
                  <a:pt x="3365" y="845"/>
                </a:lnTo>
                <a:lnTo>
                  <a:pt x="3365" y="841"/>
                </a:lnTo>
                <a:lnTo>
                  <a:pt x="3362" y="841"/>
                </a:lnTo>
                <a:lnTo>
                  <a:pt x="3360" y="843"/>
                </a:lnTo>
                <a:lnTo>
                  <a:pt x="3355" y="841"/>
                </a:lnTo>
                <a:lnTo>
                  <a:pt x="3348" y="838"/>
                </a:lnTo>
                <a:lnTo>
                  <a:pt x="3341" y="853"/>
                </a:lnTo>
                <a:lnTo>
                  <a:pt x="3341" y="871"/>
                </a:lnTo>
                <a:close/>
                <a:moveTo>
                  <a:pt x="1850" y="367"/>
                </a:moveTo>
                <a:lnTo>
                  <a:pt x="1848" y="372"/>
                </a:lnTo>
                <a:lnTo>
                  <a:pt x="1843" y="379"/>
                </a:lnTo>
                <a:lnTo>
                  <a:pt x="1836" y="379"/>
                </a:lnTo>
                <a:lnTo>
                  <a:pt x="1829" y="381"/>
                </a:lnTo>
                <a:lnTo>
                  <a:pt x="1829" y="386"/>
                </a:lnTo>
                <a:lnTo>
                  <a:pt x="1829" y="391"/>
                </a:lnTo>
                <a:lnTo>
                  <a:pt x="1834" y="393"/>
                </a:lnTo>
                <a:lnTo>
                  <a:pt x="1838" y="393"/>
                </a:lnTo>
                <a:lnTo>
                  <a:pt x="1831" y="402"/>
                </a:lnTo>
                <a:lnTo>
                  <a:pt x="1827" y="412"/>
                </a:lnTo>
                <a:lnTo>
                  <a:pt x="1829" y="412"/>
                </a:lnTo>
                <a:lnTo>
                  <a:pt x="1831" y="412"/>
                </a:lnTo>
                <a:lnTo>
                  <a:pt x="1831" y="414"/>
                </a:lnTo>
                <a:lnTo>
                  <a:pt x="1831" y="417"/>
                </a:lnTo>
                <a:lnTo>
                  <a:pt x="1834" y="417"/>
                </a:lnTo>
                <a:lnTo>
                  <a:pt x="1836" y="417"/>
                </a:lnTo>
                <a:lnTo>
                  <a:pt x="1855" y="412"/>
                </a:lnTo>
                <a:lnTo>
                  <a:pt x="1874" y="405"/>
                </a:lnTo>
                <a:lnTo>
                  <a:pt x="1876" y="400"/>
                </a:lnTo>
                <a:lnTo>
                  <a:pt x="1876" y="398"/>
                </a:lnTo>
                <a:lnTo>
                  <a:pt x="1876" y="391"/>
                </a:lnTo>
                <a:lnTo>
                  <a:pt x="1876" y="383"/>
                </a:lnTo>
                <a:lnTo>
                  <a:pt x="1879" y="379"/>
                </a:lnTo>
                <a:lnTo>
                  <a:pt x="1883" y="376"/>
                </a:lnTo>
                <a:lnTo>
                  <a:pt x="1879" y="369"/>
                </a:lnTo>
                <a:lnTo>
                  <a:pt x="1871" y="364"/>
                </a:lnTo>
                <a:lnTo>
                  <a:pt x="1867" y="364"/>
                </a:lnTo>
                <a:lnTo>
                  <a:pt x="1864" y="367"/>
                </a:lnTo>
                <a:lnTo>
                  <a:pt x="1864" y="364"/>
                </a:lnTo>
                <a:lnTo>
                  <a:pt x="1857" y="364"/>
                </a:lnTo>
                <a:lnTo>
                  <a:pt x="1850" y="367"/>
                </a:lnTo>
                <a:close/>
                <a:moveTo>
                  <a:pt x="3954" y="1537"/>
                </a:moveTo>
                <a:lnTo>
                  <a:pt x="3963" y="1549"/>
                </a:lnTo>
                <a:lnTo>
                  <a:pt x="3966" y="1549"/>
                </a:lnTo>
                <a:lnTo>
                  <a:pt x="3973" y="1563"/>
                </a:lnTo>
                <a:lnTo>
                  <a:pt x="3973" y="1568"/>
                </a:lnTo>
                <a:lnTo>
                  <a:pt x="3961" y="1589"/>
                </a:lnTo>
                <a:lnTo>
                  <a:pt x="3977" y="1601"/>
                </a:lnTo>
                <a:lnTo>
                  <a:pt x="3973" y="1615"/>
                </a:lnTo>
                <a:lnTo>
                  <a:pt x="3980" y="1618"/>
                </a:lnTo>
                <a:lnTo>
                  <a:pt x="3999" y="1589"/>
                </a:lnTo>
                <a:lnTo>
                  <a:pt x="4001" y="1587"/>
                </a:lnTo>
                <a:lnTo>
                  <a:pt x="4008" y="1587"/>
                </a:lnTo>
                <a:lnTo>
                  <a:pt x="4015" y="1568"/>
                </a:lnTo>
                <a:lnTo>
                  <a:pt x="4013" y="1563"/>
                </a:lnTo>
                <a:lnTo>
                  <a:pt x="4004" y="1570"/>
                </a:lnTo>
                <a:lnTo>
                  <a:pt x="3980" y="1554"/>
                </a:lnTo>
                <a:lnTo>
                  <a:pt x="3980" y="1556"/>
                </a:lnTo>
                <a:lnTo>
                  <a:pt x="3975" y="1549"/>
                </a:lnTo>
                <a:lnTo>
                  <a:pt x="3970" y="1547"/>
                </a:lnTo>
                <a:lnTo>
                  <a:pt x="3970" y="1537"/>
                </a:lnTo>
                <a:lnTo>
                  <a:pt x="3961" y="1530"/>
                </a:lnTo>
                <a:lnTo>
                  <a:pt x="3954" y="1530"/>
                </a:lnTo>
                <a:lnTo>
                  <a:pt x="3956" y="1530"/>
                </a:lnTo>
                <a:lnTo>
                  <a:pt x="3949" y="1525"/>
                </a:lnTo>
                <a:lnTo>
                  <a:pt x="3954" y="1537"/>
                </a:lnTo>
                <a:close/>
                <a:moveTo>
                  <a:pt x="3024" y="33"/>
                </a:moveTo>
                <a:lnTo>
                  <a:pt x="3022" y="38"/>
                </a:lnTo>
                <a:lnTo>
                  <a:pt x="3012" y="40"/>
                </a:lnTo>
                <a:lnTo>
                  <a:pt x="3012" y="42"/>
                </a:lnTo>
                <a:lnTo>
                  <a:pt x="3010" y="45"/>
                </a:lnTo>
                <a:lnTo>
                  <a:pt x="3007" y="45"/>
                </a:lnTo>
                <a:lnTo>
                  <a:pt x="3005" y="45"/>
                </a:lnTo>
                <a:lnTo>
                  <a:pt x="3003" y="47"/>
                </a:lnTo>
                <a:lnTo>
                  <a:pt x="3007" y="49"/>
                </a:lnTo>
                <a:lnTo>
                  <a:pt x="3012" y="52"/>
                </a:lnTo>
                <a:lnTo>
                  <a:pt x="3019" y="52"/>
                </a:lnTo>
                <a:lnTo>
                  <a:pt x="3026" y="52"/>
                </a:lnTo>
                <a:lnTo>
                  <a:pt x="3055" y="59"/>
                </a:lnTo>
                <a:lnTo>
                  <a:pt x="3092" y="61"/>
                </a:lnTo>
                <a:lnTo>
                  <a:pt x="3095" y="61"/>
                </a:lnTo>
                <a:lnTo>
                  <a:pt x="3100" y="61"/>
                </a:lnTo>
                <a:lnTo>
                  <a:pt x="3102" y="61"/>
                </a:lnTo>
                <a:lnTo>
                  <a:pt x="3107" y="61"/>
                </a:lnTo>
                <a:lnTo>
                  <a:pt x="3104" y="59"/>
                </a:lnTo>
                <a:lnTo>
                  <a:pt x="3104" y="56"/>
                </a:lnTo>
                <a:lnTo>
                  <a:pt x="3104" y="52"/>
                </a:lnTo>
                <a:lnTo>
                  <a:pt x="3104" y="47"/>
                </a:lnTo>
                <a:lnTo>
                  <a:pt x="3100" y="45"/>
                </a:lnTo>
                <a:lnTo>
                  <a:pt x="3092" y="45"/>
                </a:lnTo>
                <a:lnTo>
                  <a:pt x="3088" y="45"/>
                </a:lnTo>
                <a:lnTo>
                  <a:pt x="3083" y="47"/>
                </a:lnTo>
                <a:lnTo>
                  <a:pt x="3083" y="45"/>
                </a:lnTo>
                <a:lnTo>
                  <a:pt x="3078" y="45"/>
                </a:lnTo>
                <a:lnTo>
                  <a:pt x="3076" y="45"/>
                </a:lnTo>
                <a:lnTo>
                  <a:pt x="3076" y="40"/>
                </a:lnTo>
                <a:lnTo>
                  <a:pt x="3076" y="38"/>
                </a:lnTo>
                <a:lnTo>
                  <a:pt x="3078" y="38"/>
                </a:lnTo>
                <a:lnTo>
                  <a:pt x="3078" y="35"/>
                </a:lnTo>
                <a:lnTo>
                  <a:pt x="3078" y="33"/>
                </a:lnTo>
                <a:lnTo>
                  <a:pt x="3076" y="33"/>
                </a:lnTo>
                <a:lnTo>
                  <a:pt x="3074" y="33"/>
                </a:lnTo>
                <a:lnTo>
                  <a:pt x="3066" y="30"/>
                </a:lnTo>
                <a:lnTo>
                  <a:pt x="3062" y="28"/>
                </a:lnTo>
                <a:lnTo>
                  <a:pt x="3043" y="30"/>
                </a:lnTo>
                <a:lnTo>
                  <a:pt x="3024" y="33"/>
                </a:lnTo>
                <a:close/>
                <a:moveTo>
                  <a:pt x="1287" y="417"/>
                </a:moveTo>
                <a:lnTo>
                  <a:pt x="1278" y="417"/>
                </a:lnTo>
                <a:lnTo>
                  <a:pt x="1266" y="419"/>
                </a:lnTo>
                <a:lnTo>
                  <a:pt x="1237" y="433"/>
                </a:lnTo>
                <a:lnTo>
                  <a:pt x="1197" y="431"/>
                </a:lnTo>
                <a:lnTo>
                  <a:pt x="1190" y="431"/>
                </a:lnTo>
                <a:lnTo>
                  <a:pt x="1183" y="431"/>
                </a:lnTo>
                <a:lnTo>
                  <a:pt x="1171" y="436"/>
                </a:lnTo>
                <a:lnTo>
                  <a:pt x="1164" y="445"/>
                </a:lnTo>
                <a:lnTo>
                  <a:pt x="1150" y="447"/>
                </a:lnTo>
                <a:lnTo>
                  <a:pt x="1140" y="457"/>
                </a:lnTo>
                <a:lnTo>
                  <a:pt x="1162" y="447"/>
                </a:lnTo>
                <a:lnTo>
                  <a:pt x="1185" y="443"/>
                </a:lnTo>
                <a:lnTo>
                  <a:pt x="1190" y="443"/>
                </a:lnTo>
                <a:lnTo>
                  <a:pt x="1192" y="443"/>
                </a:lnTo>
                <a:lnTo>
                  <a:pt x="1197" y="445"/>
                </a:lnTo>
                <a:lnTo>
                  <a:pt x="1202" y="450"/>
                </a:lnTo>
                <a:lnTo>
                  <a:pt x="1192" y="459"/>
                </a:lnTo>
                <a:lnTo>
                  <a:pt x="1181" y="459"/>
                </a:lnTo>
                <a:lnTo>
                  <a:pt x="1183" y="462"/>
                </a:lnTo>
                <a:lnTo>
                  <a:pt x="1185" y="462"/>
                </a:lnTo>
                <a:lnTo>
                  <a:pt x="1190" y="462"/>
                </a:lnTo>
                <a:lnTo>
                  <a:pt x="1195" y="462"/>
                </a:lnTo>
                <a:lnTo>
                  <a:pt x="1195" y="473"/>
                </a:lnTo>
                <a:lnTo>
                  <a:pt x="1202" y="483"/>
                </a:lnTo>
                <a:lnTo>
                  <a:pt x="1199" y="478"/>
                </a:lnTo>
                <a:lnTo>
                  <a:pt x="1199" y="476"/>
                </a:lnTo>
                <a:lnTo>
                  <a:pt x="1199" y="473"/>
                </a:lnTo>
                <a:lnTo>
                  <a:pt x="1204" y="476"/>
                </a:lnTo>
                <a:lnTo>
                  <a:pt x="1207" y="478"/>
                </a:lnTo>
                <a:lnTo>
                  <a:pt x="1214" y="478"/>
                </a:lnTo>
                <a:lnTo>
                  <a:pt x="1221" y="481"/>
                </a:lnTo>
                <a:lnTo>
                  <a:pt x="1223" y="478"/>
                </a:lnTo>
                <a:lnTo>
                  <a:pt x="1223" y="483"/>
                </a:lnTo>
                <a:lnTo>
                  <a:pt x="1221" y="485"/>
                </a:lnTo>
                <a:lnTo>
                  <a:pt x="1214" y="485"/>
                </a:lnTo>
                <a:lnTo>
                  <a:pt x="1207" y="483"/>
                </a:lnTo>
                <a:lnTo>
                  <a:pt x="1207" y="485"/>
                </a:lnTo>
                <a:lnTo>
                  <a:pt x="1214" y="488"/>
                </a:lnTo>
                <a:lnTo>
                  <a:pt x="1221" y="490"/>
                </a:lnTo>
                <a:lnTo>
                  <a:pt x="1223" y="488"/>
                </a:lnTo>
                <a:lnTo>
                  <a:pt x="1225" y="485"/>
                </a:lnTo>
                <a:lnTo>
                  <a:pt x="1228" y="488"/>
                </a:lnTo>
                <a:lnTo>
                  <a:pt x="1233" y="490"/>
                </a:lnTo>
                <a:lnTo>
                  <a:pt x="1235" y="478"/>
                </a:lnTo>
                <a:lnTo>
                  <a:pt x="1242" y="473"/>
                </a:lnTo>
                <a:lnTo>
                  <a:pt x="1244" y="473"/>
                </a:lnTo>
                <a:lnTo>
                  <a:pt x="1247" y="473"/>
                </a:lnTo>
                <a:lnTo>
                  <a:pt x="1247" y="476"/>
                </a:lnTo>
                <a:lnTo>
                  <a:pt x="1247" y="481"/>
                </a:lnTo>
                <a:lnTo>
                  <a:pt x="1249" y="481"/>
                </a:lnTo>
                <a:lnTo>
                  <a:pt x="1252" y="483"/>
                </a:lnTo>
                <a:lnTo>
                  <a:pt x="1249" y="490"/>
                </a:lnTo>
                <a:lnTo>
                  <a:pt x="1244" y="492"/>
                </a:lnTo>
                <a:lnTo>
                  <a:pt x="1240" y="492"/>
                </a:lnTo>
                <a:lnTo>
                  <a:pt x="1235" y="492"/>
                </a:lnTo>
                <a:lnTo>
                  <a:pt x="1223" y="502"/>
                </a:lnTo>
                <a:lnTo>
                  <a:pt x="1209" y="507"/>
                </a:lnTo>
                <a:lnTo>
                  <a:pt x="1204" y="507"/>
                </a:lnTo>
                <a:lnTo>
                  <a:pt x="1202" y="504"/>
                </a:lnTo>
                <a:lnTo>
                  <a:pt x="1195" y="514"/>
                </a:lnTo>
                <a:lnTo>
                  <a:pt x="1188" y="518"/>
                </a:lnTo>
                <a:lnTo>
                  <a:pt x="1185" y="518"/>
                </a:lnTo>
                <a:lnTo>
                  <a:pt x="1181" y="516"/>
                </a:lnTo>
                <a:lnTo>
                  <a:pt x="1178" y="511"/>
                </a:lnTo>
                <a:lnTo>
                  <a:pt x="1185" y="502"/>
                </a:lnTo>
                <a:lnTo>
                  <a:pt x="1192" y="492"/>
                </a:lnTo>
                <a:lnTo>
                  <a:pt x="1181" y="495"/>
                </a:lnTo>
                <a:lnTo>
                  <a:pt x="1169" y="499"/>
                </a:lnTo>
                <a:lnTo>
                  <a:pt x="1162" y="507"/>
                </a:lnTo>
                <a:lnTo>
                  <a:pt x="1147" y="507"/>
                </a:lnTo>
                <a:lnTo>
                  <a:pt x="1136" y="516"/>
                </a:lnTo>
                <a:lnTo>
                  <a:pt x="1126" y="528"/>
                </a:lnTo>
                <a:lnTo>
                  <a:pt x="1126" y="530"/>
                </a:lnTo>
                <a:lnTo>
                  <a:pt x="1126" y="535"/>
                </a:lnTo>
                <a:lnTo>
                  <a:pt x="1131" y="540"/>
                </a:lnTo>
                <a:lnTo>
                  <a:pt x="1133" y="537"/>
                </a:lnTo>
                <a:lnTo>
                  <a:pt x="1133" y="535"/>
                </a:lnTo>
                <a:lnTo>
                  <a:pt x="1136" y="535"/>
                </a:lnTo>
                <a:lnTo>
                  <a:pt x="1136" y="540"/>
                </a:lnTo>
                <a:lnTo>
                  <a:pt x="1131" y="542"/>
                </a:lnTo>
                <a:lnTo>
                  <a:pt x="1124" y="545"/>
                </a:lnTo>
                <a:lnTo>
                  <a:pt x="1119" y="542"/>
                </a:lnTo>
                <a:lnTo>
                  <a:pt x="1117" y="545"/>
                </a:lnTo>
                <a:lnTo>
                  <a:pt x="1114" y="547"/>
                </a:lnTo>
                <a:lnTo>
                  <a:pt x="1107" y="547"/>
                </a:lnTo>
                <a:lnTo>
                  <a:pt x="1098" y="549"/>
                </a:lnTo>
                <a:lnTo>
                  <a:pt x="1102" y="549"/>
                </a:lnTo>
                <a:lnTo>
                  <a:pt x="1110" y="549"/>
                </a:lnTo>
                <a:lnTo>
                  <a:pt x="1100" y="556"/>
                </a:lnTo>
                <a:lnTo>
                  <a:pt x="1088" y="556"/>
                </a:lnTo>
                <a:lnTo>
                  <a:pt x="1086" y="568"/>
                </a:lnTo>
                <a:lnTo>
                  <a:pt x="1079" y="575"/>
                </a:lnTo>
                <a:lnTo>
                  <a:pt x="1076" y="575"/>
                </a:lnTo>
                <a:lnTo>
                  <a:pt x="1074" y="575"/>
                </a:lnTo>
                <a:lnTo>
                  <a:pt x="1076" y="578"/>
                </a:lnTo>
                <a:lnTo>
                  <a:pt x="1076" y="582"/>
                </a:lnTo>
                <a:lnTo>
                  <a:pt x="1072" y="590"/>
                </a:lnTo>
                <a:lnTo>
                  <a:pt x="1067" y="599"/>
                </a:lnTo>
                <a:lnTo>
                  <a:pt x="1065" y="599"/>
                </a:lnTo>
                <a:lnTo>
                  <a:pt x="1065" y="594"/>
                </a:lnTo>
                <a:lnTo>
                  <a:pt x="1067" y="590"/>
                </a:lnTo>
                <a:lnTo>
                  <a:pt x="1062" y="587"/>
                </a:lnTo>
                <a:lnTo>
                  <a:pt x="1060" y="585"/>
                </a:lnTo>
                <a:lnTo>
                  <a:pt x="1060" y="592"/>
                </a:lnTo>
                <a:lnTo>
                  <a:pt x="1060" y="601"/>
                </a:lnTo>
                <a:lnTo>
                  <a:pt x="1065" y="604"/>
                </a:lnTo>
                <a:lnTo>
                  <a:pt x="1069" y="608"/>
                </a:lnTo>
                <a:lnTo>
                  <a:pt x="1069" y="616"/>
                </a:lnTo>
                <a:lnTo>
                  <a:pt x="1069" y="620"/>
                </a:lnTo>
                <a:lnTo>
                  <a:pt x="1065" y="623"/>
                </a:lnTo>
                <a:lnTo>
                  <a:pt x="1062" y="623"/>
                </a:lnTo>
                <a:lnTo>
                  <a:pt x="1060" y="623"/>
                </a:lnTo>
                <a:lnTo>
                  <a:pt x="1057" y="623"/>
                </a:lnTo>
                <a:lnTo>
                  <a:pt x="1057" y="625"/>
                </a:lnTo>
                <a:lnTo>
                  <a:pt x="1057" y="627"/>
                </a:lnTo>
                <a:lnTo>
                  <a:pt x="1060" y="627"/>
                </a:lnTo>
                <a:lnTo>
                  <a:pt x="1053" y="635"/>
                </a:lnTo>
                <a:lnTo>
                  <a:pt x="1043" y="642"/>
                </a:lnTo>
                <a:lnTo>
                  <a:pt x="1039" y="642"/>
                </a:lnTo>
                <a:lnTo>
                  <a:pt x="1036" y="642"/>
                </a:lnTo>
                <a:lnTo>
                  <a:pt x="1029" y="649"/>
                </a:lnTo>
                <a:lnTo>
                  <a:pt x="1022" y="658"/>
                </a:lnTo>
                <a:lnTo>
                  <a:pt x="1013" y="661"/>
                </a:lnTo>
                <a:lnTo>
                  <a:pt x="1008" y="670"/>
                </a:lnTo>
                <a:lnTo>
                  <a:pt x="1003" y="691"/>
                </a:lnTo>
                <a:lnTo>
                  <a:pt x="1013" y="710"/>
                </a:lnTo>
                <a:lnTo>
                  <a:pt x="1013" y="715"/>
                </a:lnTo>
                <a:lnTo>
                  <a:pt x="1013" y="720"/>
                </a:lnTo>
                <a:lnTo>
                  <a:pt x="1015" y="727"/>
                </a:lnTo>
                <a:lnTo>
                  <a:pt x="1017" y="734"/>
                </a:lnTo>
                <a:lnTo>
                  <a:pt x="1017" y="739"/>
                </a:lnTo>
                <a:lnTo>
                  <a:pt x="1017" y="744"/>
                </a:lnTo>
                <a:lnTo>
                  <a:pt x="1015" y="751"/>
                </a:lnTo>
                <a:lnTo>
                  <a:pt x="1010" y="755"/>
                </a:lnTo>
                <a:lnTo>
                  <a:pt x="1008" y="755"/>
                </a:lnTo>
                <a:lnTo>
                  <a:pt x="1005" y="755"/>
                </a:lnTo>
                <a:lnTo>
                  <a:pt x="996" y="739"/>
                </a:lnTo>
                <a:lnTo>
                  <a:pt x="987" y="725"/>
                </a:lnTo>
                <a:lnTo>
                  <a:pt x="989" y="722"/>
                </a:lnTo>
                <a:lnTo>
                  <a:pt x="987" y="720"/>
                </a:lnTo>
                <a:lnTo>
                  <a:pt x="984" y="717"/>
                </a:lnTo>
                <a:lnTo>
                  <a:pt x="984" y="710"/>
                </a:lnTo>
                <a:lnTo>
                  <a:pt x="984" y="706"/>
                </a:lnTo>
                <a:lnTo>
                  <a:pt x="977" y="699"/>
                </a:lnTo>
                <a:lnTo>
                  <a:pt x="970" y="694"/>
                </a:lnTo>
                <a:lnTo>
                  <a:pt x="965" y="694"/>
                </a:lnTo>
                <a:lnTo>
                  <a:pt x="963" y="696"/>
                </a:lnTo>
                <a:lnTo>
                  <a:pt x="960" y="696"/>
                </a:lnTo>
                <a:lnTo>
                  <a:pt x="956" y="696"/>
                </a:lnTo>
                <a:lnTo>
                  <a:pt x="951" y="691"/>
                </a:lnTo>
                <a:lnTo>
                  <a:pt x="942" y="689"/>
                </a:lnTo>
                <a:lnTo>
                  <a:pt x="939" y="689"/>
                </a:lnTo>
                <a:lnTo>
                  <a:pt x="934" y="689"/>
                </a:lnTo>
                <a:lnTo>
                  <a:pt x="927" y="691"/>
                </a:lnTo>
                <a:lnTo>
                  <a:pt x="927" y="689"/>
                </a:lnTo>
                <a:lnTo>
                  <a:pt x="925" y="687"/>
                </a:lnTo>
                <a:lnTo>
                  <a:pt x="913" y="689"/>
                </a:lnTo>
                <a:lnTo>
                  <a:pt x="908" y="694"/>
                </a:lnTo>
                <a:lnTo>
                  <a:pt x="908" y="696"/>
                </a:lnTo>
                <a:lnTo>
                  <a:pt x="908" y="699"/>
                </a:lnTo>
                <a:lnTo>
                  <a:pt x="911" y="701"/>
                </a:lnTo>
                <a:lnTo>
                  <a:pt x="913" y="703"/>
                </a:lnTo>
                <a:lnTo>
                  <a:pt x="913" y="706"/>
                </a:lnTo>
                <a:lnTo>
                  <a:pt x="908" y="703"/>
                </a:lnTo>
                <a:lnTo>
                  <a:pt x="904" y="703"/>
                </a:lnTo>
                <a:lnTo>
                  <a:pt x="887" y="703"/>
                </a:lnTo>
                <a:lnTo>
                  <a:pt x="878" y="696"/>
                </a:lnTo>
                <a:lnTo>
                  <a:pt x="878" y="699"/>
                </a:lnTo>
                <a:lnTo>
                  <a:pt x="875" y="699"/>
                </a:lnTo>
                <a:lnTo>
                  <a:pt x="873" y="699"/>
                </a:lnTo>
                <a:lnTo>
                  <a:pt x="868" y="699"/>
                </a:lnTo>
                <a:lnTo>
                  <a:pt x="863" y="696"/>
                </a:lnTo>
                <a:lnTo>
                  <a:pt x="861" y="696"/>
                </a:lnTo>
                <a:lnTo>
                  <a:pt x="854" y="699"/>
                </a:lnTo>
                <a:lnTo>
                  <a:pt x="845" y="701"/>
                </a:lnTo>
                <a:lnTo>
                  <a:pt x="837" y="708"/>
                </a:lnTo>
                <a:lnTo>
                  <a:pt x="828" y="713"/>
                </a:lnTo>
                <a:lnTo>
                  <a:pt x="821" y="717"/>
                </a:lnTo>
                <a:lnTo>
                  <a:pt x="818" y="725"/>
                </a:lnTo>
                <a:lnTo>
                  <a:pt x="816" y="727"/>
                </a:lnTo>
                <a:lnTo>
                  <a:pt x="816" y="729"/>
                </a:lnTo>
                <a:lnTo>
                  <a:pt x="816" y="734"/>
                </a:lnTo>
                <a:lnTo>
                  <a:pt x="818" y="739"/>
                </a:lnTo>
                <a:lnTo>
                  <a:pt x="818" y="744"/>
                </a:lnTo>
                <a:lnTo>
                  <a:pt x="818" y="751"/>
                </a:lnTo>
                <a:lnTo>
                  <a:pt x="814" y="762"/>
                </a:lnTo>
                <a:lnTo>
                  <a:pt x="814" y="779"/>
                </a:lnTo>
                <a:lnTo>
                  <a:pt x="814" y="784"/>
                </a:lnTo>
                <a:lnTo>
                  <a:pt x="814" y="791"/>
                </a:lnTo>
                <a:lnTo>
                  <a:pt x="814" y="796"/>
                </a:lnTo>
                <a:lnTo>
                  <a:pt x="818" y="800"/>
                </a:lnTo>
                <a:lnTo>
                  <a:pt x="821" y="815"/>
                </a:lnTo>
                <a:lnTo>
                  <a:pt x="830" y="829"/>
                </a:lnTo>
                <a:lnTo>
                  <a:pt x="840" y="838"/>
                </a:lnTo>
                <a:lnTo>
                  <a:pt x="852" y="843"/>
                </a:lnTo>
                <a:lnTo>
                  <a:pt x="863" y="841"/>
                </a:lnTo>
                <a:lnTo>
                  <a:pt x="878" y="838"/>
                </a:lnTo>
                <a:lnTo>
                  <a:pt x="880" y="838"/>
                </a:lnTo>
                <a:lnTo>
                  <a:pt x="885" y="841"/>
                </a:lnTo>
                <a:lnTo>
                  <a:pt x="885" y="838"/>
                </a:lnTo>
                <a:lnTo>
                  <a:pt x="885" y="836"/>
                </a:lnTo>
                <a:lnTo>
                  <a:pt x="892" y="829"/>
                </a:lnTo>
                <a:lnTo>
                  <a:pt x="897" y="822"/>
                </a:lnTo>
                <a:lnTo>
                  <a:pt x="897" y="817"/>
                </a:lnTo>
                <a:lnTo>
                  <a:pt x="897" y="812"/>
                </a:lnTo>
                <a:lnTo>
                  <a:pt x="901" y="805"/>
                </a:lnTo>
                <a:lnTo>
                  <a:pt x="913" y="803"/>
                </a:lnTo>
                <a:lnTo>
                  <a:pt x="916" y="800"/>
                </a:lnTo>
                <a:lnTo>
                  <a:pt x="920" y="800"/>
                </a:lnTo>
                <a:lnTo>
                  <a:pt x="923" y="800"/>
                </a:lnTo>
                <a:lnTo>
                  <a:pt x="932" y="800"/>
                </a:lnTo>
                <a:lnTo>
                  <a:pt x="939" y="805"/>
                </a:lnTo>
                <a:lnTo>
                  <a:pt x="937" y="815"/>
                </a:lnTo>
                <a:lnTo>
                  <a:pt x="932" y="822"/>
                </a:lnTo>
                <a:lnTo>
                  <a:pt x="930" y="831"/>
                </a:lnTo>
                <a:lnTo>
                  <a:pt x="930" y="843"/>
                </a:lnTo>
                <a:lnTo>
                  <a:pt x="925" y="843"/>
                </a:lnTo>
                <a:lnTo>
                  <a:pt x="923" y="843"/>
                </a:lnTo>
                <a:lnTo>
                  <a:pt x="923" y="862"/>
                </a:lnTo>
                <a:lnTo>
                  <a:pt x="916" y="876"/>
                </a:lnTo>
                <a:lnTo>
                  <a:pt x="930" y="876"/>
                </a:lnTo>
                <a:lnTo>
                  <a:pt x="942" y="876"/>
                </a:lnTo>
                <a:lnTo>
                  <a:pt x="951" y="874"/>
                </a:lnTo>
                <a:lnTo>
                  <a:pt x="965" y="874"/>
                </a:lnTo>
                <a:lnTo>
                  <a:pt x="975" y="879"/>
                </a:lnTo>
                <a:lnTo>
                  <a:pt x="982" y="888"/>
                </a:lnTo>
                <a:lnTo>
                  <a:pt x="982" y="890"/>
                </a:lnTo>
                <a:lnTo>
                  <a:pt x="982" y="893"/>
                </a:lnTo>
                <a:lnTo>
                  <a:pt x="979" y="900"/>
                </a:lnTo>
                <a:lnTo>
                  <a:pt x="977" y="914"/>
                </a:lnTo>
                <a:lnTo>
                  <a:pt x="977" y="926"/>
                </a:lnTo>
                <a:lnTo>
                  <a:pt x="975" y="935"/>
                </a:lnTo>
                <a:lnTo>
                  <a:pt x="984" y="950"/>
                </a:lnTo>
                <a:lnTo>
                  <a:pt x="994" y="964"/>
                </a:lnTo>
                <a:lnTo>
                  <a:pt x="1001" y="964"/>
                </a:lnTo>
                <a:lnTo>
                  <a:pt x="1005" y="966"/>
                </a:lnTo>
                <a:lnTo>
                  <a:pt x="1015" y="959"/>
                </a:lnTo>
                <a:lnTo>
                  <a:pt x="1024" y="954"/>
                </a:lnTo>
                <a:lnTo>
                  <a:pt x="1034" y="957"/>
                </a:lnTo>
                <a:lnTo>
                  <a:pt x="1041" y="961"/>
                </a:lnTo>
                <a:lnTo>
                  <a:pt x="1048" y="966"/>
                </a:lnTo>
                <a:lnTo>
                  <a:pt x="1055" y="971"/>
                </a:lnTo>
                <a:lnTo>
                  <a:pt x="1060" y="961"/>
                </a:lnTo>
                <a:lnTo>
                  <a:pt x="1067" y="954"/>
                </a:lnTo>
                <a:lnTo>
                  <a:pt x="1069" y="950"/>
                </a:lnTo>
                <a:lnTo>
                  <a:pt x="1069" y="943"/>
                </a:lnTo>
                <a:lnTo>
                  <a:pt x="1072" y="940"/>
                </a:lnTo>
                <a:lnTo>
                  <a:pt x="1076" y="935"/>
                </a:lnTo>
                <a:lnTo>
                  <a:pt x="1079" y="935"/>
                </a:lnTo>
                <a:lnTo>
                  <a:pt x="1084" y="935"/>
                </a:lnTo>
                <a:lnTo>
                  <a:pt x="1086" y="933"/>
                </a:lnTo>
                <a:lnTo>
                  <a:pt x="1105" y="926"/>
                </a:lnTo>
                <a:lnTo>
                  <a:pt x="1114" y="919"/>
                </a:lnTo>
                <a:lnTo>
                  <a:pt x="1119" y="921"/>
                </a:lnTo>
                <a:lnTo>
                  <a:pt x="1121" y="924"/>
                </a:lnTo>
                <a:lnTo>
                  <a:pt x="1117" y="928"/>
                </a:lnTo>
                <a:lnTo>
                  <a:pt x="1114" y="933"/>
                </a:lnTo>
                <a:lnTo>
                  <a:pt x="1114" y="935"/>
                </a:lnTo>
                <a:lnTo>
                  <a:pt x="1114" y="938"/>
                </a:lnTo>
                <a:lnTo>
                  <a:pt x="1121" y="935"/>
                </a:lnTo>
                <a:lnTo>
                  <a:pt x="1126" y="933"/>
                </a:lnTo>
                <a:lnTo>
                  <a:pt x="1133" y="931"/>
                </a:lnTo>
                <a:lnTo>
                  <a:pt x="1131" y="926"/>
                </a:lnTo>
                <a:lnTo>
                  <a:pt x="1131" y="924"/>
                </a:lnTo>
                <a:lnTo>
                  <a:pt x="1131" y="921"/>
                </a:lnTo>
                <a:lnTo>
                  <a:pt x="1138" y="926"/>
                </a:lnTo>
                <a:lnTo>
                  <a:pt x="1145" y="931"/>
                </a:lnTo>
                <a:lnTo>
                  <a:pt x="1152" y="935"/>
                </a:lnTo>
                <a:lnTo>
                  <a:pt x="1157" y="943"/>
                </a:lnTo>
                <a:lnTo>
                  <a:pt x="1164" y="943"/>
                </a:lnTo>
                <a:lnTo>
                  <a:pt x="1173" y="943"/>
                </a:lnTo>
                <a:lnTo>
                  <a:pt x="1176" y="943"/>
                </a:lnTo>
                <a:lnTo>
                  <a:pt x="1178" y="943"/>
                </a:lnTo>
                <a:lnTo>
                  <a:pt x="1181" y="943"/>
                </a:lnTo>
                <a:lnTo>
                  <a:pt x="1181" y="947"/>
                </a:lnTo>
                <a:lnTo>
                  <a:pt x="1188" y="947"/>
                </a:lnTo>
                <a:lnTo>
                  <a:pt x="1192" y="947"/>
                </a:lnTo>
                <a:lnTo>
                  <a:pt x="1197" y="947"/>
                </a:lnTo>
                <a:lnTo>
                  <a:pt x="1199" y="943"/>
                </a:lnTo>
                <a:lnTo>
                  <a:pt x="1211" y="940"/>
                </a:lnTo>
                <a:lnTo>
                  <a:pt x="1221" y="940"/>
                </a:lnTo>
                <a:lnTo>
                  <a:pt x="1223" y="940"/>
                </a:lnTo>
                <a:lnTo>
                  <a:pt x="1228" y="940"/>
                </a:lnTo>
                <a:lnTo>
                  <a:pt x="1228" y="943"/>
                </a:lnTo>
                <a:lnTo>
                  <a:pt x="1223" y="945"/>
                </a:lnTo>
                <a:lnTo>
                  <a:pt x="1221" y="945"/>
                </a:lnTo>
                <a:lnTo>
                  <a:pt x="1223" y="950"/>
                </a:lnTo>
                <a:lnTo>
                  <a:pt x="1225" y="952"/>
                </a:lnTo>
                <a:lnTo>
                  <a:pt x="1228" y="952"/>
                </a:lnTo>
                <a:lnTo>
                  <a:pt x="1230" y="952"/>
                </a:lnTo>
                <a:lnTo>
                  <a:pt x="1230" y="947"/>
                </a:lnTo>
                <a:lnTo>
                  <a:pt x="1233" y="940"/>
                </a:lnTo>
                <a:lnTo>
                  <a:pt x="1235" y="940"/>
                </a:lnTo>
                <a:lnTo>
                  <a:pt x="1240" y="938"/>
                </a:lnTo>
                <a:lnTo>
                  <a:pt x="1240" y="943"/>
                </a:lnTo>
                <a:lnTo>
                  <a:pt x="1240" y="947"/>
                </a:lnTo>
                <a:lnTo>
                  <a:pt x="1237" y="950"/>
                </a:lnTo>
                <a:lnTo>
                  <a:pt x="1235" y="952"/>
                </a:lnTo>
                <a:lnTo>
                  <a:pt x="1237" y="957"/>
                </a:lnTo>
                <a:lnTo>
                  <a:pt x="1240" y="959"/>
                </a:lnTo>
                <a:lnTo>
                  <a:pt x="1240" y="964"/>
                </a:lnTo>
                <a:lnTo>
                  <a:pt x="1237" y="969"/>
                </a:lnTo>
                <a:lnTo>
                  <a:pt x="1240" y="969"/>
                </a:lnTo>
                <a:lnTo>
                  <a:pt x="1244" y="969"/>
                </a:lnTo>
                <a:lnTo>
                  <a:pt x="1247" y="969"/>
                </a:lnTo>
                <a:lnTo>
                  <a:pt x="1259" y="976"/>
                </a:lnTo>
                <a:lnTo>
                  <a:pt x="1268" y="985"/>
                </a:lnTo>
                <a:lnTo>
                  <a:pt x="1268" y="988"/>
                </a:lnTo>
                <a:lnTo>
                  <a:pt x="1268" y="992"/>
                </a:lnTo>
                <a:lnTo>
                  <a:pt x="1278" y="995"/>
                </a:lnTo>
                <a:lnTo>
                  <a:pt x="1285" y="1002"/>
                </a:lnTo>
                <a:lnTo>
                  <a:pt x="1299" y="1002"/>
                </a:lnTo>
                <a:lnTo>
                  <a:pt x="1313" y="1002"/>
                </a:lnTo>
                <a:lnTo>
                  <a:pt x="1320" y="1004"/>
                </a:lnTo>
                <a:lnTo>
                  <a:pt x="1332" y="1009"/>
                </a:lnTo>
                <a:lnTo>
                  <a:pt x="1339" y="1014"/>
                </a:lnTo>
                <a:lnTo>
                  <a:pt x="1344" y="1023"/>
                </a:lnTo>
                <a:lnTo>
                  <a:pt x="1353" y="1028"/>
                </a:lnTo>
                <a:lnTo>
                  <a:pt x="1356" y="1042"/>
                </a:lnTo>
                <a:lnTo>
                  <a:pt x="1358" y="1049"/>
                </a:lnTo>
                <a:lnTo>
                  <a:pt x="1360" y="1054"/>
                </a:lnTo>
                <a:lnTo>
                  <a:pt x="1365" y="1056"/>
                </a:lnTo>
                <a:lnTo>
                  <a:pt x="1367" y="1061"/>
                </a:lnTo>
                <a:lnTo>
                  <a:pt x="1367" y="1063"/>
                </a:lnTo>
                <a:lnTo>
                  <a:pt x="1360" y="1075"/>
                </a:lnTo>
                <a:lnTo>
                  <a:pt x="1351" y="1085"/>
                </a:lnTo>
                <a:lnTo>
                  <a:pt x="1353" y="1089"/>
                </a:lnTo>
                <a:lnTo>
                  <a:pt x="1353" y="1092"/>
                </a:lnTo>
                <a:lnTo>
                  <a:pt x="1356" y="1094"/>
                </a:lnTo>
                <a:lnTo>
                  <a:pt x="1358" y="1087"/>
                </a:lnTo>
                <a:lnTo>
                  <a:pt x="1358" y="1082"/>
                </a:lnTo>
                <a:lnTo>
                  <a:pt x="1360" y="1082"/>
                </a:lnTo>
                <a:lnTo>
                  <a:pt x="1365" y="1080"/>
                </a:lnTo>
                <a:lnTo>
                  <a:pt x="1367" y="1080"/>
                </a:lnTo>
                <a:lnTo>
                  <a:pt x="1370" y="1080"/>
                </a:lnTo>
                <a:lnTo>
                  <a:pt x="1377" y="1082"/>
                </a:lnTo>
                <a:lnTo>
                  <a:pt x="1384" y="1082"/>
                </a:lnTo>
                <a:lnTo>
                  <a:pt x="1382" y="1092"/>
                </a:lnTo>
                <a:lnTo>
                  <a:pt x="1379" y="1099"/>
                </a:lnTo>
                <a:lnTo>
                  <a:pt x="1377" y="1101"/>
                </a:lnTo>
                <a:lnTo>
                  <a:pt x="1372" y="1101"/>
                </a:lnTo>
                <a:lnTo>
                  <a:pt x="1375" y="1104"/>
                </a:lnTo>
                <a:lnTo>
                  <a:pt x="1379" y="1101"/>
                </a:lnTo>
                <a:lnTo>
                  <a:pt x="1384" y="1099"/>
                </a:lnTo>
                <a:lnTo>
                  <a:pt x="1384" y="1092"/>
                </a:lnTo>
                <a:lnTo>
                  <a:pt x="1391" y="1089"/>
                </a:lnTo>
                <a:lnTo>
                  <a:pt x="1394" y="1089"/>
                </a:lnTo>
                <a:lnTo>
                  <a:pt x="1396" y="1089"/>
                </a:lnTo>
                <a:lnTo>
                  <a:pt x="1410" y="1092"/>
                </a:lnTo>
                <a:lnTo>
                  <a:pt x="1420" y="1099"/>
                </a:lnTo>
                <a:lnTo>
                  <a:pt x="1424" y="1101"/>
                </a:lnTo>
                <a:lnTo>
                  <a:pt x="1429" y="1101"/>
                </a:lnTo>
                <a:lnTo>
                  <a:pt x="1429" y="1108"/>
                </a:lnTo>
                <a:lnTo>
                  <a:pt x="1431" y="1113"/>
                </a:lnTo>
                <a:lnTo>
                  <a:pt x="1438" y="1113"/>
                </a:lnTo>
                <a:lnTo>
                  <a:pt x="1446" y="1111"/>
                </a:lnTo>
                <a:lnTo>
                  <a:pt x="1450" y="1113"/>
                </a:lnTo>
                <a:lnTo>
                  <a:pt x="1462" y="1115"/>
                </a:lnTo>
                <a:lnTo>
                  <a:pt x="1472" y="1115"/>
                </a:lnTo>
                <a:lnTo>
                  <a:pt x="1479" y="1115"/>
                </a:lnTo>
                <a:lnTo>
                  <a:pt x="1498" y="1127"/>
                </a:lnTo>
                <a:lnTo>
                  <a:pt x="1514" y="1142"/>
                </a:lnTo>
                <a:lnTo>
                  <a:pt x="1528" y="1144"/>
                </a:lnTo>
                <a:lnTo>
                  <a:pt x="1538" y="1149"/>
                </a:lnTo>
                <a:lnTo>
                  <a:pt x="1540" y="1160"/>
                </a:lnTo>
                <a:lnTo>
                  <a:pt x="1543" y="1175"/>
                </a:lnTo>
                <a:lnTo>
                  <a:pt x="1538" y="1198"/>
                </a:lnTo>
                <a:lnTo>
                  <a:pt x="1526" y="1215"/>
                </a:lnTo>
                <a:lnTo>
                  <a:pt x="1512" y="1232"/>
                </a:lnTo>
                <a:lnTo>
                  <a:pt x="1502" y="1248"/>
                </a:lnTo>
                <a:lnTo>
                  <a:pt x="1500" y="1248"/>
                </a:lnTo>
                <a:lnTo>
                  <a:pt x="1495" y="1248"/>
                </a:lnTo>
                <a:lnTo>
                  <a:pt x="1495" y="1253"/>
                </a:lnTo>
                <a:lnTo>
                  <a:pt x="1493" y="1258"/>
                </a:lnTo>
                <a:lnTo>
                  <a:pt x="1493" y="1262"/>
                </a:lnTo>
                <a:lnTo>
                  <a:pt x="1493" y="1267"/>
                </a:lnTo>
                <a:lnTo>
                  <a:pt x="1493" y="1288"/>
                </a:lnTo>
                <a:lnTo>
                  <a:pt x="1493" y="1312"/>
                </a:lnTo>
                <a:lnTo>
                  <a:pt x="1486" y="1322"/>
                </a:lnTo>
                <a:lnTo>
                  <a:pt x="1481" y="1338"/>
                </a:lnTo>
                <a:lnTo>
                  <a:pt x="1474" y="1350"/>
                </a:lnTo>
                <a:lnTo>
                  <a:pt x="1472" y="1364"/>
                </a:lnTo>
                <a:lnTo>
                  <a:pt x="1464" y="1369"/>
                </a:lnTo>
                <a:lnTo>
                  <a:pt x="1460" y="1378"/>
                </a:lnTo>
                <a:lnTo>
                  <a:pt x="1443" y="1378"/>
                </a:lnTo>
                <a:lnTo>
                  <a:pt x="1429" y="1378"/>
                </a:lnTo>
                <a:lnTo>
                  <a:pt x="1422" y="1386"/>
                </a:lnTo>
                <a:lnTo>
                  <a:pt x="1412" y="1390"/>
                </a:lnTo>
                <a:lnTo>
                  <a:pt x="1403" y="1395"/>
                </a:lnTo>
                <a:lnTo>
                  <a:pt x="1396" y="1400"/>
                </a:lnTo>
                <a:lnTo>
                  <a:pt x="1384" y="1414"/>
                </a:lnTo>
                <a:lnTo>
                  <a:pt x="1384" y="1438"/>
                </a:lnTo>
                <a:lnTo>
                  <a:pt x="1377" y="1454"/>
                </a:lnTo>
                <a:lnTo>
                  <a:pt x="1365" y="1468"/>
                </a:lnTo>
                <a:lnTo>
                  <a:pt x="1358" y="1483"/>
                </a:lnTo>
                <a:lnTo>
                  <a:pt x="1344" y="1495"/>
                </a:lnTo>
                <a:lnTo>
                  <a:pt x="1351" y="1485"/>
                </a:lnTo>
                <a:lnTo>
                  <a:pt x="1358" y="1476"/>
                </a:lnTo>
                <a:lnTo>
                  <a:pt x="1356" y="1473"/>
                </a:lnTo>
                <a:lnTo>
                  <a:pt x="1353" y="1473"/>
                </a:lnTo>
                <a:lnTo>
                  <a:pt x="1349" y="1483"/>
                </a:lnTo>
                <a:lnTo>
                  <a:pt x="1344" y="1490"/>
                </a:lnTo>
                <a:lnTo>
                  <a:pt x="1339" y="1499"/>
                </a:lnTo>
                <a:lnTo>
                  <a:pt x="1337" y="1509"/>
                </a:lnTo>
                <a:lnTo>
                  <a:pt x="1325" y="1523"/>
                </a:lnTo>
                <a:lnTo>
                  <a:pt x="1311" y="1532"/>
                </a:lnTo>
                <a:lnTo>
                  <a:pt x="1301" y="1532"/>
                </a:lnTo>
                <a:lnTo>
                  <a:pt x="1294" y="1532"/>
                </a:lnTo>
                <a:lnTo>
                  <a:pt x="1287" y="1530"/>
                </a:lnTo>
                <a:lnTo>
                  <a:pt x="1282" y="1528"/>
                </a:lnTo>
                <a:lnTo>
                  <a:pt x="1280" y="1528"/>
                </a:lnTo>
                <a:lnTo>
                  <a:pt x="1275" y="1528"/>
                </a:lnTo>
                <a:lnTo>
                  <a:pt x="1273" y="1525"/>
                </a:lnTo>
                <a:lnTo>
                  <a:pt x="1270" y="1521"/>
                </a:lnTo>
                <a:lnTo>
                  <a:pt x="1275" y="1530"/>
                </a:lnTo>
                <a:lnTo>
                  <a:pt x="1285" y="1535"/>
                </a:lnTo>
                <a:lnTo>
                  <a:pt x="1282" y="1540"/>
                </a:lnTo>
                <a:lnTo>
                  <a:pt x="1282" y="1542"/>
                </a:lnTo>
                <a:lnTo>
                  <a:pt x="1282" y="1544"/>
                </a:lnTo>
                <a:lnTo>
                  <a:pt x="1285" y="1549"/>
                </a:lnTo>
                <a:lnTo>
                  <a:pt x="1289" y="1554"/>
                </a:lnTo>
                <a:lnTo>
                  <a:pt x="1289" y="1556"/>
                </a:lnTo>
                <a:lnTo>
                  <a:pt x="1270" y="1577"/>
                </a:lnTo>
                <a:lnTo>
                  <a:pt x="1240" y="1585"/>
                </a:lnTo>
                <a:lnTo>
                  <a:pt x="1233" y="1585"/>
                </a:lnTo>
                <a:lnTo>
                  <a:pt x="1225" y="1585"/>
                </a:lnTo>
                <a:lnTo>
                  <a:pt x="1225" y="1587"/>
                </a:lnTo>
                <a:lnTo>
                  <a:pt x="1225" y="1592"/>
                </a:lnTo>
                <a:lnTo>
                  <a:pt x="1225" y="1594"/>
                </a:lnTo>
                <a:lnTo>
                  <a:pt x="1223" y="1596"/>
                </a:lnTo>
                <a:lnTo>
                  <a:pt x="1223" y="1604"/>
                </a:lnTo>
                <a:lnTo>
                  <a:pt x="1223" y="1608"/>
                </a:lnTo>
                <a:lnTo>
                  <a:pt x="1218" y="1611"/>
                </a:lnTo>
                <a:lnTo>
                  <a:pt x="1211" y="1613"/>
                </a:lnTo>
                <a:lnTo>
                  <a:pt x="1209" y="1613"/>
                </a:lnTo>
                <a:lnTo>
                  <a:pt x="1202" y="1611"/>
                </a:lnTo>
                <a:lnTo>
                  <a:pt x="1192" y="1608"/>
                </a:lnTo>
                <a:lnTo>
                  <a:pt x="1192" y="1613"/>
                </a:lnTo>
                <a:lnTo>
                  <a:pt x="1192" y="1620"/>
                </a:lnTo>
                <a:lnTo>
                  <a:pt x="1192" y="1622"/>
                </a:lnTo>
                <a:lnTo>
                  <a:pt x="1197" y="1625"/>
                </a:lnTo>
                <a:lnTo>
                  <a:pt x="1199" y="1627"/>
                </a:lnTo>
                <a:lnTo>
                  <a:pt x="1202" y="1625"/>
                </a:lnTo>
                <a:lnTo>
                  <a:pt x="1207" y="1622"/>
                </a:lnTo>
                <a:lnTo>
                  <a:pt x="1209" y="1627"/>
                </a:lnTo>
                <a:lnTo>
                  <a:pt x="1209" y="1634"/>
                </a:lnTo>
                <a:lnTo>
                  <a:pt x="1207" y="1634"/>
                </a:lnTo>
                <a:lnTo>
                  <a:pt x="1204" y="1634"/>
                </a:lnTo>
                <a:lnTo>
                  <a:pt x="1202" y="1634"/>
                </a:lnTo>
                <a:lnTo>
                  <a:pt x="1197" y="1632"/>
                </a:lnTo>
                <a:lnTo>
                  <a:pt x="1197" y="1634"/>
                </a:lnTo>
                <a:lnTo>
                  <a:pt x="1197" y="1637"/>
                </a:lnTo>
                <a:lnTo>
                  <a:pt x="1192" y="1641"/>
                </a:lnTo>
                <a:lnTo>
                  <a:pt x="1190" y="1653"/>
                </a:lnTo>
                <a:lnTo>
                  <a:pt x="1173" y="1665"/>
                </a:lnTo>
                <a:lnTo>
                  <a:pt x="1164" y="1677"/>
                </a:lnTo>
                <a:lnTo>
                  <a:pt x="1169" y="1684"/>
                </a:lnTo>
                <a:lnTo>
                  <a:pt x="1181" y="1686"/>
                </a:lnTo>
                <a:lnTo>
                  <a:pt x="1183" y="1689"/>
                </a:lnTo>
                <a:lnTo>
                  <a:pt x="1183" y="1694"/>
                </a:lnTo>
                <a:lnTo>
                  <a:pt x="1183" y="1696"/>
                </a:lnTo>
                <a:lnTo>
                  <a:pt x="1183" y="1698"/>
                </a:lnTo>
                <a:lnTo>
                  <a:pt x="1181" y="1701"/>
                </a:lnTo>
                <a:lnTo>
                  <a:pt x="1178" y="1705"/>
                </a:lnTo>
                <a:lnTo>
                  <a:pt x="1173" y="1708"/>
                </a:lnTo>
                <a:lnTo>
                  <a:pt x="1169" y="1710"/>
                </a:lnTo>
                <a:lnTo>
                  <a:pt x="1162" y="1717"/>
                </a:lnTo>
                <a:lnTo>
                  <a:pt x="1159" y="1727"/>
                </a:lnTo>
                <a:lnTo>
                  <a:pt x="1155" y="1727"/>
                </a:lnTo>
                <a:lnTo>
                  <a:pt x="1152" y="1727"/>
                </a:lnTo>
                <a:lnTo>
                  <a:pt x="1147" y="1734"/>
                </a:lnTo>
                <a:lnTo>
                  <a:pt x="1143" y="1741"/>
                </a:lnTo>
                <a:lnTo>
                  <a:pt x="1145" y="1741"/>
                </a:lnTo>
                <a:lnTo>
                  <a:pt x="1145" y="1743"/>
                </a:lnTo>
                <a:lnTo>
                  <a:pt x="1145" y="1746"/>
                </a:lnTo>
                <a:lnTo>
                  <a:pt x="1150" y="1750"/>
                </a:lnTo>
                <a:lnTo>
                  <a:pt x="1152" y="1758"/>
                </a:lnTo>
                <a:lnTo>
                  <a:pt x="1147" y="1758"/>
                </a:lnTo>
                <a:lnTo>
                  <a:pt x="1143" y="1758"/>
                </a:lnTo>
                <a:lnTo>
                  <a:pt x="1150" y="1760"/>
                </a:lnTo>
                <a:lnTo>
                  <a:pt x="1155" y="1769"/>
                </a:lnTo>
                <a:lnTo>
                  <a:pt x="1169" y="1779"/>
                </a:lnTo>
                <a:lnTo>
                  <a:pt x="1190" y="1786"/>
                </a:lnTo>
                <a:lnTo>
                  <a:pt x="1188" y="1791"/>
                </a:lnTo>
                <a:lnTo>
                  <a:pt x="1185" y="1791"/>
                </a:lnTo>
                <a:lnTo>
                  <a:pt x="1176" y="1791"/>
                </a:lnTo>
                <a:lnTo>
                  <a:pt x="1169" y="1791"/>
                </a:lnTo>
                <a:lnTo>
                  <a:pt x="1169" y="1793"/>
                </a:lnTo>
                <a:lnTo>
                  <a:pt x="1166" y="1795"/>
                </a:lnTo>
                <a:lnTo>
                  <a:pt x="1162" y="1795"/>
                </a:lnTo>
                <a:lnTo>
                  <a:pt x="1157" y="1795"/>
                </a:lnTo>
                <a:lnTo>
                  <a:pt x="1157" y="1798"/>
                </a:lnTo>
                <a:lnTo>
                  <a:pt x="1155" y="1798"/>
                </a:lnTo>
                <a:lnTo>
                  <a:pt x="1152" y="1798"/>
                </a:lnTo>
                <a:lnTo>
                  <a:pt x="1147" y="1798"/>
                </a:lnTo>
                <a:lnTo>
                  <a:pt x="1145" y="1795"/>
                </a:lnTo>
                <a:lnTo>
                  <a:pt x="1145" y="1798"/>
                </a:lnTo>
                <a:lnTo>
                  <a:pt x="1140" y="1798"/>
                </a:lnTo>
                <a:lnTo>
                  <a:pt x="1136" y="1793"/>
                </a:lnTo>
                <a:lnTo>
                  <a:pt x="1131" y="1791"/>
                </a:lnTo>
                <a:lnTo>
                  <a:pt x="1126" y="1793"/>
                </a:lnTo>
                <a:lnTo>
                  <a:pt x="1124" y="1793"/>
                </a:lnTo>
                <a:lnTo>
                  <a:pt x="1121" y="1791"/>
                </a:lnTo>
                <a:lnTo>
                  <a:pt x="1119" y="1786"/>
                </a:lnTo>
                <a:lnTo>
                  <a:pt x="1117" y="1786"/>
                </a:lnTo>
                <a:lnTo>
                  <a:pt x="1112" y="1786"/>
                </a:lnTo>
                <a:lnTo>
                  <a:pt x="1110" y="1784"/>
                </a:lnTo>
                <a:lnTo>
                  <a:pt x="1110" y="1781"/>
                </a:lnTo>
                <a:lnTo>
                  <a:pt x="1110" y="1776"/>
                </a:lnTo>
                <a:lnTo>
                  <a:pt x="1112" y="1774"/>
                </a:lnTo>
                <a:lnTo>
                  <a:pt x="1110" y="1774"/>
                </a:lnTo>
                <a:lnTo>
                  <a:pt x="1107" y="1774"/>
                </a:lnTo>
                <a:lnTo>
                  <a:pt x="1107" y="1776"/>
                </a:lnTo>
                <a:lnTo>
                  <a:pt x="1107" y="1779"/>
                </a:lnTo>
                <a:lnTo>
                  <a:pt x="1102" y="1779"/>
                </a:lnTo>
                <a:lnTo>
                  <a:pt x="1095" y="1779"/>
                </a:lnTo>
                <a:lnTo>
                  <a:pt x="1093" y="1776"/>
                </a:lnTo>
                <a:lnTo>
                  <a:pt x="1093" y="1774"/>
                </a:lnTo>
                <a:lnTo>
                  <a:pt x="1093" y="1772"/>
                </a:lnTo>
                <a:lnTo>
                  <a:pt x="1091" y="1772"/>
                </a:lnTo>
                <a:lnTo>
                  <a:pt x="1093" y="1772"/>
                </a:lnTo>
                <a:lnTo>
                  <a:pt x="1095" y="1769"/>
                </a:lnTo>
                <a:lnTo>
                  <a:pt x="1091" y="1769"/>
                </a:lnTo>
                <a:lnTo>
                  <a:pt x="1088" y="1767"/>
                </a:lnTo>
                <a:lnTo>
                  <a:pt x="1084" y="1767"/>
                </a:lnTo>
                <a:lnTo>
                  <a:pt x="1081" y="1762"/>
                </a:lnTo>
                <a:lnTo>
                  <a:pt x="1086" y="1762"/>
                </a:lnTo>
                <a:lnTo>
                  <a:pt x="1091" y="1765"/>
                </a:lnTo>
                <a:lnTo>
                  <a:pt x="1088" y="1760"/>
                </a:lnTo>
                <a:lnTo>
                  <a:pt x="1084" y="1758"/>
                </a:lnTo>
                <a:lnTo>
                  <a:pt x="1084" y="1755"/>
                </a:lnTo>
                <a:lnTo>
                  <a:pt x="1086" y="1755"/>
                </a:lnTo>
                <a:lnTo>
                  <a:pt x="1088" y="1755"/>
                </a:lnTo>
                <a:lnTo>
                  <a:pt x="1091" y="1753"/>
                </a:lnTo>
                <a:lnTo>
                  <a:pt x="1088" y="1750"/>
                </a:lnTo>
                <a:lnTo>
                  <a:pt x="1086" y="1750"/>
                </a:lnTo>
                <a:lnTo>
                  <a:pt x="1086" y="1746"/>
                </a:lnTo>
                <a:lnTo>
                  <a:pt x="1088" y="1743"/>
                </a:lnTo>
                <a:lnTo>
                  <a:pt x="1086" y="1743"/>
                </a:lnTo>
                <a:lnTo>
                  <a:pt x="1081" y="1741"/>
                </a:lnTo>
                <a:lnTo>
                  <a:pt x="1081" y="1743"/>
                </a:lnTo>
                <a:lnTo>
                  <a:pt x="1081" y="1746"/>
                </a:lnTo>
                <a:lnTo>
                  <a:pt x="1079" y="1746"/>
                </a:lnTo>
                <a:lnTo>
                  <a:pt x="1081" y="1750"/>
                </a:lnTo>
                <a:lnTo>
                  <a:pt x="1081" y="1755"/>
                </a:lnTo>
                <a:lnTo>
                  <a:pt x="1074" y="1750"/>
                </a:lnTo>
                <a:lnTo>
                  <a:pt x="1076" y="1741"/>
                </a:lnTo>
                <a:lnTo>
                  <a:pt x="1076" y="1739"/>
                </a:lnTo>
                <a:lnTo>
                  <a:pt x="1076" y="1736"/>
                </a:lnTo>
                <a:lnTo>
                  <a:pt x="1081" y="1731"/>
                </a:lnTo>
                <a:lnTo>
                  <a:pt x="1086" y="1724"/>
                </a:lnTo>
                <a:lnTo>
                  <a:pt x="1084" y="1724"/>
                </a:lnTo>
                <a:lnTo>
                  <a:pt x="1081" y="1727"/>
                </a:lnTo>
                <a:lnTo>
                  <a:pt x="1076" y="1727"/>
                </a:lnTo>
                <a:lnTo>
                  <a:pt x="1074" y="1724"/>
                </a:lnTo>
                <a:lnTo>
                  <a:pt x="1074" y="1727"/>
                </a:lnTo>
                <a:lnTo>
                  <a:pt x="1076" y="1729"/>
                </a:lnTo>
                <a:lnTo>
                  <a:pt x="1072" y="1731"/>
                </a:lnTo>
                <a:lnTo>
                  <a:pt x="1072" y="1729"/>
                </a:lnTo>
                <a:lnTo>
                  <a:pt x="1072" y="1724"/>
                </a:lnTo>
                <a:lnTo>
                  <a:pt x="1069" y="1724"/>
                </a:lnTo>
                <a:lnTo>
                  <a:pt x="1072" y="1722"/>
                </a:lnTo>
                <a:lnTo>
                  <a:pt x="1072" y="1720"/>
                </a:lnTo>
                <a:lnTo>
                  <a:pt x="1069" y="1717"/>
                </a:lnTo>
                <a:lnTo>
                  <a:pt x="1069" y="1713"/>
                </a:lnTo>
                <a:lnTo>
                  <a:pt x="1069" y="1708"/>
                </a:lnTo>
                <a:lnTo>
                  <a:pt x="1069" y="1701"/>
                </a:lnTo>
                <a:lnTo>
                  <a:pt x="1074" y="1701"/>
                </a:lnTo>
                <a:lnTo>
                  <a:pt x="1076" y="1698"/>
                </a:lnTo>
                <a:lnTo>
                  <a:pt x="1079" y="1701"/>
                </a:lnTo>
                <a:lnTo>
                  <a:pt x="1081" y="1701"/>
                </a:lnTo>
                <a:lnTo>
                  <a:pt x="1084" y="1694"/>
                </a:lnTo>
                <a:lnTo>
                  <a:pt x="1084" y="1686"/>
                </a:lnTo>
                <a:lnTo>
                  <a:pt x="1079" y="1686"/>
                </a:lnTo>
                <a:lnTo>
                  <a:pt x="1076" y="1684"/>
                </a:lnTo>
                <a:lnTo>
                  <a:pt x="1072" y="1686"/>
                </a:lnTo>
                <a:lnTo>
                  <a:pt x="1069" y="1689"/>
                </a:lnTo>
                <a:lnTo>
                  <a:pt x="1067" y="1686"/>
                </a:lnTo>
                <a:lnTo>
                  <a:pt x="1072" y="1679"/>
                </a:lnTo>
                <a:lnTo>
                  <a:pt x="1076" y="1672"/>
                </a:lnTo>
                <a:lnTo>
                  <a:pt x="1074" y="1672"/>
                </a:lnTo>
                <a:lnTo>
                  <a:pt x="1076" y="1672"/>
                </a:lnTo>
                <a:lnTo>
                  <a:pt x="1079" y="1672"/>
                </a:lnTo>
                <a:lnTo>
                  <a:pt x="1081" y="1667"/>
                </a:lnTo>
                <a:lnTo>
                  <a:pt x="1084" y="1663"/>
                </a:lnTo>
                <a:lnTo>
                  <a:pt x="1081" y="1660"/>
                </a:lnTo>
                <a:lnTo>
                  <a:pt x="1081" y="1658"/>
                </a:lnTo>
                <a:lnTo>
                  <a:pt x="1088" y="1651"/>
                </a:lnTo>
                <a:lnTo>
                  <a:pt x="1091" y="1665"/>
                </a:lnTo>
                <a:lnTo>
                  <a:pt x="1088" y="1667"/>
                </a:lnTo>
                <a:lnTo>
                  <a:pt x="1086" y="1665"/>
                </a:lnTo>
                <a:lnTo>
                  <a:pt x="1086" y="1667"/>
                </a:lnTo>
                <a:lnTo>
                  <a:pt x="1088" y="1670"/>
                </a:lnTo>
                <a:lnTo>
                  <a:pt x="1091" y="1670"/>
                </a:lnTo>
                <a:lnTo>
                  <a:pt x="1093" y="1667"/>
                </a:lnTo>
                <a:lnTo>
                  <a:pt x="1093" y="1660"/>
                </a:lnTo>
                <a:lnTo>
                  <a:pt x="1095" y="1653"/>
                </a:lnTo>
                <a:lnTo>
                  <a:pt x="1098" y="1653"/>
                </a:lnTo>
                <a:lnTo>
                  <a:pt x="1095" y="1651"/>
                </a:lnTo>
                <a:lnTo>
                  <a:pt x="1095" y="1649"/>
                </a:lnTo>
                <a:lnTo>
                  <a:pt x="1100" y="1637"/>
                </a:lnTo>
                <a:lnTo>
                  <a:pt x="1102" y="1627"/>
                </a:lnTo>
                <a:lnTo>
                  <a:pt x="1102" y="1625"/>
                </a:lnTo>
                <a:lnTo>
                  <a:pt x="1102" y="1620"/>
                </a:lnTo>
                <a:lnTo>
                  <a:pt x="1098" y="1620"/>
                </a:lnTo>
                <a:lnTo>
                  <a:pt x="1095" y="1620"/>
                </a:lnTo>
                <a:lnTo>
                  <a:pt x="1095" y="1630"/>
                </a:lnTo>
                <a:lnTo>
                  <a:pt x="1095" y="1639"/>
                </a:lnTo>
                <a:lnTo>
                  <a:pt x="1093" y="1639"/>
                </a:lnTo>
                <a:lnTo>
                  <a:pt x="1088" y="1641"/>
                </a:lnTo>
                <a:lnTo>
                  <a:pt x="1086" y="1641"/>
                </a:lnTo>
                <a:lnTo>
                  <a:pt x="1084" y="1637"/>
                </a:lnTo>
                <a:lnTo>
                  <a:pt x="1086" y="1622"/>
                </a:lnTo>
                <a:lnTo>
                  <a:pt x="1088" y="1622"/>
                </a:lnTo>
                <a:lnTo>
                  <a:pt x="1091" y="1620"/>
                </a:lnTo>
                <a:lnTo>
                  <a:pt x="1088" y="1615"/>
                </a:lnTo>
                <a:lnTo>
                  <a:pt x="1088" y="1611"/>
                </a:lnTo>
                <a:lnTo>
                  <a:pt x="1088" y="1608"/>
                </a:lnTo>
                <a:lnTo>
                  <a:pt x="1091" y="1599"/>
                </a:lnTo>
                <a:lnTo>
                  <a:pt x="1095" y="1589"/>
                </a:lnTo>
                <a:lnTo>
                  <a:pt x="1093" y="1580"/>
                </a:lnTo>
                <a:lnTo>
                  <a:pt x="1093" y="1573"/>
                </a:lnTo>
                <a:lnTo>
                  <a:pt x="1091" y="1568"/>
                </a:lnTo>
                <a:lnTo>
                  <a:pt x="1091" y="1566"/>
                </a:lnTo>
                <a:lnTo>
                  <a:pt x="1093" y="1561"/>
                </a:lnTo>
                <a:lnTo>
                  <a:pt x="1098" y="1554"/>
                </a:lnTo>
                <a:lnTo>
                  <a:pt x="1100" y="1547"/>
                </a:lnTo>
                <a:lnTo>
                  <a:pt x="1102" y="1542"/>
                </a:lnTo>
                <a:lnTo>
                  <a:pt x="1110" y="1528"/>
                </a:lnTo>
                <a:lnTo>
                  <a:pt x="1114" y="1516"/>
                </a:lnTo>
                <a:lnTo>
                  <a:pt x="1114" y="1495"/>
                </a:lnTo>
                <a:lnTo>
                  <a:pt x="1114" y="1476"/>
                </a:lnTo>
                <a:lnTo>
                  <a:pt x="1117" y="1471"/>
                </a:lnTo>
                <a:lnTo>
                  <a:pt x="1117" y="1464"/>
                </a:lnTo>
                <a:lnTo>
                  <a:pt x="1117" y="1459"/>
                </a:lnTo>
                <a:lnTo>
                  <a:pt x="1114" y="1457"/>
                </a:lnTo>
                <a:lnTo>
                  <a:pt x="1119" y="1447"/>
                </a:lnTo>
                <a:lnTo>
                  <a:pt x="1121" y="1440"/>
                </a:lnTo>
                <a:lnTo>
                  <a:pt x="1119" y="1440"/>
                </a:lnTo>
                <a:lnTo>
                  <a:pt x="1121" y="1438"/>
                </a:lnTo>
                <a:lnTo>
                  <a:pt x="1124" y="1435"/>
                </a:lnTo>
                <a:lnTo>
                  <a:pt x="1124" y="1423"/>
                </a:lnTo>
                <a:lnTo>
                  <a:pt x="1126" y="1412"/>
                </a:lnTo>
                <a:lnTo>
                  <a:pt x="1126" y="1409"/>
                </a:lnTo>
                <a:lnTo>
                  <a:pt x="1128" y="1407"/>
                </a:lnTo>
                <a:lnTo>
                  <a:pt x="1126" y="1402"/>
                </a:lnTo>
                <a:lnTo>
                  <a:pt x="1126" y="1400"/>
                </a:lnTo>
                <a:lnTo>
                  <a:pt x="1126" y="1390"/>
                </a:lnTo>
                <a:lnTo>
                  <a:pt x="1128" y="1378"/>
                </a:lnTo>
                <a:lnTo>
                  <a:pt x="1131" y="1350"/>
                </a:lnTo>
                <a:lnTo>
                  <a:pt x="1128" y="1317"/>
                </a:lnTo>
                <a:lnTo>
                  <a:pt x="1119" y="1310"/>
                </a:lnTo>
                <a:lnTo>
                  <a:pt x="1112" y="1303"/>
                </a:lnTo>
                <a:lnTo>
                  <a:pt x="1102" y="1298"/>
                </a:lnTo>
                <a:lnTo>
                  <a:pt x="1093" y="1291"/>
                </a:lnTo>
                <a:lnTo>
                  <a:pt x="1074" y="1279"/>
                </a:lnTo>
                <a:lnTo>
                  <a:pt x="1060" y="1262"/>
                </a:lnTo>
                <a:lnTo>
                  <a:pt x="1060" y="1258"/>
                </a:lnTo>
                <a:lnTo>
                  <a:pt x="1060" y="1253"/>
                </a:lnTo>
                <a:lnTo>
                  <a:pt x="1048" y="1229"/>
                </a:lnTo>
                <a:lnTo>
                  <a:pt x="1036" y="1201"/>
                </a:lnTo>
                <a:lnTo>
                  <a:pt x="1029" y="1189"/>
                </a:lnTo>
                <a:lnTo>
                  <a:pt x="1022" y="1177"/>
                </a:lnTo>
                <a:lnTo>
                  <a:pt x="1013" y="1165"/>
                </a:lnTo>
                <a:lnTo>
                  <a:pt x="1005" y="1158"/>
                </a:lnTo>
                <a:lnTo>
                  <a:pt x="1005" y="1156"/>
                </a:lnTo>
                <a:lnTo>
                  <a:pt x="1005" y="1151"/>
                </a:lnTo>
                <a:lnTo>
                  <a:pt x="1003" y="1144"/>
                </a:lnTo>
                <a:lnTo>
                  <a:pt x="1001" y="1137"/>
                </a:lnTo>
                <a:lnTo>
                  <a:pt x="1013" y="1125"/>
                </a:lnTo>
                <a:lnTo>
                  <a:pt x="1020" y="1113"/>
                </a:lnTo>
                <a:lnTo>
                  <a:pt x="1015" y="1113"/>
                </a:lnTo>
                <a:lnTo>
                  <a:pt x="1013" y="1113"/>
                </a:lnTo>
                <a:lnTo>
                  <a:pt x="1008" y="1113"/>
                </a:lnTo>
                <a:lnTo>
                  <a:pt x="1008" y="1108"/>
                </a:lnTo>
                <a:lnTo>
                  <a:pt x="1008" y="1101"/>
                </a:lnTo>
                <a:lnTo>
                  <a:pt x="1008" y="1097"/>
                </a:lnTo>
                <a:lnTo>
                  <a:pt x="1013" y="1087"/>
                </a:lnTo>
                <a:lnTo>
                  <a:pt x="1017" y="1070"/>
                </a:lnTo>
                <a:lnTo>
                  <a:pt x="1024" y="1066"/>
                </a:lnTo>
                <a:lnTo>
                  <a:pt x="1031" y="1063"/>
                </a:lnTo>
                <a:lnTo>
                  <a:pt x="1029" y="1061"/>
                </a:lnTo>
                <a:lnTo>
                  <a:pt x="1029" y="1059"/>
                </a:lnTo>
                <a:lnTo>
                  <a:pt x="1031" y="1054"/>
                </a:lnTo>
                <a:lnTo>
                  <a:pt x="1034" y="1052"/>
                </a:lnTo>
                <a:lnTo>
                  <a:pt x="1036" y="1047"/>
                </a:lnTo>
                <a:lnTo>
                  <a:pt x="1041" y="1047"/>
                </a:lnTo>
                <a:lnTo>
                  <a:pt x="1046" y="1040"/>
                </a:lnTo>
                <a:lnTo>
                  <a:pt x="1050" y="1030"/>
                </a:lnTo>
                <a:lnTo>
                  <a:pt x="1048" y="1028"/>
                </a:lnTo>
                <a:lnTo>
                  <a:pt x="1046" y="1028"/>
                </a:lnTo>
                <a:lnTo>
                  <a:pt x="1048" y="1023"/>
                </a:lnTo>
                <a:lnTo>
                  <a:pt x="1048" y="1018"/>
                </a:lnTo>
                <a:lnTo>
                  <a:pt x="1048" y="1009"/>
                </a:lnTo>
                <a:lnTo>
                  <a:pt x="1048" y="1002"/>
                </a:lnTo>
                <a:lnTo>
                  <a:pt x="1041" y="988"/>
                </a:lnTo>
                <a:lnTo>
                  <a:pt x="1036" y="976"/>
                </a:lnTo>
                <a:lnTo>
                  <a:pt x="1036" y="973"/>
                </a:lnTo>
                <a:lnTo>
                  <a:pt x="1036" y="971"/>
                </a:lnTo>
                <a:lnTo>
                  <a:pt x="1031" y="969"/>
                </a:lnTo>
                <a:lnTo>
                  <a:pt x="1027" y="966"/>
                </a:lnTo>
                <a:lnTo>
                  <a:pt x="1022" y="969"/>
                </a:lnTo>
                <a:lnTo>
                  <a:pt x="1015" y="973"/>
                </a:lnTo>
                <a:lnTo>
                  <a:pt x="1017" y="980"/>
                </a:lnTo>
                <a:lnTo>
                  <a:pt x="1017" y="983"/>
                </a:lnTo>
                <a:lnTo>
                  <a:pt x="1015" y="985"/>
                </a:lnTo>
                <a:lnTo>
                  <a:pt x="1010" y="988"/>
                </a:lnTo>
                <a:lnTo>
                  <a:pt x="1008" y="988"/>
                </a:lnTo>
                <a:lnTo>
                  <a:pt x="1005" y="988"/>
                </a:lnTo>
                <a:lnTo>
                  <a:pt x="1005" y="985"/>
                </a:lnTo>
                <a:lnTo>
                  <a:pt x="1005" y="983"/>
                </a:lnTo>
                <a:lnTo>
                  <a:pt x="998" y="978"/>
                </a:lnTo>
                <a:lnTo>
                  <a:pt x="994" y="973"/>
                </a:lnTo>
                <a:lnTo>
                  <a:pt x="989" y="973"/>
                </a:lnTo>
                <a:lnTo>
                  <a:pt x="984" y="976"/>
                </a:lnTo>
                <a:lnTo>
                  <a:pt x="977" y="971"/>
                </a:lnTo>
                <a:lnTo>
                  <a:pt x="975" y="964"/>
                </a:lnTo>
                <a:lnTo>
                  <a:pt x="970" y="959"/>
                </a:lnTo>
                <a:lnTo>
                  <a:pt x="963" y="957"/>
                </a:lnTo>
                <a:lnTo>
                  <a:pt x="956" y="954"/>
                </a:lnTo>
                <a:lnTo>
                  <a:pt x="951" y="952"/>
                </a:lnTo>
                <a:lnTo>
                  <a:pt x="951" y="945"/>
                </a:lnTo>
                <a:lnTo>
                  <a:pt x="951" y="938"/>
                </a:lnTo>
                <a:lnTo>
                  <a:pt x="939" y="926"/>
                </a:lnTo>
                <a:lnTo>
                  <a:pt x="930" y="916"/>
                </a:lnTo>
                <a:lnTo>
                  <a:pt x="932" y="914"/>
                </a:lnTo>
                <a:lnTo>
                  <a:pt x="932" y="912"/>
                </a:lnTo>
                <a:lnTo>
                  <a:pt x="918" y="909"/>
                </a:lnTo>
                <a:lnTo>
                  <a:pt x="904" y="907"/>
                </a:lnTo>
                <a:lnTo>
                  <a:pt x="892" y="902"/>
                </a:lnTo>
                <a:lnTo>
                  <a:pt x="873" y="890"/>
                </a:lnTo>
                <a:lnTo>
                  <a:pt x="861" y="879"/>
                </a:lnTo>
                <a:lnTo>
                  <a:pt x="845" y="871"/>
                </a:lnTo>
                <a:lnTo>
                  <a:pt x="837" y="874"/>
                </a:lnTo>
                <a:lnTo>
                  <a:pt x="828" y="879"/>
                </a:lnTo>
                <a:lnTo>
                  <a:pt x="807" y="871"/>
                </a:lnTo>
                <a:lnTo>
                  <a:pt x="790" y="864"/>
                </a:lnTo>
                <a:lnTo>
                  <a:pt x="781" y="860"/>
                </a:lnTo>
                <a:lnTo>
                  <a:pt x="771" y="855"/>
                </a:lnTo>
                <a:lnTo>
                  <a:pt x="759" y="850"/>
                </a:lnTo>
                <a:lnTo>
                  <a:pt x="750" y="845"/>
                </a:lnTo>
                <a:lnTo>
                  <a:pt x="743" y="841"/>
                </a:lnTo>
                <a:lnTo>
                  <a:pt x="733" y="834"/>
                </a:lnTo>
                <a:lnTo>
                  <a:pt x="726" y="829"/>
                </a:lnTo>
                <a:lnTo>
                  <a:pt x="721" y="819"/>
                </a:lnTo>
                <a:lnTo>
                  <a:pt x="724" y="810"/>
                </a:lnTo>
                <a:lnTo>
                  <a:pt x="724" y="805"/>
                </a:lnTo>
                <a:lnTo>
                  <a:pt x="724" y="803"/>
                </a:lnTo>
                <a:lnTo>
                  <a:pt x="721" y="800"/>
                </a:lnTo>
                <a:lnTo>
                  <a:pt x="714" y="784"/>
                </a:lnTo>
                <a:lnTo>
                  <a:pt x="703" y="770"/>
                </a:lnTo>
                <a:lnTo>
                  <a:pt x="695" y="762"/>
                </a:lnTo>
                <a:lnTo>
                  <a:pt x="688" y="758"/>
                </a:lnTo>
                <a:lnTo>
                  <a:pt x="681" y="751"/>
                </a:lnTo>
                <a:lnTo>
                  <a:pt x="677" y="746"/>
                </a:lnTo>
                <a:lnTo>
                  <a:pt x="677" y="741"/>
                </a:lnTo>
                <a:lnTo>
                  <a:pt x="679" y="739"/>
                </a:lnTo>
                <a:lnTo>
                  <a:pt x="667" y="732"/>
                </a:lnTo>
                <a:lnTo>
                  <a:pt x="662" y="720"/>
                </a:lnTo>
                <a:lnTo>
                  <a:pt x="653" y="715"/>
                </a:lnTo>
                <a:lnTo>
                  <a:pt x="646" y="706"/>
                </a:lnTo>
                <a:lnTo>
                  <a:pt x="643" y="708"/>
                </a:lnTo>
                <a:lnTo>
                  <a:pt x="641" y="710"/>
                </a:lnTo>
                <a:lnTo>
                  <a:pt x="641" y="706"/>
                </a:lnTo>
                <a:lnTo>
                  <a:pt x="641" y="703"/>
                </a:lnTo>
                <a:lnTo>
                  <a:pt x="643" y="703"/>
                </a:lnTo>
                <a:lnTo>
                  <a:pt x="636" y="691"/>
                </a:lnTo>
                <a:lnTo>
                  <a:pt x="632" y="677"/>
                </a:lnTo>
                <a:lnTo>
                  <a:pt x="622" y="672"/>
                </a:lnTo>
                <a:lnTo>
                  <a:pt x="615" y="675"/>
                </a:lnTo>
                <a:lnTo>
                  <a:pt x="615" y="680"/>
                </a:lnTo>
                <a:lnTo>
                  <a:pt x="617" y="682"/>
                </a:lnTo>
                <a:lnTo>
                  <a:pt x="617" y="684"/>
                </a:lnTo>
                <a:lnTo>
                  <a:pt x="617" y="689"/>
                </a:lnTo>
                <a:lnTo>
                  <a:pt x="622" y="696"/>
                </a:lnTo>
                <a:lnTo>
                  <a:pt x="632" y="699"/>
                </a:lnTo>
                <a:lnTo>
                  <a:pt x="632" y="701"/>
                </a:lnTo>
                <a:lnTo>
                  <a:pt x="634" y="706"/>
                </a:lnTo>
                <a:lnTo>
                  <a:pt x="632" y="706"/>
                </a:lnTo>
                <a:lnTo>
                  <a:pt x="639" y="717"/>
                </a:lnTo>
                <a:lnTo>
                  <a:pt x="648" y="729"/>
                </a:lnTo>
                <a:lnTo>
                  <a:pt x="653" y="736"/>
                </a:lnTo>
                <a:lnTo>
                  <a:pt x="655" y="744"/>
                </a:lnTo>
                <a:lnTo>
                  <a:pt x="658" y="751"/>
                </a:lnTo>
                <a:lnTo>
                  <a:pt x="662" y="758"/>
                </a:lnTo>
                <a:lnTo>
                  <a:pt x="662" y="760"/>
                </a:lnTo>
                <a:lnTo>
                  <a:pt x="662" y="765"/>
                </a:lnTo>
                <a:lnTo>
                  <a:pt x="665" y="765"/>
                </a:lnTo>
                <a:lnTo>
                  <a:pt x="665" y="767"/>
                </a:lnTo>
                <a:lnTo>
                  <a:pt x="667" y="767"/>
                </a:lnTo>
                <a:lnTo>
                  <a:pt x="672" y="767"/>
                </a:lnTo>
                <a:lnTo>
                  <a:pt x="674" y="772"/>
                </a:lnTo>
                <a:lnTo>
                  <a:pt x="679" y="779"/>
                </a:lnTo>
                <a:lnTo>
                  <a:pt x="677" y="784"/>
                </a:lnTo>
                <a:lnTo>
                  <a:pt x="669" y="784"/>
                </a:lnTo>
                <a:lnTo>
                  <a:pt x="667" y="781"/>
                </a:lnTo>
                <a:lnTo>
                  <a:pt x="662" y="774"/>
                </a:lnTo>
                <a:lnTo>
                  <a:pt x="660" y="772"/>
                </a:lnTo>
                <a:lnTo>
                  <a:pt x="655" y="767"/>
                </a:lnTo>
                <a:lnTo>
                  <a:pt x="643" y="762"/>
                </a:lnTo>
                <a:lnTo>
                  <a:pt x="643" y="751"/>
                </a:lnTo>
                <a:lnTo>
                  <a:pt x="641" y="741"/>
                </a:lnTo>
                <a:lnTo>
                  <a:pt x="634" y="734"/>
                </a:lnTo>
                <a:lnTo>
                  <a:pt x="620" y="729"/>
                </a:lnTo>
                <a:lnTo>
                  <a:pt x="613" y="725"/>
                </a:lnTo>
                <a:lnTo>
                  <a:pt x="617" y="720"/>
                </a:lnTo>
                <a:lnTo>
                  <a:pt x="620" y="715"/>
                </a:lnTo>
                <a:lnTo>
                  <a:pt x="620" y="713"/>
                </a:lnTo>
                <a:lnTo>
                  <a:pt x="615" y="703"/>
                </a:lnTo>
                <a:lnTo>
                  <a:pt x="606" y="699"/>
                </a:lnTo>
                <a:lnTo>
                  <a:pt x="601" y="689"/>
                </a:lnTo>
                <a:lnTo>
                  <a:pt x="594" y="677"/>
                </a:lnTo>
                <a:lnTo>
                  <a:pt x="589" y="668"/>
                </a:lnTo>
                <a:lnTo>
                  <a:pt x="584" y="656"/>
                </a:lnTo>
                <a:lnTo>
                  <a:pt x="577" y="646"/>
                </a:lnTo>
                <a:lnTo>
                  <a:pt x="570" y="642"/>
                </a:lnTo>
                <a:lnTo>
                  <a:pt x="568" y="642"/>
                </a:lnTo>
                <a:lnTo>
                  <a:pt x="563" y="642"/>
                </a:lnTo>
                <a:lnTo>
                  <a:pt x="561" y="639"/>
                </a:lnTo>
                <a:lnTo>
                  <a:pt x="561" y="637"/>
                </a:lnTo>
                <a:lnTo>
                  <a:pt x="546" y="635"/>
                </a:lnTo>
                <a:lnTo>
                  <a:pt x="544" y="625"/>
                </a:lnTo>
                <a:lnTo>
                  <a:pt x="539" y="618"/>
                </a:lnTo>
                <a:lnTo>
                  <a:pt x="532" y="613"/>
                </a:lnTo>
                <a:lnTo>
                  <a:pt x="532" y="608"/>
                </a:lnTo>
                <a:lnTo>
                  <a:pt x="532" y="604"/>
                </a:lnTo>
                <a:lnTo>
                  <a:pt x="527" y="601"/>
                </a:lnTo>
                <a:lnTo>
                  <a:pt x="525" y="599"/>
                </a:lnTo>
                <a:lnTo>
                  <a:pt x="525" y="594"/>
                </a:lnTo>
                <a:lnTo>
                  <a:pt x="525" y="592"/>
                </a:lnTo>
                <a:lnTo>
                  <a:pt x="516" y="582"/>
                </a:lnTo>
                <a:lnTo>
                  <a:pt x="509" y="566"/>
                </a:lnTo>
                <a:lnTo>
                  <a:pt x="506" y="563"/>
                </a:lnTo>
                <a:lnTo>
                  <a:pt x="504" y="556"/>
                </a:lnTo>
                <a:lnTo>
                  <a:pt x="504" y="552"/>
                </a:lnTo>
                <a:lnTo>
                  <a:pt x="506" y="549"/>
                </a:lnTo>
                <a:lnTo>
                  <a:pt x="504" y="537"/>
                </a:lnTo>
                <a:lnTo>
                  <a:pt x="501" y="530"/>
                </a:lnTo>
                <a:lnTo>
                  <a:pt x="501" y="528"/>
                </a:lnTo>
                <a:lnTo>
                  <a:pt x="501" y="526"/>
                </a:lnTo>
                <a:lnTo>
                  <a:pt x="504" y="509"/>
                </a:lnTo>
                <a:lnTo>
                  <a:pt x="509" y="488"/>
                </a:lnTo>
                <a:lnTo>
                  <a:pt x="506" y="471"/>
                </a:lnTo>
                <a:lnTo>
                  <a:pt x="499" y="462"/>
                </a:lnTo>
                <a:lnTo>
                  <a:pt x="499" y="459"/>
                </a:lnTo>
                <a:lnTo>
                  <a:pt x="499" y="457"/>
                </a:lnTo>
                <a:lnTo>
                  <a:pt x="499" y="454"/>
                </a:lnTo>
                <a:lnTo>
                  <a:pt x="499" y="452"/>
                </a:lnTo>
                <a:lnTo>
                  <a:pt x="497" y="452"/>
                </a:lnTo>
                <a:lnTo>
                  <a:pt x="494" y="450"/>
                </a:lnTo>
                <a:lnTo>
                  <a:pt x="487" y="445"/>
                </a:lnTo>
                <a:lnTo>
                  <a:pt x="478" y="443"/>
                </a:lnTo>
                <a:lnTo>
                  <a:pt x="478" y="440"/>
                </a:lnTo>
                <a:lnTo>
                  <a:pt x="478" y="438"/>
                </a:lnTo>
                <a:lnTo>
                  <a:pt x="473" y="438"/>
                </a:lnTo>
                <a:lnTo>
                  <a:pt x="471" y="438"/>
                </a:lnTo>
                <a:lnTo>
                  <a:pt x="466" y="436"/>
                </a:lnTo>
                <a:lnTo>
                  <a:pt x="464" y="431"/>
                </a:lnTo>
                <a:lnTo>
                  <a:pt x="459" y="428"/>
                </a:lnTo>
                <a:lnTo>
                  <a:pt x="456" y="424"/>
                </a:lnTo>
                <a:lnTo>
                  <a:pt x="459" y="424"/>
                </a:lnTo>
                <a:lnTo>
                  <a:pt x="461" y="424"/>
                </a:lnTo>
                <a:lnTo>
                  <a:pt x="471" y="424"/>
                </a:lnTo>
                <a:lnTo>
                  <a:pt x="480" y="426"/>
                </a:lnTo>
                <a:lnTo>
                  <a:pt x="475" y="421"/>
                </a:lnTo>
                <a:lnTo>
                  <a:pt x="466" y="421"/>
                </a:lnTo>
                <a:lnTo>
                  <a:pt x="466" y="417"/>
                </a:lnTo>
                <a:lnTo>
                  <a:pt x="466" y="414"/>
                </a:lnTo>
                <a:lnTo>
                  <a:pt x="464" y="414"/>
                </a:lnTo>
                <a:lnTo>
                  <a:pt x="464" y="412"/>
                </a:lnTo>
                <a:lnTo>
                  <a:pt x="464" y="409"/>
                </a:lnTo>
                <a:lnTo>
                  <a:pt x="459" y="409"/>
                </a:lnTo>
                <a:lnTo>
                  <a:pt x="456" y="409"/>
                </a:lnTo>
                <a:lnTo>
                  <a:pt x="459" y="402"/>
                </a:lnTo>
                <a:lnTo>
                  <a:pt x="459" y="398"/>
                </a:lnTo>
                <a:lnTo>
                  <a:pt x="456" y="398"/>
                </a:lnTo>
                <a:lnTo>
                  <a:pt x="454" y="402"/>
                </a:lnTo>
                <a:lnTo>
                  <a:pt x="454" y="405"/>
                </a:lnTo>
                <a:lnTo>
                  <a:pt x="452" y="405"/>
                </a:lnTo>
                <a:lnTo>
                  <a:pt x="452" y="402"/>
                </a:lnTo>
                <a:lnTo>
                  <a:pt x="449" y="400"/>
                </a:lnTo>
                <a:lnTo>
                  <a:pt x="447" y="395"/>
                </a:lnTo>
                <a:lnTo>
                  <a:pt x="447" y="393"/>
                </a:lnTo>
                <a:lnTo>
                  <a:pt x="449" y="391"/>
                </a:lnTo>
                <a:lnTo>
                  <a:pt x="447" y="391"/>
                </a:lnTo>
                <a:lnTo>
                  <a:pt x="442" y="393"/>
                </a:lnTo>
                <a:lnTo>
                  <a:pt x="438" y="391"/>
                </a:lnTo>
                <a:lnTo>
                  <a:pt x="435" y="386"/>
                </a:lnTo>
                <a:lnTo>
                  <a:pt x="435" y="381"/>
                </a:lnTo>
                <a:lnTo>
                  <a:pt x="435" y="379"/>
                </a:lnTo>
                <a:lnTo>
                  <a:pt x="433" y="379"/>
                </a:lnTo>
                <a:lnTo>
                  <a:pt x="433" y="376"/>
                </a:lnTo>
                <a:lnTo>
                  <a:pt x="433" y="372"/>
                </a:lnTo>
                <a:lnTo>
                  <a:pt x="430" y="374"/>
                </a:lnTo>
                <a:lnTo>
                  <a:pt x="428" y="374"/>
                </a:lnTo>
                <a:lnTo>
                  <a:pt x="428" y="372"/>
                </a:lnTo>
                <a:lnTo>
                  <a:pt x="426" y="367"/>
                </a:lnTo>
                <a:lnTo>
                  <a:pt x="421" y="367"/>
                </a:lnTo>
                <a:lnTo>
                  <a:pt x="416" y="367"/>
                </a:lnTo>
                <a:lnTo>
                  <a:pt x="416" y="364"/>
                </a:lnTo>
                <a:lnTo>
                  <a:pt x="416" y="362"/>
                </a:lnTo>
                <a:lnTo>
                  <a:pt x="414" y="362"/>
                </a:lnTo>
                <a:lnTo>
                  <a:pt x="414" y="360"/>
                </a:lnTo>
                <a:lnTo>
                  <a:pt x="414" y="357"/>
                </a:lnTo>
                <a:lnTo>
                  <a:pt x="411" y="357"/>
                </a:lnTo>
                <a:lnTo>
                  <a:pt x="414" y="364"/>
                </a:lnTo>
                <a:lnTo>
                  <a:pt x="416" y="369"/>
                </a:lnTo>
                <a:lnTo>
                  <a:pt x="414" y="372"/>
                </a:lnTo>
                <a:lnTo>
                  <a:pt x="411" y="374"/>
                </a:lnTo>
                <a:lnTo>
                  <a:pt x="404" y="369"/>
                </a:lnTo>
                <a:lnTo>
                  <a:pt x="402" y="362"/>
                </a:lnTo>
                <a:lnTo>
                  <a:pt x="400" y="362"/>
                </a:lnTo>
                <a:lnTo>
                  <a:pt x="397" y="362"/>
                </a:lnTo>
                <a:lnTo>
                  <a:pt x="395" y="357"/>
                </a:lnTo>
                <a:lnTo>
                  <a:pt x="395" y="353"/>
                </a:lnTo>
                <a:lnTo>
                  <a:pt x="397" y="353"/>
                </a:lnTo>
                <a:lnTo>
                  <a:pt x="397" y="350"/>
                </a:lnTo>
                <a:lnTo>
                  <a:pt x="395" y="348"/>
                </a:lnTo>
                <a:lnTo>
                  <a:pt x="393" y="353"/>
                </a:lnTo>
                <a:lnTo>
                  <a:pt x="393" y="355"/>
                </a:lnTo>
                <a:lnTo>
                  <a:pt x="390" y="355"/>
                </a:lnTo>
                <a:lnTo>
                  <a:pt x="388" y="350"/>
                </a:lnTo>
                <a:lnTo>
                  <a:pt x="385" y="345"/>
                </a:lnTo>
                <a:lnTo>
                  <a:pt x="395" y="343"/>
                </a:lnTo>
                <a:lnTo>
                  <a:pt x="397" y="334"/>
                </a:lnTo>
                <a:lnTo>
                  <a:pt x="395" y="334"/>
                </a:lnTo>
                <a:lnTo>
                  <a:pt x="393" y="334"/>
                </a:lnTo>
                <a:lnTo>
                  <a:pt x="393" y="336"/>
                </a:lnTo>
                <a:lnTo>
                  <a:pt x="390" y="341"/>
                </a:lnTo>
                <a:lnTo>
                  <a:pt x="385" y="343"/>
                </a:lnTo>
                <a:lnTo>
                  <a:pt x="383" y="338"/>
                </a:lnTo>
                <a:lnTo>
                  <a:pt x="381" y="331"/>
                </a:lnTo>
                <a:lnTo>
                  <a:pt x="381" y="334"/>
                </a:lnTo>
                <a:lnTo>
                  <a:pt x="378" y="338"/>
                </a:lnTo>
                <a:lnTo>
                  <a:pt x="383" y="341"/>
                </a:lnTo>
                <a:lnTo>
                  <a:pt x="385" y="348"/>
                </a:lnTo>
                <a:lnTo>
                  <a:pt x="385" y="350"/>
                </a:lnTo>
                <a:lnTo>
                  <a:pt x="385" y="353"/>
                </a:lnTo>
                <a:lnTo>
                  <a:pt x="378" y="350"/>
                </a:lnTo>
                <a:lnTo>
                  <a:pt x="376" y="343"/>
                </a:lnTo>
                <a:lnTo>
                  <a:pt x="374" y="343"/>
                </a:lnTo>
                <a:lnTo>
                  <a:pt x="371" y="343"/>
                </a:lnTo>
                <a:lnTo>
                  <a:pt x="367" y="336"/>
                </a:lnTo>
                <a:lnTo>
                  <a:pt x="362" y="327"/>
                </a:lnTo>
                <a:lnTo>
                  <a:pt x="362" y="329"/>
                </a:lnTo>
                <a:lnTo>
                  <a:pt x="343" y="319"/>
                </a:lnTo>
                <a:lnTo>
                  <a:pt x="326" y="312"/>
                </a:lnTo>
                <a:lnTo>
                  <a:pt x="324" y="310"/>
                </a:lnTo>
                <a:lnTo>
                  <a:pt x="324" y="308"/>
                </a:lnTo>
                <a:lnTo>
                  <a:pt x="317" y="308"/>
                </a:lnTo>
                <a:lnTo>
                  <a:pt x="307" y="308"/>
                </a:lnTo>
                <a:lnTo>
                  <a:pt x="307" y="305"/>
                </a:lnTo>
                <a:lnTo>
                  <a:pt x="293" y="305"/>
                </a:lnTo>
                <a:lnTo>
                  <a:pt x="279" y="305"/>
                </a:lnTo>
                <a:lnTo>
                  <a:pt x="272" y="305"/>
                </a:lnTo>
                <a:lnTo>
                  <a:pt x="265" y="300"/>
                </a:lnTo>
                <a:lnTo>
                  <a:pt x="262" y="300"/>
                </a:lnTo>
                <a:lnTo>
                  <a:pt x="258" y="300"/>
                </a:lnTo>
                <a:lnTo>
                  <a:pt x="255" y="300"/>
                </a:lnTo>
                <a:lnTo>
                  <a:pt x="253" y="296"/>
                </a:lnTo>
                <a:lnTo>
                  <a:pt x="251" y="296"/>
                </a:lnTo>
                <a:lnTo>
                  <a:pt x="246" y="296"/>
                </a:lnTo>
                <a:lnTo>
                  <a:pt x="243" y="293"/>
                </a:lnTo>
                <a:lnTo>
                  <a:pt x="234" y="293"/>
                </a:lnTo>
                <a:lnTo>
                  <a:pt x="225" y="293"/>
                </a:lnTo>
                <a:lnTo>
                  <a:pt x="225" y="296"/>
                </a:lnTo>
                <a:lnTo>
                  <a:pt x="227" y="296"/>
                </a:lnTo>
                <a:lnTo>
                  <a:pt x="229" y="296"/>
                </a:lnTo>
                <a:lnTo>
                  <a:pt x="227" y="300"/>
                </a:lnTo>
                <a:lnTo>
                  <a:pt x="225" y="305"/>
                </a:lnTo>
                <a:lnTo>
                  <a:pt x="220" y="305"/>
                </a:lnTo>
                <a:lnTo>
                  <a:pt x="215" y="305"/>
                </a:lnTo>
                <a:lnTo>
                  <a:pt x="203" y="312"/>
                </a:lnTo>
                <a:lnTo>
                  <a:pt x="191" y="315"/>
                </a:lnTo>
                <a:lnTo>
                  <a:pt x="187" y="315"/>
                </a:lnTo>
                <a:lnTo>
                  <a:pt x="184" y="315"/>
                </a:lnTo>
                <a:lnTo>
                  <a:pt x="184" y="312"/>
                </a:lnTo>
                <a:lnTo>
                  <a:pt x="187" y="310"/>
                </a:lnTo>
                <a:lnTo>
                  <a:pt x="184" y="310"/>
                </a:lnTo>
                <a:lnTo>
                  <a:pt x="191" y="296"/>
                </a:lnTo>
                <a:lnTo>
                  <a:pt x="206" y="291"/>
                </a:lnTo>
                <a:lnTo>
                  <a:pt x="206" y="289"/>
                </a:lnTo>
                <a:lnTo>
                  <a:pt x="182" y="298"/>
                </a:lnTo>
                <a:lnTo>
                  <a:pt x="161" y="312"/>
                </a:lnTo>
                <a:lnTo>
                  <a:pt x="161" y="315"/>
                </a:lnTo>
                <a:lnTo>
                  <a:pt x="163" y="317"/>
                </a:lnTo>
                <a:lnTo>
                  <a:pt x="168" y="317"/>
                </a:lnTo>
                <a:lnTo>
                  <a:pt x="156" y="329"/>
                </a:lnTo>
                <a:lnTo>
                  <a:pt x="139" y="336"/>
                </a:lnTo>
                <a:lnTo>
                  <a:pt x="125" y="345"/>
                </a:lnTo>
                <a:lnTo>
                  <a:pt x="109" y="353"/>
                </a:lnTo>
                <a:lnTo>
                  <a:pt x="102" y="357"/>
                </a:lnTo>
                <a:lnTo>
                  <a:pt x="90" y="360"/>
                </a:lnTo>
                <a:lnTo>
                  <a:pt x="83" y="364"/>
                </a:lnTo>
                <a:lnTo>
                  <a:pt x="71" y="364"/>
                </a:lnTo>
                <a:lnTo>
                  <a:pt x="66" y="367"/>
                </a:lnTo>
                <a:lnTo>
                  <a:pt x="61" y="369"/>
                </a:lnTo>
                <a:lnTo>
                  <a:pt x="61" y="367"/>
                </a:lnTo>
                <a:lnTo>
                  <a:pt x="57" y="372"/>
                </a:lnTo>
                <a:lnTo>
                  <a:pt x="49" y="374"/>
                </a:lnTo>
                <a:lnTo>
                  <a:pt x="42" y="376"/>
                </a:lnTo>
                <a:lnTo>
                  <a:pt x="35" y="379"/>
                </a:lnTo>
                <a:lnTo>
                  <a:pt x="40" y="369"/>
                </a:lnTo>
                <a:lnTo>
                  <a:pt x="52" y="369"/>
                </a:lnTo>
                <a:lnTo>
                  <a:pt x="64" y="360"/>
                </a:lnTo>
                <a:lnTo>
                  <a:pt x="80" y="355"/>
                </a:lnTo>
                <a:lnTo>
                  <a:pt x="83" y="355"/>
                </a:lnTo>
                <a:lnTo>
                  <a:pt x="90" y="348"/>
                </a:lnTo>
                <a:lnTo>
                  <a:pt x="99" y="345"/>
                </a:lnTo>
                <a:lnTo>
                  <a:pt x="109" y="341"/>
                </a:lnTo>
                <a:lnTo>
                  <a:pt x="116" y="336"/>
                </a:lnTo>
                <a:lnTo>
                  <a:pt x="118" y="329"/>
                </a:lnTo>
                <a:lnTo>
                  <a:pt x="120" y="322"/>
                </a:lnTo>
                <a:lnTo>
                  <a:pt x="116" y="322"/>
                </a:lnTo>
                <a:lnTo>
                  <a:pt x="113" y="322"/>
                </a:lnTo>
                <a:lnTo>
                  <a:pt x="111" y="322"/>
                </a:lnTo>
                <a:lnTo>
                  <a:pt x="109" y="322"/>
                </a:lnTo>
                <a:lnTo>
                  <a:pt x="109" y="319"/>
                </a:lnTo>
                <a:lnTo>
                  <a:pt x="104" y="322"/>
                </a:lnTo>
                <a:lnTo>
                  <a:pt x="102" y="327"/>
                </a:lnTo>
                <a:lnTo>
                  <a:pt x="99" y="324"/>
                </a:lnTo>
                <a:lnTo>
                  <a:pt x="97" y="322"/>
                </a:lnTo>
                <a:lnTo>
                  <a:pt x="90" y="319"/>
                </a:lnTo>
                <a:lnTo>
                  <a:pt x="85" y="319"/>
                </a:lnTo>
                <a:lnTo>
                  <a:pt x="80" y="322"/>
                </a:lnTo>
                <a:lnTo>
                  <a:pt x="75" y="322"/>
                </a:lnTo>
                <a:lnTo>
                  <a:pt x="71" y="322"/>
                </a:lnTo>
                <a:lnTo>
                  <a:pt x="66" y="322"/>
                </a:lnTo>
                <a:lnTo>
                  <a:pt x="68" y="319"/>
                </a:lnTo>
                <a:lnTo>
                  <a:pt x="71" y="317"/>
                </a:lnTo>
                <a:lnTo>
                  <a:pt x="68" y="317"/>
                </a:lnTo>
                <a:lnTo>
                  <a:pt x="66" y="317"/>
                </a:lnTo>
                <a:lnTo>
                  <a:pt x="66" y="315"/>
                </a:lnTo>
                <a:lnTo>
                  <a:pt x="66" y="312"/>
                </a:lnTo>
                <a:lnTo>
                  <a:pt x="64" y="305"/>
                </a:lnTo>
                <a:lnTo>
                  <a:pt x="61" y="303"/>
                </a:lnTo>
                <a:lnTo>
                  <a:pt x="54" y="308"/>
                </a:lnTo>
                <a:lnTo>
                  <a:pt x="42" y="308"/>
                </a:lnTo>
                <a:lnTo>
                  <a:pt x="38" y="303"/>
                </a:lnTo>
                <a:lnTo>
                  <a:pt x="28" y="298"/>
                </a:lnTo>
                <a:lnTo>
                  <a:pt x="26" y="291"/>
                </a:lnTo>
                <a:lnTo>
                  <a:pt x="21" y="284"/>
                </a:lnTo>
                <a:lnTo>
                  <a:pt x="23" y="274"/>
                </a:lnTo>
                <a:lnTo>
                  <a:pt x="35" y="270"/>
                </a:lnTo>
                <a:lnTo>
                  <a:pt x="35" y="265"/>
                </a:lnTo>
                <a:lnTo>
                  <a:pt x="40" y="263"/>
                </a:lnTo>
                <a:lnTo>
                  <a:pt x="52" y="263"/>
                </a:lnTo>
                <a:lnTo>
                  <a:pt x="64" y="258"/>
                </a:lnTo>
                <a:lnTo>
                  <a:pt x="68" y="258"/>
                </a:lnTo>
                <a:lnTo>
                  <a:pt x="71" y="260"/>
                </a:lnTo>
                <a:lnTo>
                  <a:pt x="78" y="258"/>
                </a:lnTo>
                <a:lnTo>
                  <a:pt x="78" y="251"/>
                </a:lnTo>
                <a:lnTo>
                  <a:pt x="75" y="251"/>
                </a:lnTo>
                <a:lnTo>
                  <a:pt x="75" y="246"/>
                </a:lnTo>
                <a:lnTo>
                  <a:pt x="78" y="244"/>
                </a:lnTo>
                <a:lnTo>
                  <a:pt x="61" y="246"/>
                </a:lnTo>
                <a:lnTo>
                  <a:pt x="47" y="248"/>
                </a:lnTo>
                <a:lnTo>
                  <a:pt x="33" y="248"/>
                </a:lnTo>
                <a:lnTo>
                  <a:pt x="16" y="246"/>
                </a:lnTo>
                <a:lnTo>
                  <a:pt x="12" y="241"/>
                </a:lnTo>
                <a:lnTo>
                  <a:pt x="9" y="237"/>
                </a:lnTo>
                <a:lnTo>
                  <a:pt x="4" y="237"/>
                </a:lnTo>
                <a:lnTo>
                  <a:pt x="0" y="234"/>
                </a:lnTo>
                <a:lnTo>
                  <a:pt x="7" y="227"/>
                </a:lnTo>
                <a:lnTo>
                  <a:pt x="21" y="225"/>
                </a:lnTo>
                <a:lnTo>
                  <a:pt x="23" y="222"/>
                </a:lnTo>
                <a:lnTo>
                  <a:pt x="26" y="220"/>
                </a:lnTo>
                <a:lnTo>
                  <a:pt x="33" y="220"/>
                </a:lnTo>
                <a:lnTo>
                  <a:pt x="42" y="218"/>
                </a:lnTo>
                <a:lnTo>
                  <a:pt x="45" y="218"/>
                </a:lnTo>
                <a:lnTo>
                  <a:pt x="47" y="218"/>
                </a:lnTo>
                <a:lnTo>
                  <a:pt x="47" y="222"/>
                </a:lnTo>
                <a:lnTo>
                  <a:pt x="45" y="225"/>
                </a:lnTo>
                <a:lnTo>
                  <a:pt x="57" y="225"/>
                </a:lnTo>
                <a:lnTo>
                  <a:pt x="68" y="225"/>
                </a:lnTo>
                <a:lnTo>
                  <a:pt x="64" y="220"/>
                </a:lnTo>
                <a:lnTo>
                  <a:pt x="59" y="215"/>
                </a:lnTo>
                <a:lnTo>
                  <a:pt x="54" y="215"/>
                </a:lnTo>
                <a:lnTo>
                  <a:pt x="49" y="215"/>
                </a:lnTo>
                <a:lnTo>
                  <a:pt x="45" y="210"/>
                </a:lnTo>
                <a:lnTo>
                  <a:pt x="33" y="203"/>
                </a:lnTo>
                <a:lnTo>
                  <a:pt x="23" y="201"/>
                </a:lnTo>
                <a:lnTo>
                  <a:pt x="12" y="199"/>
                </a:lnTo>
                <a:lnTo>
                  <a:pt x="12" y="196"/>
                </a:lnTo>
                <a:lnTo>
                  <a:pt x="16" y="191"/>
                </a:lnTo>
                <a:lnTo>
                  <a:pt x="26" y="189"/>
                </a:lnTo>
                <a:lnTo>
                  <a:pt x="35" y="189"/>
                </a:lnTo>
                <a:lnTo>
                  <a:pt x="42" y="187"/>
                </a:lnTo>
                <a:lnTo>
                  <a:pt x="57" y="177"/>
                </a:lnTo>
                <a:lnTo>
                  <a:pt x="66" y="170"/>
                </a:lnTo>
                <a:lnTo>
                  <a:pt x="75" y="170"/>
                </a:lnTo>
                <a:lnTo>
                  <a:pt x="83" y="168"/>
                </a:lnTo>
                <a:lnTo>
                  <a:pt x="90" y="165"/>
                </a:lnTo>
                <a:lnTo>
                  <a:pt x="97" y="163"/>
                </a:lnTo>
                <a:lnTo>
                  <a:pt x="106" y="163"/>
                </a:lnTo>
                <a:lnTo>
                  <a:pt x="116" y="163"/>
                </a:lnTo>
                <a:lnTo>
                  <a:pt x="123" y="158"/>
                </a:lnTo>
                <a:lnTo>
                  <a:pt x="128" y="156"/>
                </a:lnTo>
                <a:lnTo>
                  <a:pt x="132" y="158"/>
                </a:lnTo>
                <a:lnTo>
                  <a:pt x="139" y="158"/>
                </a:lnTo>
                <a:lnTo>
                  <a:pt x="139" y="161"/>
                </a:lnTo>
                <a:lnTo>
                  <a:pt x="137" y="163"/>
                </a:lnTo>
                <a:lnTo>
                  <a:pt x="142" y="161"/>
                </a:lnTo>
                <a:lnTo>
                  <a:pt x="146" y="161"/>
                </a:lnTo>
                <a:lnTo>
                  <a:pt x="156" y="161"/>
                </a:lnTo>
                <a:lnTo>
                  <a:pt x="165" y="163"/>
                </a:lnTo>
                <a:lnTo>
                  <a:pt x="170" y="163"/>
                </a:lnTo>
                <a:lnTo>
                  <a:pt x="177" y="163"/>
                </a:lnTo>
                <a:lnTo>
                  <a:pt x="180" y="163"/>
                </a:lnTo>
                <a:lnTo>
                  <a:pt x="182" y="165"/>
                </a:lnTo>
                <a:lnTo>
                  <a:pt x="227" y="170"/>
                </a:lnTo>
                <a:lnTo>
                  <a:pt x="274" y="175"/>
                </a:lnTo>
                <a:lnTo>
                  <a:pt x="284" y="173"/>
                </a:lnTo>
                <a:lnTo>
                  <a:pt x="296" y="175"/>
                </a:lnTo>
                <a:lnTo>
                  <a:pt x="305" y="180"/>
                </a:lnTo>
                <a:lnTo>
                  <a:pt x="317" y="180"/>
                </a:lnTo>
                <a:lnTo>
                  <a:pt x="341" y="184"/>
                </a:lnTo>
                <a:lnTo>
                  <a:pt x="359" y="189"/>
                </a:lnTo>
                <a:lnTo>
                  <a:pt x="364" y="189"/>
                </a:lnTo>
                <a:lnTo>
                  <a:pt x="369" y="189"/>
                </a:lnTo>
                <a:lnTo>
                  <a:pt x="369" y="187"/>
                </a:lnTo>
                <a:lnTo>
                  <a:pt x="371" y="184"/>
                </a:lnTo>
                <a:lnTo>
                  <a:pt x="381" y="182"/>
                </a:lnTo>
                <a:lnTo>
                  <a:pt x="390" y="180"/>
                </a:lnTo>
                <a:lnTo>
                  <a:pt x="390" y="182"/>
                </a:lnTo>
                <a:lnTo>
                  <a:pt x="393" y="182"/>
                </a:lnTo>
                <a:lnTo>
                  <a:pt x="397" y="182"/>
                </a:lnTo>
                <a:lnTo>
                  <a:pt x="414" y="177"/>
                </a:lnTo>
                <a:lnTo>
                  <a:pt x="430" y="173"/>
                </a:lnTo>
                <a:lnTo>
                  <a:pt x="438" y="173"/>
                </a:lnTo>
                <a:lnTo>
                  <a:pt x="442" y="173"/>
                </a:lnTo>
                <a:lnTo>
                  <a:pt x="442" y="175"/>
                </a:lnTo>
                <a:lnTo>
                  <a:pt x="442" y="177"/>
                </a:lnTo>
                <a:lnTo>
                  <a:pt x="447" y="177"/>
                </a:lnTo>
                <a:lnTo>
                  <a:pt x="454" y="177"/>
                </a:lnTo>
                <a:lnTo>
                  <a:pt x="459" y="173"/>
                </a:lnTo>
                <a:lnTo>
                  <a:pt x="464" y="168"/>
                </a:lnTo>
                <a:lnTo>
                  <a:pt x="475" y="177"/>
                </a:lnTo>
                <a:lnTo>
                  <a:pt x="492" y="182"/>
                </a:lnTo>
                <a:lnTo>
                  <a:pt x="494" y="177"/>
                </a:lnTo>
                <a:lnTo>
                  <a:pt x="499" y="173"/>
                </a:lnTo>
                <a:lnTo>
                  <a:pt x="501" y="173"/>
                </a:lnTo>
                <a:lnTo>
                  <a:pt x="504" y="173"/>
                </a:lnTo>
                <a:lnTo>
                  <a:pt x="506" y="177"/>
                </a:lnTo>
                <a:lnTo>
                  <a:pt x="506" y="182"/>
                </a:lnTo>
                <a:lnTo>
                  <a:pt x="516" y="180"/>
                </a:lnTo>
                <a:lnTo>
                  <a:pt x="520" y="177"/>
                </a:lnTo>
                <a:lnTo>
                  <a:pt x="527" y="177"/>
                </a:lnTo>
                <a:lnTo>
                  <a:pt x="532" y="177"/>
                </a:lnTo>
                <a:lnTo>
                  <a:pt x="544" y="180"/>
                </a:lnTo>
                <a:lnTo>
                  <a:pt x="553" y="182"/>
                </a:lnTo>
                <a:lnTo>
                  <a:pt x="568" y="184"/>
                </a:lnTo>
                <a:lnTo>
                  <a:pt x="577" y="187"/>
                </a:lnTo>
                <a:lnTo>
                  <a:pt x="603" y="189"/>
                </a:lnTo>
                <a:lnTo>
                  <a:pt x="622" y="196"/>
                </a:lnTo>
                <a:lnTo>
                  <a:pt x="622" y="199"/>
                </a:lnTo>
                <a:lnTo>
                  <a:pt x="617" y="199"/>
                </a:lnTo>
                <a:lnTo>
                  <a:pt x="615" y="199"/>
                </a:lnTo>
                <a:lnTo>
                  <a:pt x="613" y="199"/>
                </a:lnTo>
                <a:lnTo>
                  <a:pt x="613" y="201"/>
                </a:lnTo>
                <a:lnTo>
                  <a:pt x="613" y="203"/>
                </a:lnTo>
                <a:lnTo>
                  <a:pt x="617" y="203"/>
                </a:lnTo>
                <a:lnTo>
                  <a:pt x="622" y="203"/>
                </a:lnTo>
                <a:lnTo>
                  <a:pt x="632" y="203"/>
                </a:lnTo>
                <a:lnTo>
                  <a:pt x="639" y="203"/>
                </a:lnTo>
                <a:lnTo>
                  <a:pt x="660" y="203"/>
                </a:lnTo>
                <a:lnTo>
                  <a:pt x="681" y="203"/>
                </a:lnTo>
                <a:lnTo>
                  <a:pt x="681" y="206"/>
                </a:lnTo>
                <a:lnTo>
                  <a:pt x="684" y="208"/>
                </a:lnTo>
                <a:lnTo>
                  <a:pt x="686" y="206"/>
                </a:lnTo>
                <a:lnTo>
                  <a:pt x="688" y="206"/>
                </a:lnTo>
                <a:lnTo>
                  <a:pt x="693" y="208"/>
                </a:lnTo>
                <a:lnTo>
                  <a:pt x="693" y="215"/>
                </a:lnTo>
                <a:lnTo>
                  <a:pt x="695" y="218"/>
                </a:lnTo>
                <a:lnTo>
                  <a:pt x="698" y="215"/>
                </a:lnTo>
                <a:lnTo>
                  <a:pt x="700" y="213"/>
                </a:lnTo>
                <a:lnTo>
                  <a:pt x="695" y="208"/>
                </a:lnTo>
                <a:lnTo>
                  <a:pt x="693" y="201"/>
                </a:lnTo>
                <a:lnTo>
                  <a:pt x="700" y="201"/>
                </a:lnTo>
                <a:lnTo>
                  <a:pt x="707" y="199"/>
                </a:lnTo>
                <a:lnTo>
                  <a:pt x="698" y="199"/>
                </a:lnTo>
                <a:lnTo>
                  <a:pt x="686" y="201"/>
                </a:lnTo>
                <a:lnTo>
                  <a:pt x="691" y="191"/>
                </a:lnTo>
                <a:lnTo>
                  <a:pt x="698" y="191"/>
                </a:lnTo>
                <a:lnTo>
                  <a:pt x="707" y="189"/>
                </a:lnTo>
                <a:lnTo>
                  <a:pt x="714" y="189"/>
                </a:lnTo>
                <a:lnTo>
                  <a:pt x="712" y="187"/>
                </a:lnTo>
                <a:lnTo>
                  <a:pt x="710" y="184"/>
                </a:lnTo>
                <a:lnTo>
                  <a:pt x="674" y="194"/>
                </a:lnTo>
                <a:lnTo>
                  <a:pt x="634" y="196"/>
                </a:lnTo>
                <a:lnTo>
                  <a:pt x="627" y="191"/>
                </a:lnTo>
                <a:lnTo>
                  <a:pt x="624" y="184"/>
                </a:lnTo>
                <a:lnTo>
                  <a:pt x="601" y="184"/>
                </a:lnTo>
                <a:lnTo>
                  <a:pt x="587" y="177"/>
                </a:lnTo>
                <a:lnTo>
                  <a:pt x="587" y="175"/>
                </a:lnTo>
                <a:lnTo>
                  <a:pt x="589" y="173"/>
                </a:lnTo>
                <a:lnTo>
                  <a:pt x="615" y="173"/>
                </a:lnTo>
                <a:lnTo>
                  <a:pt x="643" y="170"/>
                </a:lnTo>
                <a:lnTo>
                  <a:pt x="608" y="168"/>
                </a:lnTo>
                <a:lnTo>
                  <a:pt x="575" y="168"/>
                </a:lnTo>
                <a:lnTo>
                  <a:pt x="577" y="161"/>
                </a:lnTo>
                <a:lnTo>
                  <a:pt x="577" y="156"/>
                </a:lnTo>
                <a:lnTo>
                  <a:pt x="572" y="156"/>
                </a:lnTo>
                <a:lnTo>
                  <a:pt x="568" y="156"/>
                </a:lnTo>
                <a:lnTo>
                  <a:pt x="565" y="151"/>
                </a:lnTo>
                <a:lnTo>
                  <a:pt x="572" y="146"/>
                </a:lnTo>
                <a:lnTo>
                  <a:pt x="572" y="144"/>
                </a:lnTo>
                <a:lnTo>
                  <a:pt x="572" y="139"/>
                </a:lnTo>
                <a:lnTo>
                  <a:pt x="563" y="144"/>
                </a:lnTo>
                <a:lnTo>
                  <a:pt x="558" y="146"/>
                </a:lnTo>
                <a:lnTo>
                  <a:pt x="553" y="146"/>
                </a:lnTo>
                <a:lnTo>
                  <a:pt x="551" y="146"/>
                </a:lnTo>
                <a:lnTo>
                  <a:pt x="549" y="154"/>
                </a:lnTo>
                <a:lnTo>
                  <a:pt x="546" y="158"/>
                </a:lnTo>
                <a:lnTo>
                  <a:pt x="527" y="161"/>
                </a:lnTo>
                <a:lnTo>
                  <a:pt x="513" y="161"/>
                </a:lnTo>
                <a:lnTo>
                  <a:pt x="504" y="154"/>
                </a:lnTo>
                <a:lnTo>
                  <a:pt x="487" y="151"/>
                </a:lnTo>
                <a:lnTo>
                  <a:pt x="487" y="149"/>
                </a:lnTo>
                <a:lnTo>
                  <a:pt x="485" y="149"/>
                </a:lnTo>
                <a:lnTo>
                  <a:pt x="492" y="144"/>
                </a:lnTo>
                <a:lnTo>
                  <a:pt x="497" y="139"/>
                </a:lnTo>
                <a:lnTo>
                  <a:pt x="497" y="137"/>
                </a:lnTo>
                <a:lnTo>
                  <a:pt x="499" y="137"/>
                </a:lnTo>
                <a:lnTo>
                  <a:pt x="497" y="137"/>
                </a:lnTo>
                <a:lnTo>
                  <a:pt x="501" y="132"/>
                </a:lnTo>
                <a:lnTo>
                  <a:pt x="506" y="128"/>
                </a:lnTo>
                <a:lnTo>
                  <a:pt x="506" y="130"/>
                </a:lnTo>
                <a:lnTo>
                  <a:pt x="506" y="128"/>
                </a:lnTo>
                <a:lnTo>
                  <a:pt x="506" y="125"/>
                </a:lnTo>
                <a:lnTo>
                  <a:pt x="504" y="125"/>
                </a:lnTo>
                <a:lnTo>
                  <a:pt x="501" y="123"/>
                </a:lnTo>
                <a:lnTo>
                  <a:pt x="499" y="120"/>
                </a:lnTo>
                <a:lnTo>
                  <a:pt x="499" y="118"/>
                </a:lnTo>
                <a:lnTo>
                  <a:pt x="516" y="118"/>
                </a:lnTo>
                <a:lnTo>
                  <a:pt x="532" y="116"/>
                </a:lnTo>
                <a:lnTo>
                  <a:pt x="535" y="116"/>
                </a:lnTo>
                <a:lnTo>
                  <a:pt x="549" y="118"/>
                </a:lnTo>
                <a:lnTo>
                  <a:pt x="565" y="120"/>
                </a:lnTo>
                <a:lnTo>
                  <a:pt x="575" y="120"/>
                </a:lnTo>
                <a:lnTo>
                  <a:pt x="589" y="120"/>
                </a:lnTo>
                <a:lnTo>
                  <a:pt x="596" y="123"/>
                </a:lnTo>
                <a:lnTo>
                  <a:pt x="606" y="128"/>
                </a:lnTo>
                <a:lnTo>
                  <a:pt x="606" y="130"/>
                </a:lnTo>
                <a:lnTo>
                  <a:pt x="606" y="132"/>
                </a:lnTo>
                <a:lnTo>
                  <a:pt x="620" y="132"/>
                </a:lnTo>
                <a:lnTo>
                  <a:pt x="622" y="139"/>
                </a:lnTo>
                <a:lnTo>
                  <a:pt x="629" y="139"/>
                </a:lnTo>
                <a:lnTo>
                  <a:pt x="632" y="137"/>
                </a:lnTo>
                <a:lnTo>
                  <a:pt x="634" y="137"/>
                </a:lnTo>
                <a:lnTo>
                  <a:pt x="639" y="137"/>
                </a:lnTo>
                <a:lnTo>
                  <a:pt x="646" y="137"/>
                </a:lnTo>
                <a:lnTo>
                  <a:pt x="655" y="139"/>
                </a:lnTo>
                <a:lnTo>
                  <a:pt x="655" y="142"/>
                </a:lnTo>
                <a:lnTo>
                  <a:pt x="655" y="144"/>
                </a:lnTo>
                <a:lnTo>
                  <a:pt x="662" y="139"/>
                </a:lnTo>
                <a:lnTo>
                  <a:pt x="667" y="137"/>
                </a:lnTo>
                <a:lnTo>
                  <a:pt x="669" y="137"/>
                </a:lnTo>
                <a:lnTo>
                  <a:pt x="684" y="142"/>
                </a:lnTo>
                <a:lnTo>
                  <a:pt x="691" y="151"/>
                </a:lnTo>
                <a:lnTo>
                  <a:pt x="693" y="151"/>
                </a:lnTo>
                <a:lnTo>
                  <a:pt x="698" y="151"/>
                </a:lnTo>
                <a:lnTo>
                  <a:pt x="693" y="144"/>
                </a:lnTo>
                <a:lnTo>
                  <a:pt x="688" y="135"/>
                </a:lnTo>
                <a:lnTo>
                  <a:pt x="688" y="132"/>
                </a:lnTo>
                <a:lnTo>
                  <a:pt x="700" y="132"/>
                </a:lnTo>
                <a:lnTo>
                  <a:pt x="710" y="132"/>
                </a:lnTo>
                <a:lnTo>
                  <a:pt x="707" y="128"/>
                </a:lnTo>
                <a:lnTo>
                  <a:pt x="712" y="125"/>
                </a:lnTo>
                <a:lnTo>
                  <a:pt x="717" y="125"/>
                </a:lnTo>
                <a:lnTo>
                  <a:pt x="724" y="125"/>
                </a:lnTo>
                <a:lnTo>
                  <a:pt x="729" y="128"/>
                </a:lnTo>
                <a:lnTo>
                  <a:pt x="733" y="128"/>
                </a:lnTo>
                <a:lnTo>
                  <a:pt x="733" y="130"/>
                </a:lnTo>
                <a:lnTo>
                  <a:pt x="733" y="132"/>
                </a:lnTo>
                <a:lnTo>
                  <a:pt x="729" y="135"/>
                </a:lnTo>
                <a:lnTo>
                  <a:pt x="724" y="139"/>
                </a:lnTo>
                <a:lnTo>
                  <a:pt x="731" y="146"/>
                </a:lnTo>
                <a:lnTo>
                  <a:pt x="736" y="156"/>
                </a:lnTo>
                <a:lnTo>
                  <a:pt x="736" y="158"/>
                </a:lnTo>
                <a:lnTo>
                  <a:pt x="736" y="161"/>
                </a:lnTo>
                <a:lnTo>
                  <a:pt x="757" y="168"/>
                </a:lnTo>
                <a:lnTo>
                  <a:pt x="776" y="177"/>
                </a:lnTo>
                <a:lnTo>
                  <a:pt x="776" y="180"/>
                </a:lnTo>
                <a:lnTo>
                  <a:pt x="774" y="180"/>
                </a:lnTo>
                <a:lnTo>
                  <a:pt x="766" y="180"/>
                </a:lnTo>
                <a:lnTo>
                  <a:pt x="759" y="180"/>
                </a:lnTo>
                <a:lnTo>
                  <a:pt x="762" y="182"/>
                </a:lnTo>
                <a:lnTo>
                  <a:pt x="764" y="184"/>
                </a:lnTo>
                <a:lnTo>
                  <a:pt x="762" y="187"/>
                </a:lnTo>
                <a:lnTo>
                  <a:pt x="762" y="189"/>
                </a:lnTo>
                <a:lnTo>
                  <a:pt x="757" y="191"/>
                </a:lnTo>
                <a:lnTo>
                  <a:pt x="752" y="191"/>
                </a:lnTo>
                <a:lnTo>
                  <a:pt x="743" y="191"/>
                </a:lnTo>
                <a:lnTo>
                  <a:pt x="731" y="191"/>
                </a:lnTo>
                <a:lnTo>
                  <a:pt x="729" y="189"/>
                </a:lnTo>
                <a:lnTo>
                  <a:pt x="726" y="189"/>
                </a:lnTo>
                <a:lnTo>
                  <a:pt x="721" y="189"/>
                </a:lnTo>
                <a:lnTo>
                  <a:pt x="719" y="189"/>
                </a:lnTo>
                <a:lnTo>
                  <a:pt x="731" y="199"/>
                </a:lnTo>
                <a:lnTo>
                  <a:pt x="748" y="199"/>
                </a:lnTo>
                <a:lnTo>
                  <a:pt x="755" y="201"/>
                </a:lnTo>
                <a:lnTo>
                  <a:pt x="764" y="203"/>
                </a:lnTo>
                <a:lnTo>
                  <a:pt x="774" y="203"/>
                </a:lnTo>
                <a:lnTo>
                  <a:pt x="781" y="203"/>
                </a:lnTo>
                <a:lnTo>
                  <a:pt x="790" y="203"/>
                </a:lnTo>
                <a:lnTo>
                  <a:pt x="800" y="203"/>
                </a:lnTo>
                <a:lnTo>
                  <a:pt x="802" y="201"/>
                </a:lnTo>
                <a:lnTo>
                  <a:pt x="802" y="196"/>
                </a:lnTo>
                <a:lnTo>
                  <a:pt x="807" y="196"/>
                </a:lnTo>
                <a:lnTo>
                  <a:pt x="811" y="196"/>
                </a:lnTo>
                <a:lnTo>
                  <a:pt x="807" y="191"/>
                </a:lnTo>
                <a:lnTo>
                  <a:pt x="800" y="191"/>
                </a:lnTo>
                <a:lnTo>
                  <a:pt x="797" y="191"/>
                </a:lnTo>
                <a:lnTo>
                  <a:pt x="792" y="191"/>
                </a:lnTo>
                <a:lnTo>
                  <a:pt x="792" y="189"/>
                </a:lnTo>
                <a:lnTo>
                  <a:pt x="800" y="184"/>
                </a:lnTo>
                <a:lnTo>
                  <a:pt x="807" y="177"/>
                </a:lnTo>
                <a:lnTo>
                  <a:pt x="804" y="177"/>
                </a:lnTo>
                <a:lnTo>
                  <a:pt x="807" y="177"/>
                </a:lnTo>
                <a:lnTo>
                  <a:pt x="809" y="177"/>
                </a:lnTo>
                <a:lnTo>
                  <a:pt x="826" y="182"/>
                </a:lnTo>
                <a:lnTo>
                  <a:pt x="837" y="189"/>
                </a:lnTo>
                <a:lnTo>
                  <a:pt x="840" y="189"/>
                </a:lnTo>
                <a:lnTo>
                  <a:pt x="835" y="191"/>
                </a:lnTo>
                <a:lnTo>
                  <a:pt x="830" y="196"/>
                </a:lnTo>
                <a:lnTo>
                  <a:pt x="833" y="196"/>
                </a:lnTo>
                <a:lnTo>
                  <a:pt x="830" y="208"/>
                </a:lnTo>
                <a:lnTo>
                  <a:pt x="837" y="210"/>
                </a:lnTo>
                <a:lnTo>
                  <a:pt x="837" y="213"/>
                </a:lnTo>
                <a:lnTo>
                  <a:pt x="837" y="215"/>
                </a:lnTo>
                <a:lnTo>
                  <a:pt x="840" y="210"/>
                </a:lnTo>
                <a:lnTo>
                  <a:pt x="837" y="206"/>
                </a:lnTo>
                <a:lnTo>
                  <a:pt x="837" y="203"/>
                </a:lnTo>
                <a:lnTo>
                  <a:pt x="845" y="199"/>
                </a:lnTo>
                <a:lnTo>
                  <a:pt x="859" y="191"/>
                </a:lnTo>
                <a:lnTo>
                  <a:pt x="854" y="191"/>
                </a:lnTo>
                <a:lnTo>
                  <a:pt x="847" y="191"/>
                </a:lnTo>
                <a:lnTo>
                  <a:pt x="852" y="189"/>
                </a:lnTo>
                <a:lnTo>
                  <a:pt x="856" y="184"/>
                </a:lnTo>
                <a:lnTo>
                  <a:pt x="840" y="180"/>
                </a:lnTo>
                <a:lnTo>
                  <a:pt x="826" y="177"/>
                </a:lnTo>
                <a:lnTo>
                  <a:pt x="826" y="170"/>
                </a:lnTo>
                <a:lnTo>
                  <a:pt x="828" y="168"/>
                </a:lnTo>
                <a:lnTo>
                  <a:pt x="826" y="165"/>
                </a:lnTo>
                <a:lnTo>
                  <a:pt x="826" y="163"/>
                </a:lnTo>
                <a:lnTo>
                  <a:pt x="826" y="161"/>
                </a:lnTo>
                <a:lnTo>
                  <a:pt x="828" y="158"/>
                </a:lnTo>
                <a:lnTo>
                  <a:pt x="830" y="156"/>
                </a:lnTo>
                <a:lnTo>
                  <a:pt x="835" y="156"/>
                </a:lnTo>
                <a:lnTo>
                  <a:pt x="837" y="154"/>
                </a:lnTo>
                <a:lnTo>
                  <a:pt x="842" y="149"/>
                </a:lnTo>
                <a:lnTo>
                  <a:pt x="837" y="142"/>
                </a:lnTo>
                <a:lnTo>
                  <a:pt x="835" y="135"/>
                </a:lnTo>
                <a:lnTo>
                  <a:pt x="835" y="132"/>
                </a:lnTo>
                <a:lnTo>
                  <a:pt x="835" y="130"/>
                </a:lnTo>
                <a:lnTo>
                  <a:pt x="837" y="125"/>
                </a:lnTo>
                <a:lnTo>
                  <a:pt x="842" y="125"/>
                </a:lnTo>
                <a:lnTo>
                  <a:pt x="842" y="123"/>
                </a:lnTo>
                <a:lnTo>
                  <a:pt x="845" y="123"/>
                </a:lnTo>
                <a:lnTo>
                  <a:pt x="863" y="123"/>
                </a:lnTo>
                <a:lnTo>
                  <a:pt x="882" y="123"/>
                </a:lnTo>
                <a:lnTo>
                  <a:pt x="889" y="123"/>
                </a:lnTo>
                <a:lnTo>
                  <a:pt x="897" y="123"/>
                </a:lnTo>
                <a:lnTo>
                  <a:pt x="892" y="132"/>
                </a:lnTo>
                <a:lnTo>
                  <a:pt x="882" y="137"/>
                </a:lnTo>
                <a:lnTo>
                  <a:pt x="873" y="142"/>
                </a:lnTo>
                <a:lnTo>
                  <a:pt x="859" y="139"/>
                </a:lnTo>
                <a:lnTo>
                  <a:pt x="861" y="144"/>
                </a:lnTo>
                <a:lnTo>
                  <a:pt x="861" y="146"/>
                </a:lnTo>
                <a:lnTo>
                  <a:pt x="856" y="149"/>
                </a:lnTo>
                <a:lnTo>
                  <a:pt x="852" y="151"/>
                </a:lnTo>
                <a:lnTo>
                  <a:pt x="868" y="161"/>
                </a:lnTo>
                <a:lnTo>
                  <a:pt x="885" y="170"/>
                </a:lnTo>
                <a:lnTo>
                  <a:pt x="885" y="173"/>
                </a:lnTo>
                <a:lnTo>
                  <a:pt x="880" y="175"/>
                </a:lnTo>
                <a:lnTo>
                  <a:pt x="875" y="180"/>
                </a:lnTo>
                <a:lnTo>
                  <a:pt x="885" y="180"/>
                </a:lnTo>
                <a:lnTo>
                  <a:pt x="897" y="180"/>
                </a:lnTo>
                <a:lnTo>
                  <a:pt x="894" y="184"/>
                </a:lnTo>
                <a:lnTo>
                  <a:pt x="894" y="187"/>
                </a:lnTo>
                <a:lnTo>
                  <a:pt x="897" y="191"/>
                </a:lnTo>
                <a:lnTo>
                  <a:pt x="899" y="196"/>
                </a:lnTo>
                <a:lnTo>
                  <a:pt x="906" y="189"/>
                </a:lnTo>
                <a:lnTo>
                  <a:pt x="911" y="184"/>
                </a:lnTo>
                <a:lnTo>
                  <a:pt x="923" y="187"/>
                </a:lnTo>
                <a:lnTo>
                  <a:pt x="927" y="199"/>
                </a:lnTo>
                <a:lnTo>
                  <a:pt x="925" y="199"/>
                </a:lnTo>
                <a:lnTo>
                  <a:pt x="923" y="199"/>
                </a:lnTo>
                <a:lnTo>
                  <a:pt x="927" y="206"/>
                </a:lnTo>
                <a:lnTo>
                  <a:pt x="934" y="210"/>
                </a:lnTo>
                <a:lnTo>
                  <a:pt x="939" y="208"/>
                </a:lnTo>
                <a:lnTo>
                  <a:pt x="942" y="206"/>
                </a:lnTo>
                <a:lnTo>
                  <a:pt x="939" y="206"/>
                </a:lnTo>
                <a:lnTo>
                  <a:pt x="937" y="201"/>
                </a:lnTo>
                <a:lnTo>
                  <a:pt x="939" y="199"/>
                </a:lnTo>
                <a:lnTo>
                  <a:pt x="942" y="196"/>
                </a:lnTo>
                <a:lnTo>
                  <a:pt x="944" y="199"/>
                </a:lnTo>
                <a:lnTo>
                  <a:pt x="944" y="203"/>
                </a:lnTo>
                <a:lnTo>
                  <a:pt x="949" y="196"/>
                </a:lnTo>
                <a:lnTo>
                  <a:pt x="953" y="191"/>
                </a:lnTo>
                <a:lnTo>
                  <a:pt x="956" y="191"/>
                </a:lnTo>
                <a:lnTo>
                  <a:pt x="960" y="191"/>
                </a:lnTo>
                <a:lnTo>
                  <a:pt x="960" y="189"/>
                </a:lnTo>
                <a:lnTo>
                  <a:pt x="956" y="187"/>
                </a:lnTo>
                <a:lnTo>
                  <a:pt x="953" y="182"/>
                </a:lnTo>
                <a:lnTo>
                  <a:pt x="956" y="177"/>
                </a:lnTo>
                <a:lnTo>
                  <a:pt x="960" y="175"/>
                </a:lnTo>
                <a:lnTo>
                  <a:pt x="949" y="175"/>
                </a:lnTo>
                <a:lnTo>
                  <a:pt x="942" y="173"/>
                </a:lnTo>
                <a:lnTo>
                  <a:pt x="934" y="170"/>
                </a:lnTo>
                <a:lnTo>
                  <a:pt x="925" y="173"/>
                </a:lnTo>
                <a:lnTo>
                  <a:pt x="916" y="170"/>
                </a:lnTo>
                <a:lnTo>
                  <a:pt x="908" y="163"/>
                </a:lnTo>
                <a:lnTo>
                  <a:pt x="911" y="161"/>
                </a:lnTo>
                <a:lnTo>
                  <a:pt x="911" y="158"/>
                </a:lnTo>
                <a:lnTo>
                  <a:pt x="906" y="156"/>
                </a:lnTo>
                <a:lnTo>
                  <a:pt x="901" y="154"/>
                </a:lnTo>
                <a:lnTo>
                  <a:pt x="913" y="132"/>
                </a:lnTo>
                <a:lnTo>
                  <a:pt x="942" y="125"/>
                </a:lnTo>
                <a:lnTo>
                  <a:pt x="951" y="125"/>
                </a:lnTo>
                <a:lnTo>
                  <a:pt x="960" y="125"/>
                </a:lnTo>
                <a:lnTo>
                  <a:pt x="953" y="132"/>
                </a:lnTo>
                <a:lnTo>
                  <a:pt x="942" y="137"/>
                </a:lnTo>
                <a:lnTo>
                  <a:pt x="944" y="146"/>
                </a:lnTo>
                <a:lnTo>
                  <a:pt x="951" y="151"/>
                </a:lnTo>
                <a:lnTo>
                  <a:pt x="953" y="149"/>
                </a:lnTo>
                <a:lnTo>
                  <a:pt x="956" y="146"/>
                </a:lnTo>
                <a:lnTo>
                  <a:pt x="953" y="144"/>
                </a:lnTo>
                <a:lnTo>
                  <a:pt x="951" y="142"/>
                </a:lnTo>
                <a:lnTo>
                  <a:pt x="958" y="132"/>
                </a:lnTo>
                <a:lnTo>
                  <a:pt x="970" y="130"/>
                </a:lnTo>
                <a:lnTo>
                  <a:pt x="979" y="128"/>
                </a:lnTo>
                <a:lnTo>
                  <a:pt x="989" y="125"/>
                </a:lnTo>
                <a:lnTo>
                  <a:pt x="991" y="125"/>
                </a:lnTo>
                <a:lnTo>
                  <a:pt x="994" y="125"/>
                </a:lnTo>
                <a:lnTo>
                  <a:pt x="1001" y="128"/>
                </a:lnTo>
                <a:lnTo>
                  <a:pt x="1008" y="132"/>
                </a:lnTo>
                <a:lnTo>
                  <a:pt x="1008" y="130"/>
                </a:lnTo>
                <a:lnTo>
                  <a:pt x="1008" y="125"/>
                </a:lnTo>
                <a:lnTo>
                  <a:pt x="1039" y="128"/>
                </a:lnTo>
                <a:lnTo>
                  <a:pt x="1062" y="137"/>
                </a:lnTo>
                <a:lnTo>
                  <a:pt x="1060" y="139"/>
                </a:lnTo>
                <a:lnTo>
                  <a:pt x="1067" y="142"/>
                </a:lnTo>
                <a:lnTo>
                  <a:pt x="1074" y="142"/>
                </a:lnTo>
                <a:lnTo>
                  <a:pt x="1074" y="144"/>
                </a:lnTo>
                <a:lnTo>
                  <a:pt x="1074" y="146"/>
                </a:lnTo>
                <a:lnTo>
                  <a:pt x="1079" y="146"/>
                </a:lnTo>
                <a:lnTo>
                  <a:pt x="1084" y="146"/>
                </a:lnTo>
                <a:lnTo>
                  <a:pt x="1084" y="149"/>
                </a:lnTo>
                <a:lnTo>
                  <a:pt x="1084" y="151"/>
                </a:lnTo>
                <a:lnTo>
                  <a:pt x="1088" y="151"/>
                </a:lnTo>
                <a:lnTo>
                  <a:pt x="1091" y="151"/>
                </a:lnTo>
                <a:lnTo>
                  <a:pt x="1091" y="154"/>
                </a:lnTo>
                <a:lnTo>
                  <a:pt x="1091" y="156"/>
                </a:lnTo>
                <a:lnTo>
                  <a:pt x="1098" y="154"/>
                </a:lnTo>
                <a:lnTo>
                  <a:pt x="1102" y="154"/>
                </a:lnTo>
                <a:lnTo>
                  <a:pt x="1110" y="154"/>
                </a:lnTo>
                <a:lnTo>
                  <a:pt x="1117" y="156"/>
                </a:lnTo>
                <a:lnTo>
                  <a:pt x="1119" y="158"/>
                </a:lnTo>
                <a:lnTo>
                  <a:pt x="1119" y="161"/>
                </a:lnTo>
                <a:lnTo>
                  <a:pt x="1121" y="161"/>
                </a:lnTo>
                <a:lnTo>
                  <a:pt x="1126" y="161"/>
                </a:lnTo>
                <a:lnTo>
                  <a:pt x="1126" y="163"/>
                </a:lnTo>
                <a:lnTo>
                  <a:pt x="1128" y="165"/>
                </a:lnTo>
                <a:lnTo>
                  <a:pt x="1131" y="163"/>
                </a:lnTo>
                <a:lnTo>
                  <a:pt x="1136" y="163"/>
                </a:lnTo>
                <a:lnTo>
                  <a:pt x="1147" y="165"/>
                </a:lnTo>
                <a:lnTo>
                  <a:pt x="1147" y="173"/>
                </a:lnTo>
                <a:lnTo>
                  <a:pt x="1152" y="173"/>
                </a:lnTo>
                <a:lnTo>
                  <a:pt x="1155" y="170"/>
                </a:lnTo>
                <a:lnTo>
                  <a:pt x="1157" y="170"/>
                </a:lnTo>
                <a:lnTo>
                  <a:pt x="1162" y="173"/>
                </a:lnTo>
                <a:lnTo>
                  <a:pt x="1166" y="177"/>
                </a:lnTo>
                <a:lnTo>
                  <a:pt x="1162" y="180"/>
                </a:lnTo>
                <a:lnTo>
                  <a:pt x="1155" y="180"/>
                </a:lnTo>
                <a:lnTo>
                  <a:pt x="1155" y="182"/>
                </a:lnTo>
                <a:lnTo>
                  <a:pt x="1164" y="182"/>
                </a:lnTo>
                <a:lnTo>
                  <a:pt x="1171" y="182"/>
                </a:lnTo>
                <a:lnTo>
                  <a:pt x="1166" y="187"/>
                </a:lnTo>
                <a:lnTo>
                  <a:pt x="1159" y="187"/>
                </a:lnTo>
                <a:lnTo>
                  <a:pt x="1159" y="189"/>
                </a:lnTo>
                <a:lnTo>
                  <a:pt x="1159" y="194"/>
                </a:lnTo>
                <a:lnTo>
                  <a:pt x="1162" y="194"/>
                </a:lnTo>
                <a:lnTo>
                  <a:pt x="1164" y="194"/>
                </a:lnTo>
                <a:lnTo>
                  <a:pt x="1166" y="194"/>
                </a:lnTo>
                <a:lnTo>
                  <a:pt x="1171" y="194"/>
                </a:lnTo>
                <a:lnTo>
                  <a:pt x="1171" y="196"/>
                </a:lnTo>
                <a:lnTo>
                  <a:pt x="1176" y="196"/>
                </a:lnTo>
                <a:lnTo>
                  <a:pt x="1178" y="196"/>
                </a:lnTo>
                <a:lnTo>
                  <a:pt x="1183" y="199"/>
                </a:lnTo>
                <a:lnTo>
                  <a:pt x="1185" y="203"/>
                </a:lnTo>
                <a:lnTo>
                  <a:pt x="1188" y="201"/>
                </a:lnTo>
                <a:lnTo>
                  <a:pt x="1192" y="199"/>
                </a:lnTo>
                <a:lnTo>
                  <a:pt x="1199" y="203"/>
                </a:lnTo>
                <a:lnTo>
                  <a:pt x="1207" y="208"/>
                </a:lnTo>
                <a:lnTo>
                  <a:pt x="1209" y="208"/>
                </a:lnTo>
                <a:lnTo>
                  <a:pt x="1214" y="208"/>
                </a:lnTo>
                <a:lnTo>
                  <a:pt x="1214" y="210"/>
                </a:lnTo>
                <a:lnTo>
                  <a:pt x="1214" y="215"/>
                </a:lnTo>
                <a:lnTo>
                  <a:pt x="1216" y="215"/>
                </a:lnTo>
                <a:lnTo>
                  <a:pt x="1218" y="215"/>
                </a:lnTo>
                <a:lnTo>
                  <a:pt x="1223" y="213"/>
                </a:lnTo>
                <a:lnTo>
                  <a:pt x="1225" y="213"/>
                </a:lnTo>
                <a:lnTo>
                  <a:pt x="1230" y="215"/>
                </a:lnTo>
                <a:lnTo>
                  <a:pt x="1233" y="215"/>
                </a:lnTo>
                <a:lnTo>
                  <a:pt x="1233" y="218"/>
                </a:lnTo>
                <a:lnTo>
                  <a:pt x="1225" y="227"/>
                </a:lnTo>
                <a:lnTo>
                  <a:pt x="1211" y="234"/>
                </a:lnTo>
                <a:lnTo>
                  <a:pt x="1211" y="237"/>
                </a:lnTo>
                <a:lnTo>
                  <a:pt x="1211" y="241"/>
                </a:lnTo>
                <a:lnTo>
                  <a:pt x="1209" y="241"/>
                </a:lnTo>
                <a:lnTo>
                  <a:pt x="1207" y="241"/>
                </a:lnTo>
                <a:lnTo>
                  <a:pt x="1195" y="239"/>
                </a:lnTo>
                <a:lnTo>
                  <a:pt x="1188" y="229"/>
                </a:lnTo>
                <a:lnTo>
                  <a:pt x="1185" y="229"/>
                </a:lnTo>
                <a:lnTo>
                  <a:pt x="1183" y="229"/>
                </a:lnTo>
                <a:lnTo>
                  <a:pt x="1176" y="225"/>
                </a:lnTo>
                <a:lnTo>
                  <a:pt x="1169" y="222"/>
                </a:lnTo>
                <a:lnTo>
                  <a:pt x="1166" y="225"/>
                </a:lnTo>
                <a:lnTo>
                  <a:pt x="1159" y="229"/>
                </a:lnTo>
                <a:lnTo>
                  <a:pt x="1164" y="234"/>
                </a:lnTo>
                <a:lnTo>
                  <a:pt x="1171" y="241"/>
                </a:lnTo>
                <a:lnTo>
                  <a:pt x="1185" y="241"/>
                </a:lnTo>
                <a:lnTo>
                  <a:pt x="1190" y="251"/>
                </a:lnTo>
                <a:lnTo>
                  <a:pt x="1195" y="253"/>
                </a:lnTo>
                <a:lnTo>
                  <a:pt x="1197" y="253"/>
                </a:lnTo>
                <a:lnTo>
                  <a:pt x="1197" y="258"/>
                </a:lnTo>
                <a:lnTo>
                  <a:pt x="1197" y="263"/>
                </a:lnTo>
                <a:lnTo>
                  <a:pt x="1195" y="263"/>
                </a:lnTo>
                <a:lnTo>
                  <a:pt x="1192" y="267"/>
                </a:lnTo>
                <a:lnTo>
                  <a:pt x="1190" y="270"/>
                </a:lnTo>
                <a:lnTo>
                  <a:pt x="1171" y="265"/>
                </a:lnTo>
                <a:lnTo>
                  <a:pt x="1152" y="258"/>
                </a:lnTo>
                <a:lnTo>
                  <a:pt x="1169" y="267"/>
                </a:lnTo>
                <a:lnTo>
                  <a:pt x="1181" y="277"/>
                </a:lnTo>
                <a:lnTo>
                  <a:pt x="1178" y="279"/>
                </a:lnTo>
                <a:lnTo>
                  <a:pt x="1176" y="282"/>
                </a:lnTo>
                <a:lnTo>
                  <a:pt x="1166" y="279"/>
                </a:lnTo>
                <a:lnTo>
                  <a:pt x="1155" y="277"/>
                </a:lnTo>
                <a:lnTo>
                  <a:pt x="1143" y="274"/>
                </a:lnTo>
                <a:lnTo>
                  <a:pt x="1138" y="270"/>
                </a:lnTo>
                <a:lnTo>
                  <a:pt x="1126" y="272"/>
                </a:lnTo>
                <a:lnTo>
                  <a:pt x="1121" y="267"/>
                </a:lnTo>
                <a:lnTo>
                  <a:pt x="1114" y="265"/>
                </a:lnTo>
                <a:lnTo>
                  <a:pt x="1112" y="260"/>
                </a:lnTo>
                <a:lnTo>
                  <a:pt x="1112" y="258"/>
                </a:lnTo>
                <a:lnTo>
                  <a:pt x="1114" y="258"/>
                </a:lnTo>
                <a:lnTo>
                  <a:pt x="1100" y="253"/>
                </a:lnTo>
                <a:lnTo>
                  <a:pt x="1091" y="246"/>
                </a:lnTo>
                <a:lnTo>
                  <a:pt x="1086" y="246"/>
                </a:lnTo>
                <a:lnTo>
                  <a:pt x="1079" y="246"/>
                </a:lnTo>
                <a:lnTo>
                  <a:pt x="1079" y="248"/>
                </a:lnTo>
                <a:lnTo>
                  <a:pt x="1076" y="248"/>
                </a:lnTo>
                <a:lnTo>
                  <a:pt x="1074" y="248"/>
                </a:lnTo>
                <a:lnTo>
                  <a:pt x="1065" y="248"/>
                </a:lnTo>
                <a:lnTo>
                  <a:pt x="1055" y="251"/>
                </a:lnTo>
                <a:lnTo>
                  <a:pt x="1050" y="251"/>
                </a:lnTo>
                <a:lnTo>
                  <a:pt x="1048" y="251"/>
                </a:lnTo>
                <a:lnTo>
                  <a:pt x="1041" y="248"/>
                </a:lnTo>
                <a:lnTo>
                  <a:pt x="1039" y="244"/>
                </a:lnTo>
                <a:lnTo>
                  <a:pt x="1043" y="239"/>
                </a:lnTo>
                <a:lnTo>
                  <a:pt x="1048" y="234"/>
                </a:lnTo>
                <a:lnTo>
                  <a:pt x="1069" y="234"/>
                </a:lnTo>
                <a:lnTo>
                  <a:pt x="1091" y="234"/>
                </a:lnTo>
                <a:lnTo>
                  <a:pt x="1091" y="232"/>
                </a:lnTo>
                <a:lnTo>
                  <a:pt x="1088" y="229"/>
                </a:lnTo>
                <a:lnTo>
                  <a:pt x="1084" y="227"/>
                </a:lnTo>
                <a:lnTo>
                  <a:pt x="1084" y="225"/>
                </a:lnTo>
                <a:lnTo>
                  <a:pt x="1084" y="222"/>
                </a:lnTo>
                <a:lnTo>
                  <a:pt x="1095" y="218"/>
                </a:lnTo>
                <a:lnTo>
                  <a:pt x="1105" y="210"/>
                </a:lnTo>
                <a:lnTo>
                  <a:pt x="1098" y="201"/>
                </a:lnTo>
                <a:lnTo>
                  <a:pt x="1086" y="196"/>
                </a:lnTo>
                <a:lnTo>
                  <a:pt x="1079" y="191"/>
                </a:lnTo>
                <a:lnTo>
                  <a:pt x="1074" y="189"/>
                </a:lnTo>
                <a:lnTo>
                  <a:pt x="1067" y="191"/>
                </a:lnTo>
                <a:lnTo>
                  <a:pt x="1060" y="191"/>
                </a:lnTo>
                <a:lnTo>
                  <a:pt x="1057" y="191"/>
                </a:lnTo>
                <a:lnTo>
                  <a:pt x="1057" y="189"/>
                </a:lnTo>
                <a:lnTo>
                  <a:pt x="1060" y="187"/>
                </a:lnTo>
                <a:lnTo>
                  <a:pt x="1065" y="187"/>
                </a:lnTo>
                <a:lnTo>
                  <a:pt x="1060" y="184"/>
                </a:lnTo>
                <a:lnTo>
                  <a:pt x="1055" y="180"/>
                </a:lnTo>
                <a:lnTo>
                  <a:pt x="1055" y="184"/>
                </a:lnTo>
                <a:lnTo>
                  <a:pt x="1055" y="187"/>
                </a:lnTo>
                <a:lnTo>
                  <a:pt x="1050" y="187"/>
                </a:lnTo>
                <a:lnTo>
                  <a:pt x="1048" y="187"/>
                </a:lnTo>
                <a:lnTo>
                  <a:pt x="1050" y="184"/>
                </a:lnTo>
                <a:lnTo>
                  <a:pt x="1053" y="180"/>
                </a:lnTo>
                <a:lnTo>
                  <a:pt x="1048" y="180"/>
                </a:lnTo>
                <a:lnTo>
                  <a:pt x="1046" y="177"/>
                </a:lnTo>
                <a:lnTo>
                  <a:pt x="1043" y="175"/>
                </a:lnTo>
                <a:lnTo>
                  <a:pt x="1041" y="175"/>
                </a:lnTo>
                <a:lnTo>
                  <a:pt x="1039" y="173"/>
                </a:lnTo>
                <a:lnTo>
                  <a:pt x="1036" y="173"/>
                </a:lnTo>
                <a:lnTo>
                  <a:pt x="1031" y="170"/>
                </a:lnTo>
                <a:lnTo>
                  <a:pt x="1031" y="175"/>
                </a:lnTo>
                <a:lnTo>
                  <a:pt x="1027" y="177"/>
                </a:lnTo>
                <a:lnTo>
                  <a:pt x="1024" y="177"/>
                </a:lnTo>
                <a:lnTo>
                  <a:pt x="1022" y="177"/>
                </a:lnTo>
                <a:lnTo>
                  <a:pt x="1015" y="177"/>
                </a:lnTo>
                <a:lnTo>
                  <a:pt x="1008" y="175"/>
                </a:lnTo>
                <a:lnTo>
                  <a:pt x="1008" y="177"/>
                </a:lnTo>
                <a:lnTo>
                  <a:pt x="998" y="177"/>
                </a:lnTo>
                <a:lnTo>
                  <a:pt x="991" y="177"/>
                </a:lnTo>
                <a:lnTo>
                  <a:pt x="996" y="184"/>
                </a:lnTo>
                <a:lnTo>
                  <a:pt x="1003" y="191"/>
                </a:lnTo>
                <a:lnTo>
                  <a:pt x="1001" y="194"/>
                </a:lnTo>
                <a:lnTo>
                  <a:pt x="998" y="196"/>
                </a:lnTo>
                <a:lnTo>
                  <a:pt x="996" y="196"/>
                </a:lnTo>
                <a:lnTo>
                  <a:pt x="991" y="196"/>
                </a:lnTo>
                <a:lnTo>
                  <a:pt x="998" y="203"/>
                </a:lnTo>
                <a:lnTo>
                  <a:pt x="1003" y="210"/>
                </a:lnTo>
                <a:lnTo>
                  <a:pt x="994" y="218"/>
                </a:lnTo>
                <a:lnTo>
                  <a:pt x="979" y="222"/>
                </a:lnTo>
                <a:lnTo>
                  <a:pt x="975" y="222"/>
                </a:lnTo>
                <a:lnTo>
                  <a:pt x="972" y="220"/>
                </a:lnTo>
                <a:lnTo>
                  <a:pt x="970" y="225"/>
                </a:lnTo>
                <a:lnTo>
                  <a:pt x="965" y="225"/>
                </a:lnTo>
                <a:lnTo>
                  <a:pt x="958" y="225"/>
                </a:lnTo>
                <a:lnTo>
                  <a:pt x="944" y="222"/>
                </a:lnTo>
                <a:lnTo>
                  <a:pt x="946" y="222"/>
                </a:lnTo>
                <a:lnTo>
                  <a:pt x="946" y="227"/>
                </a:lnTo>
                <a:lnTo>
                  <a:pt x="946" y="229"/>
                </a:lnTo>
                <a:lnTo>
                  <a:pt x="942" y="234"/>
                </a:lnTo>
                <a:lnTo>
                  <a:pt x="934" y="237"/>
                </a:lnTo>
                <a:lnTo>
                  <a:pt x="934" y="239"/>
                </a:lnTo>
                <a:lnTo>
                  <a:pt x="937" y="244"/>
                </a:lnTo>
                <a:lnTo>
                  <a:pt x="927" y="248"/>
                </a:lnTo>
                <a:lnTo>
                  <a:pt x="920" y="253"/>
                </a:lnTo>
                <a:lnTo>
                  <a:pt x="911" y="253"/>
                </a:lnTo>
                <a:lnTo>
                  <a:pt x="901" y="253"/>
                </a:lnTo>
                <a:lnTo>
                  <a:pt x="901" y="255"/>
                </a:lnTo>
                <a:lnTo>
                  <a:pt x="901" y="258"/>
                </a:lnTo>
                <a:lnTo>
                  <a:pt x="897" y="258"/>
                </a:lnTo>
                <a:lnTo>
                  <a:pt x="894" y="260"/>
                </a:lnTo>
                <a:lnTo>
                  <a:pt x="894" y="263"/>
                </a:lnTo>
                <a:lnTo>
                  <a:pt x="894" y="267"/>
                </a:lnTo>
                <a:lnTo>
                  <a:pt x="889" y="267"/>
                </a:lnTo>
                <a:lnTo>
                  <a:pt x="885" y="270"/>
                </a:lnTo>
                <a:lnTo>
                  <a:pt x="882" y="270"/>
                </a:lnTo>
                <a:lnTo>
                  <a:pt x="880" y="270"/>
                </a:lnTo>
                <a:lnTo>
                  <a:pt x="875" y="272"/>
                </a:lnTo>
                <a:lnTo>
                  <a:pt x="873" y="277"/>
                </a:lnTo>
                <a:lnTo>
                  <a:pt x="871" y="277"/>
                </a:lnTo>
                <a:lnTo>
                  <a:pt x="868" y="277"/>
                </a:lnTo>
                <a:lnTo>
                  <a:pt x="856" y="289"/>
                </a:lnTo>
                <a:lnTo>
                  <a:pt x="847" y="308"/>
                </a:lnTo>
                <a:lnTo>
                  <a:pt x="847" y="310"/>
                </a:lnTo>
                <a:lnTo>
                  <a:pt x="847" y="315"/>
                </a:lnTo>
                <a:lnTo>
                  <a:pt x="849" y="319"/>
                </a:lnTo>
                <a:lnTo>
                  <a:pt x="854" y="322"/>
                </a:lnTo>
                <a:lnTo>
                  <a:pt x="854" y="319"/>
                </a:lnTo>
                <a:lnTo>
                  <a:pt x="859" y="319"/>
                </a:lnTo>
                <a:lnTo>
                  <a:pt x="861" y="319"/>
                </a:lnTo>
                <a:lnTo>
                  <a:pt x="871" y="329"/>
                </a:lnTo>
                <a:lnTo>
                  <a:pt x="873" y="343"/>
                </a:lnTo>
                <a:lnTo>
                  <a:pt x="882" y="341"/>
                </a:lnTo>
                <a:lnTo>
                  <a:pt x="892" y="338"/>
                </a:lnTo>
                <a:lnTo>
                  <a:pt x="892" y="341"/>
                </a:lnTo>
                <a:lnTo>
                  <a:pt x="894" y="341"/>
                </a:lnTo>
                <a:lnTo>
                  <a:pt x="920" y="348"/>
                </a:lnTo>
                <a:lnTo>
                  <a:pt x="939" y="357"/>
                </a:lnTo>
                <a:lnTo>
                  <a:pt x="953" y="362"/>
                </a:lnTo>
                <a:lnTo>
                  <a:pt x="963" y="364"/>
                </a:lnTo>
                <a:lnTo>
                  <a:pt x="977" y="367"/>
                </a:lnTo>
                <a:lnTo>
                  <a:pt x="991" y="367"/>
                </a:lnTo>
                <a:lnTo>
                  <a:pt x="991" y="369"/>
                </a:lnTo>
                <a:lnTo>
                  <a:pt x="994" y="369"/>
                </a:lnTo>
                <a:lnTo>
                  <a:pt x="991" y="374"/>
                </a:lnTo>
                <a:lnTo>
                  <a:pt x="991" y="379"/>
                </a:lnTo>
                <a:lnTo>
                  <a:pt x="994" y="381"/>
                </a:lnTo>
                <a:lnTo>
                  <a:pt x="994" y="388"/>
                </a:lnTo>
                <a:lnTo>
                  <a:pt x="994" y="393"/>
                </a:lnTo>
                <a:lnTo>
                  <a:pt x="994" y="395"/>
                </a:lnTo>
                <a:lnTo>
                  <a:pt x="1005" y="405"/>
                </a:lnTo>
                <a:lnTo>
                  <a:pt x="1015" y="417"/>
                </a:lnTo>
                <a:lnTo>
                  <a:pt x="1017" y="417"/>
                </a:lnTo>
                <a:lnTo>
                  <a:pt x="1020" y="419"/>
                </a:lnTo>
                <a:lnTo>
                  <a:pt x="1022" y="414"/>
                </a:lnTo>
                <a:lnTo>
                  <a:pt x="1022" y="412"/>
                </a:lnTo>
                <a:lnTo>
                  <a:pt x="1027" y="412"/>
                </a:lnTo>
                <a:lnTo>
                  <a:pt x="1029" y="414"/>
                </a:lnTo>
                <a:lnTo>
                  <a:pt x="1031" y="407"/>
                </a:lnTo>
                <a:lnTo>
                  <a:pt x="1034" y="405"/>
                </a:lnTo>
                <a:lnTo>
                  <a:pt x="1031" y="398"/>
                </a:lnTo>
                <a:lnTo>
                  <a:pt x="1029" y="381"/>
                </a:lnTo>
                <a:lnTo>
                  <a:pt x="1024" y="376"/>
                </a:lnTo>
                <a:lnTo>
                  <a:pt x="1020" y="374"/>
                </a:lnTo>
                <a:lnTo>
                  <a:pt x="1043" y="364"/>
                </a:lnTo>
                <a:lnTo>
                  <a:pt x="1057" y="348"/>
                </a:lnTo>
                <a:lnTo>
                  <a:pt x="1057" y="345"/>
                </a:lnTo>
                <a:lnTo>
                  <a:pt x="1048" y="331"/>
                </a:lnTo>
                <a:lnTo>
                  <a:pt x="1034" y="322"/>
                </a:lnTo>
                <a:lnTo>
                  <a:pt x="1039" y="315"/>
                </a:lnTo>
                <a:lnTo>
                  <a:pt x="1048" y="310"/>
                </a:lnTo>
                <a:lnTo>
                  <a:pt x="1043" y="303"/>
                </a:lnTo>
                <a:lnTo>
                  <a:pt x="1041" y="293"/>
                </a:lnTo>
                <a:lnTo>
                  <a:pt x="1041" y="289"/>
                </a:lnTo>
                <a:lnTo>
                  <a:pt x="1043" y="282"/>
                </a:lnTo>
                <a:lnTo>
                  <a:pt x="1039" y="282"/>
                </a:lnTo>
                <a:lnTo>
                  <a:pt x="1039" y="277"/>
                </a:lnTo>
                <a:lnTo>
                  <a:pt x="1041" y="272"/>
                </a:lnTo>
                <a:lnTo>
                  <a:pt x="1046" y="270"/>
                </a:lnTo>
                <a:lnTo>
                  <a:pt x="1057" y="272"/>
                </a:lnTo>
                <a:lnTo>
                  <a:pt x="1069" y="274"/>
                </a:lnTo>
                <a:lnTo>
                  <a:pt x="1076" y="274"/>
                </a:lnTo>
                <a:lnTo>
                  <a:pt x="1081" y="274"/>
                </a:lnTo>
                <a:lnTo>
                  <a:pt x="1086" y="274"/>
                </a:lnTo>
                <a:lnTo>
                  <a:pt x="1091" y="272"/>
                </a:lnTo>
                <a:lnTo>
                  <a:pt x="1098" y="274"/>
                </a:lnTo>
                <a:lnTo>
                  <a:pt x="1107" y="279"/>
                </a:lnTo>
                <a:lnTo>
                  <a:pt x="1114" y="284"/>
                </a:lnTo>
                <a:lnTo>
                  <a:pt x="1119" y="289"/>
                </a:lnTo>
                <a:lnTo>
                  <a:pt x="1124" y="289"/>
                </a:lnTo>
                <a:lnTo>
                  <a:pt x="1131" y="289"/>
                </a:lnTo>
                <a:lnTo>
                  <a:pt x="1133" y="291"/>
                </a:lnTo>
                <a:lnTo>
                  <a:pt x="1136" y="293"/>
                </a:lnTo>
                <a:lnTo>
                  <a:pt x="1138" y="293"/>
                </a:lnTo>
                <a:lnTo>
                  <a:pt x="1140" y="293"/>
                </a:lnTo>
                <a:lnTo>
                  <a:pt x="1138" y="296"/>
                </a:lnTo>
                <a:lnTo>
                  <a:pt x="1138" y="300"/>
                </a:lnTo>
                <a:lnTo>
                  <a:pt x="1138" y="305"/>
                </a:lnTo>
                <a:lnTo>
                  <a:pt x="1138" y="312"/>
                </a:lnTo>
                <a:lnTo>
                  <a:pt x="1140" y="312"/>
                </a:lnTo>
                <a:lnTo>
                  <a:pt x="1140" y="315"/>
                </a:lnTo>
                <a:lnTo>
                  <a:pt x="1138" y="319"/>
                </a:lnTo>
                <a:lnTo>
                  <a:pt x="1143" y="319"/>
                </a:lnTo>
                <a:lnTo>
                  <a:pt x="1145" y="319"/>
                </a:lnTo>
                <a:lnTo>
                  <a:pt x="1150" y="319"/>
                </a:lnTo>
                <a:lnTo>
                  <a:pt x="1152" y="319"/>
                </a:lnTo>
                <a:lnTo>
                  <a:pt x="1155" y="324"/>
                </a:lnTo>
                <a:lnTo>
                  <a:pt x="1162" y="327"/>
                </a:lnTo>
                <a:lnTo>
                  <a:pt x="1171" y="322"/>
                </a:lnTo>
                <a:lnTo>
                  <a:pt x="1181" y="319"/>
                </a:lnTo>
                <a:lnTo>
                  <a:pt x="1188" y="308"/>
                </a:lnTo>
                <a:lnTo>
                  <a:pt x="1197" y="300"/>
                </a:lnTo>
                <a:lnTo>
                  <a:pt x="1204" y="310"/>
                </a:lnTo>
                <a:lnTo>
                  <a:pt x="1214" y="319"/>
                </a:lnTo>
                <a:lnTo>
                  <a:pt x="1218" y="324"/>
                </a:lnTo>
                <a:lnTo>
                  <a:pt x="1223" y="329"/>
                </a:lnTo>
                <a:lnTo>
                  <a:pt x="1228" y="331"/>
                </a:lnTo>
                <a:lnTo>
                  <a:pt x="1230" y="341"/>
                </a:lnTo>
                <a:lnTo>
                  <a:pt x="1233" y="341"/>
                </a:lnTo>
                <a:lnTo>
                  <a:pt x="1235" y="341"/>
                </a:lnTo>
                <a:lnTo>
                  <a:pt x="1235" y="345"/>
                </a:lnTo>
                <a:lnTo>
                  <a:pt x="1235" y="348"/>
                </a:lnTo>
                <a:lnTo>
                  <a:pt x="1233" y="348"/>
                </a:lnTo>
                <a:lnTo>
                  <a:pt x="1233" y="350"/>
                </a:lnTo>
                <a:lnTo>
                  <a:pt x="1235" y="353"/>
                </a:lnTo>
                <a:lnTo>
                  <a:pt x="1235" y="355"/>
                </a:lnTo>
                <a:lnTo>
                  <a:pt x="1240" y="355"/>
                </a:lnTo>
                <a:lnTo>
                  <a:pt x="1242" y="355"/>
                </a:lnTo>
                <a:lnTo>
                  <a:pt x="1244" y="360"/>
                </a:lnTo>
                <a:lnTo>
                  <a:pt x="1247" y="364"/>
                </a:lnTo>
                <a:lnTo>
                  <a:pt x="1249" y="364"/>
                </a:lnTo>
                <a:lnTo>
                  <a:pt x="1252" y="364"/>
                </a:lnTo>
                <a:lnTo>
                  <a:pt x="1256" y="364"/>
                </a:lnTo>
                <a:lnTo>
                  <a:pt x="1256" y="367"/>
                </a:lnTo>
                <a:lnTo>
                  <a:pt x="1259" y="367"/>
                </a:lnTo>
                <a:lnTo>
                  <a:pt x="1261" y="367"/>
                </a:lnTo>
                <a:lnTo>
                  <a:pt x="1263" y="369"/>
                </a:lnTo>
                <a:lnTo>
                  <a:pt x="1266" y="372"/>
                </a:lnTo>
                <a:lnTo>
                  <a:pt x="1273" y="372"/>
                </a:lnTo>
                <a:lnTo>
                  <a:pt x="1280" y="374"/>
                </a:lnTo>
                <a:lnTo>
                  <a:pt x="1278" y="376"/>
                </a:lnTo>
                <a:lnTo>
                  <a:pt x="1278" y="379"/>
                </a:lnTo>
                <a:lnTo>
                  <a:pt x="1280" y="381"/>
                </a:lnTo>
                <a:lnTo>
                  <a:pt x="1282" y="383"/>
                </a:lnTo>
                <a:lnTo>
                  <a:pt x="1282" y="386"/>
                </a:lnTo>
                <a:lnTo>
                  <a:pt x="1285" y="386"/>
                </a:lnTo>
                <a:lnTo>
                  <a:pt x="1287" y="386"/>
                </a:lnTo>
                <a:lnTo>
                  <a:pt x="1294" y="386"/>
                </a:lnTo>
                <a:lnTo>
                  <a:pt x="1299" y="388"/>
                </a:lnTo>
                <a:lnTo>
                  <a:pt x="1299" y="398"/>
                </a:lnTo>
                <a:lnTo>
                  <a:pt x="1301" y="405"/>
                </a:lnTo>
                <a:lnTo>
                  <a:pt x="1301" y="407"/>
                </a:lnTo>
                <a:lnTo>
                  <a:pt x="1294" y="412"/>
                </a:lnTo>
                <a:lnTo>
                  <a:pt x="1287" y="417"/>
                </a:lnTo>
                <a:lnTo>
                  <a:pt x="1294" y="414"/>
                </a:lnTo>
                <a:lnTo>
                  <a:pt x="1304" y="412"/>
                </a:lnTo>
                <a:lnTo>
                  <a:pt x="1304" y="414"/>
                </a:lnTo>
                <a:lnTo>
                  <a:pt x="1301" y="417"/>
                </a:lnTo>
                <a:lnTo>
                  <a:pt x="1299" y="417"/>
                </a:lnTo>
                <a:lnTo>
                  <a:pt x="1294" y="426"/>
                </a:lnTo>
                <a:lnTo>
                  <a:pt x="1289" y="436"/>
                </a:lnTo>
                <a:lnTo>
                  <a:pt x="1292" y="433"/>
                </a:lnTo>
                <a:lnTo>
                  <a:pt x="1294" y="433"/>
                </a:lnTo>
                <a:lnTo>
                  <a:pt x="1296" y="433"/>
                </a:lnTo>
                <a:lnTo>
                  <a:pt x="1299" y="436"/>
                </a:lnTo>
                <a:lnTo>
                  <a:pt x="1299" y="440"/>
                </a:lnTo>
                <a:lnTo>
                  <a:pt x="1301" y="440"/>
                </a:lnTo>
                <a:lnTo>
                  <a:pt x="1304" y="440"/>
                </a:lnTo>
                <a:lnTo>
                  <a:pt x="1304" y="443"/>
                </a:lnTo>
                <a:lnTo>
                  <a:pt x="1313" y="440"/>
                </a:lnTo>
                <a:lnTo>
                  <a:pt x="1323" y="440"/>
                </a:lnTo>
                <a:lnTo>
                  <a:pt x="1325" y="443"/>
                </a:lnTo>
                <a:lnTo>
                  <a:pt x="1325" y="445"/>
                </a:lnTo>
                <a:lnTo>
                  <a:pt x="1323" y="447"/>
                </a:lnTo>
                <a:lnTo>
                  <a:pt x="1323" y="452"/>
                </a:lnTo>
                <a:lnTo>
                  <a:pt x="1327" y="450"/>
                </a:lnTo>
                <a:lnTo>
                  <a:pt x="1330" y="450"/>
                </a:lnTo>
                <a:lnTo>
                  <a:pt x="1330" y="452"/>
                </a:lnTo>
                <a:lnTo>
                  <a:pt x="1330" y="457"/>
                </a:lnTo>
                <a:lnTo>
                  <a:pt x="1327" y="459"/>
                </a:lnTo>
                <a:lnTo>
                  <a:pt x="1323" y="459"/>
                </a:lnTo>
                <a:lnTo>
                  <a:pt x="1323" y="462"/>
                </a:lnTo>
                <a:lnTo>
                  <a:pt x="1325" y="462"/>
                </a:lnTo>
                <a:lnTo>
                  <a:pt x="1327" y="459"/>
                </a:lnTo>
                <a:lnTo>
                  <a:pt x="1330" y="459"/>
                </a:lnTo>
                <a:lnTo>
                  <a:pt x="1332" y="462"/>
                </a:lnTo>
                <a:lnTo>
                  <a:pt x="1337" y="466"/>
                </a:lnTo>
                <a:lnTo>
                  <a:pt x="1332" y="473"/>
                </a:lnTo>
                <a:lnTo>
                  <a:pt x="1330" y="478"/>
                </a:lnTo>
                <a:lnTo>
                  <a:pt x="1327" y="478"/>
                </a:lnTo>
                <a:lnTo>
                  <a:pt x="1325" y="478"/>
                </a:lnTo>
                <a:lnTo>
                  <a:pt x="1320" y="473"/>
                </a:lnTo>
                <a:lnTo>
                  <a:pt x="1318" y="471"/>
                </a:lnTo>
                <a:lnTo>
                  <a:pt x="1318" y="466"/>
                </a:lnTo>
                <a:lnTo>
                  <a:pt x="1318" y="464"/>
                </a:lnTo>
                <a:lnTo>
                  <a:pt x="1315" y="466"/>
                </a:lnTo>
                <a:lnTo>
                  <a:pt x="1315" y="469"/>
                </a:lnTo>
                <a:lnTo>
                  <a:pt x="1308" y="471"/>
                </a:lnTo>
                <a:lnTo>
                  <a:pt x="1304" y="473"/>
                </a:lnTo>
                <a:lnTo>
                  <a:pt x="1301" y="473"/>
                </a:lnTo>
                <a:lnTo>
                  <a:pt x="1299" y="476"/>
                </a:lnTo>
                <a:lnTo>
                  <a:pt x="1301" y="471"/>
                </a:lnTo>
                <a:lnTo>
                  <a:pt x="1304" y="466"/>
                </a:lnTo>
                <a:lnTo>
                  <a:pt x="1299" y="466"/>
                </a:lnTo>
                <a:lnTo>
                  <a:pt x="1294" y="466"/>
                </a:lnTo>
                <a:lnTo>
                  <a:pt x="1294" y="464"/>
                </a:lnTo>
                <a:lnTo>
                  <a:pt x="1292" y="466"/>
                </a:lnTo>
                <a:lnTo>
                  <a:pt x="1289" y="466"/>
                </a:lnTo>
                <a:lnTo>
                  <a:pt x="1273" y="466"/>
                </a:lnTo>
                <a:lnTo>
                  <a:pt x="1259" y="466"/>
                </a:lnTo>
                <a:lnTo>
                  <a:pt x="1256" y="464"/>
                </a:lnTo>
                <a:lnTo>
                  <a:pt x="1256" y="462"/>
                </a:lnTo>
                <a:lnTo>
                  <a:pt x="1273" y="438"/>
                </a:lnTo>
                <a:lnTo>
                  <a:pt x="1287" y="417"/>
                </a:lnTo>
                <a:close/>
                <a:moveTo>
                  <a:pt x="3381" y="1068"/>
                </a:moveTo>
                <a:lnTo>
                  <a:pt x="3376" y="1068"/>
                </a:lnTo>
                <a:lnTo>
                  <a:pt x="3350" y="1061"/>
                </a:lnTo>
                <a:lnTo>
                  <a:pt x="3346" y="1068"/>
                </a:lnTo>
                <a:lnTo>
                  <a:pt x="3331" y="1089"/>
                </a:lnTo>
                <a:lnTo>
                  <a:pt x="3322" y="1118"/>
                </a:lnTo>
                <a:lnTo>
                  <a:pt x="3322" y="1123"/>
                </a:lnTo>
                <a:lnTo>
                  <a:pt x="3331" y="1127"/>
                </a:lnTo>
                <a:lnTo>
                  <a:pt x="3329" y="1151"/>
                </a:lnTo>
                <a:lnTo>
                  <a:pt x="3334" y="1156"/>
                </a:lnTo>
                <a:lnTo>
                  <a:pt x="3343" y="1132"/>
                </a:lnTo>
                <a:lnTo>
                  <a:pt x="3343" y="1130"/>
                </a:lnTo>
                <a:lnTo>
                  <a:pt x="3343" y="1120"/>
                </a:lnTo>
                <a:lnTo>
                  <a:pt x="3348" y="1115"/>
                </a:lnTo>
                <a:lnTo>
                  <a:pt x="3348" y="1125"/>
                </a:lnTo>
                <a:lnTo>
                  <a:pt x="3348" y="1127"/>
                </a:lnTo>
                <a:lnTo>
                  <a:pt x="3355" y="1132"/>
                </a:lnTo>
                <a:lnTo>
                  <a:pt x="3358" y="1144"/>
                </a:lnTo>
                <a:lnTo>
                  <a:pt x="3362" y="1144"/>
                </a:lnTo>
                <a:lnTo>
                  <a:pt x="3362" y="1139"/>
                </a:lnTo>
                <a:lnTo>
                  <a:pt x="3369" y="1139"/>
                </a:lnTo>
                <a:lnTo>
                  <a:pt x="3365" y="1144"/>
                </a:lnTo>
                <a:lnTo>
                  <a:pt x="3365" y="1149"/>
                </a:lnTo>
                <a:lnTo>
                  <a:pt x="3372" y="1153"/>
                </a:lnTo>
                <a:lnTo>
                  <a:pt x="3374" y="1137"/>
                </a:lnTo>
                <a:lnTo>
                  <a:pt x="3367" y="1118"/>
                </a:lnTo>
                <a:lnTo>
                  <a:pt x="3358" y="1106"/>
                </a:lnTo>
                <a:lnTo>
                  <a:pt x="3369" y="1097"/>
                </a:lnTo>
                <a:lnTo>
                  <a:pt x="3374" y="1101"/>
                </a:lnTo>
                <a:lnTo>
                  <a:pt x="3379" y="1099"/>
                </a:lnTo>
                <a:lnTo>
                  <a:pt x="3374" y="1087"/>
                </a:lnTo>
                <a:lnTo>
                  <a:pt x="3369" y="1089"/>
                </a:lnTo>
                <a:lnTo>
                  <a:pt x="3355" y="1089"/>
                </a:lnTo>
                <a:lnTo>
                  <a:pt x="3348" y="1097"/>
                </a:lnTo>
                <a:lnTo>
                  <a:pt x="3339" y="1085"/>
                </a:lnTo>
                <a:lnTo>
                  <a:pt x="3346" y="1075"/>
                </a:lnTo>
                <a:lnTo>
                  <a:pt x="3358" y="1075"/>
                </a:lnTo>
                <a:lnTo>
                  <a:pt x="3384" y="1078"/>
                </a:lnTo>
                <a:lnTo>
                  <a:pt x="3398" y="1061"/>
                </a:lnTo>
                <a:lnTo>
                  <a:pt x="3395" y="1059"/>
                </a:lnTo>
                <a:lnTo>
                  <a:pt x="3381" y="1068"/>
                </a:lnTo>
                <a:close/>
                <a:moveTo>
                  <a:pt x="3876" y="1675"/>
                </a:moveTo>
                <a:lnTo>
                  <a:pt x="3892" y="1653"/>
                </a:lnTo>
                <a:lnTo>
                  <a:pt x="3916" y="1641"/>
                </a:lnTo>
                <a:lnTo>
                  <a:pt x="3933" y="1622"/>
                </a:lnTo>
                <a:lnTo>
                  <a:pt x="3940" y="1613"/>
                </a:lnTo>
                <a:lnTo>
                  <a:pt x="3949" y="1604"/>
                </a:lnTo>
                <a:lnTo>
                  <a:pt x="3954" y="1611"/>
                </a:lnTo>
                <a:lnTo>
                  <a:pt x="3963" y="1608"/>
                </a:lnTo>
                <a:lnTo>
                  <a:pt x="3968" y="1611"/>
                </a:lnTo>
                <a:lnTo>
                  <a:pt x="3966" y="1615"/>
                </a:lnTo>
                <a:lnTo>
                  <a:pt x="3966" y="1622"/>
                </a:lnTo>
                <a:lnTo>
                  <a:pt x="3949" y="1641"/>
                </a:lnTo>
                <a:lnTo>
                  <a:pt x="3954" y="1646"/>
                </a:lnTo>
                <a:lnTo>
                  <a:pt x="3930" y="1663"/>
                </a:lnTo>
                <a:lnTo>
                  <a:pt x="3911" y="1684"/>
                </a:lnTo>
                <a:lnTo>
                  <a:pt x="3899" y="1684"/>
                </a:lnTo>
                <a:lnTo>
                  <a:pt x="3876" y="1675"/>
                </a:lnTo>
                <a:close/>
                <a:moveTo>
                  <a:pt x="1663" y="234"/>
                </a:moveTo>
                <a:lnTo>
                  <a:pt x="1675" y="234"/>
                </a:lnTo>
                <a:lnTo>
                  <a:pt x="1687" y="234"/>
                </a:lnTo>
                <a:lnTo>
                  <a:pt x="1687" y="237"/>
                </a:lnTo>
                <a:lnTo>
                  <a:pt x="1687" y="239"/>
                </a:lnTo>
                <a:lnTo>
                  <a:pt x="1682" y="239"/>
                </a:lnTo>
                <a:lnTo>
                  <a:pt x="1677" y="239"/>
                </a:lnTo>
                <a:lnTo>
                  <a:pt x="1673" y="239"/>
                </a:lnTo>
                <a:lnTo>
                  <a:pt x="1670" y="244"/>
                </a:lnTo>
                <a:lnTo>
                  <a:pt x="1677" y="244"/>
                </a:lnTo>
                <a:lnTo>
                  <a:pt x="1685" y="244"/>
                </a:lnTo>
                <a:lnTo>
                  <a:pt x="1687" y="246"/>
                </a:lnTo>
                <a:lnTo>
                  <a:pt x="1692" y="246"/>
                </a:lnTo>
                <a:lnTo>
                  <a:pt x="1687" y="251"/>
                </a:lnTo>
                <a:lnTo>
                  <a:pt x="1685" y="255"/>
                </a:lnTo>
                <a:lnTo>
                  <a:pt x="1692" y="255"/>
                </a:lnTo>
                <a:lnTo>
                  <a:pt x="1699" y="255"/>
                </a:lnTo>
                <a:lnTo>
                  <a:pt x="1711" y="260"/>
                </a:lnTo>
                <a:lnTo>
                  <a:pt x="1727" y="263"/>
                </a:lnTo>
                <a:lnTo>
                  <a:pt x="1744" y="258"/>
                </a:lnTo>
                <a:lnTo>
                  <a:pt x="1760" y="253"/>
                </a:lnTo>
                <a:lnTo>
                  <a:pt x="1779" y="246"/>
                </a:lnTo>
                <a:lnTo>
                  <a:pt x="1789" y="232"/>
                </a:lnTo>
                <a:lnTo>
                  <a:pt x="1786" y="232"/>
                </a:lnTo>
                <a:lnTo>
                  <a:pt x="1784" y="232"/>
                </a:lnTo>
                <a:lnTo>
                  <a:pt x="1777" y="229"/>
                </a:lnTo>
                <a:lnTo>
                  <a:pt x="1777" y="220"/>
                </a:lnTo>
                <a:lnTo>
                  <a:pt x="1770" y="222"/>
                </a:lnTo>
                <a:lnTo>
                  <a:pt x="1765" y="222"/>
                </a:lnTo>
                <a:lnTo>
                  <a:pt x="1763" y="220"/>
                </a:lnTo>
                <a:lnTo>
                  <a:pt x="1760" y="220"/>
                </a:lnTo>
                <a:lnTo>
                  <a:pt x="1758" y="220"/>
                </a:lnTo>
                <a:lnTo>
                  <a:pt x="1756" y="222"/>
                </a:lnTo>
                <a:lnTo>
                  <a:pt x="1751" y="225"/>
                </a:lnTo>
                <a:lnTo>
                  <a:pt x="1744" y="225"/>
                </a:lnTo>
                <a:lnTo>
                  <a:pt x="1734" y="225"/>
                </a:lnTo>
                <a:lnTo>
                  <a:pt x="1730" y="225"/>
                </a:lnTo>
                <a:lnTo>
                  <a:pt x="1727" y="225"/>
                </a:lnTo>
                <a:lnTo>
                  <a:pt x="1722" y="225"/>
                </a:lnTo>
                <a:lnTo>
                  <a:pt x="1720" y="229"/>
                </a:lnTo>
                <a:lnTo>
                  <a:pt x="1715" y="227"/>
                </a:lnTo>
                <a:lnTo>
                  <a:pt x="1713" y="225"/>
                </a:lnTo>
                <a:lnTo>
                  <a:pt x="1711" y="225"/>
                </a:lnTo>
                <a:lnTo>
                  <a:pt x="1708" y="225"/>
                </a:lnTo>
                <a:lnTo>
                  <a:pt x="1708" y="227"/>
                </a:lnTo>
                <a:lnTo>
                  <a:pt x="1708" y="229"/>
                </a:lnTo>
                <a:lnTo>
                  <a:pt x="1703" y="232"/>
                </a:lnTo>
                <a:lnTo>
                  <a:pt x="1699" y="234"/>
                </a:lnTo>
                <a:lnTo>
                  <a:pt x="1699" y="229"/>
                </a:lnTo>
                <a:lnTo>
                  <a:pt x="1699" y="225"/>
                </a:lnTo>
                <a:lnTo>
                  <a:pt x="1692" y="222"/>
                </a:lnTo>
                <a:lnTo>
                  <a:pt x="1682" y="220"/>
                </a:lnTo>
                <a:lnTo>
                  <a:pt x="1673" y="227"/>
                </a:lnTo>
                <a:lnTo>
                  <a:pt x="1663" y="234"/>
                </a:lnTo>
                <a:close/>
                <a:moveTo>
                  <a:pt x="2657" y="92"/>
                </a:moveTo>
                <a:lnTo>
                  <a:pt x="2655" y="94"/>
                </a:lnTo>
                <a:lnTo>
                  <a:pt x="2652" y="97"/>
                </a:lnTo>
                <a:lnTo>
                  <a:pt x="2652" y="94"/>
                </a:lnTo>
                <a:lnTo>
                  <a:pt x="2631" y="99"/>
                </a:lnTo>
                <a:lnTo>
                  <a:pt x="2607" y="104"/>
                </a:lnTo>
                <a:lnTo>
                  <a:pt x="2598" y="109"/>
                </a:lnTo>
                <a:lnTo>
                  <a:pt x="2593" y="118"/>
                </a:lnTo>
                <a:lnTo>
                  <a:pt x="2591" y="118"/>
                </a:lnTo>
                <a:lnTo>
                  <a:pt x="2588" y="118"/>
                </a:lnTo>
                <a:lnTo>
                  <a:pt x="2581" y="120"/>
                </a:lnTo>
                <a:lnTo>
                  <a:pt x="2570" y="125"/>
                </a:lnTo>
                <a:lnTo>
                  <a:pt x="2570" y="128"/>
                </a:lnTo>
                <a:lnTo>
                  <a:pt x="2572" y="130"/>
                </a:lnTo>
                <a:lnTo>
                  <a:pt x="2567" y="132"/>
                </a:lnTo>
                <a:lnTo>
                  <a:pt x="2560" y="135"/>
                </a:lnTo>
                <a:lnTo>
                  <a:pt x="2560" y="137"/>
                </a:lnTo>
                <a:lnTo>
                  <a:pt x="2562" y="137"/>
                </a:lnTo>
                <a:lnTo>
                  <a:pt x="2558" y="139"/>
                </a:lnTo>
                <a:lnTo>
                  <a:pt x="2555" y="139"/>
                </a:lnTo>
                <a:lnTo>
                  <a:pt x="2555" y="142"/>
                </a:lnTo>
                <a:lnTo>
                  <a:pt x="2558" y="144"/>
                </a:lnTo>
                <a:lnTo>
                  <a:pt x="2546" y="146"/>
                </a:lnTo>
                <a:lnTo>
                  <a:pt x="2541" y="156"/>
                </a:lnTo>
                <a:lnTo>
                  <a:pt x="2555" y="161"/>
                </a:lnTo>
                <a:lnTo>
                  <a:pt x="2562" y="156"/>
                </a:lnTo>
                <a:lnTo>
                  <a:pt x="2565" y="158"/>
                </a:lnTo>
                <a:lnTo>
                  <a:pt x="2567" y="158"/>
                </a:lnTo>
                <a:lnTo>
                  <a:pt x="2567" y="163"/>
                </a:lnTo>
                <a:lnTo>
                  <a:pt x="2567" y="165"/>
                </a:lnTo>
                <a:lnTo>
                  <a:pt x="2577" y="168"/>
                </a:lnTo>
                <a:lnTo>
                  <a:pt x="2588" y="168"/>
                </a:lnTo>
                <a:lnTo>
                  <a:pt x="2600" y="168"/>
                </a:lnTo>
                <a:lnTo>
                  <a:pt x="2610" y="168"/>
                </a:lnTo>
                <a:lnTo>
                  <a:pt x="2612" y="168"/>
                </a:lnTo>
                <a:lnTo>
                  <a:pt x="2615" y="163"/>
                </a:lnTo>
                <a:lnTo>
                  <a:pt x="2598" y="158"/>
                </a:lnTo>
                <a:lnTo>
                  <a:pt x="2591" y="149"/>
                </a:lnTo>
                <a:lnTo>
                  <a:pt x="2591" y="146"/>
                </a:lnTo>
                <a:lnTo>
                  <a:pt x="2593" y="142"/>
                </a:lnTo>
                <a:lnTo>
                  <a:pt x="2600" y="132"/>
                </a:lnTo>
                <a:lnTo>
                  <a:pt x="2617" y="128"/>
                </a:lnTo>
                <a:lnTo>
                  <a:pt x="2631" y="118"/>
                </a:lnTo>
                <a:lnTo>
                  <a:pt x="2650" y="111"/>
                </a:lnTo>
                <a:lnTo>
                  <a:pt x="2669" y="106"/>
                </a:lnTo>
                <a:lnTo>
                  <a:pt x="2688" y="101"/>
                </a:lnTo>
                <a:lnTo>
                  <a:pt x="2709" y="99"/>
                </a:lnTo>
                <a:lnTo>
                  <a:pt x="2730" y="97"/>
                </a:lnTo>
                <a:lnTo>
                  <a:pt x="2745" y="87"/>
                </a:lnTo>
                <a:lnTo>
                  <a:pt x="2742" y="85"/>
                </a:lnTo>
                <a:lnTo>
                  <a:pt x="2735" y="85"/>
                </a:lnTo>
                <a:lnTo>
                  <a:pt x="2733" y="85"/>
                </a:lnTo>
                <a:lnTo>
                  <a:pt x="2714" y="87"/>
                </a:lnTo>
                <a:lnTo>
                  <a:pt x="2697" y="92"/>
                </a:lnTo>
                <a:lnTo>
                  <a:pt x="2678" y="92"/>
                </a:lnTo>
                <a:lnTo>
                  <a:pt x="2657" y="92"/>
                </a:lnTo>
                <a:close/>
                <a:moveTo>
                  <a:pt x="2167" y="45"/>
                </a:moveTo>
                <a:lnTo>
                  <a:pt x="2163" y="45"/>
                </a:lnTo>
                <a:lnTo>
                  <a:pt x="2155" y="45"/>
                </a:lnTo>
                <a:lnTo>
                  <a:pt x="2155" y="47"/>
                </a:lnTo>
                <a:lnTo>
                  <a:pt x="2158" y="49"/>
                </a:lnTo>
                <a:lnTo>
                  <a:pt x="2155" y="49"/>
                </a:lnTo>
                <a:lnTo>
                  <a:pt x="2153" y="52"/>
                </a:lnTo>
                <a:lnTo>
                  <a:pt x="2153" y="49"/>
                </a:lnTo>
                <a:lnTo>
                  <a:pt x="2151" y="47"/>
                </a:lnTo>
                <a:lnTo>
                  <a:pt x="2141" y="47"/>
                </a:lnTo>
                <a:lnTo>
                  <a:pt x="2132" y="45"/>
                </a:lnTo>
                <a:lnTo>
                  <a:pt x="2129" y="47"/>
                </a:lnTo>
                <a:lnTo>
                  <a:pt x="2129" y="52"/>
                </a:lnTo>
                <a:lnTo>
                  <a:pt x="2129" y="54"/>
                </a:lnTo>
                <a:lnTo>
                  <a:pt x="2132" y="56"/>
                </a:lnTo>
                <a:lnTo>
                  <a:pt x="2125" y="52"/>
                </a:lnTo>
                <a:lnTo>
                  <a:pt x="2118" y="47"/>
                </a:lnTo>
                <a:lnTo>
                  <a:pt x="2110" y="49"/>
                </a:lnTo>
                <a:lnTo>
                  <a:pt x="2103" y="52"/>
                </a:lnTo>
                <a:lnTo>
                  <a:pt x="2103" y="49"/>
                </a:lnTo>
                <a:lnTo>
                  <a:pt x="2106" y="47"/>
                </a:lnTo>
                <a:lnTo>
                  <a:pt x="2089" y="47"/>
                </a:lnTo>
                <a:lnTo>
                  <a:pt x="2070" y="49"/>
                </a:lnTo>
                <a:lnTo>
                  <a:pt x="2068" y="52"/>
                </a:lnTo>
                <a:lnTo>
                  <a:pt x="2075" y="56"/>
                </a:lnTo>
                <a:lnTo>
                  <a:pt x="2082" y="64"/>
                </a:lnTo>
                <a:lnTo>
                  <a:pt x="2073" y="61"/>
                </a:lnTo>
                <a:lnTo>
                  <a:pt x="2070" y="64"/>
                </a:lnTo>
                <a:lnTo>
                  <a:pt x="2073" y="66"/>
                </a:lnTo>
                <a:lnTo>
                  <a:pt x="2077" y="68"/>
                </a:lnTo>
                <a:lnTo>
                  <a:pt x="2082" y="68"/>
                </a:lnTo>
                <a:lnTo>
                  <a:pt x="2087" y="68"/>
                </a:lnTo>
                <a:lnTo>
                  <a:pt x="2084" y="66"/>
                </a:lnTo>
                <a:lnTo>
                  <a:pt x="2096" y="68"/>
                </a:lnTo>
                <a:lnTo>
                  <a:pt x="2108" y="71"/>
                </a:lnTo>
                <a:lnTo>
                  <a:pt x="2106" y="73"/>
                </a:lnTo>
                <a:lnTo>
                  <a:pt x="2106" y="75"/>
                </a:lnTo>
                <a:lnTo>
                  <a:pt x="2110" y="75"/>
                </a:lnTo>
                <a:lnTo>
                  <a:pt x="2118" y="75"/>
                </a:lnTo>
                <a:lnTo>
                  <a:pt x="2115" y="75"/>
                </a:lnTo>
                <a:lnTo>
                  <a:pt x="2113" y="78"/>
                </a:lnTo>
                <a:lnTo>
                  <a:pt x="2108" y="80"/>
                </a:lnTo>
                <a:lnTo>
                  <a:pt x="2122" y="87"/>
                </a:lnTo>
                <a:lnTo>
                  <a:pt x="2139" y="92"/>
                </a:lnTo>
                <a:lnTo>
                  <a:pt x="2146" y="87"/>
                </a:lnTo>
                <a:lnTo>
                  <a:pt x="2151" y="80"/>
                </a:lnTo>
                <a:lnTo>
                  <a:pt x="2155" y="80"/>
                </a:lnTo>
                <a:lnTo>
                  <a:pt x="2158" y="80"/>
                </a:lnTo>
                <a:lnTo>
                  <a:pt x="2167" y="71"/>
                </a:lnTo>
                <a:lnTo>
                  <a:pt x="2181" y="66"/>
                </a:lnTo>
                <a:lnTo>
                  <a:pt x="2186" y="71"/>
                </a:lnTo>
                <a:lnTo>
                  <a:pt x="2191" y="73"/>
                </a:lnTo>
                <a:lnTo>
                  <a:pt x="2191" y="78"/>
                </a:lnTo>
                <a:lnTo>
                  <a:pt x="2189" y="80"/>
                </a:lnTo>
                <a:lnTo>
                  <a:pt x="2198" y="80"/>
                </a:lnTo>
                <a:lnTo>
                  <a:pt x="2205" y="80"/>
                </a:lnTo>
                <a:lnTo>
                  <a:pt x="2208" y="80"/>
                </a:lnTo>
                <a:lnTo>
                  <a:pt x="2210" y="83"/>
                </a:lnTo>
                <a:lnTo>
                  <a:pt x="2222" y="80"/>
                </a:lnTo>
                <a:lnTo>
                  <a:pt x="2234" y="75"/>
                </a:lnTo>
                <a:lnTo>
                  <a:pt x="2234" y="73"/>
                </a:lnTo>
                <a:lnTo>
                  <a:pt x="2226" y="73"/>
                </a:lnTo>
                <a:lnTo>
                  <a:pt x="2219" y="73"/>
                </a:lnTo>
                <a:lnTo>
                  <a:pt x="2219" y="71"/>
                </a:lnTo>
                <a:lnTo>
                  <a:pt x="2217" y="68"/>
                </a:lnTo>
                <a:lnTo>
                  <a:pt x="2212" y="68"/>
                </a:lnTo>
                <a:lnTo>
                  <a:pt x="2208" y="68"/>
                </a:lnTo>
                <a:lnTo>
                  <a:pt x="2203" y="66"/>
                </a:lnTo>
                <a:lnTo>
                  <a:pt x="2191" y="64"/>
                </a:lnTo>
                <a:lnTo>
                  <a:pt x="2191" y="61"/>
                </a:lnTo>
                <a:lnTo>
                  <a:pt x="2191" y="59"/>
                </a:lnTo>
                <a:lnTo>
                  <a:pt x="2179" y="59"/>
                </a:lnTo>
                <a:lnTo>
                  <a:pt x="2167" y="56"/>
                </a:lnTo>
                <a:lnTo>
                  <a:pt x="2165" y="54"/>
                </a:lnTo>
                <a:lnTo>
                  <a:pt x="2163" y="52"/>
                </a:lnTo>
                <a:lnTo>
                  <a:pt x="2170" y="52"/>
                </a:lnTo>
                <a:lnTo>
                  <a:pt x="2177" y="52"/>
                </a:lnTo>
                <a:lnTo>
                  <a:pt x="2177" y="54"/>
                </a:lnTo>
                <a:lnTo>
                  <a:pt x="2193" y="54"/>
                </a:lnTo>
                <a:lnTo>
                  <a:pt x="2208" y="54"/>
                </a:lnTo>
                <a:lnTo>
                  <a:pt x="2210" y="56"/>
                </a:lnTo>
                <a:lnTo>
                  <a:pt x="2215" y="59"/>
                </a:lnTo>
                <a:lnTo>
                  <a:pt x="2219" y="59"/>
                </a:lnTo>
                <a:lnTo>
                  <a:pt x="2224" y="59"/>
                </a:lnTo>
                <a:lnTo>
                  <a:pt x="2234" y="56"/>
                </a:lnTo>
                <a:lnTo>
                  <a:pt x="2245" y="54"/>
                </a:lnTo>
                <a:lnTo>
                  <a:pt x="2248" y="52"/>
                </a:lnTo>
                <a:lnTo>
                  <a:pt x="2255" y="49"/>
                </a:lnTo>
                <a:lnTo>
                  <a:pt x="2260" y="49"/>
                </a:lnTo>
                <a:lnTo>
                  <a:pt x="2260" y="42"/>
                </a:lnTo>
                <a:lnTo>
                  <a:pt x="2238" y="42"/>
                </a:lnTo>
                <a:lnTo>
                  <a:pt x="2217" y="42"/>
                </a:lnTo>
                <a:lnTo>
                  <a:pt x="2217" y="40"/>
                </a:lnTo>
                <a:lnTo>
                  <a:pt x="2212" y="40"/>
                </a:lnTo>
                <a:lnTo>
                  <a:pt x="2210" y="40"/>
                </a:lnTo>
                <a:lnTo>
                  <a:pt x="2208" y="40"/>
                </a:lnTo>
                <a:lnTo>
                  <a:pt x="2203" y="45"/>
                </a:lnTo>
                <a:lnTo>
                  <a:pt x="2191" y="42"/>
                </a:lnTo>
                <a:lnTo>
                  <a:pt x="2179" y="40"/>
                </a:lnTo>
                <a:lnTo>
                  <a:pt x="2177" y="40"/>
                </a:lnTo>
                <a:lnTo>
                  <a:pt x="2172" y="42"/>
                </a:lnTo>
                <a:lnTo>
                  <a:pt x="2167" y="45"/>
                </a:lnTo>
                <a:close/>
                <a:moveTo>
                  <a:pt x="3580" y="549"/>
                </a:moveTo>
                <a:lnTo>
                  <a:pt x="3580" y="549"/>
                </a:lnTo>
                <a:lnTo>
                  <a:pt x="3578" y="549"/>
                </a:lnTo>
                <a:lnTo>
                  <a:pt x="3578" y="547"/>
                </a:lnTo>
                <a:lnTo>
                  <a:pt x="3570" y="554"/>
                </a:lnTo>
                <a:lnTo>
                  <a:pt x="3568" y="566"/>
                </a:lnTo>
                <a:lnTo>
                  <a:pt x="3570" y="566"/>
                </a:lnTo>
                <a:lnTo>
                  <a:pt x="3559" y="590"/>
                </a:lnTo>
                <a:lnTo>
                  <a:pt x="3537" y="604"/>
                </a:lnTo>
                <a:lnTo>
                  <a:pt x="3537" y="599"/>
                </a:lnTo>
                <a:lnTo>
                  <a:pt x="3537" y="594"/>
                </a:lnTo>
                <a:lnTo>
                  <a:pt x="3535" y="597"/>
                </a:lnTo>
                <a:lnTo>
                  <a:pt x="3530" y="597"/>
                </a:lnTo>
                <a:lnTo>
                  <a:pt x="3530" y="601"/>
                </a:lnTo>
                <a:lnTo>
                  <a:pt x="3530" y="604"/>
                </a:lnTo>
                <a:lnTo>
                  <a:pt x="3528" y="608"/>
                </a:lnTo>
                <a:lnTo>
                  <a:pt x="3523" y="613"/>
                </a:lnTo>
                <a:lnTo>
                  <a:pt x="3523" y="618"/>
                </a:lnTo>
                <a:lnTo>
                  <a:pt x="3518" y="618"/>
                </a:lnTo>
                <a:lnTo>
                  <a:pt x="3509" y="620"/>
                </a:lnTo>
                <a:lnTo>
                  <a:pt x="3497" y="620"/>
                </a:lnTo>
                <a:lnTo>
                  <a:pt x="3492" y="620"/>
                </a:lnTo>
                <a:lnTo>
                  <a:pt x="3490" y="620"/>
                </a:lnTo>
                <a:lnTo>
                  <a:pt x="3481" y="625"/>
                </a:lnTo>
                <a:lnTo>
                  <a:pt x="3476" y="630"/>
                </a:lnTo>
                <a:lnTo>
                  <a:pt x="3466" y="635"/>
                </a:lnTo>
                <a:lnTo>
                  <a:pt x="3464" y="642"/>
                </a:lnTo>
                <a:lnTo>
                  <a:pt x="3455" y="644"/>
                </a:lnTo>
                <a:lnTo>
                  <a:pt x="3450" y="653"/>
                </a:lnTo>
                <a:lnTo>
                  <a:pt x="3450" y="658"/>
                </a:lnTo>
                <a:lnTo>
                  <a:pt x="3452" y="661"/>
                </a:lnTo>
                <a:lnTo>
                  <a:pt x="3455" y="658"/>
                </a:lnTo>
                <a:lnTo>
                  <a:pt x="3459" y="658"/>
                </a:lnTo>
                <a:lnTo>
                  <a:pt x="3457" y="663"/>
                </a:lnTo>
                <a:lnTo>
                  <a:pt x="3455" y="668"/>
                </a:lnTo>
                <a:lnTo>
                  <a:pt x="3457" y="672"/>
                </a:lnTo>
                <a:lnTo>
                  <a:pt x="3457" y="677"/>
                </a:lnTo>
                <a:lnTo>
                  <a:pt x="3459" y="677"/>
                </a:lnTo>
                <a:lnTo>
                  <a:pt x="3462" y="675"/>
                </a:lnTo>
                <a:lnTo>
                  <a:pt x="3464" y="677"/>
                </a:lnTo>
                <a:lnTo>
                  <a:pt x="3466" y="677"/>
                </a:lnTo>
                <a:lnTo>
                  <a:pt x="3469" y="677"/>
                </a:lnTo>
                <a:lnTo>
                  <a:pt x="3471" y="675"/>
                </a:lnTo>
                <a:lnTo>
                  <a:pt x="3473" y="663"/>
                </a:lnTo>
                <a:lnTo>
                  <a:pt x="3478" y="656"/>
                </a:lnTo>
                <a:lnTo>
                  <a:pt x="3473" y="649"/>
                </a:lnTo>
                <a:lnTo>
                  <a:pt x="3466" y="642"/>
                </a:lnTo>
                <a:lnTo>
                  <a:pt x="3473" y="642"/>
                </a:lnTo>
                <a:lnTo>
                  <a:pt x="3478" y="642"/>
                </a:lnTo>
                <a:lnTo>
                  <a:pt x="3481" y="639"/>
                </a:lnTo>
                <a:lnTo>
                  <a:pt x="3483" y="639"/>
                </a:lnTo>
                <a:lnTo>
                  <a:pt x="3490" y="637"/>
                </a:lnTo>
                <a:lnTo>
                  <a:pt x="3499" y="635"/>
                </a:lnTo>
                <a:lnTo>
                  <a:pt x="3495" y="637"/>
                </a:lnTo>
                <a:lnTo>
                  <a:pt x="3492" y="639"/>
                </a:lnTo>
                <a:lnTo>
                  <a:pt x="3490" y="639"/>
                </a:lnTo>
                <a:lnTo>
                  <a:pt x="3485" y="639"/>
                </a:lnTo>
                <a:lnTo>
                  <a:pt x="3481" y="644"/>
                </a:lnTo>
                <a:lnTo>
                  <a:pt x="3478" y="649"/>
                </a:lnTo>
                <a:lnTo>
                  <a:pt x="3481" y="653"/>
                </a:lnTo>
                <a:lnTo>
                  <a:pt x="3488" y="656"/>
                </a:lnTo>
                <a:lnTo>
                  <a:pt x="3490" y="653"/>
                </a:lnTo>
                <a:lnTo>
                  <a:pt x="3495" y="649"/>
                </a:lnTo>
                <a:lnTo>
                  <a:pt x="3499" y="649"/>
                </a:lnTo>
                <a:lnTo>
                  <a:pt x="3504" y="649"/>
                </a:lnTo>
                <a:lnTo>
                  <a:pt x="3507" y="646"/>
                </a:lnTo>
                <a:lnTo>
                  <a:pt x="3509" y="644"/>
                </a:lnTo>
                <a:lnTo>
                  <a:pt x="3507" y="637"/>
                </a:lnTo>
                <a:lnTo>
                  <a:pt x="3502" y="635"/>
                </a:lnTo>
                <a:lnTo>
                  <a:pt x="3504" y="632"/>
                </a:lnTo>
                <a:lnTo>
                  <a:pt x="3507" y="632"/>
                </a:lnTo>
                <a:lnTo>
                  <a:pt x="3511" y="632"/>
                </a:lnTo>
                <a:lnTo>
                  <a:pt x="3514" y="635"/>
                </a:lnTo>
                <a:lnTo>
                  <a:pt x="3514" y="637"/>
                </a:lnTo>
                <a:lnTo>
                  <a:pt x="3514" y="639"/>
                </a:lnTo>
                <a:lnTo>
                  <a:pt x="3514" y="644"/>
                </a:lnTo>
                <a:lnTo>
                  <a:pt x="3518" y="649"/>
                </a:lnTo>
                <a:lnTo>
                  <a:pt x="3528" y="642"/>
                </a:lnTo>
                <a:lnTo>
                  <a:pt x="3533" y="635"/>
                </a:lnTo>
                <a:lnTo>
                  <a:pt x="3533" y="632"/>
                </a:lnTo>
                <a:lnTo>
                  <a:pt x="3533" y="630"/>
                </a:lnTo>
                <a:lnTo>
                  <a:pt x="3535" y="632"/>
                </a:lnTo>
                <a:lnTo>
                  <a:pt x="3542" y="635"/>
                </a:lnTo>
                <a:lnTo>
                  <a:pt x="3549" y="632"/>
                </a:lnTo>
                <a:lnTo>
                  <a:pt x="3556" y="630"/>
                </a:lnTo>
                <a:lnTo>
                  <a:pt x="3556" y="632"/>
                </a:lnTo>
                <a:lnTo>
                  <a:pt x="3556" y="635"/>
                </a:lnTo>
                <a:lnTo>
                  <a:pt x="3561" y="630"/>
                </a:lnTo>
                <a:lnTo>
                  <a:pt x="3566" y="623"/>
                </a:lnTo>
                <a:lnTo>
                  <a:pt x="3568" y="623"/>
                </a:lnTo>
                <a:lnTo>
                  <a:pt x="3568" y="627"/>
                </a:lnTo>
                <a:lnTo>
                  <a:pt x="3568" y="630"/>
                </a:lnTo>
                <a:lnTo>
                  <a:pt x="3573" y="625"/>
                </a:lnTo>
                <a:lnTo>
                  <a:pt x="3580" y="618"/>
                </a:lnTo>
                <a:lnTo>
                  <a:pt x="3580" y="613"/>
                </a:lnTo>
                <a:lnTo>
                  <a:pt x="3578" y="608"/>
                </a:lnTo>
                <a:lnTo>
                  <a:pt x="3580" y="604"/>
                </a:lnTo>
                <a:lnTo>
                  <a:pt x="3582" y="597"/>
                </a:lnTo>
                <a:lnTo>
                  <a:pt x="3582" y="592"/>
                </a:lnTo>
                <a:lnTo>
                  <a:pt x="3582" y="587"/>
                </a:lnTo>
                <a:lnTo>
                  <a:pt x="3589" y="580"/>
                </a:lnTo>
                <a:lnTo>
                  <a:pt x="3594" y="568"/>
                </a:lnTo>
                <a:lnTo>
                  <a:pt x="3592" y="561"/>
                </a:lnTo>
                <a:lnTo>
                  <a:pt x="3589" y="554"/>
                </a:lnTo>
                <a:lnTo>
                  <a:pt x="3587" y="547"/>
                </a:lnTo>
                <a:lnTo>
                  <a:pt x="3580" y="545"/>
                </a:lnTo>
                <a:lnTo>
                  <a:pt x="3580" y="547"/>
                </a:lnTo>
                <a:lnTo>
                  <a:pt x="3580" y="549"/>
                </a:lnTo>
                <a:close/>
                <a:moveTo>
                  <a:pt x="1890" y="324"/>
                </a:moveTo>
                <a:lnTo>
                  <a:pt x="1888" y="324"/>
                </a:lnTo>
                <a:lnTo>
                  <a:pt x="1886" y="324"/>
                </a:lnTo>
                <a:lnTo>
                  <a:pt x="1883" y="331"/>
                </a:lnTo>
                <a:lnTo>
                  <a:pt x="1879" y="338"/>
                </a:lnTo>
                <a:lnTo>
                  <a:pt x="1874" y="336"/>
                </a:lnTo>
                <a:lnTo>
                  <a:pt x="1871" y="334"/>
                </a:lnTo>
                <a:lnTo>
                  <a:pt x="1871" y="336"/>
                </a:lnTo>
                <a:lnTo>
                  <a:pt x="1869" y="336"/>
                </a:lnTo>
                <a:lnTo>
                  <a:pt x="1871" y="341"/>
                </a:lnTo>
                <a:lnTo>
                  <a:pt x="1874" y="341"/>
                </a:lnTo>
                <a:lnTo>
                  <a:pt x="1876" y="341"/>
                </a:lnTo>
                <a:lnTo>
                  <a:pt x="1879" y="341"/>
                </a:lnTo>
                <a:lnTo>
                  <a:pt x="1879" y="345"/>
                </a:lnTo>
                <a:lnTo>
                  <a:pt x="1874" y="348"/>
                </a:lnTo>
                <a:lnTo>
                  <a:pt x="1876" y="353"/>
                </a:lnTo>
                <a:lnTo>
                  <a:pt x="1881" y="350"/>
                </a:lnTo>
                <a:lnTo>
                  <a:pt x="1881" y="353"/>
                </a:lnTo>
                <a:lnTo>
                  <a:pt x="1881" y="357"/>
                </a:lnTo>
                <a:lnTo>
                  <a:pt x="1881" y="360"/>
                </a:lnTo>
                <a:lnTo>
                  <a:pt x="1881" y="364"/>
                </a:lnTo>
                <a:lnTo>
                  <a:pt x="1886" y="360"/>
                </a:lnTo>
                <a:lnTo>
                  <a:pt x="1888" y="357"/>
                </a:lnTo>
                <a:lnTo>
                  <a:pt x="1888" y="362"/>
                </a:lnTo>
                <a:lnTo>
                  <a:pt x="1890" y="364"/>
                </a:lnTo>
                <a:lnTo>
                  <a:pt x="1886" y="369"/>
                </a:lnTo>
                <a:lnTo>
                  <a:pt x="1890" y="374"/>
                </a:lnTo>
                <a:lnTo>
                  <a:pt x="1895" y="374"/>
                </a:lnTo>
                <a:lnTo>
                  <a:pt x="1898" y="374"/>
                </a:lnTo>
                <a:lnTo>
                  <a:pt x="1902" y="374"/>
                </a:lnTo>
                <a:lnTo>
                  <a:pt x="1905" y="372"/>
                </a:lnTo>
                <a:lnTo>
                  <a:pt x="1905" y="379"/>
                </a:lnTo>
                <a:lnTo>
                  <a:pt x="1909" y="381"/>
                </a:lnTo>
                <a:lnTo>
                  <a:pt x="1909" y="386"/>
                </a:lnTo>
                <a:lnTo>
                  <a:pt x="1909" y="388"/>
                </a:lnTo>
                <a:lnTo>
                  <a:pt x="1900" y="391"/>
                </a:lnTo>
                <a:lnTo>
                  <a:pt x="1893" y="398"/>
                </a:lnTo>
                <a:lnTo>
                  <a:pt x="1895" y="398"/>
                </a:lnTo>
                <a:lnTo>
                  <a:pt x="1900" y="400"/>
                </a:lnTo>
                <a:lnTo>
                  <a:pt x="1900" y="402"/>
                </a:lnTo>
                <a:lnTo>
                  <a:pt x="1893" y="405"/>
                </a:lnTo>
                <a:lnTo>
                  <a:pt x="1886" y="407"/>
                </a:lnTo>
                <a:lnTo>
                  <a:pt x="1888" y="414"/>
                </a:lnTo>
                <a:lnTo>
                  <a:pt x="1893" y="414"/>
                </a:lnTo>
                <a:lnTo>
                  <a:pt x="1898" y="414"/>
                </a:lnTo>
                <a:lnTo>
                  <a:pt x="1902" y="414"/>
                </a:lnTo>
                <a:lnTo>
                  <a:pt x="1890" y="424"/>
                </a:lnTo>
                <a:lnTo>
                  <a:pt x="1879" y="433"/>
                </a:lnTo>
                <a:lnTo>
                  <a:pt x="1881" y="433"/>
                </a:lnTo>
                <a:lnTo>
                  <a:pt x="1883" y="433"/>
                </a:lnTo>
                <a:lnTo>
                  <a:pt x="1886" y="433"/>
                </a:lnTo>
                <a:lnTo>
                  <a:pt x="1888" y="433"/>
                </a:lnTo>
                <a:lnTo>
                  <a:pt x="1890" y="431"/>
                </a:lnTo>
                <a:lnTo>
                  <a:pt x="1898" y="431"/>
                </a:lnTo>
                <a:lnTo>
                  <a:pt x="1905" y="431"/>
                </a:lnTo>
                <a:lnTo>
                  <a:pt x="1905" y="428"/>
                </a:lnTo>
                <a:lnTo>
                  <a:pt x="1907" y="426"/>
                </a:lnTo>
                <a:lnTo>
                  <a:pt x="1912" y="426"/>
                </a:lnTo>
                <a:lnTo>
                  <a:pt x="1919" y="426"/>
                </a:lnTo>
                <a:lnTo>
                  <a:pt x="1940" y="424"/>
                </a:lnTo>
                <a:lnTo>
                  <a:pt x="1959" y="421"/>
                </a:lnTo>
                <a:lnTo>
                  <a:pt x="1959" y="419"/>
                </a:lnTo>
                <a:lnTo>
                  <a:pt x="1959" y="417"/>
                </a:lnTo>
                <a:lnTo>
                  <a:pt x="1957" y="417"/>
                </a:lnTo>
                <a:lnTo>
                  <a:pt x="1954" y="417"/>
                </a:lnTo>
                <a:lnTo>
                  <a:pt x="1954" y="414"/>
                </a:lnTo>
                <a:lnTo>
                  <a:pt x="1954" y="412"/>
                </a:lnTo>
                <a:lnTo>
                  <a:pt x="1964" y="409"/>
                </a:lnTo>
                <a:lnTo>
                  <a:pt x="1969" y="402"/>
                </a:lnTo>
                <a:lnTo>
                  <a:pt x="1966" y="400"/>
                </a:lnTo>
                <a:lnTo>
                  <a:pt x="1966" y="395"/>
                </a:lnTo>
                <a:lnTo>
                  <a:pt x="1957" y="395"/>
                </a:lnTo>
                <a:lnTo>
                  <a:pt x="1950" y="395"/>
                </a:lnTo>
                <a:lnTo>
                  <a:pt x="1950" y="393"/>
                </a:lnTo>
                <a:lnTo>
                  <a:pt x="1950" y="391"/>
                </a:lnTo>
                <a:lnTo>
                  <a:pt x="1947" y="386"/>
                </a:lnTo>
                <a:lnTo>
                  <a:pt x="1945" y="379"/>
                </a:lnTo>
                <a:lnTo>
                  <a:pt x="1938" y="374"/>
                </a:lnTo>
                <a:lnTo>
                  <a:pt x="1933" y="372"/>
                </a:lnTo>
                <a:lnTo>
                  <a:pt x="1926" y="362"/>
                </a:lnTo>
                <a:lnTo>
                  <a:pt x="1912" y="355"/>
                </a:lnTo>
                <a:lnTo>
                  <a:pt x="1912" y="353"/>
                </a:lnTo>
                <a:lnTo>
                  <a:pt x="1912" y="350"/>
                </a:lnTo>
                <a:lnTo>
                  <a:pt x="1921" y="345"/>
                </a:lnTo>
                <a:lnTo>
                  <a:pt x="1926" y="336"/>
                </a:lnTo>
                <a:lnTo>
                  <a:pt x="1924" y="336"/>
                </a:lnTo>
                <a:lnTo>
                  <a:pt x="1924" y="334"/>
                </a:lnTo>
                <a:lnTo>
                  <a:pt x="1912" y="334"/>
                </a:lnTo>
                <a:lnTo>
                  <a:pt x="1902" y="334"/>
                </a:lnTo>
                <a:lnTo>
                  <a:pt x="1907" y="329"/>
                </a:lnTo>
                <a:lnTo>
                  <a:pt x="1909" y="322"/>
                </a:lnTo>
                <a:lnTo>
                  <a:pt x="1900" y="322"/>
                </a:lnTo>
                <a:lnTo>
                  <a:pt x="1890" y="324"/>
                </a:lnTo>
                <a:close/>
                <a:moveTo>
                  <a:pt x="3050" y="1011"/>
                </a:moveTo>
                <a:lnTo>
                  <a:pt x="3078" y="1052"/>
                </a:lnTo>
                <a:lnTo>
                  <a:pt x="3097" y="1078"/>
                </a:lnTo>
                <a:lnTo>
                  <a:pt x="3114" y="1106"/>
                </a:lnTo>
                <a:lnTo>
                  <a:pt x="3135" y="1134"/>
                </a:lnTo>
                <a:lnTo>
                  <a:pt x="3159" y="1156"/>
                </a:lnTo>
                <a:lnTo>
                  <a:pt x="3168" y="1156"/>
                </a:lnTo>
                <a:lnTo>
                  <a:pt x="3175" y="1156"/>
                </a:lnTo>
                <a:lnTo>
                  <a:pt x="3175" y="1118"/>
                </a:lnTo>
                <a:lnTo>
                  <a:pt x="3185" y="1111"/>
                </a:lnTo>
                <a:lnTo>
                  <a:pt x="3173" y="1099"/>
                </a:lnTo>
                <a:lnTo>
                  <a:pt x="3166" y="1108"/>
                </a:lnTo>
                <a:lnTo>
                  <a:pt x="3173" y="1111"/>
                </a:lnTo>
                <a:lnTo>
                  <a:pt x="3173" y="1113"/>
                </a:lnTo>
                <a:lnTo>
                  <a:pt x="3159" y="1104"/>
                </a:lnTo>
                <a:lnTo>
                  <a:pt x="3159" y="1097"/>
                </a:lnTo>
                <a:lnTo>
                  <a:pt x="3147" y="1082"/>
                </a:lnTo>
                <a:lnTo>
                  <a:pt x="3149" y="1082"/>
                </a:lnTo>
                <a:lnTo>
                  <a:pt x="3149" y="1078"/>
                </a:lnTo>
                <a:lnTo>
                  <a:pt x="3145" y="1073"/>
                </a:lnTo>
                <a:lnTo>
                  <a:pt x="3142" y="1073"/>
                </a:lnTo>
                <a:lnTo>
                  <a:pt x="3140" y="1066"/>
                </a:lnTo>
                <a:lnTo>
                  <a:pt x="3135" y="1068"/>
                </a:lnTo>
                <a:lnTo>
                  <a:pt x="3126" y="1059"/>
                </a:lnTo>
                <a:lnTo>
                  <a:pt x="3119" y="1052"/>
                </a:lnTo>
                <a:lnTo>
                  <a:pt x="3111" y="1052"/>
                </a:lnTo>
                <a:lnTo>
                  <a:pt x="3090" y="1028"/>
                </a:lnTo>
                <a:lnTo>
                  <a:pt x="3062" y="1011"/>
                </a:lnTo>
                <a:lnTo>
                  <a:pt x="3052" y="1006"/>
                </a:lnTo>
                <a:lnTo>
                  <a:pt x="3050" y="1011"/>
                </a:lnTo>
                <a:close/>
                <a:moveTo>
                  <a:pt x="2510" y="1241"/>
                </a:moveTo>
                <a:lnTo>
                  <a:pt x="2513" y="1243"/>
                </a:lnTo>
                <a:lnTo>
                  <a:pt x="2513" y="1246"/>
                </a:lnTo>
                <a:lnTo>
                  <a:pt x="2508" y="1253"/>
                </a:lnTo>
                <a:lnTo>
                  <a:pt x="2501" y="1258"/>
                </a:lnTo>
                <a:lnTo>
                  <a:pt x="2499" y="1265"/>
                </a:lnTo>
                <a:lnTo>
                  <a:pt x="2496" y="1269"/>
                </a:lnTo>
                <a:lnTo>
                  <a:pt x="2489" y="1277"/>
                </a:lnTo>
                <a:lnTo>
                  <a:pt x="2482" y="1284"/>
                </a:lnTo>
                <a:lnTo>
                  <a:pt x="2480" y="1284"/>
                </a:lnTo>
                <a:lnTo>
                  <a:pt x="2475" y="1284"/>
                </a:lnTo>
                <a:lnTo>
                  <a:pt x="2468" y="1286"/>
                </a:lnTo>
                <a:lnTo>
                  <a:pt x="2461" y="1291"/>
                </a:lnTo>
                <a:lnTo>
                  <a:pt x="2458" y="1298"/>
                </a:lnTo>
                <a:lnTo>
                  <a:pt x="2456" y="1307"/>
                </a:lnTo>
                <a:lnTo>
                  <a:pt x="2458" y="1324"/>
                </a:lnTo>
                <a:lnTo>
                  <a:pt x="2461" y="1333"/>
                </a:lnTo>
                <a:lnTo>
                  <a:pt x="2461" y="1336"/>
                </a:lnTo>
                <a:lnTo>
                  <a:pt x="2461" y="1338"/>
                </a:lnTo>
                <a:lnTo>
                  <a:pt x="2451" y="1355"/>
                </a:lnTo>
                <a:lnTo>
                  <a:pt x="2449" y="1376"/>
                </a:lnTo>
                <a:lnTo>
                  <a:pt x="2454" y="1397"/>
                </a:lnTo>
                <a:lnTo>
                  <a:pt x="2470" y="1412"/>
                </a:lnTo>
                <a:lnTo>
                  <a:pt x="2473" y="1412"/>
                </a:lnTo>
                <a:lnTo>
                  <a:pt x="2475" y="1412"/>
                </a:lnTo>
                <a:lnTo>
                  <a:pt x="2480" y="1409"/>
                </a:lnTo>
                <a:lnTo>
                  <a:pt x="2489" y="1407"/>
                </a:lnTo>
                <a:lnTo>
                  <a:pt x="2501" y="1383"/>
                </a:lnTo>
                <a:lnTo>
                  <a:pt x="2508" y="1355"/>
                </a:lnTo>
                <a:lnTo>
                  <a:pt x="2513" y="1341"/>
                </a:lnTo>
                <a:lnTo>
                  <a:pt x="2517" y="1326"/>
                </a:lnTo>
                <a:lnTo>
                  <a:pt x="2520" y="1310"/>
                </a:lnTo>
                <a:lnTo>
                  <a:pt x="2525" y="1296"/>
                </a:lnTo>
                <a:lnTo>
                  <a:pt x="2525" y="1291"/>
                </a:lnTo>
                <a:lnTo>
                  <a:pt x="2525" y="1284"/>
                </a:lnTo>
                <a:lnTo>
                  <a:pt x="2527" y="1286"/>
                </a:lnTo>
                <a:lnTo>
                  <a:pt x="2529" y="1286"/>
                </a:lnTo>
                <a:lnTo>
                  <a:pt x="2532" y="1284"/>
                </a:lnTo>
                <a:lnTo>
                  <a:pt x="2532" y="1279"/>
                </a:lnTo>
                <a:lnTo>
                  <a:pt x="2532" y="1277"/>
                </a:lnTo>
                <a:lnTo>
                  <a:pt x="2529" y="1267"/>
                </a:lnTo>
                <a:lnTo>
                  <a:pt x="2527" y="1253"/>
                </a:lnTo>
                <a:lnTo>
                  <a:pt x="2522" y="1243"/>
                </a:lnTo>
                <a:lnTo>
                  <a:pt x="2515" y="1236"/>
                </a:lnTo>
                <a:lnTo>
                  <a:pt x="2513" y="1239"/>
                </a:lnTo>
                <a:lnTo>
                  <a:pt x="2510" y="1241"/>
                </a:lnTo>
                <a:close/>
                <a:moveTo>
                  <a:pt x="3279" y="1021"/>
                </a:moveTo>
                <a:lnTo>
                  <a:pt x="3279" y="1014"/>
                </a:lnTo>
                <a:lnTo>
                  <a:pt x="3261" y="1033"/>
                </a:lnTo>
                <a:lnTo>
                  <a:pt x="3246" y="1042"/>
                </a:lnTo>
                <a:lnTo>
                  <a:pt x="3234" y="1049"/>
                </a:lnTo>
                <a:lnTo>
                  <a:pt x="3234" y="1061"/>
                </a:lnTo>
                <a:lnTo>
                  <a:pt x="3213" y="1054"/>
                </a:lnTo>
                <a:lnTo>
                  <a:pt x="3208" y="1070"/>
                </a:lnTo>
                <a:lnTo>
                  <a:pt x="3208" y="1073"/>
                </a:lnTo>
                <a:lnTo>
                  <a:pt x="3211" y="1078"/>
                </a:lnTo>
                <a:lnTo>
                  <a:pt x="3211" y="1085"/>
                </a:lnTo>
                <a:lnTo>
                  <a:pt x="3220" y="1106"/>
                </a:lnTo>
                <a:lnTo>
                  <a:pt x="3223" y="1111"/>
                </a:lnTo>
                <a:lnTo>
                  <a:pt x="3223" y="1118"/>
                </a:lnTo>
                <a:lnTo>
                  <a:pt x="3234" y="1120"/>
                </a:lnTo>
                <a:lnTo>
                  <a:pt x="3242" y="1120"/>
                </a:lnTo>
                <a:lnTo>
                  <a:pt x="3246" y="1125"/>
                </a:lnTo>
                <a:lnTo>
                  <a:pt x="3263" y="1123"/>
                </a:lnTo>
                <a:lnTo>
                  <a:pt x="3265" y="1125"/>
                </a:lnTo>
                <a:lnTo>
                  <a:pt x="3272" y="1125"/>
                </a:lnTo>
                <a:lnTo>
                  <a:pt x="3275" y="1134"/>
                </a:lnTo>
                <a:lnTo>
                  <a:pt x="3289" y="1130"/>
                </a:lnTo>
                <a:lnTo>
                  <a:pt x="3296" y="1130"/>
                </a:lnTo>
                <a:lnTo>
                  <a:pt x="3294" y="1123"/>
                </a:lnTo>
                <a:lnTo>
                  <a:pt x="3296" y="1120"/>
                </a:lnTo>
                <a:lnTo>
                  <a:pt x="3296" y="1113"/>
                </a:lnTo>
                <a:lnTo>
                  <a:pt x="3298" y="1111"/>
                </a:lnTo>
                <a:lnTo>
                  <a:pt x="3296" y="1104"/>
                </a:lnTo>
                <a:lnTo>
                  <a:pt x="3310" y="1092"/>
                </a:lnTo>
                <a:lnTo>
                  <a:pt x="3310" y="1078"/>
                </a:lnTo>
                <a:lnTo>
                  <a:pt x="3315" y="1070"/>
                </a:lnTo>
                <a:lnTo>
                  <a:pt x="3320" y="1070"/>
                </a:lnTo>
                <a:lnTo>
                  <a:pt x="3327" y="1070"/>
                </a:lnTo>
                <a:lnTo>
                  <a:pt x="3327" y="1068"/>
                </a:lnTo>
                <a:lnTo>
                  <a:pt x="3315" y="1054"/>
                </a:lnTo>
                <a:lnTo>
                  <a:pt x="3315" y="1052"/>
                </a:lnTo>
                <a:lnTo>
                  <a:pt x="3308" y="1037"/>
                </a:lnTo>
                <a:lnTo>
                  <a:pt x="3310" y="1030"/>
                </a:lnTo>
                <a:lnTo>
                  <a:pt x="3310" y="1025"/>
                </a:lnTo>
                <a:lnTo>
                  <a:pt x="3315" y="1025"/>
                </a:lnTo>
                <a:lnTo>
                  <a:pt x="3320" y="1023"/>
                </a:lnTo>
                <a:lnTo>
                  <a:pt x="3320" y="1018"/>
                </a:lnTo>
                <a:lnTo>
                  <a:pt x="3329" y="1014"/>
                </a:lnTo>
                <a:lnTo>
                  <a:pt x="3313" y="995"/>
                </a:lnTo>
                <a:lnTo>
                  <a:pt x="3303" y="992"/>
                </a:lnTo>
                <a:lnTo>
                  <a:pt x="3301" y="992"/>
                </a:lnTo>
                <a:lnTo>
                  <a:pt x="3291" y="1004"/>
                </a:lnTo>
                <a:lnTo>
                  <a:pt x="3284" y="1011"/>
                </a:lnTo>
                <a:lnTo>
                  <a:pt x="3279" y="1021"/>
                </a:lnTo>
                <a:close/>
                <a:moveTo>
                  <a:pt x="3466" y="1094"/>
                </a:moveTo>
                <a:lnTo>
                  <a:pt x="3483" y="1085"/>
                </a:lnTo>
                <a:lnTo>
                  <a:pt x="3502" y="1089"/>
                </a:lnTo>
                <a:lnTo>
                  <a:pt x="3504" y="1111"/>
                </a:lnTo>
                <a:lnTo>
                  <a:pt x="3516" y="1123"/>
                </a:lnTo>
                <a:lnTo>
                  <a:pt x="3528" y="1108"/>
                </a:lnTo>
                <a:lnTo>
                  <a:pt x="3544" y="1099"/>
                </a:lnTo>
                <a:lnTo>
                  <a:pt x="3568" y="1108"/>
                </a:lnTo>
                <a:lnTo>
                  <a:pt x="3592" y="1118"/>
                </a:lnTo>
                <a:lnTo>
                  <a:pt x="3637" y="1142"/>
                </a:lnTo>
                <a:lnTo>
                  <a:pt x="3639" y="1151"/>
                </a:lnTo>
                <a:lnTo>
                  <a:pt x="3663" y="1168"/>
                </a:lnTo>
                <a:lnTo>
                  <a:pt x="3653" y="1170"/>
                </a:lnTo>
                <a:lnTo>
                  <a:pt x="3665" y="1184"/>
                </a:lnTo>
                <a:lnTo>
                  <a:pt x="3677" y="1196"/>
                </a:lnTo>
                <a:lnTo>
                  <a:pt x="3684" y="1208"/>
                </a:lnTo>
                <a:lnTo>
                  <a:pt x="3694" y="1213"/>
                </a:lnTo>
                <a:lnTo>
                  <a:pt x="3694" y="1217"/>
                </a:lnTo>
                <a:lnTo>
                  <a:pt x="3691" y="1217"/>
                </a:lnTo>
                <a:lnTo>
                  <a:pt x="3689" y="1217"/>
                </a:lnTo>
                <a:lnTo>
                  <a:pt x="3679" y="1215"/>
                </a:lnTo>
                <a:lnTo>
                  <a:pt x="3668" y="1213"/>
                </a:lnTo>
                <a:lnTo>
                  <a:pt x="3658" y="1210"/>
                </a:lnTo>
                <a:lnTo>
                  <a:pt x="3651" y="1203"/>
                </a:lnTo>
                <a:lnTo>
                  <a:pt x="3623" y="1182"/>
                </a:lnTo>
                <a:lnTo>
                  <a:pt x="3615" y="1182"/>
                </a:lnTo>
                <a:lnTo>
                  <a:pt x="3611" y="1187"/>
                </a:lnTo>
                <a:lnTo>
                  <a:pt x="3606" y="1189"/>
                </a:lnTo>
                <a:lnTo>
                  <a:pt x="3608" y="1194"/>
                </a:lnTo>
                <a:lnTo>
                  <a:pt x="3608" y="1198"/>
                </a:lnTo>
                <a:lnTo>
                  <a:pt x="3608" y="1201"/>
                </a:lnTo>
                <a:lnTo>
                  <a:pt x="3582" y="1201"/>
                </a:lnTo>
                <a:lnTo>
                  <a:pt x="3568" y="1187"/>
                </a:lnTo>
                <a:lnTo>
                  <a:pt x="3556" y="1187"/>
                </a:lnTo>
                <a:lnTo>
                  <a:pt x="3549" y="1189"/>
                </a:lnTo>
                <a:lnTo>
                  <a:pt x="3547" y="1189"/>
                </a:lnTo>
                <a:lnTo>
                  <a:pt x="3542" y="1184"/>
                </a:lnTo>
                <a:lnTo>
                  <a:pt x="3552" y="1175"/>
                </a:lnTo>
                <a:lnTo>
                  <a:pt x="3556" y="1175"/>
                </a:lnTo>
                <a:lnTo>
                  <a:pt x="3556" y="1170"/>
                </a:lnTo>
                <a:lnTo>
                  <a:pt x="3547" y="1151"/>
                </a:lnTo>
                <a:lnTo>
                  <a:pt x="3530" y="1144"/>
                </a:lnTo>
                <a:lnTo>
                  <a:pt x="3511" y="1137"/>
                </a:lnTo>
                <a:lnTo>
                  <a:pt x="3495" y="1127"/>
                </a:lnTo>
                <a:lnTo>
                  <a:pt x="3495" y="1132"/>
                </a:lnTo>
                <a:lnTo>
                  <a:pt x="3488" y="1132"/>
                </a:lnTo>
                <a:lnTo>
                  <a:pt x="3485" y="1130"/>
                </a:lnTo>
                <a:lnTo>
                  <a:pt x="3485" y="1123"/>
                </a:lnTo>
                <a:lnTo>
                  <a:pt x="3476" y="1115"/>
                </a:lnTo>
                <a:lnTo>
                  <a:pt x="3483" y="1113"/>
                </a:lnTo>
                <a:lnTo>
                  <a:pt x="3490" y="1111"/>
                </a:lnTo>
                <a:lnTo>
                  <a:pt x="3497" y="1113"/>
                </a:lnTo>
                <a:lnTo>
                  <a:pt x="3497" y="1111"/>
                </a:lnTo>
                <a:lnTo>
                  <a:pt x="3481" y="1111"/>
                </a:lnTo>
                <a:lnTo>
                  <a:pt x="3476" y="1101"/>
                </a:lnTo>
                <a:lnTo>
                  <a:pt x="3462" y="1094"/>
                </a:lnTo>
                <a:lnTo>
                  <a:pt x="3466" y="1094"/>
                </a:lnTo>
                <a:close/>
                <a:moveTo>
                  <a:pt x="1095" y="9"/>
                </a:moveTo>
                <a:lnTo>
                  <a:pt x="1088" y="7"/>
                </a:lnTo>
                <a:lnTo>
                  <a:pt x="1079" y="7"/>
                </a:lnTo>
                <a:lnTo>
                  <a:pt x="1069" y="7"/>
                </a:lnTo>
                <a:lnTo>
                  <a:pt x="1060" y="7"/>
                </a:lnTo>
                <a:lnTo>
                  <a:pt x="1055" y="7"/>
                </a:lnTo>
                <a:lnTo>
                  <a:pt x="1050" y="9"/>
                </a:lnTo>
                <a:lnTo>
                  <a:pt x="1048" y="7"/>
                </a:lnTo>
                <a:lnTo>
                  <a:pt x="1043" y="7"/>
                </a:lnTo>
                <a:lnTo>
                  <a:pt x="1036" y="7"/>
                </a:lnTo>
                <a:lnTo>
                  <a:pt x="1029" y="7"/>
                </a:lnTo>
                <a:lnTo>
                  <a:pt x="1017" y="7"/>
                </a:lnTo>
                <a:lnTo>
                  <a:pt x="1008" y="9"/>
                </a:lnTo>
                <a:lnTo>
                  <a:pt x="1005" y="9"/>
                </a:lnTo>
                <a:lnTo>
                  <a:pt x="1003" y="11"/>
                </a:lnTo>
                <a:lnTo>
                  <a:pt x="998" y="11"/>
                </a:lnTo>
                <a:lnTo>
                  <a:pt x="994" y="11"/>
                </a:lnTo>
                <a:lnTo>
                  <a:pt x="991" y="14"/>
                </a:lnTo>
                <a:lnTo>
                  <a:pt x="989" y="19"/>
                </a:lnTo>
                <a:lnTo>
                  <a:pt x="975" y="14"/>
                </a:lnTo>
                <a:lnTo>
                  <a:pt x="960" y="14"/>
                </a:lnTo>
                <a:lnTo>
                  <a:pt x="951" y="14"/>
                </a:lnTo>
                <a:lnTo>
                  <a:pt x="942" y="16"/>
                </a:lnTo>
                <a:lnTo>
                  <a:pt x="942" y="19"/>
                </a:lnTo>
                <a:lnTo>
                  <a:pt x="932" y="19"/>
                </a:lnTo>
                <a:lnTo>
                  <a:pt x="923" y="19"/>
                </a:lnTo>
                <a:lnTo>
                  <a:pt x="913" y="19"/>
                </a:lnTo>
                <a:lnTo>
                  <a:pt x="901" y="21"/>
                </a:lnTo>
                <a:lnTo>
                  <a:pt x="892" y="21"/>
                </a:lnTo>
                <a:lnTo>
                  <a:pt x="885" y="26"/>
                </a:lnTo>
                <a:lnTo>
                  <a:pt x="889" y="26"/>
                </a:lnTo>
                <a:lnTo>
                  <a:pt x="897" y="26"/>
                </a:lnTo>
                <a:lnTo>
                  <a:pt x="897" y="28"/>
                </a:lnTo>
                <a:lnTo>
                  <a:pt x="901" y="28"/>
                </a:lnTo>
                <a:lnTo>
                  <a:pt x="904" y="28"/>
                </a:lnTo>
                <a:lnTo>
                  <a:pt x="904" y="30"/>
                </a:lnTo>
                <a:lnTo>
                  <a:pt x="904" y="33"/>
                </a:lnTo>
                <a:lnTo>
                  <a:pt x="906" y="33"/>
                </a:lnTo>
                <a:lnTo>
                  <a:pt x="911" y="33"/>
                </a:lnTo>
                <a:lnTo>
                  <a:pt x="911" y="35"/>
                </a:lnTo>
                <a:lnTo>
                  <a:pt x="916" y="38"/>
                </a:lnTo>
                <a:lnTo>
                  <a:pt x="920" y="38"/>
                </a:lnTo>
                <a:lnTo>
                  <a:pt x="920" y="40"/>
                </a:lnTo>
                <a:lnTo>
                  <a:pt x="920" y="42"/>
                </a:lnTo>
                <a:lnTo>
                  <a:pt x="916" y="42"/>
                </a:lnTo>
                <a:lnTo>
                  <a:pt x="913" y="42"/>
                </a:lnTo>
                <a:lnTo>
                  <a:pt x="913" y="40"/>
                </a:lnTo>
                <a:lnTo>
                  <a:pt x="911" y="38"/>
                </a:lnTo>
                <a:lnTo>
                  <a:pt x="885" y="33"/>
                </a:lnTo>
                <a:lnTo>
                  <a:pt x="863" y="28"/>
                </a:lnTo>
                <a:lnTo>
                  <a:pt x="861" y="28"/>
                </a:lnTo>
                <a:lnTo>
                  <a:pt x="859" y="28"/>
                </a:lnTo>
                <a:lnTo>
                  <a:pt x="856" y="28"/>
                </a:lnTo>
                <a:lnTo>
                  <a:pt x="856" y="33"/>
                </a:lnTo>
                <a:lnTo>
                  <a:pt x="849" y="33"/>
                </a:lnTo>
                <a:lnTo>
                  <a:pt x="842" y="33"/>
                </a:lnTo>
                <a:lnTo>
                  <a:pt x="840" y="33"/>
                </a:lnTo>
                <a:lnTo>
                  <a:pt x="837" y="35"/>
                </a:lnTo>
                <a:lnTo>
                  <a:pt x="835" y="35"/>
                </a:lnTo>
                <a:lnTo>
                  <a:pt x="830" y="40"/>
                </a:lnTo>
                <a:lnTo>
                  <a:pt x="823" y="45"/>
                </a:lnTo>
                <a:lnTo>
                  <a:pt x="823" y="47"/>
                </a:lnTo>
                <a:lnTo>
                  <a:pt x="830" y="52"/>
                </a:lnTo>
                <a:lnTo>
                  <a:pt x="837" y="54"/>
                </a:lnTo>
                <a:lnTo>
                  <a:pt x="842" y="54"/>
                </a:lnTo>
                <a:lnTo>
                  <a:pt x="847" y="54"/>
                </a:lnTo>
                <a:lnTo>
                  <a:pt x="852" y="56"/>
                </a:lnTo>
                <a:lnTo>
                  <a:pt x="859" y="56"/>
                </a:lnTo>
                <a:lnTo>
                  <a:pt x="856" y="59"/>
                </a:lnTo>
                <a:lnTo>
                  <a:pt x="856" y="64"/>
                </a:lnTo>
                <a:lnTo>
                  <a:pt x="863" y="64"/>
                </a:lnTo>
                <a:lnTo>
                  <a:pt x="871" y="66"/>
                </a:lnTo>
                <a:lnTo>
                  <a:pt x="887" y="71"/>
                </a:lnTo>
                <a:lnTo>
                  <a:pt x="908" y="68"/>
                </a:lnTo>
                <a:lnTo>
                  <a:pt x="911" y="71"/>
                </a:lnTo>
                <a:lnTo>
                  <a:pt x="913" y="71"/>
                </a:lnTo>
                <a:lnTo>
                  <a:pt x="916" y="71"/>
                </a:lnTo>
                <a:lnTo>
                  <a:pt x="918" y="71"/>
                </a:lnTo>
                <a:lnTo>
                  <a:pt x="918" y="68"/>
                </a:lnTo>
                <a:lnTo>
                  <a:pt x="918" y="66"/>
                </a:lnTo>
                <a:lnTo>
                  <a:pt x="920" y="66"/>
                </a:lnTo>
                <a:lnTo>
                  <a:pt x="925" y="66"/>
                </a:lnTo>
                <a:lnTo>
                  <a:pt x="925" y="64"/>
                </a:lnTo>
                <a:lnTo>
                  <a:pt x="925" y="61"/>
                </a:lnTo>
                <a:lnTo>
                  <a:pt x="927" y="61"/>
                </a:lnTo>
                <a:lnTo>
                  <a:pt x="927" y="64"/>
                </a:lnTo>
                <a:lnTo>
                  <a:pt x="930" y="64"/>
                </a:lnTo>
                <a:lnTo>
                  <a:pt x="932" y="64"/>
                </a:lnTo>
                <a:lnTo>
                  <a:pt x="932" y="68"/>
                </a:lnTo>
                <a:lnTo>
                  <a:pt x="930" y="71"/>
                </a:lnTo>
                <a:lnTo>
                  <a:pt x="934" y="71"/>
                </a:lnTo>
                <a:lnTo>
                  <a:pt x="939" y="71"/>
                </a:lnTo>
                <a:lnTo>
                  <a:pt x="944" y="71"/>
                </a:lnTo>
                <a:lnTo>
                  <a:pt x="946" y="68"/>
                </a:lnTo>
                <a:lnTo>
                  <a:pt x="951" y="73"/>
                </a:lnTo>
                <a:lnTo>
                  <a:pt x="956" y="78"/>
                </a:lnTo>
                <a:lnTo>
                  <a:pt x="949" y="75"/>
                </a:lnTo>
                <a:lnTo>
                  <a:pt x="939" y="73"/>
                </a:lnTo>
                <a:lnTo>
                  <a:pt x="934" y="73"/>
                </a:lnTo>
                <a:lnTo>
                  <a:pt x="932" y="73"/>
                </a:lnTo>
                <a:lnTo>
                  <a:pt x="930" y="73"/>
                </a:lnTo>
                <a:lnTo>
                  <a:pt x="925" y="73"/>
                </a:lnTo>
                <a:lnTo>
                  <a:pt x="925" y="75"/>
                </a:lnTo>
                <a:lnTo>
                  <a:pt x="925" y="80"/>
                </a:lnTo>
                <a:lnTo>
                  <a:pt x="927" y="80"/>
                </a:lnTo>
                <a:lnTo>
                  <a:pt x="930" y="80"/>
                </a:lnTo>
                <a:lnTo>
                  <a:pt x="918" y="85"/>
                </a:lnTo>
                <a:lnTo>
                  <a:pt x="906" y="87"/>
                </a:lnTo>
                <a:lnTo>
                  <a:pt x="904" y="87"/>
                </a:lnTo>
                <a:lnTo>
                  <a:pt x="901" y="85"/>
                </a:lnTo>
                <a:lnTo>
                  <a:pt x="899" y="87"/>
                </a:lnTo>
                <a:lnTo>
                  <a:pt x="897" y="92"/>
                </a:lnTo>
                <a:lnTo>
                  <a:pt x="892" y="90"/>
                </a:lnTo>
                <a:lnTo>
                  <a:pt x="889" y="87"/>
                </a:lnTo>
                <a:lnTo>
                  <a:pt x="882" y="87"/>
                </a:lnTo>
                <a:lnTo>
                  <a:pt x="875" y="87"/>
                </a:lnTo>
                <a:lnTo>
                  <a:pt x="868" y="90"/>
                </a:lnTo>
                <a:lnTo>
                  <a:pt x="863" y="90"/>
                </a:lnTo>
                <a:lnTo>
                  <a:pt x="863" y="87"/>
                </a:lnTo>
                <a:lnTo>
                  <a:pt x="861" y="85"/>
                </a:lnTo>
                <a:lnTo>
                  <a:pt x="845" y="85"/>
                </a:lnTo>
                <a:lnTo>
                  <a:pt x="828" y="83"/>
                </a:lnTo>
                <a:lnTo>
                  <a:pt x="826" y="85"/>
                </a:lnTo>
                <a:lnTo>
                  <a:pt x="823" y="90"/>
                </a:lnTo>
                <a:lnTo>
                  <a:pt x="835" y="94"/>
                </a:lnTo>
                <a:lnTo>
                  <a:pt x="845" y="97"/>
                </a:lnTo>
                <a:lnTo>
                  <a:pt x="847" y="97"/>
                </a:lnTo>
                <a:lnTo>
                  <a:pt x="849" y="97"/>
                </a:lnTo>
                <a:lnTo>
                  <a:pt x="863" y="94"/>
                </a:lnTo>
                <a:lnTo>
                  <a:pt x="875" y="101"/>
                </a:lnTo>
                <a:lnTo>
                  <a:pt x="875" y="106"/>
                </a:lnTo>
                <a:lnTo>
                  <a:pt x="873" y="109"/>
                </a:lnTo>
                <a:lnTo>
                  <a:pt x="878" y="113"/>
                </a:lnTo>
                <a:lnTo>
                  <a:pt x="882" y="116"/>
                </a:lnTo>
                <a:lnTo>
                  <a:pt x="901" y="116"/>
                </a:lnTo>
                <a:lnTo>
                  <a:pt x="920" y="116"/>
                </a:lnTo>
                <a:lnTo>
                  <a:pt x="920" y="113"/>
                </a:lnTo>
                <a:lnTo>
                  <a:pt x="920" y="116"/>
                </a:lnTo>
                <a:lnTo>
                  <a:pt x="920" y="118"/>
                </a:lnTo>
                <a:lnTo>
                  <a:pt x="937" y="118"/>
                </a:lnTo>
                <a:lnTo>
                  <a:pt x="956" y="118"/>
                </a:lnTo>
                <a:lnTo>
                  <a:pt x="968" y="118"/>
                </a:lnTo>
                <a:lnTo>
                  <a:pt x="977" y="118"/>
                </a:lnTo>
                <a:lnTo>
                  <a:pt x="977" y="116"/>
                </a:lnTo>
                <a:lnTo>
                  <a:pt x="977" y="113"/>
                </a:lnTo>
                <a:lnTo>
                  <a:pt x="979" y="113"/>
                </a:lnTo>
                <a:lnTo>
                  <a:pt x="982" y="113"/>
                </a:lnTo>
                <a:lnTo>
                  <a:pt x="984" y="118"/>
                </a:lnTo>
                <a:lnTo>
                  <a:pt x="991" y="118"/>
                </a:lnTo>
                <a:lnTo>
                  <a:pt x="1003" y="118"/>
                </a:lnTo>
                <a:lnTo>
                  <a:pt x="1013" y="116"/>
                </a:lnTo>
                <a:lnTo>
                  <a:pt x="1020" y="116"/>
                </a:lnTo>
                <a:lnTo>
                  <a:pt x="1024" y="113"/>
                </a:lnTo>
                <a:lnTo>
                  <a:pt x="1024" y="111"/>
                </a:lnTo>
                <a:lnTo>
                  <a:pt x="1022" y="111"/>
                </a:lnTo>
                <a:lnTo>
                  <a:pt x="1022" y="106"/>
                </a:lnTo>
                <a:lnTo>
                  <a:pt x="1022" y="104"/>
                </a:lnTo>
                <a:lnTo>
                  <a:pt x="1010" y="101"/>
                </a:lnTo>
                <a:lnTo>
                  <a:pt x="996" y="99"/>
                </a:lnTo>
                <a:lnTo>
                  <a:pt x="987" y="99"/>
                </a:lnTo>
                <a:lnTo>
                  <a:pt x="977" y="99"/>
                </a:lnTo>
                <a:lnTo>
                  <a:pt x="958" y="101"/>
                </a:lnTo>
                <a:lnTo>
                  <a:pt x="944" y="104"/>
                </a:lnTo>
                <a:lnTo>
                  <a:pt x="927" y="104"/>
                </a:lnTo>
                <a:lnTo>
                  <a:pt x="908" y="104"/>
                </a:lnTo>
                <a:lnTo>
                  <a:pt x="908" y="101"/>
                </a:lnTo>
                <a:lnTo>
                  <a:pt x="908" y="99"/>
                </a:lnTo>
                <a:lnTo>
                  <a:pt x="906" y="99"/>
                </a:lnTo>
                <a:lnTo>
                  <a:pt x="906" y="97"/>
                </a:lnTo>
                <a:lnTo>
                  <a:pt x="908" y="92"/>
                </a:lnTo>
                <a:lnTo>
                  <a:pt x="906" y="92"/>
                </a:lnTo>
                <a:lnTo>
                  <a:pt x="906" y="90"/>
                </a:lnTo>
                <a:lnTo>
                  <a:pt x="908" y="92"/>
                </a:lnTo>
                <a:lnTo>
                  <a:pt x="911" y="92"/>
                </a:lnTo>
                <a:lnTo>
                  <a:pt x="923" y="92"/>
                </a:lnTo>
                <a:lnTo>
                  <a:pt x="934" y="94"/>
                </a:lnTo>
                <a:lnTo>
                  <a:pt x="942" y="94"/>
                </a:lnTo>
                <a:lnTo>
                  <a:pt x="951" y="94"/>
                </a:lnTo>
                <a:lnTo>
                  <a:pt x="977" y="94"/>
                </a:lnTo>
                <a:lnTo>
                  <a:pt x="1005" y="92"/>
                </a:lnTo>
                <a:lnTo>
                  <a:pt x="1005" y="94"/>
                </a:lnTo>
                <a:lnTo>
                  <a:pt x="1005" y="97"/>
                </a:lnTo>
                <a:lnTo>
                  <a:pt x="1036" y="92"/>
                </a:lnTo>
                <a:lnTo>
                  <a:pt x="1029" y="85"/>
                </a:lnTo>
                <a:lnTo>
                  <a:pt x="1027" y="85"/>
                </a:lnTo>
                <a:lnTo>
                  <a:pt x="1024" y="80"/>
                </a:lnTo>
                <a:lnTo>
                  <a:pt x="1031" y="80"/>
                </a:lnTo>
                <a:lnTo>
                  <a:pt x="1036" y="80"/>
                </a:lnTo>
                <a:lnTo>
                  <a:pt x="1041" y="80"/>
                </a:lnTo>
                <a:lnTo>
                  <a:pt x="1041" y="73"/>
                </a:lnTo>
                <a:lnTo>
                  <a:pt x="1050" y="73"/>
                </a:lnTo>
                <a:lnTo>
                  <a:pt x="1062" y="73"/>
                </a:lnTo>
                <a:lnTo>
                  <a:pt x="1069" y="71"/>
                </a:lnTo>
                <a:lnTo>
                  <a:pt x="1072" y="66"/>
                </a:lnTo>
                <a:lnTo>
                  <a:pt x="1074" y="66"/>
                </a:lnTo>
                <a:lnTo>
                  <a:pt x="1076" y="66"/>
                </a:lnTo>
                <a:lnTo>
                  <a:pt x="1079" y="66"/>
                </a:lnTo>
                <a:lnTo>
                  <a:pt x="1081" y="64"/>
                </a:lnTo>
                <a:lnTo>
                  <a:pt x="1081" y="61"/>
                </a:lnTo>
                <a:lnTo>
                  <a:pt x="1079" y="61"/>
                </a:lnTo>
                <a:lnTo>
                  <a:pt x="1088" y="54"/>
                </a:lnTo>
                <a:lnTo>
                  <a:pt x="1095" y="49"/>
                </a:lnTo>
                <a:lnTo>
                  <a:pt x="1102" y="49"/>
                </a:lnTo>
                <a:lnTo>
                  <a:pt x="1107" y="52"/>
                </a:lnTo>
                <a:lnTo>
                  <a:pt x="1112" y="52"/>
                </a:lnTo>
                <a:lnTo>
                  <a:pt x="1114" y="52"/>
                </a:lnTo>
                <a:lnTo>
                  <a:pt x="1119" y="49"/>
                </a:lnTo>
                <a:lnTo>
                  <a:pt x="1126" y="47"/>
                </a:lnTo>
                <a:lnTo>
                  <a:pt x="1126" y="45"/>
                </a:lnTo>
                <a:lnTo>
                  <a:pt x="1128" y="42"/>
                </a:lnTo>
                <a:lnTo>
                  <a:pt x="1128" y="45"/>
                </a:lnTo>
                <a:lnTo>
                  <a:pt x="1159" y="35"/>
                </a:lnTo>
                <a:lnTo>
                  <a:pt x="1192" y="28"/>
                </a:lnTo>
                <a:lnTo>
                  <a:pt x="1190" y="28"/>
                </a:lnTo>
                <a:lnTo>
                  <a:pt x="1190" y="26"/>
                </a:lnTo>
                <a:lnTo>
                  <a:pt x="1211" y="21"/>
                </a:lnTo>
                <a:lnTo>
                  <a:pt x="1235" y="19"/>
                </a:lnTo>
                <a:lnTo>
                  <a:pt x="1225" y="14"/>
                </a:lnTo>
                <a:lnTo>
                  <a:pt x="1209" y="9"/>
                </a:lnTo>
                <a:lnTo>
                  <a:pt x="1192" y="9"/>
                </a:lnTo>
                <a:lnTo>
                  <a:pt x="1178" y="9"/>
                </a:lnTo>
                <a:lnTo>
                  <a:pt x="1176" y="9"/>
                </a:lnTo>
                <a:lnTo>
                  <a:pt x="1171" y="9"/>
                </a:lnTo>
                <a:lnTo>
                  <a:pt x="1171" y="7"/>
                </a:lnTo>
                <a:lnTo>
                  <a:pt x="1164" y="7"/>
                </a:lnTo>
                <a:lnTo>
                  <a:pt x="1155" y="7"/>
                </a:lnTo>
                <a:lnTo>
                  <a:pt x="1128" y="4"/>
                </a:lnTo>
                <a:lnTo>
                  <a:pt x="1105" y="4"/>
                </a:lnTo>
                <a:lnTo>
                  <a:pt x="1102" y="4"/>
                </a:lnTo>
                <a:lnTo>
                  <a:pt x="1098" y="7"/>
                </a:lnTo>
                <a:lnTo>
                  <a:pt x="1095" y="9"/>
                </a:lnTo>
                <a:close/>
                <a:moveTo>
                  <a:pt x="1609" y="0"/>
                </a:moveTo>
                <a:lnTo>
                  <a:pt x="1566" y="0"/>
                </a:lnTo>
                <a:lnTo>
                  <a:pt x="1521" y="0"/>
                </a:lnTo>
                <a:lnTo>
                  <a:pt x="1512" y="0"/>
                </a:lnTo>
                <a:lnTo>
                  <a:pt x="1495" y="4"/>
                </a:lnTo>
                <a:lnTo>
                  <a:pt x="1491" y="4"/>
                </a:lnTo>
                <a:lnTo>
                  <a:pt x="1483" y="2"/>
                </a:lnTo>
                <a:lnTo>
                  <a:pt x="1464" y="2"/>
                </a:lnTo>
                <a:lnTo>
                  <a:pt x="1446" y="2"/>
                </a:lnTo>
                <a:lnTo>
                  <a:pt x="1424" y="4"/>
                </a:lnTo>
                <a:lnTo>
                  <a:pt x="1408" y="9"/>
                </a:lnTo>
                <a:lnTo>
                  <a:pt x="1405" y="9"/>
                </a:lnTo>
                <a:lnTo>
                  <a:pt x="1401" y="9"/>
                </a:lnTo>
                <a:lnTo>
                  <a:pt x="1398" y="11"/>
                </a:lnTo>
                <a:lnTo>
                  <a:pt x="1398" y="14"/>
                </a:lnTo>
                <a:lnTo>
                  <a:pt x="1412" y="19"/>
                </a:lnTo>
                <a:lnTo>
                  <a:pt x="1427" y="21"/>
                </a:lnTo>
                <a:lnTo>
                  <a:pt x="1391" y="16"/>
                </a:lnTo>
                <a:lnTo>
                  <a:pt x="1356" y="11"/>
                </a:lnTo>
                <a:lnTo>
                  <a:pt x="1356" y="14"/>
                </a:lnTo>
                <a:lnTo>
                  <a:pt x="1353" y="16"/>
                </a:lnTo>
                <a:lnTo>
                  <a:pt x="1356" y="19"/>
                </a:lnTo>
                <a:lnTo>
                  <a:pt x="1360" y="21"/>
                </a:lnTo>
                <a:lnTo>
                  <a:pt x="1346" y="19"/>
                </a:lnTo>
                <a:lnTo>
                  <a:pt x="1334" y="16"/>
                </a:lnTo>
                <a:lnTo>
                  <a:pt x="1332" y="16"/>
                </a:lnTo>
                <a:lnTo>
                  <a:pt x="1330" y="16"/>
                </a:lnTo>
                <a:lnTo>
                  <a:pt x="1330" y="21"/>
                </a:lnTo>
                <a:lnTo>
                  <a:pt x="1327" y="21"/>
                </a:lnTo>
                <a:lnTo>
                  <a:pt x="1325" y="21"/>
                </a:lnTo>
                <a:lnTo>
                  <a:pt x="1325" y="19"/>
                </a:lnTo>
                <a:lnTo>
                  <a:pt x="1323" y="16"/>
                </a:lnTo>
                <a:lnTo>
                  <a:pt x="1318" y="16"/>
                </a:lnTo>
                <a:lnTo>
                  <a:pt x="1313" y="14"/>
                </a:lnTo>
                <a:lnTo>
                  <a:pt x="1287" y="16"/>
                </a:lnTo>
                <a:lnTo>
                  <a:pt x="1261" y="21"/>
                </a:lnTo>
                <a:lnTo>
                  <a:pt x="1247" y="21"/>
                </a:lnTo>
                <a:lnTo>
                  <a:pt x="1235" y="26"/>
                </a:lnTo>
                <a:lnTo>
                  <a:pt x="1228" y="30"/>
                </a:lnTo>
                <a:lnTo>
                  <a:pt x="1214" y="28"/>
                </a:lnTo>
                <a:lnTo>
                  <a:pt x="1214" y="30"/>
                </a:lnTo>
                <a:lnTo>
                  <a:pt x="1214" y="33"/>
                </a:lnTo>
                <a:lnTo>
                  <a:pt x="1209" y="33"/>
                </a:lnTo>
                <a:lnTo>
                  <a:pt x="1204" y="33"/>
                </a:lnTo>
                <a:lnTo>
                  <a:pt x="1202" y="33"/>
                </a:lnTo>
                <a:lnTo>
                  <a:pt x="1192" y="33"/>
                </a:lnTo>
                <a:lnTo>
                  <a:pt x="1183" y="38"/>
                </a:lnTo>
                <a:lnTo>
                  <a:pt x="1173" y="38"/>
                </a:lnTo>
                <a:lnTo>
                  <a:pt x="1169" y="47"/>
                </a:lnTo>
                <a:lnTo>
                  <a:pt x="1181" y="47"/>
                </a:lnTo>
                <a:lnTo>
                  <a:pt x="1192" y="47"/>
                </a:lnTo>
                <a:lnTo>
                  <a:pt x="1176" y="56"/>
                </a:lnTo>
                <a:lnTo>
                  <a:pt x="1147" y="59"/>
                </a:lnTo>
                <a:lnTo>
                  <a:pt x="1145" y="61"/>
                </a:lnTo>
                <a:lnTo>
                  <a:pt x="1131" y="61"/>
                </a:lnTo>
                <a:lnTo>
                  <a:pt x="1121" y="64"/>
                </a:lnTo>
                <a:lnTo>
                  <a:pt x="1107" y="64"/>
                </a:lnTo>
                <a:lnTo>
                  <a:pt x="1102" y="73"/>
                </a:lnTo>
                <a:lnTo>
                  <a:pt x="1119" y="75"/>
                </a:lnTo>
                <a:lnTo>
                  <a:pt x="1138" y="80"/>
                </a:lnTo>
                <a:lnTo>
                  <a:pt x="1140" y="80"/>
                </a:lnTo>
                <a:lnTo>
                  <a:pt x="1147" y="80"/>
                </a:lnTo>
                <a:lnTo>
                  <a:pt x="1152" y="78"/>
                </a:lnTo>
                <a:lnTo>
                  <a:pt x="1152" y="80"/>
                </a:lnTo>
                <a:lnTo>
                  <a:pt x="1138" y="80"/>
                </a:lnTo>
                <a:lnTo>
                  <a:pt x="1121" y="83"/>
                </a:lnTo>
                <a:lnTo>
                  <a:pt x="1121" y="85"/>
                </a:lnTo>
                <a:lnTo>
                  <a:pt x="1121" y="87"/>
                </a:lnTo>
                <a:lnTo>
                  <a:pt x="1133" y="90"/>
                </a:lnTo>
                <a:lnTo>
                  <a:pt x="1143" y="90"/>
                </a:lnTo>
                <a:lnTo>
                  <a:pt x="1143" y="92"/>
                </a:lnTo>
                <a:lnTo>
                  <a:pt x="1140" y="94"/>
                </a:lnTo>
                <a:lnTo>
                  <a:pt x="1147" y="97"/>
                </a:lnTo>
                <a:lnTo>
                  <a:pt x="1155" y="99"/>
                </a:lnTo>
                <a:lnTo>
                  <a:pt x="1181" y="97"/>
                </a:lnTo>
                <a:lnTo>
                  <a:pt x="1207" y="97"/>
                </a:lnTo>
                <a:lnTo>
                  <a:pt x="1237" y="99"/>
                </a:lnTo>
                <a:lnTo>
                  <a:pt x="1266" y="104"/>
                </a:lnTo>
                <a:lnTo>
                  <a:pt x="1275" y="111"/>
                </a:lnTo>
                <a:lnTo>
                  <a:pt x="1289" y="118"/>
                </a:lnTo>
                <a:lnTo>
                  <a:pt x="1287" y="120"/>
                </a:lnTo>
                <a:lnTo>
                  <a:pt x="1285" y="123"/>
                </a:lnTo>
                <a:lnTo>
                  <a:pt x="1287" y="123"/>
                </a:lnTo>
                <a:lnTo>
                  <a:pt x="1292" y="123"/>
                </a:lnTo>
                <a:lnTo>
                  <a:pt x="1296" y="125"/>
                </a:lnTo>
                <a:lnTo>
                  <a:pt x="1296" y="132"/>
                </a:lnTo>
                <a:lnTo>
                  <a:pt x="1299" y="132"/>
                </a:lnTo>
                <a:lnTo>
                  <a:pt x="1301" y="135"/>
                </a:lnTo>
                <a:lnTo>
                  <a:pt x="1299" y="137"/>
                </a:lnTo>
                <a:lnTo>
                  <a:pt x="1294" y="139"/>
                </a:lnTo>
                <a:lnTo>
                  <a:pt x="1294" y="142"/>
                </a:lnTo>
                <a:lnTo>
                  <a:pt x="1299" y="144"/>
                </a:lnTo>
                <a:lnTo>
                  <a:pt x="1304" y="146"/>
                </a:lnTo>
                <a:lnTo>
                  <a:pt x="1301" y="151"/>
                </a:lnTo>
                <a:lnTo>
                  <a:pt x="1301" y="154"/>
                </a:lnTo>
                <a:lnTo>
                  <a:pt x="1304" y="158"/>
                </a:lnTo>
                <a:lnTo>
                  <a:pt x="1308" y="158"/>
                </a:lnTo>
                <a:lnTo>
                  <a:pt x="1311" y="158"/>
                </a:lnTo>
                <a:lnTo>
                  <a:pt x="1313" y="158"/>
                </a:lnTo>
                <a:lnTo>
                  <a:pt x="1320" y="158"/>
                </a:lnTo>
                <a:lnTo>
                  <a:pt x="1325" y="151"/>
                </a:lnTo>
                <a:lnTo>
                  <a:pt x="1327" y="151"/>
                </a:lnTo>
                <a:lnTo>
                  <a:pt x="1327" y="156"/>
                </a:lnTo>
                <a:lnTo>
                  <a:pt x="1330" y="156"/>
                </a:lnTo>
                <a:lnTo>
                  <a:pt x="1332" y="156"/>
                </a:lnTo>
                <a:lnTo>
                  <a:pt x="1332" y="158"/>
                </a:lnTo>
                <a:lnTo>
                  <a:pt x="1332" y="163"/>
                </a:lnTo>
                <a:lnTo>
                  <a:pt x="1339" y="163"/>
                </a:lnTo>
                <a:lnTo>
                  <a:pt x="1346" y="163"/>
                </a:lnTo>
                <a:lnTo>
                  <a:pt x="1349" y="165"/>
                </a:lnTo>
                <a:lnTo>
                  <a:pt x="1351" y="168"/>
                </a:lnTo>
                <a:lnTo>
                  <a:pt x="1332" y="165"/>
                </a:lnTo>
                <a:lnTo>
                  <a:pt x="1313" y="163"/>
                </a:lnTo>
                <a:lnTo>
                  <a:pt x="1313" y="165"/>
                </a:lnTo>
                <a:lnTo>
                  <a:pt x="1315" y="168"/>
                </a:lnTo>
                <a:lnTo>
                  <a:pt x="1315" y="170"/>
                </a:lnTo>
                <a:lnTo>
                  <a:pt x="1311" y="173"/>
                </a:lnTo>
                <a:lnTo>
                  <a:pt x="1308" y="180"/>
                </a:lnTo>
                <a:lnTo>
                  <a:pt x="1311" y="182"/>
                </a:lnTo>
                <a:lnTo>
                  <a:pt x="1313" y="182"/>
                </a:lnTo>
                <a:lnTo>
                  <a:pt x="1315" y="182"/>
                </a:lnTo>
                <a:lnTo>
                  <a:pt x="1318" y="182"/>
                </a:lnTo>
                <a:lnTo>
                  <a:pt x="1318" y="184"/>
                </a:lnTo>
                <a:lnTo>
                  <a:pt x="1318" y="187"/>
                </a:lnTo>
                <a:lnTo>
                  <a:pt x="1330" y="184"/>
                </a:lnTo>
                <a:lnTo>
                  <a:pt x="1341" y="184"/>
                </a:lnTo>
                <a:lnTo>
                  <a:pt x="1341" y="180"/>
                </a:lnTo>
                <a:lnTo>
                  <a:pt x="1341" y="177"/>
                </a:lnTo>
                <a:lnTo>
                  <a:pt x="1346" y="177"/>
                </a:lnTo>
                <a:lnTo>
                  <a:pt x="1351" y="177"/>
                </a:lnTo>
                <a:lnTo>
                  <a:pt x="1351" y="180"/>
                </a:lnTo>
                <a:lnTo>
                  <a:pt x="1351" y="182"/>
                </a:lnTo>
                <a:lnTo>
                  <a:pt x="1353" y="182"/>
                </a:lnTo>
                <a:lnTo>
                  <a:pt x="1356" y="182"/>
                </a:lnTo>
                <a:lnTo>
                  <a:pt x="1356" y="184"/>
                </a:lnTo>
                <a:lnTo>
                  <a:pt x="1356" y="187"/>
                </a:lnTo>
                <a:lnTo>
                  <a:pt x="1353" y="189"/>
                </a:lnTo>
                <a:lnTo>
                  <a:pt x="1351" y="191"/>
                </a:lnTo>
                <a:lnTo>
                  <a:pt x="1337" y="191"/>
                </a:lnTo>
                <a:lnTo>
                  <a:pt x="1327" y="196"/>
                </a:lnTo>
                <a:lnTo>
                  <a:pt x="1327" y="199"/>
                </a:lnTo>
                <a:lnTo>
                  <a:pt x="1325" y="201"/>
                </a:lnTo>
                <a:lnTo>
                  <a:pt x="1325" y="203"/>
                </a:lnTo>
                <a:lnTo>
                  <a:pt x="1325" y="206"/>
                </a:lnTo>
                <a:lnTo>
                  <a:pt x="1325" y="208"/>
                </a:lnTo>
                <a:lnTo>
                  <a:pt x="1323" y="208"/>
                </a:lnTo>
                <a:lnTo>
                  <a:pt x="1320" y="210"/>
                </a:lnTo>
                <a:lnTo>
                  <a:pt x="1323" y="215"/>
                </a:lnTo>
                <a:lnTo>
                  <a:pt x="1327" y="215"/>
                </a:lnTo>
                <a:lnTo>
                  <a:pt x="1325" y="220"/>
                </a:lnTo>
                <a:lnTo>
                  <a:pt x="1323" y="225"/>
                </a:lnTo>
                <a:lnTo>
                  <a:pt x="1325" y="225"/>
                </a:lnTo>
                <a:lnTo>
                  <a:pt x="1330" y="225"/>
                </a:lnTo>
                <a:lnTo>
                  <a:pt x="1330" y="229"/>
                </a:lnTo>
                <a:lnTo>
                  <a:pt x="1330" y="234"/>
                </a:lnTo>
                <a:lnTo>
                  <a:pt x="1334" y="234"/>
                </a:lnTo>
                <a:lnTo>
                  <a:pt x="1339" y="234"/>
                </a:lnTo>
                <a:lnTo>
                  <a:pt x="1339" y="241"/>
                </a:lnTo>
                <a:lnTo>
                  <a:pt x="1341" y="248"/>
                </a:lnTo>
                <a:lnTo>
                  <a:pt x="1346" y="251"/>
                </a:lnTo>
                <a:lnTo>
                  <a:pt x="1349" y="260"/>
                </a:lnTo>
                <a:lnTo>
                  <a:pt x="1360" y="270"/>
                </a:lnTo>
                <a:lnTo>
                  <a:pt x="1370" y="277"/>
                </a:lnTo>
                <a:lnTo>
                  <a:pt x="1377" y="289"/>
                </a:lnTo>
                <a:lnTo>
                  <a:pt x="1389" y="293"/>
                </a:lnTo>
                <a:lnTo>
                  <a:pt x="1389" y="296"/>
                </a:lnTo>
                <a:lnTo>
                  <a:pt x="1398" y="296"/>
                </a:lnTo>
                <a:lnTo>
                  <a:pt x="1410" y="296"/>
                </a:lnTo>
                <a:lnTo>
                  <a:pt x="1410" y="293"/>
                </a:lnTo>
                <a:lnTo>
                  <a:pt x="1410" y="296"/>
                </a:lnTo>
                <a:lnTo>
                  <a:pt x="1410" y="298"/>
                </a:lnTo>
                <a:lnTo>
                  <a:pt x="1415" y="298"/>
                </a:lnTo>
                <a:lnTo>
                  <a:pt x="1417" y="300"/>
                </a:lnTo>
                <a:lnTo>
                  <a:pt x="1420" y="300"/>
                </a:lnTo>
                <a:lnTo>
                  <a:pt x="1422" y="300"/>
                </a:lnTo>
                <a:lnTo>
                  <a:pt x="1422" y="303"/>
                </a:lnTo>
                <a:lnTo>
                  <a:pt x="1422" y="305"/>
                </a:lnTo>
                <a:lnTo>
                  <a:pt x="1429" y="308"/>
                </a:lnTo>
                <a:lnTo>
                  <a:pt x="1434" y="308"/>
                </a:lnTo>
                <a:lnTo>
                  <a:pt x="1443" y="308"/>
                </a:lnTo>
                <a:lnTo>
                  <a:pt x="1446" y="300"/>
                </a:lnTo>
                <a:lnTo>
                  <a:pt x="1453" y="291"/>
                </a:lnTo>
                <a:lnTo>
                  <a:pt x="1457" y="279"/>
                </a:lnTo>
                <a:lnTo>
                  <a:pt x="1457" y="274"/>
                </a:lnTo>
                <a:lnTo>
                  <a:pt x="1457" y="272"/>
                </a:lnTo>
                <a:lnTo>
                  <a:pt x="1460" y="270"/>
                </a:lnTo>
                <a:lnTo>
                  <a:pt x="1462" y="267"/>
                </a:lnTo>
                <a:lnTo>
                  <a:pt x="1472" y="263"/>
                </a:lnTo>
                <a:lnTo>
                  <a:pt x="1474" y="251"/>
                </a:lnTo>
                <a:lnTo>
                  <a:pt x="1476" y="248"/>
                </a:lnTo>
                <a:lnTo>
                  <a:pt x="1479" y="246"/>
                </a:lnTo>
                <a:lnTo>
                  <a:pt x="1476" y="244"/>
                </a:lnTo>
                <a:lnTo>
                  <a:pt x="1476" y="241"/>
                </a:lnTo>
                <a:lnTo>
                  <a:pt x="1479" y="241"/>
                </a:lnTo>
                <a:lnTo>
                  <a:pt x="1483" y="241"/>
                </a:lnTo>
                <a:lnTo>
                  <a:pt x="1483" y="237"/>
                </a:lnTo>
                <a:lnTo>
                  <a:pt x="1486" y="234"/>
                </a:lnTo>
                <a:lnTo>
                  <a:pt x="1491" y="234"/>
                </a:lnTo>
                <a:lnTo>
                  <a:pt x="1498" y="234"/>
                </a:lnTo>
                <a:lnTo>
                  <a:pt x="1502" y="229"/>
                </a:lnTo>
                <a:lnTo>
                  <a:pt x="1509" y="222"/>
                </a:lnTo>
                <a:lnTo>
                  <a:pt x="1507" y="227"/>
                </a:lnTo>
                <a:lnTo>
                  <a:pt x="1505" y="234"/>
                </a:lnTo>
                <a:lnTo>
                  <a:pt x="1512" y="232"/>
                </a:lnTo>
                <a:lnTo>
                  <a:pt x="1519" y="232"/>
                </a:lnTo>
                <a:lnTo>
                  <a:pt x="1521" y="229"/>
                </a:lnTo>
                <a:lnTo>
                  <a:pt x="1524" y="229"/>
                </a:lnTo>
                <a:lnTo>
                  <a:pt x="1526" y="229"/>
                </a:lnTo>
                <a:lnTo>
                  <a:pt x="1531" y="229"/>
                </a:lnTo>
                <a:lnTo>
                  <a:pt x="1533" y="227"/>
                </a:lnTo>
                <a:lnTo>
                  <a:pt x="1533" y="225"/>
                </a:lnTo>
                <a:lnTo>
                  <a:pt x="1554" y="215"/>
                </a:lnTo>
                <a:lnTo>
                  <a:pt x="1571" y="203"/>
                </a:lnTo>
                <a:lnTo>
                  <a:pt x="1571" y="201"/>
                </a:lnTo>
                <a:lnTo>
                  <a:pt x="1571" y="199"/>
                </a:lnTo>
                <a:lnTo>
                  <a:pt x="1578" y="201"/>
                </a:lnTo>
                <a:lnTo>
                  <a:pt x="1585" y="201"/>
                </a:lnTo>
                <a:lnTo>
                  <a:pt x="1611" y="199"/>
                </a:lnTo>
                <a:lnTo>
                  <a:pt x="1640" y="194"/>
                </a:lnTo>
                <a:lnTo>
                  <a:pt x="1651" y="189"/>
                </a:lnTo>
                <a:lnTo>
                  <a:pt x="1663" y="184"/>
                </a:lnTo>
                <a:lnTo>
                  <a:pt x="1675" y="180"/>
                </a:lnTo>
                <a:lnTo>
                  <a:pt x="1687" y="173"/>
                </a:lnTo>
                <a:lnTo>
                  <a:pt x="1668" y="173"/>
                </a:lnTo>
                <a:lnTo>
                  <a:pt x="1649" y="170"/>
                </a:lnTo>
                <a:lnTo>
                  <a:pt x="1642" y="173"/>
                </a:lnTo>
                <a:lnTo>
                  <a:pt x="1635" y="173"/>
                </a:lnTo>
                <a:lnTo>
                  <a:pt x="1644" y="170"/>
                </a:lnTo>
                <a:lnTo>
                  <a:pt x="1651" y="163"/>
                </a:lnTo>
                <a:lnTo>
                  <a:pt x="1649" y="161"/>
                </a:lnTo>
                <a:lnTo>
                  <a:pt x="1647" y="161"/>
                </a:lnTo>
                <a:lnTo>
                  <a:pt x="1649" y="158"/>
                </a:lnTo>
                <a:lnTo>
                  <a:pt x="1651" y="158"/>
                </a:lnTo>
                <a:lnTo>
                  <a:pt x="1663" y="165"/>
                </a:lnTo>
                <a:lnTo>
                  <a:pt x="1675" y="170"/>
                </a:lnTo>
                <a:lnTo>
                  <a:pt x="1677" y="170"/>
                </a:lnTo>
                <a:lnTo>
                  <a:pt x="1680" y="170"/>
                </a:lnTo>
                <a:lnTo>
                  <a:pt x="1685" y="170"/>
                </a:lnTo>
                <a:lnTo>
                  <a:pt x="1689" y="170"/>
                </a:lnTo>
                <a:lnTo>
                  <a:pt x="1694" y="170"/>
                </a:lnTo>
                <a:lnTo>
                  <a:pt x="1696" y="170"/>
                </a:lnTo>
                <a:lnTo>
                  <a:pt x="1696" y="163"/>
                </a:lnTo>
                <a:lnTo>
                  <a:pt x="1694" y="156"/>
                </a:lnTo>
                <a:lnTo>
                  <a:pt x="1692" y="156"/>
                </a:lnTo>
                <a:lnTo>
                  <a:pt x="1689" y="156"/>
                </a:lnTo>
                <a:lnTo>
                  <a:pt x="1689" y="154"/>
                </a:lnTo>
                <a:lnTo>
                  <a:pt x="1692" y="151"/>
                </a:lnTo>
                <a:lnTo>
                  <a:pt x="1673" y="149"/>
                </a:lnTo>
                <a:lnTo>
                  <a:pt x="1661" y="139"/>
                </a:lnTo>
                <a:lnTo>
                  <a:pt x="1670" y="144"/>
                </a:lnTo>
                <a:lnTo>
                  <a:pt x="1687" y="146"/>
                </a:lnTo>
                <a:lnTo>
                  <a:pt x="1689" y="146"/>
                </a:lnTo>
                <a:lnTo>
                  <a:pt x="1689" y="142"/>
                </a:lnTo>
                <a:lnTo>
                  <a:pt x="1692" y="137"/>
                </a:lnTo>
                <a:lnTo>
                  <a:pt x="1689" y="137"/>
                </a:lnTo>
                <a:lnTo>
                  <a:pt x="1687" y="135"/>
                </a:lnTo>
                <a:lnTo>
                  <a:pt x="1696" y="132"/>
                </a:lnTo>
                <a:lnTo>
                  <a:pt x="1706" y="132"/>
                </a:lnTo>
                <a:lnTo>
                  <a:pt x="1708" y="130"/>
                </a:lnTo>
                <a:lnTo>
                  <a:pt x="1708" y="128"/>
                </a:lnTo>
                <a:lnTo>
                  <a:pt x="1708" y="125"/>
                </a:lnTo>
                <a:lnTo>
                  <a:pt x="1706" y="123"/>
                </a:lnTo>
                <a:lnTo>
                  <a:pt x="1718" y="123"/>
                </a:lnTo>
                <a:lnTo>
                  <a:pt x="1722" y="113"/>
                </a:lnTo>
                <a:lnTo>
                  <a:pt x="1715" y="111"/>
                </a:lnTo>
                <a:lnTo>
                  <a:pt x="1711" y="111"/>
                </a:lnTo>
                <a:lnTo>
                  <a:pt x="1708" y="111"/>
                </a:lnTo>
                <a:lnTo>
                  <a:pt x="1706" y="113"/>
                </a:lnTo>
                <a:lnTo>
                  <a:pt x="1703" y="111"/>
                </a:lnTo>
                <a:lnTo>
                  <a:pt x="1703" y="109"/>
                </a:lnTo>
                <a:lnTo>
                  <a:pt x="1713" y="109"/>
                </a:lnTo>
                <a:lnTo>
                  <a:pt x="1722" y="109"/>
                </a:lnTo>
                <a:lnTo>
                  <a:pt x="1718" y="99"/>
                </a:lnTo>
                <a:lnTo>
                  <a:pt x="1715" y="94"/>
                </a:lnTo>
                <a:lnTo>
                  <a:pt x="1703" y="92"/>
                </a:lnTo>
                <a:lnTo>
                  <a:pt x="1694" y="92"/>
                </a:lnTo>
                <a:lnTo>
                  <a:pt x="1694" y="90"/>
                </a:lnTo>
                <a:lnTo>
                  <a:pt x="1703" y="87"/>
                </a:lnTo>
                <a:lnTo>
                  <a:pt x="1711" y="87"/>
                </a:lnTo>
                <a:lnTo>
                  <a:pt x="1713" y="87"/>
                </a:lnTo>
                <a:lnTo>
                  <a:pt x="1720" y="87"/>
                </a:lnTo>
                <a:lnTo>
                  <a:pt x="1725" y="87"/>
                </a:lnTo>
                <a:lnTo>
                  <a:pt x="1725" y="92"/>
                </a:lnTo>
                <a:lnTo>
                  <a:pt x="1722" y="94"/>
                </a:lnTo>
                <a:lnTo>
                  <a:pt x="1727" y="97"/>
                </a:lnTo>
                <a:lnTo>
                  <a:pt x="1732" y="97"/>
                </a:lnTo>
                <a:lnTo>
                  <a:pt x="1732" y="94"/>
                </a:lnTo>
                <a:lnTo>
                  <a:pt x="1730" y="90"/>
                </a:lnTo>
                <a:lnTo>
                  <a:pt x="1732" y="87"/>
                </a:lnTo>
                <a:lnTo>
                  <a:pt x="1734" y="85"/>
                </a:lnTo>
                <a:lnTo>
                  <a:pt x="1734" y="83"/>
                </a:lnTo>
                <a:lnTo>
                  <a:pt x="1734" y="80"/>
                </a:lnTo>
                <a:lnTo>
                  <a:pt x="1725" y="80"/>
                </a:lnTo>
                <a:lnTo>
                  <a:pt x="1715" y="80"/>
                </a:lnTo>
                <a:lnTo>
                  <a:pt x="1711" y="80"/>
                </a:lnTo>
                <a:lnTo>
                  <a:pt x="1711" y="78"/>
                </a:lnTo>
                <a:lnTo>
                  <a:pt x="1715" y="78"/>
                </a:lnTo>
                <a:lnTo>
                  <a:pt x="1720" y="78"/>
                </a:lnTo>
                <a:lnTo>
                  <a:pt x="1720" y="75"/>
                </a:lnTo>
                <a:lnTo>
                  <a:pt x="1711" y="73"/>
                </a:lnTo>
                <a:lnTo>
                  <a:pt x="1703" y="73"/>
                </a:lnTo>
                <a:lnTo>
                  <a:pt x="1701" y="73"/>
                </a:lnTo>
                <a:lnTo>
                  <a:pt x="1696" y="73"/>
                </a:lnTo>
                <a:lnTo>
                  <a:pt x="1713" y="61"/>
                </a:lnTo>
                <a:lnTo>
                  <a:pt x="1725" y="54"/>
                </a:lnTo>
                <a:lnTo>
                  <a:pt x="1720" y="49"/>
                </a:lnTo>
                <a:lnTo>
                  <a:pt x="1715" y="47"/>
                </a:lnTo>
                <a:lnTo>
                  <a:pt x="1715" y="45"/>
                </a:lnTo>
                <a:lnTo>
                  <a:pt x="1718" y="45"/>
                </a:lnTo>
                <a:lnTo>
                  <a:pt x="1722" y="45"/>
                </a:lnTo>
                <a:lnTo>
                  <a:pt x="1727" y="45"/>
                </a:lnTo>
                <a:lnTo>
                  <a:pt x="1730" y="45"/>
                </a:lnTo>
                <a:lnTo>
                  <a:pt x="1727" y="47"/>
                </a:lnTo>
                <a:lnTo>
                  <a:pt x="1727" y="52"/>
                </a:lnTo>
                <a:lnTo>
                  <a:pt x="1730" y="52"/>
                </a:lnTo>
                <a:lnTo>
                  <a:pt x="1734" y="52"/>
                </a:lnTo>
                <a:lnTo>
                  <a:pt x="1741" y="49"/>
                </a:lnTo>
                <a:lnTo>
                  <a:pt x="1744" y="45"/>
                </a:lnTo>
                <a:lnTo>
                  <a:pt x="1748" y="45"/>
                </a:lnTo>
                <a:lnTo>
                  <a:pt x="1751" y="45"/>
                </a:lnTo>
                <a:lnTo>
                  <a:pt x="1756" y="42"/>
                </a:lnTo>
                <a:lnTo>
                  <a:pt x="1758" y="40"/>
                </a:lnTo>
                <a:lnTo>
                  <a:pt x="1767" y="38"/>
                </a:lnTo>
                <a:lnTo>
                  <a:pt x="1777" y="38"/>
                </a:lnTo>
                <a:lnTo>
                  <a:pt x="1798" y="33"/>
                </a:lnTo>
                <a:lnTo>
                  <a:pt x="1812" y="26"/>
                </a:lnTo>
                <a:lnTo>
                  <a:pt x="1801" y="23"/>
                </a:lnTo>
                <a:lnTo>
                  <a:pt x="1789" y="21"/>
                </a:lnTo>
                <a:lnTo>
                  <a:pt x="1774" y="21"/>
                </a:lnTo>
                <a:lnTo>
                  <a:pt x="1760" y="21"/>
                </a:lnTo>
                <a:lnTo>
                  <a:pt x="1753" y="23"/>
                </a:lnTo>
                <a:lnTo>
                  <a:pt x="1741" y="26"/>
                </a:lnTo>
                <a:lnTo>
                  <a:pt x="1737" y="26"/>
                </a:lnTo>
                <a:lnTo>
                  <a:pt x="1730" y="26"/>
                </a:lnTo>
                <a:lnTo>
                  <a:pt x="1727" y="26"/>
                </a:lnTo>
                <a:lnTo>
                  <a:pt x="1722" y="23"/>
                </a:lnTo>
                <a:lnTo>
                  <a:pt x="1725" y="23"/>
                </a:lnTo>
                <a:lnTo>
                  <a:pt x="1727" y="23"/>
                </a:lnTo>
                <a:lnTo>
                  <a:pt x="1727" y="21"/>
                </a:lnTo>
                <a:lnTo>
                  <a:pt x="1727" y="19"/>
                </a:lnTo>
                <a:lnTo>
                  <a:pt x="1725" y="19"/>
                </a:lnTo>
                <a:lnTo>
                  <a:pt x="1720" y="19"/>
                </a:lnTo>
                <a:lnTo>
                  <a:pt x="1720" y="21"/>
                </a:lnTo>
                <a:lnTo>
                  <a:pt x="1720" y="23"/>
                </a:lnTo>
                <a:lnTo>
                  <a:pt x="1706" y="28"/>
                </a:lnTo>
                <a:lnTo>
                  <a:pt x="1689" y="33"/>
                </a:lnTo>
                <a:lnTo>
                  <a:pt x="1689" y="30"/>
                </a:lnTo>
                <a:lnTo>
                  <a:pt x="1694" y="28"/>
                </a:lnTo>
                <a:lnTo>
                  <a:pt x="1701" y="26"/>
                </a:lnTo>
                <a:lnTo>
                  <a:pt x="1701" y="21"/>
                </a:lnTo>
                <a:lnTo>
                  <a:pt x="1696" y="19"/>
                </a:lnTo>
                <a:lnTo>
                  <a:pt x="1687" y="19"/>
                </a:lnTo>
                <a:lnTo>
                  <a:pt x="1677" y="19"/>
                </a:lnTo>
                <a:lnTo>
                  <a:pt x="1673" y="21"/>
                </a:lnTo>
                <a:lnTo>
                  <a:pt x="1668" y="23"/>
                </a:lnTo>
                <a:lnTo>
                  <a:pt x="1659" y="21"/>
                </a:lnTo>
                <a:lnTo>
                  <a:pt x="1642" y="19"/>
                </a:lnTo>
                <a:lnTo>
                  <a:pt x="1673" y="19"/>
                </a:lnTo>
                <a:lnTo>
                  <a:pt x="1696" y="11"/>
                </a:lnTo>
                <a:lnTo>
                  <a:pt x="1675" y="7"/>
                </a:lnTo>
                <a:lnTo>
                  <a:pt x="1654" y="4"/>
                </a:lnTo>
                <a:lnTo>
                  <a:pt x="1649" y="4"/>
                </a:lnTo>
                <a:lnTo>
                  <a:pt x="1644" y="4"/>
                </a:lnTo>
                <a:lnTo>
                  <a:pt x="1644" y="2"/>
                </a:lnTo>
                <a:lnTo>
                  <a:pt x="1640" y="2"/>
                </a:lnTo>
                <a:lnTo>
                  <a:pt x="1637" y="2"/>
                </a:lnTo>
                <a:lnTo>
                  <a:pt x="1623" y="0"/>
                </a:lnTo>
                <a:lnTo>
                  <a:pt x="160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08" name="组合 6"/>
          <p:cNvGrpSpPr/>
          <p:nvPr/>
        </p:nvGrpSpPr>
        <p:grpSpPr bwMode="auto">
          <a:xfrm>
            <a:off x="1566863" y="2597150"/>
            <a:ext cx="1079500" cy="1079500"/>
            <a:chOff x="0" y="0"/>
            <a:chExt cx="1080120" cy="1080120"/>
          </a:xfrm>
        </p:grpSpPr>
        <p:sp>
          <p:nvSpPr>
            <p:cNvPr id="6165" name="椭圆 7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0B243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6166" name="椭圆 8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56%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211" name="组合 9"/>
          <p:cNvGrpSpPr/>
          <p:nvPr/>
        </p:nvGrpSpPr>
        <p:grpSpPr bwMode="auto">
          <a:xfrm>
            <a:off x="4329113" y="1714500"/>
            <a:ext cx="935037" cy="935038"/>
            <a:chOff x="0" y="0"/>
            <a:chExt cx="1080120" cy="1080120"/>
          </a:xfrm>
        </p:grpSpPr>
        <p:sp>
          <p:nvSpPr>
            <p:cNvPr id="6163" name="椭圆 10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0B243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6164" name="椭圆 11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46%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214" name="组合 12"/>
          <p:cNvGrpSpPr/>
          <p:nvPr/>
        </p:nvGrpSpPr>
        <p:grpSpPr bwMode="auto">
          <a:xfrm>
            <a:off x="3251200" y="3219450"/>
            <a:ext cx="771525" cy="771525"/>
            <a:chOff x="0" y="0"/>
            <a:chExt cx="1080120" cy="1080120"/>
          </a:xfrm>
        </p:grpSpPr>
        <p:sp>
          <p:nvSpPr>
            <p:cNvPr id="6161" name="椭圆 13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0B243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6162" name="椭圆 14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39%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217" name="TextBox 15"/>
          <p:cNvSpPr>
            <a:spLocks noChangeArrowheads="1"/>
          </p:cNvSpPr>
          <p:nvPr/>
        </p:nvSpPr>
        <p:spPr bwMode="auto">
          <a:xfrm>
            <a:off x="6353175" y="1622425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8" name="Rectangle 42"/>
          <p:cNvSpPr>
            <a:spLocks noChangeArrowheads="1"/>
          </p:cNvSpPr>
          <p:nvPr/>
        </p:nvSpPr>
        <p:spPr bwMode="auto">
          <a:xfrm>
            <a:off x="6134100" y="1666875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sp>
        <p:nvSpPr>
          <p:cNvPr id="8219" name="TextBox 17"/>
          <p:cNvSpPr>
            <a:spLocks noChangeArrowheads="1"/>
          </p:cNvSpPr>
          <p:nvPr/>
        </p:nvSpPr>
        <p:spPr bwMode="auto">
          <a:xfrm>
            <a:off x="6353175" y="2552700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0" name="Rectangle 42"/>
          <p:cNvSpPr>
            <a:spLocks noChangeArrowheads="1"/>
          </p:cNvSpPr>
          <p:nvPr/>
        </p:nvSpPr>
        <p:spPr bwMode="auto">
          <a:xfrm>
            <a:off x="6134100" y="2598738"/>
            <a:ext cx="190500" cy="1905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sp>
        <p:nvSpPr>
          <p:cNvPr id="8221" name="TextBox 19"/>
          <p:cNvSpPr>
            <a:spLocks noChangeArrowheads="1"/>
          </p:cNvSpPr>
          <p:nvPr/>
        </p:nvSpPr>
        <p:spPr bwMode="auto">
          <a:xfrm>
            <a:off x="6353175" y="3498850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2" name="Rectangle 42"/>
          <p:cNvSpPr>
            <a:spLocks noChangeArrowheads="1"/>
          </p:cNvSpPr>
          <p:nvPr/>
        </p:nvSpPr>
        <p:spPr bwMode="auto">
          <a:xfrm>
            <a:off x="6134100" y="3544888"/>
            <a:ext cx="190500" cy="192087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bldLvl="0" animBg="1" autoUpdateAnimBg="0"/>
      <p:bldP spid="8207" grpId="0" animBg="1"/>
      <p:bldP spid="8217" grpId="0" bldLvl="0" autoUpdateAnimBg="0"/>
      <p:bldP spid="8218" grpId="0" bldLvl="0" animBg="1" autoUpdateAnimBg="0"/>
      <p:bldP spid="8219" grpId="0" bldLvl="0" autoUpdateAnimBg="0"/>
      <p:bldP spid="8220" grpId="0" bldLvl="0" animBg="1" autoUpdateAnimBg="0"/>
      <p:bldP spid="8221" grpId="0" bldLvl="0" autoUpdateAnimBg="0"/>
      <p:bldP spid="8222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7171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7184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5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6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7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8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9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7172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7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7182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国外研究现状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3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230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31" name="Rectangle 2"/>
          <p:cNvSpPr>
            <a:spLocks noChangeArrowheads="1"/>
          </p:cNvSpPr>
          <p:nvPr/>
        </p:nvSpPr>
        <p:spPr bwMode="auto">
          <a:xfrm>
            <a:off x="3889375" y="1316038"/>
            <a:ext cx="4340225" cy="3200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32" name="组合 22"/>
          <p:cNvGrpSpPr/>
          <p:nvPr/>
        </p:nvGrpSpPr>
        <p:grpSpPr bwMode="auto">
          <a:xfrm>
            <a:off x="914400" y="2012950"/>
            <a:ext cx="4354513" cy="1123950"/>
            <a:chOff x="0" y="0"/>
            <a:chExt cx="4354033" cy="1124393"/>
          </a:xfrm>
        </p:grpSpPr>
        <p:sp>
          <p:nvSpPr>
            <p:cNvPr id="718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4354033" cy="112439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1" name="Rectangle 4"/>
            <p:cNvSpPr>
              <a:spLocks noChangeArrowheads="1"/>
            </p:cNvSpPr>
            <p:nvPr/>
          </p:nvSpPr>
          <p:spPr bwMode="auto">
            <a:xfrm>
              <a:off x="104333" y="92747"/>
              <a:ext cx="4145365" cy="915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</a:t>
              </a:r>
              <a:b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</a:br>
              <a:b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</a:b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字以内，将每页幻灯片动态演示时间长度尽量控制在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分钟以内。页幻灯片动态演示时间长度尽量控制在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分钟以内。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235" name="TextBox 25"/>
          <p:cNvSpPr>
            <a:spLocks noChangeArrowheads="1"/>
          </p:cNvSpPr>
          <p:nvPr/>
        </p:nvSpPr>
        <p:spPr bwMode="auto">
          <a:xfrm>
            <a:off x="971550" y="3254375"/>
            <a:ext cx="2562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36" name="Rectangle 42"/>
          <p:cNvSpPr>
            <a:spLocks noChangeArrowheads="1"/>
          </p:cNvSpPr>
          <p:nvPr/>
        </p:nvSpPr>
        <p:spPr bwMode="auto">
          <a:xfrm>
            <a:off x="3543300" y="3289300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sp>
        <p:nvSpPr>
          <p:cNvPr id="9237" name="矩形 27"/>
          <p:cNvSpPr>
            <a:spLocks noChangeArrowheads="1"/>
          </p:cNvSpPr>
          <p:nvPr/>
        </p:nvSpPr>
        <p:spPr bwMode="auto">
          <a:xfrm>
            <a:off x="2278063" y="4267200"/>
            <a:ext cx="1150937" cy="249238"/>
          </a:xfrm>
          <a:prstGeom prst="rect">
            <a:avLst/>
          </a:prstGeom>
          <a:noFill/>
          <a:ln w="9525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添加相关文字</a:t>
            </a:r>
            <a:endParaRPr lang="zh-CN" altLang="en-US" sz="10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bldLvl="0" animBg="1" autoUpdateAnimBg="0"/>
      <p:bldP spid="9231" grpId="0" bldLvl="0" animBg="1" autoUpdateAnimBg="0"/>
      <p:bldP spid="9235" grpId="0" bldLvl="0" autoUpdateAnimBg="0"/>
      <p:bldP spid="9236" grpId="0" bldLvl="0" animBg="1" autoUpdateAnimBg="0"/>
      <p:bldP spid="9237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8195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8238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39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40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41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42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43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8196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1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8236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国外研究现状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37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254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55" name="Freeform 635"/>
          <p:cNvSpPr>
            <a:spLocks noEditPoints="1" noChangeArrowheads="1"/>
          </p:cNvSpPr>
          <p:nvPr/>
        </p:nvSpPr>
        <p:spPr bwMode="auto">
          <a:xfrm>
            <a:off x="1054100" y="1663700"/>
            <a:ext cx="4597400" cy="2203450"/>
          </a:xfrm>
          <a:custGeom>
            <a:avLst/>
            <a:gdLst>
              <a:gd name="T0" fmla="*/ 2147483646 w 4150"/>
              <a:gd name="T1" fmla="*/ 2147483646 h 1798"/>
              <a:gd name="T2" fmla="*/ 2147483646 w 4150"/>
              <a:gd name="T3" fmla="*/ 2147483646 h 1798"/>
              <a:gd name="T4" fmla="*/ 2147483646 w 4150"/>
              <a:gd name="T5" fmla="*/ 2147483646 h 1798"/>
              <a:gd name="T6" fmla="*/ 2147483646 w 4150"/>
              <a:gd name="T7" fmla="*/ 2147483646 h 1798"/>
              <a:gd name="T8" fmla="*/ 2147483646 w 4150"/>
              <a:gd name="T9" fmla="*/ 2147483646 h 1798"/>
              <a:gd name="T10" fmla="*/ 2147483646 w 4150"/>
              <a:gd name="T11" fmla="*/ 2147483646 h 1798"/>
              <a:gd name="T12" fmla="*/ 2147483646 w 4150"/>
              <a:gd name="T13" fmla="*/ 2147483646 h 1798"/>
              <a:gd name="T14" fmla="*/ 2147483646 w 4150"/>
              <a:gd name="T15" fmla="*/ 2147483646 h 1798"/>
              <a:gd name="T16" fmla="*/ 2147483646 w 4150"/>
              <a:gd name="T17" fmla="*/ 2147483646 h 1798"/>
              <a:gd name="T18" fmla="*/ 2147483646 w 4150"/>
              <a:gd name="T19" fmla="*/ 2147483646 h 1798"/>
              <a:gd name="T20" fmla="*/ 2147483646 w 4150"/>
              <a:gd name="T21" fmla="*/ 2147483646 h 1798"/>
              <a:gd name="T22" fmla="*/ 2147483646 w 4150"/>
              <a:gd name="T23" fmla="*/ 2147483646 h 1798"/>
              <a:gd name="T24" fmla="*/ 2147483646 w 4150"/>
              <a:gd name="T25" fmla="*/ 2147483646 h 1798"/>
              <a:gd name="T26" fmla="*/ 2147483646 w 4150"/>
              <a:gd name="T27" fmla="*/ 2147483646 h 1798"/>
              <a:gd name="T28" fmla="*/ 2147483646 w 4150"/>
              <a:gd name="T29" fmla="*/ 2147483646 h 1798"/>
              <a:gd name="T30" fmla="*/ 2147483646 w 4150"/>
              <a:gd name="T31" fmla="*/ 2147483646 h 1798"/>
              <a:gd name="T32" fmla="*/ 2147483646 w 4150"/>
              <a:gd name="T33" fmla="*/ 2147483646 h 1798"/>
              <a:gd name="T34" fmla="*/ 2147483646 w 4150"/>
              <a:gd name="T35" fmla="*/ 2147483646 h 1798"/>
              <a:gd name="T36" fmla="*/ 2147483646 w 4150"/>
              <a:gd name="T37" fmla="*/ 2147483646 h 1798"/>
              <a:gd name="T38" fmla="*/ 2147483646 w 4150"/>
              <a:gd name="T39" fmla="*/ 2147483646 h 1798"/>
              <a:gd name="T40" fmla="*/ 2147483646 w 4150"/>
              <a:gd name="T41" fmla="*/ 2147483646 h 1798"/>
              <a:gd name="T42" fmla="*/ 2147483646 w 4150"/>
              <a:gd name="T43" fmla="*/ 2147483646 h 1798"/>
              <a:gd name="T44" fmla="*/ 2147483646 w 4150"/>
              <a:gd name="T45" fmla="*/ 2147483646 h 1798"/>
              <a:gd name="T46" fmla="*/ 2147483646 w 4150"/>
              <a:gd name="T47" fmla="*/ 2147483646 h 1798"/>
              <a:gd name="T48" fmla="*/ 2147483646 w 4150"/>
              <a:gd name="T49" fmla="*/ 2147483646 h 1798"/>
              <a:gd name="T50" fmla="*/ 2147483646 w 4150"/>
              <a:gd name="T51" fmla="*/ 2147483646 h 1798"/>
              <a:gd name="T52" fmla="*/ 2147483646 w 4150"/>
              <a:gd name="T53" fmla="*/ 2147483646 h 1798"/>
              <a:gd name="T54" fmla="*/ 2147483646 w 4150"/>
              <a:gd name="T55" fmla="*/ 2147483646 h 1798"/>
              <a:gd name="T56" fmla="*/ 2147483646 w 4150"/>
              <a:gd name="T57" fmla="*/ 2147483646 h 1798"/>
              <a:gd name="T58" fmla="*/ 2147483646 w 4150"/>
              <a:gd name="T59" fmla="*/ 2147483646 h 1798"/>
              <a:gd name="T60" fmla="*/ 2147483646 w 4150"/>
              <a:gd name="T61" fmla="*/ 2147483646 h 1798"/>
              <a:gd name="T62" fmla="*/ 2147483646 w 4150"/>
              <a:gd name="T63" fmla="*/ 2147483646 h 1798"/>
              <a:gd name="T64" fmla="*/ 2147483646 w 4150"/>
              <a:gd name="T65" fmla="*/ 2147483646 h 1798"/>
              <a:gd name="T66" fmla="*/ 2147483646 w 4150"/>
              <a:gd name="T67" fmla="*/ 2147483646 h 1798"/>
              <a:gd name="T68" fmla="*/ 2147483646 w 4150"/>
              <a:gd name="T69" fmla="*/ 2147483646 h 1798"/>
              <a:gd name="T70" fmla="*/ 2147483646 w 4150"/>
              <a:gd name="T71" fmla="*/ 2147483646 h 1798"/>
              <a:gd name="T72" fmla="*/ 2147483646 w 4150"/>
              <a:gd name="T73" fmla="*/ 2147483646 h 1798"/>
              <a:gd name="T74" fmla="*/ 2147483646 w 4150"/>
              <a:gd name="T75" fmla="*/ 2147483646 h 1798"/>
              <a:gd name="T76" fmla="*/ 2147483646 w 4150"/>
              <a:gd name="T77" fmla="*/ 2147483646 h 1798"/>
              <a:gd name="T78" fmla="*/ 2147483646 w 4150"/>
              <a:gd name="T79" fmla="*/ 2147483646 h 1798"/>
              <a:gd name="T80" fmla="*/ 2147483646 w 4150"/>
              <a:gd name="T81" fmla="*/ 2147483646 h 1798"/>
              <a:gd name="T82" fmla="*/ 2147483646 w 4150"/>
              <a:gd name="T83" fmla="*/ 2147483646 h 1798"/>
              <a:gd name="T84" fmla="*/ 2147483646 w 4150"/>
              <a:gd name="T85" fmla="*/ 2147483646 h 1798"/>
              <a:gd name="T86" fmla="*/ 2147483646 w 4150"/>
              <a:gd name="T87" fmla="*/ 2147483646 h 1798"/>
              <a:gd name="T88" fmla="*/ 2147483646 w 4150"/>
              <a:gd name="T89" fmla="*/ 2147483646 h 1798"/>
              <a:gd name="T90" fmla="*/ 2147483646 w 4150"/>
              <a:gd name="T91" fmla="*/ 2147483646 h 1798"/>
              <a:gd name="T92" fmla="*/ 2147483646 w 4150"/>
              <a:gd name="T93" fmla="*/ 2147483646 h 1798"/>
              <a:gd name="T94" fmla="*/ 2147483646 w 4150"/>
              <a:gd name="T95" fmla="*/ 2147483646 h 1798"/>
              <a:gd name="T96" fmla="*/ 2147483646 w 4150"/>
              <a:gd name="T97" fmla="*/ 2147483646 h 1798"/>
              <a:gd name="T98" fmla="*/ 2147483646 w 4150"/>
              <a:gd name="T99" fmla="*/ 2147483646 h 1798"/>
              <a:gd name="T100" fmla="*/ 2147483646 w 4150"/>
              <a:gd name="T101" fmla="*/ 2147483646 h 1798"/>
              <a:gd name="T102" fmla="*/ 2147483646 w 4150"/>
              <a:gd name="T103" fmla="*/ 2147483646 h 1798"/>
              <a:gd name="T104" fmla="*/ 2147483646 w 4150"/>
              <a:gd name="T105" fmla="*/ 2147483646 h 1798"/>
              <a:gd name="T106" fmla="*/ 2147483646 w 4150"/>
              <a:gd name="T107" fmla="*/ 2147483646 h 1798"/>
              <a:gd name="T108" fmla="*/ 2147483646 w 4150"/>
              <a:gd name="T109" fmla="*/ 2147483646 h 1798"/>
              <a:gd name="T110" fmla="*/ 2147483646 w 4150"/>
              <a:gd name="T111" fmla="*/ 2147483646 h 1798"/>
              <a:gd name="T112" fmla="*/ 2147483646 w 4150"/>
              <a:gd name="T113" fmla="*/ 2147483646 h 1798"/>
              <a:gd name="T114" fmla="*/ 2147483646 w 4150"/>
              <a:gd name="T115" fmla="*/ 2147483646 h 1798"/>
              <a:gd name="T116" fmla="*/ 2147483646 w 4150"/>
              <a:gd name="T117" fmla="*/ 2147483646 h 1798"/>
              <a:gd name="T118" fmla="*/ 2147483646 w 4150"/>
              <a:gd name="T119" fmla="*/ 2147483646 h 1798"/>
              <a:gd name="T120" fmla="*/ 2147483646 w 4150"/>
              <a:gd name="T121" fmla="*/ 2147483646 h 1798"/>
              <a:gd name="T122" fmla="*/ 2147483646 w 4150"/>
              <a:gd name="T123" fmla="*/ 2147483646 h 1798"/>
              <a:gd name="T124" fmla="*/ 2147483646 w 4150"/>
              <a:gd name="T125" fmla="*/ 2147483646 h 17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50"/>
              <a:gd name="T190" fmla="*/ 0 h 1798"/>
              <a:gd name="T191" fmla="*/ 4150 w 4150"/>
              <a:gd name="T192" fmla="*/ 1798 h 17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50" h="1798">
                <a:moveTo>
                  <a:pt x="3592" y="1222"/>
                </a:moveTo>
                <a:lnTo>
                  <a:pt x="3592" y="1229"/>
                </a:lnTo>
                <a:lnTo>
                  <a:pt x="3589" y="1236"/>
                </a:lnTo>
                <a:lnTo>
                  <a:pt x="3587" y="1255"/>
                </a:lnTo>
                <a:lnTo>
                  <a:pt x="3587" y="1277"/>
                </a:lnTo>
                <a:lnTo>
                  <a:pt x="3582" y="1296"/>
                </a:lnTo>
                <a:lnTo>
                  <a:pt x="3573" y="1307"/>
                </a:lnTo>
                <a:lnTo>
                  <a:pt x="3570" y="1307"/>
                </a:lnTo>
                <a:lnTo>
                  <a:pt x="3563" y="1303"/>
                </a:lnTo>
                <a:lnTo>
                  <a:pt x="3559" y="1296"/>
                </a:lnTo>
                <a:lnTo>
                  <a:pt x="3537" y="1286"/>
                </a:lnTo>
                <a:lnTo>
                  <a:pt x="3518" y="1272"/>
                </a:lnTo>
                <a:lnTo>
                  <a:pt x="3521" y="1262"/>
                </a:lnTo>
                <a:lnTo>
                  <a:pt x="3523" y="1253"/>
                </a:lnTo>
                <a:lnTo>
                  <a:pt x="3526" y="1251"/>
                </a:lnTo>
                <a:lnTo>
                  <a:pt x="3530" y="1251"/>
                </a:lnTo>
                <a:lnTo>
                  <a:pt x="3533" y="1243"/>
                </a:lnTo>
                <a:lnTo>
                  <a:pt x="3535" y="1236"/>
                </a:lnTo>
                <a:lnTo>
                  <a:pt x="3533" y="1236"/>
                </a:lnTo>
                <a:lnTo>
                  <a:pt x="3530" y="1236"/>
                </a:lnTo>
                <a:lnTo>
                  <a:pt x="3526" y="1236"/>
                </a:lnTo>
                <a:lnTo>
                  <a:pt x="3521" y="1236"/>
                </a:lnTo>
                <a:lnTo>
                  <a:pt x="3521" y="1234"/>
                </a:lnTo>
                <a:lnTo>
                  <a:pt x="3518" y="1236"/>
                </a:lnTo>
                <a:lnTo>
                  <a:pt x="3516" y="1236"/>
                </a:lnTo>
                <a:lnTo>
                  <a:pt x="3495" y="1229"/>
                </a:lnTo>
                <a:lnTo>
                  <a:pt x="3478" y="1224"/>
                </a:lnTo>
                <a:lnTo>
                  <a:pt x="3476" y="1224"/>
                </a:lnTo>
                <a:lnTo>
                  <a:pt x="3476" y="1229"/>
                </a:lnTo>
                <a:lnTo>
                  <a:pt x="3478" y="1229"/>
                </a:lnTo>
                <a:lnTo>
                  <a:pt x="3483" y="1229"/>
                </a:lnTo>
                <a:lnTo>
                  <a:pt x="3478" y="1239"/>
                </a:lnTo>
                <a:lnTo>
                  <a:pt x="3466" y="1236"/>
                </a:lnTo>
                <a:lnTo>
                  <a:pt x="3455" y="1251"/>
                </a:lnTo>
                <a:lnTo>
                  <a:pt x="3447" y="1267"/>
                </a:lnTo>
                <a:lnTo>
                  <a:pt x="3450" y="1272"/>
                </a:lnTo>
                <a:lnTo>
                  <a:pt x="3440" y="1272"/>
                </a:lnTo>
                <a:lnTo>
                  <a:pt x="3433" y="1272"/>
                </a:lnTo>
                <a:lnTo>
                  <a:pt x="3426" y="1262"/>
                </a:lnTo>
                <a:lnTo>
                  <a:pt x="3417" y="1258"/>
                </a:lnTo>
                <a:lnTo>
                  <a:pt x="3414" y="1260"/>
                </a:lnTo>
                <a:lnTo>
                  <a:pt x="3412" y="1260"/>
                </a:lnTo>
                <a:lnTo>
                  <a:pt x="3410" y="1260"/>
                </a:lnTo>
                <a:lnTo>
                  <a:pt x="3407" y="1260"/>
                </a:lnTo>
                <a:lnTo>
                  <a:pt x="3407" y="1262"/>
                </a:lnTo>
                <a:lnTo>
                  <a:pt x="3407" y="1267"/>
                </a:lnTo>
                <a:lnTo>
                  <a:pt x="3402" y="1265"/>
                </a:lnTo>
                <a:lnTo>
                  <a:pt x="3400" y="1265"/>
                </a:lnTo>
                <a:lnTo>
                  <a:pt x="3398" y="1269"/>
                </a:lnTo>
                <a:lnTo>
                  <a:pt x="3395" y="1274"/>
                </a:lnTo>
                <a:lnTo>
                  <a:pt x="3391" y="1279"/>
                </a:lnTo>
                <a:lnTo>
                  <a:pt x="3388" y="1281"/>
                </a:lnTo>
                <a:lnTo>
                  <a:pt x="3388" y="1286"/>
                </a:lnTo>
                <a:lnTo>
                  <a:pt x="3388" y="1291"/>
                </a:lnTo>
                <a:lnTo>
                  <a:pt x="3384" y="1291"/>
                </a:lnTo>
                <a:lnTo>
                  <a:pt x="3379" y="1291"/>
                </a:lnTo>
                <a:lnTo>
                  <a:pt x="3379" y="1296"/>
                </a:lnTo>
                <a:lnTo>
                  <a:pt x="3381" y="1300"/>
                </a:lnTo>
                <a:lnTo>
                  <a:pt x="3379" y="1300"/>
                </a:lnTo>
                <a:lnTo>
                  <a:pt x="3376" y="1300"/>
                </a:lnTo>
                <a:lnTo>
                  <a:pt x="3374" y="1296"/>
                </a:lnTo>
                <a:lnTo>
                  <a:pt x="3369" y="1293"/>
                </a:lnTo>
                <a:lnTo>
                  <a:pt x="3369" y="1296"/>
                </a:lnTo>
                <a:lnTo>
                  <a:pt x="3365" y="1298"/>
                </a:lnTo>
                <a:lnTo>
                  <a:pt x="3362" y="1300"/>
                </a:lnTo>
                <a:lnTo>
                  <a:pt x="3362" y="1307"/>
                </a:lnTo>
                <a:lnTo>
                  <a:pt x="3362" y="1314"/>
                </a:lnTo>
                <a:lnTo>
                  <a:pt x="3346" y="1333"/>
                </a:lnTo>
                <a:lnTo>
                  <a:pt x="3317" y="1343"/>
                </a:lnTo>
                <a:lnTo>
                  <a:pt x="3305" y="1345"/>
                </a:lnTo>
                <a:lnTo>
                  <a:pt x="3291" y="1350"/>
                </a:lnTo>
                <a:lnTo>
                  <a:pt x="3282" y="1357"/>
                </a:lnTo>
                <a:lnTo>
                  <a:pt x="3272" y="1367"/>
                </a:lnTo>
                <a:lnTo>
                  <a:pt x="3270" y="1367"/>
                </a:lnTo>
                <a:lnTo>
                  <a:pt x="3270" y="1364"/>
                </a:lnTo>
                <a:lnTo>
                  <a:pt x="3270" y="1362"/>
                </a:lnTo>
                <a:lnTo>
                  <a:pt x="3265" y="1367"/>
                </a:lnTo>
                <a:lnTo>
                  <a:pt x="3263" y="1376"/>
                </a:lnTo>
                <a:lnTo>
                  <a:pt x="3263" y="1386"/>
                </a:lnTo>
                <a:lnTo>
                  <a:pt x="3261" y="1393"/>
                </a:lnTo>
                <a:lnTo>
                  <a:pt x="3261" y="1395"/>
                </a:lnTo>
                <a:lnTo>
                  <a:pt x="3265" y="1407"/>
                </a:lnTo>
                <a:lnTo>
                  <a:pt x="3268" y="1419"/>
                </a:lnTo>
                <a:lnTo>
                  <a:pt x="3265" y="1416"/>
                </a:lnTo>
                <a:lnTo>
                  <a:pt x="3265" y="1412"/>
                </a:lnTo>
                <a:lnTo>
                  <a:pt x="3263" y="1412"/>
                </a:lnTo>
                <a:lnTo>
                  <a:pt x="3261" y="1412"/>
                </a:lnTo>
                <a:lnTo>
                  <a:pt x="3261" y="1416"/>
                </a:lnTo>
                <a:lnTo>
                  <a:pt x="3263" y="1419"/>
                </a:lnTo>
                <a:lnTo>
                  <a:pt x="3261" y="1419"/>
                </a:lnTo>
                <a:lnTo>
                  <a:pt x="3261" y="1426"/>
                </a:lnTo>
                <a:lnTo>
                  <a:pt x="3265" y="1431"/>
                </a:lnTo>
                <a:lnTo>
                  <a:pt x="3268" y="1438"/>
                </a:lnTo>
                <a:lnTo>
                  <a:pt x="3270" y="1445"/>
                </a:lnTo>
                <a:lnTo>
                  <a:pt x="3277" y="1459"/>
                </a:lnTo>
                <a:lnTo>
                  <a:pt x="3279" y="1476"/>
                </a:lnTo>
                <a:lnTo>
                  <a:pt x="3284" y="1483"/>
                </a:lnTo>
                <a:lnTo>
                  <a:pt x="3287" y="1492"/>
                </a:lnTo>
                <a:lnTo>
                  <a:pt x="3287" y="1502"/>
                </a:lnTo>
                <a:lnTo>
                  <a:pt x="3287" y="1511"/>
                </a:lnTo>
                <a:lnTo>
                  <a:pt x="3282" y="1514"/>
                </a:lnTo>
                <a:lnTo>
                  <a:pt x="3277" y="1516"/>
                </a:lnTo>
                <a:lnTo>
                  <a:pt x="3287" y="1528"/>
                </a:lnTo>
                <a:lnTo>
                  <a:pt x="3303" y="1535"/>
                </a:lnTo>
                <a:lnTo>
                  <a:pt x="3305" y="1535"/>
                </a:lnTo>
                <a:lnTo>
                  <a:pt x="3310" y="1535"/>
                </a:lnTo>
                <a:lnTo>
                  <a:pt x="3324" y="1528"/>
                </a:lnTo>
                <a:lnTo>
                  <a:pt x="3336" y="1521"/>
                </a:lnTo>
                <a:lnTo>
                  <a:pt x="3353" y="1518"/>
                </a:lnTo>
                <a:lnTo>
                  <a:pt x="3369" y="1521"/>
                </a:lnTo>
                <a:lnTo>
                  <a:pt x="3381" y="1516"/>
                </a:lnTo>
                <a:lnTo>
                  <a:pt x="3388" y="1506"/>
                </a:lnTo>
                <a:lnTo>
                  <a:pt x="3398" y="1504"/>
                </a:lnTo>
                <a:lnTo>
                  <a:pt x="3405" y="1499"/>
                </a:lnTo>
                <a:lnTo>
                  <a:pt x="3414" y="1499"/>
                </a:lnTo>
                <a:lnTo>
                  <a:pt x="3424" y="1497"/>
                </a:lnTo>
                <a:lnTo>
                  <a:pt x="3443" y="1492"/>
                </a:lnTo>
                <a:lnTo>
                  <a:pt x="3462" y="1490"/>
                </a:lnTo>
                <a:lnTo>
                  <a:pt x="3464" y="1490"/>
                </a:lnTo>
                <a:lnTo>
                  <a:pt x="3473" y="1492"/>
                </a:lnTo>
                <a:lnTo>
                  <a:pt x="3483" y="1495"/>
                </a:lnTo>
                <a:lnTo>
                  <a:pt x="3492" y="1497"/>
                </a:lnTo>
                <a:lnTo>
                  <a:pt x="3502" y="1502"/>
                </a:lnTo>
                <a:lnTo>
                  <a:pt x="3502" y="1504"/>
                </a:lnTo>
                <a:lnTo>
                  <a:pt x="3507" y="1514"/>
                </a:lnTo>
                <a:lnTo>
                  <a:pt x="3514" y="1523"/>
                </a:lnTo>
                <a:lnTo>
                  <a:pt x="3514" y="1525"/>
                </a:lnTo>
                <a:lnTo>
                  <a:pt x="3514" y="1528"/>
                </a:lnTo>
                <a:lnTo>
                  <a:pt x="3516" y="1530"/>
                </a:lnTo>
                <a:lnTo>
                  <a:pt x="3521" y="1532"/>
                </a:lnTo>
                <a:lnTo>
                  <a:pt x="3526" y="1528"/>
                </a:lnTo>
                <a:lnTo>
                  <a:pt x="3530" y="1518"/>
                </a:lnTo>
                <a:lnTo>
                  <a:pt x="3537" y="1514"/>
                </a:lnTo>
                <a:lnTo>
                  <a:pt x="3544" y="1509"/>
                </a:lnTo>
                <a:lnTo>
                  <a:pt x="3542" y="1511"/>
                </a:lnTo>
                <a:lnTo>
                  <a:pt x="3542" y="1514"/>
                </a:lnTo>
                <a:lnTo>
                  <a:pt x="3540" y="1523"/>
                </a:lnTo>
                <a:lnTo>
                  <a:pt x="3537" y="1530"/>
                </a:lnTo>
                <a:lnTo>
                  <a:pt x="3535" y="1530"/>
                </a:lnTo>
                <a:lnTo>
                  <a:pt x="3535" y="1535"/>
                </a:lnTo>
                <a:lnTo>
                  <a:pt x="3535" y="1537"/>
                </a:lnTo>
                <a:lnTo>
                  <a:pt x="3540" y="1537"/>
                </a:lnTo>
                <a:lnTo>
                  <a:pt x="3544" y="1535"/>
                </a:lnTo>
                <a:lnTo>
                  <a:pt x="3544" y="1530"/>
                </a:lnTo>
                <a:lnTo>
                  <a:pt x="3547" y="1528"/>
                </a:lnTo>
                <a:lnTo>
                  <a:pt x="3549" y="1528"/>
                </a:lnTo>
                <a:lnTo>
                  <a:pt x="3552" y="1530"/>
                </a:lnTo>
                <a:lnTo>
                  <a:pt x="3549" y="1535"/>
                </a:lnTo>
                <a:lnTo>
                  <a:pt x="3549" y="1542"/>
                </a:lnTo>
                <a:lnTo>
                  <a:pt x="3554" y="1540"/>
                </a:lnTo>
                <a:lnTo>
                  <a:pt x="3559" y="1540"/>
                </a:lnTo>
                <a:lnTo>
                  <a:pt x="3563" y="1547"/>
                </a:lnTo>
                <a:lnTo>
                  <a:pt x="3566" y="1561"/>
                </a:lnTo>
                <a:lnTo>
                  <a:pt x="3575" y="1573"/>
                </a:lnTo>
                <a:lnTo>
                  <a:pt x="3587" y="1577"/>
                </a:lnTo>
                <a:lnTo>
                  <a:pt x="3589" y="1575"/>
                </a:lnTo>
                <a:lnTo>
                  <a:pt x="3592" y="1575"/>
                </a:lnTo>
                <a:lnTo>
                  <a:pt x="3601" y="1580"/>
                </a:lnTo>
                <a:lnTo>
                  <a:pt x="3611" y="1582"/>
                </a:lnTo>
                <a:lnTo>
                  <a:pt x="3618" y="1577"/>
                </a:lnTo>
                <a:lnTo>
                  <a:pt x="3627" y="1573"/>
                </a:lnTo>
                <a:lnTo>
                  <a:pt x="3627" y="1575"/>
                </a:lnTo>
                <a:lnTo>
                  <a:pt x="3627" y="1577"/>
                </a:lnTo>
                <a:lnTo>
                  <a:pt x="3630" y="1577"/>
                </a:lnTo>
                <a:lnTo>
                  <a:pt x="3632" y="1577"/>
                </a:lnTo>
                <a:lnTo>
                  <a:pt x="3637" y="1582"/>
                </a:lnTo>
                <a:lnTo>
                  <a:pt x="3644" y="1585"/>
                </a:lnTo>
                <a:lnTo>
                  <a:pt x="3653" y="1577"/>
                </a:lnTo>
                <a:lnTo>
                  <a:pt x="3663" y="1570"/>
                </a:lnTo>
                <a:lnTo>
                  <a:pt x="3677" y="1570"/>
                </a:lnTo>
                <a:lnTo>
                  <a:pt x="3686" y="1563"/>
                </a:lnTo>
                <a:lnTo>
                  <a:pt x="3686" y="1554"/>
                </a:lnTo>
                <a:lnTo>
                  <a:pt x="3689" y="1547"/>
                </a:lnTo>
                <a:lnTo>
                  <a:pt x="3698" y="1523"/>
                </a:lnTo>
                <a:lnTo>
                  <a:pt x="3710" y="1504"/>
                </a:lnTo>
                <a:lnTo>
                  <a:pt x="3717" y="1495"/>
                </a:lnTo>
                <a:lnTo>
                  <a:pt x="3722" y="1480"/>
                </a:lnTo>
                <a:lnTo>
                  <a:pt x="3724" y="1464"/>
                </a:lnTo>
                <a:lnTo>
                  <a:pt x="3729" y="1452"/>
                </a:lnTo>
                <a:lnTo>
                  <a:pt x="3729" y="1450"/>
                </a:lnTo>
                <a:lnTo>
                  <a:pt x="3727" y="1440"/>
                </a:lnTo>
                <a:lnTo>
                  <a:pt x="3724" y="1433"/>
                </a:lnTo>
                <a:lnTo>
                  <a:pt x="3722" y="1423"/>
                </a:lnTo>
                <a:lnTo>
                  <a:pt x="3722" y="1414"/>
                </a:lnTo>
                <a:lnTo>
                  <a:pt x="3724" y="1409"/>
                </a:lnTo>
                <a:lnTo>
                  <a:pt x="3724" y="1402"/>
                </a:lnTo>
                <a:lnTo>
                  <a:pt x="3722" y="1405"/>
                </a:lnTo>
                <a:lnTo>
                  <a:pt x="3720" y="1407"/>
                </a:lnTo>
                <a:lnTo>
                  <a:pt x="3708" y="1395"/>
                </a:lnTo>
                <a:lnTo>
                  <a:pt x="3696" y="1381"/>
                </a:lnTo>
                <a:lnTo>
                  <a:pt x="3696" y="1378"/>
                </a:lnTo>
                <a:lnTo>
                  <a:pt x="3696" y="1374"/>
                </a:lnTo>
                <a:lnTo>
                  <a:pt x="3689" y="1369"/>
                </a:lnTo>
                <a:lnTo>
                  <a:pt x="3682" y="1367"/>
                </a:lnTo>
                <a:lnTo>
                  <a:pt x="3679" y="1355"/>
                </a:lnTo>
                <a:lnTo>
                  <a:pt x="3672" y="1348"/>
                </a:lnTo>
                <a:lnTo>
                  <a:pt x="3672" y="1345"/>
                </a:lnTo>
                <a:lnTo>
                  <a:pt x="3658" y="1333"/>
                </a:lnTo>
                <a:lnTo>
                  <a:pt x="3641" y="1319"/>
                </a:lnTo>
                <a:lnTo>
                  <a:pt x="3641" y="1307"/>
                </a:lnTo>
                <a:lnTo>
                  <a:pt x="3634" y="1296"/>
                </a:lnTo>
                <a:lnTo>
                  <a:pt x="3632" y="1284"/>
                </a:lnTo>
                <a:lnTo>
                  <a:pt x="3630" y="1272"/>
                </a:lnTo>
                <a:lnTo>
                  <a:pt x="3625" y="1267"/>
                </a:lnTo>
                <a:lnTo>
                  <a:pt x="3620" y="1265"/>
                </a:lnTo>
                <a:lnTo>
                  <a:pt x="3618" y="1265"/>
                </a:lnTo>
                <a:lnTo>
                  <a:pt x="3613" y="1265"/>
                </a:lnTo>
                <a:lnTo>
                  <a:pt x="3613" y="1258"/>
                </a:lnTo>
                <a:lnTo>
                  <a:pt x="3611" y="1251"/>
                </a:lnTo>
                <a:lnTo>
                  <a:pt x="3608" y="1243"/>
                </a:lnTo>
                <a:lnTo>
                  <a:pt x="3608" y="1236"/>
                </a:lnTo>
                <a:lnTo>
                  <a:pt x="3606" y="1236"/>
                </a:lnTo>
                <a:lnTo>
                  <a:pt x="3606" y="1234"/>
                </a:lnTo>
                <a:lnTo>
                  <a:pt x="3606" y="1232"/>
                </a:lnTo>
                <a:lnTo>
                  <a:pt x="3604" y="1232"/>
                </a:lnTo>
                <a:lnTo>
                  <a:pt x="3601" y="1222"/>
                </a:lnTo>
                <a:lnTo>
                  <a:pt x="3599" y="1217"/>
                </a:lnTo>
                <a:lnTo>
                  <a:pt x="3594" y="1220"/>
                </a:lnTo>
                <a:lnTo>
                  <a:pt x="3592" y="1222"/>
                </a:lnTo>
                <a:close/>
                <a:moveTo>
                  <a:pt x="4034" y="239"/>
                </a:moveTo>
                <a:lnTo>
                  <a:pt x="4027" y="244"/>
                </a:lnTo>
                <a:lnTo>
                  <a:pt x="4015" y="246"/>
                </a:lnTo>
                <a:lnTo>
                  <a:pt x="4011" y="246"/>
                </a:lnTo>
                <a:lnTo>
                  <a:pt x="4004" y="244"/>
                </a:lnTo>
                <a:lnTo>
                  <a:pt x="4006" y="248"/>
                </a:lnTo>
                <a:lnTo>
                  <a:pt x="4011" y="248"/>
                </a:lnTo>
                <a:lnTo>
                  <a:pt x="4013" y="248"/>
                </a:lnTo>
                <a:lnTo>
                  <a:pt x="4015" y="248"/>
                </a:lnTo>
                <a:lnTo>
                  <a:pt x="4018" y="251"/>
                </a:lnTo>
                <a:lnTo>
                  <a:pt x="4020" y="253"/>
                </a:lnTo>
                <a:lnTo>
                  <a:pt x="4018" y="255"/>
                </a:lnTo>
                <a:lnTo>
                  <a:pt x="4018" y="258"/>
                </a:lnTo>
                <a:lnTo>
                  <a:pt x="4025" y="274"/>
                </a:lnTo>
                <a:lnTo>
                  <a:pt x="4004" y="270"/>
                </a:lnTo>
                <a:lnTo>
                  <a:pt x="3982" y="279"/>
                </a:lnTo>
                <a:lnTo>
                  <a:pt x="3959" y="284"/>
                </a:lnTo>
                <a:lnTo>
                  <a:pt x="3949" y="291"/>
                </a:lnTo>
                <a:lnTo>
                  <a:pt x="3940" y="296"/>
                </a:lnTo>
                <a:lnTo>
                  <a:pt x="3933" y="296"/>
                </a:lnTo>
                <a:lnTo>
                  <a:pt x="3928" y="298"/>
                </a:lnTo>
                <a:lnTo>
                  <a:pt x="3925" y="303"/>
                </a:lnTo>
                <a:lnTo>
                  <a:pt x="3921" y="305"/>
                </a:lnTo>
                <a:lnTo>
                  <a:pt x="3914" y="303"/>
                </a:lnTo>
                <a:lnTo>
                  <a:pt x="3907" y="298"/>
                </a:lnTo>
                <a:lnTo>
                  <a:pt x="3904" y="298"/>
                </a:lnTo>
                <a:lnTo>
                  <a:pt x="3899" y="298"/>
                </a:lnTo>
                <a:lnTo>
                  <a:pt x="3885" y="303"/>
                </a:lnTo>
                <a:lnTo>
                  <a:pt x="3873" y="308"/>
                </a:lnTo>
                <a:lnTo>
                  <a:pt x="3873" y="303"/>
                </a:lnTo>
                <a:lnTo>
                  <a:pt x="3873" y="300"/>
                </a:lnTo>
                <a:lnTo>
                  <a:pt x="3866" y="303"/>
                </a:lnTo>
                <a:lnTo>
                  <a:pt x="3859" y="305"/>
                </a:lnTo>
                <a:lnTo>
                  <a:pt x="3854" y="305"/>
                </a:lnTo>
                <a:lnTo>
                  <a:pt x="3852" y="305"/>
                </a:lnTo>
                <a:lnTo>
                  <a:pt x="3850" y="305"/>
                </a:lnTo>
                <a:lnTo>
                  <a:pt x="3847" y="305"/>
                </a:lnTo>
                <a:lnTo>
                  <a:pt x="3843" y="310"/>
                </a:lnTo>
                <a:lnTo>
                  <a:pt x="3838" y="319"/>
                </a:lnTo>
                <a:lnTo>
                  <a:pt x="3831" y="322"/>
                </a:lnTo>
                <a:lnTo>
                  <a:pt x="3826" y="331"/>
                </a:lnTo>
                <a:lnTo>
                  <a:pt x="3831" y="331"/>
                </a:lnTo>
                <a:lnTo>
                  <a:pt x="3836" y="329"/>
                </a:lnTo>
                <a:lnTo>
                  <a:pt x="3838" y="331"/>
                </a:lnTo>
                <a:lnTo>
                  <a:pt x="3840" y="336"/>
                </a:lnTo>
                <a:lnTo>
                  <a:pt x="3838" y="338"/>
                </a:lnTo>
                <a:lnTo>
                  <a:pt x="3836" y="343"/>
                </a:lnTo>
                <a:lnTo>
                  <a:pt x="3838" y="345"/>
                </a:lnTo>
                <a:lnTo>
                  <a:pt x="3840" y="350"/>
                </a:lnTo>
                <a:lnTo>
                  <a:pt x="3840" y="353"/>
                </a:lnTo>
                <a:lnTo>
                  <a:pt x="3840" y="355"/>
                </a:lnTo>
                <a:lnTo>
                  <a:pt x="3838" y="355"/>
                </a:lnTo>
                <a:lnTo>
                  <a:pt x="3833" y="355"/>
                </a:lnTo>
                <a:lnTo>
                  <a:pt x="3831" y="355"/>
                </a:lnTo>
                <a:lnTo>
                  <a:pt x="3826" y="357"/>
                </a:lnTo>
                <a:lnTo>
                  <a:pt x="3824" y="364"/>
                </a:lnTo>
                <a:lnTo>
                  <a:pt x="3826" y="367"/>
                </a:lnTo>
                <a:lnTo>
                  <a:pt x="3826" y="372"/>
                </a:lnTo>
                <a:lnTo>
                  <a:pt x="3826" y="374"/>
                </a:lnTo>
                <a:lnTo>
                  <a:pt x="3824" y="376"/>
                </a:lnTo>
                <a:lnTo>
                  <a:pt x="3817" y="376"/>
                </a:lnTo>
                <a:lnTo>
                  <a:pt x="3812" y="376"/>
                </a:lnTo>
                <a:lnTo>
                  <a:pt x="3807" y="379"/>
                </a:lnTo>
                <a:lnTo>
                  <a:pt x="3802" y="383"/>
                </a:lnTo>
                <a:lnTo>
                  <a:pt x="3802" y="386"/>
                </a:lnTo>
                <a:lnTo>
                  <a:pt x="3802" y="391"/>
                </a:lnTo>
                <a:lnTo>
                  <a:pt x="3795" y="393"/>
                </a:lnTo>
                <a:lnTo>
                  <a:pt x="3788" y="395"/>
                </a:lnTo>
                <a:lnTo>
                  <a:pt x="3786" y="400"/>
                </a:lnTo>
                <a:lnTo>
                  <a:pt x="3783" y="407"/>
                </a:lnTo>
                <a:lnTo>
                  <a:pt x="3776" y="414"/>
                </a:lnTo>
                <a:lnTo>
                  <a:pt x="3765" y="424"/>
                </a:lnTo>
                <a:lnTo>
                  <a:pt x="3755" y="395"/>
                </a:lnTo>
                <a:lnTo>
                  <a:pt x="3750" y="364"/>
                </a:lnTo>
                <a:lnTo>
                  <a:pt x="3753" y="350"/>
                </a:lnTo>
                <a:lnTo>
                  <a:pt x="3760" y="343"/>
                </a:lnTo>
                <a:lnTo>
                  <a:pt x="3765" y="338"/>
                </a:lnTo>
                <a:lnTo>
                  <a:pt x="3767" y="334"/>
                </a:lnTo>
                <a:lnTo>
                  <a:pt x="3772" y="331"/>
                </a:lnTo>
                <a:lnTo>
                  <a:pt x="3776" y="329"/>
                </a:lnTo>
                <a:lnTo>
                  <a:pt x="3791" y="324"/>
                </a:lnTo>
                <a:lnTo>
                  <a:pt x="3800" y="317"/>
                </a:lnTo>
                <a:lnTo>
                  <a:pt x="3809" y="310"/>
                </a:lnTo>
                <a:lnTo>
                  <a:pt x="3819" y="303"/>
                </a:lnTo>
                <a:lnTo>
                  <a:pt x="3824" y="298"/>
                </a:lnTo>
                <a:lnTo>
                  <a:pt x="3828" y="296"/>
                </a:lnTo>
                <a:lnTo>
                  <a:pt x="3836" y="293"/>
                </a:lnTo>
                <a:lnTo>
                  <a:pt x="3843" y="291"/>
                </a:lnTo>
                <a:lnTo>
                  <a:pt x="3847" y="284"/>
                </a:lnTo>
                <a:lnTo>
                  <a:pt x="3854" y="270"/>
                </a:lnTo>
                <a:lnTo>
                  <a:pt x="3845" y="272"/>
                </a:lnTo>
                <a:lnTo>
                  <a:pt x="3840" y="279"/>
                </a:lnTo>
                <a:lnTo>
                  <a:pt x="3836" y="286"/>
                </a:lnTo>
                <a:lnTo>
                  <a:pt x="3824" y="289"/>
                </a:lnTo>
                <a:lnTo>
                  <a:pt x="3814" y="293"/>
                </a:lnTo>
                <a:lnTo>
                  <a:pt x="3805" y="296"/>
                </a:lnTo>
                <a:lnTo>
                  <a:pt x="3805" y="293"/>
                </a:lnTo>
                <a:lnTo>
                  <a:pt x="3802" y="291"/>
                </a:lnTo>
                <a:lnTo>
                  <a:pt x="3800" y="289"/>
                </a:lnTo>
                <a:lnTo>
                  <a:pt x="3802" y="286"/>
                </a:lnTo>
                <a:lnTo>
                  <a:pt x="3802" y="282"/>
                </a:lnTo>
                <a:lnTo>
                  <a:pt x="3781" y="282"/>
                </a:lnTo>
                <a:lnTo>
                  <a:pt x="3765" y="289"/>
                </a:lnTo>
                <a:lnTo>
                  <a:pt x="3750" y="298"/>
                </a:lnTo>
                <a:lnTo>
                  <a:pt x="3738" y="310"/>
                </a:lnTo>
                <a:lnTo>
                  <a:pt x="3743" y="310"/>
                </a:lnTo>
                <a:lnTo>
                  <a:pt x="3746" y="310"/>
                </a:lnTo>
                <a:lnTo>
                  <a:pt x="3743" y="315"/>
                </a:lnTo>
                <a:lnTo>
                  <a:pt x="3738" y="317"/>
                </a:lnTo>
                <a:lnTo>
                  <a:pt x="3736" y="317"/>
                </a:lnTo>
                <a:lnTo>
                  <a:pt x="3731" y="317"/>
                </a:lnTo>
                <a:lnTo>
                  <a:pt x="3727" y="315"/>
                </a:lnTo>
                <a:lnTo>
                  <a:pt x="3724" y="317"/>
                </a:lnTo>
                <a:lnTo>
                  <a:pt x="3717" y="319"/>
                </a:lnTo>
                <a:lnTo>
                  <a:pt x="3705" y="319"/>
                </a:lnTo>
                <a:lnTo>
                  <a:pt x="3698" y="315"/>
                </a:lnTo>
                <a:lnTo>
                  <a:pt x="3703" y="315"/>
                </a:lnTo>
                <a:lnTo>
                  <a:pt x="3705" y="312"/>
                </a:lnTo>
                <a:lnTo>
                  <a:pt x="3691" y="310"/>
                </a:lnTo>
                <a:lnTo>
                  <a:pt x="3679" y="308"/>
                </a:lnTo>
                <a:lnTo>
                  <a:pt x="3677" y="310"/>
                </a:lnTo>
                <a:lnTo>
                  <a:pt x="3677" y="312"/>
                </a:lnTo>
                <a:lnTo>
                  <a:pt x="3675" y="312"/>
                </a:lnTo>
                <a:lnTo>
                  <a:pt x="3672" y="312"/>
                </a:lnTo>
                <a:lnTo>
                  <a:pt x="3672" y="315"/>
                </a:lnTo>
                <a:lnTo>
                  <a:pt x="3668" y="315"/>
                </a:lnTo>
                <a:lnTo>
                  <a:pt x="3663" y="315"/>
                </a:lnTo>
                <a:lnTo>
                  <a:pt x="3656" y="315"/>
                </a:lnTo>
                <a:lnTo>
                  <a:pt x="3651" y="315"/>
                </a:lnTo>
                <a:lnTo>
                  <a:pt x="3641" y="315"/>
                </a:lnTo>
                <a:lnTo>
                  <a:pt x="3632" y="315"/>
                </a:lnTo>
                <a:lnTo>
                  <a:pt x="3620" y="315"/>
                </a:lnTo>
                <a:lnTo>
                  <a:pt x="3608" y="315"/>
                </a:lnTo>
                <a:lnTo>
                  <a:pt x="3594" y="319"/>
                </a:lnTo>
                <a:lnTo>
                  <a:pt x="3582" y="327"/>
                </a:lnTo>
                <a:lnTo>
                  <a:pt x="3578" y="331"/>
                </a:lnTo>
                <a:lnTo>
                  <a:pt x="3573" y="336"/>
                </a:lnTo>
                <a:lnTo>
                  <a:pt x="3566" y="338"/>
                </a:lnTo>
                <a:lnTo>
                  <a:pt x="3561" y="341"/>
                </a:lnTo>
                <a:lnTo>
                  <a:pt x="3549" y="350"/>
                </a:lnTo>
                <a:lnTo>
                  <a:pt x="3540" y="357"/>
                </a:lnTo>
                <a:lnTo>
                  <a:pt x="3528" y="364"/>
                </a:lnTo>
                <a:lnTo>
                  <a:pt x="3516" y="372"/>
                </a:lnTo>
                <a:lnTo>
                  <a:pt x="3523" y="374"/>
                </a:lnTo>
                <a:lnTo>
                  <a:pt x="3533" y="374"/>
                </a:lnTo>
                <a:lnTo>
                  <a:pt x="3533" y="376"/>
                </a:lnTo>
                <a:lnTo>
                  <a:pt x="3535" y="376"/>
                </a:lnTo>
                <a:lnTo>
                  <a:pt x="3533" y="381"/>
                </a:lnTo>
                <a:lnTo>
                  <a:pt x="3533" y="383"/>
                </a:lnTo>
                <a:lnTo>
                  <a:pt x="3535" y="383"/>
                </a:lnTo>
                <a:lnTo>
                  <a:pt x="3537" y="379"/>
                </a:lnTo>
                <a:lnTo>
                  <a:pt x="3540" y="376"/>
                </a:lnTo>
                <a:lnTo>
                  <a:pt x="3542" y="379"/>
                </a:lnTo>
                <a:lnTo>
                  <a:pt x="3542" y="381"/>
                </a:lnTo>
                <a:lnTo>
                  <a:pt x="3542" y="386"/>
                </a:lnTo>
                <a:lnTo>
                  <a:pt x="3547" y="386"/>
                </a:lnTo>
                <a:lnTo>
                  <a:pt x="3552" y="383"/>
                </a:lnTo>
                <a:lnTo>
                  <a:pt x="3554" y="386"/>
                </a:lnTo>
                <a:lnTo>
                  <a:pt x="3554" y="381"/>
                </a:lnTo>
                <a:lnTo>
                  <a:pt x="3554" y="379"/>
                </a:lnTo>
                <a:lnTo>
                  <a:pt x="3559" y="379"/>
                </a:lnTo>
                <a:lnTo>
                  <a:pt x="3563" y="379"/>
                </a:lnTo>
                <a:lnTo>
                  <a:pt x="3575" y="383"/>
                </a:lnTo>
                <a:lnTo>
                  <a:pt x="3587" y="388"/>
                </a:lnTo>
                <a:lnTo>
                  <a:pt x="3585" y="393"/>
                </a:lnTo>
                <a:lnTo>
                  <a:pt x="3585" y="398"/>
                </a:lnTo>
                <a:lnTo>
                  <a:pt x="3585" y="402"/>
                </a:lnTo>
                <a:lnTo>
                  <a:pt x="3587" y="407"/>
                </a:lnTo>
                <a:lnTo>
                  <a:pt x="3589" y="405"/>
                </a:lnTo>
                <a:lnTo>
                  <a:pt x="3589" y="400"/>
                </a:lnTo>
                <a:lnTo>
                  <a:pt x="3592" y="395"/>
                </a:lnTo>
                <a:lnTo>
                  <a:pt x="3592" y="388"/>
                </a:lnTo>
                <a:lnTo>
                  <a:pt x="3597" y="388"/>
                </a:lnTo>
                <a:lnTo>
                  <a:pt x="3599" y="388"/>
                </a:lnTo>
                <a:lnTo>
                  <a:pt x="3599" y="383"/>
                </a:lnTo>
                <a:lnTo>
                  <a:pt x="3599" y="381"/>
                </a:lnTo>
                <a:lnTo>
                  <a:pt x="3599" y="379"/>
                </a:lnTo>
                <a:lnTo>
                  <a:pt x="3601" y="376"/>
                </a:lnTo>
                <a:lnTo>
                  <a:pt x="3604" y="376"/>
                </a:lnTo>
                <a:lnTo>
                  <a:pt x="3604" y="379"/>
                </a:lnTo>
                <a:lnTo>
                  <a:pt x="3608" y="388"/>
                </a:lnTo>
                <a:lnTo>
                  <a:pt x="3611" y="398"/>
                </a:lnTo>
                <a:lnTo>
                  <a:pt x="3608" y="402"/>
                </a:lnTo>
                <a:lnTo>
                  <a:pt x="3608" y="405"/>
                </a:lnTo>
                <a:lnTo>
                  <a:pt x="3615" y="428"/>
                </a:lnTo>
                <a:lnTo>
                  <a:pt x="3625" y="450"/>
                </a:lnTo>
                <a:lnTo>
                  <a:pt x="3618" y="447"/>
                </a:lnTo>
                <a:lnTo>
                  <a:pt x="3613" y="445"/>
                </a:lnTo>
                <a:lnTo>
                  <a:pt x="3611" y="445"/>
                </a:lnTo>
                <a:lnTo>
                  <a:pt x="3604" y="452"/>
                </a:lnTo>
                <a:lnTo>
                  <a:pt x="3601" y="464"/>
                </a:lnTo>
                <a:lnTo>
                  <a:pt x="3606" y="471"/>
                </a:lnTo>
                <a:lnTo>
                  <a:pt x="3613" y="483"/>
                </a:lnTo>
                <a:lnTo>
                  <a:pt x="3608" y="481"/>
                </a:lnTo>
                <a:lnTo>
                  <a:pt x="3604" y="478"/>
                </a:lnTo>
                <a:lnTo>
                  <a:pt x="3601" y="478"/>
                </a:lnTo>
                <a:lnTo>
                  <a:pt x="3599" y="478"/>
                </a:lnTo>
                <a:lnTo>
                  <a:pt x="3597" y="483"/>
                </a:lnTo>
                <a:lnTo>
                  <a:pt x="3597" y="485"/>
                </a:lnTo>
                <a:lnTo>
                  <a:pt x="3589" y="473"/>
                </a:lnTo>
                <a:lnTo>
                  <a:pt x="3594" y="457"/>
                </a:lnTo>
                <a:lnTo>
                  <a:pt x="3592" y="454"/>
                </a:lnTo>
                <a:lnTo>
                  <a:pt x="3592" y="452"/>
                </a:lnTo>
                <a:lnTo>
                  <a:pt x="3592" y="443"/>
                </a:lnTo>
                <a:lnTo>
                  <a:pt x="3594" y="433"/>
                </a:lnTo>
                <a:lnTo>
                  <a:pt x="3594" y="426"/>
                </a:lnTo>
                <a:lnTo>
                  <a:pt x="3594" y="419"/>
                </a:lnTo>
                <a:lnTo>
                  <a:pt x="3592" y="414"/>
                </a:lnTo>
                <a:lnTo>
                  <a:pt x="3587" y="409"/>
                </a:lnTo>
                <a:lnTo>
                  <a:pt x="3580" y="417"/>
                </a:lnTo>
                <a:lnTo>
                  <a:pt x="3578" y="428"/>
                </a:lnTo>
                <a:lnTo>
                  <a:pt x="3575" y="443"/>
                </a:lnTo>
                <a:lnTo>
                  <a:pt x="3573" y="454"/>
                </a:lnTo>
                <a:lnTo>
                  <a:pt x="3535" y="497"/>
                </a:lnTo>
                <a:lnTo>
                  <a:pt x="3495" y="528"/>
                </a:lnTo>
                <a:lnTo>
                  <a:pt x="3492" y="528"/>
                </a:lnTo>
                <a:lnTo>
                  <a:pt x="3485" y="528"/>
                </a:lnTo>
                <a:lnTo>
                  <a:pt x="3481" y="523"/>
                </a:lnTo>
                <a:lnTo>
                  <a:pt x="3478" y="523"/>
                </a:lnTo>
                <a:lnTo>
                  <a:pt x="3476" y="523"/>
                </a:lnTo>
                <a:lnTo>
                  <a:pt x="3469" y="528"/>
                </a:lnTo>
                <a:lnTo>
                  <a:pt x="3459" y="535"/>
                </a:lnTo>
                <a:lnTo>
                  <a:pt x="3452" y="540"/>
                </a:lnTo>
                <a:lnTo>
                  <a:pt x="3452" y="552"/>
                </a:lnTo>
                <a:lnTo>
                  <a:pt x="3440" y="561"/>
                </a:lnTo>
                <a:lnTo>
                  <a:pt x="3429" y="568"/>
                </a:lnTo>
                <a:lnTo>
                  <a:pt x="3426" y="571"/>
                </a:lnTo>
                <a:lnTo>
                  <a:pt x="3426" y="573"/>
                </a:lnTo>
                <a:lnTo>
                  <a:pt x="3438" y="585"/>
                </a:lnTo>
                <a:lnTo>
                  <a:pt x="3447" y="599"/>
                </a:lnTo>
                <a:lnTo>
                  <a:pt x="3447" y="608"/>
                </a:lnTo>
                <a:lnTo>
                  <a:pt x="3447" y="620"/>
                </a:lnTo>
                <a:lnTo>
                  <a:pt x="3447" y="623"/>
                </a:lnTo>
                <a:lnTo>
                  <a:pt x="3445" y="627"/>
                </a:lnTo>
                <a:lnTo>
                  <a:pt x="3443" y="627"/>
                </a:lnTo>
                <a:lnTo>
                  <a:pt x="3438" y="627"/>
                </a:lnTo>
                <a:lnTo>
                  <a:pt x="3436" y="627"/>
                </a:lnTo>
                <a:lnTo>
                  <a:pt x="3436" y="630"/>
                </a:lnTo>
                <a:lnTo>
                  <a:pt x="3421" y="632"/>
                </a:lnTo>
                <a:lnTo>
                  <a:pt x="3414" y="637"/>
                </a:lnTo>
                <a:lnTo>
                  <a:pt x="3412" y="630"/>
                </a:lnTo>
                <a:lnTo>
                  <a:pt x="3412" y="620"/>
                </a:lnTo>
                <a:lnTo>
                  <a:pt x="3412" y="618"/>
                </a:lnTo>
                <a:lnTo>
                  <a:pt x="3414" y="616"/>
                </a:lnTo>
                <a:lnTo>
                  <a:pt x="3412" y="611"/>
                </a:lnTo>
                <a:lnTo>
                  <a:pt x="3410" y="604"/>
                </a:lnTo>
                <a:lnTo>
                  <a:pt x="3412" y="601"/>
                </a:lnTo>
                <a:lnTo>
                  <a:pt x="3414" y="601"/>
                </a:lnTo>
                <a:lnTo>
                  <a:pt x="3414" y="597"/>
                </a:lnTo>
                <a:lnTo>
                  <a:pt x="3414" y="592"/>
                </a:lnTo>
                <a:lnTo>
                  <a:pt x="3407" y="592"/>
                </a:lnTo>
                <a:lnTo>
                  <a:pt x="3398" y="592"/>
                </a:lnTo>
                <a:lnTo>
                  <a:pt x="3395" y="590"/>
                </a:lnTo>
                <a:lnTo>
                  <a:pt x="3393" y="590"/>
                </a:lnTo>
                <a:lnTo>
                  <a:pt x="3395" y="580"/>
                </a:lnTo>
                <a:lnTo>
                  <a:pt x="3398" y="571"/>
                </a:lnTo>
                <a:lnTo>
                  <a:pt x="3395" y="568"/>
                </a:lnTo>
                <a:lnTo>
                  <a:pt x="3388" y="563"/>
                </a:lnTo>
                <a:lnTo>
                  <a:pt x="3379" y="566"/>
                </a:lnTo>
                <a:lnTo>
                  <a:pt x="3372" y="571"/>
                </a:lnTo>
                <a:lnTo>
                  <a:pt x="3362" y="575"/>
                </a:lnTo>
                <a:lnTo>
                  <a:pt x="3358" y="580"/>
                </a:lnTo>
                <a:lnTo>
                  <a:pt x="3355" y="580"/>
                </a:lnTo>
                <a:lnTo>
                  <a:pt x="3353" y="580"/>
                </a:lnTo>
                <a:lnTo>
                  <a:pt x="3355" y="575"/>
                </a:lnTo>
                <a:lnTo>
                  <a:pt x="3355" y="573"/>
                </a:lnTo>
                <a:lnTo>
                  <a:pt x="3355" y="571"/>
                </a:lnTo>
                <a:lnTo>
                  <a:pt x="3353" y="571"/>
                </a:lnTo>
                <a:lnTo>
                  <a:pt x="3358" y="566"/>
                </a:lnTo>
                <a:lnTo>
                  <a:pt x="3360" y="559"/>
                </a:lnTo>
                <a:lnTo>
                  <a:pt x="3362" y="559"/>
                </a:lnTo>
                <a:lnTo>
                  <a:pt x="3362" y="561"/>
                </a:lnTo>
                <a:lnTo>
                  <a:pt x="3360" y="554"/>
                </a:lnTo>
                <a:lnTo>
                  <a:pt x="3358" y="552"/>
                </a:lnTo>
                <a:lnTo>
                  <a:pt x="3353" y="552"/>
                </a:lnTo>
                <a:lnTo>
                  <a:pt x="3350" y="552"/>
                </a:lnTo>
                <a:lnTo>
                  <a:pt x="3343" y="561"/>
                </a:lnTo>
                <a:lnTo>
                  <a:pt x="3336" y="566"/>
                </a:lnTo>
                <a:lnTo>
                  <a:pt x="3329" y="573"/>
                </a:lnTo>
                <a:lnTo>
                  <a:pt x="3320" y="575"/>
                </a:lnTo>
                <a:lnTo>
                  <a:pt x="3317" y="575"/>
                </a:lnTo>
                <a:lnTo>
                  <a:pt x="3313" y="575"/>
                </a:lnTo>
                <a:lnTo>
                  <a:pt x="3313" y="578"/>
                </a:lnTo>
                <a:lnTo>
                  <a:pt x="3313" y="582"/>
                </a:lnTo>
                <a:lnTo>
                  <a:pt x="3317" y="587"/>
                </a:lnTo>
                <a:lnTo>
                  <a:pt x="3327" y="587"/>
                </a:lnTo>
                <a:lnTo>
                  <a:pt x="3327" y="592"/>
                </a:lnTo>
                <a:lnTo>
                  <a:pt x="3327" y="594"/>
                </a:lnTo>
                <a:lnTo>
                  <a:pt x="3327" y="599"/>
                </a:lnTo>
                <a:lnTo>
                  <a:pt x="3331" y="599"/>
                </a:lnTo>
                <a:lnTo>
                  <a:pt x="3339" y="597"/>
                </a:lnTo>
                <a:lnTo>
                  <a:pt x="3346" y="592"/>
                </a:lnTo>
                <a:lnTo>
                  <a:pt x="3353" y="594"/>
                </a:lnTo>
                <a:lnTo>
                  <a:pt x="3360" y="594"/>
                </a:lnTo>
                <a:lnTo>
                  <a:pt x="3365" y="594"/>
                </a:lnTo>
                <a:lnTo>
                  <a:pt x="3367" y="594"/>
                </a:lnTo>
                <a:lnTo>
                  <a:pt x="3367" y="597"/>
                </a:lnTo>
                <a:lnTo>
                  <a:pt x="3367" y="601"/>
                </a:lnTo>
                <a:lnTo>
                  <a:pt x="3360" y="606"/>
                </a:lnTo>
                <a:lnTo>
                  <a:pt x="3348" y="608"/>
                </a:lnTo>
                <a:lnTo>
                  <a:pt x="3346" y="613"/>
                </a:lnTo>
                <a:lnTo>
                  <a:pt x="3341" y="616"/>
                </a:lnTo>
                <a:lnTo>
                  <a:pt x="3336" y="623"/>
                </a:lnTo>
                <a:lnTo>
                  <a:pt x="3329" y="630"/>
                </a:lnTo>
                <a:lnTo>
                  <a:pt x="3343" y="639"/>
                </a:lnTo>
                <a:lnTo>
                  <a:pt x="3348" y="658"/>
                </a:lnTo>
                <a:lnTo>
                  <a:pt x="3355" y="663"/>
                </a:lnTo>
                <a:lnTo>
                  <a:pt x="3362" y="670"/>
                </a:lnTo>
                <a:lnTo>
                  <a:pt x="3360" y="670"/>
                </a:lnTo>
                <a:lnTo>
                  <a:pt x="3360" y="675"/>
                </a:lnTo>
                <a:lnTo>
                  <a:pt x="3360" y="682"/>
                </a:lnTo>
                <a:lnTo>
                  <a:pt x="3355" y="684"/>
                </a:lnTo>
                <a:lnTo>
                  <a:pt x="3350" y="687"/>
                </a:lnTo>
                <a:lnTo>
                  <a:pt x="3355" y="689"/>
                </a:lnTo>
                <a:lnTo>
                  <a:pt x="3360" y="691"/>
                </a:lnTo>
                <a:lnTo>
                  <a:pt x="3360" y="699"/>
                </a:lnTo>
                <a:lnTo>
                  <a:pt x="3360" y="703"/>
                </a:lnTo>
                <a:lnTo>
                  <a:pt x="3358" y="708"/>
                </a:lnTo>
                <a:lnTo>
                  <a:pt x="3355" y="715"/>
                </a:lnTo>
                <a:lnTo>
                  <a:pt x="3353" y="717"/>
                </a:lnTo>
                <a:lnTo>
                  <a:pt x="3348" y="720"/>
                </a:lnTo>
                <a:lnTo>
                  <a:pt x="3343" y="729"/>
                </a:lnTo>
                <a:lnTo>
                  <a:pt x="3336" y="734"/>
                </a:lnTo>
                <a:lnTo>
                  <a:pt x="3334" y="739"/>
                </a:lnTo>
                <a:lnTo>
                  <a:pt x="3334" y="744"/>
                </a:lnTo>
                <a:lnTo>
                  <a:pt x="3334" y="746"/>
                </a:lnTo>
                <a:lnTo>
                  <a:pt x="3334" y="751"/>
                </a:lnTo>
                <a:lnTo>
                  <a:pt x="3327" y="758"/>
                </a:lnTo>
                <a:lnTo>
                  <a:pt x="3317" y="765"/>
                </a:lnTo>
                <a:lnTo>
                  <a:pt x="3313" y="770"/>
                </a:lnTo>
                <a:lnTo>
                  <a:pt x="3308" y="777"/>
                </a:lnTo>
                <a:lnTo>
                  <a:pt x="3305" y="777"/>
                </a:lnTo>
                <a:lnTo>
                  <a:pt x="3301" y="781"/>
                </a:lnTo>
                <a:lnTo>
                  <a:pt x="3296" y="786"/>
                </a:lnTo>
                <a:lnTo>
                  <a:pt x="3284" y="789"/>
                </a:lnTo>
                <a:lnTo>
                  <a:pt x="3275" y="791"/>
                </a:lnTo>
                <a:lnTo>
                  <a:pt x="3272" y="791"/>
                </a:lnTo>
                <a:lnTo>
                  <a:pt x="3268" y="791"/>
                </a:lnTo>
                <a:lnTo>
                  <a:pt x="3265" y="789"/>
                </a:lnTo>
                <a:lnTo>
                  <a:pt x="3263" y="786"/>
                </a:lnTo>
                <a:lnTo>
                  <a:pt x="3258" y="798"/>
                </a:lnTo>
                <a:lnTo>
                  <a:pt x="3249" y="800"/>
                </a:lnTo>
                <a:lnTo>
                  <a:pt x="3237" y="803"/>
                </a:lnTo>
                <a:lnTo>
                  <a:pt x="3227" y="807"/>
                </a:lnTo>
                <a:lnTo>
                  <a:pt x="3227" y="812"/>
                </a:lnTo>
                <a:lnTo>
                  <a:pt x="3227" y="817"/>
                </a:lnTo>
                <a:lnTo>
                  <a:pt x="3227" y="819"/>
                </a:lnTo>
                <a:lnTo>
                  <a:pt x="3225" y="822"/>
                </a:lnTo>
                <a:lnTo>
                  <a:pt x="3230" y="822"/>
                </a:lnTo>
                <a:lnTo>
                  <a:pt x="3234" y="824"/>
                </a:lnTo>
                <a:lnTo>
                  <a:pt x="3227" y="838"/>
                </a:lnTo>
                <a:lnTo>
                  <a:pt x="3218" y="845"/>
                </a:lnTo>
                <a:lnTo>
                  <a:pt x="3211" y="843"/>
                </a:lnTo>
                <a:lnTo>
                  <a:pt x="3206" y="843"/>
                </a:lnTo>
                <a:lnTo>
                  <a:pt x="3206" y="838"/>
                </a:lnTo>
                <a:lnTo>
                  <a:pt x="3206" y="831"/>
                </a:lnTo>
                <a:lnTo>
                  <a:pt x="3208" y="826"/>
                </a:lnTo>
                <a:lnTo>
                  <a:pt x="3213" y="822"/>
                </a:lnTo>
                <a:lnTo>
                  <a:pt x="3218" y="822"/>
                </a:lnTo>
                <a:lnTo>
                  <a:pt x="3223" y="822"/>
                </a:lnTo>
                <a:lnTo>
                  <a:pt x="3220" y="822"/>
                </a:lnTo>
                <a:lnTo>
                  <a:pt x="3220" y="812"/>
                </a:lnTo>
                <a:lnTo>
                  <a:pt x="3218" y="803"/>
                </a:lnTo>
                <a:lnTo>
                  <a:pt x="3220" y="803"/>
                </a:lnTo>
                <a:lnTo>
                  <a:pt x="3213" y="803"/>
                </a:lnTo>
                <a:lnTo>
                  <a:pt x="3206" y="800"/>
                </a:lnTo>
                <a:lnTo>
                  <a:pt x="3204" y="803"/>
                </a:lnTo>
                <a:lnTo>
                  <a:pt x="3201" y="803"/>
                </a:lnTo>
                <a:lnTo>
                  <a:pt x="3199" y="803"/>
                </a:lnTo>
                <a:lnTo>
                  <a:pt x="3194" y="803"/>
                </a:lnTo>
                <a:lnTo>
                  <a:pt x="3194" y="805"/>
                </a:lnTo>
                <a:lnTo>
                  <a:pt x="3192" y="810"/>
                </a:lnTo>
                <a:lnTo>
                  <a:pt x="3185" y="812"/>
                </a:lnTo>
                <a:lnTo>
                  <a:pt x="3180" y="819"/>
                </a:lnTo>
                <a:lnTo>
                  <a:pt x="3175" y="826"/>
                </a:lnTo>
                <a:lnTo>
                  <a:pt x="3173" y="836"/>
                </a:lnTo>
                <a:lnTo>
                  <a:pt x="3178" y="843"/>
                </a:lnTo>
                <a:lnTo>
                  <a:pt x="3182" y="850"/>
                </a:lnTo>
                <a:lnTo>
                  <a:pt x="3185" y="857"/>
                </a:lnTo>
                <a:lnTo>
                  <a:pt x="3192" y="862"/>
                </a:lnTo>
                <a:lnTo>
                  <a:pt x="3201" y="871"/>
                </a:lnTo>
                <a:lnTo>
                  <a:pt x="3211" y="886"/>
                </a:lnTo>
                <a:lnTo>
                  <a:pt x="3216" y="905"/>
                </a:lnTo>
                <a:lnTo>
                  <a:pt x="3213" y="926"/>
                </a:lnTo>
                <a:lnTo>
                  <a:pt x="3206" y="938"/>
                </a:lnTo>
                <a:lnTo>
                  <a:pt x="3192" y="947"/>
                </a:lnTo>
                <a:lnTo>
                  <a:pt x="3187" y="945"/>
                </a:lnTo>
                <a:lnTo>
                  <a:pt x="3182" y="945"/>
                </a:lnTo>
                <a:lnTo>
                  <a:pt x="3185" y="947"/>
                </a:lnTo>
                <a:lnTo>
                  <a:pt x="3185" y="950"/>
                </a:lnTo>
                <a:lnTo>
                  <a:pt x="3175" y="961"/>
                </a:lnTo>
                <a:lnTo>
                  <a:pt x="3161" y="969"/>
                </a:lnTo>
                <a:lnTo>
                  <a:pt x="3161" y="966"/>
                </a:lnTo>
                <a:lnTo>
                  <a:pt x="3161" y="961"/>
                </a:lnTo>
                <a:lnTo>
                  <a:pt x="3161" y="957"/>
                </a:lnTo>
                <a:lnTo>
                  <a:pt x="3161" y="952"/>
                </a:lnTo>
                <a:lnTo>
                  <a:pt x="3156" y="947"/>
                </a:lnTo>
                <a:lnTo>
                  <a:pt x="3149" y="943"/>
                </a:lnTo>
                <a:lnTo>
                  <a:pt x="3149" y="945"/>
                </a:lnTo>
                <a:lnTo>
                  <a:pt x="3147" y="940"/>
                </a:lnTo>
                <a:lnTo>
                  <a:pt x="3140" y="938"/>
                </a:lnTo>
                <a:lnTo>
                  <a:pt x="3140" y="935"/>
                </a:lnTo>
                <a:lnTo>
                  <a:pt x="3140" y="933"/>
                </a:lnTo>
                <a:lnTo>
                  <a:pt x="3135" y="924"/>
                </a:lnTo>
                <a:lnTo>
                  <a:pt x="3126" y="916"/>
                </a:lnTo>
                <a:lnTo>
                  <a:pt x="3119" y="916"/>
                </a:lnTo>
                <a:lnTo>
                  <a:pt x="3116" y="914"/>
                </a:lnTo>
                <a:lnTo>
                  <a:pt x="3116" y="909"/>
                </a:lnTo>
                <a:lnTo>
                  <a:pt x="3116" y="907"/>
                </a:lnTo>
                <a:lnTo>
                  <a:pt x="3111" y="907"/>
                </a:lnTo>
                <a:lnTo>
                  <a:pt x="3107" y="907"/>
                </a:lnTo>
                <a:lnTo>
                  <a:pt x="3102" y="933"/>
                </a:lnTo>
                <a:lnTo>
                  <a:pt x="3097" y="950"/>
                </a:lnTo>
                <a:lnTo>
                  <a:pt x="3097" y="952"/>
                </a:lnTo>
                <a:lnTo>
                  <a:pt x="3097" y="954"/>
                </a:lnTo>
                <a:lnTo>
                  <a:pt x="3102" y="959"/>
                </a:lnTo>
                <a:lnTo>
                  <a:pt x="3107" y="969"/>
                </a:lnTo>
                <a:lnTo>
                  <a:pt x="3111" y="976"/>
                </a:lnTo>
                <a:lnTo>
                  <a:pt x="3111" y="985"/>
                </a:lnTo>
                <a:lnTo>
                  <a:pt x="3116" y="988"/>
                </a:lnTo>
                <a:lnTo>
                  <a:pt x="3123" y="990"/>
                </a:lnTo>
                <a:lnTo>
                  <a:pt x="3147" y="1016"/>
                </a:lnTo>
                <a:lnTo>
                  <a:pt x="3147" y="1042"/>
                </a:lnTo>
                <a:lnTo>
                  <a:pt x="3156" y="1059"/>
                </a:lnTo>
                <a:lnTo>
                  <a:pt x="3152" y="1061"/>
                </a:lnTo>
                <a:lnTo>
                  <a:pt x="3147" y="1061"/>
                </a:lnTo>
                <a:lnTo>
                  <a:pt x="3126" y="1049"/>
                </a:lnTo>
                <a:lnTo>
                  <a:pt x="3111" y="1023"/>
                </a:lnTo>
                <a:lnTo>
                  <a:pt x="3104" y="995"/>
                </a:lnTo>
                <a:lnTo>
                  <a:pt x="3085" y="976"/>
                </a:lnTo>
                <a:lnTo>
                  <a:pt x="3088" y="952"/>
                </a:lnTo>
                <a:lnTo>
                  <a:pt x="3090" y="924"/>
                </a:lnTo>
                <a:lnTo>
                  <a:pt x="3083" y="900"/>
                </a:lnTo>
                <a:lnTo>
                  <a:pt x="3078" y="876"/>
                </a:lnTo>
                <a:lnTo>
                  <a:pt x="3076" y="869"/>
                </a:lnTo>
                <a:lnTo>
                  <a:pt x="3074" y="862"/>
                </a:lnTo>
                <a:lnTo>
                  <a:pt x="3071" y="862"/>
                </a:lnTo>
                <a:lnTo>
                  <a:pt x="3069" y="864"/>
                </a:lnTo>
                <a:lnTo>
                  <a:pt x="3066" y="867"/>
                </a:lnTo>
                <a:lnTo>
                  <a:pt x="3064" y="867"/>
                </a:lnTo>
                <a:lnTo>
                  <a:pt x="3062" y="867"/>
                </a:lnTo>
                <a:lnTo>
                  <a:pt x="3057" y="871"/>
                </a:lnTo>
                <a:lnTo>
                  <a:pt x="3052" y="879"/>
                </a:lnTo>
                <a:lnTo>
                  <a:pt x="3050" y="876"/>
                </a:lnTo>
                <a:lnTo>
                  <a:pt x="3045" y="874"/>
                </a:lnTo>
                <a:lnTo>
                  <a:pt x="3043" y="874"/>
                </a:lnTo>
                <a:lnTo>
                  <a:pt x="3040" y="874"/>
                </a:lnTo>
                <a:lnTo>
                  <a:pt x="3038" y="871"/>
                </a:lnTo>
                <a:lnTo>
                  <a:pt x="3038" y="869"/>
                </a:lnTo>
                <a:lnTo>
                  <a:pt x="3040" y="862"/>
                </a:lnTo>
                <a:lnTo>
                  <a:pt x="3040" y="855"/>
                </a:lnTo>
                <a:lnTo>
                  <a:pt x="3040" y="853"/>
                </a:lnTo>
                <a:lnTo>
                  <a:pt x="3036" y="838"/>
                </a:lnTo>
                <a:lnTo>
                  <a:pt x="3031" y="831"/>
                </a:lnTo>
                <a:lnTo>
                  <a:pt x="3033" y="831"/>
                </a:lnTo>
                <a:lnTo>
                  <a:pt x="3033" y="826"/>
                </a:lnTo>
                <a:lnTo>
                  <a:pt x="3031" y="824"/>
                </a:lnTo>
                <a:lnTo>
                  <a:pt x="3029" y="824"/>
                </a:lnTo>
                <a:lnTo>
                  <a:pt x="3026" y="824"/>
                </a:lnTo>
                <a:lnTo>
                  <a:pt x="3019" y="817"/>
                </a:lnTo>
                <a:lnTo>
                  <a:pt x="3014" y="807"/>
                </a:lnTo>
                <a:lnTo>
                  <a:pt x="3012" y="796"/>
                </a:lnTo>
                <a:lnTo>
                  <a:pt x="3005" y="789"/>
                </a:lnTo>
                <a:lnTo>
                  <a:pt x="3003" y="789"/>
                </a:lnTo>
                <a:lnTo>
                  <a:pt x="3000" y="789"/>
                </a:lnTo>
                <a:lnTo>
                  <a:pt x="3000" y="791"/>
                </a:lnTo>
                <a:lnTo>
                  <a:pt x="3000" y="796"/>
                </a:lnTo>
                <a:lnTo>
                  <a:pt x="2998" y="793"/>
                </a:lnTo>
                <a:lnTo>
                  <a:pt x="2995" y="793"/>
                </a:lnTo>
                <a:lnTo>
                  <a:pt x="2995" y="796"/>
                </a:lnTo>
                <a:lnTo>
                  <a:pt x="2993" y="800"/>
                </a:lnTo>
                <a:lnTo>
                  <a:pt x="2991" y="798"/>
                </a:lnTo>
                <a:lnTo>
                  <a:pt x="2991" y="796"/>
                </a:lnTo>
                <a:lnTo>
                  <a:pt x="2988" y="796"/>
                </a:lnTo>
                <a:lnTo>
                  <a:pt x="2984" y="798"/>
                </a:lnTo>
                <a:lnTo>
                  <a:pt x="2979" y="800"/>
                </a:lnTo>
                <a:lnTo>
                  <a:pt x="2979" y="803"/>
                </a:lnTo>
                <a:lnTo>
                  <a:pt x="2974" y="800"/>
                </a:lnTo>
                <a:lnTo>
                  <a:pt x="2969" y="798"/>
                </a:lnTo>
                <a:lnTo>
                  <a:pt x="2962" y="803"/>
                </a:lnTo>
                <a:lnTo>
                  <a:pt x="2955" y="805"/>
                </a:lnTo>
                <a:lnTo>
                  <a:pt x="2955" y="807"/>
                </a:lnTo>
                <a:lnTo>
                  <a:pt x="2955" y="810"/>
                </a:lnTo>
                <a:lnTo>
                  <a:pt x="2955" y="812"/>
                </a:lnTo>
                <a:lnTo>
                  <a:pt x="2955" y="815"/>
                </a:lnTo>
                <a:lnTo>
                  <a:pt x="2951" y="819"/>
                </a:lnTo>
                <a:lnTo>
                  <a:pt x="2948" y="822"/>
                </a:lnTo>
                <a:lnTo>
                  <a:pt x="2943" y="824"/>
                </a:lnTo>
                <a:lnTo>
                  <a:pt x="2939" y="826"/>
                </a:lnTo>
                <a:lnTo>
                  <a:pt x="2932" y="831"/>
                </a:lnTo>
                <a:lnTo>
                  <a:pt x="2927" y="841"/>
                </a:lnTo>
                <a:lnTo>
                  <a:pt x="2920" y="848"/>
                </a:lnTo>
                <a:lnTo>
                  <a:pt x="2913" y="853"/>
                </a:lnTo>
                <a:lnTo>
                  <a:pt x="2903" y="857"/>
                </a:lnTo>
                <a:lnTo>
                  <a:pt x="2901" y="869"/>
                </a:lnTo>
                <a:lnTo>
                  <a:pt x="2891" y="869"/>
                </a:lnTo>
                <a:lnTo>
                  <a:pt x="2887" y="876"/>
                </a:lnTo>
                <a:lnTo>
                  <a:pt x="2880" y="879"/>
                </a:lnTo>
                <a:lnTo>
                  <a:pt x="2875" y="886"/>
                </a:lnTo>
                <a:lnTo>
                  <a:pt x="2877" y="898"/>
                </a:lnTo>
                <a:lnTo>
                  <a:pt x="2877" y="909"/>
                </a:lnTo>
                <a:lnTo>
                  <a:pt x="2877" y="919"/>
                </a:lnTo>
                <a:lnTo>
                  <a:pt x="2872" y="926"/>
                </a:lnTo>
                <a:lnTo>
                  <a:pt x="2872" y="935"/>
                </a:lnTo>
                <a:lnTo>
                  <a:pt x="2872" y="947"/>
                </a:lnTo>
                <a:lnTo>
                  <a:pt x="2865" y="950"/>
                </a:lnTo>
                <a:lnTo>
                  <a:pt x="2863" y="957"/>
                </a:lnTo>
                <a:lnTo>
                  <a:pt x="2863" y="959"/>
                </a:lnTo>
                <a:lnTo>
                  <a:pt x="2865" y="961"/>
                </a:lnTo>
                <a:lnTo>
                  <a:pt x="2858" y="964"/>
                </a:lnTo>
                <a:lnTo>
                  <a:pt x="2854" y="966"/>
                </a:lnTo>
                <a:lnTo>
                  <a:pt x="2851" y="971"/>
                </a:lnTo>
                <a:lnTo>
                  <a:pt x="2846" y="976"/>
                </a:lnTo>
                <a:lnTo>
                  <a:pt x="2844" y="976"/>
                </a:lnTo>
                <a:lnTo>
                  <a:pt x="2832" y="964"/>
                </a:lnTo>
                <a:lnTo>
                  <a:pt x="2827" y="943"/>
                </a:lnTo>
                <a:lnTo>
                  <a:pt x="2818" y="926"/>
                </a:lnTo>
                <a:lnTo>
                  <a:pt x="2811" y="909"/>
                </a:lnTo>
                <a:lnTo>
                  <a:pt x="2804" y="888"/>
                </a:lnTo>
                <a:lnTo>
                  <a:pt x="2797" y="871"/>
                </a:lnTo>
                <a:lnTo>
                  <a:pt x="2792" y="850"/>
                </a:lnTo>
                <a:lnTo>
                  <a:pt x="2790" y="829"/>
                </a:lnTo>
                <a:lnTo>
                  <a:pt x="2790" y="810"/>
                </a:lnTo>
                <a:lnTo>
                  <a:pt x="2785" y="796"/>
                </a:lnTo>
                <a:lnTo>
                  <a:pt x="2785" y="800"/>
                </a:lnTo>
                <a:lnTo>
                  <a:pt x="2785" y="805"/>
                </a:lnTo>
                <a:lnTo>
                  <a:pt x="2775" y="810"/>
                </a:lnTo>
                <a:lnTo>
                  <a:pt x="2766" y="812"/>
                </a:lnTo>
                <a:lnTo>
                  <a:pt x="2754" y="805"/>
                </a:lnTo>
                <a:lnTo>
                  <a:pt x="2745" y="791"/>
                </a:lnTo>
                <a:lnTo>
                  <a:pt x="2754" y="789"/>
                </a:lnTo>
                <a:lnTo>
                  <a:pt x="2761" y="786"/>
                </a:lnTo>
                <a:lnTo>
                  <a:pt x="2761" y="784"/>
                </a:lnTo>
                <a:lnTo>
                  <a:pt x="2756" y="786"/>
                </a:lnTo>
                <a:lnTo>
                  <a:pt x="2754" y="786"/>
                </a:lnTo>
                <a:lnTo>
                  <a:pt x="2752" y="786"/>
                </a:lnTo>
                <a:lnTo>
                  <a:pt x="2742" y="781"/>
                </a:lnTo>
                <a:lnTo>
                  <a:pt x="2738" y="772"/>
                </a:lnTo>
                <a:lnTo>
                  <a:pt x="2730" y="772"/>
                </a:lnTo>
                <a:lnTo>
                  <a:pt x="2726" y="762"/>
                </a:lnTo>
                <a:lnTo>
                  <a:pt x="2721" y="758"/>
                </a:lnTo>
                <a:lnTo>
                  <a:pt x="2716" y="751"/>
                </a:lnTo>
                <a:lnTo>
                  <a:pt x="2702" y="753"/>
                </a:lnTo>
                <a:lnTo>
                  <a:pt x="2688" y="755"/>
                </a:lnTo>
                <a:lnTo>
                  <a:pt x="2671" y="755"/>
                </a:lnTo>
                <a:lnTo>
                  <a:pt x="2657" y="758"/>
                </a:lnTo>
                <a:lnTo>
                  <a:pt x="2633" y="753"/>
                </a:lnTo>
                <a:lnTo>
                  <a:pt x="2610" y="748"/>
                </a:lnTo>
                <a:lnTo>
                  <a:pt x="2607" y="741"/>
                </a:lnTo>
                <a:lnTo>
                  <a:pt x="2607" y="734"/>
                </a:lnTo>
                <a:lnTo>
                  <a:pt x="2605" y="732"/>
                </a:lnTo>
                <a:lnTo>
                  <a:pt x="2603" y="732"/>
                </a:lnTo>
                <a:lnTo>
                  <a:pt x="2600" y="732"/>
                </a:lnTo>
                <a:lnTo>
                  <a:pt x="2598" y="732"/>
                </a:lnTo>
                <a:lnTo>
                  <a:pt x="2596" y="734"/>
                </a:lnTo>
                <a:lnTo>
                  <a:pt x="2593" y="736"/>
                </a:lnTo>
                <a:lnTo>
                  <a:pt x="2588" y="736"/>
                </a:lnTo>
                <a:lnTo>
                  <a:pt x="2588" y="734"/>
                </a:lnTo>
                <a:lnTo>
                  <a:pt x="2588" y="736"/>
                </a:lnTo>
                <a:lnTo>
                  <a:pt x="2579" y="736"/>
                </a:lnTo>
                <a:lnTo>
                  <a:pt x="2570" y="736"/>
                </a:lnTo>
                <a:lnTo>
                  <a:pt x="2562" y="732"/>
                </a:lnTo>
                <a:lnTo>
                  <a:pt x="2558" y="727"/>
                </a:lnTo>
                <a:lnTo>
                  <a:pt x="2548" y="722"/>
                </a:lnTo>
                <a:lnTo>
                  <a:pt x="2544" y="720"/>
                </a:lnTo>
                <a:lnTo>
                  <a:pt x="2534" y="706"/>
                </a:lnTo>
                <a:lnTo>
                  <a:pt x="2527" y="691"/>
                </a:lnTo>
                <a:lnTo>
                  <a:pt x="2522" y="691"/>
                </a:lnTo>
                <a:lnTo>
                  <a:pt x="2520" y="691"/>
                </a:lnTo>
                <a:lnTo>
                  <a:pt x="2515" y="691"/>
                </a:lnTo>
                <a:lnTo>
                  <a:pt x="2513" y="694"/>
                </a:lnTo>
                <a:lnTo>
                  <a:pt x="2506" y="691"/>
                </a:lnTo>
                <a:lnTo>
                  <a:pt x="2503" y="699"/>
                </a:lnTo>
                <a:lnTo>
                  <a:pt x="2508" y="710"/>
                </a:lnTo>
                <a:lnTo>
                  <a:pt x="2513" y="720"/>
                </a:lnTo>
                <a:lnTo>
                  <a:pt x="2522" y="729"/>
                </a:lnTo>
                <a:lnTo>
                  <a:pt x="2529" y="736"/>
                </a:lnTo>
                <a:lnTo>
                  <a:pt x="2529" y="741"/>
                </a:lnTo>
                <a:lnTo>
                  <a:pt x="2527" y="746"/>
                </a:lnTo>
                <a:lnTo>
                  <a:pt x="2532" y="751"/>
                </a:lnTo>
                <a:lnTo>
                  <a:pt x="2534" y="755"/>
                </a:lnTo>
                <a:lnTo>
                  <a:pt x="2536" y="746"/>
                </a:lnTo>
                <a:lnTo>
                  <a:pt x="2541" y="744"/>
                </a:lnTo>
                <a:lnTo>
                  <a:pt x="2544" y="746"/>
                </a:lnTo>
                <a:lnTo>
                  <a:pt x="2546" y="751"/>
                </a:lnTo>
                <a:lnTo>
                  <a:pt x="2546" y="753"/>
                </a:lnTo>
                <a:lnTo>
                  <a:pt x="2546" y="758"/>
                </a:lnTo>
                <a:lnTo>
                  <a:pt x="2544" y="760"/>
                </a:lnTo>
                <a:lnTo>
                  <a:pt x="2541" y="765"/>
                </a:lnTo>
                <a:lnTo>
                  <a:pt x="2546" y="767"/>
                </a:lnTo>
                <a:lnTo>
                  <a:pt x="2551" y="770"/>
                </a:lnTo>
                <a:lnTo>
                  <a:pt x="2560" y="767"/>
                </a:lnTo>
                <a:lnTo>
                  <a:pt x="2567" y="767"/>
                </a:lnTo>
                <a:lnTo>
                  <a:pt x="2570" y="767"/>
                </a:lnTo>
                <a:lnTo>
                  <a:pt x="2570" y="770"/>
                </a:lnTo>
                <a:lnTo>
                  <a:pt x="2586" y="755"/>
                </a:lnTo>
                <a:lnTo>
                  <a:pt x="2603" y="739"/>
                </a:lnTo>
                <a:lnTo>
                  <a:pt x="2600" y="744"/>
                </a:lnTo>
                <a:lnTo>
                  <a:pt x="2600" y="751"/>
                </a:lnTo>
                <a:lnTo>
                  <a:pt x="2607" y="767"/>
                </a:lnTo>
                <a:lnTo>
                  <a:pt x="2629" y="774"/>
                </a:lnTo>
                <a:lnTo>
                  <a:pt x="2636" y="784"/>
                </a:lnTo>
                <a:lnTo>
                  <a:pt x="2641" y="793"/>
                </a:lnTo>
                <a:lnTo>
                  <a:pt x="2633" y="803"/>
                </a:lnTo>
                <a:lnTo>
                  <a:pt x="2626" y="817"/>
                </a:lnTo>
                <a:lnTo>
                  <a:pt x="2624" y="817"/>
                </a:lnTo>
                <a:lnTo>
                  <a:pt x="2622" y="817"/>
                </a:lnTo>
                <a:lnTo>
                  <a:pt x="2617" y="822"/>
                </a:lnTo>
                <a:lnTo>
                  <a:pt x="2617" y="834"/>
                </a:lnTo>
                <a:lnTo>
                  <a:pt x="2612" y="836"/>
                </a:lnTo>
                <a:lnTo>
                  <a:pt x="2605" y="838"/>
                </a:lnTo>
                <a:lnTo>
                  <a:pt x="2603" y="843"/>
                </a:lnTo>
                <a:lnTo>
                  <a:pt x="2600" y="850"/>
                </a:lnTo>
                <a:lnTo>
                  <a:pt x="2596" y="850"/>
                </a:lnTo>
                <a:lnTo>
                  <a:pt x="2591" y="850"/>
                </a:lnTo>
                <a:lnTo>
                  <a:pt x="2588" y="855"/>
                </a:lnTo>
                <a:lnTo>
                  <a:pt x="2584" y="862"/>
                </a:lnTo>
                <a:lnTo>
                  <a:pt x="2567" y="864"/>
                </a:lnTo>
                <a:lnTo>
                  <a:pt x="2553" y="869"/>
                </a:lnTo>
                <a:lnTo>
                  <a:pt x="2553" y="876"/>
                </a:lnTo>
                <a:lnTo>
                  <a:pt x="2546" y="883"/>
                </a:lnTo>
                <a:lnTo>
                  <a:pt x="2539" y="886"/>
                </a:lnTo>
                <a:lnTo>
                  <a:pt x="2532" y="888"/>
                </a:lnTo>
                <a:lnTo>
                  <a:pt x="2525" y="890"/>
                </a:lnTo>
                <a:lnTo>
                  <a:pt x="2517" y="893"/>
                </a:lnTo>
                <a:lnTo>
                  <a:pt x="2513" y="898"/>
                </a:lnTo>
                <a:lnTo>
                  <a:pt x="2506" y="900"/>
                </a:lnTo>
                <a:lnTo>
                  <a:pt x="2494" y="905"/>
                </a:lnTo>
                <a:lnTo>
                  <a:pt x="2477" y="909"/>
                </a:lnTo>
                <a:lnTo>
                  <a:pt x="2468" y="914"/>
                </a:lnTo>
                <a:lnTo>
                  <a:pt x="2456" y="916"/>
                </a:lnTo>
                <a:lnTo>
                  <a:pt x="2449" y="912"/>
                </a:lnTo>
                <a:lnTo>
                  <a:pt x="2447" y="900"/>
                </a:lnTo>
                <a:lnTo>
                  <a:pt x="2442" y="890"/>
                </a:lnTo>
                <a:lnTo>
                  <a:pt x="2442" y="879"/>
                </a:lnTo>
                <a:lnTo>
                  <a:pt x="2442" y="874"/>
                </a:lnTo>
                <a:lnTo>
                  <a:pt x="2442" y="869"/>
                </a:lnTo>
                <a:lnTo>
                  <a:pt x="2432" y="853"/>
                </a:lnTo>
                <a:lnTo>
                  <a:pt x="2423" y="836"/>
                </a:lnTo>
                <a:lnTo>
                  <a:pt x="2418" y="826"/>
                </a:lnTo>
                <a:lnTo>
                  <a:pt x="2411" y="822"/>
                </a:lnTo>
                <a:lnTo>
                  <a:pt x="2404" y="815"/>
                </a:lnTo>
                <a:lnTo>
                  <a:pt x="2399" y="807"/>
                </a:lnTo>
                <a:lnTo>
                  <a:pt x="2397" y="798"/>
                </a:lnTo>
                <a:lnTo>
                  <a:pt x="2397" y="791"/>
                </a:lnTo>
                <a:lnTo>
                  <a:pt x="2392" y="779"/>
                </a:lnTo>
                <a:lnTo>
                  <a:pt x="2387" y="770"/>
                </a:lnTo>
                <a:lnTo>
                  <a:pt x="2378" y="760"/>
                </a:lnTo>
                <a:lnTo>
                  <a:pt x="2376" y="751"/>
                </a:lnTo>
                <a:lnTo>
                  <a:pt x="2361" y="732"/>
                </a:lnTo>
                <a:lnTo>
                  <a:pt x="2347" y="717"/>
                </a:lnTo>
                <a:lnTo>
                  <a:pt x="2347" y="715"/>
                </a:lnTo>
                <a:lnTo>
                  <a:pt x="2347" y="713"/>
                </a:lnTo>
                <a:lnTo>
                  <a:pt x="2345" y="717"/>
                </a:lnTo>
                <a:lnTo>
                  <a:pt x="2342" y="722"/>
                </a:lnTo>
                <a:lnTo>
                  <a:pt x="2338" y="717"/>
                </a:lnTo>
                <a:lnTo>
                  <a:pt x="2333" y="713"/>
                </a:lnTo>
                <a:lnTo>
                  <a:pt x="2338" y="727"/>
                </a:lnTo>
                <a:lnTo>
                  <a:pt x="2345" y="744"/>
                </a:lnTo>
                <a:lnTo>
                  <a:pt x="2349" y="751"/>
                </a:lnTo>
                <a:lnTo>
                  <a:pt x="2352" y="758"/>
                </a:lnTo>
                <a:lnTo>
                  <a:pt x="2357" y="765"/>
                </a:lnTo>
                <a:lnTo>
                  <a:pt x="2361" y="770"/>
                </a:lnTo>
                <a:lnTo>
                  <a:pt x="2359" y="774"/>
                </a:lnTo>
                <a:lnTo>
                  <a:pt x="2359" y="777"/>
                </a:lnTo>
                <a:lnTo>
                  <a:pt x="2366" y="786"/>
                </a:lnTo>
                <a:lnTo>
                  <a:pt x="2376" y="800"/>
                </a:lnTo>
                <a:lnTo>
                  <a:pt x="2378" y="817"/>
                </a:lnTo>
                <a:lnTo>
                  <a:pt x="2380" y="836"/>
                </a:lnTo>
                <a:lnTo>
                  <a:pt x="2399" y="860"/>
                </a:lnTo>
                <a:lnTo>
                  <a:pt x="2411" y="883"/>
                </a:lnTo>
                <a:lnTo>
                  <a:pt x="2418" y="888"/>
                </a:lnTo>
                <a:lnTo>
                  <a:pt x="2423" y="890"/>
                </a:lnTo>
                <a:lnTo>
                  <a:pt x="2428" y="895"/>
                </a:lnTo>
                <a:lnTo>
                  <a:pt x="2432" y="900"/>
                </a:lnTo>
                <a:lnTo>
                  <a:pt x="2442" y="912"/>
                </a:lnTo>
                <a:lnTo>
                  <a:pt x="2449" y="921"/>
                </a:lnTo>
                <a:lnTo>
                  <a:pt x="2449" y="926"/>
                </a:lnTo>
                <a:lnTo>
                  <a:pt x="2444" y="928"/>
                </a:lnTo>
                <a:lnTo>
                  <a:pt x="2451" y="935"/>
                </a:lnTo>
                <a:lnTo>
                  <a:pt x="2463" y="943"/>
                </a:lnTo>
                <a:lnTo>
                  <a:pt x="2465" y="943"/>
                </a:lnTo>
                <a:lnTo>
                  <a:pt x="2470" y="943"/>
                </a:lnTo>
                <a:lnTo>
                  <a:pt x="2475" y="940"/>
                </a:lnTo>
                <a:lnTo>
                  <a:pt x="2480" y="940"/>
                </a:lnTo>
                <a:lnTo>
                  <a:pt x="2484" y="940"/>
                </a:lnTo>
                <a:lnTo>
                  <a:pt x="2489" y="938"/>
                </a:lnTo>
                <a:lnTo>
                  <a:pt x="2496" y="935"/>
                </a:lnTo>
                <a:lnTo>
                  <a:pt x="2503" y="933"/>
                </a:lnTo>
                <a:lnTo>
                  <a:pt x="2510" y="933"/>
                </a:lnTo>
                <a:lnTo>
                  <a:pt x="2522" y="931"/>
                </a:lnTo>
                <a:lnTo>
                  <a:pt x="2532" y="924"/>
                </a:lnTo>
                <a:lnTo>
                  <a:pt x="2534" y="924"/>
                </a:lnTo>
                <a:lnTo>
                  <a:pt x="2536" y="924"/>
                </a:lnTo>
                <a:lnTo>
                  <a:pt x="2539" y="926"/>
                </a:lnTo>
                <a:lnTo>
                  <a:pt x="2541" y="928"/>
                </a:lnTo>
                <a:lnTo>
                  <a:pt x="2539" y="931"/>
                </a:lnTo>
                <a:lnTo>
                  <a:pt x="2539" y="935"/>
                </a:lnTo>
                <a:lnTo>
                  <a:pt x="2539" y="938"/>
                </a:lnTo>
                <a:lnTo>
                  <a:pt x="2539" y="940"/>
                </a:lnTo>
                <a:lnTo>
                  <a:pt x="2539" y="943"/>
                </a:lnTo>
                <a:lnTo>
                  <a:pt x="2541" y="947"/>
                </a:lnTo>
                <a:lnTo>
                  <a:pt x="2536" y="950"/>
                </a:lnTo>
                <a:lnTo>
                  <a:pt x="2536" y="959"/>
                </a:lnTo>
                <a:lnTo>
                  <a:pt x="2510" y="1011"/>
                </a:lnTo>
                <a:lnTo>
                  <a:pt x="2473" y="1054"/>
                </a:lnTo>
                <a:lnTo>
                  <a:pt x="2451" y="1073"/>
                </a:lnTo>
                <a:lnTo>
                  <a:pt x="2432" y="1094"/>
                </a:lnTo>
                <a:lnTo>
                  <a:pt x="2425" y="1106"/>
                </a:lnTo>
                <a:lnTo>
                  <a:pt x="2416" y="1115"/>
                </a:lnTo>
                <a:lnTo>
                  <a:pt x="2409" y="1130"/>
                </a:lnTo>
                <a:lnTo>
                  <a:pt x="2402" y="1142"/>
                </a:lnTo>
                <a:lnTo>
                  <a:pt x="2402" y="1144"/>
                </a:lnTo>
                <a:lnTo>
                  <a:pt x="2399" y="1151"/>
                </a:lnTo>
                <a:lnTo>
                  <a:pt x="2399" y="1156"/>
                </a:lnTo>
                <a:lnTo>
                  <a:pt x="2399" y="1158"/>
                </a:lnTo>
                <a:lnTo>
                  <a:pt x="2399" y="1160"/>
                </a:lnTo>
                <a:lnTo>
                  <a:pt x="2402" y="1165"/>
                </a:lnTo>
                <a:lnTo>
                  <a:pt x="2404" y="1170"/>
                </a:lnTo>
                <a:lnTo>
                  <a:pt x="2404" y="1177"/>
                </a:lnTo>
                <a:lnTo>
                  <a:pt x="2404" y="1184"/>
                </a:lnTo>
                <a:lnTo>
                  <a:pt x="2409" y="1203"/>
                </a:lnTo>
                <a:lnTo>
                  <a:pt x="2418" y="1220"/>
                </a:lnTo>
                <a:lnTo>
                  <a:pt x="2416" y="1227"/>
                </a:lnTo>
                <a:lnTo>
                  <a:pt x="2416" y="1232"/>
                </a:lnTo>
                <a:lnTo>
                  <a:pt x="2416" y="1234"/>
                </a:lnTo>
                <a:lnTo>
                  <a:pt x="2416" y="1236"/>
                </a:lnTo>
                <a:lnTo>
                  <a:pt x="2418" y="1258"/>
                </a:lnTo>
                <a:lnTo>
                  <a:pt x="2418" y="1274"/>
                </a:lnTo>
                <a:lnTo>
                  <a:pt x="2411" y="1288"/>
                </a:lnTo>
                <a:lnTo>
                  <a:pt x="2399" y="1300"/>
                </a:lnTo>
                <a:lnTo>
                  <a:pt x="2385" y="1305"/>
                </a:lnTo>
                <a:lnTo>
                  <a:pt x="2373" y="1317"/>
                </a:lnTo>
                <a:lnTo>
                  <a:pt x="2361" y="1329"/>
                </a:lnTo>
                <a:lnTo>
                  <a:pt x="2349" y="1338"/>
                </a:lnTo>
                <a:lnTo>
                  <a:pt x="2349" y="1341"/>
                </a:lnTo>
                <a:lnTo>
                  <a:pt x="2352" y="1352"/>
                </a:lnTo>
                <a:lnTo>
                  <a:pt x="2357" y="1364"/>
                </a:lnTo>
                <a:lnTo>
                  <a:pt x="2359" y="1376"/>
                </a:lnTo>
                <a:lnTo>
                  <a:pt x="2359" y="1390"/>
                </a:lnTo>
                <a:lnTo>
                  <a:pt x="2345" y="1402"/>
                </a:lnTo>
                <a:lnTo>
                  <a:pt x="2326" y="1416"/>
                </a:lnTo>
                <a:lnTo>
                  <a:pt x="2328" y="1419"/>
                </a:lnTo>
                <a:lnTo>
                  <a:pt x="2328" y="1421"/>
                </a:lnTo>
                <a:lnTo>
                  <a:pt x="2328" y="1423"/>
                </a:lnTo>
                <a:lnTo>
                  <a:pt x="2326" y="1433"/>
                </a:lnTo>
                <a:lnTo>
                  <a:pt x="2323" y="1445"/>
                </a:lnTo>
                <a:lnTo>
                  <a:pt x="2319" y="1454"/>
                </a:lnTo>
                <a:lnTo>
                  <a:pt x="2312" y="1459"/>
                </a:lnTo>
                <a:lnTo>
                  <a:pt x="2302" y="1473"/>
                </a:lnTo>
                <a:lnTo>
                  <a:pt x="2288" y="1490"/>
                </a:lnTo>
                <a:lnTo>
                  <a:pt x="2274" y="1504"/>
                </a:lnTo>
                <a:lnTo>
                  <a:pt x="2260" y="1516"/>
                </a:lnTo>
                <a:lnTo>
                  <a:pt x="2252" y="1516"/>
                </a:lnTo>
                <a:lnTo>
                  <a:pt x="2248" y="1518"/>
                </a:lnTo>
                <a:lnTo>
                  <a:pt x="2243" y="1518"/>
                </a:lnTo>
                <a:lnTo>
                  <a:pt x="2238" y="1521"/>
                </a:lnTo>
                <a:lnTo>
                  <a:pt x="2226" y="1523"/>
                </a:lnTo>
                <a:lnTo>
                  <a:pt x="2215" y="1521"/>
                </a:lnTo>
                <a:lnTo>
                  <a:pt x="2210" y="1521"/>
                </a:lnTo>
                <a:lnTo>
                  <a:pt x="2205" y="1521"/>
                </a:lnTo>
                <a:lnTo>
                  <a:pt x="2203" y="1523"/>
                </a:lnTo>
                <a:lnTo>
                  <a:pt x="2200" y="1525"/>
                </a:lnTo>
                <a:lnTo>
                  <a:pt x="2184" y="1528"/>
                </a:lnTo>
                <a:lnTo>
                  <a:pt x="2177" y="1530"/>
                </a:lnTo>
                <a:lnTo>
                  <a:pt x="2167" y="1528"/>
                </a:lnTo>
                <a:lnTo>
                  <a:pt x="2160" y="1523"/>
                </a:lnTo>
                <a:lnTo>
                  <a:pt x="2155" y="1514"/>
                </a:lnTo>
                <a:lnTo>
                  <a:pt x="2153" y="1504"/>
                </a:lnTo>
                <a:lnTo>
                  <a:pt x="2153" y="1502"/>
                </a:lnTo>
                <a:lnTo>
                  <a:pt x="2158" y="1502"/>
                </a:lnTo>
                <a:lnTo>
                  <a:pt x="2158" y="1499"/>
                </a:lnTo>
                <a:lnTo>
                  <a:pt x="2158" y="1497"/>
                </a:lnTo>
                <a:lnTo>
                  <a:pt x="2148" y="1476"/>
                </a:lnTo>
                <a:lnTo>
                  <a:pt x="2137" y="1450"/>
                </a:lnTo>
                <a:lnTo>
                  <a:pt x="2118" y="1421"/>
                </a:lnTo>
                <a:lnTo>
                  <a:pt x="2113" y="1376"/>
                </a:lnTo>
                <a:lnTo>
                  <a:pt x="2096" y="1341"/>
                </a:lnTo>
                <a:lnTo>
                  <a:pt x="2082" y="1310"/>
                </a:lnTo>
                <a:lnTo>
                  <a:pt x="2082" y="1307"/>
                </a:lnTo>
                <a:lnTo>
                  <a:pt x="2082" y="1303"/>
                </a:lnTo>
                <a:lnTo>
                  <a:pt x="2082" y="1296"/>
                </a:lnTo>
                <a:lnTo>
                  <a:pt x="2082" y="1293"/>
                </a:lnTo>
                <a:lnTo>
                  <a:pt x="2082" y="1288"/>
                </a:lnTo>
                <a:lnTo>
                  <a:pt x="2084" y="1274"/>
                </a:lnTo>
                <a:lnTo>
                  <a:pt x="2089" y="1255"/>
                </a:lnTo>
                <a:lnTo>
                  <a:pt x="2099" y="1243"/>
                </a:lnTo>
                <a:lnTo>
                  <a:pt x="2106" y="1229"/>
                </a:lnTo>
                <a:lnTo>
                  <a:pt x="2106" y="1227"/>
                </a:lnTo>
                <a:lnTo>
                  <a:pt x="2106" y="1224"/>
                </a:lnTo>
                <a:lnTo>
                  <a:pt x="2101" y="1210"/>
                </a:lnTo>
                <a:lnTo>
                  <a:pt x="2096" y="1196"/>
                </a:lnTo>
                <a:lnTo>
                  <a:pt x="2099" y="1194"/>
                </a:lnTo>
                <a:lnTo>
                  <a:pt x="2099" y="1189"/>
                </a:lnTo>
                <a:lnTo>
                  <a:pt x="2094" y="1172"/>
                </a:lnTo>
                <a:lnTo>
                  <a:pt x="2089" y="1158"/>
                </a:lnTo>
                <a:lnTo>
                  <a:pt x="2087" y="1151"/>
                </a:lnTo>
                <a:lnTo>
                  <a:pt x="2082" y="1142"/>
                </a:lnTo>
                <a:lnTo>
                  <a:pt x="2077" y="1134"/>
                </a:lnTo>
                <a:lnTo>
                  <a:pt x="2075" y="1130"/>
                </a:lnTo>
                <a:lnTo>
                  <a:pt x="2058" y="1113"/>
                </a:lnTo>
                <a:lnTo>
                  <a:pt x="2047" y="1092"/>
                </a:lnTo>
                <a:lnTo>
                  <a:pt x="2049" y="1087"/>
                </a:lnTo>
                <a:lnTo>
                  <a:pt x="2054" y="1085"/>
                </a:lnTo>
                <a:lnTo>
                  <a:pt x="2054" y="1073"/>
                </a:lnTo>
                <a:lnTo>
                  <a:pt x="2056" y="1061"/>
                </a:lnTo>
                <a:lnTo>
                  <a:pt x="2058" y="1059"/>
                </a:lnTo>
                <a:lnTo>
                  <a:pt x="2058" y="1056"/>
                </a:lnTo>
                <a:lnTo>
                  <a:pt x="2058" y="1047"/>
                </a:lnTo>
                <a:lnTo>
                  <a:pt x="2058" y="1040"/>
                </a:lnTo>
                <a:lnTo>
                  <a:pt x="2056" y="1033"/>
                </a:lnTo>
                <a:lnTo>
                  <a:pt x="2051" y="1028"/>
                </a:lnTo>
                <a:lnTo>
                  <a:pt x="2049" y="1023"/>
                </a:lnTo>
                <a:lnTo>
                  <a:pt x="2047" y="1021"/>
                </a:lnTo>
                <a:lnTo>
                  <a:pt x="2032" y="1023"/>
                </a:lnTo>
                <a:lnTo>
                  <a:pt x="2018" y="1025"/>
                </a:lnTo>
                <a:lnTo>
                  <a:pt x="2006" y="1011"/>
                </a:lnTo>
                <a:lnTo>
                  <a:pt x="1992" y="999"/>
                </a:lnTo>
                <a:lnTo>
                  <a:pt x="1990" y="999"/>
                </a:lnTo>
                <a:lnTo>
                  <a:pt x="1987" y="999"/>
                </a:lnTo>
                <a:lnTo>
                  <a:pt x="1978" y="999"/>
                </a:lnTo>
                <a:lnTo>
                  <a:pt x="1969" y="999"/>
                </a:lnTo>
                <a:lnTo>
                  <a:pt x="1959" y="1004"/>
                </a:lnTo>
                <a:lnTo>
                  <a:pt x="1952" y="1006"/>
                </a:lnTo>
                <a:lnTo>
                  <a:pt x="1935" y="1014"/>
                </a:lnTo>
                <a:lnTo>
                  <a:pt x="1924" y="1018"/>
                </a:lnTo>
                <a:lnTo>
                  <a:pt x="1914" y="1016"/>
                </a:lnTo>
                <a:lnTo>
                  <a:pt x="1907" y="1014"/>
                </a:lnTo>
                <a:lnTo>
                  <a:pt x="1898" y="1014"/>
                </a:lnTo>
                <a:lnTo>
                  <a:pt x="1890" y="1014"/>
                </a:lnTo>
                <a:lnTo>
                  <a:pt x="1871" y="1021"/>
                </a:lnTo>
                <a:lnTo>
                  <a:pt x="1860" y="1025"/>
                </a:lnTo>
                <a:lnTo>
                  <a:pt x="1838" y="1016"/>
                </a:lnTo>
                <a:lnTo>
                  <a:pt x="1824" y="1002"/>
                </a:lnTo>
                <a:lnTo>
                  <a:pt x="1815" y="995"/>
                </a:lnTo>
                <a:lnTo>
                  <a:pt x="1808" y="990"/>
                </a:lnTo>
                <a:lnTo>
                  <a:pt x="1796" y="980"/>
                </a:lnTo>
                <a:lnTo>
                  <a:pt x="1791" y="976"/>
                </a:lnTo>
                <a:lnTo>
                  <a:pt x="1793" y="973"/>
                </a:lnTo>
                <a:lnTo>
                  <a:pt x="1793" y="969"/>
                </a:lnTo>
                <a:lnTo>
                  <a:pt x="1793" y="971"/>
                </a:lnTo>
                <a:lnTo>
                  <a:pt x="1791" y="966"/>
                </a:lnTo>
                <a:lnTo>
                  <a:pt x="1791" y="961"/>
                </a:lnTo>
                <a:lnTo>
                  <a:pt x="1782" y="952"/>
                </a:lnTo>
                <a:lnTo>
                  <a:pt x="1774" y="938"/>
                </a:lnTo>
                <a:lnTo>
                  <a:pt x="1772" y="938"/>
                </a:lnTo>
                <a:lnTo>
                  <a:pt x="1770" y="938"/>
                </a:lnTo>
                <a:lnTo>
                  <a:pt x="1767" y="935"/>
                </a:lnTo>
                <a:lnTo>
                  <a:pt x="1760" y="928"/>
                </a:lnTo>
                <a:lnTo>
                  <a:pt x="1756" y="924"/>
                </a:lnTo>
                <a:lnTo>
                  <a:pt x="1751" y="916"/>
                </a:lnTo>
                <a:lnTo>
                  <a:pt x="1751" y="912"/>
                </a:lnTo>
                <a:lnTo>
                  <a:pt x="1751" y="907"/>
                </a:lnTo>
                <a:lnTo>
                  <a:pt x="1753" y="907"/>
                </a:lnTo>
                <a:lnTo>
                  <a:pt x="1751" y="898"/>
                </a:lnTo>
                <a:lnTo>
                  <a:pt x="1744" y="890"/>
                </a:lnTo>
                <a:lnTo>
                  <a:pt x="1748" y="883"/>
                </a:lnTo>
                <a:lnTo>
                  <a:pt x="1753" y="874"/>
                </a:lnTo>
                <a:lnTo>
                  <a:pt x="1756" y="860"/>
                </a:lnTo>
                <a:lnTo>
                  <a:pt x="1758" y="850"/>
                </a:lnTo>
                <a:lnTo>
                  <a:pt x="1758" y="848"/>
                </a:lnTo>
                <a:lnTo>
                  <a:pt x="1758" y="845"/>
                </a:lnTo>
                <a:lnTo>
                  <a:pt x="1758" y="831"/>
                </a:lnTo>
                <a:lnTo>
                  <a:pt x="1756" y="817"/>
                </a:lnTo>
                <a:lnTo>
                  <a:pt x="1751" y="812"/>
                </a:lnTo>
                <a:lnTo>
                  <a:pt x="1748" y="805"/>
                </a:lnTo>
                <a:lnTo>
                  <a:pt x="1748" y="803"/>
                </a:lnTo>
                <a:lnTo>
                  <a:pt x="1748" y="800"/>
                </a:lnTo>
                <a:lnTo>
                  <a:pt x="1756" y="784"/>
                </a:lnTo>
                <a:lnTo>
                  <a:pt x="1765" y="767"/>
                </a:lnTo>
                <a:lnTo>
                  <a:pt x="1770" y="762"/>
                </a:lnTo>
                <a:lnTo>
                  <a:pt x="1772" y="751"/>
                </a:lnTo>
                <a:lnTo>
                  <a:pt x="1777" y="744"/>
                </a:lnTo>
                <a:lnTo>
                  <a:pt x="1782" y="736"/>
                </a:lnTo>
                <a:lnTo>
                  <a:pt x="1789" y="732"/>
                </a:lnTo>
                <a:lnTo>
                  <a:pt x="1793" y="722"/>
                </a:lnTo>
                <a:lnTo>
                  <a:pt x="1801" y="717"/>
                </a:lnTo>
                <a:lnTo>
                  <a:pt x="1808" y="715"/>
                </a:lnTo>
                <a:lnTo>
                  <a:pt x="1822" y="706"/>
                </a:lnTo>
                <a:lnTo>
                  <a:pt x="1831" y="691"/>
                </a:lnTo>
                <a:lnTo>
                  <a:pt x="1831" y="684"/>
                </a:lnTo>
                <a:lnTo>
                  <a:pt x="1831" y="677"/>
                </a:lnTo>
                <a:lnTo>
                  <a:pt x="1831" y="675"/>
                </a:lnTo>
                <a:lnTo>
                  <a:pt x="1836" y="665"/>
                </a:lnTo>
                <a:lnTo>
                  <a:pt x="1841" y="656"/>
                </a:lnTo>
                <a:lnTo>
                  <a:pt x="1845" y="649"/>
                </a:lnTo>
                <a:lnTo>
                  <a:pt x="1855" y="646"/>
                </a:lnTo>
                <a:lnTo>
                  <a:pt x="1869" y="635"/>
                </a:lnTo>
                <a:lnTo>
                  <a:pt x="1876" y="616"/>
                </a:lnTo>
                <a:lnTo>
                  <a:pt x="1879" y="616"/>
                </a:lnTo>
                <a:lnTo>
                  <a:pt x="1881" y="616"/>
                </a:lnTo>
                <a:lnTo>
                  <a:pt x="1888" y="620"/>
                </a:lnTo>
                <a:lnTo>
                  <a:pt x="1895" y="623"/>
                </a:lnTo>
                <a:lnTo>
                  <a:pt x="1900" y="623"/>
                </a:lnTo>
                <a:lnTo>
                  <a:pt x="1905" y="623"/>
                </a:lnTo>
                <a:lnTo>
                  <a:pt x="1909" y="623"/>
                </a:lnTo>
                <a:lnTo>
                  <a:pt x="1912" y="623"/>
                </a:lnTo>
                <a:lnTo>
                  <a:pt x="1912" y="625"/>
                </a:lnTo>
                <a:lnTo>
                  <a:pt x="1924" y="625"/>
                </a:lnTo>
                <a:lnTo>
                  <a:pt x="1933" y="618"/>
                </a:lnTo>
                <a:lnTo>
                  <a:pt x="1942" y="616"/>
                </a:lnTo>
                <a:lnTo>
                  <a:pt x="1952" y="611"/>
                </a:lnTo>
                <a:lnTo>
                  <a:pt x="1976" y="604"/>
                </a:lnTo>
                <a:lnTo>
                  <a:pt x="1999" y="601"/>
                </a:lnTo>
                <a:lnTo>
                  <a:pt x="2004" y="604"/>
                </a:lnTo>
                <a:lnTo>
                  <a:pt x="2011" y="604"/>
                </a:lnTo>
                <a:lnTo>
                  <a:pt x="2016" y="601"/>
                </a:lnTo>
                <a:lnTo>
                  <a:pt x="2023" y="601"/>
                </a:lnTo>
                <a:lnTo>
                  <a:pt x="2035" y="601"/>
                </a:lnTo>
                <a:lnTo>
                  <a:pt x="2042" y="601"/>
                </a:lnTo>
                <a:lnTo>
                  <a:pt x="2049" y="599"/>
                </a:lnTo>
                <a:lnTo>
                  <a:pt x="2058" y="597"/>
                </a:lnTo>
                <a:lnTo>
                  <a:pt x="2061" y="597"/>
                </a:lnTo>
                <a:lnTo>
                  <a:pt x="2063" y="599"/>
                </a:lnTo>
                <a:lnTo>
                  <a:pt x="2066" y="601"/>
                </a:lnTo>
                <a:lnTo>
                  <a:pt x="2070" y="601"/>
                </a:lnTo>
                <a:lnTo>
                  <a:pt x="2075" y="601"/>
                </a:lnTo>
                <a:lnTo>
                  <a:pt x="2073" y="608"/>
                </a:lnTo>
                <a:lnTo>
                  <a:pt x="2068" y="613"/>
                </a:lnTo>
                <a:lnTo>
                  <a:pt x="2073" y="618"/>
                </a:lnTo>
                <a:lnTo>
                  <a:pt x="2075" y="623"/>
                </a:lnTo>
                <a:lnTo>
                  <a:pt x="2070" y="632"/>
                </a:lnTo>
                <a:lnTo>
                  <a:pt x="2063" y="639"/>
                </a:lnTo>
                <a:lnTo>
                  <a:pt x="2063" y="642"/>
                </a:lnTo>
                <a:lnTo>
                  <a:pt x="2068" y="644"/>
                </a:lnTo>
                <a:lnTo>
                  <a:pt x="2075" y="646"/>
                </a:lnTo>
                <a:lnTo>
                  <a:pt x="2087" y="653"/>
                </a:lnTo>
                <a:lnTo>
                  <a:pt x="2099" y="653"/>
                </a:lnTo>
                <a:lnTo>
                  <a:pt x="2110" y="656"/>
                </a:lnTo>
                <a:lnTo>
                  <a:pt x="2122" y="661"/>
                </a:lnTo>
                <a:lnTo>
                  <a:pt x="2127" y="672"/>
                </a:lnTo>
                <a:lnTo>
                  <a:pt x="2144" y="677"/>
                </a:lnTo>
                <a:lnTo>
                  <a:pt x="2158" y="682"/>
                </a:lnTo>
                <a:lnTo>
                  <a:pt x="2167" y="687"/>
                </a:lnTo>
                <a:lnTo>
                  <a:pt x="2174" y="684"/>
                </a:lnTo>
                <a:lnTo>
                  <a:pt x="2177" y="680"/>
                </a:lnTo>
                <a:lnTo>
                  <a:pt x="2177" y="675"/>
                </a:lnTo>
                <a:lnTo>
                  <a:pt x="2177" y="668"/>
                </a:lnTo>
                <a:lnTo>
                  <a:pt x="2186" y="658"/>
                </a:lnTo>
                <a:lnTo>
                  <a:pt x="2203" y="653"/>
                </a:lnTo>
                <a:lnTo>
                  <a:pt x="2215" y="661"/>
                </a:lnTo>
                <a:lnTo>
                  <a:pt x="2236" y="665"/>
                </a:lnTo>
                <a:lnTo>
                  <a:pt x="2238" y="668"/>
                </a:lnTo>
                <a:lnTo>
                  <a:pt x="2238" y="670"/>
                </a:lnTo>
                <a:lnTo>
                  <a:pt x="2245" y="672"/>
                </a:lnTo>
                <a:lnTo>
                  <a:pt x="2252" y="672"/>
                </a:lnTo>
                <a:lnTo>
                  <a:pt x="2267" y="675"/>
                </a:lnTo>
                <a:lnTo>
                  <a:pt x="2283" y="680"/>
                </a:lnTo>
                <a:lnTo>
                  <a:pt x="2295" y="675"/>
                </a:lnTo>
                <a:lnTo>
                  <a:pt x="2314" y="672"/>
                </a:lnTo>
                <a:lnTo>
                  <a:pt x="2316" y="672"/>
                </a:lnTo>
                <a:lnTo>
                  <a:pt x="2319" y="675"/>
                </a:lnTo>
                <a:lnTo>
                  <a:pt x="2323" y="677"/>
                </a:lnTo>
                <a:lnTo>
                  <a:pt x="2328" y="677"/>
                </a:lnTo>
                <a:lnTo>
                  <a:pt x="2335" y="677"/>
                </a:lnTo>
                <a:lnTo>
                  <a:pt x="2345" y="675"/>
                </a:lnTo>
                <a:lnTo>
                  <a:pt x="2354" y="651"/>
                </a:lnTo>
                <a:lnTo>
                  <a:pt x="2361" y="632"/>
                </a:lnTo>
                <a:lnTo>
                  <a:pt x="2361" y="623"/>
                </a:lnTo>
                <a:lnTo>
                  <a:pt x="2361" y="616"/>
                </a:lnTo>
                <a:lnTo>
                  <a:pt x="2364" y="616"/>
                </a:lnTo>
                <a:lnTo>
                  <a:pt x="2364" y="611"/>
                </a:lnTo>
                <a:lnTo>
                  <a:pt x="2364" y="606"/>
                </a:lnTo>
                <a:lnTo>
                  <a:pt x="2359" y="608"/>
                </a:lnTo>
                <a:lnTo>
                  <a:pt x="2354" y="608"/>
                </a:lnTo>
                <a:lnTo>
                  <a:pt x="2349" y="606"/>
                </a:lnTo>
                <a:lnTo>
                  <a:pt x="2342" y="611"/>
                </a:lnTo>
                <a:lnTo>
                  <a:pt x="2338" y="613"/>
                </a:lnTo>
                <a:lnTo>
                  <a:pt x="2328" y="616"/>
                </a:lnTo>
                <a:lnTo>
                  <a:pt x="2326" y="616"/>
                </a:lnTo>
                <a:lnTo>
                  <a:pt x="2316" y="611"/>
                </a:lnTo>
                <a:lnTo>
                  <a:pt x="2302" y="604"/>
                </a:lnTo>
                <a:lnTo>
                  <a:pt x="2302" y="608"/>
                </a:lnTo>
                <a:lnTo>
                  <a:pt x="2300" y="613"/>
                </a:lnTo>
                <a:lnTo>
                  <a:pt x="2295" y="613"/>
                </a:lnTo>
                <a:lnTo>
                  <a:pt x="2290" y="613"/>
                </a:lnTo>
                <a:lnTo>
                  <a:pt x="2283" y="611"/>
                </a:lnTo>
                <a:lnTo>
                  <a:pt x="2267" y="606"/>
                </a:lnTo>
                <a:lnTo>
                  <a:pt x="2264" y="599"/>
                </a:lnTo>
                <a:lnTo>
                  <a:pt x="2260" y="592"/>
                </a:lnTo>
                <a:lnTo>
                  <a:pt x="2255" y="590"/>
                </a:lnTo>
                <a:lnTo>
                  <a:pt x="2252" y="587"/>
                </a:lnTo>
                <a:lnTo>
                  <a:pt x="2252" y="585"/>
                </a:lnTo>
                <a:lnTo>
                  <a:pt x="2252" y="582"/>
                </a:lnTo>
                <a:lnTo>
                  <a:pt x="2255" y="582"/>
                </a:lnTo>
                <a:lnTo>
                  <a:pt x="2257" y="582"/>
                </a:lnTo>
                <a:lnTo>
                  <a:pt x="2257" y="575"/>
                </a:lnTo>
                <a:lnTo>
                  <a:pt x="2252" y="571"/>
                </a:lnTo>
                <a:lnTo>
                  <a:pt x="2255" y="575"/>
                </a:lnTo>
                <a:lnTo>
                  <a:pt x="2250" y="578"/>
                </a:lnTo>
                <a:lnTo>
                  <a:pt x="2248" y="575"/>
                </a:lnTo>
                <a:lnTo>
                  <a:pt x="2248" y="573"/>
                </a:lnTo>
                <a:lnTo>
                  <a:pt x="2248" y="571"/>
                </a:lnTo>
                <a:lnTo>
                  <a:pt x="2248" y="563"/>
                </a:lnTo>
                <a:lnTo>
                  <a:pt x="2250" y="556"/>
                </a:lnTo>
                <a:lnTo>
                  <a:pt x="2248" y="556"/>
                </a:lnTo>
                <a:lnTo>
                  <a:pt x="2248" y="554"/>
                </a:lnTo>
                <a:lnTo>
                  <a:pt x="2248" y="552"/>
                </a:lnTo>
                <a:lnTo>
                  <a:pt x="2241" y="552"/>
                </a:lnTo>
                <a:lnTo>
                  <a:pt x="2231" y="552"/>
                </a:lnTo>
                <a:lnTo>
                  <a:pt x="2226" y="556"/>
                </a:lnTo>
                <a:lnTo>
                  <a:pt x="2224" y="563"/>
                </a:lnTo>
                <a:lnTo>
                  <a:pt x="2219" y="563"/>
                </a:lnTo>
                <a:lnTo>
                  <a:pt x="2217" y="563"/>
                </a:lnTo>
                <a:lnTo>
                  <a:pt x="2215" y="561"/>
                </a:lnTo>
                <a:lnTo>
                  <a:pt x="2210" y="559"/>
                </a:lnTo>
                <a:lnTo>
                  <a:pt x="2219" y="575"/>
                </a:lnTo>
                <a:lnTo>
                  <a:pt x="2229" y="587"/>
                </a:lnTo>
                <a:lnTo>
                  <a:pt x="2231" y="587"/>
                </a:lnTo>
                <a:lnTo>
                  <a:pt x="2231" y="590"/>
                </a:lnTo>
                <a:lnTo>
                  <a:pt x="2229" y="590"/>
                </a:lnTo>
                <a:lnTo>
                  <a:pt x="2226" y="587"/>
                </a:lnTo>
                <a:lnTo>
                  <a:pt x="2226" y="590"/>
                </a:lnTo>
                <a:lnTo>
                  <a:pt x="2226" y="592"/>
                </a:lnTo>
                <a:lnTo>
                  <a:pt x="2222" y="592"/>
                </a:lnTo>
                <a:lnTo>
                  <a:pt x="2217" y="590"/>
                </a:lnTo>
                <a:lnTo>
                  <a:pt x="2217" y="594"/>
                </a:lnTo>
                <a:lnTo>
                  <a:pt x="2217" y="597"/>
                </a:lnTo>
                <a:lnTo>
                  <a:pt x="2215" y="597"/>
                </a:lnTo>
                <a:lnTo>
                  <a:pt x="2212" y="597"/>
                </a:lnTo>
                <a:lnTo>
                  <a:pt x="2212" y="604"/>
                </a:lnTo>
                <a:lnTo>
                  <a:pt x="2215" y="608"/>
                </a:lnTo>
                <a:lnTo>
                  <a:pt x="2210" y="608"/>
                </a:lnTo>
                <a:lnTo>
                  <a:pt x="2205" y="608"/>
                </a:lnTo>
                <a:lnTo>
                  <a:pt x="2205" y="606"/>
                </a:lnTo>
                <a:lnTo>
                  <a:pt x="2203" y="604"/>
                </a:lnTo>
                <a:lnTo>
                  <a:pt x="2200" y="606"/>
                </a:lnTo>
                <a:lnTo>
                  <a:pt x="2198" y="606"/>
                </a:lnTo>
                <a:lnTo>
                  <a:pt x="2198" y="604"/>
                </a:lnTo>
                <a:lnTo>
                  <a:pt x="2196" y="604"/>
                </a:lnTo>
                <a:lnTo>
                  <a:pt x="2196" y="599"/>
                </a:lnTo>
                <a:lnTo>
                  <a:pt x="2196" y="597"/>
                </a:lnTo>
                <a:lnTo>
                  <a:pt x="2193" y="594"/>
                </a:lnTo>
                <a:lnTo>
                  <a:pt x="2191" y="590"/>
                </a:lnTo>
                <a:lnTo>
                  <a:pt x="2193" y="587"/>
                </a:lnTo>
                <a:lnTo>
                  <a:pt x="2196" y="585"/>
                </a:lnTo>
                <a:lnTo>
                  <a:pt x="2181" y="573"/>
                </a:lnTo>
                <a:lnTo>
                  <a:pt x="2170" y="561"/>
                </a:lnTo>
                <a:lnTo>
                  <a:pt x="2170" y="549"/>
                </a:lnTo>
                <a:lnTo>
                  <a:pt x="2172" y="540"/>
                </a:lnTo>
                <a:lnTo>
                  <a:pt x="2165" y="535"/>
                </a:lnTo>
                <a:lnTo>
                  <a:pt x="2158" y="530"/>
                </a:lnTo>
                <a:lnTo>
                  <a:pt x="2151" y="528"/>
                </a:lnTo>
                <a:lnTo>
                  <a:pt x="2146" y="526"/>
                </a:lnTo>
                <a:lnTo>
                  <a:pt x="2146" y="523"/>
                </a:lnTo>
                <a:lnTo>
                  <a:pt x="2141" y="523"/>
                </a:lnTo>
                <a:lnTo>
                  <a:pt x="2137" y="523"/>
                </a:lnTo>
                <a:lnTo>
                  <a:pt x="2139" y="521"/>
                </a:lnTo>
                <a:lnTo>
                  <a:pt x="2134" y="518"/>
                </a:lnTo>
                <a:lnTo>
                  <a:pt x="2129" y="518"/>
                </a:lnTo>
                <a:lnTo>
                  <a:pt x="2122" y="509"/>
                </a:lnTo>
                <a:lnTo>
                  <a:pt x="2118" y="497"/>
                </a:lnTo>
                <a:lnTo>
                  <a:pt x="2115" y="497"/>
                </a:lnTo>
                <a:lnTo>
                  <a:pt x="2113" y="497"/>
                </a:lnTo>
                <a:lnTo>
                  <a:pt x="2110" y="497"/>
                </a:lnTo>
                <a:lnTo>
                  <a:pt x="2110" y="502"/>
                </a:lnTo>
                <a:lnTo>
                  <a:pt x="2103" y="497"/>
                </a:lnTo>
                <a:lnTo>
                  <a:pt x="2103" y="490"/>
                </a:lnTo>
                <a:lnTo>
                  <a:pt x="2096" y="492"/>
                </a:lnTo>
                <a:lnTo>
                  <a:pt x="2089" y="495"/>
                </a:lnTo>
                <a:lnTo>
                  <a:pt x="2089" y="499"/>
                </a:lnTo>
                <a:lnTo>
                  <a:pt x="2089" y="504"/>
                </a:lnTo>
                <a:lnTo>
                  <a:pt x="2094" y="511"/>
                </a:lnTo>
                <a:lnTo>
                  <a:pt x="2101" y="514"/>
                </a:lnTo>
                <a:lnTo>
                  <a:pt x="2106" y="521"/>
                </a:lnTo>
                <a:lnTo>
                  <a:pt x="2110" y="528"/>
                </a:lnTo>
                <a:lnTo>
                  <a:pt x="2125" y="537"/>
                </a:lnTo>
                <a:lnTo>
                  <a:pt x="2132" y="542"/>
                </a:lnTo>
                <a:lnTo>
                  <a:pt x="2148" y="549"/>
                </a:lnTo>
                <a:lnTo>
                  <a:pt x="2160" y="563"/>
                </a:lnTo>
                <a:lnTo>
                  <a:pt x="2158" y="563"/>
                </a:lnTo>
                <a:lnTo>
                  <a:pt x="2153" y="563"/>
                </a:lnTo>
                <a:lnTo>
                  <a:pt x="2153" y="561"/>
                </a:lnTo>
                <a:lnTo>
                  <a:pt x="2148" y="559"/>
                </a:lnTo>
                <a:lnTo>
                  <a:pt x="2144" y="559"/>
                </a:lnTo>
                <a:lnTo>
                  <a:pt x="2141" y="561"/>
                </a:lnTo>
                <a:lnTo>
                  <a:pt x="2139" y="563"/>
                </a:lnTo>
                <a:lnTo>
                  <a:pt x="2144" y="568"/>
                </a:lnTo>
                <a:lnTo>
                  <a:pt x="2146" y="573"/>
                </a:lnTo>
                <a:lnTo>
                  <a:pt x="2146" y="575"/>
                </a:lnTo>
                <a:lnTo>
                  <a:pt x="2146" y="580"/>
                </a:lnTo>
                <a:lnTo>
                  <a:pt x="2137" y="585"/>
                </a:lnTo>
                <a:lnTo>
                  <a:pt x="2129" y="590"/>
                </a:lnTo>
                <a:lnTo>
                  <a:pt x="2127" y="590"/>
                </a:lnTo>
                <a:lnTo>
                  <a:pt x="2125" y="590"/>
                </a:lnTo>
                <a:lnTo>
                  <a:pt x="2125" y="592"/>
                </a:lnTo>
                <a:lnTo>
                  <a:pt x="2122" y="594"/>
                </a:lnTo>
                <a:lnTo>
                  <a:pt x="2122" y="599"/>
                </a:lnTo>
                <a:lnTo>
                  <a:pt x="2122" y="604"/>
                </a:lnTo>
                <a:lnTo>
                  <a:pt x="2120" y="606"/>
                </a:lnTo>
                <a:lnTo>
                  <a:pt x="2118" y="606"/>
                </a:lnTo>
                <a:lnTo>
                  <a:pt x="2106" y="601"/>
                </a:lnTo>
                <a:lnTo>
                  <a:pt x="2092" y="594"/>
                </a:lnTo>
                <a:lnTo>
                  <a:pt x="2089" y="592"/>
                </a:lnTo>
                <a:lnTo>
                  <a:pt x="2089" y="590"/>
                </a:lnTo>
                <a:lnTo>
                  <a:pt x="2092" y="590"/>
                </a:lnTo>
                <a:lnTo>
                  <a:pt x="2092" y="587"/>
                </a:lnTo>
                <a:lnTo>
                  <a:pt x="2101" y="587"/>
                </a:lnTo>
                <a:lnTo>
                  <a:pt x="2110" y="587"/>
                </a:lnTo>
                <a:lnTo>
                  <a:pt x="2120" y="587"/>
                </a:lnTo>
                <a:lnTo>
                  <a:pt x="2127" y="585"/>
                </a:lnTo>
                <a:lnTo>
                  <a:pt x="2129" y="582"/>
                </a:lnTo>
                <a:lnTo>
                  <a:pt x="2132" y="578"/>
                </a:lnTo>
                <a:lnTo>
                  <a:pt x="2120" y="561"/>
                </a:lnTo>
                <a:lnTo>
                  <a:pt x="2106" y="549"/>
                </a:lnTo>
                <a:lnTo>
                  <a:pt x="2084" y="540"/>
                </a:lnTo>
                <a:lnTo>
                  <a:pt x="2068" y="528"/>
                </a:lnTo>
                <a:lnTo>
                  <a:pt x="2061" y="514"/>
                </a:lnTo>
                <a:lnTo>
                  <a:pt x="2049" y="509"/>
                </a:lnTo>
                <a:lnTo>
                  <a:pt x="2032" y="516"/>
                </a:lnTo>
                <a:lnTo>
                  <a:pt x="2018" y="523"/>
                </a:lnTo>
                <a:lnTo>
                  <a:pt x="2016" y="523"/>
                </a:lnTo>
                <a:lnTo>
                  <a:pt x="2013" y="523"/>
                </a:lnTo>
                <a:lnTo>
                  <a:pt x="2004" y="521"/>
                </a:lnTo>
                <a:lnTo>
                  <a:pt x="1995" y="518"/>
                </a:lnTo>
                <a:lnTo>
                  <a:pt x="1985" y="523"/>
                </a:lnTo>
                <a:lnTo>
                  <a:pt x="1983" y="530"/>
                </a:lnTo>
                <a:lnTo>
                  <a:pt x="1983" y="533"/>
                </a:lnTo>
                <a:lnTo>
                  <a:pt x="1985" y="533"/>
                </a:lnTo>
                <a:lnTo>
                  <a:pt x="1976" y="545"/>
                </a:lnTo>
                <a:lnTo>
                  <a:pt x="1959" y="549"/>
                </a:lnTo>
                <a:lnTo>
                  <a:pt x="1950" y="561"/>
                </a:lnTo>
                <a:lnTo>
                  <a:pt x="1945" y="571"/>
                </a:lnTo>
                <a:lnTo>
                  <a:pt x="1945" y="575"/>
                </a:lnTo>
                <a:lnTo>
                  <a:pt x="1947" y="582"/>
                </a:lnTo>
                <a:lnTo>
                  <a:pt x="1940" y="587"/>
                </a:lnTo>
                <a:lnTo>
                  <a:pt x="1938" y="597"/>
                </a:lnTo>
                <a:lnTo>
                  <a:pt x="1935" y="597"/>
                </a:lnTo>
                <a:lnTo>
                  <a:pt x="1931" y="597"/>
                </a:lnTo>
                <a:lnTo>
                  <a:pt x="1926" y="599"/>
                </a:lnTo>
                <a:lnTo>
                  <a:pt x="1921" y="606"/>
                </a:lnTo>
                <a:lnTo>
                  <a:pt x="1909" y="606"/>
                </a:lnTo>
                <a:lnTo>
                  <a:pt x="1898" y="606"/>
                </a:lnTo>
                <a:lnTo>
                  <a:pt x="1886" y="611"/>
                </a:lnTo>
                <a:lnTo>
                  <a:pt x="1881" y="616"/>
                </a:lnTo>
                <a:lnTo>
                  <a:pt x="1874" y="613"/>
                </a:lnTo>
                <a:lnTo>
                  <a:pt x="1871" y="606"/>
                </a:lnTo>
                <a:lnTo>
                  <a:pt x="1867" y="601"/>
                </a:lnTo>
                <a:lnTo>
                  <a:pt x="1862" y="599"/>
                </a:lnTo>
                <a:lnTo>
                  <a:pt x="1860" y="601"/>
                </a:lnTo>
                <a:lnTo>
                  <a:pt x="1855" y="601"/>
                </a:lnTo>
                <a:lnTo>
                  <a:pt x="1848" y="601"/>
                </a:lnTo>
                <a:lnTo>
                  <a:pt x="1841" y="601"/>
                </a:lnTo>
                <a:lnTo>
                  <a:pt x="1843" y="597"/>
                </a:lnTo>
                <a:lnTo>
                  <a:pt x="1843" y="592"/>
                </a:lnTo>
                <a:lnTo>
                  <a:pt x="1843" y="590"/>
                </a:lnTo>
                <a:lnTo>
                  <a:pt x="1841" y="585"/>
                </a:lnTo>
                <a:lnTo>
                  <a:pt x="1838" y="580"/>
                </a:lnTo>
                <a:lnTo>
                  <a:pt x="1836" y="580"/>
                </a:lnTo>
                <a:lnTo>
                  <a:pt x="1836" y="578"/>
                </a:lnTo>
                <a:lnTo>
                  <a:pt x="1836" y="575"/>
                </a:lnTo>
                <a:lnTo>
                  <a:pt x="1838" y="566"/>
                </a:lnTo>
                <a:lnTo>
                  <a:pt x="1843" y="549"/>
                </a:lnTo>
                <a:lnTo>
                  <a:pt x="1843" y="542"/>
                </a:lnTo>
                <a:lnTo>
                  <a:pt x="1843" y="533"/>
                </a:lnTo>
                <a:lnTo>
                  <a:pt x="1841" y="528"/>
                </a:lnTo>
                <a:lnTo>
                  <a:pt x="1838" y="523"/>
                </a:lnTo>
                <a:lnTo>
                  <a:pt x="1841" y="521"/>
                </a:lnTo>
                <a:lnTo>
                  <a:pt x="1841" y="518"/>
                </a:lnTo>
                <a:lnTo>
                  <a:pt x="1845" y="518"/>
                </a:lnTo>
                <a:lnTo>
                  <a:pt x="1848" y="518"/>
                </a:lnTo>
                <a:lnTo>
                  <a:pt x="1864" y="514"/>
                </a:lnTo>
                <a:lnTo>
                  <a:pt x="1886" y="516"/>
                </a:lnTo>
                <a:lnTo>
                  <a:pt x="1907" y="518"/>
                </a:lnTo>
                <a:lnTo>
                  <a:pt x="1928" y="518"/>
                </a:lnTo>
                <a:lnTo>
                  <a:pt x="1928" y="509"/>
                </a:lnTo>
                <a:lnTo>
                  <a:pt x="1931" y="497"/>
                </a:lnTo>
                <a:lnTo>
                  <a:pt x="1933" y="495"/>
                </a:lnTo>
                <a:lnTo>
                  <a:pt x="1933" y="492"/>
                </a:lnTo>
                <a:lnTo>
                  <a:pt x="1933" y="490"/>
                </a:lnTo>
                <a:lnTo>
                  <a:pt x="1933" y="485"/>
                </a:lnTo>
                <a:lnTo>
                  <a:pt x="1933" y="483"/>
                </a:lnTo>
                <a:lnTo>
                  <a:pt x="1926" y="481"/>
                </a:lnTo>
                <a:lnTo>
                  <a:pt x="1921" y="476"/>
                </a:lnTo>
                <a:lnTo>
                  <a:pt x="1921" y="473"/>
                </a:lnTo>
                <a:lnTo>
                  <a:pt x="1921" y="471"/>
                </a:lnTo>
                <a:lnTo>
                  <a:pt x="1914" y="469"/>
                </a:lnTo>
                <a:lnTo>
                  <a:pt x="1907" y="464"/>
                </a:lnTo>
                <a:lnTo>
                  <a:pt x="1898" y="464"/>
                </a:lnTo>
                <a:lnTo>
                  <a:pt x="1893" y="457"/>
                </a:lnTo>
                <a:lnTo>
                  <a:pt x="1893" y="454"/>
                </a:lnTo>
                <a:lnTo>
                  <a:pt x="1893" y="450"/>
                </a:lnTo>
                <a:lnTo>
                  <a:pt x="1907" y="450"/>
                </a:lnTo>
                <a:lnTo>
                  <a:pt x="1921" y="450"/>
                </a:lnTo>
                <a:lnTo>
                  <a:pt x="1924" y="450"/>
                </a:lnTo>
                <a:lnTo>
                  <a:pt x="1928" y="450"/>
                </a:lnTo>
                <a:lnTo>
                  <a:pt x="1926" y="445"/>
                </a:lnTo>
                <a:lnTo>
                  <a:pt x="1924" y="438"/>
                </a:lnTo>
                <a:lnTo>
                  <a:pt x="1926" y="438"/>
                </a:lnTo>
                <a:lnTo>
                  <a:pt x="1928" y="438"/>
                </a:lnTo>
                <a:lnTo>
                  <a:pt x="1933" y="440"/>
                </a:lnTo>
                <a:lnTo>
                  <a:pt x="1938" y="440"/>
                </a:lnTo>
                <a:lnTo>
                  <a:pt x="1942" y="440"/>
                </a:lnTo>
                <a:lnTo>
                  <a:pt x="1947" y="440"/>
                </a:lnTo>
                <a:lnTo>
                  <a:pt x="1952" y="436"/>
                </a:lnTo>
                <a:lnTo>
                  <a:pt x="1959" y="433"/>
                </a:lnTo>
                <a:lnTo>
                  <a:pt x="1964" y="428"/>
                </a:lnTo>
                <a:lnTo>
                  <a:pt x="1966" y="421"/>
                </a:lnTo>
                <a:lnTo>
                  <a:pt x="1978" y="417"/>
                </a:lnTo>
                <a:lnTo>
                  <a:pt x="1992" y="412"/>
                </a:lnTo>
                <a:lnTo>
                  <a:pt x="1997" y="402"/>
                </a:lnTo>
                <a:lnTo>
                  <a:pt x="2004" y="395"/>
                </a:lnTo>
                <a:lnTo>
                  <a:pt x="2013" y="391"/>
                </a:lnTo>
                <a:lnTo>
                  <a:pt x="2025" y="388"/>
                </a:lnTo>
                <a:lnTo>
                  <a:pt x="2035" y="386"/>
                </a:lnTo>
                <a:lnTo>
                  <a:pt x="2044" y="386"/>
                </a:lnTo>
                <a:lnTo>
                  <a:pt x="2044" y="383"/>
                </a:lnTo>
                <a:lnTo>
                  <a:pt x="2047" y="383"/>
                </a:lnTo>
                <a:lnTo>
                  <a:pt x="2049" y="383"/>
                </a:lnTo>
                <a:lnTo>
                  <a:pt x="2044" y="367"/>
                </a:lnTo>
                <a:lnTo>
                  <a:pt x="2039" y="355"/>
                </a:lnTo>
                <a:lnTo>
                  <a:pt x="2039" y="353"/>
                </a:lnTo>
                <a:lnTo>
                  <a:pt x="2039" y="350"/>
                </a:lnTo>
                <a:lnTo>
                  <a:pt x="2042" y="348"/>
                </a:lnTo>
                <a:lnTo>
                  <a:pt x="2047" y="341"/>
                </a:lnTo>
                <a:lnTo>
                  <a:pt x="2056" y="338"/>
                </a:lnTo>
                <a:lnTo>
                  <a:pt x="2063" y="336"/>
                </a:lnTo>
                <a:lnTo>
                  <a:pt x="2068" y="338"/>
                </a:lnTo>
                <a:lnTo>
                  <a:pt x="2068" y="343"/>
                </a:lnTo>
                <a:lnTo>
                  <a:pt x="2066" y="348"/>
                </a:lnTo>
                <a:lnTo>
                  <a:pt x="2070" y="350"/>
                </a:lnTo>
                <a:lnTo>
                  <a:pt x="2073" y="350"/>
                </a:lnTo>
                <a:lnTo>
                  <a:pt x="2073" y="353"/>
                </a:lnTo>
                <a:lnTo>
                  <a:pt x="2070" y="355"/>
                </a:lnTo>
                <a:lnTo>
                  <a:pt x="2066" y="355"/>
                </a:lnTo>
                <a:lnTo>
                  <a:pt x="2063" y="357"/>
                </a:lnTo>
                <a:lnTo>
                  <a:pt x="2061" y="360"/>
                </a:lnTo>
                <a:lnTo>
                  <a:pt x="2061" y="362"/>
                </a:lnTo>
                <a:lnTo>
                  <a:pt x="2066" y="360"/>
                </a:lnTo>
                <a:lnTo>
                  <a:pt x="2068" y="360"/>
                </a:lnTo>
                <a:lnTo>
                  <a:pt x="2070" y="362"/>
                </a:lnTo>
                <a:lnTo>
                  <a:pt x="2073" y="364"/>
                </a:lnTo>
                <a:lnTo>
                  <a:pt x="2073" y="367"/>
                </a:lnTo>
                <a:lnTo>
                  <a:pt x="2070" y="369"/>
                </a:lnTo>
                <a:lnTo>
                  <a:pt x="2068" y="369"/>
                </a:lnTo>
                <a:lnTo>
                  <a:pt x="2066" y="369"/>
                </a:lnTo>
                <a:lnTo>
                  <a:pt x="2061" y="367"/>
                </a:lnTo>
                <a:lnTo>
                  <a:pt x="2056" y="367"/>
                </a:lnTo>
                <a:lnTo>
                  <a:pt x="2063" y="374"/>
                </a:lnTo>
                <a:lnTo>
                  <a:pt x="2073" y="376"/>
                </a:lnTo>
                <a:lnTo>
                  <a:pt x="2073" y="379"/>
                </a:lnTo>
                <a:lnTo>
                  <a:pt x="2073" y="381"/>
                </a:lnTo>
                <a:lnTo>
                  <a:pt x="2084" y="379"/>
                </a:lnTo>
                <a:lnTo>
                  <a:pt x="2094" y="376"/>
                </a:lnTo>
                <a:lnTo>
                  <a:pt x="2096" y="376"/>
                </a:lnTo>
                <a:lnTo>
                  <a:pt x="2099" y="376"/>
                </a:lnTo>
                <a:lnTo>
                  <a:pt x="2099" y="374"/>
                </a:lnTo>
                <a:lnTo>
                  <a:pt x="2101" y="372"/>
                </a:lnTo>
                <a:lnTo>
                  <a:pt x="2103" y="372"/>
                </a:lnTo>
                <a:lnTo>
                  <a:pt x="2106" y="374"/>
                </a:lnTo>
                <a:lnTo>
                  <a:pt x="2106" y="379"/>
                </a:lnTo>
                <a:lnTo>
                  <a:pt x="2108" y="383"/>
                </a:lnTo>
                <a:lnTo>
                  <a:pt x="2129" y="376"/>
                </a:lnTo>
                <a:lnTo>
                  <a:pt x="2151" y="372"/>
                </a:lnTo>
                <a:lnTo>
                  <a:pt x="2155" y="372"/>
                </a:lnTo>
                <a:lnTo>
                  <a:pt x="2158" y="372"/>
                </a:lnTo>
                <a:lnTo>
                  <a:pt x="2163" y="374"/>
                </a:lnTo>
                <a:lnTo>
                  <a:pt x="2165" y="376"/>
                </a:lnTo>
                <a:lnTo>
                  <a:pt x="2170" y="376"/>
                </a:lnTo>
                <a:lnTo>
                  <a:pt x="2174" y="376"/>
                </a:lnTo>
                <a:lnTo>
                  <a:pt x="2181" y="369"/>
                </a:lnTo>
                <a:lnTo>
                  <a:pt x="2191" y="367"/>
                </a:lnTo>
                <a:lnTo>
                  <a:pt x="2191" y="362"/>
                </a:lnTo>
                <a:lnTo>
                  <a:pt x="2189" y="360"/>
                </a:lnTo>
                <a:lnTo>
                  <a:pt x="2189" y="353"/>
                </a:lnTo>
                <a:lnTo>
                  <a:pt x="2189" y="348"/>
                </a:lnTo>
                <a:lnTo>
                  <a:pt x="2191" y="343"/>
                </a:lnTo>
                <a:lnTo>
                  <a:pt x="2196" y="336"/>
                </a:lnTo>
                <a:lnTo>
                  <a:pt x="2200" y="334"/>
                </a:lnTo>
                <a:lnTo>
                  <a:pt x="2208" y="334"/>
                </a:lnTo>
                <a:lnTo>
                  <a:pt x="2215" y="338"/>
                </a:lnTo>
                <a:lnTo>
                  <a:pt x="2222" y="343"/>
                </a:lnTo>
                <a:lnTo>
                  <a:pt x="2224" y="341"/>
                </a:lnTo>
                <a:lnTo>
                  <a:pt x="2226" y="341"/>
                </a:lnTo>
                <a:lnTo>
                  <a:pt x="2229" y="334"/>
                </a:lnTo>
                <a:lnTo>
                  <a:pt x="2229" y="329"/>
                </a:lnTo>
                <a:lnTo>
                  <a:pt x="2224" y="327"/>
                </a:lnTo>
                <a:lnTo>
                  <a:pt x="2219" y="327"/>
                </a:lnTo>
                <a:lnTo>
                  <a:pt x="2217" y="322"/>
                </a:lnTo>
                <a:lnTo>
                  <a:pt x="2217" y="319"/>
                </a:lnTo>
                <a:lnTo>
                  <a:pt x="2241" y="310"/>
                </a:lnTo>
                <a:lnTo>
                  <a:pt x="2271" y="312"/>
                </a:lnTo>
                <a:lnTo>
                  <a:pt x="2271" y="310"/>
                </a:lnTo>
                <a:lnTo>
                  <a:pt x="2276" y="308"/>
                </a:lnTo>
                <a:lnTo>
                  <a:pt x="2283" y="305"/>
                </a:lnTo>
                <a:lnTo>
                  <a:pt x="2283" y="303"/>
                </a:lnTo>
                <a:lnTo>
                  <a:pt x="2278" y="300"/>
                </a:lnTo>
                <a:lnTo>
                  <a:pt x="2274" y="298"/>
                </a:lnTo>
                <a:lnTo>
                  <a:pt x="2267" y="298"/>
                </a:lnTo>
                <a:lnTo>
                  <a:pt x="2260" y="300"/>
                </a:lnTo>
                <a:lnTo>
                  <a:pt x="2252" y="300"/>
                </a:lnTo>
                <a:lnTo>
                  <a:pt x="2245" y="300"/>
                </a:lnTo>
                <a:lnTo>
                  <a:pt x="2245" y="303"/>
                </a:lnTo>
                <a:lnTo>
                  <a:pt x="2234" y="303"/>
                </a:lnTo>
                <a:lnTo>
                  <a:pt x="2219" y="305"/>
                </a:lnTo>
                <a:lnTo>
                  <a:pt x="2208" y="303"/>
                </a:lnTo>
                <a:lnTo>
                  <a:pt x="2196" y="300"/>
                </a:lnTo>
                <a:lnTo>
                  <a:pt x="2193" y="296"/>
                </a:lnTo>
                <a:lnTo>
                  <a:pt x="2193" y="293"/>
                </a:lnTo>
                <a:lnTo>
                  <a:pt x="2193" y="291"/>
                </a:lnTo>
                <a:lnTo>
                  <a:pt x="2193" y="286"/>
                </a:lnTo>
                <a:lnTo>
                  <a:pt x="2193" y="279"/>
                </a:lnTo>
                <a:lnTo>
                  <a:pt x="2191" y="270"/>
                </a:lnTo>
                <a:lnTo>
                  <a:pt x="2200" y="260"/>
                </a:lnTo>
                <a:lnTo>
                  <a:pt x="2212" y="253"/>
                </a:lnTo>
                <a:lnTo>
                  <a:pt x="2226" y="246"/>
                </a:lnTo>
                <a:lnTo>
                  <a:pt x="2238" y="241"/>
                </a:lnTo>
                <a:lnTo>
                  <a:pt x="2231" y="232"/>
                </a:lnTo>
                <a:lnTo>
                  <a:pt x="2215" y="232"/>
                </a:lnTo>
                <a:lnTo>
                  <a:pt x="2212" y="232"/>
                </a:lnTo>
                <a:lnTo>
                  <a:pt x="2208" y="229"/>
                </a:lnTo>
                <a:lnTo>
                  <a:pt x="2200" y="234"/>
                </a:lnTo>
                <a:lnTo>
                  <a:pt x="2193" y="241"/>
                </a:lnTo>
                <a:lnTo>
                  <a:pt x="2193" y="244"/>
                </a:lnTo>
                <a:lnTo>
                  <a:pt x="2193" y="246"/>
                </a:lnTo>
                <a:lnTo>
                  <a:pt x="2184" y="258"/>
                </a:lnTo>
                <a:lnTo>
                  <a:pt x="2167" y="263"/>
                </a:lnTo>
                <a:lnTo>
                  <a:pt x="2153" y="272"/>
                </a:lnTo>
                <a:lnTo>
                  <a:pt x="2146" y="286"/>
                </a:lnTo>
                <a:lnTo>
                  <a:pt x="2146" y="289"/>
                </a:lnTo>
                <a:lnTo>
                  <a:pt x="2146" y="291"/>
                </a:lnTo>
                <a:lnTo>
                  <a:pt x="2155" y="298"/>
                </a:lnTo>
                <a:lnTo>
                  <a:pt x="2165" y="308"/>
                </a:lnTo>
                <a:lnTo>
                  <a:pt x="2163" y="312"/>
                </a:lnTo>
                <a:lnTo>
                  <a:pt x="2155" y="317"/>
                </a:lnTo>
                <a:lnTo>
                  <a:pt x="2148" y="322"/>
                </a:lnTo>
                <a:lnTo>
                  <a:pt x="2141" y="322"/>
                </a:lnTo>
                <a:lnTo>
                  <a:pt x="2141" y="327"/>
                </a:lnTo>
                <a:lnTo>
                  <a:pt x="2141" y="329"/>
                </a:lnTo>
                <a:lnTo>
                  <a:pt x="2139" y="334"/>
                </a:lnTo>
                <a:lnTo>
                  <a:pt x="2139" y="343"/>
                </a:lnTo>
                <a:lnTo>
                  <a:pt x="2141" y="341"/>
                </a:lnTo>
                <a:lnTo>
                  <a:pt x="2141" y="345"/>
                </a:lnTo>
                <a:lnTo>
                  <a:pt x="2139" y="353"/>
                </a:lnTo>
                <a:lnTo>
                  <a:pt x="2137" y="353"/>
                </a:lnTo>
                <a:lnTo>
                  <a:pt x="2134" y="350"/>
                </a:lnTo>
                <a:lnTo>
                  <a:pt x="2132" y="353"/>
                </a:lnTo>
                <a:lnTo>
                  <a:pt x="2132" y="355"/>
                </a:lnTo>
                <a:lnTo>
                  <a:pt x="2127" y="355"/>
                </a:lnTo>
                <a:lnTo>
                  <a:pt x="2122" y="355"/>
                </a:lnTo>
                <a:lnTo>
                  <a:pt x="2118" y="357"/>
                </a:lnTo>
                <a:lnTo>
                  <a:pt x="2113" y="357"/>
                </a:lnTo>
                <a:lnTo>
                  <a:pt x="2113" y="360"/>
                </a:lnTo>
                <a:lnTo>
                  <a:pt x="2113" y="364"/>
                </a:lnTo>
                <a:lnTo>
                  <a:pt x="2108" y="364"/>
                </a:lnTo>
                <a:lnTo>
                  <a:pt x="2101" y="367"/>
                </a:lnTo>
                <a:lnTo>
                  <a:pt x="2099" y="367"/>
                </a:lnTo>
                <a:lnTo>
                  <a:pt x="2094" y="364"/>
                </a:lnTo>
                <a:lnTo>
                  <a:pt x="2094" y="362"/>
                </a:lnTo>
                <a:lnTo>
                  <a:pt x="2094" y="360"/>
                </a:lnTo>
                <a:lnTo>
                  <a:pt x="2094" y="357"/>
                </a:lnTo>
                <a:lnTo>
                  <a:pt x="2092" y="362"/>
                </a:lnTo>
                <a:lnTo>
                  <a:pt x="2089" y="367"/>
                </a:lnTo>
                <a:lnTo>
                  <a:pt x="2087" y="369"/>
                </a:lnTo>
                <a:lnTo>
                  <a:pt x="2087" y="372"/>
                </a:lnTo>
                <a:lnTo>
                  <a:pt x="2080" y="374"/>
                </a:lnTo>
                <a:lnTo>
                  <a:pt x="2075" y="376"/>
                </a:lnTo>
                <a:lnTo>
                  <a:pt x="2075" y="374"/>
                </a:lnTo>
                <a:lnTo>
                  <a:pt x="2075" y="372"/>
                </a:lnTo>
                <a:lnTo>
                  <a:pt x="2077" y="372"/>
                </a:lnTo>
                <a:lnTo>
                  <a:pt x="2082" y="372"/>
                </a:lnTo>
                <a:lnTo>
                  <a:pt x="2077" y="364"/>
                </a:lnTo>
                <a:lnTo>
                  <a:pt x="2070" y="360"/>
                </a:lnTo>
                <a:lnTo>
                  <a:pt x="2073" y="360"/>
                </a:lnTo>
                <a:lnTo>
                  <a:pt x="2080" y="357"/>
                </a:lnTo>
                <a:lnTo>
                  <a:pt x="2087" y="355"/>
                </a:lnTo>
                <a:lnTo>
                  <a:pt x="2089" y="355"/>
                </a:lnTo>
                <a:lnTo>
                  <a:pt x="2092" y="355"/>
                </a:lnTo>
                <a:lnTo>
                  <a:pt x="2092" y="353"/>
                </a:lnTo>
                <a:lnTo>
                  <a:pt x="2092" y="348"/>
                </a:lnTo>
                <a:lnTo>
                  <a:pt x="2084" y="338"/>
                </a:lnTo>
                <a:lnTo>
                  <a:pt x="2075" y="322"/>
                </a:lnTo>
                <a:lnTo>
                  <a:pt x="2075" y="319"/>
                </a:lnTo>
                <a:lnTo>
                  <a:pt x="2075" y="317"/>
                </a:lnTo>
                <a:lnTo>
                  <a:pt x="2073" y="315"/>
                </a:lnTo>
                <a:lnTo>
                  <a:pt x="2068" y="315"/>
                </a:lnTo>
                <a:lnTo>
                  <a:pt x="2068" y="317"/>
                </a:lnTo>
                <a:lnTo>
                  <a:pt x="2066" y="317"/>
                </a:lnTo>
                <a:lnTo>
                  <a:pt x="2063" y="317"/>
                </a:lnTo>
                <a:lnTo>
                  <a:pt x="2058" y="319"/>
                </a:lnTo>
                <a:lnTo>
                  <a:pt x="2049" y="324"/>
                </a:lnTo>
                <a:lnTo>
                  <a:pt x="2032" y="331"/>
                </a:lnTo>
                <a:lnTo>
                  <a:pt x="2030" y="331"/>
                </a:lnTo>
                <a:lnTo>
                  <a:pt x="2025" y="331"/>
                </a:lnTo>
                <a:lnTo>
                  <a:pt x="2018" y="329"/>
                </a:lnTo>
                <a:lnTo>
                  <a:pt x="2011" y="324"/>
                </a:lnTo>
                <a:lnTo>
                  <a:pt x="2011" y="319"/>
                </a:lnTo>
                <a:lnTo>
                  <a:pt x="2011" y="317"/>
                </a:lnTo>
                <a:lnTo>
                  <a:pt x="2013" y="317"/>
                </a:lnTo>
                <a:lnTo>
                  <a:pt x="2013" y="315"/>
                </a:lnTo>
                <a:lnTo>
                  <a:pt x="2011" y="315"/>
                </a:lnTo>
                <a:lnTo>
                  <a:pt x="2006" y="315"/>
                </a:lnTo>
                <a:lnTo>
                  <a:pt x="2006" y="308"/>
                </a:lnTo>
                <a:lnTo>
                  <a:pt x="2006" y="296"/>
                </a:lnTo>
                <a:lnTo>
                  <a:pt x="2004" y="296"/>
                </a:lnTo>
                <a:lnTo>
                  <a:pt x="2004" y="293"/>
                </a:lnTo>
                <a:lnTo>
                  <a:pt x="2004" y="286"/>
                </a:lnTo>
                <a:lnTo>
                  <a:pt x="2004" y="282"/>
                </a:lnTo>
                <a:lnTo>
                  <a:pt x="2009" y="277"/>
                </a:lnTo>
                <a:lnTo>
                  <a:pt x="2016" y="274"/>
                </a:lnTo>
                <a:lnTo>
                  <a:pt x="2028" y="265"/>
                </a:lnTo>
                <a:lnTo>
                  <a:pt x="2042" y="265"/>
                </a:lnTo>
                <a:lnTo>
                  <a:pt x="2044" y="260"/>
                </a:lnTo>
                <a:lnTo>
                  <a:pt x="2044" y="255"/>
                </a:lnTo>
                <a:lnTo>
                  <a:pt x="2051" y="258"/>
                </a:lnTo>
                <a:lnTo>
                  <a:pt x="2058" y="258"/>
                </a:lnTo>
                <a:lnTo>
                  <a:pt x="2070" y="246"/>
                </a:lnTo>
                <a:lnTo>
                  <a:pt x="2087" y="237"/>
                </a:lnTo>
                <a:lnTo>
                  <a:pt x="2096" y="222"/>
                </a:lnTo>
                <a:lnTo>
                  <a:pt x="2110" y="210"/>
                </a:lnTo>
                <a:lnTo>
                  <a:pt x="2113" y="210"/>
                </a:lnTo>
                <a:lnTo>
                  <a:pt x="2115" y="210"/>
                </a:lnTo>
                <a:lnTo>
                  <a:pt x="2120" y="206"/>
                </a:lnTo>
                <a:lnTo>
                  <a:pt x="2125" y="199"/>
                </a:lnTo>
                <a:lnTo>
                  <a:pt x="2120" y="199"/>
                </a:lnTo>
                <a:lnTo>
                  <a:pt x="2113" y="201"/>
                </a:lnTo>
                <a:lnTo>
                  <a:pt x="2118" y="191"/>
                </a:lnTo>
                <a:lnTo>
                  <a:pt x="2125" y="189"/>
                </a:lnTo>
                <a:lnTo>
                  <a:pt x="2127" y="184"/>
                </a:lnTo>
                <a:lnTo>
                  <a:pt x="2134" y="184"/>
                </a:lnTo>
                <a:lnTo>
                  <a:pt x="2132" y="187"/>
                </a:lnTo>
                <a:lnTo>
                  <a:pt x="2132" y="189"/>
                </a:lnTo>
                <a:lnTo>
                  <a:pt x="2134" y="189"/>
                </a:lnTo>
                <a:lnTo>
                  <a:pt x="2137" y="189"/>
                </a:lnTo>
                <a:lnTo>
                  <a:pt x="2139" y="191"/>
                </a:lnTo>
                <a:lnTo>
                  <a:pt x="2139" y="194"/>
                </a:lnTo>
                <a:lnTo>
                  <a:pt x="2144" y="191"/>
                </a:lnTo>
                <a:lnTo>
                  <a:pt x="2148" y="189"/>
                </a:lnTo>
                <a:lnTo>
                  <a:pt x="2144" y="189"/>
                </a:lnTo>
                <a:lnTo>
                  <a:pt x="2141" y="189"/>
                </a:lnTo>
                <a:lnTo>
                  <a:pt x="2144" y="182"/>
                </a:lnTo>
                <a:lnTo>
                  <a:pt x="2148" y="180"/>
                </a:lnTo>
                <a:lnTo>
                  <a:pt x="2153" y="180"/>
                </a:lnTo>
                <a:lnTo>
                  <a:pt x="2158" y="182"/>
                </a:lnTo>
                <a:lnTo>
                  <a:pt x="2158" y="180"/>
                </a:lnTo>
                <a:lnTo>
                  <a:pt x="2158" y="177"/>
                </a:lnTo>
                <a:lnTo>
                  <a:pt x="2163" y="175"/>
                </a:lnTo>
                <a:lnTo>
                  <a:pt x="2167" y="173"/>
                </a:lnTo>
                <a:lnTo>
                  <a:pt x="2170" y="173"/>
                </a:lnTo>
                <a:lnTo>
                  <a:pt x="2174" y="175"/>
                </a:lnTo>
                <a:lnTo>
                  <a:pt x="2174" y="177"/>
                </a:lnTo>
                <a:lnTo>
                  <a:pt x="2177" y="177"/>
                </a:lnTo>
                <a:lnTo>
                  <a:pt x="2177" y="175"/>
                </a:lnTo>
                <a:lnTo>
                  <a:pt x="2174" y="175"/>
                </a:lnTo>
                <a:lnTo>
                  <a:pt x="2174" y="173"/>
                </a:lnTo>
                <a:lnTo>
                  <a:pt x="2177" y="170"/>
                </a:lnTo>
                <a:lnTo>
                  <a:pt x="2179" y="175"/>
                </a:lnTo>
                <a:lnTo>
                  <a:pt x="2184" y="180"/>
                </a:lnTo>
                <a:lnTo>
                  <a:pt x="2184" y="177"/>
                </a:lnTo>
                <a:lnTo>
                  <a:pt x="2193" y="173"/>
                </a:lnTo>
                <a:lnTo>
                  <a:pt x="2200" y="170"/>
                </a:lnTo>
                <a:lnTo>
                  <a:pt x="2203" y="170"/>
                </a:lnTo>
                <a:lnTo>
                  <a:pt x="2203" y="168"/>
                </a:lnTo>
                <a:lnTo>
                  <a:pt x="2203" y="165"/>
                </a:lnTo>
                <a:lnTo>
                  <a:pt x="2210" y="165"/>
                </a:lnTo>
                <a:lnTo>
                  <a:pt x="2217" y="163"/>
                </a:lnTo>
                <a:lnTo>
                  <a:pt x="2219" y="168"/>
                </a:lnTo>
                <a:lnTo>
                  <a:pt x="2222" y="168"/>
                </a:lnTo>
                <a:lnTo>
                  <a:pt x="2224" y="168"/>
                </a:lnTo>
                <a:lnTo>
                  <a:pt x="2226" y="165"/>
                </a:lnTo>
                <a:lnTo>
                  <a:pt x="2231" y="163"/>
                </a:lnTo>
                <a:lnTo>
                  <a:pt x="2234" y="163"/>
                </a:lnTo>
                <a:lnTo>
                  <a:pt x="2238" y="163"/>
                </a:lnTo>
                <a:lnTo>
                  <a:pt x="2243" y="161"/>
                </a:lnTo>
                <a:lnTo>
                  <a:pt x="2245" y="158"/>
                </a:lnTo>
                <a:lnTo>
                  <a:pt x="2248" y="158"/>
                </a:lnTo>
                <a:lnTo>
                  <a:pt x="2248" y="161"/>
                </a:lnTo>
                <a:lnTo>
                  <a:pt x="2243" y="165"/>
                </a:lnTo>
                <a:lnTo>
                  <a:pt x="2238" y="173"/>
                </a:lnTo>
                <a:lnTo>
                  <a:pt x="2245" y="168"/>
                </a:lnTo>
                <a:lnTo>
                  <a:pt x="2252" y="163"/>
                </a:lnTo>
                <a:lnTo>
                  <a:pt x="2255" y="165"/>
                </a:lnTo>
                <a:lnTo>
                  <a:pt x="2257" y="165"/>
                </a:lnTo>
                <a:lnTo>
                  <a:pt x="2262" y="165"/>
                </a:lnTo>
                <a:lnTo>
                  <a:pt x="2264" y="163"/>
                </a:lnTo>
                <a:lnTo>
                  <a:pt x="2264" y="161"/>
                </a:lnTo>
                <a:lnTo>
                  <a:pt x="2269" y="161"/>
                </a:lnTo>
                <a:lnTo>
                  <a:pt x="2274" y="161"/>
                </a:lnTo>
                <a:lnTo>
                  <a:pt x="2274" y="165"/>
                </a:lnTo>
                <a:lnTo>
                  <a:pt x="2274" y="168"/>
                </a:lnTo>
                <a:lnTo>
                  <a:pt x="2276" y="168"/>
                </a:lnTo>
                <a:lnTo>
                  <a:pt x="2276" y="165"/>
                </a:lnTo>
                <a:lnTo>
                  <a:pt x="2278" y="163"/>
                </a:lnTo>
                <a:lnTo>
                  <a:pt x="2290" y="165"/>
                </a:lnTo>
                <a:lnTo>
                  <a:pt x="2305" y="168"/>
                </a:lnTo>
                <a:lnTo>
                  <a:pt x="2300" y="175"/>
                </a:lnTo>
                <a:lnTo>
                  <a:pt x="2288" y="175"/>
                </a:lnTo>
                <a:lnTo>
                  <a:pt x="2288" y="177"/>
                </a:lnTo>
                <a:lnTo>
                  <a:pt x="2300" y="177"/>
                </a:lnTo>
                <a:lnTo>
                  <a:pt x="2309" y="177"/>
                </a:lnTo>
                <a:lnTo>
                  <a:pt x="2319" y="177"/>
                </a:lnTo>
                <a:lnTo>
                  <a:pt x="2326" y="177"/>
                </a:lnTo>
                <a:lnTo>
                  <a:pt x="2335" y="184"/>
                </a:lnTo>
                <a:lnTo>
                  <a:pt x="2352" y="184"/>
                </a:lnTo>
                <a:lnTo>
                  <a:pt x="2366" y="187"/>
                </a:lnTo>
                <a:lnTo>
                  <a:pt x="2380" y="189"/>
                </a:lnTo>
                <a:lnTo>
                  <a:pt x="2392" y="194"/>
                </a:lnTo>
                <a:lnTo>
                  <a:pt x="2406" y="199"/>
                </a:lnTo>
                <a:lnTo>
                  <a:pt x="2418" y="203"/>
                </a:lnTo>
                <a:lnTo>
                  <a:pt x="2425" y="213"/>
                </a:lnTo>
                <a:lnTo>
                  <a:pt x="2425" y="215"/>
                </a:lnTo>
                <a:lnTo>
                  <a:pt x="2425" y="218"/>
                </a:lnTo>
                <a:lnTo>
                  <a:pt x="2411" y="222"/>
                </a:lnTo>
                <a:lnTo>
                  <a:pt x="2392" y="227"/>
                </a:lnTo>
                <a:lnTo>
                  <a:pt x="2390" y="227"/>
                </a:lnTo>
                <a:lnTo>
                  <a:pt x="2361" y="222"/>
                </a:lnTo>
                <a:lnTo>
                  <a:pt x="2335" y="218"/>
                </a:lnTo>
                <a:lnTo>
                  <a:pt x="2342" y="222"/>
                </a:lnTo>
                <a:lnTo>
                  <a:pt x="2349" y="227"/>
                </a:lnTo>
                <a:lnTo>
                  <a:pt x="2349" y="232"/>
                </a:lnTo>
                <a:lnTo>
                  <a:pt x="2349" y="234"/>
                </a:lnTo>
                <a:lnTo>
                  <a:pt x="2352" y="241"/>
                </a:lnTo>
                <a:lnTo>
                  <a:pt x="2354" y="248"/>
                </a:lnTo>
                <a:lnTo>
                  <a:pt x="2366" y="251"/>
                </a:lnTo>
                <a:lnTo>
                  <a:pt x="2376" y="253"/>
                </a:lnTo>
                <a:lnTo>
                  <a:pt x="2380" y="253"/>
                </a:lnTo>
                <a:lnTo>
                  <a:pt x="2385" y="253"/>
                </a:lnTo>
                <a:lnTo>
                  <a:pt x="2383" y="248"/>
                </a:lnTo>
                <a:lnTo>
                  <a:pt x="2378" y="248"/>
                </a:lnTo>
                <a:lnTo>
                  <a:pt x="2373" y="246"/>
                </a:lnTo>
                <a:lnTo>
                  <a:pt x="2371" y="244"/>
                </a:lnTo>
                <a:lnTo>
                  <a:pt x="2371" y="241"/>
                </a:lnTo>
                <a:lnTo>
                  <a:pt x="2368" y="241"/>
                </a:lnTo>
                <a:lnTo>
                  <a:pt x="2373" y="239"/>
                </a:lnTo>
                <a:lnTo>
                  <a:pt x="2376" y="237"/>
                </a:lnTo>
                <a:lnTo>
                  <a:pt x="2378" y="237"/>
                </a:lnTo>
                <a:lnTo>
                  <a:pt x="2392" y="241"/>
                </a:lnTo>
                <a:lnTo>
                  <a:pt x="2411" y="241"/>
                </a:lnTo>
                <a:lnTo>
                  <a:pt x="2409" y="237"/>
                </a:lnTo>
                <a:lnTo>
                  <a:pt x="2406" y="232"/>
                </a:lnTo>
                <a:lnTo>
                  <a:pt x="2423" y="225"/>
                </a:lnTo>
                <a:lnTo>
                  <a:pt x="2437" y="220"/>
                </a:lnTo>
                <a:lnTo>
                  <a:pt x="2439" y="220"/>
                </a:lnTo>
                <a:lnTo>
                  <a:pt x="2444" y="220"/>
                </a:lnTo>
                <a:lnTo>
                  <a:pt x="2451" y="222"/>
                </a:lnTo>
                <a:lnTo>
                  <a:pt x="2458" y="225"/>
                </a:lnTo>
                <a:lnTo>
                  <a:pt x="2461" y="220"/>
                </a:lnTo>
                <a:lnTo>
                  <a:pt x="2461" y="218"/>
                </a:lnTo>
                <a:lnTo>
                  <a:pt x="2458" y="213"/>
                </a:lnTo>
                <a:lnTo>
                  <a:pt x="2454" y="213"/>
                </a:lnTo>
                <a:lnTo>
                  <a:pt x="2456" y="206"/>
                </a:lnTo>
                <a:lnTo>
                  <a:pt x="2458" y="199"/>
                </a:lnTo>
                <a:lnTo>
                  <a:pt x="2456" y="196"/>
                </a:lnTo>
                <a:lnTo>
                  <a:pt x="2449" y="196"/>
                </a:lnTo>
                <a:lnTo>
                  <a:pt x="2449" y="194"/>
                </a:lnTo>
                <a:lnTo>
                  <a:pt x="2449" y="191"/>
                </a:lnTo>
                <a:lnTo>
                  <a:pt x="2461" y="191"/>
                </a:lnTo>
                <a:lnTo>
                  <a:pt x="2470" y="191"/>
                </a:lnTo>
                <a:lnTo>
                  <a:pt x="2480" y="194"/>
                </a:lnTo>
                <a:lnTo>
                  <a:pt x="2487" y="199"/>
                </a:lnTo>
                <a:lnTo>
                  <a:pt x="2484" y="201"/>
                </a:lnTo>
                <a:lnTo>
                  <a:pt x="2484" y="206"/>
                </a:lnTo>
                <a:lnTo>
                  <a:pt x="2475" y="206"/>
                </a:lnTo>
                <a:lnTo>
                  <a:pt x="2470" y="210"/>
                </a:lnTo>
                <a:lnTo>
                  <a:pt x="2477" y="213"/>
                </a:lnTo>
                <a:lnTo>
                  <a:pt x="2484" y="215"/>
                </a:lnTo>
                <a:lnTo>
                  <a:pt x="2487" y="215"/>
                </a:lnTo>
                <a:lnTo>
                  <a:pt x="2489" y="215"/>
                </a:lnTo>
                <a:lnTo>
                  <a:pt x="2499" y="210"/>
                </a:lnTo>
                <a:lnTo>
                  <a:pt x="2510" y="203"/>
                </a:lnTo>
                <a:lnTo>
                  <a:pt x="2513" y="203"/>
                </a:lnTo>
                <a:lnTo>
                  <a:pt x="2515" y="201"/>
                </a:lnTo>
                <a:lnTo>
                  <a:pt x="2532" y="199"/>
                </a:lnTo>
                <a:lnTo>
                  <a:pt x="2548" y="194"/>
                </a:lnTo>
                <a:lnTo>
                  <a:pt x="2551" y="194"/>
                </a:lnTo>
                <a:lnTo>
                  <a:pt x="2555" y="196"/>
                </a:lnTo>
                <a:lnTo>
                  <a:pt x="2555" y="194"/>
                </a:lnTo>
                <a:lnTo>
                  <a:pt x="2555" y="191"/>
                </a:lnTo>
                <a:lnTo>
                  <a:pt x="2565" y="189"/>
                </a:lnTo>
                <a:lnTo>
                  <a:pt x="2577" y="187"/>
                </a:lnTo>
                <a:lnTo>
                  <a:pt x="2572" y="191"/>
                </a:lnTo>
                <a:lnTo>
                  <a:pt x="2570" y="196"/>
                </a:lnTo>
                <a:lnTo>
                  <a:pt x="2584" y="194"/>
                </a:lnTo>
                <a:lnTo>
                  <a:pt x="2596" y="191"/>
                </a:lnTo>
                <a:lnTo>
                  <a:pt x="2615" y="191"/>
                </a:lnTo>
                <a:lnTo>
                  <a:pt x="2624" y="189"/>
                </a:lnTo>
                <a:lnTo>
                  <a:pt x="2626" y="189"/>
                </a:lnTo>
                <a:lnTo>
                  <a:pt x="2629" y="189"/>
                </a:lnTo>
                <a:lnTo>
                  <a:pt x="2633" y="189"/>
                </a:lnTo>
                <a:lnTo>
                  <a:pt x="2636" y="189"/>
                </a:lnTo>
                <a:lnTo>
                  <a:pt x="2636" y="191"/>
                </a:lnTo>
                <a:lnTo>
                  <a:pt x="2633" y="196"/>
                </a:lnTo>
                <a:lnTo>
                  <a:pt x="2638" y="194"/>
                </a:lnTo>
                <a:lnTo>
                  <a:pt x="2641" y="191"/>
                </a:lnTo>
                <a:lnTo>
                  <a:pt x="2645" y="191"/>
                </a:lnTo>
                <a:lnTo>
                  <a:pt x="2650" y="189"/>
                </a:lnTo>
                <a:lnTo>
                  <a:pt x="2648" y="187"/>
                </a:lnTo>
                <a:lnTo>
                  <a:pt x="2645" y="182"/>
                </a:lnTo>
                <a:lnTo>
                  <a:pt x="2643" y="182"/>
                </a:lnTo>
                <a:lnTo>
                  <a:pt x="2641" y="182"/>
                </a:lnTo>
                <a:lnTo>
                  <a:pt x="2631" y="177"/>
                </a:lnTo>
                <a:lnTo>
                  <a:pt x="2624" y="173"/>
                </a:lnTo>
                <a:lnTo>
                  <a:pt x="2626" y="170"/>
                </a:lnTo>
                <a:lnTo>
                  <a:pt x="2631" y="168"/>
                </a:lnTo>
                <a:lnTo>
                  <a:pt x="2641" y="173"/>
                </a:lnTo>
                <a:lnTo>
                  <a:pt x="2650" y="177"/>
                </a:lnTo>
                <a:lnTo>
                  <a:pt x="2676" y="177"/>
                </a:lnTo>
                <a:lnTo>
                  <a:pt x="2700" y="182"/>
                </a:lnTo>
                <a:lnTo>
                  <a:pt x="2721" y="189"/>
                </a:lnTo>
                <a:lnTo>
                  <a:pt x="2740" y="196"/>
                </a:lnTo>
                <a:lnTo>
                  <a:pt x="2742" y="194"/>
                </a:lnTo>
                <a:lnTo>
                  <a:pt x="2745" y="189"/>
                </a:lnTo>
                <a:lnTo>
                  <a:pt x="2733" y="184"/>
                </a:lnTo>
                <a:lnTo>
                  <a:pt x="2721" y="177"/>
                </a:lnTo>
                <a:lnTo>
                  <a:pt x="2721" y="175"/>
                </a:lnTo>
                <a:lnTo>
                  <a:pt x="2723" y="175"/>
                </a:lnTo>
                <a:lnTo>
                  <a:pt x="2726" y="173"/>
                </a:lnTo>
                <a:lnTo>
                  <a:pt x="2726" y="170"/>
                </a:lnTo>
                <a:lnTo>
                  <a:pt x="2726" y="165"/>
                </a:lnTo>
                <a:lnTo>
                  <a:pt x="2723" y="165"/>
                </a:lnTo>
                <a:lnTo>
                  <a:pt x="2719" y="163"/>
                </a:lnTo>
                <a:lnTo>
                  <a:pt x="2721" y="161"/>
                </a:lnTo>
                <a:lnTo>
                  <a:pt x="2721" y="158"/>
                </a:lnTo>
                <a:lnTo>
                  <a:pt x="2733" y="156"/>
                </a:lnTo>
                <a:lnTo>
                  <a:pt x="2740" y="151"/>
                </a:lnTo>
                <a:lnTo>
                  <a:pt x="2745" y="142"/>
                </a:lnTo>
                <a:lnTo>
                  <a:pt x="2752" y="137"/>
                </a:lnTo>
                <a:lnTo>
                  <a:pt x="2754" y="137"/>
                </a:lnTo>
                <a:lnTo>
                  <a:pt x="2756" y="137"/>
                </a:lnTo>
                <a:lnTo>
                  <a:pt x="2756" y="132"/>
                </a:lnTo>
                <a:lnTo>
                  <a:pt x="2756" y="130"/>
                </a:lnTo>
                <a:lnTo>
                  <a:pt x="2761" y="130"/>
                </a:lnTo>
                <a:lnTo>
                  <a:pt x="2764" y="130"/>
                </a:lnTo>
                <a:lnTo>
                  <a:pt x="2766" y="130"/>
                </a:lnTo>
                <a:lnTo>
                  <a:pt x="2771" y="130"/>
                </a:lnTo>
                <a:lnTo>
                  <a:pt x="2775" y="130"/>
                </a:lnTo>
                <a:lnTo>
                  <a:pt x="2775" y="132"/>
                </a:lnTo>
                <a:lnTo>
                  <a:pt x="2773" y="137"/>
                </a:lnTo>
                <a:lnTo>
                  <a:pt x="2785" y="137"/>
                </a:lnTo>
                <a:lnTo>
                  <a:pt x="2792" y="144"/>
                </a:lnTo>
                <a:lnTo>
                  <a:pt x="2787" y="151"/>
                </a:lnTo>
                <a:lnTo>
                  <a:pt x="2783" y="158"/>
                </a:lnTo>
                <a:lnTo>
                  <a:pt x="2787" y="158"/>
                </a:lnTo>
                <a:lnTo>
                  <a:pt x="2790" y="163"/>
                </a:lnTo>
                <a:lnTo>
                  <a:pt x="2790" y="165"/>
                </a:lnTo>
                <a:lnTo>
                  <a:pt x="2790" y="173"/>
                </a:lnTo>
                <a:lnTo>
                  <a:pt x="2790" y="182"/>
                </a:lnTo>
                <a:lnTo>
                  <a:pt x="2790" y="184"/>
                </a:lnTo>
                <a:lnTo>
                  <a:pt x="2790" y="189"/>
                </a:lnTo>
                <a:lnTo>
                  <a:pt x="2794" y="191"/>
                </a:lnTo>
                <a:lnTo>
                  <a:pt x="2797" y="196"/>
                </a:lnTo>
                <a:lnTo>
                  <a:pt x="2797" y="199"/>
                </a:lnTo>
                <a:lnTo>
                  <a:pt x="2794" y="206"/>
                </a:lnTo>
                <a:lnTo>
                  <a:pt x="2783" y="213"/>
                </a:lnTo>
                <a:lnTo>
                  <a:pt x="2771" y="220"/>
                </a:lnTo>
                <a:lnTo>
                  <a:pt x="2778" y="222"/>
                </a:lnTo>
                <a:lnTo>
                  <a:pt x="2783" y="222"/>
                </a:lnTo>
                <a:lnTo>
                  <a:pt x="2797" y="215"/>
                </a:lnTo>
                <a:lnTo>
                  <a:pt x="2811" y="201"/>
                </a:lnTo>
                <a:lnTo>
                  <a:pt x="2811" y="199"/>
                </a:lnTo>
                <a:lnTo>
                  <a:pt x="2809" y="196"/>
                </a:lnTo>
                <a:lnTo>
                  <a:pt x="2809" y="191"/>
                </a:lnTo>
                <a:lnTo>
                  <a:pt x="2811" y="189"/>
                </a:lnTo>
                <a:lnTo>
                  <a:pt x="2820" y="189"/>
                </a:lnTo>
                <a:lnTo>
                  <a:pt x="2830" y="189"/>
                </a:lnTo>
                <a:lnTo>
                  <a:pt x="2830" y="187"/>
                </a:lnTo>
                <a:lnTo>
                  <a:pt x="2816" y="187"/>
                </a:lnTo>
                <a:lnTo>
                  <a:pt x="2804" y="189"/>
                </a:lnTo>
                <a:lnTo>
                  <a:pt x="2801" y="182"/>
                </a:lnTo>
                <a:lnTo>
                  <a:pt x="2799" y="180"/>
                </a:lnTo>
                <a:lnTo>
                  <a:pt x="2801" y="173"/>
                </a:lnTo>
                <a:lnTo>
                  <a:pt x="2806" y="168"/>
                </a:lnTo>
                <a:lnTo>
                  <a:pt x="2799" y="161"/>
                </a:lnTo>
                <a:lnTo>
                  <a:pt x="2797" y="156"/>
                </a:lnTo>
                <a:lnTo>
                  <a:pt x="2797" y="154"/>
                </a:lnTo>
                <a:lnTo>
                  <a:pt x="2799" y="151"/>
                </a:lnTo>
                <a:lnTo>
                  <a:pt x="2809" y="149"/>
                </a:lnTo>
                <a:lnTo>
                  <a:pt x="2816" y="144"/>
                </a:lnTo>
                <a:lnTo>
                  <a:pt x="2816" y="142"/>
                </a:lnTo>
                <a:lnTo>
                  <a:pt x="2816" y="139"/>
                </a:lnTo>
                <a:lnTo>
                  <a:pt x="2818" y="137"/>
                </a:lnTo>
                <a:lnTo>
                  <a:pt x="2823" y="139"/>
                </a:lnTo>
                <a:lnTo>
                  <a:pt x="2823" y="144"/>
                </a:lnTo>
                <a:lnTo>
                  <a:pt x="2823" y="151"/>
                </a:lnTo>
                <a:lnTo>
                  <a:pt x="2823" y="158"/>
                </a:lnTo>
                <a:lnTo>
                  <a:pt x="2832" y="158"/>
                </a:lnTo>
                <a:lnTo>
                  <a:pt x="2839" y="161"/>
                </a:lnTo>
                <a:lnTo>
                  <a:pt x="2839" y="158"/>
                </a:lnTo>
                <a:lnTo>
                  <a:pt x="2832" y="156"/>
                </a:lnTo>
                <a:lnTo>
                  <a:pt x="2830" y="149"/>
                </a:lnTo>
                <a:lnTo>
                  <a:pt x="2832" y="149"/>
                </a:lnTo>
                <a:lnTo>
                  <a:pt x="2837" y="149"/>
                </a:lnTo>
                <a:lnTo>
                  <a:pt x="2842" y="149"/>
                </a:lnTo>
                <a:lnTo>
                  <a:pt x="2849" y="151"/>
                </a:lnTo>
                <a:lnTo>
                  <a:pt x="2844" y="149"/>
                </a:lnTo>
                <a:lnTo>
                  <a:pt x="2839" y="146"/>
                </a:lnTo>
                <a:lnTo>
                  <a:pt x="2842" y="142"/>
                </a:lnTo>
                <a:lnTo>
                  <a:pt x="2846" y="139"/>
                </a:lnTo>
                <a:lnTo>
                  <a:pt x="2849" y="139"/>
                </a:lnTo>
                <a:lnTo>
                  <a:pt x="2854" y="142"/>
                </a:lnTo>
                <a:lnTo>
                  <a:pt x="2856" y="144"/>
                </a:lnTo>
                <a:lnTo>
                  <a:pt x="2856" y="142"/>
                </a:lnTo>
                <a:lnTo>
                  <a:pt x="2880" y="146"/>
                </a:lnTo>
                <a:lnTo>
                  <a:pt x="2903" y="154"/>
                </a:lnTo>
                <a:lnTo>
                  <a:pt x="2903" y="151"/>
                </a:lnTo>
                <a:lnTo>
                  <a:pt x="2891" y="146"/>
                </a:lnTo>
                <a:lnTo>
                  <a:pt x="2880" y="142"/>
                </a:lnTo>
                <a:lnTo>
                  <a:pt x="2882" y="139"/>
                </a:lnTo>
                <a:lnTo>
                  <a:pt x="2882" y="137"/>
                </a:lnTo>
                <a:lnTo>
                  <a:pt x="2880" y="137"/>
                </a:lnTo>
                <a:lnTo>
                  <a:pt x="2877" y="132"/>
                </a:lnTo>
                <a:lnTo>
                  <a:pt x="2880" y="130"/>
                </a:lnTo>
                <a:lnTo>
                  <a:pt x="2880" y="128"/>
                </a:lnTo>
                <a:lnTo>
                  <a:pt x="2917" y="125"/>
                </a:lnTo>
                <a:lnTo>
                  <a:pt x="2953" y="125"/>
                </a:lnTo>
                <a:lnTo>
                  <a:pt x="2951" y="123"/>
                </a:lnTo>
                <a:lnTo>
                  <a:pt x="2948" y="123"/>
                </a:lnTo>
                <a:lnTo>
                  <a:pt x="2946" y="120"/>
                </a:lnTo>
                <a:lnTo>
                  <a:pt x="2946" y="118"/>
                </a:lnTo>
                <a:lnTo>
                  <a:pt x="2943" y="118"/>
                </a:lnTo>
                <a:lnTo>
                  <a:pt x="2941" y="118"/>
                </a:lnTo>
                <a:lnTo>
                  <a:pt x="2941" y="116"/>
                </a:lnTo>
                <a:lnTo>
                  <a:pt x="2943" y="116"/>
                </a:lnTo>
                <a:lnTo>
                  <a:pt x="2946" y="113"/>
                </a:lnTo>
                <a:lnTo>
                  <a:pt x="2948" y="111"/>
                </a:lnTo>
                <a:lnTo>
                  <a:pt x="2951" y="111"/>
                </a:lnTo>
                <a:lnTo>
                  <a:pt x="2953" y="111"/>
                </a:lnTo>
                <a:lnTo>
                  <a:pt x="2955" y="111"/>
                </a:lnTo>
                <a:lnTo>
                  <a:pt x="2955" y="113"/>
                </a:lnTo>
                <a:lnTo>
                  <a:pt x="2958" y="113"/>
                </a:lnTo>
                <a:lnTo>
                  <a:pt x="2958" y="109"/>
                </a:lnTo>
                <a:lnTo>
                  <a:pt x="2960" y="106"/>
                </a:lnTo>
                <a:lnTo>
                  <a:pt x="2965" y="106"/>
                </a:lnTo>
                <a:lnTo>
                  <a:pt x="2969" y="106"/>
                </a:lnTo>
                <a:lnTo>
                  <a:pt x="2979" y="104"/>
                </a:lnTo>
                <a:lnTo>
                  <a:pt x="2986" y="104"/>
                </a:lnTo>
                <a:lnTo>
                  <a:pt x="3005" y="101"/>
                </a:lnTo>
                <a:lnTo>
                  <a:pt x="3024" y="99"/>
                </a:lnTo>
                <a:lnTo>
                  <a:pt x="3026" y="97"/>
                </a:lnTo>
                <a:lnTo>
                  <a:pt x="3029" y="94"/>
                </a:lnTo>
                <a:lnTo>
                  <a:pt x="3045" y="94"/>
                </a:lnTo>
                <a:lnTo>
                  <a:pt x="3059" y="94"/>
                </a:lnTo>
                <a:lnTo>
                  <a:pt x="3064" y="94"/>
                </a:lnTo>
                <a:lnTo>
                  <a:pt x="3066" y="92"/>
                </a:lnTo>
                <a:lnTo>
                  <a:pt x="3066" y="94"/>
                </a:lnTo>
                <a:lnTo>
                  <a:pt x="3064" y="97"/>
                </a:lnTo>
                <a:lnTo>
                  <a:pt x="3078" y="97"/>
                </a:lnTo>
                <a:lnTo>
                  <a:pt x="3090" y="94"/>
                </a:lnTo>
                <a:lnTo>
                  <a:pt x="3092" y="94"/>
                </a:lnTo>
                <a:lnTo>
                  <a:pt x="3095" y="94"/>
                </a:lnTo>
                <a:lnTo>
                  <a:pt x="3097" y="90"/>
                </a:lnTo>
                <a:lnTo>
                  <a:pt x="3102" y="90"/>
                </a:lnTo>
                <a:lnTo>
                  <a:pt x="3109" y="90"/>
                </a:lnTo>
                <a:lnTo>
                  <a:pt x="3116" y="90"/>
                </a:lnTo>
                <a:lnTo>
                  <a:pt x="3128" y="80"/>
                </a:lnTo>
                <a:lnTo>
                  <a:pt x="3147" y="75"/>
                </a:lnTo>
                <a:lnTo>
                  <a:pt x="3149" y="75"/>
                </a:lnTo>
                <a:lnTo>
                  <a:pt x="3152" y="75"/>
                </a:lnTo>
                <a:lnTo>
                  <a:pt x="3166" y="75"/>
                </a:lnTo>
                <a:lnTo>
                  <a:pt x="3175" y="80"/>
                </a:lnTo>
                <a:lnTo>
                  <a:pt x="3173" y="80"/>
                </a:lnTo>
                <a:lnTo>
                  <a:pt x="3171" y="80"/>
                </a:lnTo>
                <a:lnTo>
                  <a:pt x="3171" y="83"/>
                </a:lnTo>
                <a:lnTo>
                  <a:pt x="3171" y="85"/>
                </a:lnTo>
                <a:lnTo>
                  <a:pt x="3182" y="85"/>
                </a:lnTo>
                <a:lnTo>
                  <a:pt x="3192" y="85"/>
                </a:lnTo>
                <a:lnTo>
                  <a:pt x="3190" y="87"/>
                </a:lnTo>
                <a:lnTo>
                  <a:pt x="3187" y="90"/>
                </a:lnTo>
                <a:lnTo>
                  <a:pt x="3197" y="87"/>
                </a:lnTo>
                <a:lnTo>
                  <a:pt x="3201" y="87"/>
                </a:lnTo>
                <a:lnTo>
                  <a:pt x="3216" y="87"/>
                </a:lnTo>
                <a:lnTo>
                  <a:pt x="3227" y="87"/>
                </a:lnTo>
                <a:lnTo>
                  <a:pt x="3246" y="90"/>
                </a:lnTo>
                <a:lnTo>
                  <a:pt x="3263" y="94"/>
                </a:lnTo>
                <a:lnTo>
                  <a:pt x="3263" y="97"/>
                </a:lnTo>
                <a:lnTo>
                  <a:pt x="3265" y="99"/>
                </a:lnTo>
                <a:lnTo>
                  <a:pt x="3265" y="101"/>
                </a:lnTo>
                <a:lnTo>
                  <a:pt x="3265" y="104"/>
                </a:lnTo>
                <a:lnTo>
                  <a:pt x="3244" y="116"/>
                </a:lnTo>
                <a:lnTo>
                  <a:pt x="3220" y="123"/>
                </a:lnTo>
                <a:lnTo>
                  <a:pt x="3230" y="123"/>
                </a:lnTo>
                <a:lnTo>
                  <a:pt x="3239" y="123"/>
                </a:lnTo>
                <a:lnTo>
                  <a:pt x="3244" y="118"/>
                </a:lnTo>
                <a:lnTo>
                  <a:pt x="3249" y="116"/>
                </a:lnTo>
                <a:lnTo>
                  <a:pt x="3251" y="116"/>
                </a:lnTo>
                <a:lnTo>
                  <a:pt x="3256" y="116"/>
                </a:lnTo>
                <a:lnTo>
                  <a:pt x="3263" y="118"/>
                </a:lnTo>
                <a:lnTo>
                  <a:pt x="3258" y="123"/>
                </a:lnTo>
                <a:lnTo>
                  <a:pt x="3251" y="123"/>
                </a:lnTo>
                <a:lnTo>
                  <a:pt x="3246" y="123"/>
                </a:lnTo>
                <a:lnTo>
                  <a:pt x="3242" y="123"/>
                </a:lnTo>
                <a:lnTo>
                  <a:pt x="3242" y="125"/>
                </a:lnTo>
                <a:lnTo>
                  <a:pt x="3246" y="125"/>
                </a:lnTo>
                <a:lnTo>
                  <a:pt x="3249" y="125"/>
                </a:lnTo>
                <a:lnTo>
                  <a:pt x="3253" y="125"/>
                </a:lnTo>
                <a:lnTo>
                  <a:pt x="3261" y="125"/>
                </a:lnTo>
                <a:lnTo>
                  <a:pt x="3261" y="128"/>
                </a:lnTo>
                <a:lnTo>
                  <a:pt x="3261" y="130"/>
                </a:lnTo>
                <a:lnTo>
                  <a:pt x="3277" y="128"/>
                </a:lnTo>
                <a:lnTo>
                  <a:pt x="3294" y="125"/>
                </a:lnTo>
                <a:lnTo>
                  <a:pt x="3303" y="128"/>
                </a:lnTo>
                <a:lnTo>
                  <a:pt x="3313" y="128"/>
                </a:lnTo>
                <a:lnTo>
                  <a:pt x="3320" y="128"/>
                </a:lnTo>
                <a:lnTo>
                  <a:pt x="3322" y="132"/>
                </a:lnTo>
                <a:lnTo>
                  <a:pt x="3327" y="135"/>
                </a:lnTo>
                <a:lnTo>
                  <a:pt x="3334" y="135"/>
                </a:lnTo>
                <a:lnTo>
                  <a:pt x="3336" y="135"/>
                </a:lnTo>
                <a:lnTo>
                  <a:pt x="3339" y="132"/>
                </a:lnTo>
                <a:lnTo>
                  <a:pt x="3341" y="135"/>
                </a:lnTo>
                <a:lnTo>
                  <a:pt x="3343" y="137"/>
                </a:lnTo>
                <a:lnTo>
                  <a:pt x="3358" y="137"/>
                </a:lnTo>
                <a:lnTo>
                  <a:pt x="3369" y="137"/>
                </a:lnTo>
                <a:lnTo>
                  <a:pt x="3376" y="130"/>
                </a:lnTo>
                <a:lnTo>
                  <a:pt x="3391" y="125"/>
                </a:lnTo>
                <a:lnTo>
                  <a:pt x="3407" y="128"/>
                </a:lnTo>
                <a:lnTo>
                  <a:pt x="3426" y="130"/>
                </a:lnTo>
                <a:lnTo>
                  <a:pt x="3433" y="132"/>
                </a:lnTo>
                <a:lnTo>
                  <a:pt x="3443" y="135"/>
                </a:lnTo>
                <a:lnTo>
                  <a:pt x="3445" y="139"/>
                </a:lnTo>
                <a:lnTo>
                  <a:pt x="3447" y="146"/>
                </a:lnTo>
                <a:lnTo>
                  <a:pt x="3445" y="146"/>
                </a:lnTo>
                <a:lnTo>
                  <a:pt x="3445" y="149"/>
                </a:lnTo>
                <a:lnTo>
                  <a:pt x="3445" y="151"/>
                </a:lnTo>
                <a:lnTo>
                  <a:pt x="3447" y="151"/>
                </a:lnTo>
                <a:lnTo>
                  <a:pt x="3447" y="154"/>
                </a:lnTo>
                <a:lnTo>
                  <a:pt x="3445" y="156"/>
                </a:lnTo>
                <a:lnTo>
                  <a:pt x="3457" y="161"/>
                </a:lnTo>
                <a:lnTo>
                  <a:pt x="3469" y="165"/>
                </a:lnTo>
                <a:lnTo>
                  <a:pt x="3478" y="156"/>
                </a:lnTo>
                <a:lnTo>
                  <a:pt x="3483" y="151"/>
                </a:lnTo>
                <a:lnTo>
                  <a:pt x="3492" y="154"/>
                </a:lnTo>
                <a:lnTo>
                  <a:pt x="3504" y="156"/>
                </a:lnTo>
                <a:lnTo>
                  <a:pt x="3514" y="154"/>
                </a:lnTo>
                <a:lnTo>
                  <a:pt x="3526" y="154"/>
                </a:lnTo>
                <a:lnTo>
                  <a:pt x="3533" y="154"/>
                </a:lnTo>
                <a:lnTo>
                  <a:pt x="3537" y="156"/>
                </a:lnTo>
                <a:lnTo>
                  <a:pt x="3540" y="154"/>
                </a:lnTo>
                <a:lnTo>
                  <a:pt x="3542" y="154"/>
                </a:lnTo>
                <a:lnTo>
                  <a:pt x="3554" y="154"/>
                </a:lnTo>
                <a:lnTo>
                  <a:pt x="3566" y="154"/>
                </a:lnTo>
                <a:lnTo>
                  <a:pt x="3563" y="149"/>
                </a:lnTo>
                <a:lnTo>
                  <a:pt x="3561" y="142"/>
                </a:lnTo>
                <a:lnTo>
                  <a:pt x="3563" y="142"/>
                </a:lnTo>
                <a:lnTo>
                  <a:pt x="3570" y="142"/>
                </a:lnTo>
                <a:lnTo>
                  <a:pt x="3578" y="142"/>
                </a:lnTo>
                <a:lnTo>
                  <a:pt x="3578" y="139"/>
                </a:lnTo>
                <a:lnTo>
                  <a:pt x="3578" y="137"/>
                </a:lnTo>
                <a:lnTo>
                  <a:pt x="3611" y="139"/>
                </a:lnTo>
                <a:lnTo>
                  <a:pt x="3641" y="142"/>
                </a:lnTo>
                <a:lnTo>
                  <a:pt x="3649" y="146"/>
                </a:lnTo>
                <a:lnTo>
                  <a:pt x="3656" y="144"/>
                </a:lnTo>
                <a:lnTo>
                  <a:pt x="3665" y="144"/>
                </a:lnTo>
                <a:lnTo>
                  <a:pt x="3675" y="144"/>
                </a:lnTo>
                <a:lnTo>
                  <a:pt x="3679" y="146"/>
                </a:lnTo>
                <a:lnTo>
                  <a:pt x="3686" y="146"/>
                </a:lnTo>
                <a:lnTo>
                  <a:pt x="3684" y="151"/>
                </a:lnTo>
                <a:lnTo>
                  <a:pt x="3682" y="154"/>
                </a:lnTo>
                <a:lnTo>
                  <a:pt x="3691" y="156"/>
                </a:lnTo>
                <a:lnTo>
                  <a:pt x="3701" y="156"/>
                </a:lnTo>
                <a:lnTo>
                  <a:pt x="3710" y="161"/>
                </a:lnTo>
                <a:lnTo>
                  <a:pt x="3715" y="163"/>
                </a:lnTo>
                <a:lnTo>
                  <a:pt x="3720" y="163"/>
                </a:lnTo>
                <a:lnTo>
                  <a:pt x="3724" y="163"/>
                </a:lnTo>
                <a:lnTo>
                  <a:pt x="3734" y="163"/>
                </a:lnTo>
                <a:lnTo>
                  <a:pt x="3746" y="161"/>
                </a:lnTo>
                <a:lnTo>
                  <a:pt x="3760" y="161"/>
                </a:lnTo>
                <a:lnTo>
                  <a:pt x="3774" y="161"/>
                </a:lnTo>
                <a:lnTo>
                  <a:pt x="3791" y="163"/>
                </a:lnTo>
                <a:lnTo>
                  <a:pt x="3802" y="170"/>
                </a:lnTo>
                <a:lnTo>
                  <a:pt x="3802" y="175"/>
                </a:lnTo>
                <a:lnTo>
                  <a:pt x="3802" y="177"/>
                </a:lnTo>
                <a:lnTo>
                  <a:pt x="3805" y="177"/>
                </a:lnTo>
                <a:lnTo>
                  <a:pt x="3809" y="177"/>
                </a:lnTo>
                <a:lnTo>
                  <a:pt x="3812" y="180"/>
                </a:lnTo>
                <a:lnTo>
                  <a:pt x="3814" y="182"/>
                </a:lnTo>
                <a:lnTo>
                  <a:pt x="3817" y="182"/>
                </a:lnTo>
                <a:lnTo>
                  <a:pt x="3819" y="180"/>
                </a:lnTo>
                <a:lnTo>
                  <a:pt x="3819" y="182"/>
                </a:lnTo>
                <a:lnTo>
                  <a:pt x="3819" y="184"/>
                </a:lnTo>
                <a:lnTo>
                  <a:pt x="3824" y="180"/>
                </a:lnTo>
                <a:lnTo>
                  <a:pt x="3833" y="177"/>
                </a:lnTo>
                <a:lnTo>
                  <a:pt x="3836" y="177"/>
                </a:lnTo>
                <a:lnTo>
                  <a:pt x="3866" y="180"/>
                </a:lnTo>
                <a:lnTo>
                  <a:pt x="3895" y="180"/>
                </a:lnTo>
                <a:lnTo>
                  <a:pt x="3895" y="177"/>
                </a:lnTo>
                <a:lnTo>
                  <a:pt x="3895" y="175"/>
                </a:lnTo>
                <a:lnTo>
                  <a:pt x="3904" y="175"/>
                </a:lnTo>
                <a:lnTo>
                  <a:pt x="3911" y="175"/>
                </a:lnTo>
                <a:lnTo>
                  <a:pt x="3909" y="182"/>
                </a:lnTo>
                <a:lnTo>
                  <a:pt x="3897" y="182"/>
                </a:lnTo>
                <a:lnTo>
                  <a:pt x="3907" y="187"/>
                </a:lnTo>
                <a:lnTo>
                  <a:pt x="3916" y="189"/>
                </a:lnTo>
                <a:lnTo>
                  <a:pt x="3918" y="189"/>
                </a:lnTo>
                <a:lnTo>
                  <a:pt x="3923" y="189"/>
                </a:lnTo>
                <a:lnTo>
                  <a:pt x="3925" y="189"/>
                </a:lnTo>
                <a:lnTo>
                  <a:pt x="3925" y="184"/>
                </a:lnTo>
                <a:lnTo>
                  <a:pt x="3925" y="182"/>
                </a:lnTo>
                <a:lnTo>
                  <a:pt x="3921" y="180"/>
                </a:lnTo>
                <a:lnTo>
                  <a:pt x="3923" y="177"/>
                </a:lnTo>
                <a:lnTo>
                  <a:pt x="3925" y="173"/>
                </a:lnTo>
                <a:lnTo>
                  <a:pt x="3987" y="175"/>
                </a:lnTo>
                <a:lnTo>
                  <a:pt x="4032" y="189"/>
                </a:lnTo>
                <a:lnTo>
                  <a:pt x="4034" y="189"/>
                </a:lnTo>
                <a:lnTo>
                  <a:pt x="4037" y="189"/>
                </a:lnTo>
                <a:lnTo>
                  <a:pt x="4051" y="191"/>
                </a:lnTo>
                <a:lnTo>
                  <a:pt x="4065" y="199"/>
                </a:lnTo>
                <a:lnTo>
                  <a:pt x="4072" y="201"/>
                </a:lnTo>
                <a:lnTo>
                  <a:pt x="4079" y="203"/>
                </a:lnTo>
                <a:lnTo>
                  <a:pt x="4086" y="206"/>
                </a:lnTo>
                <a:lnTo>
                  <a:pt x="4091" y="208"/>
                </a:lnTo>
                <a:lnTo>
                  <a:pt x="4093" y="215"/>
                </a:lnTo>
                <a:lnTo>
                  <a:pt x="4098" y="222"/>
                </a:lnTo>
                <a:lnTo>
                  <a:pt x="4101" y="220"/>
                </a:lnTo>
                <a:lnTo>
                  <a:pt x="4101" y="218"/>
                </a:lnTo>
                <a:lnTo>
                  <a:pt x="4098" y="215"/>
                </a:lnTo>
                <a:lnTo>
                  <a:pt x="4098" y="213"/>
                </a:lnTo>
                <a:lnTo>
                  <a:pt x="4129" y="215"/>
                </a:lnTo>
                <a:lnTo>
                  <a:pt x="4150" y="225"/>
                </a:lnTo>
                <a:lnTo>
                  <a:pt x="4145" y="227"/>
                </a:lnTo>
                <a:lnTo>
                  <a:pt x="4141" y="232"/>
                </a:lnTo>
                <a:lnTo>
                  <a:pt x="4143" y="232"/>
                </a:lnTo>
                <a:lnTo>
                  <a:pt x="4143" y="234"/>
                </a:lnTo>
                <a:lnTo>
                  <a:pt x="4131" y="234"/>
                </a:lnTo>
                <a:lnTo>
                  <a:pt x="4119" y="234"/>
                </a:lnTo>
                <a:lnTo>
                  <a:pt x="4122" y="237"/>
                </a:lnTo>
                <a:lnTo>
                  <a:pt x="4122" y="239"/>
                </a:lnTo>
                <a:lnTo>
                  <a:pt x="4119" y="241"/>
                </a:lnTo>
                <a:lnTo>
                  <a:pt x="4115" y="241"/>
                </a:lnTo>
                <a:lnTo>
                  <a:pt x="4115" y="244"/>
                </a:lnTo>
                <a:lnTo>
                  <a:pt x="4117" y="244"/>
                </a:lnTo>
                <a:lnTo>
                  <a:pt x="4119" y="244"/>
                </a:lnTo>
                <a:lnTo>
                  <a:pt x="4119" y="246"/>
                </a:lnTo>
                <a:lnTo>
                  <a:pt x="4119" y="248"/>
                </a:lnTo>
                <a:lnTo>
                  <a:pt x="4115" y="248"/>
                </a:lnTo>
                <a:lnTo>
                  <a:pt x="4112" y="251"/>
                </a:lnTo>
                <a:lnTo>
                  <a:pt x="4101" y="246"/>
                </a:lnTo>
                <a:lnTo>
                  <a:pt x="4091" y="244"/>
                </a:lnTo>
                <a:lnTo>
                  <a:pt x="4082" y="241"/>
                </a:lnTo>
                <a:lnTo>
                  <a:pt x="4075" y="234"/>
                </a:lnTo>
                <a:lnTo>
                  <a:pt x="4063" y="234"/>
                </a:lnTo>
                <a:lnTo>
                  <a:pt x="4048" y="234"/>
                </a:lnTo>
                <a:lnTo>
                  <a:pt x="4046" y="229"/>
                </a:lnTo>
                <a:lnTo>
                  <a:pt x="4046" y="227"/>
                </a:lnTo>
                <a:lnTo>
                  <a:pt x="4041" y="227"/>
                </a:lnTo>
                <a:lnTo>
                  <a:pt x="4037" y="225"/>
                </a:lnTo>
                <a:lnTo>
                  <a:pt x="4037" y="229"/>
                </a:lnTo>
                <a:lnTo>
                  <a:pt x="4039" y="234"/>
                </a:lnTo>
                <a:lnTo>
                  <a:pt x="4037" y="237"/>
                </a:lnTo>
                <a:lnTo>
                  <a:pt x="4037" y="239"/>
                </a:lnTo>
                <a:lnTo>
                  <a:pt x="4034" y="239"/>
                </a:lnTo>
                <a:close/>
                <a:moveTo>
                  <a:pt x="2875" y="959"/>
                </a:moveTo>
                <a:lnTo>
                  <a:pt x="2872" y="966"/>
                </a:lnTo>
                <a:lnTo>
                  <a:pt x="2870" y="980"/>
                </a:lnTo>
                <a:lnTo>
                  <a:pt x="2870" y="983"/>
                </a:lnTo>
                <a:lnTo>
                  <a:pt x="2870" y="988"/>
                </a:lnTo>
                <a:lnTo>
                  <a:pt x="2872" y="999"/>
                </a:lnTo>
                <a:lnTo>
                  <a:pt x="2880" y="1004"/>
                </a:lnTo>
                <a:lnTo>
                  <a:pt x="2891" y="999"/>
                </a:lnTo>
                <a:lnTo>
                  <a:pt x="2896" y="990"/>
                </a:lnTo>
                <a:lnTo>
                  <a:pt x="2896" y="988"/>
                </a:lnTo>
                <a:lnTo>
                  <a:pt x="2889" y="966"/>
                </a:lnTo>
                <a:lnTo>
                  <a:pt x="2872" y="952"/>
                </a:lnTo>
                <a:lnTo>
                  <a:pt x="2875" y="957"/>
                </a:lnTo>
                <a:lnTo>
                  <a:pt x="2875" y="959"/>
                </a:lnTo>
                <a:close/>
                <a:moveTo>
                  <a:pt x="3623" y="1611"/>
                </a:moveTo>
                <a:lnTo>
                  <a:pt x="3630" y="1630"/>
                </a:lnTo>
                <a:lnTo>
                  <a:pt x="3644" y="1644"/>
                </a:lnTo>
                <a:lnTo>
                  <a:pt x="3649" y="1644"/>
                </a:lnTo>
                <a:lnTo>
                  <a:pt x="3656" y="1637"/>
                </a:lnTo>
                <a:lnTo>
                  <a:pt x="3658" y="1639"/>
                </a:lnTo>
                <a:lnTo>
                  <a:pt x="3663" y="1639"/>
                </a:lnTo>
                <a:lnTo>
                  <a:pt x="3663" y="1627"/>
                </a:lnTo>
                <a:lnTo>
                  <a:pt x="3668" y="1627"/>
                </a:lnTo>
                <a:lnTo>
                  <a:pt x="3668" y="1613"/>
                </a:lnTo>
                <a:lnTo>
                  <a:pt x="3663" y="1606"/>
                </a:lnTo>
                <a:lnTo>
                  <a:pt x="3644" y="1611"/>
                </a:lnTo>
                <a:lnTo>
                  <a:pt x="3623" y="1606"/>
                </a:lnTo>
                <a:lnTo>
                  <a:pt x="3623" y="1611"/>
                </a:lnTo>
                <a:close/>
                <a:moveTo>
                  <a:pt x="3400" y="959"/>
                </a:moveTo>
                <a:lnTo>
                  <a:pt x="3400" y="961"/>
                </a:lnTo>
                <a:lnTo>
                  <a:pt x="3400" y="964"/>
                </a:lnTo>
                <a:lnTo>
                  <a:pt x="3398" y="961"/>
                </a:lnTo>
                <a:lnTo>
                  <a:pt x="3391" y="969"/>
                </a:lnTo>
                <a:lnTo>
                  <a:pt x="3384" y="973"/>
                </a:lnTo>
                <a:lnTo>
                  <a:pt x="3386" y="973"/>
                </a:lnTo>
                <a:lnTo>
                  <a:pt x="3384" y="973"/>
                </a:lnTo>
                <a:lnTo>
                  <a:pt x="3381" y="969"/>
                </a:lnTo>
                <a:lnTo>
                  <a:pt x="3379" y="969"/>
                </a:lnTo>
                <a:lnTo>
                  <a:pt x="3372" y="971"/>
                </a:lnTo>
                <a:lnTo>
                  <a:pt x="3365" y="976"/>
                </a:lnTo>
                <a:lnTo>
                  <a:pt x="3365" y="990"/>
                </a:lnTo>
                <a:lnTo>
                  <a:pt x="3365" y="985"/>
                </a:lnTo>
                <a:lnTo>
                  <a:pt x="3367" y="983"/>
                </a:lnTo>
                <a:lnTo>
                  <a:pt x="3369" y="983"/>
                </a:lnTo>
                <a:lnTo>
                  <a:pt x="3374" y="985"/>
                </a:lnTo>
                <a:lnTo>
                  <a:pt x="3376" y="985"/>
                </a:lnTo>
                <a:lnTo>
                  <a:pt x="3379" y="983"/>
                </a:lnTo>
                <a:lnTo>
                  <a:pt x="3381" y="983"/>
                </a:lnTo>
                <a:lnTo>
                  <a:pt x="3384" y="983"/>
                </a:lnTo>
                <a:lnTo>
                  <a:pt x="3388" y="1002"/>
                </a:lnTo>
                <a:lnTo>
                  <a:pt x="3402" y="1002"/>
                </a:lnTo>
                <a:lnTo>
                  <a:pt x="3402" y="992"/>
                </a:lnTo>
                <a:lnTo>
                  <a:pt x="3402" y="990"/>
                </a:lnTo>
                <a:lnTo>
                  <a:pt x="3402" y="988"/>
                </a:lnTo>
                <a:lnTo>
                  <a:pt x="3405" y="988"/>
                </a:lnTo>
                <a:lnTo>
                  <a:pt x="3405" y="990"/>
                </a:lnTo>
                <a:lnTo>
                  <a:pt x="3410" y="997"/>
                </a:lnTo>
                <a:lnTo>
                  <a:pt x="3412" y="992"/>
                </a:lnTo>
                <a:lnTo>
                  <a:pt x="3414" y="988"/>
                </a:lnTo>
                <a:lnTo>
                  <a:pt x="3412" y="969"/>
                </a:lnTo>
                <a:lnTo>
                  <a:pt x="3402" y="954"/>
                </a:lnTo>
                <a:lnTo>
                  <a:pt x="3400" y="957"/>
                </a:lnTo>
                <a:lnTo>
                  <a:pt x="3400" y="959"/>
                </a:lnTo>
                <a:close/>
                <a:moveTo>
                  <a:pt x="3589" y="507"/>
                </a:moveTo>
                <a:lnTo>
                  <a:pt x="3587" y="514"/>
                </a:lnTo>
                <a:lnTo>
                  <a:pt x="3585" y="521"/>
                </a:lnTo>
                <a:lnTo>
                  <a:pt x="3580" y="521"/>
                </a:lnTo>
                <a:lnTo>
                  <a:pt x="3578" y="518"/>
                </a:lnTo>
                <a:lnTo>
                  <a:pt x="3575" y="521"/>
                </a:lnTo>
                <a:lnTo>
                  <a:pt x="3573" y="521"/>
                </a:lnTo>
                <a:lnTo>
                  <a:pt x="3570" y="528"/>
                </a:lnTo>
                <a:lnTo>
                  <a:pt x="3568" y="533"/>
                </a:lnTo>
                <a:lnTo>
                  <a:pt x="3568" y="540"/>
                </a:lnTo>
                <a:lnTo>
                  <a:pt x="3570" y="545"/>
                </a:lnTo>
                <a:lnTo>
                  <a:pt x="3575" y="545"/>
                </a:lnTo>
                <a:lnTo>
                  <a:pt x="3582" y="540"/>
                </a:lnTo>
                <a:lnTo>
                  <a:pt x="3582" y="537"/>
                </a:lnTo>
                <a:lnTo>
                  <a:pt x="3580" y="535"/>
                </a:lnTo>
                <a:lnTo>
                  <a:pt x="3575" y="533"/>
                </a:lnTo>
                <a:lnTo>
                  <a:pt x="3582" y="533"/>
                </a:lnTo>
                <a:lnTo>
                  <a:pt x="3589" y="530"/>
                </a:lnTo>
                <a:lnTo>
                  <a:pt x="3597" y="535"/>
                </a:lnTo>
                <a:lnTo>
                  <a:pt x="3611" y="537"/>
                </a:lnTo>
                <a:lnTo>
                  <a:pt x="3608" y="537"/>
                </a:lnTo>
                <a:lnTo>
                  <a:pt x="3608" y="535"/>
                </a:lnTo>
                <a:lnTo>
                  <a:pt x="3613" y="530"/>
                </a:lnTo>
                <a:lnTo>
                  <a:pt x="3618" y="526"/>
                </a:lnTo>
                <a:lnTo>
                  <a:pt x="3620" y="526"/>
                </a:lnTo>
                <a:lnTo>
                  <a:pt x="3627" y="523"/>
                </a:lnTo>
                <a:lnTo>
                  <a:pt x="3637" y="521"/>
                </a:lnTo>
                <a:lnTo>
                  <a:pt x="3632" y="518"/>
                </a:lnTo>
                <a:lnTo>
                  <a:pt x="3630" y="514"/>
                </a:lnTo>
                <a:lnTo>
                  <a:pt x="3630" y="511"/>
                </a:lnTo>
                <a:lnTo>
                  <a:pt x="3630" y="507"/>
                </a:lnTo>
                <a:lnTo>
                  <a:pt x="3627" y="509"/>
                </a:lnTo>
                <a:lnTo>
                  <a:pt x="3625" y="511"/>
                </a:lnTo>
                <a:lnTo>
                  <a:pt x="3604" y="502"/>
                </a:lnTo>
                <a:lnTo>
                  <a:pt x="3592" y="492"/>
                </a:lnTo>
                <a:lnTo>
                  <a:pt x="3587" y="497"/>
                </a:lnTo>
                <a:lnTo>
                  <a:pt x="3589" y="507"/>
                </a:lnTo>
                <a:close/>
                <a:moveTo>
                  <a:pt x="792" y="125"/>
                </a:moveTo>
                <a:lnTo>
                  <a:pt x="785" y="125"/>
                </a:lnTo>
                <a:lnTo>
                  <a:pt x="778" y="125"/>
                </a:lnTo>
                <a:lnTo>
                  <a:pt x="774" y="128"/>
                </a:lnTo>
                <a:lnTo>
                  <a:pt x="769" y="132"/>
                </a:lnTo>
                <a:lnTo>
                  <a:pt x="774" y="135"/>
                </a:lnTo>
                <a:lnTo>
                  <a:pt x="781" y="137"/>
                </a:lnTo>
                <a:lnTo>
                  <a:pt x="778" y="139"/>
                </a:lnTo>
                <a:lnTo>
                  <a:pt x="776" y="139"/>
                </a:lnTo>
                <a:lnTo>
                  <a:pt x="774" y="139"/>
                </a:lnTo>
                <a:lnTo>
                  <a:pt x="766" y="137"/>
                </a:lnTo>
                <a:lnTo>
                  <a:pt x="759" y="135"/>
                </a:lnTo>
                <a:lnTo>
                  <a:pt x="757" y="135"/>
                </a:lnTo>
                <a:lnTo>
                  <a:pt x="755" y="137"/>
                </a:lnTo>
                <a:lnTo>
                  <a:pt x="762" y="144"/>
                </a:lnTo>
                <a:lnTo>
                  <a:pt x="776" y="149"/>
                </a:lnTo>
                <a:lnTo>
                  <a:pt x="788" y="154"/>
                </a:lnTo>
                <a:lnTo>
                  <a:pt x="800" y="158"/>
                </a:lnTo>
                <a:lnTo>
                  <a:pt x="802" y="158"/>
                </a:lnTo>
                <a:lnTo>
                  <a:pt x="807" y="158"/>
                </a:lnTo>
                <a:lnTo>
                  <a:pt x="809" y="156"/>
                </a:lnTo>
                <a:lnTo>
                  <a:pt x="821" y="154"/>
                </a:lnTo>
                <a:lnTo>
                  <a:pt x="828" y="142"/>
                </a:lnTo>
                <a:lnTo>
                  <a:pt x="821" y="137"/>
                </a:lnTo>
                <a:lnTo>
                  <a:pt x="814" y="135"/>
                </a:lnTo>
                <a:lnTo>
                  <a:pt x="816" y="130"/>
                </a:lnTo>
                <a:lnTo>
                  <a:pt x="818" y="125"/>
                </a:lnTo>
                <a:lnTo>
                  <a:pt x="816" y="125"/>
                </a:lnTo>
                <a:lnTo>
                  <a:pt x="814" y="125"/>
                </a:lnTo>
                <a:lnTo>
                  <a:pt x="814" y="123"/>
                </a:lnTo>
                <a:lnTo>
                  <a:pt x="807" y="123"/>
                </a:lnTo>
                <a:lnTo>
                  <a:pt x="802" y="123"/>
                </a:lnTo>
                <a:lnTo>
                  <a:pt x="797" y="123"/>
                </a:lnTo>
                <a:lnTo>
                  <a:pt x="792" y="125"/>
                </a:lnTo>
                <a:close/>
                <a:moveTo>
                  <a:pt x="3341" y="871"/>
                </a:moveTo>
                <a:lnTo>
                  <a:pt x="3336" y="871"/>
                </a:lnTo>
                <a:lnTo>
                  <a:pt x="3334" y="871"/>
                </a:lnTo>
                <a:lnTo>
                  <a:pt x="3336" y="883"/>
                </a:lnTo>
                <a:lnTo>
                  <a:pt x="3343" y="893"/>
                </a:lnTo>
                <a:lnTo>
                  <a:pt x="3346" y="893"/>
                </a:lnTo>
                <a:lnTo>
                  <a:pt x="3348" y="893"/>
                </a:lnTo>
                <a:lnTo>
                  <a:pt x="3346" y="895"/>
                </a:lnTo>
                <a:lnTo>
                  <a:pt x="3343" y="898"/>
                </a:lnTo>
                <a:lnTo>
                  <a:pt x="3348" y="902"/>
                </a:lnTo>
                <a:lnTo>
                  <a:pt x="3353" y="905"/>
                </a:lnTo>
                <a:lnTo>
                  <a:pt x="3358" y="902"/>
                </a:lnTo>
                <a:lnTo>
                  <a:pt x="3360" y="905"/>
                </a:lnTo>
                <a:lnTo>
                  <a:pt x="3358" y="905"/>
                </a:lnTo>
                <a:lnTo>
                  <a:pt x="3358" y="907"/>
                </a:lnTo>
                <a:lnTo>
                  <a:pt x="3360" y="907"/>
                </a:lnTo>
                <a:lnTo>
                  <a:pt x="3362" y="909"/>
                </a:lnTo>
                <a:lnTo>
                  <a:pt x="3362" y="907"/>
                </a:lnTo>
                <a:lnTo>
                  <a:pt x="3362" y="905"/>
                </a:lnTo>
                <a:lnTo>
                  <a:pt x="3365" y="907"/>
                </a:lnTo>
                <a:lnTo>
                  <a:pt x="3369" y="909"/>
                </a:lnTo>
                <a:lnTo>
                  <a:pt x="3369" y="907"/>
                </a:lnTo>
                <a:lnTo>
                  <a:pt x="3369" y="905"/>
                </a:lnTo>
                <a:lnTo>
                  <a:pt x="3374" y="909"/>
                </a:lnTo>
                <a:lnTo>
                  <a:pt x="3376" y="914"/>
                </a:lnTo>
                <a:lnTo>
                  <a:pt x="3381" y="914"/>
                </a:lnTo>
                <a:lnTo>
                  <a:pt x="3386" y="914"/>
                </a:lnTo>
                <a:lnTo>
                  <a:pt x="3384" y="909"/>
                </a:lnTo>
                <a:lnTo>
                  <a:pt x="3381" y="907"/>
                </a:lnTo>
                <a:lnTo>
                  <a:pt x="3381" y="900"/>
                </a:lnTo>
                <a:lnTo>
                  <a:pt x="3374" y="898"/>
                </a:lnTo>
                <a:lnTo>
                  <a:pt x="3372" y="895"/>
                </a:lnTo>
                <a:lnTo>
                  <a:pt x="3369" y="895"/>
                </a:lnTo>
                <a:lnTo>
                  <a:pt x="3367" y="895"/>
                </a:lnTo>
                <a:lnTo>
                  <a:pt x="3365" y="895"/>
                </a:lnTo>
                <a:lnTo>
                  <a:pt x="3360" y="898"/>
                </a:lnTo>
                <a:lnTo>
                  <a:pt x="3358" y="895"/>
                </a:lnTo>
                <a:lnTo>
                  <a:pt x="3358" y="893"/>
                </a:lnTo>
                <a:lnTo>
                  <a:pt x="3358" y="888"/>
                </a:lnTo>
                <a:lnTo>
                  <a:pt x="3360" y="890"/>
                </a:lnTo>
                <a:lnTo>
                  <a:pt x="3362" y="890"/>
                </a:lnTo>
                <a:lnTo>
                  <a:pt x="3362" y="888"/>
                </a:lnTo>
                <a:lnTo>
                  <a:pt x="3360" y="883"/>
                </a:lnTo>
                <a:lnTo>
                  <a:pt x="3360" y="886"/>
                </a:lnTo>
                <a:lnTo>
                  <a:pt x="3358" y="888"/>
                </a:lnTo>
                <a:lnTo>
                  <a:pt x="3355" y="886"/>
                </a:lnTo>
                <a:lnTo>
                  <a:pt x="3355" y="883"/>
                </a:lnTo>
                <a:lnTo>
                  <a:pt x="3362" y="871"/>
                </a:lnTo>
                <a:lnTo>
                  <a:pt x="3367" y="860"/>
                </a:lnTo>
                <a:lnTo>
                  <a:pt x="3367" y="855"/>
                </a:lnTo>
                <a:lnTo>
                  <a:pt x="3365" y="850"/>
                </a:lnTo>
                <a:lnTo>
                  <a:pt x="3365" y="845"/>
                </a:lnTo>
                <a:lnTo>
                  <a:pt x="3365" y="841"/>
                </a:lnTo>
                <a:lnTo>
                  <a:pt x="3362" y="841"/>
                </a:lnTo>
                <a:lnTo>
                  <a:pt x="3360" y="843"/>
                </a:lnTo>
                <a:lnTo>
                  <a:pt x="3355" y="841"/>
                </a:lnTo>
                <a:lnTo>
                  <a:pt x="3348" y="838"/>
                </a:lnTo>
                <a:lnTo>
                  <a:pt x="3341" y="853"/>
                </a:lnTo>
                <a:lnTo>
                  <a:pt x="3341" y="871"/>
                </a:lnTo>
                <a:close/>
                <a:moveTo>
                  <a:pt x="1850" y="367"/>
                </a:moveTo>
                <a:lnTo>
                  <a:pt x="1848" y="372"/>
                </a:lnTo>
                <a:lnTo>
                  <a:pt x="1843" y="379"/>
                </a:lnTo>
                <a:lnTo>
                  <a:pt x="1836" y="379"/>
                </a:lnTo>
                <a:lnTo>
                  <a:pt x="1829" y="381"/>
                </a:lnTo>
                <a:lnTo>
                  <a:pt x="1829" y="386"/>
                </a:lnTo>
                <a:lnTo>
                  <a:pt x="1829" y="391"/>
                </a:lnTo>
                <a:lnTo>
                  <a:pt x="1834" y="393"/>
                </a:lnTo>
                <a:lnTo>
                  <a:pt x="1838" y="393"/>
                </a:lnTo>
                <a:lnTo>
                  <a:pt x="1831" y="402"/>
                </a:lnTo>
                <a:lnTo>
                  <a:pt x="1827" y="412"/>
                </a:lnTo>
                <a:lnTo>
                  <a:pt x="1829" y="412"/>
                </a:lnTo>
                <a:lnTo>
                  <a:pt x="1831" y="412"/>
                </a:lnTo>
                <a:lnTo>
                  <a:pt x="1831" y="414"/>
                </a:lnTo>
                <a:lnTo>
                  <a:pt x="1831" y="417"/>
                </a:lnTo>
                <a:lnTo>
                  <a:pt x="1834" y="417"/>
                </a:lnTo>
                <a:lnTo>
                  <a:pt x="1836" y="417"/>
                </a:lnTo>
                <a:lnTo>
                  <a:pt x="1855" y="412"/>
                </a:lnTo>
                <a:lnTo>
                  <a:pt x="1874" y="405"/>
                </a:lnTo>
                <a:lnTo>
                  <a:pt x="1876" y="400"/>
                </a:lnTo>
                <a:lnTo>
                  <a:pt x="1876" y="398"/>
                </a:lnTo>
                <a:lnTo>
                  <a:pt x="1876" y="391"/>
                </a:lnTo>
                <a:lnTo>
                  <a:pt x="1876" y="383"/>
                </a:lnTo>
                <a:lnTo>
                  <a:pt x="1879" y="379"/>
                </a:lnTo>
                <a:lnTo>
                  <a:pt x="1883" y="376"/>
                </a:lnTo>
                <a:lnTo>
                  <a:pt x="1879" y="369"/>
                </a:lnTo>
                <a:lnTo>
                  <a:pt x="1871" y="364"/>
                </a:lnTo>
                <a:lnTo>
                  <a:pt x="1867" y="364"/>
                </a:lnTo>
                <a:lnTo>
                  <a:pt x="1864" y="367"/>
                </a:lnTo>
                <a:lnTo>
                  <a:pt x="1864" y="364"/>
                </a:lnTo>
                <a:lnTo>
                  <a:pt x="1857" y="364"/>
                </a:lnTo>
                <a:lnTo>
                  <a:pt x="1850" y="367"/>
                </a:lnTo>
                <a:close/>
                <a:moveTo>
                  <a:pt x="3954" y="1537"/>
                </a:moveTo>
                <a:lnTo>
                  <a:pt x="3963" y="1549"/>
                </a:lnTo>
                <a:lnTo>
                  <a:pt x="3966" y="1549"/>
                </a:lnTo>
                <a:lnTo>
                  <a:pt x="3973" y="1563"/>
                </a:lnTo>
                <a:lnTo>
                  <a:pt x="3973" y="1568"/>
                </a:lnTo>
                <a:lnTo>
                  <a:pt x="3961" y="1589"/>
                </a:lnTo>
                <a:lnTo>
                  <a:pt x="3977" y="1601"/>
                </a:lnTo>
                <a:lnTo>
                  <a:pt x="3973" y="1615"/>
                </a:lnTo>
                <a:lnTo>
                  <a:pt x="3980" y="1618"/>
                </a:lnTo>
                <a:lnTo>
                  <a:pt x="3999" y="1589"/>
                </a:lnTo>
                <a:lnTo>
                  <a:pt x="4001" y="1587"/>
                </a:lnTo>
                <a:lnTo>
                  <a:pt x="4008" y="1587"/>
                </a:lnTo>
                <a:lnTo>
                  <a:pt x="4015" y="1568"/>
                </a:lnTo>
                <a:lnTo>
                  <a:pt x="4013" y="1563"/>
                </a:lnTo>
                <a:lnTo>
                  <a:pt x="4004" y="1570"/>
                </a:lnTo>
                <a:lnTo>
                  <a:pt x="3980" y="1554"/>
                </a:lnTo>
                <a:lnTo>
                  <a:pt x="3980" y="1556"/>
                </a:lnTo>
                <a:lnTo>
                  <a:pt x="3975" y="1549"/>
                </a:lnTo>
                <a:lnTo>
                  <a:pt x="3970" y="1547"/>
                </a:lnTo>
                <a:lnTo>
                  <a:pt x="3970" y="1537"/>
                </a:lnTo>
                <a:lnTo>
                  <a:pt x="3961" y="1530"/>
                </a:lnTo>
                <a:lnTo>
                  <a:pt x="3954" y="1530"/>
                </a:lnTo>
                <a:lnTo>
                  <a:pt x="3956" y="1530"/>
                </a:lnTo>
                <a:lnTo>
                  <a:pt x="3949" y="1525"/>
                </a:lnTo>
                <a:lnTo>
                  <a:pt x="3954" y="1537"/>
                </a:lnTo>
                <a:close/>
                <a:moveTo>
                  <a:pt x="3024" y="33"/>
                </a:moveTo>
                <a:lnTo>
                  <a:pt x="3022" y="38"/>
                </a:lnTo>
                <a:lnTo>
                  <a:pt x="3012" y="40"/>
                </a:lnTo>
                <a:lnTo>
                  <a:pt x="3012" y="42"/>
                </a:lnTo>
                <a:lnTo>
                  <a:pt x="3010" y="45"/>
                </a:lnTo>
                <a:lnTo>
                  <a:pt x="3007" y="45"/>
                </a:lnTo>
                <a:lnTo>
                  <a:pt x="3005" y="45"/>
                </a:lnTo>
                <a:lnTo>
                  <a:pt x="3003" y="47"/>
                </a:lnTo>
                <a:lnTo>
                  <a:pt x="3007" y="49"/>
                </a:lnTo>
                <a:lnTo>
                  <a:pt x="3012" y="52"/>
                </a:lnTo>
                <a:lnTo>
                  <a:pt x="3019" y="52"/>
                </a:lnTo>
                <a:lnTo>
                  <a:pt x="3026" y="52"/>
                </a:lnTo>
                <a:lnTo>
                  <a:pt x="3055" y="59"/>
                </a:lnTo>
                <a:lnTo>
                  <a:pt x="3092" y="61"/>
                </a:lnTo>
                <a:lnTo>
                  <a:pt x="3095" y="61"/>
                </a:lnTo>
                <a:lnTo>
                  <a:pt x="3100" y="61"/>
                </a:lnTo>
                <a:lnTo>
                  <a:pt x="3102" y="61"/>
                </a:lnTo>
                <a:lnTo>
                  <a:pt x="3107" y="61"/>
                </a:lnTo>
                <a:lnTo>
                  <a:pt x="3104" y="59"/>
                </a:lnTo>
                <a:lnTo>
                  <a:pt x="3104" y="56"/>
                </a:lnTo>
                <a:lnTo>
                  <a:pt x="3104" y="52"/>
                </a:lnTo>
                <a:lnTo>
                  <a:pt x="3104" y="47"/>
                </a:lnTo>
                <a:lnTo>
                  <a:pt x="3100" y="45"/>
                </a:lnTo>
                <a:lnTo>
                  <a:pt x="3092" y="45"/>
                </a:lnTo>
                <a:lnTo>
                  <a:pt x="3088" y="45"/>
                </a:lnTo>
                <a:lnTo>
                  <a:pt x="3083" y="47"/>
                </a:lnTo>
                <a:lnTo>
                  <a:pt x="3083" y="45"/>
                </a:lnTo>
                <a:lnTo>
                  <a:pt x="3078" y="45"/>
                </a:lnTo>
                <a:lnTo>
                  <a:pt x="3076" y="45"/>
                </a:lnTo>
                <a:lnTo>
                  <a:pt x="3076" y="40"/>
                </a:lnTo>
                <a:lnTo>
                  <a:pt x="3076" y="38"/>
                </a:lnTo>
                <a:lnTo>
                  <a:pt x="3078" y="38"/>
                </a:lnTo>
                <a:lnTo>
                  <a:pt x="3078" y="35"/>
                </a:lnTo>
                <a:lnTo>
                  <a:pt x="3078" y="33"/>
                </a:lnTo>
                <a:lnTo>
                  <a:pt x="3076" y="33"/>
                </a:lnTo>
                <a:lnTo>
                  <a:pt x="3074" y="33"/>
                </a:lnTo>
                <a:lnTo>
                  <a:pt x="3066" y="30"/>
                </a:lnTo>
                <a:lnTo>
                  <a:pt x="3062" y="28"/>
                </a:lnTo>
                <a:lnTo>
                  <a:pt x="3043" y="30"/>
                </a:lnTo>
                <a:lnTo>
                  <a:pt x="3024" y="33"/>
                </a:lnTo>
                <a:close/>
                <a:moveTo>
                  <a:pt x="1287" y="417"/>
                </a:moveTo>
                <a:lnTo>
                  <a:pt x="1278" y="417"/>
                </a:lnTo>
                <a:lnTo>
                  <a:pt x="1266" y="419"/>
                </a:lnTo>
                <a:lnTo>
                  <a:pt x="1237" y="433"/>
                </a:lnTo>
                <a:lnTo>
                  <a:pt x="1197" y="431"/>
                </a:lnTo>
                <a:lnTo>
                  <a:pt x="1190" y="431"/>
                </a:lnTo>
                <a:lnTo>
                  <a:pt x="1183" y="431"/>
                </a:lnTo>
                <a:lnTo>
                  <a:pt x="1171" y="436"/>
                </a:lnTo>
                <a:lnTo>
                  <a:pt x="1164" y="445"/>
                </a:lnTo>
                <a:lnTo>
                  <a:pt x="1150" y="447"/>
                </a:lnTo>
                <a:lnTo>
                  <a:pt x="1140" y="457"/>
                </a:lnTo>
                <a:lnTo>
                  <a:pt x="1162" y="447"/>
                </a:lnTo>
                <a:lnTo>
                  <a:pt x="1185" y="443"/>
                </a:lnTo>
                <a:lnTo>
                  <a:pt x="1190" y="443"/>
                </a:lnTo>
                <a:lnTo>
                  <a:pt x="1192" y="443"/>
                </a:lnTo>
                <a:lnTo>
                  <a:pt x="1197" y="445"/>
                </a:lnTo>
                <a:lnTo>
                  <a:pt x="1202" y="450"/>
                </a:lnTo>
                <a:lnTo>
                  <a:pt x="1192" y="459"/>
                </a:lnTo>
                <a:lnTo>
                  <a:pt x="1181" y="459"/>
                </a:lnTo>
                <a:lnTo>
                  <a:pt x="1183" y="462"/>
                </a:lnTo>
                <a:lnTo>
                  <a:pt x="1185" y="462"/>
                </a:lnTo>
                <a:lnTo>
                  <a:pt x="1190" y="462"/>
                </a:lnTo>
                <a:lnTo>
                  <a:pt x="1195" y="462"/>
                </a:lnTo>
                <a:lnTo>
                  <a:pt x="1195" y="473"/>
                </a:lnTo>
                <a:lnTo>
                  <a:pt x="1202" y="483"/>
                </a:lnTo>
                <a:lnTo>
                  <a:pt x="1199" y="478"/>
                </a:lnTo>
                <a:lnTo>
                  <a:pt x="1199" y="476"/>
                </a:lnTo>
                <a:lnTo>
                  <a:pt x="1199" y="473"/>
                </a:lnTo>
                <a:lnTo>
                  <a:pt x="1204" y="476"/>
                </a:lnTo>
                <a:lnTo>
                  <a:pt x="1207" y="478"/>
                </a:lnTo>
                <a:lnTo>
                  <a:pt x="1214" y="478"/>
                </a:lnTo>
                <a:lnTo>
                  <a:pt x="1221" y="481"/>
                </a:lnTo>
                <a:lnTo>
                  <a:pt x="1223" y="478"/>
                </a:lnTo>
                <a:lnTo>
                  <a:pt x="1223" y="483"/>
                </a:lnTo>
                <a:lnTo>
                  <a:pt x="1221" y="485"/>
                </a:lnTo>
                <a:lnTo>
                  <a:pt x="1214" y="485"/>
                </a:lnTo>
                <a:lnTo>
                  <a:pt x="1207" y="483"/>
                </a:lnTo>
                <a:lnTo>
                  <a:pt x="1207" y="485"/>
                </a:lnTo>
                <a:lnTo>
                  <a:pt x="1214" y="488"/>
                </a:lnTo>
                <a:lnTo>
                  <a:pt x="1221" y="490"/>
                </a:lnTo>
                <a:lnTo>
                  <a:pt x="1223" y="488"/>
                </a:lnTo>
                <a:lnTo>
                  <a:pt x="1225" y="485"/>
                </a:lnTo>
                <a:lnTo>
                  <a:pt x="1228" y="488"/>
                </a:lnTo>
                <a:lnTo>
                  <a:pt x="1233" y="490"/>
                </a:lnTo>
                <a:lnTo>
                  <a:pt x="1235" y="478"/>
                </a:lnTo>
                <a:lnTo>
                  <a:pt x="1242" y="473"/>
                </a:lnTo>
                <a:lnTo>
                  <a:pt x="1244" y="473"/>
                </a:lnTo>
                <a:lnTo>
                  <a:pt x="1247" y="473"/>
                </a:lnTo>
                <a:lnTo>
                  <a:pt x="1247" y="476"/>
                </a:lnTo>
                <a:lnTo>
                  <a:pt x="1247" y="481"/>
                </a:lnTo>
                <a:lnTo>
                  <a:pt x="1249" y="481"/>
                </a:lnTo>
                <a:lnTo>
                  <a:pt x="1252" y="483"/>
                </a:lnTo>
                <a:lnTo>
                  <a:pt x="1249" y="490"/>
                </a:lnTo>
                <a:lnTo>
                  <a:pt x="1244" y="492"/>
                </a:lnTo>
                <a:lnTo>
                  <a:pt x="1240" y="492"/>
                </a:lnTo>
                <a:lnTo>
                  <a:pt x="1235" y="492"/>
                </a:lnTo>
                <a:lnTo>
                  <a:pt x="1223" y="502"/>
                </a:lnTo>
                <a:lnTo>
                  <a:pt x="1209" y="507"/>
                </a:lnTo>
                <a:lnTo>
                  <a:pt x="1204" y="507"/>
                </a:lnTo>
                <a:lnTo>
                  <a:pt x="1202" y="504"/>
                </a:lnTo>
                <a:lnTo>
                  <a:pt x="1195" y="514"/>
                </a:lnTo>
                <a:lnTo>
                  <a:pt x="1188" y="518"/>
                </a:lnTo>
                <a:lnTo>
                  <a:pt x="1185" y="518"/>
                </a:lnTo>
                <a:lnTo>
                  <a:pt x="1181" y="516"/>
                </a:lnTo>
                <a:lnTo>
                  <a:pt x="1178" y="511"/>
                </a:lnTo>
                <a:lnTo>
                  <a:pt x="1185" y="502"/>
                </a:lnTo>
                <a:lnTo>
                  <a:pt x="1192" y="492"/>
                </a:lnTo>
                <a:lnTo>
                  <a:pt x="1181" y="495"/>
                </a:lnTo>
                <a:lnTo>
                  <a:pt x="1169" y="499"/>
                </a:lnTo>
                <a:lnTo>
                  <a:pt x="1162" y="507"/>
                </a:lnTo>
                <a:lnTo>
                  <a:pt x="1147" y="507"/>
                </a:lnTo>
                <a:lnTo>
                  <a:pt x="1136" y="516"/>
                </a:lnTo>
                <a:lnTo>
                  <a:pt x="1126" y="528"/>
                </a:lnTo>
                <a:lnTo>
                  <a:pt x="1126" y="530"/>
                </a:lnTo>
                <a:lnTo>
                  <a:pt x="1126" y="535"/>
                </a:lnTo>
                <a:lnTo>
                  <a:pt x="1131" y="540"/>
                </a:lnTo>
                <a:lnTo>
                  <a:pt x="1133" y="537"/>
                </a:lnTo>
                <a:lnTo>
                  <a:pt x="1133" y="535"/>
                </a:lnTo>
                <a:lnTo>
                  <a:pt x="1136" y="535"/>
                </a:lnTo>
                <a:lnTo>
                  <a:pt x="1136" y="540"/>
                </a:lnTo>
                <a:lnTo>
                  <a:pt x="1131" y="542"/>
                </a:lnTo>
                <a:lnTo>
                  <a:pt x="1124" y="545"/>
                </a:lnTo>
                <a:lnTo>
                  <a:pt x="1119" y="542"/>
                </a:lnTo>
                <a:lnTo>
                  <a:pt x="1117" y="545"/>
                </a:lnTo>
                <a:lnTo>
                  <a:pt x="1114" y="547"/>
                </a:lnTo>
                <a:lnTo>
                  <a:pt x="1107" y="547"/>
                </a:lnTo>
                <a:lnTo>
                  <a:pt x="1098" y="549"/>
                </a:lnTo>
                <a:lnTo>
                  <a:pt x="1102" y="549"/>
                </a:lnTo>
                <a:lnTo>
                  <a:pt x="1110" y="549"/>
                </a:lnTo>
                <a:lnTo>
                  <a:pt x="1100" y="556"/>
                </a:lnTo>
                <a:lnTo>
                  <a:pt x="1088" y="556"/>
                </a:lnTo>
                <a:lnTo>
                  <a:pt x="1086" y="568"/>
                </a:lnTo>
                <a:lnTo>
                  <a:pt x="1079" y="575"/>
                </a:lnTo>
                <a:lnTo>
                  <a:pt x="1076" y="575"/>
                </a:lnTo>
                <a:lnTo>
                  <a:pt x="1074" y="575"/>
                </a:lnTo>
                <a:lnTo>
                  <a:pt x="1076" y="578"/>
                </a:lnTo>
                <a:lnTo>
                  <a:pt x="1076" y="582"/>
                </a:lnTo>
                <a:lnTo>
                  <a:pt x="1072" y="590"/>
                </a:lnTo>
                <a:lnTo>
                  <a:pt x="1067" y="599"/>
                </a:lnTo>
                <a:lnTo>
                  <a:pt x="1065" y="599"/>
                </a:lnTo>
                <a:lnTo>
                  <a:pt x="1065" y="594"/>
                </a:lnTo>
                <a:lnTo>
                  <a:pt x="1067" y="590"/>
                </a:lnTo>
                <a:lnTo>
                  <a:pt x="1062" y="587"/>
                </a:lnTo>
                <a:lnTo>
                  <a:pt x="1060" y="585"/>
                </a:lnTo>
                <a:lnTo>
                  <a:pt x="1060" y="592"/>
                </a:lnTo>
                <a:lnTo>
                  <a:pt x="1060" y="601"/>
                </a:lnTo>
                <a:lnTo>
                  <a:pt x="1065" y="604"/>
                </a:lnTo>
                <a:lnTo>
                  <a:pt x="1069" y="608"/>
                </a:lnTo>
                <a:lnTo>
                  <a:pt x="1069" y="616"/>
                </a:lnTo>
                <a:lnTo>
                  <a:pt x="1069" y="620"/>
                </a:lnTo>
                <a:lnTo>
                  <a:pt x="1065" y="623"/>
                </a:lnTo>
                <a:lnTo>
                  <a:pt x="1062" y="623"/>
                </a:lnTo>
                <a:lnTo>
                  <a:pt x="1060" y="623"/>
                </a:lnTo>
                <a:lnTo>
                  <a:pt x="1057" y="623"/>
                </a:lnTo>
                <a:lnTo>
                  <a:pt x="1057" y="625"/>
                </a:lnTo>
                <a:lnTo>
                  <a:pt x="1057" y="627"/>
                </a:lnTo>
                <a:lnTo>
                  <a:pt x="1060" y="627"/>
                </a:lnTo>
                <a:lnTo>
                  <a:pt x="1053" y="635"/>
                </a:lnTo>
                <a:lnTo>
                  <a:pt x="1043" y="642"/>
                </a:lnTo>
                <a:lnTo>
                  <a:pt x="1039" y="642"/>
                </a:lnTo>
                <a:lnTo>
                  <a:pt x="1036" y="642"/>
                </a:lnTo>
                <a:lnTo>
                  <a:pt x="1029" y="649"/>
                </a:lnTo>
                <a:lnTo>
                  <a:pt x="1022" y="658"/>
                </a:lnTo>
                <a:lnTo>
                  <a:pt x="1013" y="661"/>
                </a:lnTo>
                <a:lnTo>
                  <a:pt x="1008" y="670"/>
                </a:lnTo>
                <a:lnTo>
                  <a:pt x="1003" y="691"/>
                </a:lnTo>
                <a:lnTo>
                  <a:pt x="1013" y="710"/>
                </a:lnTo>
                <a:lnTo>
                  <a:pt x="1013" y="715"/>
                </a:lnTo>
                <a:lnTo>
                  <a:pt x="1013" y="720"/>
                </a:lnTo>
                <a:lnTo>
                  <a:pt x="1015" y="727"/>
                </a:lnTo>
                <a:lnTo>
                  <a:pt x="1017" y="734"/>
                </a:lnTo>
                <a:lnTo>
                  <a:pt x="1017" y="739"/>
                </a:lnTo>
                <a:lnTo>
                  <a:pt x="1017" y="744"/>
                </a:lnTo>
                <a:lnTo>
                  <a:pt x="1015" y="751"/>
                </a:lnTo>
                <a:lnTo>
                  <a:pt x="1010" y="755"/>
                </a:lnTo>
                <a:lnTo>
                  <a:pt x="1008" y="755"/>
                </a:lnTo>
                <a:lnTo>
                  <a:pt x="1005" y="755"/>
                </a:lnTo>
                <a:lnTo>
                  <a:pt x="996" y="739"/>
                </a:lnTo>
                <a:lnTo>
                  <a:pt x="987" y="725"/>
                </a:lnTo>
                <a:lnTo>
                  <a:pt x="989" y="722"/>
                </a:lnTo>
                <a:lnTo>
                  <a:pt x="987" y="720"/>
                </a:lnTo>
                <a:lnTo>
                  <a:pt x="984" y="717"/>
                </a:lnTo>
                <a:lnTo>
                  <a:pt x="984" y="710"/>
                </a:lnTo>
                <a:lnTo>
                  <a:pt x="984" y="706"/>
                </a:lnTo>
                <a:lnTo>
                  <a:pt x="977" y="699"/>
                </a:lnTo>
                <a:lnTo>
                  <a:pt x="970" y="694"/>
                </a:lnTo>
                <a:lnTo>
                  <a:pt x="965" y="694"/>
                </a:lnTo>
                <a:lnTo>
                  <a:pt x="963" y="696"/>
                </a:lnTo>
                <a:lnTo>
                  <a:pt x="960" y="696"/>
                </a:lnTo>
                <a:lnTo>
                  <a:pt x="956" y="696"/>
                </a:lnTo>
                <a:lnTo>
                  <a:pt x="951" y="691"/>
                </a:lnTo>
                <a:lnTo>
                  <a:pt x="942" y="689"/>
                </a:lnTo>
                <a:lnTo>
                  <a:pt x="939" y="689"/>
                </a:lnTo>
                <a:lnTo>
                  <a:pt x="934" y="689"/>
                </a:lnTo>
                <a:lnTo>
                  <a:pt x="927" y="691"/>
                </a:lnTo>
                <a:lnTo>
                  <a:pt x="927" y="689"/>
                </a:lnTo>
                <a:lnTo>
                  <a:pt x="925" y="687"/>
                </a:lnTo>
                <a:lnTo>
                  <a:pt x="913" y="689"/>
                </a:lnTo>
                <a:lnTo>
                  <a:pt x="908" y="694"/>
                </a:lnTo>
                <a:lnTo>
                  <a:pt x="908" y="696"/>
                </a:lnTo>
                <a:lnTo>
                  <a:pt x="908" y="699"/>
                </a:lnTo>
                <a:lnTo>
                  <a:pt x="911" y="701"/>
                </a:lnTo>
                <a:lnTo>
                  <a:pt x="913" y="703"/>
                </a:lnTo>
                <a:lnTo>
                  <a:pt x="913" y="706"/>
                </a:lnTo>
                <a:lnTo>
                  <a:pt x="908" y="703"/>
                </a:lnTo>
                <a:lnTo>
                  <a:pt x="904" y="703"/>
                </a:lnTo>
                <a:lnTo>
                  <a:pt x="887" y="703"/>
                </a:lnTo>
                <a:lnTo>
                  <a:pt x="878" y="696"/>
                </a:lnTo>
                <a:lnTo>
                  <a:pt x="878" y="699"/>
                </a:lnTo>
                <a:lnTo>
                  <a:pt x="875" y="699"/>
                </a:lnTo>
                <a:lnTo>
                  <a:pt x="873" y="699"/>
                </a:lnTo>
                <a:lnTo>
                  <a:pt x="868" y="699"/>
                </a:lnTo>
                <a:lnTo>
                  <a:pt x="863" y="696"/>
                </a:lnTo>
                <a:lnTo>
                  <a:pt x="861" y="696"/>
                </a:lnTo>
                <a:lnTo>
                  <a:pt x="854" y="699"/>
                </a:lnTo>
                <a:lnTo>
                  <a:pt x="845" y="701"/>
                </a:lnTo>
                <a:lnTo>
                  <a:pt x="837" y="708"/>
                </a:lnTo>
                <a:lnTo>
                  <a:pt x="828" y="713"/>
                </a:lnTo>
                <a:lnTo>
                  <a:pt x="821" y="717"/>
                </a:lnTo>
                <a:lnTo>
                  <a:pt x="818" y="725"/>
                </a:lnTo>
                <a:lnTo>
                  <a:pt x="816" y="727"/>
                </a:lnTo>
                <a:lnTo>
                  <a:pt x="816" y="729"/>
                </a:lnTo>
                <a:lnTo>
                  <a:pt x="816" y="734"/>
                </a:lnTo>
                <a:lnTo>
                  <a:pt x="818" y="739"/>
                </a:lnTo>
                <a:lnTo>
                  <a:pt x="818" y="744"/>
                </a:lnTo>
                <a:lnTo>
                  <a:pt x="818" y="751"/>
                </a:lnTo>
                <a:lnTo>
                  <a:pt x="814" y="762"/>
                </a:lnTo>
                <a:lnTo>
                  <a:pt x="814" y="779"/>
                </a:lnTo>
                <a:lnTo>
                  <a:pt x="814" y="784"/>
                </a:lnTo>
                <a:lnTo>
                  <a:pt x="814" y="791"/>
                </a:lnTo>
                <a:lnTo>
                  <a:pt x="814" y="796"/>
                </a:lnTo>
                <a:lnTo>
                  <a:pt x="818" y="800"/>
                </a:lnTo>
                <a:lnTo>
                  <a:pt x="821" y="815"/>
                </a:lnTo>
                <a:lnTo>
                  <a:pt x="830" y="829"/>
                </a:lnTo>
                <a:lnTo>
                  <a:pt x="840" y="838"/>
                </a:lnTo>
                <a:lnTo>
                  <a:pt x="852" y="843"/>
                </a:lnTo>
                <a:lnTo>
                  <a:pt x="863" y="841"/>
                </a:lnTo>
                <a:lnTo>
                  <a:pt x="878" y="838"/>
                </a:lnTo>
                <a:lnTo>
                  <a:pt x="880" y="838"/>
                </a:lnTo>
                <a:lnTo>
                  <a:pt x="885" y="841"/>
                </a:lnTo>
                <a:lnTo>
                  <a:pt x="885" y="838"/>
                </a:lnTo>
                <a:lnTo>
                  <a:pt x="885" y="836"/>
                </a:lnTo>
                <a:lnTo>
                  <a:pt x="892" y="829"/>
                </a:lnTo>
                <a:lnTo>
                  <a:pt x="897" y="822"/>
                </a:lnTo>
                <a:lnTo>
                  <a:pt x="897" y="817"/>
                </a:lnTo>
                <a:lnTo>
                  <a:pt x="897" y="812"/>
                </a:lnTo>
                <a:lnTo>
                  <a:pt x="901" y="805"/>
                </a:lnTo>
                <a:lnTo>
                  <a:pt x="913" y="803"/>
                </a:lnTo>
                <a:lnTo>
                  <a:pt x="916" y="800"/>
                </a:lnTo>
                <a:lnTo>
                  <a:pt x="920" y="800"/>
                </a:lnTo>
                <a:lnTo>
                  <a:pt x="923" y="800"/>
                </a:lnTo>
                <a:lnTo>
                  <a:pt x="932" y="800"/>
                </a:lnTo>
                <a:lnTo>
                  <a:pt x="939" y="805"/>
                </a:lnTo>
                <a:lnTo>
                  <a:pt x="937" y="815"/>
                </a:lnTo>
                <a:lnTo>
                  <a:pt x="932" y="822"/>
                </a:lnTo>
                <a:lnTo>
                  <a:pt x="930" y="831"/>
                </a:lnTo>
                <a:lnTo>
                  <a:pt x="930" y="843"/>
                </a:lnTo>
                <a:lnTo>
                  <a:pt x="925" y="843"/>
                </a:lnTo>
                <a:lnTo>
                  <a:pt x="923" y="843"/>
                </a:lnTo>
                <a:lnTo>
                  <a:pt x="923" y="862"/>
                </a:lnTo>
                <a:lnTo>
                  <a:pt x="916" y="876"/>
                </a:lnTo>
                <a:lnTo>
                  <a:pt x="930" y="876"/>
                </a:lnTo>
                <a:lnTo>
                  <a:pt x="942" y="876"/>
                </a:lnTo>
                <a:lnTo>
                  <a:pt x="951" y="874"/>
                </a:lnTo>
                <a:lnTo>
                  <a:pt x="965" y="874"/>
                </a:lnTo>
                <a:lnTo>
                  <a:pt x="975" y="879"/>
                </a:lnTo>
                <a:lnTo>
                  <a:pt x="982" y="888"/>
                </a:lnTo>
                <a:lnTo>
                  <a:pt x="982" y="890"/>
                </a:lnTo>
                <a:lnTo>
                  <a:pt x="982" y="893"/>
                </a:lnTo>
                <a:lnTo>
                  <a:pt x="979" y="900"/>
                </a:lnTo>
                <a:lnTo>
                  <a:pt x="977" y="914"/>
                </a:lnTo>
                <a:lnTo>
                  <a:pt x="977" y="926"/>
                </a:lnTo>
                <a:lnTo>
                  <a:pt x="975" y="935"/>
                </a:lnTo>
                <a:lnTo>
                  <a:pt x="984" y="950"/>
                </a:lnTo>
                <a:lnTo>
                  <a:pt x="994" y="964"/>
                </a:lnTo>
                <a:lnTo>
                  <a:pt x="1001" y="964"/>
                </a:lnTo>
                <a:lnTo>
                  <a:pt x="1005" y="966"/>
                </a:lnTo>
                <a:lnTo>
                  <a:pt x="1015" y="959"/>
                </a:lnTo>
                <a:lnTo>
                  <a:pt x="1024" y="954"/>
                </a:lnTo>
                <a:lnTo>
                  <a:pt x="1034" y="957"/>
                </a:lnTo>
                <a:lnTo>
                  <a:pt x="1041" y="961"/>
                </a:lnTo>
                <a:lnTo>
                  <a:pt x="1048" y="966"/>
                </a:lnTo>
                <a:lnTo>
                  <a:pt x="1055" y="971"/>
                </a:lnTo>
                <a:lnTo>
                  <a:pt x="1060" y="961"/>
                </a:lnTo>
                <a:lnTo>
                  <a:pt x="1067" y="954"/>
                </a:lnTo>
                <a:lnTo>
                  <a:pt x="1069" y="950"/>
                </a:lnTo>
                <a:lnTo>
                  <a:pt x="1069" y="943"/>
                </a:lnTo>
                <a:lnTo>
                  <a:pt x="1072" y="940"/>
                </a:lnTo>
                <a:lnTo>
                  <a:pt x="1076" y="935"/>
                </a:lnTo>
                <a:lnTo>
                  <a:pt x="1079" y="935"/>
                </a:lnTo>
                <a:lnTo>
                  <a:pt x="1084" y="935"/>
                </a:lnTo>
                <a:lnTo>
                  <a:pt x="1086" y="933"/>
                </a:lnTo>
                <a:lnTo>
                  <a:pt x="1105" y="926"/>
                </a:lnTo>
                <a:lnTo>
                  <a:pt x="1114" y="919"/>
                </a:lnTo>
                <a:lnTo>
                  <a:pt x="1119" y="921"/>
                </a:lnTo>
                <a:lnTo>
                  <a:pt x="1121" y="924"/>
                </a:lnTo>
                <a:lnTo>
                  <a:pt x="1117" y="928"/>
                </a:lnTo>
                <a:lnTo>
                  <a:pt x="1114" y="933"/>
                </a:lnTo>
                <a:lnTo>
                  <a:pt x="1114" y="935"/>
                </a:lnTo>
                <a:lnTo>
                  <a:pt x="1114" y="938"/>
                </a:lnTo>
                <a:lnTo>
                  <a:pt x="1121" y="935"/>
                </a:lnTo>
                <a:lnTo>
                  <a:pt x="1126" y="933"/>
                </a:lnTo>
                <a:lnTo>
                  <a:pt x="1133" y="931"/>
                </a:lnTo>
                <a:lnTo>
                  <a:pt x="1131" y="926"/>
                </a:lnTo>
                <a:lnTo>
                  <a:pt x="1131" y="924"/>
                </a:lnTo>
                <a:lnTo>
                  <a:pt x="1131" y="921"/>
                </a:lnTo>
                <a:lnTo>
                  <a:pt x="1138" y="926"/>
                </a:lnTo>
                <a:lnTo>
                  <a:pt x="1145" y="931"/>
                </a:lnTo>
                <a:lnTo>
                  <a:pt x="1152" y="935"/>
                </a:lnTo>
                <a:lnTo>
                  <a:pt x="1157" y="943"/>
                </a:lnTo>
                <a:lnTo>
                  <a:pt x="1164" y="943"/>
                </a:lnTo>
                <a:lnTo>
                  <a:pt x="1173" y="943"/>
                </a:lnTo>
                <a:lnTo>
                  <a:pt x="1176" y="943"/>
                </a:lnTo>
                <a:lnTo>
                  <a:pt x="1178" y="943"/>
                </a:lnTo>
                <a:lnTo>
                  <a:pt x="1181" y="943"/>
                </a:lnTo>
                <a:lnTo>
                  <a:pt x="1181" y="947"/>
                </a:lnTo>
                <a:lnTo>
                  <a:pt x="1188" y="947"/>
                </a:lnTo>
                <a:lnTo>
                  <a:pt x="1192" y="947"/>
                </a:lnTo>
                <a:lnTo>
                  <a:pt x="1197" y="947"/>
                </a:lnTo>
                <a:lnTo>
                  <a:pt x="1199" y="943"/>
                </a:lnTo>
                <a:lnTo>
                  <a:pt x="1211" y="940"/>
                </a:lnTo>
                <a:lnTo>
                  <a:pt x="1221" y="940"/>
                </a:lnTo>
                <a:lnTo>
                  <a:pt x="1223" y="940"/>
                </a:lnTo>
                <a:lnTo>
                  <a:pt x="1228" y="940"/>
                </a:lnTo>
                <a:lnTo>
                  <a:pt x="1228" y="943"/>
                </a:lnTo>
                <a:lnTo>
                  <a:pt x="1223" y="945"/>
                </a:lnTo>
                <a:lnTo>
                  <a:pt x="1221" y="945"/>
                </a:lnTo>
                <a:lnTo>
                  <a:pt x="1223" y="950"/>
                </a:lnTo>
                <a:lnTo>
                  <a:pt x="1225" y="952"/>
                </a:lnTo>
                <a:lnTo>
                  <a:pt x="1228" y="952"/>
                </a:lnTo>
                <a:lnTo>
                  <a:pt x="1230" y="952"/>
                </a:lnTo>
                <a:lnTo>
                  <a:pt x="1230" y="947"/>
                </a:lnTo>
                <a:lnTo>
                  <a:pt x="1233" y="940"/>
                </a:lnTo>
                <a:lnTo>
                  <a:pt x="1235" y="940"/>
                </a:lnTo>
                <a:lnTo>
                  <a:pt x="1240" y="938"/>
                </a:lnTo>
                <a:lnTo>
                  <a:pt x="1240" y="943"/>
                </a:lnTo>
                <a:lnTo>
                  <a:pt x="1240" y="947"/>
                </a:lnTo>
                <a:lnTo>
                  <a:pt x="1237" y="950"/>
                </a:lnTo>
                <a:lnTo>
                  <a:pt x="1235" y="952"/>
                </a:lnTo>
                <a:lnTo>
                  <a:pt x="1237" y="957"/>
                </a:lnTo>
                <a:lnTo>
                  <a:pt x="1240" y="959"/>
                </a:lnTo>
                <a:lnTo>
                  <a:pt x="1240" y="964"/>
                </a:lnTo>
                <a:lnTo>
                  <a:pt x="1237" y="969"/>
                </a:lnTo>
                <a:lnTo>
                  <a:pt x="1240" y="969"/>
                </a:lnTo>
                <a:lnTo>
                  <a:pt x="1244" y="969"/>
                </a:lnTo>
                <a:lnTo>
                  <a:pt x="1247" y="969"/>
                </a:lnTo>
                <a:lnTo>
                  <a:pt x="1259" y="976"/>
                </a:lnTo>
                <a:lnTo>
                  <a:pt x="1268" y="985"/>
                </a:lnTo>
                <a:lnTo>
                  <a:pt x="1268" y="988"/>
                </a:lnTo>
                <a:lnTo>
                  <a:pt x="1268" y="992"/>
                </a:lnTo>
                <a:lnTo>
                  <a:pt x="1278" y="995"/>
                </a:lnTo>
                <a:lnTo>
                  <a:pt x="1285" y="1002"/>
                </a:lnTo>
                <a:lnTo>
                  <a:pt x="1299" y="1002"/>
                </a:lnTo>
                <a:lnTo>
                  <a:pt x="1313" y="1002"/>
                </a:lnTo>
                <a:lnTo>
                  <a:pt x="1320" y="1004"/>
                </a:lnTo>
                <a:lnTo>
                  <a:pt x="1332" y="1009"/>
                </a:lnTo>
                <a:lnTo>
                  <a:pt x="1339" y="1014"/>
                </a:lnTo>
                <a:lnTo>
                  <a:pt x="1344" y="1023"/>
                </a:lnTo>
                <a:lnTo>
                  <a:pt x="1353" y="1028"/>
                </a:lnTo>
                <a:lnTo>
                  <a:pt x="1356" y="1042"/>
                </a:lnTo>
                <a:lnTo>
                  <a:pt x="1358" y="1049"/>
                </a:lnTo>
                <a:lnTo>
                  <a:pt x="1360" y="1054"/>
                </a:lnTo>
                <a:lnTo>
                  <a:pt x="1365" y="1056"/>
                </a:lnTo>
                <a:lnTo>
                  <a:pt x="1367" y="1061"/>
                </a:lnTo>
                <a:lnTo>
                  <a:pt x="1367" y="1063"/>
                </a:lnTo>
                <a:lnTo>
                  <a:pt x="1360" y="1075"/>
                </a:lnTo>
                <a:lnTo>
                  <a:pt x="1351" y="1085"/>
                </a:lnTo>
                <a:lnTo>
                  <a:pt x="1353" y="1089"/>
                </a:lnTo>
                <a:lnTo>
                  <a:pt x="1353" y="1092"/>
                </a:lnTo>
                <a:lnTo>
                  <a:pt x="1356" y="1094"/>
                </a:lnTo>
                <a:lnTo>
                  <a:pt x="1358" y="1087"/>
                </a:lnTo>
                <a:lnTo>
                  <a:pt x="1358" y="1082"/>
                </a:lnTo>
                <a:lnTo>
                  <a:pt x="1360" y="1082"/>
                </a:lnTo>
                <a:lnTo>
                  <a:pt x="1365" y="1080"/>
                </a:lnTo>
                <a:lnTo>
                  <a:pt x="1367" y="1080"/>
                </a:lnTo>
                <a:lnTo>
                  <a:pt x="1370" y="1080"/>
                </a:lnTo>
                <a:lnTo>
                  <a:pt x="1377" y="1082"/>
                </a:lnTo>
                <a:lnTo>
                  <a:pt x="1384" y="1082"/>
                </a:lnTo>
                <a:lnTo>
                  <a:pt x="1382" y="1092"/>
                </a:lnTo>
                <a:lnTo>
                  <a:pt x="1379" y="1099"/>
                </a:lnTo>
                <a:lnTo>
                  <a:pt x="1377" y="1101"/>
                </a:lnTo>
                <a:lnTo>
                  <a:pt x="1372" y="1101"/>
                </a:lnTo>
                <a:lnTo>
                  <a:pt x="1375" y="1104"/>
                </a:lnTo>
                <a:lnTo>
                  <a:pt x="1379" y="1101"/>
                </a:lnTo>
                <a:lnTo>
                  <a:pt x="1384" y="1099"/>
                </a:lnTo>
                <a:lnTo>
                  <a:pt x="1384" y="1092"/>
                </a:lnTo>
                <a:lnTo>
                  <a:pt x="1391" y="1089"/>
                </a:lnTo>
                <a:lnTo>
                  <a:pt x="1394" y="1089"/>
                </a:lnTo>
                <a:lnTo>
                  <a:pt x="1396" y="1089"/>
                </a:lnTo>
                <a:lnTo>
                  <a:pt x="1410" y="1092"/>
                </a:lnTo>
                <a:lnTo>
                  <a:pt x="1420" y="1099"/>
                </a:lnTo>
                <a:lnTo>
                  <a:pt x="1424" y="1101"/>
                </a:lnTo>
                <a:lnTo>
                  <a:pt x="1429" y="1101"/>
                </a:lnTo>
                <a:lnTo>
                  <a:pt x="1429" y="1108"/>
                </a:lnTo>
                <a:lnTo>
                  <a:pt x="1431" y="1113"/>
                </a:lnTo>
                <a:lnTo>
                  <a:pt x="1438" y="1113"/>
                </a:lnTo>
                <a:lnTo>
                  <a:pt x="1446" y="1111"/>
                </a:lnTo>
                <a:lnTo>
                  <a:pt x="1450" y="1113"/>
                </a:lnTo>
                <a:lnTo>
                  <a:pt x="1462" y="1115"/>
                </a:lnTo>
                <a:lnTo>
                  <a:pt x="1472" y="1115"/>
                </a:lnTo>
                <a:lnTo>
                  <a:pt x="1479" y="1115"/>
                </a:lnTo>
                <a:lnTo>
                  <a:pt x="1498" y="1127"/>
                </a:lnTo>
                <a:lnTo>
                  <a:pt x="1514" y="1142"/>
                </a:lnTo>
                <a:lnTo>
                  <a:pt x="1528" y="1144"/>
                </a:lnTo>
                <a:lnTo>
                  <a:pt x="1538" y="1149"/>
                </a:lnTo>
                <a:lnTo>
                  <a:pt x="1540" y="1160"/>
                </a:lnTo>
                <a:lnTo>
                  <a:pt x="1543" y="1175"/>
                </a:lnTo>
                <a:lnTo>
                  <a:pt x="1538" y="1198"/>
                </a:lnTo>
                <a:lnTo>
                  <a:pt x="1526" y="1215"/>
                </a:lnTo>
                <a:lnTo>
                  <a:pt x="1512" y="1232"/>
                </a:lnTo>
                <a:lnTo>
                  <a:pt x="1502" y="1248"/>
                </a:lnTo>
                <a:lnTo>
                  <a:pt x="1500" y="1248"/>
                </a:lnTo>
                <a:lnTo>
                  <a:pt x="1495" y="1248"/>
                </a:lnTo>
                <a:lnTo>
                  <a:pt x="1495" y="1253"/>
                </a:lnTo>
                <a:lnTo>
                  <a:pt x="1493" y="1258"/>
                </a:lnTo>
                <a:lnTo>
                  <a:pt x="1493" y="1262"/>
                </a:lnTo>
                <a:lnTo>
                  <a:pt x="1493" y="1267"/>
                </a:lnTo>
                <a:lnTo>
                  <a:pt x="1493" y="1288"/>
                </a:lnTo>
                <a:lnTo>
                  <a:pt x="1493" y="1312"/>
                </a:lnTo>
                <a:lnTo>
                  <a:pt x="1486" y="1322"/>
                </a:lnTo>
                <a:lnTo>
                  <a:pt x="1481" y="1338"/>
                </a:lnTo>
                <a:lnTo>
                  <a:pt x="1474" y="1350"/>
                </a:lnTo>
                <a:lnTo>
                  <a:pt x="1472" y="1364"/>
                </a:lnTo>
                <a:lnTo>
                  <a:pt x="1464" y="1369"/>
                </a:lnTo>
                <a:lnTo>
                  <a:pt x="1460" y="1378"/>
                </a:lnTo>
                <a:lnTo>
                  <a:pt x="1443" y="1378"/>
                </a:lnTo>
                <a:lnTo>
                  <a:pt x="1429" y="1378"/>
                </a:lnTo>
                <a:lnTo>
                  <a:pt x="1422" y="1386"/>
                </a:lnTo>
                <a:lnTo>
                  <a:pt x="1412" y="1390"/>
                </a:lnTo>
                <a:lnTo>
                  <a:pt x="1403" y="1395"/>
                </a:lnTo>
                <a:lnTo>
                  <a:pt x="1396" y="1400"/>
                </a:lnTo>
                <a:lnTo>
                  <a:pt x="1384" y="1414"/>
                </a:lnTo>
                <a:lnTo>
                  <a:pt x="1384" y="1438"/>
                </a:lnTo>
                <a:lnTo>
                  <a:pt x="1377" y="1454"/>
                </a:lnTo>
                <a:lnTo>
                  <a:pt x="1365" y="1468"/>
                </a:lnTo>
                <a:lnTo>
                  <a:pt x="1358" y="1483"/>
                </a:lnTo>
                <a:lnTo>
                  <a:pt x="1344" y="1495"/>
                </a:lnTo>
                <a:lnTo>
                  <a:pt x="1351" y="1485"/>
                </a:lnTo>
                <a:lnTo>
                  <a:pt x="1358" y="1476"/>
                </a:lnTo>
                <a:lnTo>
                  <a:pt x="1356" y="1473"/>
                </a:lnTo>
                <a:lnTo>
                  <a:pt x="1353" y="1473"/>
                </a:lnTo>
                <a:lnTo>
                  <a:pt x="1349" y="1483"/>
                </a:lnTo>
                <a:lnTo>
                  <a:pt x="1344" y="1490"/>
                </a:lnTo>
                <a:lnTo>
                  <a:pt x="1339" y="1499"/>
                </a:lnTo>
                <a:lnTo>
                  <a:pt x="1337" y="1509"/>
                </a:lnTo>
                <a:lnTo>
                  <a:pt x="1325" y="1523"/>
                </a:lnTo>
                <a:lnTo>
                  <a:pt x="1311" y="1532"/>
                </a:lnTo>
                <a:lnTo>
                  <a:pt x="1301" y="1532"/>
                </a:lnTo>
                <a:lnTo>
                  <a:pt x="1294" y="1532"/>
                </a:lnTo>
                <a:lnTo>
                  <a:pt x="1287" y="1530"/>
                </a:lnTo>
                <a:lnTo>
                  <a:pt x="1282" y="1528"/>
                </a:lnTo>
                <a:lnTo>
                  <a:pt x="1280" y="1528"/>
                </a:lnTo>
                <a:lnTo>
                  <a:pt x="1275" y="1528"/>
                </a:lnTo>
                <a:lnTo>
                  <a:pt x="1273" y="1525"/>
                </a:lnTo>
                <a:lnTo>
                  <a:pt x="1270" y="1521"/>
                </a:lnTo>
                <a:lnTo>
                  <a:pt x="1275" y="1530"/>
                </a:lnTo>
                <a:lnTo>
                  <a:pt x="1285" y="1535"/>
                </a:lnTo>
                <a:lnTo>
                  <a:pt x="1282" y="1540"/>
                </a:lnTo>
                <a:lnTo>
                  <a:pt x="1282" y="1542"/>
                </a:lnTo>
                <a:lnTo>
                  <a:pt x="1282" y="1544"/>
                </a:lnTo>
                <a:lnTo>
                  <a:pt x="1285" y="1549"/>
                </a:lnTo>
                <a:lnTo>
                  <a:pt x="1289" y="1554"/>
                </a:lnTo>
                <a:lnTo>
                  <a:pt x="1289" y="1556"/>
                </a:lnTo>
                <a:lnTo>
                  <a:pt x="1270" y="1577"/>
                </a:lnTo>
                <a:lnTo>
                  <a:pt x="1240" y="1585"/>
                </a:lnTo>
                <a:lnTo>
                  <a:pt x="1233" y="1585"/>
                </a:lnTo>
                <a:lnTo>
                  <a:pt x="1225" y="1585"/>
                </a:lnTo>
                <a:lnTo>
                  <a:pt x="1225" y="1587"/>
                </a:lnTo>
                <a:lnTo>
                  <a:pt x="1225" y="1592"/>
                </a:lnTo>
                <a:lnTo>
                  <a:pt x="1225" y="1594"/>
                </a:lnTo>
                <a:lnTo>
                  <a:pt x="1223" y="1596"/>
                </a:lnTo>
                <a:lnTo>
                  <a:pt x="1223" y="1604"/>
                </a:lnTo>
                <a:lnTo>
                  <a:pt x="1223" y="1608"/>
                </a:lnTo>
                <a:lnTo>
                  <a:pt x="1218" y="1611"/>
                </a:lnTo>
                <a:lnTo>
                  <a:pt x="1211" y="1613"/>
                </a:lnTo>
                <a:lnTo>
                  <a:pt x="1209" y="1613"/>
                </a:lnTo>
                <a:lnTo>
                  <a:pt x="1202" y="1611"/>
                </a:lnTo>
                <a:lnTo>
                  <a:pt x="1192" y="1608"/>
                </a:lnTo>
                <a:lnTo>
                  <a:pt x="1192" y="1613"/>
                </a:lnTo>
                <a:lnTo>
                  <a:pt x="1192" y="1620"/>
                </a:lnTo>
                <a:lnTo>
                  <a:pt x="1192" y="1622"/>
                </a:lnTo>
                <a:lnTo>
                  <a:pt x="1197" y="1625"/>
                </a:lnTo>
                <a:lnTo>
                  <a:pt x="1199" y="1627"/>
                </a:lnTo>
                <a:lnTo>
                  <a:pt x="1202" y="1625"/>
                </a:lnTo>
                <a:lnTo>
                  <a:pt x="1207" y="1622"/>
                </a:lnTo>
                <a:lnTo>
                  <a:pt x="1209" y="1627"/>
                </a:lnTo>
                <a:lnTo>
                  <a:pt x="1209" y="1634"/>
                </a:lnTo>
                <a:lnTo>
                  <a:pt x="1207" y="1634"/>
                </a:lnTo>
                <a:lnTo>
                  <a:pt x="1204" y="1634"/>
                </a:lnTo>
                <a:lnTo>
                  <a:pt x="1202" y="1634"/>
                </a:lnTo>
                <a:lnTo>
                  <a:pt x="1197" y="1632"/>
                </a:lnTo>
                <a:lnTo>
                  <a:pt x="1197" y="1634"/>
                </a:lnTo>
                <a:lnTo>
                  <a:pt x="1197" y="1637"/>
                </a:lnTo>
                <a:lnTo>
                  <a:pt x="1192" y="1641"/>
                </a:lnTo>
                <a:lnTo>
                  <a:pt x="1190" y="1653"/>
                </a:lnTo>
                <a:lnTo>
                  <a:pt x="1173" y="1665"/>
                </a:lnTo>
                <a:lnTo>
                  <a:pt x="1164" y="1677"/>
                </a:lnTo>
                <a:lnTo>
                  <a:pt x="1169" y="1684"/>
                </a:lnTo>
                <a:lnTo>
                  <a:pt x="1181" y="1686"/>
                </a:lnTo>
                <a:lnTo>
                  <a:pt x="1183" y="1689"/>
                </a:lnTo>
                <a:lnTo>
                  <a:pt x="1183" y="1694"/>
                </a:lnTo>
                <a:lnTo>
                  <a:pt x="1183" y="1696"/>
                </a:lnTo>
                <a:lnTo>
                  <a:pt x="1183" y="1698"/>
                </a:lnTo>
                <a:lnTo>
                  <a:pt x="1181" y="1701"/>
                </a:lnTo>
                <a:lnTo>
                  <a:pt x="1178" y="1705"/>
                </a:lnTo>
                <a:lnTo>
                  <a:pt x="1173" y="1708"/>
                </a:lnTo>
                <a:lnTo>
                  <a:pt x="1169" y="1710"/>
                </a:lnTo>
                <a:lnTo>
                  <a:pt x="1162" y="1717"/>
                </a:lnTo>
                <a:lnTo>
                  <a:pt x="1159" y="1727"/>
                </a:lnTo>
                <a:lnTo>
                  <a:pt x="1155" y="1727"/>
                </a:lnTo>
                <a:lnTo>
                  <a:pt x="1152" y="1727"/>
                </a:lnTo>
                <a:lnTo>
                  <a:pt x="1147" y="1734"/>
                </a:lnTo>
                <a:lnTo>
                  <a:pt x="1143" y="1741"/>
                </a:lnTo>
                <a:lnTo>
                  <a:pt x="1145" y="1741"/>
                </a:lnTo>
                <a:lnTo>
                  <a:pt x="1145" y="1743"/>
                </a:lnTo>
                <a:lnTo>
                  <a:pt x="1145" y="1746"/>
                </a:lnTo>
                <a:lnTo>
                  <a:pt x="1150" y="1750"/>
                </a:lnTo>
                <a:lnTo>
                  <a:pt x="1152" y="1758"/>
                </a:lnTo>
                <a:lnTo>
                  <a:pt x="1147" y="1758"/>
                </a:lnTo>
                <a:lnTo>
                  <a:pt x="1143" y="1758"/>
                </a:lnTo>
                <a:lnTo>
                  <a:pt x="1150" y="1760"/>
                </a:lnTo>
                <a:lnTo>
                  <a:pt x="1155" y="1769"/>
                </a:lnTo>
                <a:lnTo>
                  <a:pt x="1169" y="1779"/>
                </a:lnTo>
                <a:lnTo>
                  <a:pt x="1190" y="1786"/>
                </a:lnTo>
                <a:lnTo>
                  <a:pt x="1188" y="1791"/>
                </a:lnTo>
                <a:lnTo>
                  <a:pt x="1185" y="1791"/>
                </a:lnTo>
                <a:lnTo>
                  <a:pt x="1176" y="1791"/>
                </a:lnTo>
                <a:lnTo>
                  <a:pt x="1169" y="1791"/>
                </a:lnTo>
                <a:lnTo>
                  <a:pt x="1169" y="1793"/>
                </a:lnTo>
                <a:lnTo>
                  <a:pt x="1166" y="1795"/>
                </a:lnTo>
                <a:lnTo>
                  <a:pt x="1162" y="1795"/>
                </a:lnTo>
                <a:lnTo>
                  <a:pt x="1157" y="1795"/>
                </a:lnTo>
                <a:lnTo>
                  <a:pt x="1157" y="1798"/>
                </a:lnTo>
                <a:lnTo>
                  <a:pt x="1155" y="1798"/>
                </a:lnTo>
                <a:lnTo>
                  <a:pt x="1152" y="1798"/>
                </a:lnTo>
                <a:lnTo>
                  <a:pt x="1147" y="1798"/>
                </a:lnTo>
                <a:lnTo>
                  <a:pt x="1145" y="1795"/>
                </a:lnTo>
                <a:lnTo>
                  <a:pt x="1145" y="1798"/>
                </a:lnTo>
                <a:lnTo>
                  <a:pt x="1140" y="1798"/>
                </a:lnTo>
                <a:lnTo>
                  <a:pt x="1136" y="1793"/>
                </a:lnTo>
                <a:lnTo>
                  <a:pt x="1131" y="1791"/>
                </a:lnTo>
                <a:lnTo>
                  <a:pt x="1126" y="1793"/>
                </a:lnTo>
                <a:lnTo>
                  <a:pt x="1124" y="1793"/>
                </a:lnTo>
                <a:lnTo>
                  <a:pt x="1121" y="1791"/>
                </a:lnTo>
                <a:lnTo>
                  <a:pt x="1119" y="1786"/>
                </a:lnTo>
                <a:lnTo>
                  <a:pt x="1117" y="1786"/>
                </a:lnTo>
                <a:lnTo>
                  <a:pt x="1112" y="1786"/>
                </a:lnTo>
                <a:lnTo>
                  <a:pt x="1110" y="1784"/>
                </a:lnTo>
                <a:lnTo>
                  <a:pt x="1110" y="1781"/>
                </a:lnTo>
                <a:lnTo>
                  <a:pt x="1110" y="1776"/>
                </a:lnTo>
                <a:lnTo>
                  <a:pt x="1112" y="1774"/>
                </a:lnTo>
                <a:lnTo>
                  <a:pt x="1110" y="1774"/>
                </a:lnTo>
                <a:lnTo>
                  <a:pt x="1107" y="1774"/>
                </a:lnTo>
                <a:lnTo>
                  <a:pt x="1107" y="1776"/>
                </a:lnTo>
                <a:lnTo>
                  <a:pt x="1107" y="1779"/>
                </a:lnTo>
                <a:lnTo>
                  <a:pt x="1102" y="1779"/>
                </a:lnTo>
                <a:lnTo>
                  <a:pt x="1095" y="1779"/>
                </a:lnTo>
                <a:lnTo>
                  <a:pt x="1093" y="1776"/>
                </a:lnTo>
                <a:lnTo>
                  <a:pt x="1093" y="1774"/>
                </a:lnTo>
                <a:lnTo>
                  <a:pt x="1093" y="1772"/>
                </a:lnTo>
                <a:lnTo>
                  <a:pt x="1091" y="1772"/>
                </a:lnTo>
                <a:lnTo>
                  <a:pt x="1093" y="1772"/>
                </a:lnTo>
                <a:lnTo>
                  <a:pt x="1095" y="1769"/>
                </a:lnTo>
                <a:lnTo>
                  <a:pt x="1091" y="1769"/>
                </a:lnTo>
                <a:lnTo>
                  <a:pt x="1088" y="1767"/>
                </a:lnTo>
                <a:lnTo>
                  <a:pt x="1084" y="1767"/>
                </a:lnTo>
                <a:lnTo>
                  <a:pt x="1081" y="1762"/>
                </a:lnTo>
                <a:lnTo>
                  <a:pt x="1086" y="1762"/>
                </a:lnTo>
                <a:lnTo>
                  <a:pt x="1091" y="1765"/>
                </a:lnTo>
                <a:lnTo>
                  <a:pt x="1088" y="1760"/>
                </a:lnTo>
                <a:lnTo>
                  <a:pt x="1084" y="1758"/>
                </a:lnTo>
                <a:lnTo>
                  <a:pt x="1084" y="1755"/>
                </a:lnTo>
                <a:lnTo>
                  <a:pt x="1086" y="1755"/>
                </a:lnTo>
                <a:lnTo>
                  <a:pt x="1088" y="1755"/>
                </a:lnTo>
                <a:lnTo>
                  <a:pt x="1091" y="1753"/>
                </a:lnTo>
                <a:lnTo>
                  <a:pt x="1088" y="1750"/>
                </a:lnTo>
                <a:lnTo>
                  <a:pt x="1086" y="1750"/>
                </a:lnTo>
                <a:lnTo>
                  <a:pt x="1086" y="1746"/>
                </a:lnTo>
                <a:lnTo>
                  <a:pt x="1088" y="1743"/>
                </a:lnTo>
                <a:lnTo>
                  <a:pt x="1086" y="1743"/>
                </a:lnTo>
                <a:lnTo>
                  <a:pt x="1081" y="1741"/>
                </a:lnTo>
                <a:lnTo>
                  <a:pt x="1081" y="1743"/>
                </a:lnTo>
                <a:lnTo>
                  <a:pt x="1081" y="1746"/>
                </a:lnTo>
                <a:lnTo>
                  <a:pt x="1079" y="1746"/>
                </a:lnTo>
                <a:lnTo>
                  <a:pt x="1081" y="1750"/>
                </a:lnTo>
                <a:lnTo>
                  <a:pt x="1081" y="1755"/>
                </a:lnTo>
                <a:lnTo>
                  <a:pt x="1074" y="1750"/>
                </a:lnTo>
                <a:lnTo>
                  <a:pt x="1076" y="1741"/>
                </a:lnTo>
                <a:lnTo>
                  <a:pt x="1076" y="1739"/>
                </a:lnTo>
                <a:lnTo>
                  <a:pt x="1076" y="1736"/>
                </a:lnTo>
                <a:lnTo>
                  <a:pt x="1081" y="1731"/>
                </a:lnTo>
                <a:lnTo>
                  <a:pt x="1086" y="1724"/>
                </a:lnTo>
                <a:lnTo>
                  <a:pt x="1084" y="1724"/>
                </a:lnTo>
                <a:lnTo>
                  <a:pt x="1081" y="1727"/>
                </a:lnTo>
                <a:lnTo>
                  <a:pt x="1076" y="1727"/>
                </a:lnTo>
                <a:lnTo>
                  <a:pt x="1074" y="1724"/>
                </a:lnTo>
                <a:lnTo>
                  <a:pt x="1074" y="1727"/>
                </a:lnTo>
                <a:lnTo>
                  <a:pt x="1076" y="1729"/>
                </a:lnTo>
                <a:lnTo>
                  <a:pt x="1072" y="1731"/>
                </a:lnTo>
                <a:lnTo>
                  <a:pt x="1072" y="1729"/>
                </a:lnTo>
                <a:lnTo>
                  <a:pt x="1072" y="1724"/>
                </a:lnTo>
                <a:lnTo>
                  <a:pt x="1069" y="1724"/>
                </a:lnTo>
                <a:lnTo>
                  <a:pt x="1072" y="1722"/>
                </a:lnTo>
                <a:lnTo>
                  <a:pt x="1072" y="1720"/>
                </a:lnTo>
                <a:lnTo>
                  <a:pt x="1069" y="1717"/>
                </a:lnTo>
                <a:lnTo>
                  <a:pt x="1069" y="1713"/>
                </a:lnTo>
                <a:lnTo>
                  <a:pt x="1069" y="1708"/>
                </a:lnTo>
                <a:lnTo>
                  <a:pt x="1069" y="1701"/>
                </a:lnTo>
                <a:lnTo>
                  <a:pt x="1074" y="1701"/>
                </a:lnTo>
                <a:lnTo>
                  <a:pt x="1076" y="1698"/>
                </a:lnTo>
                <a:lnTo>
                  <a:pt x="1079" y="1701"/>
                </a:lnTo>
                <a:lnTo>
                  <a:pt x="1081" y="1701"/>
                </a:lnTo>
                <a:lnTo>
                  <a:pt x="1084" y="1694"/>
                </a:lnTo>
                <a:lnTo>
                  <a:pt x="1084" y="1686"/>
                </a:lnTo>
                <a:lnTo>
                  <a:pt x="1079" y="1686"/>
                </a:lnTo>
                <a:lnTo>
                  <a:pt x="1076" y="1684"/>
                </a:lnTo>
                <a:lnTo>
                  <a:pt x="1072" y="1686"/>
                </a:lnTo>
                <a:lnTo>
                  <a:pt x="1069" y="1689"/>
                </a:lnTo>
                <a:lnTo>
                  <a:pt x="1067" y="1686"/>
                </a:lnTo>
                <a:lnTo>
                  <a:pt x="1072" y="1679"/>
                </a:lnTo>
                <a:lnTo>
                  <a:pt x="1076" y="1672"/>
                </a:lnTo>
                <a:lnTo>
                  <a:pt x="1074" y="1672"/>
                </a:lnTo>
                <a:lnTo>
                  <a:pt x="1076" y="1672"/>
                </a:lnTo>
                <a:lnTo>
                  <a:pt x="1079" y="1672"/>
                </a:lnTo>
                <a:lnTo>
                  <a:pt x="1081" y="1667"/>
                </a:lnTo>
                <a:lnTo>
                  <a:pt x="1084" y="1663"/>
                </a:lnTo>
                <a:lnTo>
                  <a:pt x="1081" y="1660"/>
                </a:lnTo>
                <a:lnTo>
                  <a:pt x="1081" y="1658"/>
                </a:lnTo>
                <a:lnTo>
                  <a:pt x="1088" y="1651"/>
                </a:lnTo>
                <a:lnTo>
                  <a:pt x="1091" y="1665"/>
                </a:lnTo>
                <a:lnTo>
                  <a:pt x="1088" y="1667"/>
                </a:lnTo>
                <a:lnTo>
                  <a:pt x="1086" y="1665"/>
                </a:lnTo>
                <a:lnTo>
                  <a:pt x="1086" y="1667"/>
                </a:lnTo>
                <a:lnTo>
                  <a:pt x="1088" y="1670"/>
                </a:lnTo>
                <a:lnTo>
                  <a:pt x="1091" y="1670"/>
                </a:lnTo>
                <a:lnTo>
                  <a:pt x="1093" y="1667"/>
                </a:lnTo>
                <a:lnTo>
                  <a:pt x="1093" y="1660"/>
                </a:lnTo>
                <a:lnTo>
                  <a:pt x="1095" y="1653"/>
                </a:lnTo>
                <a:lnTo>
                  <a:pt x="1098" y="1653"/>
                </a:lnTo>
                <a:lnTo>
                  <a:pt x="1095" y="1651"/>
                </a:lnTo>
                <a:lnTo>
                  <a:pt x="1095" y="1649"/>
                </a:lnTo>
                <a:lnTo>
                  <a:pt x="1100" y="1637"/>
                </a:lnTo>
                <a:lnTo>
                  <a:pt x="1102" y="1627"/>
                </a:lnTo>
                <a:lnTo>
                  <a:pt x="1102" y="1625"/>
                </a:lnTo>
                <a:lnTo>
                  <a:pt x="1102" y="1620"/>
                </a:lnTo>
                <a:lnTo>
                  <a:pt x="1098" y="1620"/>
                </a:lnTo>
                <a:lnTo>
                  <a:pt x="1095" y="1620"/>
                </a:lnTo>
                <a:lnTo>
                  <a:pt x="1095" y="1630"/>
                </a:lnTo>
                <a:lnTo>
                  <a:pt x="1095" y="1639"/>
                </a:lnTo>
                <a:lnTo>
                  <a:pt x="1093" y="1639"/>
                </a:lnTo>
                <a:lnTo>
                  <a:pt x="1088" y="1641"/>
                </a:lnTo>
                <a:lnTo>
                  <a:pt x="1086" y="1641"/>
                </a:lnTo>
                <a:lnTo>
                  <a:pt x="1084" y="1637"/>
                </a:lnTo>
                <a:lnTo>
                  <a:pt x="1086" y="1622"/>
                </a:lnTo>
                <a:lnTo>
                  <a:pt x="1088" y="1622"/>
                </a:lnTo>
                <a:lnTo>
                  <a:pt x="1091" y="1620"/>
                </a:lnTo>
                <a:lnTo>
                  <a:pt x="1088" y="1615"/>
                </a:lnTo>
                <a:lnTo>
                  <a:pt x="1088" y="1611"/>
                </a:lnTo>
                <a:lnTo>
                  <a:pt x="1088" y="1608"/>
                </a:lnTo>
                <a:lnTo>
                  <a:pt x="1091" y="1599"/>
                </a:lnTo>
                <a:lnTo>
                  <a:pt x="1095" y="1589"/>
                </a:lnTo>
                <a:lnTo>
                  <a:pt x="1093" y="1580"/>
                </a:lnTo>
                <a:lnTo>
                  <a:pt x="1093" y="1573"/>
                </a:lnTo>
                <a:lnTo>
                  <a:pt x="1091" y="1568"/>
                </a:lnTo>
                <a:lnTo>
                  <a:pt x="1091" y="1566"/>
                </a:lnTo>
                <a:lnTo>
                  <a:pt x="1093" y="1561"/>
                </a:lnTo>
                <a:lnTo>
                  <a:pt x="1098" y="1554"/>
                </a:lnTo>
                <a:lnTo>
                  <a:pt x="1100" y="1547"/>
                </a:lnTo>
                <a:lnTo>
                  <a:pt x="1102" y="1542"/>
                </a:lnTo>
                <a:lnTo>
                  <a:pt x="1110" y="1528"/>
                </a:lnTo>
                <a:lnTo>
                  <a:pt x="1114" y="1516"/>
                </a:lnTo>
                <a:lnTo>
                  <a:pt x="1114" y="1495"/>
                </a:lnTo>
                <a:lnTo>
                  <a:pt x="1114" y="1476"/>
                </a:lnTo>
                <a:lnTo>
                  <a:pt x="1117" y="1471"/>
                </a:lnTo>
                <a:lnTo>
                  <a:pt x="1117" y="1464"/>
                </a:lnTo>
                <a:lnTo>
                  <a:pt x="1117" y="1459"/>
                </a:lnTo>
                <a:lnTo>
                  <a:pt x="1114" y="1457"/>
                </a:lnTo>
                <a:lnTo>
                  <a:pt x="1119" y="1447"/>
                </a:lnTo>
                <a:lnTo>
                  <a:pt x="1121" y="1440"/>
                </a:lnTo>
                <a:lnTo>
                  <a:pt x="1119" y="1440"/>
                </a:lnTo>
                <a:lnTo>
                  <a:pt x="1121" y="1438"/>
                </a:lnTo>
                <a:lnTo>
                  <a:pt x="1124" y="1435"/>
                </a:lnTo>
                <a:lnTo>
                  <a:pt x="1124" y="1423"/>
                </a:lnTo>
                <a:lnTo>
                  <a:pt x="1126" y="1412"/>
                </a:lnTo>
                <a:lnTo>
                  <a:pt x="1126" y="1409"/>
                </a:lnTo>
                <a:lnTo>
                  <a:pt x="1128" y="1407"/>
                </a:lnTo>
                <a:lnTo>
                  <a:pt x="1126" y="1402"/>
                </a:lnTo>
                <a:lnTo>
                  <a:pt x="1126" y="1400"/>
                </a:lnTo>
                <a:lnTo>
                  <a:pt x="1126" y="1390"/>
                </a:lnTo>
                <a:lnTo>
                  <a:pt x="1128" y="1378"/>
                </a:lnTo>
                <a:lnTo>
                  <a:pt x="1131" y="1350"/>
                </a:lnTo>
                <a:lnTo>
                  <a:pt x="1128" y="1317"/>
                </a:lnTo>
                <a:lnTo>
                  <a:pt x="1119" y="1310"/>
                </a:lnTo>
                <a:lnTo>
                  <a:pt x="1112" y="1303"/>
                </a:lnTo>
                <a:lnTo>
                  <a:pt x="1102" y="1298"/>
                </a:lnTo>
                <a:lnTo>
                  <a:pt x="1093" y="1291"/>
                </a:lnTo>
                <a:lnTo>
                  <a:pt x="1074" y="1279"/>
                </a:lnTo>
                <a:lnTo>
                  <a:pt x="1060" y="1262"/>
                </a:lnTo>
                <a:lnTo>
                  <a:pt x="1060" y="1258"/>
                </a:lnTo>
                <a:lnTo>
                  <a:pt x="1060" y="1253"/>
                </a:lnTo>
                <a:lnTo>
                  <a:pt x="1048" y="1229"/>
                </a:lnTo>
                <a:lnTo>
                  <a:pt x="1036" y="1201"/>
                </a:lnTo>
                <a:lnTo>
                  <a:pt x="1029" y="1189"/>
                </a:lnTo>
                <a:lnTo>
                  <a:pt x="1022" y="1177"/>
                </a:lnTo>
                <a:lnTo>
                  <a:pt x="1013" y="1165"/>
                </a:lnTo>
                <a:lnTo>
                  <a:pt x="1005" y="1158"/>
                </a:lnTo>
                <a:lnTo>
                  <a:pt x="1005" y="1156"/>
                </a:lnTo>
                <a:lnTo>
                  <a:pt x="1005" y="1151"/>
                </a:lnTo>
                <a:lnTo>
                  <a:pt x="1003" y="1144"/>
                </a:lnTo>
                <a:lnTo>
                  <a:pt x="1001" y="1137"/>
                </a:lnTo>
                <a:lnTo>
                  <a:pt x="1013" y="1125"/>
                </a:lnTo>
                <a:lnTo>
                  <a:pt x="1020" y="1113"/>
                </a:lnTo>
                <a:lnTo>
                  <a:pt x="1015" y="1113"/>
                </a:lnTo>
                <a:lnTo>
                  <a:pt x="1013" y="1113"/>
                </a:lnTo>
                <a:lnTo>
                  <a:pt x="1008" y="1113"/>
                </a:lnTo>
                <a:lnTo>
                  <a:pt x="1008" y="1108"/>
                </a:lnTo>
                <a:lnTo>
                  <a:pt x="1008" y="1101"/>
                </a:lnTo>
                <a:lnTo>
                  <a:pt x="1008" y="1097"/>
                </a:lnTo>
                <a:lnTo>
                  <a:pt x="1013" y="1087"/>
                </a:lnTo>
                <a:lnTo>
                  <a:pt x="1017" y="1070"/>
                </a:lnTo>
                <a:lnTo>
                  <a:pt x="1024" y="1066"/>
                </a:lnTo>
                <a:lnTo>
                  <a:pt x="1031" y="1063"/>
                </a:lnTo>
                <a:lnTo>
                  <a:pt x="1029" y="1061"/>
                </a:lnTo>
                <a:lnTo>
                  <a:pt x="1029" y="1059"/>
                </a:lnTo>
                <a:lnTo>
                  <a:pt x="1031" y="1054"/>
                </a:lnTo>
                <a:lnTo>
                  <a:pt x="1034" y="1052"/>
                </a:lnTo>
                <a:lnTo>
                  <a:pt x="1036" y="1047"/>
                </a:lnTo>
                <a:lnTo>
                  <a:pt x="1041" y="1047"/>
                </a:lnTo>
                <a:lnTo>
                  <a:pt x="1046" y="1040"/>
                </a:lnTo>
                <a:lnTo>
                  <a:pt x="1050" y="1030"/>
                </a:lnTo>
                <a:lnTo>
                  <a:pt x="1048" y="1028"/>
                </a:lnTo>
                <a:lnTo>
                  <a:pt x="1046" y="1028"/>
                </a:lnTo>
                <a:lnTo>
                  <a:pt x="1048" y="1023"/>
                </a:lnTo>
                <a:lnTo>
                  <a:pt x="1048" y="1018"/>
                </a:lnTo>
                <a:lnTo>
                  <a:pt x="1048" y="1009"/>
                </a:lnTo>
                <a:lnTo>
                  <a:pt x="1048" y="1002"/>
                </a:lnTo>
                <a:lnTo>
                  <a:pt x="1041" y="988"/>
                </a:lnTo>
                <a:lnTo>
                  <a:pt x="1036" y="976"/>
                </a:lnTo>
                <a:lnTo>
                  <a:pt x="1036" y="973"/>
                </a:lnTo>
                <a:lnTo>
                  <a:pt x="1036" y="971"/>
                </a:lnTo>
                <a:lnTo>
                  <a:pt x="1031" y="969"/>
                </a:lnTo>
                <a:lnTo>
                  <a:pt x="1027" y="966"/>
                </a:lnTo>
                <a:lnTo>
                  <a:pt x="1022" y="969"/>
                </a:lnTo>
                <a:lnTo>
                  <a:pt x="1015" y="973"/>
                </a:lnTo>
                <a:lnTo>
                  <a:pt x="1017" y="980"/>
                </a:lnTo>
                <a:lnTo>
                  <a:pt x="1017" y="983"/>
                </a:lnTo>
                <a:lnTo>
                  <a:pt x="1015" y="985"/>
                </a:lnTo>
                <a:lnTo>
                  <a:pt x="1010" y="988"/>
                </a:lnTo>
                <a:lnTo>
                  <a:pt x="1008" y="988"/>
                </a:lnTo>
                <a:lnTo>
                  <a:pt x="1005" y="988"/>
                </a:lnTo>
                <a:lnTo>
                  <a:pt x="1005" y="985"/>
                </a:lnTo>
                <a:lnTo>
                  <a:pt x="1005" y="983"/>
                </a:lnTo>
                <a:lnTo>
                  <a:pt x="998" y="978"/>
                </a:lnTo>
                <a:lnTo>
                  <a:pt x="994" y="973"/>
                </a:lnTo>
                <a:lnTo>
                  <a:pt x="989" y="973"/>
                </a:lnTo>
                <a:lnTo>
                  <a:pt x="984" y="976"/>
                </a:lnTo>
                <a:lnTo>
                  <a:pt x="977" y="971"/>
                </a:lnTo>
                <a:lnTo>
                  <a:pt x="975" y="964"/>
                </a:lnTo>
                <a:lnTo>
                  <a:pt x="970" y="959"/>
                </a:lnTo>
                <a:lnTo>
                  <a:pt x="963" y="957"/>
                </a:lnTo>
                <a:lnTo>
                  <a:pt x="956" y="954"/>
                </a:lnTo>
                <a:lnTo>
                  <a:pt x="951" y="952"/>
                </a:lnTo>
                <a:lnTo>
                  <a:pt x="951" y="945"/>
                </a:lnTo>
                <a:lnTo>
                  <a:pt x="951" y="938"/>
                </a:lnTo>
                <a:lnTo>
                  <a:pt x="939" y="926"/>
                </a:lnTo>
                <a:lnTo>
                  <a:pt x="930" y="916"/>
                </a:lnTo>
                <a:lnTo>
                  <a:pt x="932" y="914"/>
                </a:lnTo>
                <a:lnTo>
                  <a:pt x="932" y="912"/>
                </a:lnTo>
                <a:lnTo>
                  <a:pt x="918" y="909"/>
                </a:lnTo>
                <a:lnTo>
                  <a:pt x="904" y="907"/>
                </a:lnTo>
                <a:lnTo>
                  <a:pt x="892" y="902"/>
                </a:lnTo>
                <a:lnTo>
                  <a:pt x="873" y="890"/>
                </a:lnTo>
                <a:lnTo>
                  <a:pt x="861" y="879"/>
                </a:lnTo>
                <a:lnTo>
                  <a:pt x="845" y="871"/>
                </a:lnTo>
                <a:lnTo>
                  <a:pt x="837" y="874"/>
                </a:lnTo>
                <a:lnTo>
                  <a:pt x="828" y="879"/>
                </a:lnTo>
                <a:lnTo>
                  <a:pt x="807" y="871"/>
                </a:lnTo>
                <a:lnTo>
                  <a:pt x="790" y="864"/>
                </a:lnTo>
                <a:lnTo>
                  <a:pt x="781" y="860"/>
                </a:lnTo>
                <a:lnTo>
                  <a:pt x="771" y="855"/>
                </a:lnTo>
                <a:lnTo>
                  <a:pt x="759" y="850"/>
                </a:lnTo>
                <a:lnTo>
                  <a:pt x="750" y="845"/>
                </a:lnTo>
                <a:lnTo>
                  <a:pt x="743" y="841"/>
                </a:lnTo>
                <a:lnTo>
                  <a:pt x="733" y="834"/>
                </a:lnTo>
                <a:lnTo>
                  <a:pt x="726" y="829"/>
                </a:lnTo>
                <a:lnTo>
                  <a:pt x="721" y="819"/>
                </a:lnTo>
                <a:lnTo>
                  <a:pt x="724" y="810"/>
                </a:lnTo>
                <a:lnTo>
                  <a:pt x="724" y="805"/>
                </a:lnTo>
                <a:lnTo>
                  <a:pt x="724" y="803"/>
                </a:lnTo>
                <a:lnTo>
                  <a:pt x="721" y="800"/>
                </a:lnTo>
                <a:lnTo>
                  <a:pt x="714" y="784"/>
                </a:lnTo>
                <a:lnTo>
                  <a:pt x="703" y="770"/>
                </a:lnTo>
                <a:lnTo>
                  <a:pt x="695" y="762"/>
                </a:lnTo>
                <a:lnTo>
                  <a:pt x="688" y="758"/>
                </a:lnTo>
                <a:lnTo>
                  <a:pt x="681" y="751"/>
                </a:lnTo>
                <a:lnTo>
                  <a:pt x="677" y="746"/>
                </a:lnTo>
                <a:lnTo>
                  <a:pt x="677" y="741"/>
                </a:lnTo>
                <a:lnTo>
                  <a:pt x="679" y="739"/>
                </a:lnTo>
                <a:lnTo>
                  <a:pt x="667" y="732"/>
                </a:lnTo>
                <a:lnTo>
                  <a:pt x="662" y="720"/>
                </a:lnTo>
                <a:lnTo>
                  <a:pt x="653" y="715"/>
                </a:lnTo>
                <a:lnTo>
                  <a:pt x="646" y="706"/>
                </a:lnTo>
                <a:lnTo>
                  <a:pt x="643" y="708"/>
                </a:lnTo>
                <a:lnTo>
                  <a:pt x="641" y="710"/>
                </a:lnTo>
                <a:lnTo>
                  <a:pt x="641" y="706"/>
                </a:lnTo>
                <a:lnTo>
                  <a:pt x="641" y="703"/>
                </a:lnTo>
                <a:lnTo>
                  <a:pt x="643" y="703"/>
                </a:lnTo>
                <a:lnTo>
                  <a:pt x="636" y="691"/>
                </a:lnTo>
                <a:lnTo>
                  <a:pt x="632" y="677"/>
                </a:lnTo>
                <a:lnTo>
                  <a:pt x="622" y="672"/>
                </a:lnTo>
                <a:lnTo>
                  <a:pt x="615" y="675"/>
                </a:lnTo>
                <a:lnTo>
                  <a:pt x="615" y="680"/>
                </a:lnTo>
                <a:lnTo>
                  <a:pt x="617" y="682"/>
                </a:lnTo>
                <a:lnTo>
                  <a:pt x="617" y="684"/>
                </a:lnTo>
                <a:lnTo>
                  <a:pt x="617" y="689"/>
                </a:lnTo>
                <a:lnTo>
                  <a:pt x="622" y="696"/>
                </a:lnTo>
                <a:lnTo>
                  <a:pt x="632" y="699"/>
                </a:lnTo>
                <a:lnTo>
                  <a:pt x="632" y="701"/>
                </a:lnTo>
                <a:lnTo>
                  <a:pt x="634" y="706"/>
                </a:lnTo>
                <a:lnTo>
                  <a:pt x="632" y="706"/>
                </a:lnTo>
                <a:lnTo>
                  <a:pt x="639" y="717"/>
                </a:lnTo>
                <a:lnTo>
                  <a:pt x="648" y="729"/>
                </a:lnTo>
                <a:lnTo>
                  <a:pt x="653" y="736"/>
                </a:lnTo>
                <a:lnTo>
                  <a:pt x="655" y="744"/>
                </a:lnTo>
                <a:lnTo>
                  <a:pt x="658" y="751"/>
                </a:lnTo>
                <a:lnTo>
                  <a:pt x="662" y="758"/>
                </a:lnTo>
                <a:lnTo>
                  <a:pt x="662" y="760"/>
                </a:lnTo>
                <a:lnTo>
                  <a:pt x="662" y="765"/>
                </a:lnTo>
                <a:lnTo>
                  <a:pt x="665" y="765"/>
                </a:lnTo>
                <a:lnTo>
                  <a:pt x="665" y="767"/>
                </a:lnTo>
                <a:lnTo>
                  <a:pt x="667" y="767"/>
                </a:lnTo>
                <a:lnTo>
                  <a:pt x="672" y="767"/>
                </a:lnTo>
                <a:lnTo>
                  <a:pt x="674" y="772"/>
                </a:lnTo>
                <a:lnTo>
                  <a:pt x="679" y="779"/>
                </a:lnTo>
                <a:lnTo>
                  <a:pt x="677" y="784"/>
                </a:lnTo>
                <a:lnTo>
                  <a:pt x="669" y="784"/>
                </a:lnTo>
                <a:lnTo>
                  <a:pt x="667" y="781"/>
                </a:lnTo>
                <a:lnTo>
                  <a:pt x="662" y="774"/>
                </a:lnTo>
                <a:lnTo>
                  <a:pt x="660" y="772"/>
                </a:lnTo>
                <a:lnTo>
                  <a:pt x="655" y="767"/>
                </a:lnTo>
                <a:lnTo>
                  <a:pt x="643" y="762"/>
                </a:lnTo>
                <a:lnTo>
                  <a:pt x="643" y="751"/>
                </a:lnTo>
                <a:lnTo>
                  <a:pt x="641" y="741"/>
                </a:lnTo>
                <a:lnTo>
                  <a:pt x="634" y="734"/>
                </a:lnTo>
                <a:lnTo>
                  <a:pt x="620" y="729"/>
                </a:lnTo>
                <a:lnTo>
                  <a:pt x="613" y="725"/>
                </a:lnTo>
                <a:lnTo>
                  <a:pt x="617" y="720"/>
                </a:lnTo>
                <a:lnTo>
                  <a:pt x="620" y="715"/>
                </a:lnTo>
                <a:lnTo>
                  <a:pt x="620" y="713"/>
                </a:lnTo>
                <a:lnTo>
                  <a:pt x="615" y="703"/>
                </a:lnTo>
                <a:lnTo>
                  <a:pt x="606" y="699"/>
                </a:lnTo>
                <a:lnTo>
                  <a:pt x="601" y="689"/>
                </a:lnTo>
                <a:lnTo>
                  <a:pt x="594" y="677"/>
                </a:lnTo>
                <a:lnTo>
                  <a:pt x="589" y="668"/>
                </a:lnTo>
                <a:lnTo>
                  <a:pt x="584" y="656"/>
                </a:lnTo>
                <a:lnTo>
                  <a:pt x="577" y="646"/>
                </a:lnTo>
                <a:lnTo>
                  <a:pt x="570" y="642"/>
                </a:lnTo>
                <a:lnTo>
                  <a:pt x="568" y="642"/>
                </a:lnTo>
                <a:lnTo>
                  <a:pt x="563" y="642"/>
                </a:lnTo>
                <a:lnTo>
                  <a:pt x="561" y="639"/>
                </a:lnTo>
                <a:lnTo>
                  <a:pt x="561" y="637"/>
                </a:lnTo>
                <a:lnTo>
                  <a:pt x="546" y="635"/>
                </a:lnTo>
                <a:lnTo>
                  <a:pt x="544" y="625"/>
                </a:lnTo>
                <a:lnTo>
                  <a:pt x="539" y="618"/>
                </a:lnTo>
                <a:lnTo>
                  <a:pt x="532" y="613"/>
                </a:lnTo>
                <a:lnTo>
                  <a:pt x="532" y="608"/>
                </a:lnTo>
                <a:lnTo>
                  <a:pt x="532" y="604"/>
                </a:lnTo>
                <a:lnTo>
                  <a:pt x="527" y="601"/>
                </a:lnTo>
                <a:lnTo>
                  <a:pt x="525" y="599"/>
                </a:lnTo>
                <a:lnTo>
                  <a:pt x="525" y="594"/>
                </a:lnTo>
                <a:lnTo>
                  <a:pt x="525" y="592"/>
                </a:lnTo>
                <a:lnTo>
                  <a:pt x="516" y="582"/>
                </a:lnTo>
                <a:lnTo>
                  <a:pt x="509" y="566"/>
                </a:lnTo>
                <a:lnTo>
                  <a:pt x="506" y="563"/>
                </a:lnTo>
                <a:lnTo>
                  <a:pt x="504" y="556"/>
                </a:lnTo>
                <a:lnTo>
                  <a:pt x="504" y="552"/>
                </a:lnTo>
                <a:lnTo>
                  <a:pt x="506" y="549"/>
                </a:lnTo>
                <a:lnTo>
                  <a:pt x="504" y="537"/>
                </a:lnTo>
                <a:lnTo>
                  <a:pt x="501" y="530"/>
                </a:lnTo>
                <a:lnTo>
                  <a:pt x="501" y="528"/>
                </a:lnTo>
                <a:lnTo>
                  <a:pt x="501" y="526"/>
                </a:lnTo>
                <a:lnTo>
                  <a:pt x="504" y="509"/>
                </a:lnTo>
                <a:lnTo>
                  <a:pt x="509" y="488"/>
                </a:lnTo>
                <a:lnTo>
                  <a:pt x="506" y="471"/>
                </a:lnTo>
                <a:lnTo>
                  <a:pt x="499" y="462"/>
                </a:lnTo>
                <a:lnTo>
                  <a:pt x="499" y="459"/>
                </a:lnTo>
                <a:lnTo>
                  <a:pt x="499" y="457"/>
                </a:lnTo>
                <a:lnTo>
                  <a:pt x="499" y="454"/>
                </a:lnTo>
                <a:lnTo>
                  <a:pt x="499" y="452"/>
                </a:lnTo>
                <a:lnTo>
                  <a:pt x="497" y="452"/>
                </a:lnTo>
                <a:lnTo>
                  <a:pt x="494" y="450"/>
                </a:lnTo>
                <a:lnTo>
                  <a:pt x="487" y="445"/>
                </a:lnTo>
                <a:lnTo>
                  <a:pt x="478" y="443"/>
                </a:lnTo>
                <a:lnTo>
                  <a:pt x="478" y="440"/>
                </a:lnTo>
                <a:lnTo>
                  <a:pt x="478" y="438"/>
                </a:lnTo>
                <a:lnTo>
                  <a:pt x="473" y="438"/>
                </a:lnTo>
                <a:lnTo>
                  <a:pt x="471" y="438"/>
                </a:lnTo>
                <a:lnTo>
                  <a:pt x="466" y="436"/>
                </a:lnTo>
                <a:lnTo>
                  <a:pt x="464" y="431"/>
                </a:lnTo>
                <a:lnTo>
                  <a:pt x="459" y="428"/>
                </a:lnTo>
                <a:lnTo>
                  <a:pt x="456" y="424"/>
                </a:lnTo>
                <a:lnTo>
                  <a:pt x="459" y="424"/>
                </a:lnTo>
                <a:lnTo>
                  <a:pt x="461" y="424"/>
                </a:lnTo>
                <a:lnTo>
                  <a:pt x="471" y="424"/>
                </a:lnTo>
                <a:lnTo>
                  <a:pt x="480" y="426"/>
                </a:lnTo>
                <a:lnTo>
                  <a:pt x="475" y="421"/>
                </a:lnTo>
                <a:lnTo>
                  <a:pt x="466" y="421"/>
                </a:lnTo>
                <a:lnTo>
                  <a:pt x="466" y="417"/>
                </a:lnTo>
                <a:lnTo>
                  <a:pt x="466" y="414"/>
                </a:lnTo>
                <a:lnTo>
                  <a:pt x="464" y="414"/>
                </a:lnTo>
                <a:lnTo>
                  <a:pt x="464" y="412"/>
                </a:lnTo>
                <a:lnTo>
                  <a:pt x="464" y="409"/>
                </a:lnTo>
                <a:lnTo>
                  <a:pt x="459" y="409"/>
                </a:lnTo>
                <a:lnTo>
                  <a:pt x="456" y="409"/>
                </a:lnTo>
                <a:lnTo>
                  <a:pt x="459" y="402"/>
                </a:lnTo>
                <a:lnTo>
                  <a:pt x="459" y="398"/>
                </a:lnTo>
                <a:lnTo>
                  <a:pt x="456" y="398"/>
                </a:lnTo>
                <a:lnTo>
                  <a:pt x="454" y="402"/>
                </a:lnTo>
                <a:lnTo>
                  <a:pt x="454" y="405"/>
                </a:lnTo>
                <a:lnTo>
                  <a:pt x="452" y="405"/>
                </a:lnTo>
                <a:lnTo>
                  <a:pt x="452" y="402"/>
                </a:lnTo>
                <a:lnTo>
                  <a:pt x="449" y="400"/>
                </a:lnTo>
                <a:lnTo>
                  <a:pt x="447" y="395"/>
                </a:lnTo>
                <a:lnTo>
                  <a:pt x="447" y="393"/>
                </a:lnTo>
                <a:lnTo>
                  <a:pt x="449" y="391"/>
                </a:lnTo>
                <a:lnTo>
                  <a:pt x="447" y="391"/>
                </a:lnTo>
                <a:lnTo>
                  <a:pt x="442" y="393"/>
                </a:lnTo>
                <a:lnTo>
                  <a:pt x="438" y="391"/>
                </a:lnTo>
                <a:lnTo>
                  <a:pt x="435" y="386"/>
                </a:lnTo>
                <a:lnTo>
                  <a:pt x="435" y="381"/>
                </a:lnTo>
                <a:lnTo>
                  <a:pt x="435" y="379"/>
                </a:lnTo>
                <a:lnTo>
                  <a:pt x="433" y="379"/>
                </a:lnTo>
                <a:lnTo>
                  <a:pt x="433" y="376"/>
                </a:lnTo>
                <a:lnTo>
                  <a:pt x="433" y="372"/>
                </a:lnTo>
                <a:lnTo>
                  <a:pt x="430" y="374"/>
                </a:lnTo>
                <a:lnTo>
                  <a:pt x="428" y="374"/>
                </a:lnTo>
                <a:lnTo>
                  <a:pt x="428" y="372"/>
                </a:lnTo>
                <a:lnTo>
                  <a:pt x="426" y="367"/>
                </a:lnTo>
                <a:lnTo>
                  <a:pt x="421" y="367"/>
                </a:lnTo>
                <a:lnTo>
                  <a:pt x="416" y="367"/>
                </a:lnTo>
                <a:lnTo>
                  <a:pt x="416" y="364"/>
                </a:lnTo>
                <a:lnTo>
                  <a:pt x="416" y="362"/>
                </a:lnTo>
                <a:lnTo>
                  <a:pt x="414" y="362"/>
                </a:lnTo>
                <a:lnTo>
                  <a:pt x="414" y="360"/>
                </a:lnTo>
                <a:lnTo>
                  <a:pt x="414" y="357"/>
                </a:lnTo>
                <a:lnTo>
                  <a:pt x="411" y="357"/>
                </a:lnTo>
                <a:lnTo>
                  <a:pt x="414" y="364"/>
                </a:lnTo>
                <a:lnTo>
                  <a:pt x="416" y="369"/>
                </a:lnTo>
                <a:lnTo>
                  <a:pt x="414" y="372"/>
                </a:lnTo>
                <a:lnTo>
                  <a:pt x="411" y="374"/>
                </a:lnTo>
                <a:lnTo>
                  <a:pt x="404" y="369"/>
                </a:lnTo>
                <a:lnTo>
                  <a:pt x="402" y="362"/>
                </a:lnTo>
                <a:lnTo>
                  <a:pt x="400" y="362"/>
                </a:lnTo>
                <a:lnTo>
                  <a:pt x="397" y="362"/>
                </a:lnTo>
                <a:lnTo>
                  <a:pt x="395" y="357"/>
                </a:lnTo>
                <a:lnTo>
                  <a:pt x="395" y="353"/>
                </a:lnTo>
                <a:lnTo>
                  <a:pt x="397" y="353"/>
                </a:lnTo>
                <a:lnTo>
                  <a:pt x="397" y="350"/>
                </a:lnTo>
                <a:lnTo>
                  <a:pt x="395" y="348"/>
                </a:lnTo>
                <a:lnTo>
                  <a:pt x="393" y="353"/>
                </a:lnTo>
                <a:lnTo>
                  <a:pt x="393" y="355"/>
                </a:lnTo>
                <a:lnTo>
                  <a:pt x="390" y="355"/>
                </a:lnTo>
                <a:lnTo>
                  <a:pt x="388" y="350"/>
                </a:lnTo>
                <a:lnTo>
                  <a:pt x="385" y="345"/>
                </a:lnTo>
                <a:lnTo>
                  <a:pt x="395" y="343"/>
                </a:lnTo>
                <a:lnTo>
                  <a:pt x="397" y="334"/>
                </a:lnTo>
                <a:lnTo>
                  <a:pt x="395" y="334"/>
                </a:lnTo>
                <a:lnTo>
                  <a:pt x="393" y="334"/>
                </a:lnTo>
                <a:lnTo>
                  <a:pt x="393" y="336"/>
                </a:lnTo>
                <a:lnTo>
                  <a:pt x="390" y="341"/>
                </a:lnTo>
                <a:lnTo>
                  <a:pt x="385" y="343"/>
                </a:lnTo>
                <a:lnTo>
                  <a:pt x="383" y="338"/>
                </a:lnTo>
                <a:lnTo>
                  <a:pt x="381" y="331"/>
                </a:lnTo>
                <a:lnTo>
                  <a:pt x="381" y="334"/>
                </a:lnTo>
                <a:lnTo>
                  <a:pt x="378" y="338"/>
                </a:lnTo>
                <a:lnTo>
                  <a:pt x="383" y="341"/>
                </a:lnTo>
                <a:lnTo>
                  <a:pt x="385" y="348"/>
                </a:lnTo>
                <a:lnTo>
                  <a:pt x="385" y="350"/>
                </a:lnTo>
                <a:lnTo>
                  <a:pt x="385" y="353"/>
                </a:lnTo>
                <a:lnTo>
                  <a:pt x="378" y="350"/>
                </a:lnTo>
                <a:lnTo>
                  <a:pt x="376" y="343"/>
                </a:lnTo>
                <a:lnTo>
                  <a:pt x="374" y="343"/>
                </a:lnTo>
                <a:lnTo>
                  <a:pt x="371" y="343"/>
                </a:lnTo>
                <a:lnTo>
                  <a:pt x="367" y="336"/>
                </a:lnTo>
                <a:lnTo>
                  <a:pt x="362" y="327"/>
                </a:lnTo>
                <a:lnTo>
                  <a:pt x="362" y="329"/>
                </a:lnTo>
                <a:lnTo>
                  <a:pt x="343" y="319"/>
                </a:lnTo>
                <a:lnTo>
                  <a:pt x="326" y="312"/>
                </a:lnTo>
                <a:lnTo>
                  <a:pt x="324" y="310"/>
                </a:lnTo>
                <a:lnTo>
                  <a:pt x="324" y="308"/>
                </a:lnTo>
                <a:lnTo>
                  <a:pt x="317" y="308"/>
                </a:lnTo>
                <a:lnTo>
                  <a:pt x="307" y="308"/>
                </a:lnTo>
                <a:lnTo>
                  <a:pt x="307" y="305"/>
                </a:lnTo>
                <a:lnTo>
                  <a:pt x="293" y="305"/>
                </a:lnTo>
                <a:lnTo>
                  <a:pt x="279" y="305"/>
                </a:lnTo>
                <a:lnTo>
                  <a:pt x="272" y="305"/>
                </a:lnTo>
                <a:lnTo>
                  <a:pt x="265" y="300"/>
                </a:lnTo>
                <a:lnTo>
                  <a:pt x="262" y="300"/>
                </a:lnTo>
                <a:lnTo>
                  <a:pt x="258" y="300"/>
                </a:lnTo>
                <a:lnTo>
                  <a:pt x="255" y="300"/>
                </a:lnTo>
                <a:lnTo>
                  <a:pt x="253" y="296"/>
                </a:lnTo>
                <a:lnTo>
                  <a:pt x="251" y="296"/>
                </a:lnTo>
                <a:lnTo>
                  <a:pt x="246" y="296"/>
                </a:lnTo>
                <a:lnTo>
                  <a:pt x="243" y="293"/>
                </a:lnTo>
                <a:lnTo>
                  <a:pt x="234" y="293"/>
                </a:lnTo>
                <a:lnTo>
                  <a:pt x="225" y="293"/>
                </a:lnTo>
                <a:lnTo>
                  <a:pt x="225" y="296"/>
                </a:lnTo>
                <a:lnTo>
                  <a:pt x="227" y="296"/>
                </a:lnTo>
                <a:lnTo>
                  <a:pt x="229" y="296"/>
                </a:lnTo>
                <a:lnTo>
                  <a:pt x="227" y="300"/>
                </a:lnTo>
                <a:lnTo>
                  <a:pt x="225" y="305"/>
                </a:lnTo>
                <a:lnTo>
                  <a:pt x="220" y="305"/>
                </a:lnTo>
                <a:lnTo>
                  <a:pt x="215" y="305"/>
                </a:lnTo>
                <a:lnTo>
                  <a:pt x="203" y="312"/>
                </a:lnTo>
                <a:lnTo>
                  <a:pt x="191" y="315"/>
                </a:lnTo>
                <a:lnTo>
                  <a:pt x="187" y="315"/>
                </a:lnTo>
                <a:lnTo>
                  <a:pt x="184" y="315"/>
                </a:lnTo>
                <a:lnTo>
                  <a:pt x="184" y="312"/>
                </a:lnTo>
                <a:lnTo>
                  <a:pt x="187" y="310"/>
                </a:lnTo>
                <a:lnTo>
                  <a:pt x="184" y="310"/>
                </a:lnTo>
                <a:lnTo>
                  <a:pt x="191" y="296"/>
                </a:lnTo>
                <a:lnTo>
                  <a:pt x="206" y="291"/>
                </a:lnTo>
                <a:lnTo>
                  <a:pt x="206" y="289"/>
                </a:lnTo>
                <a:lnTo>
                  <a:pt x="182" y="298"/>
                </a:lnTo>
                <a:lnTo>
                  <a:pt x="161" y="312"/>
                </a:lnTo>
                <a:lnTo>
                  <a:pt x="161" y="315"/>
                </a:lnTo>
                <a:lnTo>
                  <a:pt x="163" y="317"/>
                </a:lnTo>
                <a:lnTo>
                  <a:pt x="168" y="317"/>
                </a:lnTo>
                <a:lnTo>
                  <a:pt x="156" y="329"/>
                </a:lnTo>
                <a:lnTo>
                  <a:pt x="139" y="336"/>
                </a:lnTo>
                <a:lnTo>
                  <a:pt x="125" y="345"/>
                </a:lnTo>
                <a:lnTo>
                  <a:pt x="109" y="353"/>
                </a:lnTo>
                <a:lnTo>
                  <a:pt x="102" y="357"/>
                </a:lnTo>
                <a:lnTo>
                  <a:pt x="90" y="360"/>
                </a:lnTo>
                <a:lnTo>
                  <a:pt x="83" y="364"/>
                </a:lnTo>
                <a:lnTo>
                  <a:pt x="71" y="364"/>
                </a:lnTo>
                <a:lnTo>
                  <a:pt x="66" y="367"/>
                </a:lnTo>
                <a:lnTo>
                  <a:pt x="61" y="369"/>
                </a:lnTo>
                <a:lnTo>
                  <a:pt x="61" y="367"/>
                </a:lnTo>
                <a:lnTo>
                  <a:pt x="57" y="372"/>
                </a:lnTo>
                <a:lnTo>
                  <a:pt x="49" y="374"/>
                </a:lnTo>
                <a:lnTo>
                  <a:pt x="42" y="376"/>
                </a:lnTo>
                <a:lnTo>
                  <a:pt x="35" y="379"/>
                </a:lnTo>
                <a:lnTo>
                  <a:pt x="40" y="369"/>
                </a:lnTo>
                <a:lnTo>
                  <a:pt x="52" y="369"/>
                </a:lnTo>
                <a:lnTo>
                  <a:pt x="64" y="360"/>
                </a:lnTo>
                <a:lnTo>
                  <a:pt x="80" y="355"/>
                </a:lnTo>
                <a:lnTo>
                  <a:pt x="83" y="355"/>
                </a:lnTo>
                <a:lnTo>
                  <a:pt x="90" y="348"/>
                </a:lnTo>
                <a:lnTo>
                  <a:pt x="99" y="345"/>
                </a:lnTo>
                <a:lnTo>
                  <a:pt x="109" y="341"/>
                </a:lnTo>
                <a:lnTo>
                  <a:pt x="116" y="336"/>
                </a:lnTo>
                <a:lnTo>
                  <a:pt x="118" y="329"/>
                </a:lnTo>
                <a:lnTo>
                  <a:pt x="120" y="322"/>
                </a:lnTo>
                <a:lnTo>
                  <a:pt x="116" y="322"/>
                </a:lnTo>
                <a:lnTo>
                  <a:pt x="113" y="322"/>
                </a:lnTo>
                <a:lnTo>
                  <a:pt x="111" y="322"/>
                </a:lnTo>
                <a:lnTo>
                  <a:pt x="109" y="322"/>
                </a:lnTo>
                <a:lnTo>
                  <a:pt x="109" y="319"/>
                </a:lnTo>
                <a:lnTo>
                  <a:pt x="104" y="322"/>
                </a:lnTo>
                <a:lnTo>
                  <a:pt x="102" y="327"/>
                </a:lnTo>
                <a:lnTo>
                  <a:pt x="99" y="324"/>
                </a:lnTo>
                <a:lnTo>
                  <a:pt x="97" y="322"/>
                </a:lnTo>
                <a:lnTo>
                  <a:pt x="90" y="319"/>
                </a:lnTo>
                <a:lnTo>
                  <a:pt x="85" y="319"/>
                </a:lnTo>
                <a:lnTo>
                  <a:pt x="80" y="322"/>
                </a:lnTo>
                <a:lnTo>
                  <a:pt x="75" y="322"/>
                </a:lnTo>
                <a:lnTo>
                  <a:pt x="71" y="322"/>
                </a:lnTo>
                <a:lnTo>
                  <a:pt x="66" y="322"/>
                </a:lnTo>
                <a:lnTo>
                  <a:pt x="68" y="319"/>
                </a:lnTo>
                <a:lnTo>
                  <a:pt x="71" y="317"/>
                </a:lnTo>
                <a:lnTo>
                  <a:pt x="68" y="317"/>
                </a:lnTo>
                <a:lnTo>
                  <a:pt x="66" y="317"/>
                </a:lnTo>
                <a:lnTo>
                  <a:pt x="66" y="315"/>
                </a:lnTo>
                <a:lnTo>
                  <a:pt x="66" y="312"/>
                </a:lnTo>
                <a:lnTo>
                  <a:pt x="64" y="305"/>
                </a:lnTo>
                <a:lnTo>
                  <a:pt x="61" y="303"/>
                </a:lnTo>
                <a:lnTo>
                  <a:pt x="54" y="308"/>
                </a:lnTo>
                <a:lnTo>
                  <a:pt x="42" y="308"/>
                </a:lnTo>
                <a:lnTo>
                  <a:pt x="38" y="303"/>
                </a:lnTo>
                <a:lnTo>
                  <a:pt x="28" y="298"/>
                </a:lnTo>
                <a:lnTo>
                  <a:pt x="26" y="291"/>
                </a:lnTo>
                <a:lnTo>
                  <a:pt x="21" y="284"/>
                </a:lnTo>
                <a:lnTo>
                  <a:pt x="23" y="274"/>
                </a:lnTo>
                <a:lnTo>
                  <a:pt x="35" y="270"/>
                </a:lnTo>
                <a:lnTo>
                  <a:pt x="35" y="265"/>
                </a:lnTo>
                <a:lnTo>
                  <a:pt x="40" y="263"/>
                </a:lnTo>
                <a:lnTo>
                  <a:pt x="52" y="263"/>
                </a:lnTo>
                <a:lnTo>
                  <a:pt x="64" y="258"/>
                </a:lnTo>
                <a:lnTo>
                  <a:pt x="68" y="258"/>
                </a:lnTo>
                <a:lnTo>
                  <a:pt x="71" y="260"/>
                </a:lnTo>
                <a:lnTo>
                  <a:pt x="78" y="258"/>
                </a:lnTo>
                <a:lnTo>
                  <a:pt x="78" y="251"/>
                </a:lnTo>
                <a:lnTo>
                  <a:pt x="75" y="251"/>
                </a:lnTo>
                <a:lnTo>
                  <a:pt x="75" y="246"/>
                </a:lnTo>
                <a:lnTo>
                  <a:pt x="78" y="244"/>
                </a:lnTo>
                <a:lnTo>
                  <a:pt x="61" y="246"/>
                </a:lnTo>
                <a:lnTo>
                  <a:pt x="47" y="248"/>
                </a:lnTo>
                <a:lnTo>
                  <a:pt x="33" y="248"/>
                </a:lnTo>
                <a:lnTo>
                  <a:pt x="16" y="246"/>
                </a:lnTo>
                <a:lnTo>
                  <a:pt x="12" y="241"/>
                </a:lnTo>
                <a:lnTo>
                  <a:pt x="9" y="237"/>
                </a:lnTo>
                <a:lnTo>
                  <a:pt x="4" y="237"/>
                </a:lnTo>
                <a:lnTo>
                  <a:pt x="0" y="234"/>
                </a:lnTo>
                <a:lnTo>
                  <a:pt x="7" y="227"/>
                </a:lnTo>
                <a:lnTo>
                  <a:pt x="21" y="225"/>
                </a:lnTo>
                <a:lnTo>
                  <a:pt x="23" y="222"/>
                </a:lnTo>
                <a:lnTo>
                  <a:pt x="26" y="220"/>
                </a:lnTo>
                <a:lnTo>
                  <a:pt x="33" y="220"/>
                </a:lnTo>
                <a:lnTo>
                  <a:pt x="42" y="218"/>
                </a:lnTo>
                <a:lnTo>
                  <a:pt x="45" y="218"/>
                </a:lnTo>
                <a:lnTo>
                  <a:pt x="47" y="218"/>
                </a:lnTo>
                <a:lnTo>
                  <a:pt x="47" y="222"/>
                </a:lnTo>
                <a:lnTo>
                  <a:pt x="45" y="225"/>
                </a:lnTo>
                <a:lnTo>
                  <a:pt x="57" y="225"/>
                </a:lnTo>
                <a:lnTo>
                  <a:pt x="68" y="225"/>
                </a:lnTo>
                <a:lnTo>
                  <a:pt x="64" y="220"/>
                </a:lnTo>
                <a:lnTo>
                  <a:pt x="59" y="215"/>
                </a:lnTo>
                <a:lnTo>
                  <a:pt x="54" y="215"/>
                </a:lnTo>
                <a:lnTo>
                  <a:pt x="49" y="215"/>
                </a:lnTo>
                <a:lnTo>
                  <a:pt x="45" y="210"/>
                </a:lnTo>
                <a:lnTo>
                  <a:pt x="33" y="203"/>
                </a:lnTo>
                <a:lnTo>
                  <a:pt x="23" y="201"/>
                </a:lnTo>
                <a:lnTo>
                  <a:pt x="12" y="199"/>
                </a:lnTo>
                <a:lnTo>
                  <a:pt x="12" y="196"/>
                </a:lnTo>
                <a:lnTo>
                  <a:pt x="16" y="191"/>
                </a:lnTo>
                <a:lnTo>
                  <a:pt x="26" y="189"/>
                </a:lnTo>
                <a:lnTo>
                  <a:pt x="35" y="189"/>
                </a:lnTo>
                <a:lnTo>
                  <a:pt x="42" y="187"/>
                </a:lnTo>
                <a:lnTo>
                  <a:pt x="57" y="177"/>
                </a:lnTo>
                <a:lnTo>
                  <a:pt x="66" y="170"/>
                </a:lnTo>
                <a:lnTo>
                  <a:pt x="75" y="170"/>
                </a:lnTo>
                <a:lnTo>
                  <a:pt x="83" y="168"/>
                </a:lnTo>
                <a:lnTo>
                  <a:pt x="90" y="165"/>
                </a:lnTo>
                <a:lnTo>
                  <a:pt x="97" y="163"/>
                </a:lnTo>
                <a:lnTo>
                  <a:pt x="106" y="163"/>
                </a:lnTo>
                <a:lnTo>
                  <a:pt x="116" y="163"/>
                </a:lnTo>
                <a:lnTo>
                  <a:pt x="123" y="158"/>
                </a:lnTo>
                <a:lnTo>
                  <a:pt x="128" y="156"/>
                </a:lnTo>
                <a:lnTo>
                  <a:pt x="132" y="158"/>
                </a:lnTo>
                <a:lnTo>
                  <a:pt x="139" y="158"/>
                </a:lnTo>
                <a:lnTo>
                  <a:pt x="139" y="161"/>
                </a:lnTo>
                <a:lnTo>
                  <a:pt x="137" y="163"/>
                </a:lnTo>
                <a:lnTo>
                  <a:pt x="142" y="161"/>
                </a:lnTo>
                <a:lnTo>
                  <a:pt x="146" y="161"/>
                </a:lnTo>
                <a:lnTo>
                  <a:pt x="156" y="161"/>
                </a:lnTo>
                <a:lnTo>
                  <a:pt x="165" y="163"/>
                </a:lnTo>
                <a:lnTo>
                  <a:pt x="170" y="163"/>
                </a:lnTo>
                <a:lnTo>
                  <a:pt x="177" y="163"/>
                </a:lnTo>
                <a:lnTo>
                  <a:pt x="180" y="163"/>
                </a:lnTo>
                <a:lnTo>
                  <a:pt x="182" y="165"/>
                </a:lnTo>
                <a:lnTo>
                  <a:pt x="227" y="170"/>
                </a:lnTo>
                <a:lnTo>
                  <a:pt x="274" y="175"/>
                </a:lnTo>
                <a:lnTo>
                  <a:pt x="284" y="173"/>
                </a:lnTo>
                <a:lnTo>
                  <a:pt x="296" y="175"/>
                </a:lnTo>
                <a:lnTo>
                  <a:pt x="305" y="180"/>
                </a:lnTo>
                <a:lnTo>
                  <a:pt x="317" y="180"/>
                </a:lnTo>
                <a:lnTo>
                  <a:pt x="341" y="184"/>
                </a:lnTo>
                <a:lnTo>
                  <a:pt x="359" y="189"/>
                </a:lnTo>
                <a:lnTo>
                  <a:pt x="364" y="189"/>
                </a:lnTo>
                <a:lnTo>
                  <a:pt x="369" y="189"/>
                </a:lnTo>
                <a:lnTo>
                  <a:pt x="369" y="187"/>
                </a:lnTo>
                <a:lnTo>
                  <a:pt x="371" y="184"/>
                </a:lnTo>
                <a:lnTo>
                  <a:pt x="381" y="182"/>
                </a:lnTo>
                <a:lnTo>
                  <a:pt x="390" y="180"/>
                </a:lnTo>
                <a:lnTo>
                  <a:pt x="390" y="182"/>
                </a:lnTo>
                <a:lnTo>
                  <a:pt x="393" y="182"/>
                </a:lnTo>
                <a:lnTo>
                  <a:pt x="397" y="182"/>
                </a:lnTo>
                <a:lnTo>
                  <a:pt x="414" y="177"/>
                </a:lnTo>
                <a:lnTo>
                  <a:pt x="430" y="173"/>
                </a:lnTo>
                <a:lnTo>
                  <a:pt x="438" y="173"/>
                </a:lnTo>
                <a:lnTo>
                  <a:pt x="442" y="173"/>
                </a:lnTo>
                <a:lnTo>
                  <a:pt x="442" y="175"/>
                </a:lnTo>
                <a:lnTo>
                  <a:pt x="442" y="177"/>
                </a:lnTo>
                <a:lnTo>
                  <a:pt x="447" y="177"/>
                </a:lnTo>
                <a:lnTo>
                  <a:pt x="454" y="177"/>
                </a:lnTo>
                <a:lnTo>
                  <a:pt x="459" y="173"/>
                </a:lnTo>
                <a:lnTo>
                  <a:pt x="464" y="168"/>
                </a:lnTo>
                <a:lnTo>
                  <a:pt x="475" y="177"/>
                </a:lnTo>
                <a:lnTo>
                  <a:pt x="492" y="182"/>
                </a:lnTo>
                <a:lnTo>
                  <a:pt x="494" y="177"/>
                </a:lnTo>
                <a:lnTo>
                  <a:pt x="499" y="173"/>
                </a:lnTo>
                <a:lnTo>
                  <a:pt x="501" y="173"/>
                </a:lnTo>
                <a:lnTo>
                  <a:pt x="504" y="173"/>
                </a:lnTo>
                <a:lnTo>
                  <a:pt x="506" y="177"/>
                </a:lnTo>
                <a:lnTo>
                  <a:pt x="506" y="182"/>
                </a:lnTo>
                <a:lnTo>
                  <a:pt x="516" y="180"/>
                </a:lnTo>
                <a:lnTo>
                  <a:pt x="520" y="177"/>
                </a:lnTo>
                <a:lnTo>
                  <a:pt x="527" y="177"/>
                </a:lnTo>
                <a:lnTo>
                  <a:pt x="532" y="177"/>
                </a:lnTo>
                <a:lnTo>
                  <a:pt x="544" y="180"/>
                </a:lnTo>
                <a:lnTo>
                  <a:pt x="553" y="182"/>
                </a:lnTo>
                <a:lnTo>
                  <a:pt x="568" y="184"/>
                </a:lnTo>
                <a:lnTo>
                  <a:pt x="577" y="187"/>
                </a:lnTo>
                <a:lnTo>
                  <a:pt x="603" y="189"/>
                </a:lnTo>
                <a:lnTo>
                  <a:pt x="622" y="196"/>
                </a:lnTo>
                <a:lnTo>
                  <a:pt x="622" y="199"/>
                </a:lnTo>
                <a:lnTo>
                  <a:pt x="617" y="199"/>
                </a:lnTo>
                <a:lnTo>
                  <a:pt x="615" y="199"/>
                </a:lnTo>
                <a:lnTo>
                  <a:pt x="613" y="199"/>
                </a:lnTo>
                <a:lnTo>
                  <a:pt x="613" y="201"/>
                </a:lnTo>
                <a:lnTo>
                  <a:pt x="613" y="203"/>
                </a:lnTo>
                <a:lnTo>
                  <a:pt x="617" y="203"/>
                </a:lnTo>
                <a:lnTo>
                  <a:pt x="622" y="203"/>
                </a:lnTo>
                <a:lnTo>
                  <a:pt x="632" y="203"/>
                </a:lnTo>
                <a:lnTo>
                  <a:pt x="639" y="203"/>
                </a:lnTo>
                <a:lnTo>
                  <a:pt x="660" y="203"/>
                </a:lnTo>
                <a:lnTo>
                  <a:pt x="681" y="203"/>
                </a:lnTo>
                <a:lnTo>
                  <a:pt x="681" y="206"/>
                </a:lnTo>
                <a:lnTo>
                  <a:pt x="684" y="208"/>
                </a:lnTo>
                <a:lnTo>
                  <a:pt x="686" y="206"/>
                </a:lnTo>
                <a:lnTo>
                  <a:pt x="688" y="206"/>
                </a:lnTo>
                <a:lnTo>
                  <a:pt x="693" y="208"/>
                </a:lnTo>
                <a:lnTo>
                  <a:pt x="693" y="215"/>
                </a:lnTo>
                <a:lnTo>
                  <a:pt x="695" y="218"/>
                </a:lnTo>
                <a:lnTo>
                  <a:pt x="698" y="215"/>
                </a:lnTo>
                <a:lnTo>
                  <a:pt x="700" y="213"/>
                </a:lnTo>
                <a:lnTo>
                  <a:pt x="695" y="208"/>
                </a:lnTo>
                <a:lnTo>
                  <a:pt x="693" y="201"/>
                </a:lnTo>
                <a:lnTo>
                  <a:pt x="700" y="201"/>
                </a:lnTo>
                <a:lnTo>
                  <a:pt x="707" y="199"/>
                </a:lnTo>
                <a:lnTo>
                  <a:pt x="698" y="199"/>
                </a:lnTo>
                <a:lnTo>
                  <a:pt x="686" y="201"/>
                </a:lnTo>
                <a:lnTo>
                  <a:pt x="691" y="191"/>
                </a:lnTo>
                <a:lnTo>
                  <a:pt x="698" y="191"/>
                </a:lnTo>
                <a:lnTo>
                  <a:pt x="707" y="189"/>
                </a:lnTo>
                <a:lnTo>
                  <a:pt x="714" y="189"/>
                </a:lnTo>
                <a:lnTo>
                  <a:pt x="712" y="187"/>
                </a:lnTo>
                <a:lnTo>
                  <a:pt x="710" y="184"/>
                </a:lnTo>
                <a:lnTo>
                  <a:pt x="674" y="194"/>
                </a:lnTo>
                <a:lnTo>
                  <a:pt x="634" y="196"/>
                </a:lnTo>
                <a:lnTo>
                  <a:pt x="627" y="191"/>
                </a:lnTo>
                <a:lnTo>
                  <a:pt x="624" y="184"/>
                </a:lnTo>
                <a:lnTo>
                  <a:pt x="601" y="184"/>
                </a:lnTo>
                <a:lnTo>
                  <a:pt x="587" y="177"/>
                </a:lnTo>
                <a:lnTo>
                  <a:pt x="587" y="175"/>
                </a:lnTo>
                <a:lnTo>
                  <a:pt x="589" y="173"/>
                </a:lnTo>
                <a:lnTo>
                  <a:pt x="615" y="173"/>
                </a:lnTo>
                <a:lnTo>
                  <a:pt x="643" y="170"/>
                </a:lnTo>
                <a:lnTo>
                  <a:pt x="608" y="168"/>
                </a:lnTo>
                <a:lnTo>
                  <a:pt x="575" y="168"/>
                </a:lnTo>
                <a:lnTo>
                  <a:pt x="577" y="161"/>
                </a:lnTo>
                <a:lnTo>
                  <a:pt x="577" y="156"/>
                </a:lnTo>
                <a:lnTo>
                  <a:pt x="572" y="156"/>
                </a:lnTo>
                <a:lnTo>
                  <a:pt x="568" y="156"/>
                </a:lnTo>
                <a:lnTo>
                  <a:pt x="565" y="151"/>
                </a:lnTo>
                <a:lnTo>
                  <a:pt x="572" y="146"/>
                </a:lnTo>
                <a:lnTo>
                  <a:pt x="572" y="144"/>
                </a:lnTo>
                <a:lnTo>
                  <a:pt x="572" y="139"/>
                </a:lnTo>
                <a:lnTo>
                  <a:pt x="563" y="144"/>
                </a:lnTo>
                <a:lnTo>
                  <a:pt x="558" y="146"/>
                </a:lnTo>
                <a:lnTo>
                  <a:pt x="553" y="146"/>
                </a:lnTo>
                <a:lnTo>
                  <a:pt x="551" y="146"/>
                </a:lnTo>
                <a:lnTo>
                  <a:pt x="549" y="154"/>
                </a:lnTo>
                <a:lnTo>
                  <a:pt x="546" y="158"/>
                </a:lnTo>
                <a:lnTo>
                  <a:pt x="527" y="161"/>
                </a:lnTo>
                <a:lnTo>
                  <a:pt x="513" y="161"/>
                </a:lnTo>
                <a:lnTo>
                  <a:pt x="504" y="154"/>
                </a:lnTo>
                <a:lnTo>
                  <a:pt x="487" y="151"/>
                </a:lnTo>
                <a:lnTo>
                  <a:pt x="487" y="149"/>
                </a:lnTo>
                <a:lnTo>
                  <a:pt x="485" y="149"/>
                </a:lnTo>
                <a:lnTo>
                  <a:pt x="492" y="144"/>
                </a:lnTo>
                <a:lnTo>
                  <a:pt x="497" y="139"/>
                </a:lnTo>
                <a:lnTo>
                  <a:pt x="497" y="137"/>
                </a:lnTo>
                <a:lnTo>
                  <a:pt x="499" y="137"/>
                </a:lnTo>
                <a:lnTo>
                  <a:pt x="497" y="137"/>
                </a:lnTo>
                <a:lnTo>
                  <a:pt x="501" y="132"/>
                </a:lnTo>
                <a:lnTo>
                  <a:pt x="506" y="128"/>
                </a:lnTo>
                <a:lnTo>
                  <a:pt x="506" y="130"/>
                </a:lnTo>
                <a:lnTo>
                  <a:pt x="506" y="128"/>
                </a:lnTo>
                <a:lnTo>
                  <a:pt x="506" y="125"/>
                </a:lnTo>
                <a:lnTo>
                  <a:pt x="504" y="125"/>
                </a:lnTo>
                <a:lnTo>
                  <a:pt x="501" y="123"/>
                </a:lnTo>
                <a:lnTo>
                  <a:pt x="499" y="120"/>
                </a:lnTo>
                <a:lnTo>
                  <a:pt x="499" y="118"/>
                </a:lnTo>
                <a:lnTo>
                  <a:pt x="516" y="118"/>
                </a:lnTo>
                <a:lnTo>
                  <a:pt x="532" y="116"/>
                </a:lnTo>
                <a:lnTo>
                  <a:pt x="535" y="116"/>
                </a:lnTo>
                <a:lnTo>
                  <a:pt x="549" y="118"/>
                </a:lnTo>
                <a:lnTo>
                  <a:pt x="565" y="120"/>
                </a:lnTo>
                <a:lnTo>
                  <a:pt x="575" y="120"/>
                </a:lnTo>
                <a:lnTo>
                  <a:pt x="589" y="120"/>
                </a:lnTo>
                <a:lnTo>
                  <a:pt x="596" y="123"/>
                </a:lnTo>
                <a:lnTo>
                  <a:pt x="606" y="128"/>
                </a:lnTo>
                <a:lnTo>
                  <a:pt x="606" y="130"/>
                </a:lnTo>
                <a:lnTo>
                  <a:pt x="606" y="132"/>
                </a:lnTo>
                <a:lnTo>
                  <a:pt x="620" y="132"/>
                </a:lnTo>
                <a:lnTo>
                  <a:pt x="622" y="139"/>
                </a:lnTo>
                <a:lnTo>
                  <a:pt x="629" y="139"/>
                </a:lnTo>
                <a:lnTo>
                  <a:pt x="632" y="137"/>
                </a:lnTo>
                <a:lnTo>
                  <a:pt x="634" y="137"/>
                </a:lnTo>
                <a:lnTo>
                  <a:pt x="639" y="137"/>
                </a:lnTo>
                <a:lnTo>
                  <a:pt x="646" y="137"/>
                </a:lnTo>
                <a:lnTo>
                  <a:pt x="655" y="139"/>
                </a:lnTo>
                <a:lnTo>
                  <a:pt x="655" y="142"/>
                </a:lnTo>
                <a:lnTo>
                  <a:pt x="655" y="144"/>
                </a:lnTo>
                <a:lnTo>
                  <a:pt x="662" y="139"/>
                </a:lnTo>
                <a:lnTo>
                  <a:pt x="667" y="137"/>
                </a:lnTo>
                <a:lnTo>
                  <a:pt x="669" y="137"/>
                </a:lnTo>
                <a:lnTo>
                  <a:pt x="684" y="142"/>
                </a:lnTo>
                <a:lnTo>
                  <a:pt x="691" y="151"/>
                </a:lnTo>
                <a:lnTo>
                  <a:pt x="693" y="151"/>
                </a:lnTo>
                <a:lnTo>
                  <a:pt x="698" y="151"/>
                </a:lnTo>
                <a:lnTo>
                  <a:pt x="693" y="144"/>
                </a:lnTo>
                <a:lnTo>
                  <a:pt x="688" y="135"/>
                </a:lnTo>
                <a:lnTo>
                  <a:pt x="688" y="132"/>
                </a:lnTo>
                <a:lnTo>
                  <a:pt x="700" y="132"/>
                </a:lnTo>
                <a:lnTo>
                  <a:pt x="710" y="132"/>
                </a:lnTo>
                <a:lnTo>
                  <a:pt x="707" y="128"/>
                </a:lnTo>
                <a:lnTo>
                  <a:pt x="712" y="125"/>
                </a:lnTo>
                <a:lnTo>
                  <a:pt x="717" y="125"/>
                </a:lnTo>
                <a:lnTo>
                  <a:pt x="724" y="125"/>
                </a:lnTo>
                <a:lnTo>
                  <a:pt x="729" y="128"/>
                </a:lnTo>
                <a:lnTo>
                  <a:pt x="733" y="128"/>
                </a:lnTo>
                <a:lnTo>
                  <a:pt x="733" y="130"/>
                </a:lnTo>
                <a:lnTo>
                  <a:pt x="733" y="132"/>
                </a:lnTo>
                <a:lnTo>
                  <a:pt x="729" y="135"/>
                </a:lnTo>
                <a:lnTo>
                  <a:pt x="724" y="139"/>
                </a:lnTo>
                <a:lnTo>
                  <a:pt x="731" y="146"/>
                </a:lnTo>
                <a:lnTo>
                  <a:pt x="736" y="156"/>
                </a:lnTo>
                <a:lnTo>
                  <a:pt x="736" y="158"/>
                </a:lnTo>
                <a:lnTo>
                  <a:pt x="736" y="161"/>
                </a:lnTo>
                <a:lnTo>
                  <a:pt x="757" y="168"/>
                </a:lnTo>
                <a:lnTo>
                  <a:pt x="776" y="177"/>
                </a:lnTo>
                <a:lnTo>
                  <a:pt x="776" y="180"/>
                </a:lnTo>
                <a:lnTo>
                  <a:pt x="774" y="180"/>
                </a:lnTo>
                <a:lnTo>
                  <a:pt x="766" y="180"/>
                </a:lnTo>
                <a:lnTo>
                  <a:pt x="759" y="180"/>
                </a:lnTo>
                <a:lnTo>
                  <a:pt x="762" y="182"/>
                </a:lnTo>
                <a:lnTo>
                  <a:pt x="764" y="184"/>
                </a:lnTo>
                <a:lnTo>
                  <a:pt x="762" y="187"/>
                </a:lnTo>
                <a:lnTo>
                  <a:pt x="762" y="189"/>
                </a:lnTo>
                <a:lnTo>
                  <a:pt x="757" y="191"/>
                </a:lnTo>
                <a:lnTo>
                  <a:pt x="752" y="191"/>
                </a:lnTo>
                <a:lnTo>
                  <a:pt x="743" y="191"/>
                </a:lnTo>
                <a:lnTo>
                  <a:pt x="731" y="191"/>
                </a:lnTo>
                <a:lnTo>
                  <a:pt x="729" y="189"/>
                </a:lnTo>
                <a:lnTo>
                  <a:pt x="726" y="189"/>
                </a:lnTo>
                <a:lnTo>
                  <a:pt x="721" y="189"/>
                </a:lnTo>
                <a:lnTo>
                  <a:pt x="719" y="189"/>
                </a:lnTo>
                <a:lnTo>
                  <a:pt x="731" y="199"/>
                </a:lnTo>
                <a:lnTo>
                  <a:pt x="748" y="199"/>
                </a:lnTo>
                <a:lnTo>
                  <a:pt x="755" y="201"/>
                </a:lnTo>
                <a:lnTo>
                  <a:pt x="764" y="203"/>
                </a:lnTo>
                <a:lnTo>
                  <a:pt x="774" y="203"/>
                </a:lnTo>
                <a:lnTo>
                  <a:pt x="781" y="203"/>
                </a:lnTo>
                <a:lnTo>
                  <a:pt x="790" y="203"/>
                </a:lnTo>
                <a:lnTo>
                  <a:pt x="800" y="203"/>
                </a:lnTo>
                <a:lnTo>
                  <a:pt x="802" y="201"/>
                </a:lnTo>
                <a:lnTo>
                  <a:pt x="802" y="196"/>
                </a:lnTo>
                <a:lnTo>
                  <a:pt x="807" y="196"/>
                </a:lnTo>
                <a:lnTo>
                  <a:pt x="811" y="196"/>
                </a:lnTo>
                <a:lnTo>
                  <a:pt x="807" y="191"/>
                </a:lnTo>
                <a:lnTo>
                  <a:pt x="800" y="191"/>
                </a:lnTo>
                <a:lnTo>
                  <a:pt x="797" y="191"/>
                </a:lnTo>
                <a:lnTo>
                  <a:pt x="792" y="191"/>
                </a:lnTo>
                <a:lnTo>
                  <a:pt x="792" y="189"/>
                </a:lnTo>
                <a:lnTo>
                  <a:pt x="800" y="184"/>
                </a:lnTo>
                <a:lnTo>
                  <a:pt x="807" y="177"/>
                </a:lnTo>
                <a:lnTo>
                  <a:pt x="804" y="177"/>
                </a:lnTo>
                <a:lnTo>
                  <a:pt x="807" y="177"/>
                </a:lnTo>
                <a:lnTo>
                  <a:pt x="809" y="177"/>
                </a:lnTo>
                <a:lnTo>
                  <a:pt x="826" y="182"/>
                </a:lnTo>
                <a:lnTo>
                  <a:pt x="837" y="189"/>
                </a:lnTo>
                <a:lnTo>
                  <a:pt x="840" y="189"/>
                </a:lnTo>
                <a:lnTo>
                  <a:pt x="835" y="191"/>
                </a:lnTo>
                <a:lnTo>
                  <a:pt x="830" y="196"/>
                </a:lnTo>
                <a:lnTo>
                  <a:pt x="833" y="196"/>
                </a:lnTo>
                <a:lnTo>
                  <a:pt x="830" y="208"/>
                </a:lnTo>
                <a:lnTo>
                  <a:pt x="837" y="210"/>
                </a:lnTo>
                <a:lnTo>
                  <a:pt x="837" y="213"/>
                </a:lnTo>
                <a:lnTo>
                  <a:pt x="837" y="215"/>
                </a:lnTo>
                <a:lnTo>
                  <a:pt x="840" y="210"/>
                </a:lnTo>
                <a:lnTo>
                  <a:pt x="837" y="206"/>
                </a:lnTo>
                <a:lnTo>
                  <a:pt x="837" y="203"/>
                </a:lnTo>
                <a:lnTo>
                  <a:pt x="845" y="199"/>
                </a:lnTo>
                <a:lnTo>
                  <a:pt x="859" y="191"/>
                </a:lnTo>
                <a:lnTo>
                  <a:pt x="854" y="191"/>
                </a:lnTo>
                <a:lnTo>
                  <a:pt x="847" y="191"/>
                </a:lnTo>
                <a:lnTo>
                  <a:pt x="852" y="189"/>
                </a:lnTo>
                <a:lnTo>
                  <a:pt x="856" y="184"/>
                </a:lnTo>
                <a:lnTo>
                  <a:pt x="840" y="180"/>
                </a:lnTo>
                <a:lnTo>
                  <a:pt x="826" y="177"/>
                </a:lnTo>
                <a:lnTo>
                  <a:pt x="826" y="170"/>
                </a:lnTo>
                <a:lnTo>
                  <a:pt x="828" y="168"/>
                </a:lnTo>
                <a:lnTo>
                  <a:pt x="826" y="165"/>
                </a:lnTo>
                <a:lnTo>
                  <a:pt x="826" y="163"/>
                </a:lnTo>
                <a:lnTo>
                  <a:pt x="826" y="161"/>
                </a:lnTo>
                <a:lnTo>
                  <a:pt x="828" y="158"/>
                </a:lnTo>
                <a:lnTo>
                  <a:pt x="830" y="156"/>
                </a:lnTo>
                <a:lnTo>
                  <a:pt x="835" y="156"/>
                </a:lnTo>
                <a:lnTo>
                  <a:pt x="837" y="154"/>
                </a:lnTo>
                <a:lnTo>
                  <a:pt x="842" y="149"/>
                </a:lnTo>
                <a:lnTo>
                  <a:pt x="837" y="142"/>
                </a:lnTo>
                <a:lnTo>
                  <a:pt x="835" y="135"/>
                </a:lnTo>
                <a:lnTo>
                  <a:pt x="835" y="132"/>
                </a:lnTo>
                <a:lnTo>
                  <a:pt x="835" y="130"/>
                </a:lnTo>
                <a:lnTo>
                  <a:pt x="837" y="125"/>
                </a:lnTo>
                <a:lnTo>
                  <a:pt x="842" y="125"/>
                </a:lnTo>
                <a:lnTo>
                  <a:pt x="842" y="123"/>
                </a:lnTo>
                <a:lnTo>
                  <a:pt x="845" y="123"/>
                </a:lnTo>
                <a:lnTo>
                  <a:pt x="863" y="123"/>
                </a:lnTo>
                <a:lnTo>
                  <a:pt x="882" y="123"/>
                </a:lnTo>
                <a:lnTo>
                  <a:pt x="889" y="123"/>
                </a:lnTo>
                <a:lnTo>
                  <a:pt x="897" y="123"/>
                </a:lnTo>
                <a:lnTo>
                  <a:pt x="892" y="132"/>
                </a:lnTo>
                <a:lnTo>
                  <a:pt x="882" y="137"/>
                </a:lnTo>
                <a:lnTo>
                  <a:pt x="873" y="142"/>
                </a:lnTo>
                <a:lnTo>
                  <a:pt x="859" y="139"/>
                </a:lnTo>
                <a:lnTo>
                  <a:pt x="861" y="144"/>
                </a:lnTo>
                <a:lnTo>
                  <a:pt x="861" y="146"/>
                </a:lnTo>
                <a:lnTo>
                  <a:pt x="856" y="149"/>
                </a:lnTo>
                <a:lnTo>
                  <a:pt x="852" y="151"/>
                </a:lnTo>
                <a:lnTo>
                  <a:pt x="868" y="161"/>
                </a:lnTo>
                <a:lnTo>
                  <a:pt x="885" y="170"/>
                </a:lnTo>
                <a:lnTo>
                  <a:pt x="885" y="173"/>
                </a:lnTo>
                <a:lnTo>
                  <a:pt x="880" y="175"/>
                </a:lnTo>
                <a:lnTo>
                  <a:pt x="875" y="180"/>
                </a:lnTo>
                <a:lnTo>
                  <a:pt x="885" y="180"/>
                </a:lnTo>
                <a:lnTo>
                  <a:pt x="897" y="180"/>
                </a:lnTo>
                <a:lnTo>
                  <a:pt x="894" y="184"/>
                </a:lnTo>
                <a:lnTo>
                  <a:pt x="894" y="187"/>
                </a:lnTo>
                <a:lnTo>
                  <a:pt x="897" y="191"/>
                </a:lnTo>
                <a:lnTo>
                  <a:pt x="899" y="196"/>
                </a:lnTo>
                <a:lnTo>
                  <a:pt x="906" y="189"/>
                </a:lnTo>
                <a:lnTo>
                  <a:pt x="911" y="184"/>
                </a:lnTo>
                <a:lnTo>
                  <a:pt x="923" y="187"/>
                </a:lnTo>
                <a:lnTo>
                  <a:pt x="927" y="199"/>
                </a:lnTo>
                <a:lnTo>
                  <a:pt x="925" y="199"/>
                </a:lnTo>
                <a:lnTo>
                  <a:pt x="923" y="199"/>
                </a:lnTo>
                <a:lnTo>
                  <a:pt x="927" y="206"/>
                </a:lnTo>
                <a:lnTo>
                  <a:pt x="934" y="210"/>
                </a:lnTo>
                <a:lnTo>
                  <a:pt x="939" y="208"/>
                </a:lnTo>
                <a:lnTo>
                  <a:pt x="942" y="206"/>
                </a:lnTo>
                <a:lnTo>
                  <a:pt x="939" y="206"/>
                </a:lnTo>
                <a:lnTo>
                  <a:pt x="937" y="201"/>
                </a:lnTo>
                <a:lnTo>
                  <a:pt x="939" y="199"/>
                </a:lnTo>
                <a:lnTo>
                  <a:pt x="942" y="196"/>
                </a:lnTo>
                <a:lnTo>
                  <a:pt x="944" y="199"/>
                </a:lnTo>
                <a:lnTo>
                  <a:pt x="944" y="203"/>
                </a:lnTo>
                <a:lnTo>
                  <a:pt x="949" y="196"/>
                </a:lnTo>
                <a:lnTo>
                  <a:pt x="953" y="191"/>
                </a:lnTo>
                <a:lnTo>
                  <a:pt x="956" y="191"/>
                </a:lnTo>
                <a:lnTo>
                  <a:pt x="960" y="191"/>
                </a:lnTo>
                <a:lnTo>
                  <a:pt x="960" y="189"/>
                </a:lnTo>
                <a:lnTo>
                  <a:pt x="956" y="187"/>
                </a:lnTo>
                <a:lnTo>
                  <a:pt x="953" y="182"/>
                </a:lnTo>
                <a:lnTo>
                  <a:pt x="956" y="177"/>
                </a:lnTo>
                <a:lnTo>
                  <a:pt x="960" y="175"/>
                </a:lnTo>
                <a:lnTo>
                  <a:pt x="949" y="175"/>
                </a:lnTo>
                <a:lnTo>
                  <a:pt x="942" y="173"/>
                </a:lnTo>
                <a:lnTo>
                  <a:pt x="934" y="170"/>
                </a:lnTo>
                <a:lnTo>
                  <a:pt x="925" y="173"/>
                </a:lnTo>
                <a:lnTo>
                  <a:pt x="916" y="170"/>
                </a:lnTo>
                <a:lnTo>
                  <a:pt x="908" y="163"/>
                </a:lnTo>
                <a:lnTo>
                  <a:pt x="911" y="161"/>
                </a:lnTo>
                <a:lnTo>
                  <a:pt x="911" y="158"/>
                </a:lnTo>
                <a:lnTo>
                  <a:pt x="906" y="156"/>
                </a:lnTo>
                <a:lnTo>
                  <a:pt x="901" y="154"/>
                </a:lnTo>
                <a:lnTo>
                  <a:pt x="913" y="132"/>
                </a:lnTo>
                <a:lnTo>
                  <a:pt x="942" y="125"/>
                </a:lnTo>
                <a:lnTo>
                  <a:pt x="951" y="125"/>
                </a:lnTo>
                <a:lnTo>
                  <a:pt x="960" y="125"/>
                </a:lnTo>
                <a:lnTo>
                  <a:pt x="953" y="132"/>
                </a:lnTo>
                <a:lnTo>
                  <a:pt x="942" y="137"/>
                </a:lnTo>
                <a:lnTo>
                  <a:pt x="944" y="146"/>
                </a:lnTo>
                <a:lnTo>
                  <a:pt x="951" y="151"/>
                </a:lnTo>
                <a:lnTo>
                  <a:pt x="953" y="149"/>
                </a:lnTo>
                <a:lnTo>
                  <a:pt x="956" y="146"/>
                </a:lnTo>
                <a:lnTo>
                  <a:pt x="953" y="144"/>
                </a:lnTo>
                <a:lnTo>
                  <a:pt x="951" y="142"/>
                </a:lnTo>
                <a:lnTo>
                  <a:pt x="958" y="132"/>
                </a:lnTo>
                <a:lnTo>
                  <a:pt x="970" y="130"/>
                </a:lnTo>
                <a:lnTo>
                  <a:pt x="979" y="128"/>
                </a:lnTo>
                <a:lnTo>
                  <a:pt x="989" y="125"/>
                </a:lnTo>
                <a:lnTo>
                  <a:pt x="991" y="125"/>
                </a:lnTo>
                <a:lnTo>
                  <a:pt x="994" y="125"/>
                </a:lnTo>
                <a:lnTo>
                  <a:pt x="1001" y="128"/>
                </a:lnTo>
                <a:lnTo>
                  <a:pt x="1008" y="132"/>
                </a:lnTo>
                <a:lnTo>
                  <a:pt x="1008" y="130"/>
                </a:lnTo>
                <a:lnTo>
                  <a:pt x="1008" y="125"/>
                </a:lnTo>
                <a:lnTo>
                  <a:pt x="1039" y="128"/>
                </a:lnTo>
                <a:lnTo>
                  <a:pt x="1062" y="137"/>
                </a:lnTo>
                <a:lnTo>
                  <a:pt x="1060" y="139"/>
                </a:lnTo>
                <a:lnTo>
                  <a:pt x="1067" y="142"/>
                </a:lnTo>
                <a:lnTo>
                  <a:pt x="1074" y="142"/>
                </a:lnTo>
                <a:lnTo>
                  <a:pt x="1074" y="144"/>
                </a:lnTo>
                <a:lnTo>
                  <a:pt x="1074" y="146"/>
                </a:lnTo>
                <a:lnTo>
                  <a:pt x="1079" y="146"/>
                </a:lnTo>
                <a:lnTo>
                  <a:pt x="1084" y="146"/>
                </a:lnTo>
                <a:lnTo>
                  <a:pt x="1084" y="149"/>
                </a:lnTo>
                <a:lnTo>
                  <a:pt x="1084" y="151"/>
                </a:lnTo>
                <a:lnTo>
                  <a:pt x="1088" y="151"/>
                </a:lnTo>
                <a:lnTo>
                  <a:pt x="1091" y="151"/>
                </a:lnTo>
                <a:lnTo>
                  <a:pt x="1091" y="154"/>
                </a:lnTo>
                <a:lnTo>
                  <a:pt x="1091" y="156"/>
                </a:lnTo>
                <a:lnTo>
                  <a:pt x="1098" y="154"/>
                </a:lnTo>
                <a:lnTo>
                  <a:pt x="1102" y="154"/>
                </a:lnTo>
                <a:lnTo>
                  <a:pt x="1110" y="154"/>
                </a:lnTo>
                <a:lnTo>
                  <a:pt x="1117" y="156"/>
                </a:lnTo>
                <a:lnTo>
                  <a:pt x="1119" y="158"/>
                </a:lnTo>
                <a:lnTo>
                  <a:pt x="1119" y="161"/>
                </a:lnTo>
                <a:lnTo>
                  <a:pt x="1121" y="161"/>
                </a:lnTo>
                <a:lnTo>
                  <a:pt x="1126" y="161"/>
                </a:lnTo>
                <a:lnTo>
                  <a:pt x="1126" y="163"/>
                </a:lnTo>
                <a:lnTo>
                  <a:pt x="1128" y="165"/>
                </a:lnTo>
                <a:lnTo>
                  <a:pt x="1131" y="163"/>
                </a:lnTo>
                <a:lnTo>
                  <a:pt x="1136" y="163"/>
                </a:lnTo>
                <a:lnTo>
                  <a:pt x="1147" y="165"/>
                </a:lnTo>
                <a:lnTo>
                  <a:pt x="1147" y="173"/>
                </a:lnTo>
                <a:lnTo>
                  <a:pt x="1152" y="173"/>
                </a:lnTo>
                <a:lnTo>
                  <a:pt x="1155" y="170"/>
                </a:lnTo>
                <a:lnTo>
                  <a:pt x="1157" y="170"/>
                </a:lnTo>
                <a:lnTo>
                  <a:pt x="1162" y="173"/>
                </a:lnTo>
                <a:lnTo>
                  <a:pt x="1166" y="177"/>
                </a:lnTo>
                <a:lnTo>
                  <a:pt x="1162" y="180"/>
                </a:lnTo>
                <a:lnTo>
                  <a:pt x="1155" y="180"/>
                </a:lnTo>
                <a:lnTo>
                  <a:pt x="1155" y="182"/>
                </a:lnTo>
                <a:lnTo>
                  <a:pt x="1164" y="182"/>
                </a:lnTo>
                <a:lnTo>
                  <a:pt x="1171" y="182"/>
                </a:lnTo>
                <a:lnTo>
                  <a:pt x="1166" y="187"/>
                </a:lnTo>
                <a:lnTo>
                  <a:pt x="1159" y="187"/>
                </a:lnTo>
                <a:lnTo>
                  <a:pt x="1159" y="189"/>
                </a:lnTo>
                <a:lnTo>
                  <a:pt x="1159" y="194"/>
                </a:lnTo>
                <a:lnTo>
                  <a:pt x="1162" y="194"/>
                </a:lnTo>
                <a:lnTo>
                  <a:pt x="1164" y="194"/>
                </a:lnTo>
                <a:lnTo>
                  <a:pt x="1166" y="194"/>
                </a:lnTo>
                <a:lnTo>
                  <a:pt x="1171" y="194"/>
                </a:lnTo>
                <a:lnTo>
                  <a:pt x="1171" y="196"/>
                </a:lnTo>
                <a:lnTo>
                  <a:pt x="1176" y="196"/>
                </a:lnTo>
                <a:lnTo>
                  <a:pt x="1178" y="196"/>
                </a:lnTo>
                <a:lnTo>
                  <a:pt x="1183" y="199"/>
                </a:lnTo>
                <a:lnTo>
                  <a:pt x="1185" y="203"/>
                </a:lnTo>
                <a:lnTo>
                  <a:pt x="1188" y="201"/>
                </a:lnTo>
                <a:lnTo>
                  <a:pt x="1192" y="199"/>
                </a:lnTo>
                <a:lnTo>
                  <a:pt x="1199" y="203"/>
                </a:lnTo>
                <a:lnTo>
                  <a:pt x="1207" y="208"/>
                </a:lnTo>
                <a:lnTo>
                  <a:pt x="1209" y="208"/>
                </a:lnTo>
                <a:lnTo>
                  <a:pt x="1214" y="208"/>
                </a:lnTo>
                <a:lnTo>
                  <a:pt x="1214" y="210"/>
                </a:lnTo>
                <a:lnTo>
                  <a:pt x="1214" y="215"/>
                </a:lnTo>
                <a:lnTo>
                  <a:pt x="1216" y="215"/>
                </a:lnTo>
                <a:lnTo>
                  <a:pt x="1218" y="215"/>
                </a:lnTo>
                <a:lnTo>
                  <a:pt x="1223" y="213"/>
                </a:lnTo>
                <a:lnTo>
                  <a:pt x="1225" y="213"/>
                </a:lnTo>
                <a:lnTo>
                  <a:pt x="1230" y="215"/>
                </a:lnTo>
                <a:lnTo>
                  <a:pt x="1233" y="215"/>
                </a:lnTo>
                <a:lnTo>
                  <a:pt x="1233" y="218"/>
                </a:lnTo>
                <a:lnTo>
                  <a:pt x="1225" y="227"/>
                </a:lnTo>
                <a:lnTo>
                  <a:pt x="1211" y="234"/>
                </a:lnTo>
                <a:lnTo>
                  <a:pt x="1211" y="237"/>
                </a:lnTo>
                <a:lnTo>
                  <a:pt x="1211" y="241"/>
                </a:lnTo>
                <a:lnTo>
                  <a:pt x="1209" y="241"/>
                </a:lnTo>
                <a:lnTo>
                  <a:pt x="1207" y="241"/>
                </a:lnTo>
                <a:lnTo>
                  <a:pt x="1195" y="239"/>
                </a:lnTo>
                <a:lnTo>
                  <a:pt x="1188" y="229"/>
                </a:lnTo>
                <a:lnTo>
                  <a:pt x="1185" y="229"/>
                </a:lnTo>
                <a:lnTo>
                  <a:pt x="1183" y="229"/>
                </a:lnTo>
                <a:lnTo>
                  <a:pt x="1176" y="225"/>
                </a:lnTo>
                <a:lnTo>
                  <a:pt x="1169" y="222"/>
                </a:lnTo>
                <a:lnTo>
                  <a:pt x="1166" y="225"/>
                </a:lnTo>
                <a:lnTo>
                  <a:pt x="1159" y="229"/>
                </a:lnTo>
                <a:lnTo>
                  <a:pt x="1164" y="234"/>
                </a:lnTo>
                <a:lnTo>
                  <a:pt x="1171" y="241"/>
                </a:lnTo>
                <a:lnTo>
                  <a:pt x="1185" y="241"/>
                </a:lnTo>
                <a:lnTo>
                  <a:pt x="1190" y="251"/>
                </a:lnTo>
                <a:lnTo>
                  <a:pt x="1195" y="253"/>
                </a:lnTo>
                <a:lnTo>
                  <a:pt x="1197" y="253"/>
                </a:lnTo>
                <a:lnTo>
                  <a:pt x="1197" y="258"/>
                </a:lnTo>
                <a:lnTo>
                  <a:pt x="1197" y="263"/>
                </a:lnTo>
                <a:lnTo>
                  <a:pt x="1195" y="263"/>
                </a:lnTo>
                <a:lnTo>
                  <a:pt x="1192" y="267"/>
                </a:lnTo>
                <a:lnTo>
                  <a:pt x="1190" y="270"/>
                </a:lnTo>
                <a:lnTo>
                  <a:pt x="1171" y="265"/>
                </a:lnTo>
                <a:lnTo>
                  <a:pt x="1152" y="258"/>
                </a:lnTo>
                <a:lnTo>
                  <a:pt x="1169" y="267"/>
                </a:lnTo>
                <a:lnTo>
                  <a:pt x="1181" y="277"/>
                </a:lnTo>
                <a:lnTo>
                  <a:pt x="1178" y="279"/>
                </a:lnTo>
                <a:lnTo>
                  <a:pt x="1176" y="282"/>
                </a:lnTo>
                <a:lnTo>
                  <a:pt x="1166" y="279"/>
                </a:lnTo>
                <a:lnTo>
                  <a:pt x="1155" y="277"/>
                </a:lnTo>
                <a:lnTo>
                  <a:pt x="1143" y="274"/>
                </a:lnTo>
                <a:lnTo>
                  <a:pt x="1138" y="270"/>
                </a:lnTo>
                <a:lnTo>
                  <a:pt x="1126" y="272"/>
                </a:lnTo>
                <a:lnTo>
                  <a:pt x="1121" y="267"/>
                </a:lnTo>
                <a:lnTo>
                  <a:pt x="1114" y="265"/>
                </a:lnTo>
                <a:lnTo>
                  <a:pt x="1112" y="260"/>
                </a:lnTo>
                <a:lnTo>
                  <a:pt x="1112" y="258"/>
                </a:lnTo>
                <a:lnTo>
                  <a:pt x="1114" y="258"/>
                </a:lnTo>
                <a:lnTo>
                  <a:pt x="1100" y="253"/>
                </a:lnTo>
                <a:lnTo>
                  <a:pt x="1091" y="246"/>
                </a:lnTo>
                <a:lnTo>
                  <a:pt x="1086" y="246"/>
                </a:lnTo>
                <a:lnTo>
                  <a:pt x="1079" y="246"/>
                </a:lnTo>
                <a:lnTo>
                  <a:pt x="1079" y="248"/>
                </a:lnTo>
                <a:lnTo>
                  <a:pt x="1076" y="248"/>
                </a:lnTo>
                <a:lnTo>
                  <a:pt x="1074" y="248"/>
                </a:lnTo>
                <a:lnTo>
                  <a:pt x="1065" y="248"/>
                </a:lnTo>
                <a:lnTo>
                  <a:pt x="1055" y="251"/>
                </a:lnTo>
                <a:lnTo>
                  <a:pt x="1050" y="251"/>
                </a:lnTo>
                <a:lnTo>
                  <a:pt x="1048" y="251"/>
                </a:lnTo>
                <a:lnTo>
                  <a:pt x="1041" y="248"/>
                </a:lnTo>
                <a:lnTo>
                  <a:pt x="1039" y="244"/>
                </a:lnTo>
                <a:lnTo>
                  <a:pt x="1043" y="239"/>
                </a:lnTo>
                <a:lnTo>
                  <a:pt x="1048" y="234"/>
                </a:lnTo>
                <a:lnTo>
                  <a:pt x="1069" y="234"/>
                </a:lnTo>
                <a:lnTo>
                  <a:pt x="1091" y="234"/>
                </a:lnTo>
                <a:lnTo>
                  <a:pt x="1091" y="232"/>
                </a:lnTo>
                <a:lnTo>
                  <a:pt x="1088" y="229"/>
                </a:lnTo>
                <a:lnTo>
                  <a:pt x="1084" y="227"/>
                </a:lnTo>
                <a:lnTo>
                  <a:pt x="1084" y="225"/>
                </a:lnTo>
                <a:lnTo>
                  <a:pt x="1084" y="222"/>
                </a:lnTo>
                <a:lnTo>
                  <a:pt x="1095" y="218"/>
                </a:lnTo>
                <a:lnTo>
                  <a:pt x="1105" y="210"/>
                </a:lnTo>
                <a:lnTo>
                  <a:pt x="1098" y="201"/>
                </a:lnTo>
                <a:lnTo>
                  <a:pt x="1086" y="196"/>
                </a:lnTo>
                <a:lnTo>
                  <a:pt x="1079" y="191"/>
                </a:lnTo>
                <a:lnTo>
                  <a:pt x="1074" y="189"/>
                </a:lnTo>
                <a:lnTo>
                  <a:pt x="1067" y="191"/>
                </a:lnTo>
                <a:lnTo>
                  <a:pt x="1060" y="191"/>
                </a:lnTo>
                <a:lnTo>
                  <a:pt x="1057" y="191"/>
                </a:lnTo>
                <a:lnTo>
                  <a:pt x="1057" y="189"/>
                </a:lnTo>
                <a:lnTo>
                  <a:pt x="1060" y="187"/>
                </a:lnTo>
                <a:lnTo>
                  <a:pt x="1065" y="187"/>
                </a:lnTo>
                <a:lnTo>
                  <a:pt x="1060" y="184"/>
                </a:lnTo>
                <a:lnTo>
                  <a:pt x="1055" y="180"/>
                </a:lnTo>
                <a:lnTo>
                  <a:pt x="1055" y="184"/>
                </a:lnTo>
                <a:lnTo>
                  <a:pt x="1055" y="187"/>
                </a:lnTo>
                <a:lnTo>
                  <a:pt x="1050" y="187"/>
                </a:lnTo>
                <a:lnTo>
                  <a:pt x="1048" y="187"/>
                </a:lnTo>
                <a:lnTo>
                  <a:pt x="1050" y="184"/>
                </a:lnTo>
                <a:lnTo>
                  <a:pt x="1053" y="180"/>
                </a:lnTo>
                <a:lnTo>
                  <a:pt x="1048" y="180"/>
                </a:lnTo>
                <a:lnTo>
                  <a:pt x="1046" y="177"/>
                </a:lnTo>
                <a:lnTo>
                  <a:pt x="1043" y="175"/>
                </a:lnTo>
                <a:lnTo>
                  <a:pt x="1041" y="175"/>
                </a:lnTo>
                <a:lnTo>
                  <a:pt x="1039" y="173"/>
                </a:lnTo>
                <a:lnTo>
                  <a:pt x="1036" y="173"/>
                </a:lnTo>
                <a:lnTo>
                  <a:pt x="1031" y="170"/>
                </a:lnTo>
                <a:lnTo>
                  <a:pt x="1031" y="175"/>
                </a:lnTo>
                <a:lnTo>
                  <a:pt x="1027" y="177"/>
                </a:lnTo>
                <a:lnTo>
                  <a:pt x="1024" y="177"/>
                </a:lnTo>
                <a:lnTo>
                  <a:pt x="1022" y="177"/>
                </a:lnTo>
                <a:lnTo>
                  <a:pt x="1015" y="177"/>
                </a:lnTo>
                <a:lnTo>
                  <a:pt x="1008" y="175"/>
                </a:lnTo>
                <a:lnTo>
                  <a:pt x="1008" y="177"/>
                </a:lnTo>
                <a:lnTo>
                  <a:pt x="998" y="177"/>
                </a:lnTo>
                <a:lnTo>
                  <a:pt x="991" y="177"/>
                </a:lnTo>
                <a:lnTo>
                  <a:pt x="996" y="184"/>
                </a:lnTo>
                <a:lnTo>
                  <a:pt x="1003" y="191"/>
                </a:lnTo>
                <a:lnTo>
                  <a:pt x="1001" y="194"/>
                </a:lnTo>
                <a:lnTo>
                  <a:pt x="998" y="196"/>
                </a:lnTo>
                <a:lnTo>
                  <a:pt x="996" y="196"/>
                </a:lnTo>
                <a:lnTo>
                  <a:pt x="991" y="196"/>
                </a:lnTo>
                <a:lnTo>
                  <a:pt x="998" y="203"/>
                </a:lnTo>
                <a:lnTo>
                  <a:pt x="1003" y="210"/>
                </a:lnTo>
                <a:lnTo>
                  <a:pt x="994" y="218"/>
                </a:lnTo>
                <a:lnTo>
                  <a:pt x="979" y="222"/>
                </a:lnTo>
                <a:lnTo>
                  <a:pt x="975" y="222"/>
                </a:lnTo>
                <a:lnTo>
                  <a:pt x="972" y="220"/>
                </a:lnTo>
                <a:lnTo>
                  <a:pt x="970" y="225"/>
                </a:lnTo>
                <a:lnTo>
                  <a:pt x="965" y="225"/>
                </a:lnTo>
                <a:lnTo>
                  <a:pt x="958" y="225"/>
                </a:lnTo>
                <a:lnTo>
                  <a:pt x="944" y="222"/>
                </a:lnTo>
                <a:lnTo>
                  <a:pt x="946" y="222"/>
                </a:lnTo>
                <a:lnTo>
                  <a:pt x="946" y="227"/>
                </a:lnTo>
                <a:lnTo>
                  <a:pt x="946" y="229"/>
                </a:lnTo>
                <a:lnTo>
                  <a:pt x="942" y="234"/>
                </a:lnTo>
                <a:lnTo>
                  <a:pt x="934" y="237"/>
                </a:lnTo>
                <a:lnTo>
                  <a:pt x="934" y="239"/>
                </a:lnTo>
                <a:lnTo>
                  <a:pt x="937" y="244"/>
                </a:lnTo>
                <a:lnTo>
                  <a:pt x="927" y="248"/>
                </a:lnTo>
                <a:lnTo>
                  <a:pt x="920" y="253"/>
                </a:lnTo>
                <a:lnTo>
                  <a:pt x="911" y="253"/>
                </a:lnTo>
                <a:lnTo>
                  <a:pt x="901" y="253"/>
                </a:lnTo>
                <a:lnTo>
                  <a:pt x="901" y="255"/>
                </a:lnTo>
                <a:lnTo>
                  <a:pt x="901" y="258"/>
                </a:lnTo>
                <a:lnTo>
                  <a:pt x="897" y="258"/>
                </a:lnTo>
                <a:lnTo>
                  <a:pt x="894" y="260"/>
                </a:lnTo>
                <a:lnTo>
                  <a:pt x="894" y="263"/>
                </a:lnTo>
                <a:lnTo>
                  <a:pt x="894" y="267"/>
                </a:lnTo>
                <a:lnTo>
                  <a:pt x="889" y="267"/>
                </a:lnTo>
                <a:lnTo>
                  <a:pt x="885" y="270"/>
                </a:lnTo>
                <a:lnTo>
                  <a:pt x="882" y="270"/>
                </a:lnTo>
                <a:lnTo>
                  <a:pt x="880" y="270"/>
                </a:lnTo>
                <a:lnTo>
                  <a:pt x="875" y="272"/>
                </a:lnTo>
                <a:lnTo>
                  <a:pt x="873" y="277"/>
                </a:lnTo>
                <a:lnTo>
                  <a:pt x="871" y="277"/>
                </a:lnTo>
                <a:lnTo>
                  <a:pt x="868" y="277"/>
                </a:lnTo>
                <a:lnTo>
                  <a:pt x="856" y="289"/>
                </a:lnTo>
                <a:lnTo>
                  <a:pt x="847" y="308"/>
                </a:lnTo>
                <a:lnTo>
                  <a:pt x="847" y="310"/>
                </a:lnTo>
                <a:lnTo>
                  <a:pt x="847" y="315"/>
                </a:lnTo>
                <a:lnTo>
                  <a:pt x="849" y="319"/>
                </a:lnTo>
                <a:lnTo>
                  <a:pt x="854" y="322"/>
                </a:lnTo>
                <a:lnTo>
                  <a:pt x="854" y="319"/>
                </a:lnTo>
                <a:lnTo>
                  <a:pt x="859" y="319"/>
                </a:lnTo>
                <a:lnTo>
                  <a:pt x="861" y="319"/>
                </a:lnTo>
                <a:lnTo>
                  <a:pt x="871" y="329"/>
                </a:lnTo>
                <a:lnTo>
                  <a:pt x="873" y="343"/>
                </a:lnTo>
                <a:lnTo>
                  <a:pt x="882" y="341"/>
                </a:lnTo>
                <a:lnTo>
                  <a:pt x="892" y="338"/>
                </a:lnTo>
                <a:lnTo>
                  <a:pt x="892" y="341"/>
                </a:lnTo>
                <a:lnTo>
                  <a:pt x="894" y="341"/>
                </a:lnTo>
                <a:lnTo>
                  <a:pt x="920" y="348"/>
                </a:lnTo>
                <a:lnTo>
                  <a:pt x="939" y="357"/>
                </a:lnTo>
                <a:lnTo>
                  <a:pt x="953" y="362"/>
                </a:lnTo>
                <a:lnTo>
                  <a:pt x="963" y="364"/>
                </a:lnTo>
                <a:lnTo>
                  <a:pt x="977" y="367"/>
                </a:lnTo>
                <a:lnTo>
                  <a:pt x="991" y="367"/>
                </a:lnTo>
                <a:lnTo>
                  <a:pt x="991" y="369"/>
                </a:lnTo>
                <a:lnTo>
                  <a:pt x="994" y="369"/>
                </a:lnTo>
                <a:lnTo>
                  <a:pt x="991" y="374"/>
                </a:lnTo>
                <a:lnTo>
                  <a:pt x="991" y="379"/>
                </a:lnTo>
                <a:lnTo>
                  <a:pt x="994" y="381"/>
                </a:lnTo>
                <a:lnTo>
                  <a:pt x="994" y="388"/>
                </a:lnTo>
                <a:lnTo>
                  <a:pt x="994" y="393"/>
                </a:lnTo>
                <a:lnTo>
                  <a:pt x="994" y="395"/>
                </a:lnTo>
                <a:lnTo>
                  <a:pt x="1005" y="405"/>
                </a:lnTo>
                <a:lnTo>
                  <a:pt x="1015" y="417"/>
                </a:lnTo>
                <a:lnTo>
                  <a:pt x="1017" y="417"/>
                </a:lnTo>
                <a:lnTo>
                  <a:pt x="1020" y="419"/>
                </a:lnTo>
                <a:lnTo>
                  <a:pt x="1022" y="414"/>
                </a:lnTo>
                <a:lnTo>
                  <a:pt x="1022" y="412"/>
                </a:lnTo>
                <a:lnTo>
                  <a:pt x="1027" y="412"/>
                </a:lnTo>
                <a:lnTo>
                  <a:pt x="1029" y="414"/>
                </a:lnTo>
                <a:lnTo>
                  <a:pt x="1031" y="407"/>
                </a:lnTo>
                <a:lnTo>
                  <a:pt x="1034" y="405"/>
                </a:lnTo>
                <a:lnTo>
                  <a:pt x="1031" y="398"/>
                </a:lnTo>
                <a:lnTo>
                  <a:pt x="1029" y="381"/>
                </a:lnTo>
                <a:lnTo>
                  <a:pt x="1024" y="376"/>
                </a:lnTo>
                <a:lnTo>
                  <a:pt x="1020" y="374"/>
                </a:lnTo>
                <a:lnTo>
                  <a:pt x="1043" y="364"/>
                </a:lnTo>
                <a:lnTo>
                  <a:pt x="1057" y="348"/>
                </a:lnTo>
                <a:lnTo>
                  <a:pt x="1057" y="345"/>
                </a:lnTo>
                <a:lnTo>
                  <a:pt x="1048" y="331"/>
                </a:lnTo>
                <a:lnTo>
                  <a:pt x="1034" y="322"/>
                </a:lnTo>
                <a:lnTo>
                  <a:pt x="1039" y="315"/>
                </a:lnTo>
                <a:lnTo>
                  <a:pt x="1048" y="310"/>
                </a:lnTo>
                <a:lnTo>
                  <a:pt x="1043" y="303"/>
                </a:lnTo>
                <a:lnTo>
                  <a:pt x="1041" y="293"/>
                </a:lnTo>
                <a:lnTo>
                  <a:pt x="1041" y="289"/>
                </a:lnTo>
                <a:lnTo>
                  <a:pt x="1043" y="282"/>
                </a:lnTo>
                <a:lnTo>
                  <a:pt x="1039" y="282"/>
                </a:lnTo>
                <a:lnTo>
                  <a:pt x="1039" y="277"/>
                </a:lnTo>
                <a:lnTo>
                  <a:pt x="1041" y="272"/>
                </a:lnTo>
                <a:lnTo>
                  <a:pt x="1046" y="270"/>
                </a:lnTo>
                <a:lnTo>
                  <a:pt x="1057" y="272"/>
                </a:lnTo>
                <a:lnTo>
                  <a:pt x="1069" y="274"/>
                </a:lnTo>
                <a:lnTo>
                  <a:pt x="1076" y="274"/>
                </a:lnTo>
                <a:lnTo>
                  <a:pt x="1081" y="274"/>
                </a:lnTo>
                <a:lnTo>
                  <a:pt x="1086" y="274"/>
                </a:lnTo>
                <a:lnTo>
                  <a:pt x="1091" y="272"/>
                </a:lnTo>
                <a:lnTo>
                  <a:pt x="1098" y="274"/>
                </a:lnTo>
                <a:lnTo>
                  <a:pt x="1107" y="279"/>
                </a:lnTo>
                <a:lnTo>
                  <a:pt x="1114" y="284"/>
                </a:lnTo>
                <a:lnTo>
                  <a:pt x="1119" y="289"/>
                </a:lnTo>
                <a:lnTo>
                  <a:pt x="1124" y="289"/>
                </a:lnTo>
                <a:lnTo>
                  <a:pt x="1131" y="289"/>
                </a:lnTo>
                <a:lnTo>
                  <a:pt x="1133" y="291"/>
                </a:lnTo>
                <a:lnTo>
                  <a:pt x="1136" y="293"/>
                </a:lnTo>
                <a:lnTo>
                  <a:pt x="1138" y="293"/>
                </a:lnTo>
                <a:lnTo>
                  <a:pt x="1140" y="293"/>
                </a:lnTo>
                <a:lnTo>
                  <a:pt x="1138" y="296"/>
                </a:lnTo>
                <a:lnTo>
                  <a:pt x="1138" y="300"/>
                </a:lnTo>
                <a:lnTo>
                  <a:pt x="1138" y="305"/>
                </a:lnTo>
                <a:lnTo>
                  <a:pt x="1138" y="312"/>
                </a:lnTo>
                <a:lnTo>
                  <a:pt x="1140" y="312"/>
                </a:lnTo>
                <a:lnTo>
                  <a:pt x="1140" y="315"/>
                </a:lnTo>
                <a:lnTo>
                  <a:pt x="1138" y="319"/>
                </a:lnTo>
                <a:lnTo>
                  <a:pt x="1143" y="319"/>
                </a:lnTo>
                <a:lnTo>
                  <a:pt x="1145" y="319"/>
                </a:lnTo>
                <a:lnTo>
                  <a:pt x="1150" y="319"/>
                </a:lnTo>
                <a:lnTo>
                  <a:pt x="1152" y="319"/>
                </a:lnTo>
                <a:lnTo>
                  <a:pt x="1155" y="324"/>
                </a:lnTo>
                <a:lnTo>
                  <a:pt x="1162" y="327"/>
                </a:lnTo>
                <a:lnTo>
                  <a:pt x="1171" y="322"/>
                </a:lnTo>
                <a:lnTo>
                  <a:pt x="1181" y="319"/>
                </a:lnTo>
                <a:lnTo>
                  <a:pt x="1188" y="308"/>
                </a:lnTo>
                <a:lnTo>
                  <a:pt x="1197" y="300"/>
                </a:lnTo>
                <a:lnTo>
                  <a:pt x="1204" y="310"/>
                </a:lnTo>
                <a:lnTo>
                  <a:pt x="1214" y="319"/>
                </a:lnTo>
                <a:lnTo>
                  <a:pt x="1218" y="324"/>
                </a:lnTo>
                <a:lnTo>
                  <a:pt x="1223" y="329"/>
                </a:lnTo>
                <a:lnTo>
                  <a:pt x="1228" y="331"/>
                </a:lnTo>
                <a:lnTo>
                  <a:pt x="1230" y="341"/>
                </a:lnTo>
                <a:lnTo>
                  <a:pt x="1233" y="341"/>
                </a:lnTo>
                <a:lnTo>
                  <a:pt x="1235" y="341"/>
                </a:lnTo>
                <a:lnTo>
                  <a:pt x="1235" y="345"/>
                </a:lnTo>
                <a:lnTo>
                  <a:pt x="1235" y="348"/>
                </a:lnTo>
                <a:lnTo>
                  <a:pt x="1233" y="348"/>
                </a:lnTo>
                <a:lnTo>
                  <a:pt x="1233" y="350"/>
                </a:lnTo>
                <a:lnTo>
                  <a:pt x="1235" y="353"/>
                </a:lnTo>
                <a:lnTo>
                  <a:pt x="1235" y="355"/>
                </a:lnTo>
                <a:lnTo>
                  <a:pt x="1240" y="355"/>
                </a:lnTo>
                <a:lnTo>
                  <a:pt x="1242" y="355"/>
                </a:lnTo>
                <a:lnTo>
                  <a:pt x="1244" y="360"/>
                </a:lnTo>
                <a:lnTo>
                  <a:pt x="1247" y="364"/>
                </a:lnTo>
                <a:lnTo>
                  <a:pt x="1249" y="364"/>
                </a:lnTo>
                <a:lnTo>
                  <a:pt x="1252" y="364"/>
                </a:lnTo>
                <a:lnTo>
                  <a:pt x="1256" y="364"/>
                </a:lnTo>
                <a:lnTo>
                  <a:pt x="1256" y="367"/>
                </a:lnTo>
                <a:lnTo>
                  <a:pt x="1259" y="367"/>
                </a:lnTo>
                <a:lnTo>
                  <a:pt x="1261" y="367"/>
                </a:lnTo>
                <a:lnTo>
                  <a:pt x="1263" y="369"/>
                </a:lnTo>
                <a:lnTo>
                  <a:pt x="1266" y="372"/>
                </a:lnTo>
                <a:lnTo>
                  <a:pt x="1273" y="372"/>
                </a:lnTo>
                <a:lnTo>
                  <a:pt x="1280" y="374"/>
                </a:lnTo>
                <a:lnTo>
                  <a:pt x="1278" y="376"/>
                </a:lnTo>
                <a:lnTo>
                  <a:pt x="1278" y="379"/>
                </a:lnTo>
                <a:lnTo>
                  <a:pt x="1280" y="381"/>
                </a:lnTo>
                <a:lnTo>
                  <a:pt x="1282" y="383"/>
                </a:lnTo>
                <a:lnTo>
                  <a:pt x="1282" y="386"/>
                </a:lnTo>
                <a:lnTo>
                  <a:pt x="1285" y="386"/>
                </a:lnTo>
                <a:lnTo>
                  <a:pt x="1287" y="386"/>
                </a:lnTo>
                <a:lnTo>
                  <a:pt x="1294" y="386"/>
                </a:lnTo>
                <a:lnTo>
                  <a:pt x="1299" y="388"/>
                </a:lnTo>
                <a:lnTo>
                  <a:pt x="1299" y="398"/>
                </a:lnTo>
                <a:lnTo>
                  <a:pt x="1301" y="405"/>
                </a:lnTo>
                <a:lnTo>
                  <a:pt x="1301" y="407"/>
                </a:lnTo>
                <a:lnTo>
                  <a:pt x="1294" y="412"/>
                </a:lnTo>
                <a:lnTo>
                  <a:pt x="1287" y="417"/>
                </a:lnTo>
                <a:lnTo>
                  <a:pt x="1294" y="414"/>
                </a:lnTo>
                <a:lnTo>
                  <a:pt x="1304" y="412"/>
                </a:lnTo>
                <a:lnTo>
                  <a:pt x="1304" y="414"/>
                </a:lnTo>
                <a:lnTo>
                  <a:pt x="1301" y="417"/>
                </a:lnTo>
                <a:lnTo>
                  <a:pt x="1299" y="417"/>
                </a:lnTo>
                <a:lnTo>
                  <a:pt x="1294" y="426"/>
                </a:lnTo>
                <a:lnTo>
                  <a:pt x="1289" y="436"/>
                </a:lnTo>
                <a:lnTo>
                  <a:pt x="1292" y="433"/>
                </a:lnTo>
                <a:lnTo>
                  <a:pt x="1294" y="433"/>
                </a:lnTo>
                <a:lnTo>
                  <a:pt x="1296" y="433"/>
                </a:lnTo>
                <a:lnTo>
                  <a:pt x="1299" y="436"/>
                </a:lnTo>
                <a:lnTo>
                  <a:pt x="1299" y="440"/>
                </a:lnTo>
                <a:lnTo>
                  <a:pt x="1301" y="440"/>
                </a:lnTo>
                <a:lnTo>
                  <a:pt x="1304" y="440"/>
                </a:lnTo>
                <a:lnTo>
                  <a:pt x="1304" y="443"/>
                </a:lnTo>
                <a:lnTo>
                  <a:pt x="1313" y="440"/>
                </a:lnTo>
                <a:lnTo>
                  <a:pt x="1323" y="440"/>
                </a:lnTo>
                <a:lnTo>
                  <a:pt x="1325" y="443"/>
                </a:lnTo>
                <a:lnTo>
                  <a:pt x="1325" y="445"/>
                </a:lnTo>
                <a:lnTo>
                  <a:pt x="1323" y="447"/>
                </a:lnTo>
                <a:lnTo>
                  <a:pt x="1323" y="452"/>
                </a:lnTo>
                <a:lnTo>
                  <a:pt x="1327" y="450"/>
                </a:lnTo>
                <a:lnTo>
                  <a:pt x="1330" y="450"/>
                </a:lnTo>
                <a:lnTo>
                  <a:pt x="1330" y="452"/>
                </a:lnTo>
                <a:lnTo>
                  <a:pt x="1330" y="457"/>
                </a:lnTo>
                <a:lnTo>
                  <a:pt x="1327" y="459"/>
                </a:lnTo>
                <a:lnTo>
                  <a:pt x="1323" y="459"/>
                </a:lnTo>
                <a:lnTo>
                  <a:pt x="1323" y="462"/>
                </a:lnTo>
                <a:lnTo>
                  <a:pt x="1325" y="462"/>
                </a:lnTo>
                <a:lnTo>
                  <a:pt x="1327" y="459"/>
                </a:lnTo>
                <a:lnTo>
                  <a:pt x="1330" y="459"/>
                </a:lnTo>
                <a:lnTo>
                  <a:pt x="1332" y="462"/>
                </a:lnTo>
                <a:lnTo>
                  <a:pt x="1337" y="466"/>
                </a:lnTo>
                <a:lnTo>
                  <a:pt x="1332" y="473"/>
                </a:lnTo>
                <a:lnTo>
                  <a:pt x="1330" y="478"/>
                </a:lnTo>
                <a:lnTo>
                  <a:pt x="1327" y="478"/>
                </a:lnTo>
                <a:lnTo>
                  <a:pt x="1325" y="478"/>
                </a:lnTo>
                <a:lnTo>
                  <a:pt x="1320" y="473"/>
                </a:lnTo>
                <a:lnTo>
                  <a:pt x="1318" y="471"/>
                </a:lnTo>
                <a:lnTo>
                  <a:pt x="1318" y="466"/>
                </a:lnTo>
                <a:lnTo>
                  <a:pt x="1318" y="464"/>
                </a:lnTo>
                <a:lnTo>
                  <a:pt x="1315" y="466"/>
                </a:lnTo>
                <a:lnTo>
                  <a:pt x="1315" y="469"/>
                </a:lnTo>
                <a:lnTo>
                  <a:pt x="1308" y="471"/>
                </a:lnTo>
                <a:lnTo>
                  <a:pt x="1304" y="473"/>
                </a:lnTo>
                <a:lnTo>
                  <a:pt x="1301" y="473"/>
                </a:lnTo>
                <a:lnTo>
                  <a:pt x="1299" y="476"/>
                </a:lnTo>
                <a:lnTo>
                  <a:pt x="1301" y="471"/>
                </a:lnTo>
                <a:lnTo>
                  <a:pt x="1304" y="466"/>
                </a:lnTo>
                <a:lnTo>
                  <a:pt x="1299" y="466"/>
                </a:lnTo>
                <a:lnTo>
                  <a:pt x="1294" y="466"/>
                </a:lnTo>
                <a:lnTo>
                  <a:pt x="1294" y="464"/>
                </a:lnTo>
                <a:lnTo>
                  <a:pt x="1292" y="466"/>
                </a:lnTo>
                <a:lnTo>
                  <a:pt x="1289" y="466"/>
                </a:lnTo>
                <a:lnTo>
                  <a:pt x="1273" y="466"/>
                </a:lnTo>
                <a:lnTo>
                  <a:pt x="1259" y="466"/>
                </a:lnTo>
                <a:lnTo>
                  <a:pt x="1256" y="464"/>
                </a:lnTo>
                <a:lnTo>
                  <a:pt x="1256" y="462"/>
                </a:lnTo>
                <a:lnTo>
                  <a:pt x="1273" y="438"/>
                </a:lnTo>
                <a:lnTo>
                  <a:pt x="1287" y="417"/>
                </a:lnTo>
                <a:close/>
                <a:moveTo>
                  <a:pt x="3381" y="1068"/>
                </a:moveTo>
                <a:lnTo>
                  <a:pt x="3376" y="1068"/>
                </a:lnTo>
                <a:lnTo>
                  <a:pt x="3350" y="1061"/>
                </a:lnTo>
                <a:lnTo>
                  <a:pt x="3346" y="1068"/>
                </a:lnTo>
                <a:lnTo>
                  <a:pt x="3331" y="1089"/>
                </a:lnTo>
                <a:lnTo>
                  <a:pt x="3322" y="1118"/>
                </a:lnTo>
                <a:lnTo>
                  <a:pt x="3322" y="1123"/>
                </a:lnTo>
                <a:lnTo>
                  <a:pt x="3331" y="1127"/>
                </a:lnTo>
                <a:lnTo>
                  <a:pt x="3329" y="1151"/>
                </a:lnTo>
                <a:lnTo>
                  <a:pt x="3334" y="1156"/>
                </a:lnTo>
                <a:lnTo>
                  <a:pt x="3343" y="1132"/>
                </a:lnTo>
                <a:lnTo>
                  <a:pt x="3343" y="1130"/>
                </a:lnTo>
                <a:lnTo>
                  <a:pt x="3343" y="1120"/>
                </a:lnTo>
                <a:lnTo>
                  <a:pt x="3348" y="1115"/>
                </a:lnTo>
                <a:lnTo>
                  <a:pt x="3348" y="1125"/>
                </a:lnTo>
                <a:lnTo>
                  <a:pt x="3348" y="1127"/>
                </a:lnTo>
                <a:lnTo>
                  <a:pt x="3355" y="1132"/>
                </a:lnTo>
                <a:lnTo>
                  <a:pt x="3358" y="1144"/>
                </a:lnTo>
                <a:lnTo>
                  <a:pt x="3362" y="1144"/>
                </a:lnTo>
                <a:lnTo>
                  <a:pt x="3362" y="1139"/>
                </a:lnTo>
                <a:lnTo>
                  <a:pt x="3369" y="1139"/>
                </a:lnTo>
                <a:lnTo>
                  <a:pt x="3365" y="1144"/>
                </a:lnTo>
                <a:lnTo>
                  <a:pt x="3365" y="1149"/>
                </a:lnTo>
                <a:lnTo>
                  <a:pt x="3372" y="1153"/>
                </a:lnTo>
                <a:lnTo>
                  <a:pt x="3374" y="1137"/>
                </a:lnTo>
                <a:lnTo>
                  <a:pt x="3367" y="1118"/>
                </a:lnTo>
                <a:lnTo>
                  <a:pt x="3358" y="1106"/>
                </a:lnTo>
                <a:lnTo>
                  <a:pt x="3369" y="1097"/>
                </a:lnTo>
                <a:lnTo>
                  <a:pt x="3374" y="1101"/>
                </a:lnTo>
                <a:lnTo>
                  <a:pt x="3379" y="1099"/>
                </a:lnTo>
                <a:lnTo>
                  <a:pt x="3374" y="1087"/>
                </a:lnTo>
                <a:lnTo>
                  <a:pt x="3369" y="1089"/>
                </a:lnTo>
                <a:lnTo>
                  <a:pt x="3355" y="1089"/>
                </a:lnTo>
                <a:lnTo>
                  <a:pt x="3348" y="1097"/>
                </a:lnTo>
                <a:lnTo>
                  <a:pt x="3339" y="1085"/>
                </a:lnTo>
                <a:lnTo>
                  <a:pt x="3346" y="1075"/>
                </a:lnTo>
                <a:lnTo>
                  <a:pt x="3358" y="1075"/>
                </a:lnTo>
                <a:lnTo>
                  <a:pt x="3384" y="1078"/>
                </a:lnTo>
                <a:lnTo>
                  <a:pt x="3398" y="1061"/>
                </a:lnTo>
                <a:lnTo>
                  <a:pt x="3395" y="1059"/>
                </a:lnTo>
                <a:lnTo>
                  <a:pt x="3381" y="1068"/>
                </a:lnTo>
                <a:close/>
                <a:moveTo>
                  <a:pt x="3876" y="1675"/>
                </a:moveTo>
                <a:lnTo>
                  <a:pt x="3892" y="1653"/>
                </a:lnTo>
                <a:lnTo>
                  <a:pt x="3916" y="1641"/>
                </a:lnTo>
                <a:lnTo>
                  <a:pt x="3933" y="1622"/>
                </a:lnTo>
                <a:lnTo>
                  <a:pt x="3940" y="1613"/>
                </a:lnTo>
                <a:lnTo>
                  <a:pt x="3949" y="1604"/>
                </a:lnTo>
                <a:lnTo>
                  <a:pt x="3954" y="1611"/>
                </a:lnTo>
                <a:lnTo>
                  <a:pt x="3963" y="1608"/>
                </a:lnTo>
                <a:lnTo>
                  <a:pt x="3968" y="1611"/>
                </a:lnTo>
                <a:lnTo>
                  <a:pt x="3966" y="1615"/>
                </a:lnTo>
                <a:lnTo>
                  <a:pt x="3966" y="1622"/>
                </a:lnTo>
                <a:lnTo>
                  <a:pt x="3949" y="1641"/>
                </a:lnTo>
                <a:lnTo>
                  <a:pt x="3954" y="1646"/>
                </a:lnTo>
                <a:lnTo>
                  <a:pt x="3930" y="1663"/>
                </a:lnTo>
                <a:lnTo>
                  <a:pt x="3911" y="1684"/>
                </a:lnTo>
                <a:lnTo>
                  <a:pt x="3899" y="1684"/>
                </a:lnTo>
                <a:lnTo>
                  <a:pt x="3876" y="1675"/>
                </a:lnTo>
                <a:close/>
                <a:moveTo>
                  <a:pt x="1663" y="234"/>
                </a:moveTo>
                <a:lnTo>
                  <a:pt x="1675" y="234"/>
                </a:lnTo>
                <a:lnTo>
                  <a:pt x="1687" y="234"/>
                </a:lnTo>
                <a:lnTo>
                  <a:pt x="1687" y="237"/>
                </a:lnTo>
                <a:lnTo>
                  <a:pt x="1687" y="239"/>
                </a:lnTo>
                <a:lnTo>
                  <a:pt x="1682" y="239"/>
                </a:lnTo>
                <a:lnTo>
                  <a:pt x="1677" y="239"/>
                </a:lnTo>
                <a:lnTo>
                  <a:pt x="1673" y="239"/>
                </a:lnTo>
                <a:lnTo>
                  <a:pt x="1670" y="244"/>
                </a:lnTo>
                <a:lnTo>
                  <a:pt x="1677" y="244"/>
                </a:lnTo>
                <a:lnTo>
                  <a:pt x="1685" y="244"/>
                </a:lnTo>
                <a:lnTo>
                  <a:pt x="1687" y="246"/>
                </a:lnTo>
                <a:lnTo>
                  <a:pt x="1692" y="246"/>
                </a:lnTo>
                <a:lnTo>
                  <a:pt x="1687" y="251"/>
                </a:lnTo>
                <a:lnTo>
                  <a:pt x="1685" y="255"/>
                </a:lnTo>
                <a:lnTo>
                  <a:pt x="1692" y="255"/>
                </a:lnTo>
                <a:lnTo>
                  <a:pt x="1699" y="255"/>
                </a:lnTo>
                <a:lnTo>
                  <a:pt x="1711" y="260"/>
                </a:lnTo>
                <a:lnTo>
                  <a:pt x="1727" y="263"/>
                </a:lnTo>
                <a:lnTo>
                  <a:pt x="1744" y="258"/>
                </a:lnTo>
                <a:lnTo>
                  <a:pt x="1760" y="253"/>
                </a:lnTo>
                <a:lnTo>
                  <a:pt x="1779" y="246"/>
                </a:lnTo>
                <a:lnTo>
                  <a:pt x="1789" y="232"/>
                </a:lnTo>
                <a:lnTo>
                  <a:pt x="1786" y="232"/>
                </a:lnTo>
                <a:lnTo>
                  <a:pt x="1784" y="232"/>
                </a:lnTo>
                <a:lnTo>
                  <a:pt x="1777" y="229"/>
                </a:lnTo>
                <a:lnTo>
                  <a:pt x="1777" y="220"/>
                </a:lnTo>
                <a:lnTo>
                  <a:pt x="1770" y="222"/>
                </a:lnTo>
                <a:lnTo>
                  <a:pt x="1765" y="222"/>
                </a:lnTo>
                <a:lnTo>
                  <a:pt x="1763" y="220"/>
                </a:lnTo>
                <a:lnTo>
                  <a:pt x="1760" y="220"/>
                </a:lnTo>
                <a:lnTo>
                  <a:pt x="1758" y="220"/>
                </a:lnTo>
                <a:lnTo>
                  <a:pt x="1756" y="222"/>
                </a:lnTo>
                <a:lnTo>
                  <a:pt x="1751" y="225"/>
                </a:lnTo>
                <a:lnTo>
                  <a:pt x="1744" y="225"/>
                </a:lnTo>
                <a:lnTo>
                  <a:pt x="1734" y="225"/>
                </a:lnTo>
                <a:lnTo>
                  <a:pt x="1730" y="225"/>
                </a:lnTo>
                <a:lnTo>
                  <a:pt x="1727" y="225"/>
                </a:lnTo>
                <a:lnTo>
                  <a:pt x="1722" y="225"/>
                </a:lnTo>
                <a:lnTo>
                  <a:pt x="1720" y="229"/>
                </a:lnTo>
                <a:lnTo>
                  <a:pt x="1715" y="227"/>
                </a:lnTo>
                <a:lnTo>
                  <a:pt x="1713" y="225"/>
                </a:lnTo>
                <a:lnTo>
                  <a:pt x="1711" y="225"/>
                </a:lnTo>
                <a:lnTo>
                  <a:pt x="1708" y="225"/>
                </a:lnTo>
                <a:lnTo>
                  <a:pt x="1708" y="227"/>
                </a:lnTo>
                <a:lnTo>
                  <a:pt x="1708" y="229"/>
                </a:lnTo>
                <a:lnTo>
                  <a:pt x="1703" y="232"/>
                </a:lnTo>
                <a:lnTo>
                  <a:pt x="1699" y="234"/>
                </a:lnTo>
                <a:lnTo>
                  <a:pt x="1699" y="229"/>
                </a:lnTo>
                <a:lnTo>
                  <a:pt x="1699" y="225"/>
                </a:lnTo>
                <a:lnTo>
                  <a:pt x="1692" y="222"/>
                </a:lnTo>
                <a:lnTo>
                  <a:pt x="1682" y="220"/>
                </a:lnTo>
                <a:lnTo>
                  <a:pt x="1673" y="227"/>
                </a:lnTo>
                <a:lnTo>
                  <a:pt x="1663" y="234"/>
                </a:lnTo>
                <a:close/>
                <a:moveTo>
                  <a:pt x="2657" y="92"/>
                </a:moveTo>
                <a:lnTo>
                  <a:pt x="2655" y="94"/>
                </a:lnTo>
                <a:lnTo>
                  <a:pt x="2652" y="97"/>
                </a:lnTo>
                <a:lnTo>
                  <a:pt x="2652" y="94"/>
                </a:lnTo>
                <a:lnTo>
                  <a:pt x="2631" y="99"/>
                </a:lnTo>
                <a:lnTo>
                  <a:pt x="2607" y="104"/>
                </a:lnTo>
                <a:lnTo>
                  <a:pt x="2598" y="109"/>
                </a:lnTo>
                <a:lnTo>
                  <a:pt x="2593" y="118"/>
                </a:lnTo>
                <a:lnTo>
                  <a:pt x="2591" y="118"/>
                </a:lnTo>
                <a:lnTo>
                  <a:pt x="2588" y="118"/>
                </a:lnTo>
                <a:lnTo>
                  <a:pt x="2581" y="120"/>
                </a:lnTo>
                <a:lnTo>
                  <a:pt x="2570" y="125"/>
                </a:lnTo>
                <a:lnTo>
                  <a:pt x="2570" y="128"/>
                </a:lnTo>
                <a:lnTo>
                  <a:pt x="2572" y="130"/>
                </a:lnTo>
                <a:lnTo>
                  <a:pt x="2567" y="132"/>
                </a:lnTo>
                <a:lnTo>
                  <a:pt x="2560" y="135"/>
                </a:lnTo>
                <a:lnTo>
                  <a:pt x="2560" y="137"/>
                </a:lnTo>
                <a:lnTo>
                  <a:pt x="2562" y="137"/>
                </a:lnTo>
                <a:lnTo>
                  <a:pt x="2558" y="139"/>
                </a:lnTo>
                <a:lnTo>
                  <a:pt x="2555" y="139"/>
                </a:lnTo>
                <a:lnTo>
                  <a:pt x="2555" y="142"/>
                </a:lnTo>
                <a:lnTo>
                  <a:pt x="2558" y="144"/>
                </a:lnTo>
                <a:lnTo>
                  <a:pt x="2546" y="146"/>
                </a:lnTo>
                <a:lnTo>
                  <a:pt x="2541" y="156"/>
                </a:lnTo>
                <a:lnTo>
                  <a:pt x="2555" y="161"/>
                </a:lnTo>
                <a:lnTo>
                  <a:pt x="2562" y="156"/>
                </a:lnTo>
                <a:lnTo>
                  <a:pt x="2565" y="158"/>
                </a:lnTo>
                <a:lnTo>
                  <a:pt x="2567" y="158"/>
                </a:lnTo>
                <a:lnTo>
                  <a:pt x="2567" y="163"/>
                </a:lnTo>
                <a:lnTo>
                  <a:pt x="2567" y="165"/>
                </a:lnTo>
                <a:lnTo>
                  <a:pt x="2577" y="168"/>
                </a:lnTo>
                <a:lnTo>
                  <a:pt x="2588" y="168"/>
                </a:lnTo>
                <a:lnTo>
                  <a:pt x="2600" y="168"/>
                </a:lnTo>
                <a:lnTo>
                  <a:pt x="2610" y="168"/>
                </a:lnTo>
                <a:lnTo>
                  <a:pt x="2612" y="168"/>
                </a:lnTo>
                <a:lnTo>
                  <a:pt x="2615" y="163"/>
                </a:lnTo>
                <a:lnTo>
                  <a:pt x="2598" y="158"/>
                </a:lnTo>
                <a:lnTo>
                  <a:pt x="2591" y="149"/>
                </a:lnTo>
                <a:lnTo>
                  <a:pt x="2591" y="146"/>
                </a:lnTo>
                <a:lnTo>
                  <a:pt x="2593" y="142"/>
                </a:lnTo>
                <a:lnTo>
                  <a:pt x="2600" y="132"/>
                </a:lnTo>
                <a:lnTo>
                  <a:pt x="2617" y="128"/>
                </a:lnTo>
                <a:lnTo>
                  <a:pt x="2631" y="118"/>
                </a:lnTo>
                <a:lnTo>
                  <a:pt x="2650" y="111"/>
                </a:lnTo>
                <a:lnTo>
                  <a:pt x="2669" y="106"/>
                </a:lnTo>
                <a:lnTo>
                  <a:pt x="2688" y="101"/>
                </a:lnTo>
                <a:lnTo>
                  <a:pt x="2709" y="99"/>
                </a:lnTo>
                <a:lnTo>
                  <a:pt x="2730" y="97"/>
                </a:lnTo>
                <a:lnTo>
                  <a:pt x="2745" y="87"/>
                </a:lnTo>
                <a:lnTo>
                  <a:pt x="2742" y="85"/>
                </a:lnTo>
                <a:lnTo>
                  <a:pt x="2735" y="85"/>
                </a:lnTo>
                <a:lnTo>
                  <a:pt x="2733" y="85"/>
                </a:lnTo>
                <a:lnTo>
                  <a:pt x="2714" y="87"/>
                </a:lnTo>
                <a:lnTo>
                  <a:pt x="2697" y="92"/>
                </a:lnTo>
                <a:lnTo>
                  <a:pt x="2678" y="92"/>
                </a:lnTo>
                <a:lnTo>
                  <a:pt x="2657" y="92"/>
                </a:lnTo>
                <a:close/>
                <a:moveTo>
                  <a:pt x="2167" y="45"/>
                </a:moveTo>
                <a:lnTo>
                  <a:pt x="2163" y="45"/>
                </a:lnTo>
                <a:lnTo>
                  <a:pt x="2155" y="45"/>
                </a:lnTo>
                <a:lnTo>
                  <a:pt x="2155" y="47"/>
                </a:lnTo>
                <a:lnTo>
                  <a:pt x="2158" y="49"/>
                </a:lnTo>
                <a:lnTo>
                  <a:pt x="2155" y="49"/>
                </a:lnTo>
                <a:lnTo>
                  <a:pt x="2153" y="52"/>
                </a:lnTo>
                <a:lnTo>
                  <a:pt x="2153" y="49"/>
                </a:lnTo>
                <a:lnTo>
                  <a:pt x="2151" y="47"/>
                </a:lnTo>
                <a:lnTo>
                  <a:pt x="2141" y="47"/>
                </a:lnTo>
                <a:lnTo>
                  <a:pt x="2132" y="45"/>
                </a:lnTo>
                <a:lnTo>
                  <a:pt x="2129" y="47"/>
                </a:lnTo>
                <a:lnTo>
                  <a:pt x="2129" y="52"/>
                </a:lnTo>
                <a:lnTo>
                  <a:pt x="2129" y="54"/>
                </a:lnTo>
                <a:lnTo>
                  <a:pt x="2132" y="56"/>
                </a:lnTo>
                <a:lnTo>
                  <a:pt x="2125" y="52"/>
                </a:lnTo>
                <a:lnTo>
                  <a:pt x="2118" y="47"/>
                </a:lnTo>
                <a:lnTo>
                  <a:pt x="2110" y="49"/>
                </a:lnTo>
                <a:lnTo>
                  <a:pt x="2103" y="52"/>
                </a:lnTo>
                <a:lnTo>
                  <a:pt x="2103" y="49"/>
                </a:lnTo>
                <a:lnTo>
                  <a:pt x="2106" y="47"/>
                </a:lnTo>
                <a:lnTo>
                  <a:pt x="2089" y="47"/>
                </a:lnTo>
                <a:lnTo>
                  <a:pt x="2070" y="49"/>
                </a:lnTo>
                <a:lnTo>
                  <a:pt x="2068" y="52"/>
                </a:lnTo>
                <a:lnTo>
                  <a:pt x="2075" y="56"/>
                </a:lnTo>
                <a:lnTo>
                  <a:pt x="2082" y="64"/>
                </a:lnTo>
                <a:lnTo>
                  <a:pt x="2073" y="61"/>
                </a:lnTo>
                <a:lnTo>
                  <a:pt x="2070" y="64"/>
                </a:lnTo>
                <a:lnTo>
                  <a:pt x="2073" y="66"/>
                </a:lnTo>
                <a:lnTo>
                  <a:pt x="2077" y="68"/>
                </a:lnTo>
                <a:lnTo>
                  <a:pt x="2082" y="68"/>
                </a:lnTo>
                <a:lnTo>
                  <a:pt x="2087" y="68"/>
                </a:lnTo>
                <a:lnTo>
                  <a:pt x="2084" y="66"/>
                </a:lnTo>
                <a:lnTo>
                  <a:pt x="2096" y="68"/>
                </a:lnTo>
                <a:lnTo>
                  <a:pt x="2108" y="71"/>
                </a:lnTo>
                <a:lnTo>
                  <a:pt x="2106" y="73"/>
                </a:lnTo>
                <a:lnTo>
                  <a:pt x="2106" y="75"/>
                </a:lnTo>
                <a:lnTo>
                  <a:pt x="2110" y="75"/>
                </a:lnTo>
                <a:lnTo>
                  <a:pt x="2118" y="75"/>
                </a:lnTo>
                <a:lnTo>
                  <a:pt x="2115" y="75"/>
                </a:lnTo>
                <a:lnTo>
                  <a:pt x="2113" y="78"/>
                </a:lnTo>
                <a:lnTo>
                  <a:pt x="2108" y="80"/>
                </a:lnTo>
                <a:lnTo>
                  <a:pt x="2122" y="87"/>
                </a:lnTo>
                <a:lnTo>
                  <a:pt x="2139" y="92"/>
                </a:lnTo>
                <a:lnTo>
                  <a:pt x="2146" y="87"/>
                </a:lnTo>
                <a:lnTo>
                  <a:pt x="2151" y="80"/>
                </a:lnTo>
                <a:lnTo>
                  <a:pt x="2155" y="80"/>
                </a:lnTo>
                <a:lnTo>
                  <a:pt x="2158" y="80"/>
                </a:lnTo>
                <a:lnTo>
                  <a:pt x="2167" y="71"/>
                </a:lnTo>
                <a:lnTo>
                  <a:pt x="2181" y="66"/>
                </a:lnTo>
                <a:lnTo>
                  <a:pt x="2186" y="71"/>
                </a:lnTo>
                <a:lnTo>
                  <a:pt x="2191" y="73"/>
                </a:lnTo>
                <a:lnTo>
                  <a:pt x="2191" y="78"/>
                </a:lnTo>
                <a:lnTo>
                  <a:pt x="2189" y="80"/>
                </a:lnTo>
                <a:lnTo>
                  <a:pt x="2198" y="80"/>
                </a:lnTo>
                <a:lnTo>
                  <a:pt x="2205" y="80"/>
                </a:lnTo>
                <a:lnTo>
                  <a:pt x="2208" y="80"/>
                </a:lnTo>
                <a:lnTo>
                  <a:pt x="2210" y="83"/>
                </a:lnTo>
                <a:lnTo>
                  <a:pt x="2222" y="80"/>
                </a:lnTo>
                <a:lnTo>
                  <a:pt x="2234" y="75"/>
                </a:lnTo>
                <a:lnTo>
                  <a:pt x="2234" y="73"/>
                </a:lnTo>
                <a:lnTo>
                  <a:pt x="2226" y="73"/>
                </a:lnTo>
                <a:lnTo>
                  <a:pt x="2219" y="73"/>
                </a:lnTo>
                <a:lnTo>
                  <a:pt x="2219" y="71"/>
                </a:lnTo>
                <a:lnTo>
                  <a:pt x="2217" y="68"/>
                </a:lnTo>
                <a:lnTo>
                  <a:pt x="2212" y="68"/>
                </a:lnTo>
                <a:lnTo>
                  <a:pt x="2208" y="68"/>
                </a:lnTo>
                <a:lnTo>
                  <a:pt x="2203" y="66"/>
                </a:lnTo>
                <a:lnTo>
                  <a:pt x="2191" y="64"/>
                </a:lnTo>
                <a:lnTo>
                  <a:pt x="2191" y="61"/>
                </a:lnTo>
                <a:lnTo>
                  <a:pt x="2191" y="59"/>
                </a:lnTo>
                <a:lnTo>
                  <a:pt x="2179" y="59"/>
                </a:lnTo>
                <a:lnTo>
                  <a:pt x="2167" y="56"/>
                </a:lnTo>
                <a:lnTo>
                  <a:pt x="2165" y="54"/>
                </a:lnTo>
                <a:lnTo>
                  <a:pt x="2163" y="52"/>
                </a:lnTo>
                <a:lnTo>
                  <a:pt x="2170" y="52"/>
                </a:lnTo>
                <a:lnTo>
                  <a:pt x="2177" y="52"/>
                </a:lnTo>
                <a:lnTo>
                  <a:pt x="2177" y="54"/>
                </a:lnTo>
                <a:lnTo>
                  <a:pt x="2193" y="54"/>
                </a:lnTo>
                <a:lnTo>
                  <a:pt x="2208" y="54"/>
                </a:lnTo>
                <a:lnTo>
                  <a:pt x="2210" y="56"/>
                </a:lnTo>
                <a:lnTo>
                  <a:pt x="2215" y="59"/>
                </a:lnTo>
                <a:lnTo>
                  <a:pt x="2219" y="59"/>
                </a:lnTo>
                <a:lnTo>
                  <a:pt x="2224" y="59"/>
                </a:lnTo>
                <a:lnTo>
                  <a:pt x="2234" y="56"/>
                </a:lnTo>
                <a:lnTo>
                  <a:pt x="2245" y="54"/>
                </a:lnTo>
                <a:lnTo>
                  <a:pt x="2248" y="52"/>
                </a:lnTo>
                <a:lnTo>
                  <a:pt x="2255" y="49"/>
                </a:lnTo>
                <a:lnTo>
                  <a:pt x="2260" y="49"/>
                </a:lnTo>
                <a:lnTo>
                  <a:pt x="2260" y="42"/>
                </a:lnTo>
                <a:lnTo>
                  <a:pt x="2238" y="42"/>
                </a:lnTo>
                <a:lnTo>
                  <a:pt x="2217" y="42"/>
                </a:lnTo>
                <a:lnTo>
                  <a:pt x="2217" y="40"/>
                </a:lnTo>
                <a:lnTo>
                  <a:pt x="2212" y="40"/>
                </a:lnTo>
                <a:lnTo>
                  <a:pt x="2210" y="40"/>
                </a:lnTo>
                <a:lnTo>
                  <a:pt x="2208" y="40"/>
                </a:lnTo>
                <a:lnTo>
                  <a:pt x="2203" y="45"/>
                </a:lnTo>
                <a:lnTo>
                  <a:pt x="2191" y="42"/>
                </a:lnTo>
                <a:lnTo>
                  <a:pt x="2179" y="40"/>
                </a:lnTo>
                <a:lnTo>
                  <a:pt x="2177" y="40"/>
                </a:lnTo>
                <a:lnTo>
                  <a:pt x="2172" y="42"/>
                </a:lnTo>
                <a:lnTo>
                  <a:pt x="2167" y="45"/>
                </a:lnTo>
                <a:close/>
                <a:moveTo>
                  <a:pt x="3580" y="549"/>
                </a:moveTo>
                <a:lnTo>
                  <a:pt x="3580" y="549"/>
                </a:lnTo>
                <a:lnTo>
                  <a:pt x="3578" y="549"/>
                </a:lnTo>
                <a:lnTo>
                  <a:pt x="3578" y="547"/>
                </a:lnTo>
                <a:lnTo>
                  <a:pt x="3570" y="554"/>
                </a:lnTo>
                <a:lnTo>
                  <a:pt x="3568" y="566"/>
                </a:lnTo>
                <a:lnTo>
                  <a:pt x="3570" y="566"/>
                </a:lnTo>
                <a:lnTo>
                  <a:pt x="3559" y="590"/>
                </a:lnTo>
                <a:lnTo>
                  <a:pt x="3537" y="604"/>
                </a:lnTo>
                <a:lnTo>
                  <a:pt x="3537" y="599"/>
                </a:lnTo>
                <a:lnTo>
                  <a:pt x="3537" y="594"/>
                </a:lnTo>
                <a:lnTo>
                  <a:pt x="3535" y="597"/>
                </a:lnTo>
                <a:lnTo>
                  <a:pt x="3530" y="597"/>
                </a:lnTo>
                <a:lnTo>
                  <a:pt x="3530" y="601"/>
                </a:lnTo>
                <a:lnTo>
                  <a:pt x="3530" y="604"/>
                </a:lnTo>
                <a:lnTo>
                  <a:pt x="3528" y="608"/>
                </a:lnTo>
                <a:lnTo>
                  <a:pt x="3523" y="613"/>
                </a:lnTo>
                <a:lnTo>
                  <a:pt x="3523" y="618"/>
                </a:lnTo>
                <a:lnTo>
                  <a:pt x="3518" y="618"/>
                </a:lnTo>
                <a:lnTo>
                  <a:pt x="3509" y="620"/>
                </a:lnTo>
                <a:lnTo>
                  <a:pt x="3497" y="620"/>
                </a:lnTo>
                <a:lnTo>
                  <a:pt x="3492" y="620"/>
                </a:lnTo>
                <a:lnTo>
                  <a:pt x="3490" y="620"/>
                </a:lnTo>
                <a:lnTo>
                  <a:pt x="3481" y="625"/>
                </a:lnTo>
                <a:lnTo>
                  <a:pt x="3476" y="630"/>
                </a:lnTo>
                <a:lnTo>
                  <a:pt x="3466" y="635"/>
                </a:lnTo>
                <a:lnTo>
                  <a:pt x="3464" y="642"/>
                </a:lnTo>
                <a:lnTo>
                  <a:pt x="3455" y="644"/>
                </a:lnTo>
                <a:lnTo>
                  <a:pt x="3450" y="653"/>
                </a:lnTo>
                <a:lnTo>
                  <a:pt x="3450" y="658"/>
                </a:lnTo>
                <a:lnTo>
                  <a:pt x="3452" y="661"/>
                </a:lnTo>
                <a:lnTo>
                  <a:pt x="3455" y="658"/>
                </a:lnTo>
                <a:lnTo>
                  <a:pt x="3459" y="658"/>
                </a:lnTo>
                <a:lnTo>
                  <a:pt x="3457" y="663"/>
                </a:lnTo>
                <a:lnTo>
                  <a:pt x="3455" y="668"/>
                </a:lnTo>
                <a:lnTo>
                  <a:pt x="3457" y="672"/>
                </a:lnTo>
                <a:lnTo>
                  <a:pt x="3457" y="677"/>
                </a:lnTo>
                <a:lnTo>
                  <a:pt x="3459" y="677"/>
                </a:lnTo>
                <a:lnTo>
                  <a:pt x="3462" y="675"/>
                </a:lnTo>
                <a:lnTo>
                  <a:pt x="3464" y="677"/>
                </a:lnTo>
                <a:lnTo>
                  <a:pt x="3466" y="677"/>
                </a:lnTo>
                <a:lnTo>
                  <a:pt x="3469" y="677"/>
                </a:lnTo>
                <a:lnTo>
                  <a:pt x="3471" y="675"/>
                </a:lnTo>
                <a:lnTo>
                  <a:pt x="3473" y="663"/>
                </a:lnTo>
                <a:lnTo>
                  <a:pt x="3478" y="656"/>
                </a:lnTo>
                <a:lnTo>
                  <a:pt x="3473" y="649"/>
                </a:lnTo>
                <a:lnTo>
                  <a:pt x="3466" y="642"/>
                </a:lnTo>
                <a:lnTo>
                  <a:pt x="3473" y="642"/>
                </a:lnTo>
                <a:lnTo>
                  <a:pt x="3478" y="642"/>
                </a:lnTo>
                <a:lnTo>
                  <a:pt x="3481" y="639"/>
                </a:lnTo>
                <a:lnTo>
                  <a:pt x="3483" y="639"/>
                </a:lnTo>
                <a:lnTo>
                  <a:pt x="3490" y="637"/>
                </a:lnTo>
                <a:lnTo>
                  <a:pt x="3499" y="635"/>
                </a:lnTo>
                <a:lnTo>
                  <a:pt x="3495" y="637"/>
                </a:lnTo>
                <a:lnTo>
                  <a:pt x="3492" y="639"/>
                </a:lnTo>
                <a:lnTo>
                  <a:pt x="3490" y="639"/>
                </a:lnTo>
                <a:lnTo>
                  <a:pt x="3485" y="639"/>
                </a:lnTo>
                <a:lnTo>
                  <a:pt x="3481" y="644"/>
                </a:lnTo>
                <a:lnTo>
                  <a:pt x="3478" y="649"/>
                </a:lnTo>
                <a:lnTo>
                  <a:pt x="3481" y="653"/>
                </a:lnTo>
                <a:lnTo>
                  <a:pt x="3488" y="656"/>
                </a:lnTo>
                <a:lnTo>
                  <a:pt x="3490" y="653"/>
                </a:lnTo>
                <a:lnTo>
                  <a:pt x="3495" y="649"/>
                </a:lnTo>
                <a:lnTo>
                  <a:pt x="3499" y="649"/>
                </a:lnTo>
                <a:lnTo>
                  <a:pt x="3504" y="649"/>
                </a:lnTo>
                <a:lnTo>
                  <a:pt x="3507" y="646"/>
                </a:lnTo>
                <a:lnTo>
                  <a:pt x="3509" y="644"/>
                </a:lnTo>
                <a:lnTo>
                  <a:pt x="3507" y="637"/>
                </a:lnTo>
                <a:lnTo>
                  <a:pt x="3502" y="635"/>
                </a:lnTo>
                <a:lnTo>
                  <a:pt x="3504" y="632"/>
                </a:lnTo>
                <a:lnTo>
                  <a:pt x="3507" y="632"/>
                </a:lnTo>
                <a:lnTo>
                  <a:pt x="3511" y="632"/>
                </a:lnTo>
                <a:lnTo>
                  <a:pt x="3514" y="635"/>
                </a:lnTo>
                <a:lnTo>
                  <a:pt x="3514" y="637"/>
                </a:lnTo>
                <a:lnTo>
                  <a:pt x="3514" y="639"/>
                </a:lnTo>
                <a:lnTo>
                  <a:pt x="3514" y="644"/>
                </a:lnTo>
                <a:lnTo>
                  <a:pt x="3518" y="649"/>
                </a:lnTo>
                <a:lnTo>
                  <a:pt x="3528" y="642"/>
                </a:lnTo>
                <a:lnTo>
                  <a:pt x="3533" y="635"/>
                </a:lnTo>
                <a:lnTo>
                  <a:pt x="3533" y="632"/>
                </a:lnTo>
                <a:lnTo>
                  <a:pt x="3533" y="630"/>
                </a:lnTo>
                <a:lnTo>
                  <a:pt x="3535" y="632"/>
                </a:lnTo>
                <a:lnTo>
                  <a:pt x="3542" y="635"/>
                </a:lnTo>
                <a:lnTo>
                  <a:pt x="3549" y="632"/>
                </a:lnTo>
                <a:lnTo>
                  <a:pt x="3556" y="630"/>
                </a:lnTo>
                <a:lnTo>
                  <a:pt x="3556" y="632"/>
                </a:lnTo>
                <a:lnTo>
                  <a:pt x="3556" y="635"/>
                </a:lnTo>
                <a:lnTo>
                  <a:pt x="3561" y="630"/>
                </a:lnTo>
                <a:lnTo>
                  <a:pt x="3566" y="623"/>
                </a:lnTo>
                <a:lnTo>
                  <a:pt x="3568" y="623"/>
                </a:lnTo>
                <a:lnTo>
                  <a:pt x="3568" y="627"/>
                </a:lnTo>
                <a:lnTo>
                  <a:pt x="3568" y="630"/>
                </a:lnTo>
                <a:lnTo>
                  <a:pt x="3573" y="625"/>
                </a:lnTo>
                <a:lnTo>
                  <a:pt x="3580" y="618"/>
                </a:lnTo>
                <a:lnTo>
                  <a:pt x="3580" y="613"/>
                </a:lnTo>
                <a:lnTo>
                  <a:pt x="3578" y="608"/>
                </a:lnTo>
                <a:lnTo>
                  <a:pt x="3580" y="604"/>
                </a:lnTo>
                <a:lnTo>
                  <a:pt x="3582" y="597"/>
                </a:lnTo>
                <a:lnTo>
                  <a:pt x="3582" y="592"/>
                </a:lnTo>
                <a:lnTo>
                  <a:pt x="3582" y="587"/>
                </a:lnTo>
                <a:lnTo>
                  <a:pt x="3589" y="580"/>
                </a:lnTo>
                <a:lnTo>
                  <a:pt x="3594" y="568"/>
                </a:lnTo>
                <a:lnTo>
                  <a:pt x="3592" y="561"/>
                </a:lnTo>
                <a:lnTo>
                  <a:pt x="3589" y="554"/>
                </a:lnTo>
                <a:lnTo>
                  <a:pt x="3587" y="547"/>
                </a:lnTo>
                <a:lnTo>
                  <a:pt x="3580" y="545"/>
                </a:lnTo>
                <a:lnTo>
                  <a:pt x="3580" y="547"/>
                </a:lnTo>
                <a:lnTo>
                  <a:pt x="3580" y="549"/>
                </a:lnTo>
                <a:close/>
                <a:moveTo>
                  <a:pt x="1890" y="324"/>
                </a:moveTo>
                <a:lnTo>
                  <a:pt x="1888" y="324"/>
                </a:lnTo>
                <a:lnTo>
                  <a:pt x="1886" y="324"/>
                </a:lnTo>
                <a:lnTo>
                  <a:pt x="1883" y="331"/>
                </a:lnTo>
                <a:lnTo>
                  <a:pt x="1879" y="338"/>
                </a:lnTo>
                <a:lnTo>
                  <a:pt x="1874" y="336"/>
                </a:lnTo>
                <a:lnTo>
                  <a:pt x="1871" y="334"/>
                </a:lnTo>
                <a:lnTo>
                  <a:pt x="1871" y="336"/>
                </a:lnTo>
                <a:lnTo>
                  <a:pt x="1869" y="336"/>
                </a:lnTo>
                <a:lnTo>
                  <a:pt x="1871" y="341"/>
                </a:lnTo>
                <a:lnTo>
                  <a:pt x="1874" y="341"/>
                </a:lnTo>
                <a:lnTo>
                  <a:pt x="1876" y="341"/>
                </a:lnTo>
                <a:lnTo>
                  <a:pt x="1879" y="341"/>
                </a:lnTo>
                <a:lnTo>
                  <a:pt x="1879" y="345"/>
                </a:lnTo>
                <a:lnTo>
                  <a:pt x="1874" y="348"/>
                </a:lnTo>
                <a:lnTo>
                  <a:pt x="1876" y="353"/>
                </a:lnTo>
                <a:lnTo>
                  <a:pt x="1881" y="350"/>
                </a:lnTo>
                <a:lnTo>
                  <a:pt x="1881" y="353"/>
                </a:lnTo>
                <a:lnTo>
                  <a:pt x="1881" y="357"/>
                </a:lnTo>
                <a:lnTo>
                  <a:pt x="1881" y="360"/>
                </a:lnTo>
                <a:lnTo>
                  <a:pt x="1881" y="364"/>
                </a:lnTo>
                <a:lnTo>
                  <a:pt x="1886" y="360"/>
                </a:lnTo>
                <a:lnTo>
                  <a:pt x="1888" y="357"/>
                </a:lnTo>
                <a:lnTo>
                  <a:pt x="1888" y="362"/>
                </a:lnTo>
                <a:lnTo>
                  <a:pt x="1890" y="364"/>
                </a:lnTo>
                <a:lnTo>
                  <a:pt x="1886" y="369"/>
                </a:lnTo>
                <a:lnTo>
                  <a:pt x="1890" y="374"/>
                </a:lnTo>
                <a:lnTo>
                  <a:pt x="1895" y="374"/>
                </a:lnTo>
                <a:lnTo>
                  <a:pt x="1898" y="374"/>
                </a:lnTo>
                <a:lnTo>
                  <a:pt x="1902" y="374"/>
                </a:lnTo>
                <a:lnTo>
                  <a:pt x="1905" y="372"/>
                </a:lnTo>
                <a:lnTo>
                  <a:pt x="1905" y="379"/>
                </a:lnTo>
                <a:lnTo>
                  <a:pt x="1909" y="381"/>
                </a:lnTo>
                <a:lnTo>
                  <a:pt x="1909" y="386"/>
                </a:lnTo>
                <a:lnTo>
                  <a:pt x="1909" y="388"/>
                </a:lnTo>
                <a:lnTo>
                  <a:pt x="1900" y="391"/>
                </a:lnTo>
                <a:lnTo>
                  <a:pt x="1893" y="398"/>
                </a:lnTo>
                <a:lnTo>
                  <a:pt x="1895" y="398"/>
                </a:lnTo>
                <a:lnTo>
                  <a:pt x="1900" y="400"/>
                </a:lnTo>
                <a:lnTo>
                  <a:pt x="1900" y="402"/>
                </a:lnTo>
                <a:lnTo>
                  <a:pt x="1893" y="405"/>
                </a:lnTo>
                <a:lnTo>
                  <a:pt x="1886" y="407"/>
                </a:lnTo>
                <a:lnTo>
                  <a:pt x="1888" y="414"/>
                </a:lnTo>
                <a:lnTo>
                  <a:pt x="1893" y="414"/>
                </a:lnTo>
                <a:lnTo>
                  <a:pt x="1898" y="414"/>
                </a:lnTo>
                <a:lnTo>
                  <a:pt x="1902" y="414"/>
                </a:lnTo>
                <a:lnTo>
                  <a:pt x="1890" y="424"/>
                </a:lnTo>
                <a:lnTo>
                  <a:pt x="1879" y="433"/>
                </a:lnTo>
                <a:lnTo>
                  <a:pt x="1881" y="433"/>
                </a:lnTo>
                <a:lnTo>
                  <a:pt x="1883" y="433"/>
                </a:lnTo>
                <a:lnTo>
                  <a:pt x="1886" y="433"/>
                </a:lnTo>
                <a:lnTo>
                  <a:pt x="1888" y="433"/>
                </a:lnTo>
                <a:lnTo>
                  <a:pt x="1890" y="431"/>
                </a:lnTo>
                <a:lnTo>
                  <a:pt x="1898" y="431"/>
                </a:lnTo>
                <a:lnTo>
                  <a:pt x="1905" y="431"/>
                </a:lnTo>
                <a:lnTo>
                  <a:pt x="1905" y="428"/>
                </a:lnTo>
                <a:lnTo>
                  <a:pt x="1907" y="426"/>
                </a:lnTo>
                <a:lnTo>
                  <a:pt x="1912" y="426"/>
                </a:lnTo>
                <a:lnTo>
                  <a:pt x="1919" y="426"/>
                </a:lnTo>
                <a:lnTo>
                  <a:pt x="1940" y="424"/>
                </a:lnTo>
                <a:lnTo>
                  <a:pt x="1959" y="421"/>
                </a:lnTo>
                <a:lnTo>
                  <a:pt x="1959" y="419"/>
                </a:lnTo>
                <a:lnTo>
                  <a:pt x="1959" y="417"/>
                </a:lnTo>
                <a:lnTo>
                  <a:pt x="1957" y="417"/>
                </a:lnTo>
                <a:lnTo>
                  <a:pt x="1954" y="417"/>
                </a:lnTo>
                <a:lnTo>
                  <a:pt x="1954" y="414"/>
                </a:lnTo>
                <a:lnTo>
                  <a:pt x="1954" y="412"/>
                </a:lnTo>
                <a:lnTo>
                  <a:pt x="1964" y="409"/>
                </a:lnTo>
                <a:lnTo>
                  <a:pt x="1969" y="402"/>
                </a:lnTo>
                <a:lnTo>
                  <a:pt x="1966" y="400"/>
                </a:lnTo>
                <a:lnTo>
                  <a:pt x="1966" y="395"/>
                </a:lnTo>
                <a:lnTo>
                  <a:pt x="1957" y="395"/>
                </a:lnTo>
                <a:lnTo>
                  <a:pt x="1950" y="395"/>
                </a:lnTo>
                <a:lnTo>
                  <a:pt x="1950" y="393"/>
                </a:lnTo>
                <a:lnTo>
                  <a:pt x="1950" y="391"/>
                </a:lnTo>
                <a:lnTo>
                  <a:pt x="1947" y="386"/>
                </a:lnTo>
                <a:lnTo>
                  <a:pt x="1945" y="379"/>
                </a:lnTo>
                <a:lnTo>
                  <a:pt x="1938" y="374"/>
                </a:lnTo>
                <a:lnTo>
                  <a:pt x="1933" y="372"/>
                </a:lnTo>
                <a:lnTo>
                  <a:pt x="1926" y="362"/>
                </a:lnTo>
                <a:lnTo>
                  <a:pt x="1912" y="355"/>
                </a:lnTo>
                <a:lnTo>
                  <a:pt x="1912" y="353"/>
                </a:lnTo>
                <a:lnTo>
                  <a:pt x="1912" y="350"/>
                </a:lnTo>
                <a:lnTo>
                  <a:pt x="1921" y="345"/>
                </a:lnTo>
                <a:lnTo>
                  <a:pt x="1926" y="336"/>
                </a:lnTo>
                <a:lnTo>
                  <a:pt x="1924" y="336"/>
                </a:lnTo>
                <a:lnTo>
                  <a:pt x="1924" y="334"/>
                </a:lnTo>
                <a:lnTo>
                  <a:pt x="1912" y="334"/>
                </a:lnTo>
                <a:lnTo>
                  <a:pt x="1902" y="334"/>
                </a:lnTo>
                <a:lnTo>
                  <a:pt x="1907" y="329"/>
                </a:lnTo>
                <a:lnTo>
                  <a:pt x="1909" y="322"/>
                </a:lnTo>
                <a:lnTo>
                  <a:pt x="1900" y="322"/>
                </a:lnTo>
                <a:lnTo>
                  <a:pt x="1890" y="324"/>
                </a:lnTo>
                <a:close/>
                <a:moveTo>
                  <a:pt x="3050" y="1011"/>
                </a:moveTo>
                <a:lnTo>
                  <a:pt x="3078" y="1052"/>
                </a:lnTo>
                <a:lnTo>
                  <a:pt x="3097" y="1078"/>
                </a:lnTo>
                <a:lnTo>
                  <a:pt x="3114" y="1106"/>
                </a:lnTo>
                <a:lnTo>
                  <a:pt x="3135" y="1134"/>
                </a:lnTo>
                <a:lnTo>
                  <a:pt x="3159" y="1156"/>
                </a:lnTo>
                <a:lnTo>
                  <a:pt x="3168" y="1156"/>
                </a:lnTo>
                <a:lnTo>
                  <a:pt x="3175" y="1156"/>
                </a:lnTo>
                <a:lnTo>
                  <a:pt x="3175" y="1118"/>
                </a:lnTo>
                <a:lnTo>
                  <a:pt x="3185" y="1111"/>
                </a:lnTo>
                <a:lnTo>
                  <a:pt x="3173" y="1099"/>
                </a:lnTo>
                <a:lnTo>
                  <a:pt x="3166" y="1108"/>
                </a:lnTo>
                <a:lnTo>
                  <a:pt x="3173" y="1111"/>
                </a:lnTo>
                <a:lnTo>
                  <a:pt x="3173" y="1113"/>
                </a:lnTo>
                <a:lnTo>
                  <a:pt x="3159" y="1104"/>
                </a:lnTo>
                <a:lnTo>
                  <a:pt x="3159" y="1097"/>
                </a:lnTo>
                <a:lnTo>
                  <a:pt x="3147" y="1082"/>
                </a:lnTo>
                <a:lnTo>
                  <a:pt x="3149" y="1082"/>
                </a:lnTo>
                <a:lnTo>
                  <a:pt x="3149" y="1078"/>
                </a:lnTo>
                <a:lnTo>
                  <a:pt x="3145" y="1073"/>
                </a:lnTo>
                <a:lnTo>
                  <a:pt x="3142" y="1073"/>
                </a:lnTo>
                <a:lnTo>
                  <a:pt x="3140" y="1066"/>
                </a:lnTo>
                <a:lnTo>
                  <a:pt x="3135" y="1068"/>
                </a:lnTo>
                <a:lnTo>
                  <a:pt x="3126" y="1059"/>
                </a:lnTo>
                <a:lnTo>
                  <a:pt x="3119" y="1052"/>
                </a:lnTo>
                <a:lnTo>
                  <a:pt x="3111" y="1052"/>
                </a:lnTo>
                <a:lnTo>
                  <a:pt x="3090" y="1028"/>
                </a:lnTo>
                <a:lnTo>
                  <a:pt x="3062" y="1011"/>
                </a:lnTo>
                <a:lnTo>
                  <a:pt x="3052" y="1006"/>
                </a:lnTo>
                <a:lnTo>
                  <a:pt x="3050" y="1011"/>
                </a:lnTo>
                <a:close/>
                <a:moveTo>
                  <a:pt x="2510" y="1241"/>
                </a:moveTo>
                <a:lnTo>
                  <a:pt x="2513" y="1243"/>
                </a:lnTo>
                <a:lnTo>
                  <a:pt x="2513" y="1246"/>
                </a:lnTo>
                <a:lnTo>
                  <a:pt x="2508" y="1253"/>
                </a:lnTo>
                <a:lnTo>
                  <a:pt x="2501" y="1258"/>
                </a:lnTo>
                <a:lnTo>
                  <a:pt x="2499" y="1265"/>
                </a:lnTo>
                <a:lnTo>
                  <a:pt x="2496" y="1269"/>
                </a:lnTo>
                <a:lnTo>
                  <a:pt x="2489" y="1277"/>
                </a:lnTo>
                <a:lnTo>
                  <a:pt x="2482" y="1284"/>
                </a:lnTo>
                <a:lnTo>
                  <a:pt x="2480" y="1284"/>
                </a:lnTo>
                <a:lnTo>
                  <a:pt x="2475" y="1284"/>
                </a:lnTo>
                <a:lnTo>
                  <a:pt x="2468" y="1286"/>
                </a:lnTo>
                <a:lnTo>
                  <a:pt x="2461" y="1291"/>
                </a:lnTo>
                <a:lnTo>
                  <a:pt x="2458" y="1298"/>
                </a:lnTo>
                <a:lnTo>
                  <a:pt x="2456" y="1307"/>
                </a:lnTo>
                <a:lnTo>
                  <a:pt x="2458" y="1324"/>
                </a:lnTo>
                <a:lnTo>
                  <a:pt x="2461" y="1333"/>
                </a:lnTo>
                <a:lnTo>
                  <a:pt x="2461" y="1336"/>
                </a:lnTo>
                <a:lnTo>
                  <a:pt x="2461" y="1338"/>
                </a:lnTo>
                <a:lnTo>
                  <a:pt x="2451" y="1355"/>
                </a:lnTo>
                <a:lnTo>
                  <a:pt x="2449" y="1376"/>
                </a:lnTo>
                <a:lnTo>
                  <a:pt x="2454" y="1397"/>
                </a:lnTo>
                <a:lnTo>
                  <a:pt x="2470" y="1412"/>
                </a:lnTo>
                <a:lnTo>
                  <a:pt x="2473" y="1412"/>
                </a:lnTo>
                <a:lnTo>
                  <a:pt x="2475" y="1412"/>
                </a:lnTo>
                <a:lnTo>
                  <a:pt x="2480" y="1409"/>
                </a:lnTo>
                <a:lnTo>
                  <a:pt x="2489" y="1407"/>
                </a:lnTo>
                <a:lnTo>
                  <a:pt x="2501" y="1383"/>
                </a:lnTo>
                <a:lnTo>
                  <a:pt x="2508" y="1355"/>
                </a:lnTo>
                <a:lnTo>
                  <a:pt x="2513" y="1341"/>
                </a:lnTo>
                <a:lnTo>
                  <a:pt x="2517" y="1326"/>
                </a:lnTo>
                <a:lnTo>
                  <a:pt x="2520" y="1310"/>
                </a:lnTo>
                <a:lnTo>
                  <a:pt x="2525" y="1296"/>
                </a:lnTo>
                <a:lnTo>
                  <a:pt x="2525" y="1291"/>
                </a:lnTo>
                <a:lnTo>
                  <a:pt x="2525" y="1284"/>
                </a:lnTo>
                <a:lnTo>
                  <a:pt x="2527" y="1286"/>
                </a:lnTo>
                <a:lnTo>
                  <a:pt x="2529" y="1286"/>
                </a:lnTo>
                <a:lnTo>
                  <a:pt x="2532" y="1284"/>
                </a:lnTo>
                <a:lnTo>
                  <a:pt x="2532" y="1279"/>
                </a:lnTo>
                <a:lnTo>
                  <a:pt x="2532" y="1277"/>
                </a:lnTo>
                <a:lnTo>
                  <a:pt x="2529" y="1267"/>
                </a:lnTo>
                <a:lnTo>
                  <a:pt x="2527" y="1253"/>
                </a:lnTo>
                <a:lnTo>
                  <a:pt x="2522" y="1243"/>
                </a:lnTo>
                <a:lnTo>
                  <a:pt x="2515" y="1236"/>
                </a:lnTo>
                <a:lnTo>
                  <a:pt x="2513" y="1239"/>
                </a:lnTo>
                <a:lnTo>
                  <a:pt x="2510" y="1241"/>
                </a:lnTo>
                <a:close/>
                <a:moveTo>
                  <a:pt x="3279" y="1021"/>
                </a:moveTo>
                <a:lnTo>
                  <a:pt x="3279" y="1014"/>
                </a:lnTo>
                <a:lnTo>
                  <a:pt x="3261" y="1033"/>
                </a:lnTo>
                <a:lnTo>
                  <a:pt x="3246" y="1042"/>
                </a:lnTo>
                <a:lnTo>
                  <a:pt x="3234" y="1049"/>
                </a:lnTo>
                <a:lnTo>
                  <a:pt x="3234" y="1061"/>
                </a:lnTo>
                <a:lnTo>
                  <a:pt x="3213" y="1054"/>
                </a:lnTo>
                <a:lnTo>
                  <a:pt x="3208" y="1070"/>
                </a:lnTo>
                <a:lnTo>
                  <a:pt x="3208" y="1073"/>
                </a:lnTo>
                <a:lnTo>
                  <a:pt x="3211" y="1078"/>
                </a:lnTo>
                <a:lnTo>
                  <a:pt x="3211" y="1085"/>
                </a:lnTo>
                <a:lnTo>
                  <a:pt x="3220" y="1106"/>
                </a:lnTo>
                <a:lnTo>
                  <a:pt x="3223" y="1111"/>
                </a:lnTo>
                <a:lnTo>
                  <a:pt x="3223" y="1118"/>
                </a:lnTo>
                <a:lnTo>
                  <a:pt x="3234" y="1120"/>
                </a:lnTo>
                <a:lnTo>
                  <a:pt x="3242" y="1120"/>
                </a:lnTo>
                <a:lnTo>
                  <a:pt x="3246" y="1125"/>
                </a:lnTo>
                <a:lnTo>
                  <a:pt x="3263" y="1123"/>
                </a:lnTo>
                <a:lnTo>
                  <a:pt x="3265" y="1125"/>
                </a:lnTo>
                <a:lnTo>
                  <a:pt x="3272" y="1125"/>
                </a:lnTo>
                <a:lnTo>
                  <a:pt x="3275" y="1134"/>
                </a:lnTo>
                <a:lnTo>
                  <a:pt x="3289" y="1130"/>
                </a:lnTo>
                <a:lnTo>
                  <a:pt x="3296" y="1130"/>
                </a:lnTo>
                <a:lnTo>
                  <a:pt x="3294" y="1123"/>
                </a:lnTo>
                <a:lnTo>
                  <a:pt x="3296" y="1120"/>
                </a:lnTo>
                <a:lnTo>
                  <a:pt x="3296" y="1113"/>
                </a:lnTo>
                <a:lnTo>
                  <a:pt x="3298" y="1111"/>
                </a:lnTo>
                <a:lnTo>
                  <a:pt x="3296" y="1104"/>
                </a:lnTo>
                <a:lnTo>
                  <a:pt x="3310" y="1092"/>
                </a:lnTo>
                <a:lnTo>
                  <a:pt x="3310" y="1078"/>
                </a:lnTo>
                <a:lnTo>
                  <a:pt x="3315" y="1070"/>
                </a:lnTo>
                <a:lnTo>
                  <a:pt x="3320" y="1070"/>
                </a:lnTo>
                <a:lnTo>
                  <a:pt x="3327" y="1070"/>
                </a:lnTo>
                <a:lnTo>
                  <a:pt x="3327" y="1068"/>
                </a:lnTo>
                <a:lnTo>
                  <a:pt x="3315" y="1054"/>
                </a:lnTo>
                <a:lnTo>
                  <a:pt x="3315" y="1052"/>
                </a:lnTo>
                <a:lnTo>
                  <a:pt x="3308" y="1037"/>
                </a:lnTo>
                <a:lnTo>
                  <a:pt x="3310" y="1030"/>
                </a:lnTo>
                <a:lnTo>
                  <a:pt x="3310" y="1025"/>
                </a:lnTo>
                <a:lnTo>
                  <a:pt x="3315" y="1025"/>
                </a:lnTo>
                <a:lnTo>
                  <a:pt x="3320" y="1023"/>
                </a:lnTo>
                <a:lnTo>
                  <a:pt x="3320" y="1018"/>
                </a:lnTo>
                <a:lnTo>
                  <a:pt x="3329" y="1014"/>
                </a:lnTo>
                <a:lnTo>
                  <a:pt x="3313" y="995"/>
                </a:lnTo>
                <a:lnTo>
                  <a:pt x="3303" y="992"/>
                </a:lnTo>
                <a:lnTo>
                  <a:pt x="3301" y="992"/>
                </a:lnTo>
                <a:lnTo>
                  <a:pt x="3291" y="1004"/>
                </a:lnTo>
                <a:lnTo>
                  <a:pt x="3284" y="1011"/>
                </a:lnTo>
                <a:lnTo>
                  <a:pt x="3279" y="1021"/>
                </a:lnTo>
                <a:close/>
                <a:moveTo>
                  <a:pt x="3466" y="1094"/>
                </a:moveTo>
                <a:lnTo>
                  <a:pt x="3483" y="1085"/>
                </a:lnTo>
                <a:lnTo>
                  <a:pt x="3502" y="1089"/>
                </a:lnTo>
                <a:lnTo>
                  <a:pt x="3504" y="1111"/>
                </a:lnTo>
                <a:lnTo>
                  <a:pt x="3516" y="1123"/>
                </a:lnTo>
                <a:lnTo>
                  <a:pt x="3528" y="1108"/>
                </a:lnTo>
                <a:lnTo>
                  <a:pt x="3544" y="1099"/>
                </a:lnTo>
                <a:lnTo>
                  <a:pt x="3568" y="1108"/>
                </a:lnTo>
                <a:lnTo>
                  <a:pt x="3592" y="1118"/>
                </a:lnTo>
                <a:lnTo>
                  <a:pt x="3637" y="1142"/>
                </a:lnTo>
                <a:lnTo>
                  <a:pt x="3639" y="1151"/>
                </a:lnTo>
                <a:lnTo>
                  <a:pt x="3663" y="1168"/>
                </a:lnTo>
                <a:lnTo>
                  <a:pt x="3653" y="1170"/>
                </a:lnTo>
                <a:lnTo>
                  <a:pt x="3665" y="1184"/>
                </a:lnTo>
                <a:lnTo>
                  <a:pt x="3677" y="1196"/>
                </a:lnTo>
                <a:lnTo>
                  <a:pt x="3684" y="1208"/>
                </a:lnTo>
                <a:lnTo>
                  <a:pt x="3694" y="1213"/>
                </a:lnTo>
                <a:lnTo>
                  <a:pt x="3694" y="1217"/>
                </a:lnTo>
                <a:lnTo>
                  <a:pt x="3691" y="1217"/>
                </a:lnTo>
                <a:lnTo>
                  <a:pt x="3689" y="1217"/>
                </a:lnTo>
                <a:lnTo>
                  <a:pt x="3679" y="1215"/>
                </a:lnTo>
                <a:lnTo>
                  <a:pt x="3668" y="1213"/>
                </a:lnTo>
                <a:lnTo>
                  <a:pt x="3658" y="1210"/>
                </a:lnTo>
                <a:lnTo>
                  <a:pt x="3651" y="1203"/>
                </a:lnTo>
                <a:lnTo>
                  <a:pt x="3623" y="1182"/>
                </a:lnTo>
                <a:lnTo>
                  <a:pt x="3615" y="1182"/>
                </a:lnTo>
                <a:lnTo>
                  <a:pt x="3611" y="1187"/>
                </a:lnTo>
                <a:lnTo>
                  <a:pt x="3606" y="1189"/>
                </a:lnTo>
                <a:lnTo>
                  <a:pt x="3608" y="1194"/>
                </a:lnTo>
                <a:lnTo>
                  <a:pt x="3608" y="1198"/>
                </a:lnTo>
                <a:lnTo>
                  <a:pt x="3608" y="1201"/>
                </a:lnTo>
                <a:lnTo>
                  <a:pt x="3582" y="1201"/>
                </a:lnTo>
                <a:lnTo>
                  <a:pt x="3568" y="1187"/>
                </a:lnTo>
                <a:lnTo>
                  <a:pt x="3556" y="1187"/>
                </a:lnTo>
                <a:lnTo>
                  <a:pt x="3549" y="1189"/>
                </a:lnTo>
                <a:lnTo>
                  <a:pt x="3547" y="1189"/>
                </a:lnTo>
                <a:lnTo>
                  <a:pt x="3542" y="1184"/>
                </a:lnTo>
                <a:lnTo>
                  <a:pt x="3552" y="1175"/>
                </a:lnTo>
                <a:lnTo>
                  <a:pt x="3556" y="1175"/>
                </a:lnTo>
                <a:lnTo>
                  <a:pt x="3556" y="1170"/>
                </a:lnTo>
                <a:lnTo>
                  <a:pt x="3547" y="1151"/>
                </a:lnTo>
                <a:lnTo>
                  <a:pt x="3530" y="1144"/>
                </a:lnTo>
                <a:lnTo>
                  <a:pt x="3511" y="1137"/>
                </a:lnTo>
                <a:lnTo>
                  <a:pt x="3495" y="1127"/>
                </a:lnTo>
                <a:lnTo>
                  <a:pt x="3495" y="1132"/>
                </a:lnTo>
                <a:lnTo>
                  <a:pt x="3488" y="1132"/>
                </a:lnTo>
                <a:lnTo>
                  <a:pt x="3485" y="1130"/>
                </a:lnTo>
                <a:lnTo>
                  <a:pt x="3485" y="1123"/>
                </a:lnTo>
                <a:lnTo>
                  <a:pt x="3476" y="1115"/>
                </a:lnTo>
                <a:lnTo>
                  <a:pt x="3483" y="1113"/>
                </a:lnTo>
                <a:lnTo>
                  <a:pt x="3490" y="1111"/>
                </a:lnTo>
                <a:lnTo>
                  <a:pt x="3497" y="1113"/>
                </a:lnTo>
                <a:lnTo>
                  <a:pt x="3497" y="1111"/>
                </a:lnTo>
                <a:lnTo>
                  <a:pt x="3481" y="1111"/>
                </a:lnTo>
                <a:lnTo>
                  <a:pt x="3476" y="1101"/>
                </a:lnTo>
                <a:lnTo>
                  <a:pt x="3462" y="1094"/>
                </a:lnTo>
                <a:lnTo>
                  <a:pt x="3466" y="1094"/>
                </a:lnTo>
                <a:close/>
                <a:moveTo>
                  <a:pt x="1095" y="9"/>
                </a:moveTo>
                <a:lnTo>
                  <a:pt x="1088" y="7"/>
                </a:lnTo>
                <a:lnTo>
                  <a:pt x="1079" y="7"/>
                </a:lnTo>
                <a:lnTo>
                  <a:pt x="1069" y="7"/>
                </a:lnTo>
                <a:lnTo>
                  <a:pt x="1060" y="7"/>
                </a:lnTo>
                <a:lnTo>
                  <a:pt x="1055" y="7"/>
                </a:lnTo>
                <a:lnTo>
                  <a:pt x="1050" y="9"/>
                </a:lnTo>
                <a:lnTo>
                  <a:pt x="1048" y="7"/>
                </a:lnTo>
                <a:lnTo>
                  <a:pt x="1043" y="7"/>
                </a:lnTo>
                <a:lnTo>
                  <a:pt x="1036" y="7"/>
                </a:lnTo>
                <a:lnTo>
                  <a:pt x="1029" y="7"/>
                </a:lnTo>
                <a:lnTo>
                  <a:pt x="1017" y="7"/>
                </a:lnTo>
                <a:lnTo>
                  <a:pt x="1008" y="9"/>
                </a:lnTo>
                <a:lnTo>
                  <a:pt x="1005" y="9"/>
                </a:lnTo>
                <a:lnTo>
                  <a:pt x="1003" y="11"/>
                </a:lnTo>
                <a:lnTo>
                  <a:pt x="998" y="11"/>
                </a:lnTo>
                <a:lnTo>
                  <a:pt x="994" y="11"/>
                </a:lnTo>
                <a:lnTo>
                  <a:pt x="991" y="14"/>
                </a:lnTo>
                <a:lnTo>
                  <a:pt x="989" y="19"/>
                </a:lnTo>
                <a:lnTo>
                  <a:pt x="975" y="14"/>
                </a:lnTo>
                <a:lnTo>
                  <a:pt x="960" y="14"/>
                </a:lnTo>
                <a:lnTo>
                  <a:pt x="951" y="14"/>
                </a:lnTo>
                <a:lnTo>
                  <a:pt x="942" y="16"/>
                </a:lnTo>
                <a:lnTo>
                  <a:pt x="942" y="19"/>
                </a:lnTo>
                <a:lnTo>
                  <a:pt x="932" y="19"/>
                </a:lnTo>
                <a:lnTo>
                  <a:pt x="923" y="19"/>
                </a:lnTo>
                <a:lnTo>
                  <a:pt x="913" y="19"/>
                </a:lnTo>
                <a:lnTo>
                  <a:pt x="901" y="21"/>
                </a:lnTo>
                <a:lnTo>
                  <a:pt x="892" y="21"/>
                </a:lnTo>
                <a:lnTo>
                  <a:pt x="885" y="26"/>
                </a:lnTo>
                <a:lnTo>
                  <a:pt x="889" y="26"/>
                </a:lnTo>
                <a:lnTo>
                  <a:pt x="897" y="26"/>
                </a:lnTo>
                <a:lnTo>
                  <a:pt x="897" y="28"/>
                </a:lnTo>
                <a:lnTo>
                  <a:pt x="901" y="28"/>
                </a:lnTo>
                <a:lnTo>
                  <a:pt x="904" y="28"/>
                </a:lnTo>
                <a:lnTo>
                  <a:pt x="904" y="30"/>
                </a:lnTo>
                <a:lnTo>
                  <a:pt x="904" y="33"/>
                </a:lnTo>
                <a:lnTo>
                  <a:pt x="906" y="33"/>
                </a:lnTo>
                <a:lnTo>
                  <a:pt x="911" y="33"/>
                </a:lnTo>
                <a:lnTo>
                  <a:pt x="911" y="35"/>
                </a:lnTo>
                <a:lnTo>
                  <a:pt x="916" y="38"/>
                </a:lnTo>
                <a:lnTo>
                  <a:pt x="920" y="38"/>
                </a:lnTo>
                <a:lnTo>
                  <a:pt x="920" y="40"/>
                </a:lnTo>
                <a:lnTo>
                  <a:pt x="920" y="42"/>
                </a:lnTo>
                <a:lnTo>
                  <a:pt x="916" y="42"/>
                </a:lnTo>
                <a:lnTo>
                  <a:pt x="913" y="42"/>
                </a:lnTo>
                <a:lnTo>
                  <a:pt x="913" y="40"/>
                </a:lnTo>
                <a:lnTo>
                  <a:pt x="911" y="38"/>
                </a:lnTo>
                <a:lnTo>
                  <a:pt x="885" y="33"/>
                </a:lnTo>
                <a:lnTo>
                  <a:pt x="863" y="28"/>
                </a:lnTo>
                <a:lnTo>
                  <a:pt x="861" y="28"/>
                </a:lnTo>
                <a:lnTo>
                  <a:pt x="859" y="28"/>
                </a:lnTo>
                <a:lnTo>
                  <a:pt x="856" y="28"/>
                </a:lnTo>
                <a:lnTo>
                  <a:pt x="856" y="33"/>
                </a:lnTo>
                <a:lnTo>
                  <a:pt x="849" y="33"/>
                </a:lnTo>
                <a:lnTo>
                  <a:pt x="842" y="33"/>
                </a:lnTo>
                <a:lnTo>
                  <a:pt x="840" y="33"/>
                </a:lnTo>
                <a:lnTo>
                  <a:pt x="837" y="35"/>
                </a:lnTo>
                <a:lnTo>
                  <a:pt x="835" y="35"/>
                </a:lnTo>
                <a:lnTo>
                  <a:pt x="830" y="40"/>
                </a:lnTo>
                <a:lnTo>
                  <a:pt x="823" y="45"/>
                </a:lnTo>
                <a:lnTo>
                  <a:pt x="823" y="47"/>
                </a:lnTo>
                <a:lnTo>
                  <a:pt x="830" y="52"/>
                </a:lnTo>
                <a:lnTo>
                  <a:pt x="837" y="54"/>
                </a:lnTo>
                <a:lnTo>
                  <a:pt x="842" y="54"/>
                </a:lnTo>
                <a:lnTo>
                  <a:pt x="847" y="54"/>
                </a:lnTo>
                <a:lnTo>
                  <a:pt x="852" y="56"/>
                </a:lnTo>
                <a:lnTo>
                  <a:pt x="859" y="56"/>
                </a:lnTo>
                <a:lnTo>
                  <a:pt x="856" y="59"/>
                </a:lnTo>
                <a:lnTo>
                  <a:pt x="856" y="64"/>
                </a:lnTo>
                <a:lnTo>
                  <a:pt x="863" y="64"/>
                </a:lnTo>
                <a:lnTo>
                  <a:pt x="871" y="66"/>
                </a:lnTo>
                <a:lnTo>
                  <a:pt x="887" y="71"/>
                </a:lnTo>
                <a:lnTo>
                  <a:pt x="908" y="68"/>
                </a:lnTo>
                <a:lnTo>
                  <a:pt x="911" y="71"/>
                </a:lnTo>
                <a:lnTo>
                  <a:pt x="913" y="71"/>
                </a:lnTo>
                <a:lnTo>
                  <a:pt x="916" y="71"/>
                </a:lnTo>
                <a:lnTo>
                  <a:pt x="918" y="71"/>
                </a:lnTo>
                <a:lnTo>
                  <a:pt x="918" y="68"/>
                </a:lnTo>
                <a:lnTo>
                  <a:pt x="918" y="66"/>
                </a:lnTo>
                <a:lnTo>
                  <a:pt x="920" y="66"/>
                </a:lnTo>
                <a:lnTo>
                  <a:pt x="925" y="66"/>
                </a:lnTo>
                <a:lnTo>
                  <a:pt x="925" y="64"/>
                </a:lnTo>
                <a:lnTo>
                  <a:pt x="925" y="61"/>
                </a:lnTo>
                <a:lnTo>
                  <a:pt x="927" y="61"/>
                </a:lnTo>
                <a:lnTo>
                  <a:pt x="927" y="64"/>
                </a:lnTo>
                <a:lnTo>
                  <a:pt x="930" y="64"/>
                </a:lnTo>
                <a:lnTo>
                  <a:pt x="932" y="64"/>
                </a:lnTo>
                <a:lnTo>
                  <a:pt x="932" y="68"/>
                </a:lnTo>
                <a:lnTo>
                  <a:pt x="930" y="71"/>
                </a:lnTo>
                <a:lnTo>
                  <a:pt x="934" y="71"/>
                </a:lnTo>
                <a:lnTo>
                  <a:pt x="939" y="71"/>
                </a:lnTo>
                <a:lnTo>
                  <a:pt x="944" y="71"/>
                </a:lnTo>
                <a:lnTo>
                  <a:pt x="946" y="68"/>
                </a:lnTo>
                <a:lnTo>
                  <a:pt x="951" y="73"/>
                </a:lnTo>
                <a:lnTo>
                  <a:pt x="956" y="78"/>
                </a:lnTo>
                <a:lnTo>
                  <a:pt x="949" y="75"/>
                </a:lnTo>
                <a:lnTo>
                  <a:pt x="939" y="73"/>
                </a:lnTo>
                <a:lnTo>
                  <a:pt x="934" y="73"/>
                </a:lnTo>
                <a:lnTo>
                  <a:pt x="932" y="73"/>
                </a:lnTo>
                <a:lnTo>
                  <a:pt x="930" y="73"/>
                </a:lnTo>
                <a:lnTo>
                  <a:pt x="925" y="73"/>
                </a:lnTo>
                <a:lnTo>
                  <a:pt x="925" y="75"/>
                </a:lnTo>
                <a:lnTo>
                  <a:pt x="925" y="80"/>
                </a:lnTo>
                <a:lnTo>
                  <a:pt x="927" y="80"/>
                </a:lnTo>
                <a:lnTo>
                  <a:pt x="930" y="80"/>
                </a:lnTo>
                <a:lnTo>
                  <a:pt x="918" y="85"/>
                </a:lnTo>
                <a:lnTo>
                  <a:pt x="906" y="87"/>
                </a:lnTo>
                <a:lnTo>
                  <a:pt x="904" y="87"/>
                </a:lnTo>
                <a:lnTo>
                  <a:pt x="901" y="85"/>
                </a:lnTo>
                <a:lnTo>
                  <a:pt x="899" y="87"/>
                </a:lnTo>
                <a:lnTo>
                  <a:pt x="897" y="92"/>
                </a:lnTo>
                <a:lnTo>
                  <a:pt x="892" y="90"/>
                </a:lnTo>
                <a:lnTo>
                  <a:pt x="889" y="87"/>
                </a:lnTo>
                <a:lnTo>
                  <a:pt x="882" y="87"/>
                </a:lnTo>
                <a:lnTo>
                  <a:pt x="875" y="87"/>
                </a:lnTo>
                <a:lnTo>
                  <a:pt x="868" y="90"/>
                </a:lnTo>
                <a:lnTo>
                  <a:pt x="863" y="90"/>
                </a:lnTo>
                <a:lnTo>
                  <a:pt x="863" y="87"/>
                </a:lnTo>
                <a:lnTo>
                  <a:pt x="861" y="85"/>
                </a:lnTo>
                <a:lnTo>
                  <a:pt x="845" y="85"/>
                </a:lnTo>
                <a:lnTo>
                  <a:pt x="828" y="83"/>
                </a:lnTo>
                <a:lnTo>
                  <a:pt x="826" y="85"/>
                </a:lnTo>
                <a:lnTo>
                  <a:pt x="823" y="90"/>
                </a:lnTo>
                <a:lnTo>
                  <a:pt x="835" y="94"/>
                </a:lnTo>
                <a:lnTo>
                  <a:pt x="845" y="97"/>
                </a:lnTo>
                <a:lnTo>
                  <a:pt x="847" y="97"/>
                </a:lnTo>
                <a:lnTo>
                  <a:pt x="849" y="97"/>
                </a:lnTo>
                <a:lnTo>
                  <a:pt x="863" y="94"/>
                </a:lnTo>
                <a:lnTo>
                  <a:pt x="875" y="101"/>
                </a:lnTo>
                <a:lnTo>
                  <a:pt x="875" y="106"/>
                </a:lnTo>
                <a:lnTo>
                  <a:pt x="873" y="109"/>
                </a:lnTo>
                <a:lnTo>
                  <a:pt x="878" y="113"/>
                </a:lnTo>
                <a:lnTo>
                  <a:pt x="882" y="116"/>
                </a:lnTo>
                <a:lnTo>
                  <a:pt x="901" y="116"/>
                </a:lnTo>
                <a:lnTo>
                  <a:pt x="920" y="116"/>
                </a:lnTo>
                <a:lnTo>
                  <a:pt x="920" y="113"/>
                </a:lnTo>
                <a:lnTo>
                  <a:pt x="920" y="116"/>
                </a:lnTo>
                <a:lnTo>
                  <a:pt x="920" y="118"/>
                </a:lnTo>
                <a:lnTo>
                  <a:pt x="937" y="118"/>
                </a:lnTo>
                <a:lnTo>
                  <a:pt x="956" y="118"/>
                </a:lnTo>
                <a:lnTo>
                  <a:pt x="968" y="118"/>
                </a:lnTo>
                <a:lnTo>
                  <a:pt x="977" y="118"/>
                </a:lnTo>
                <a:lnTo>
                  <a:pt x="977" y="116"/>
                </a:lnTo>
                <a:lnTo>
                  <a:pt x="977" y="113"/>
                </a:lnTo>
                <a:lnTo>
                  <a:pt x="979" y="113"/>
                </a:lnTo>
                <a:lnTo>
                  <a:pt x="982" y="113"/>
                </a:lnTo>
                <a:lnTo>
                  <a:pt x="984" y="118"/>
                </a:lnTo>
                <a:lnTo>
                  <a:pt x="991" y="118"/>
                </a:lnTo>
                <a:lnTo>
                  <a:pt x="1003" y="118"/>
                </a:lnTo>
                <a:lnTo>
                  <a:pt x="1013" y="116"/>
                </a:lnTo>
                <a:lnTo>
                  <a:pt x="1020" y="116"/>
                </a:lnTo>
                <a:lnTo>
                  <a:pt x="1024" y="113"/>
                </a:lnTo>
                <a:lnTo>
                  <a:pt x="1024" y="111"/>
                </a:lnTo>
                <a:lnTo>
                  <a:pt x="1022" y="111"/>
                </a:lnTo>
                <a:lnTo>
                  <a:pt x="1022" y="106"/>
                </a:lnTo>
                <a:lnTo>
                  <a:pt x="1022" y="104"/>
                </a:lnTo>
                <a:lnTo>
                  <a:pt x="1010" y="101"/>
                </a:lnTo>
                <a:lnTo>
                  <a:pt x="996" y="99"/>
                </a:lnTo>
                <a:lnTo>
                  <a:pt x="987" y="99"/>
                </a:lnTo>
                <a:lnTo>
                  <a:pt x="977" y="99"/>
                </a:lnTo>
                <a:lnTo>
                  <a:pt x="958" y="101"/>
                </a:lnTo>
                <a:lnTo>
                  <a:pt x="944" y="104"/>
                </a:lnTo>
                <a:lnTo>
                  <a:pt x="927" y="104"/>
                </a:lnTo>
                <a:lnTo>
                  <a:pt x="908" y="104"/>
                </a:lnTo>
                <a:lnTo>
                  <a:pt x="908" y="101"/>
                </a:lnTo>
                <a:lnTo>
                  <a:pt x="908" y="99"/>
                </a:lnTo>
                <a:lnTo>
                  <a:pt x="906" y="99"/>
                </a:lnTo>
                <a:lnTo>
                  <a:pt x="906" y="97"/>
                </a:lnTo>
                <a:lnTo>
                  <a:pt x="908" y="92"/>
                </a:lnTo>
                <a:lnTo>
                  <a:pt x="906" y="92"/>
                </a:lnTo>
                <a:lnTo>
                  <a:pt x="906" y="90"/>
                </a:lnTo>
                <a:lnTo>
                  <a:pt x="908" y="92"/>
                </a:lnTo>
                <a:lnTo>
                  <a:pt x="911" y="92"/>
                </a:lnTo>
                <a:lnTo>
                  <a:pt x="923" y="92"/>
                </a:lnTo>
                <a:lnTo>
                  <a:pt x="934" y="94"/>
                </a:lnTo>
                <a:lnTo>
                  <a:pt x="942" y="94"/>
                </a:lnTo>
                <a:lnTo>
                  <a:pt x="951" y="94"/>
                </a:lnTo>
                <a:lnTo>
                  <a:pt x="977" y="94"/>
                </a:lnTo>
                <a:lnTo>
                  <a:pt x="1005" y="92"/>
                </a:lnTo>
                <a:lnTo>
                  <a:pt x="1005" y="94"/>
                </a:lnTo>
                <a:lnTo>
                  <a:pt x="1005" y="97"/>
                </a:lnTo>
                <a:lnTo>
                  <a:pt x="1036" y="92"/>
                </a:lnTo>
                <a:lnTo>
                  <a:pt x="1029" y="85"/>
                </a:lnTo>
                <a:lnTo>
                  <a:pt x="1027" y="85"/>
                </a:lnTo>
                <a:lnTo>
                  <a:pt x="1024" y="80"/>
                </a:lnTo>
                <a:lnTo>
                  <a:pt x="1031" y="80"/>
                </a:lnTo>
                <a:lnTo>
                  <a:pt x="1036" y="80"/>
                </a:lnTo>
                <a:lnTo>
                  <a:pt x="1041" y="80"/>
                </a:lnTo>
                <a:lnTo>
                  <a:pt x="1041" y="73"/>
                </a:lnTo>
                <a:lnTo>
                  <a:pt x="1050" y="73"/>
                </a:lnTo>
                <a:lnTo>
                  <a:pt x="1062" y="73"/>
                </a:lnTo>
                <a:lnTo>
                  <a:pt x="1069" y="71"/>
                </a:lnTo>
                <a:lnTo>
                  <a:pt x="1072" y="66"/>
                </a:lnTo>
                <a:lnTo>
                  <a:pt x="1074" y="66"/>
                </a:lnTo>
                <a:lnTo>
                  <a:pt x="1076" y="66"/>
                </a:lnTo>
                <a:lnTo>
                  <a:pt x="1079" y="66"/>
                </a:lnTo>
                <a:lnTo>
                  <a:pt x="1081" y="64"/>
                </a:lnTo>
                <a:lnTo>
                  <a:pt x="1081" y="61"/>
                </a:lnTo>
                <a:lnTo>
                  <a:pt x="1079" y="61"/>
                </a:lnTo>
                <a:lnTo>
                  <a:pt x="1088" y="54"/>
                </a:lnTo>
                <a:lnTo>
                  <a:pt x="1095" y="49"/>
                </a:lnTo>
                <a:lnTo>
                  <a:pt x="1102" y="49"/>
                </a:lnTo>
                <a:lnTo>
                  <a:pt x="1107" y="52"/>
                </a:lnTo>
                <a:lnTo>
                  <a:pt x="1112" y="52"/>
                </a:lnTo>
                <a:lnTo>
                  <a:pt x="1114" y="52"/>
                </a:lnTo>
                <a:lnTo>
                  <a:pt x="1119" y="49"/>
                </a:lnTo>
                <a:lnTo>
                  <a:pt x="1126" y="47"/>
                </a:lnTo>
                <a:lnTo>
                  <a:pt x="1126" y="45"/>
                </a:lnTo>
                <a:lnTo>
                  <a:pt x="1128" y="42"/>
                </a:lnTo>
                <a:lnTo>
                  <a:pt x="1128" y="45"/>
                </a:lnTo>
                <a:lnTo>
                  <a:pt x="1159" y="35"/>
                </a:lnTo>
                <a:lnTo>
                  <a:pt x="1192" y="28"/>
                </a:lnTo>
                <a:lnTo>
                  <a:pt x="1190" y="28"/>
                </a:lnTo>
                <a:lnTo>
                  <a:pt x="1190" y="26"/>
                </a:lnTo>
                <a:lnTo>
                  <a:pt x="1211" y="21"/>
                </a:lnTo>
                <a:lnTo>
                  <a:pt x="1235" y="19"/>
                </a:lnTo>
                <a:lnTo>
                  <a:pt x="1225" y="14"/>
                </a:lnTo>
                <a:lnTo>
                  <a:pt x="1209" y="9"/>
                </a:lnTo>
                <a:lnTo>
                  <a:pt x="1192" y="9"/>
                </a:lnTo>
                <a:lnTo>
                  <a:pt x="1178" y="9"/>
                </a:lnTo>
                <a:lnTo>
                  <a:pt x="1176" y="9"/>
                </a:lnTo>
                <a:lnTo>
                  <a:pt x="1171" y="9"/>
                </a:lnTo>
                <a:lnTo>
                  <a:pt x="1171" y="7"/>
                </a:lnTo>
                <a:lnTo>
                  <a:pt x="1164" y="7"/>
                </a:lnTo>
                <a:lnTo>
                  <a:pt x="1155" y="7"/>
                </a:lnTo>
                <a:lnTo>
                  <a:pt x="1128" y="4"/>
                </a:lnTo>
                <a:lnTo>
                  <a:pt x="1105" y="4"/>
                </a:lnTo>
                <a:lnTo>
                  <a:pt x="1102" y="4"/>
                </a:lnTo>
                <a:lnTo>
                  <a:pt x="1098" y="7"/>
                </a:lnTo>
                <a:lnTo>
                  <a:pt x="1095" y="9"/>
                </a:lnTo>
                <a:close/>
                <a:moveTo>
                  <a:pt x="1609" y="0"/>
                </a:moveTo>
                <a:lnTo>
                  <a:pt x="1566" y="0"/>
                </a:lnTo>
                <a:lnTo>
                  <a:pt x="1521" y="0"/>
                </a:lnTo>
                <a:lnTo>
                  <a:pt x="1512" y="0"/>
                </a:lnTo>
                <a:lnTo>
                  <a:pt x="1495" y="4"/>
                </a:lnTo>
                <a:lnTo>
                  <a:pt x="1491" y="4"/>
                </a:lnTo>
                <a:lnTo>
                  <a:pt x="1483" y="2"/>
                </a:lnTo>
                <a:lnTo>
                  <a:pt x="1464" y="2"/>
                </a:lnTo>
                <a:lnTo>
                  <a:pt x="1446" y="2"/>
                </a:lnTo>
                <a:lnTo>
                  <a:pt x="1424" y="4"/>
                </a:lnTo>
                <a:lnTo>
                  <a:pt x="1408" y="9"/>
                </a:lnTo>
                <a:lnTo>
                  <a:pt x="1405" y="9"/>
                </a:lnTo>
                <a:lnTo>
                  <a:pt x="1401" y="9"/>
                </a:lnTo>
                <a:lnTo>
                  <a:pt x="1398" y="11"/>
                </a:lnTo>
                <a:lnTo>
                  <a:pt x="1398" y="14"/>
                </a:lnTo>
                <a:lnTo>
                  <a:pt x="1412" y="19"/>
                </a:lnTo>
                <a:lnTo>
                  <a:pt x="1427" y="21"/>
                </a:lnTo>
                <a:lnTo>
                  <a:pt x="1391" y="16"/>
                </a:lnTo>
                <a:lnTo>
                  <a:pt x="1356" y="11"/>
                </a:lnTo>
                <a:lnTo>
                  <a:pt x="1356" y="14"/>
                </a:lnTo>
                <a:lnTo>
                  <a:pt x="1353" y="16"/>
                </a:lnTo>
                <a:lnTo>
                  <a:pt x="1356" y="19"/>
                </a:lnTo>
                <a:lnTo>
                  <a:pt x="1360" y="21"/>
                </a:lnTo>
                <a:lnTo>
                  <a:pt x="1346" y="19"/>
                </a:lnTo>
                <a:lnTo>
                  <a:pt x="1334" y="16"/>
                </a:lnTo>
                <a:lnTo>
                  <a:pt x="1332" y="16"/>
                </a:lnTo>
                <a:lnTo>
                  <a:pt x="1330" y="16"/>
                </a:lnTo>
                <a:lnTo>
                  <a:pt x="1330" y="21"/>
                </a:lnTo>
                <a:lnTo>
                  <a:pt x="1327" y="21"/>
                </a:lnTo>
                <a:lnTo>
                  <a:pt x="1325" y="21"/>
                </a:lnTo>
                <a:lnTo>
                  <a:pt x="1325" y="19"/>
                </a:lnTo>
                <a:lnTo>
                  <a:pt x="1323" y="16"/>
                </a:lnTo>
                <a:lnTo>
                  <a:pt x="1318" y="16"/>
                </a:lnTo>
                <a:lnTo>
                  <a:pt x="1313" y="14"/>
                </a:lnTo>
                <a:lnTo>
                  <a:pt x="1287" y="16"/>
                </a:lnTo>
                <a:lnTo>
                  <a:pt x="1261" y="21"/>
                </a:lnTo>
                <a:lnTo>
                  <a:pt x="1247" y="21"/>
                </a:lnTo>
                <a:lnTo>
                  <a:pt x="1235" y="26"/>
                </a:lnTo>
                <a:lnTo>
                  <a:pt x="1228" y="30"/>
                </a:lnTo>
                <a:lnTo>
                  <a:pt x="1214" y="28"/>
                </a:lnTo>
                <a:lnTo>
                  <a:pt x="1214" y="30"/>
                </a:lnTo>
                <a:lnTo>
                  <a:pt x="1214" y="33"/>
                </a:lnTo>
                <a:lnTo>
                  <a:pt x="1209" y="33"/>
                </a:lnTo>
                <a:lnTo>
                  <a:pt x="1204" y="33"/>
                </a:lnTo>
                <a:lnTo>
                  <a:pt x="1202" y="33"/>
                </a:lnTo>
                <a:lnTo>
                  <a:pt x="1192" y="33"/>
                </a:lnTo>
                <a:lnTo>
                  <a:pt x="1183" y="38"/>
                </a:lnTo>
                <a:lnTo>
                  <a:pt x="1173" y="38"/>
                </a:lnTo>
                <a:lnTo>
                  <a:pt x="1169" y="47"/>
                </a:lnTo>
                <a:lnTo>
                  <a:pt x="1181" y="47"/>
                </a:lnTo>
                <a:lnTo>
                  <a:pt x="1192" y="47"/>
                </a:lnTo>
                <a:lnTo>
                  <a:pt x="1176" y="56"/>
                </a:lnTo>
                <a:lnTo>
                  <a:pt x="1147" y="59"/>
                </a:lnTo>
                <a:lnTo>
                  <a:pt x="1145" y="61"/>
                </a:lnTo>
                <a:lnTo>
                  <a:pt x="1131" y="61"/>
                </a:lnTo>
                <a:lnTo>
                  <a:pt x="1121" y="64"/>
                </a:lnTo>
                <a:lnTo>
                  <a:pt x="1107" y="64"/>
                </a:lnTo>
                <a:lnTo>
                  <a:pt x="1102" y="73"/>
                </a:lnTo>
                <a:lnTo>
                  <a:pt x="1119" y="75"/>
                </a:lnTo>
                <a:lnTo>
                  <a:pt x="1138" y="80"/>
                </a:lnTo>
                <a:lnTo>
                  <a:pt x="1140" y="80"/>
                </a:lnTo>
                <a:lnTo>
                  <a:pt x="1147" y="80"/>
                </a:lnTo>
                <a:lnTo>
                  <a:pt x="1152" y="78"/>
                </a:lnTo>
                <a:lnTo>
                  <a:pt x="1152" y="80"/>
                </a:lnTo>
                <a:lnTo>
                  <a:pt x="1138" y="80"/>
                </a:lnTo>
                <a:lnTo>
                  <a:pt x="1121" y="83"/>
                </a:lnTo>
                <a:lnTo>
                  <a:pt x="1121" y="85"/>
                </a:lnTo>
                <a:lnTo>
                  <a:pt x="1121" y="87"/>
                </a:lnTo>
                <a:lnTo>
                  <a:pt x="1133" y="90"/>
                </a:lnTo>
                <a:lnTo>
                  <a:pt x="1143" y="90"/>
                </a:lnTo>
                <a:lnTo>
                  <a:pt x="1143" y="92"/>
                </a:lnTo>
                <a:lnTo>
                  <a:pt x="1140" y="94"/>
                </a:lnTo>
                <a:lnTo>
                  <a:pt x="1147" y="97"/>
                </a:lnTo>
                <a:lnTo>
                  <a:pt x="1155" y="99"/>
                </a:lnTo>
                <a:lnTo>
                  <a:pt x="1181" y="97"/>
                </a:lnTo>
                <a:lnTo>
                  <a:pt x="1207" y="97"/>
                </a:lnTo>
                <a:lnTo>
                  <a:pt x="1237" y="99"/>
                </a:lnTo>
                <a:lnTo>
                  <a:pt x="1266" y="104"/>
                </a:lnTo>
                <a:lnTo>
                  <a:pt x="1275" y="111"/>
                </a:lnTo>
                <a:lnTo>
                  <a:pt x="1289" y="118"/>
                </a:lnTo>
                <a:lnTo>
                  <a:pt x="1287" y="120"/>
                </a:lnTo>
                <a:lnTo>
                  <a:pt x="1285" y="123"/>
                </a:lnTo>
                <a:lnTo>
                  <a:pt x="1287" y="123"/>
                </a:lnTo>
                <a:lnTo>
                  <a:pt x="1292" y="123"/>
                </a:lnTo>
                <a:lnTo>
                  <a:pt x="1296" y="125"/>
                </a:lnTo>
                <a:lnTo>
                  <a:pt x="1296" y="132"/>
                </a:lnTo>
                <a:lnTo>
                  <a:pt x="1299" y="132"/>
                </a:lnTo>
                <a:lnTo>
                  <a:pt x="1301" y="135"/>
                </a:lnTo>
                <a:lnTo>
                  <a:pt x="1299" y="137"/>
                </a:lnTo>
                <a:lnTo>
                  <a:pt x="1294" y="139"/>
                </a:lnTo>
                <a:lnTo>
                  <a:pt x="1294" y="142"/>
                </a:lnTo>
                <a:lnTo>
                  <a:pt x="1299" y="144"/>
                </a:lnTo>
                <a:lnTo>
                  <a:pt x="1304" y="146"/>
                </a:lnTo>
                <a:lnTo>
                  <a:pt x="1301" y="151"/>
                </a:lnTo>
                <a:lnTo>
                  <a:pt x="1301" y="154"/>
                </a:lnTo>
                <a:lnTo>
                  <a:pt x="1304" y="158"/>
                </a:lnTo>
                <a:lnTo>
                  <a:pt x="1308" y="158"/>
                </a:lnTo>
                <a:lnTo>
                  <a:pt x="1311" y="158"/>
                </a:lnTo>
                <a:lnTo>
                  <a:pt x="1313" y="158"/>
                </a:lnTo>
                <a:lnTo>
                  <a:pt x="1320" y="158"/>
                </a:lnTo>
                <a:lnTo>
                  <a:pt x="1325" y="151"/>
                </a:lnTo>
                <a:lnTo>
                  <a:pt x="1327" y="151"/>
                </a:lnTo>
                <a:lnTo>
                  <a:pt x="1327" y="156"/>
                </a:lnTo>
                <a:lnTo>
                  <a:pt x="1330" y="156"/>
                </a:lnTo>
                <a:lnTo>
                  <a:pt x="1332" y="156"/>
                </a:lnTo>
                <a:lnTo>
                  <a:pt x="1332" y="158"/>
                </a:lnTo>
                <a:lnTo>
                  <a:pt x="1332" y="163"/>
                </a:lnTo>
                <a:lnTo>
                  <a:pt x="1339" y="163"/>
                </a:lnTo>
                <a:lnTo>
                  <a:pt x="1346" y="163"/>
                </a:lnTo>
                <a:lnTo>
                  <a:pt x="1349" y="165"/>
                </a:lnTo>
                <a:lnTo>
                  <a:pt x="1351" y="168"/>
                </a:lnTo>
                <a:lnTo>
                  <a:pt x="1332" y="165"/>
                </a:lnTo>
                <a:lnTo>
                  <a:pt x="1313" y="163"/>
                </a:lnTo>
                <a:lnTo>
                  <a:pt x="1313" y="165"/>
                </a:lnTo>
                <a:lnTo>
                  <a:pt x="1315" y="168"/>
                </a:lnTo>
                <a:lnTo>
                  <a:pt x="1315" y="170"/>
                </a:lnTo>
                <a:lnTo>
                  <a:pt x="1311" y="173"/>
                </a:lnTo>
                <a:lnTo>
                  <a:pt x="1308" y="180"/>
                </a:lnTo>
                <a:lnTo>
                  <a:pt x="1311" y="182"/>
                </a:lnTo>
                <a:lnTo>
                  <a:pt x="1313" y="182"/>
                </a:lnTo>
                <a:lnTo>
                  <a:pt x="1315" y="182"/>
                </a:lnTo>
                <a:lnTo>
                  <a:pt x="1318" y="182"/>
                </a:lnTo>
                <a:lnTo>
                  <a:pt x="1318" y="184"/>
                </a:lnTo>
                <a:lnTo>
                  <a:pt x="1318" y="187"/>
                </a:lnTo>
                <a:lnTo>
                  <a:pt x="1330" y="184"/>
                </a:lnTo>
                <a:lnTo>
                  <a:pt x="1341" y="184"/>
                </a:lnTo>
                <a:lnTo>
                  <a:pt x="1341" y="180"/>
                </a:lnTo>
                <a:lnTo>
                  <a:pt x="1341" y="177"/>
                </a:lnTo>
                <a:lnTo>
                  <a:pt x="1346" y="177"/>
                </a:lnTo>
                <a:lnTo>
                  <a:pt x="1351" y="177"/>
                </a:lnTo>
                <a:lnTo>
                  <a:pt x="1351" y="180"/>
                </a:lnTo>
                <a:lnTo>
                  <a:pt x="1351" y="182"/>
                </a:lnTo>
                <a:lnTo>
                  <a:pt x="1353" y="182"/>
                </a:lnTo>
                <a:lnTo>
                  <a:pt x="1356" y="182"/>
                </a:lnTo>
                <a:lnTo>
                  <a:pt x="1356" y="184"/>
                </a:lnTo>
                <a:lnTo>
                  <a:pt x="1356" y="187"/>
                </a:lnTo>
                <a:lnTo>
                  <a:pt x="1353" y="189"/>
                </a:lnTo>
                <a:lnTo>
                  <a:pt x="1351" y="191"/>
                </a:lnTo>
                <a:lnTo>
                  <a:pt x="1337" y="191"/>
                </a:lnTo>
                <a:lnTo>
                  <a:pt x="1327" y="196"/>
                </a:lnTo>
                <a:lnTo>
                  <a:pt x="1327" y="199"/>
                </a:lnTo>
                <a:lnTo>
                  <a:pt x="1325" y="201"/>
                </a:lnTo>
                <a:lnTo>
                  <a:pt x="1325" y="203"/>
                </a:lnTo>
                <a:lnTo>
                  <a:pt x="1325" y="206"/>
                </a:lnTo>
                <a:lnTo>
                  <a:pt x="1325" y="208"/>
                </a:lnTo>
                <a:lnTo>
                  <a:pt x="1323" y="208"/>
                </a:lnTo>
                <a:lnTo>
                  <a:pt x="1320" y="210"/>
                </a:lnTo>
                <a:lnTo>
                  <a:pt x="1323" y="215"/>
                </a:lnTo>
                <a:lnTo>
                  <a:pt x="1327" y="215"/>
                </a:lnTo>
                <a:lnTo>
                  <a:pt x="1325" y="220"/>
                </a:lnTo>
                <a:lnTo>
                  <a:pt x="1323" y="225"/>
                </a:lnTo>
                <a:lnTo>
                  <a:pt x="1325" y="225"/>
                </a:lnTo>
                <a:lnTo>
                  <a:pt x="1330" y="225"/>
                </a:lnTo>
                <a:lnTo>
                  <a:pt x="1330" y="229"/>
                </a:lnTo>
                <a:lnTo>
                  <a:pt x="1330" y="234"/>
                </a:lnTo>
                <a:lnTo>
                  <a:pt x="1334" y="234"/>
                </a:lnTo>
                <a:lnTo>
                  <a:pt x="1339" y="234"/>
                </a:lnTo>
                <a:lnTo>
                  <a:pt x="1339" y="241"/>
                </a:lnTo>
                <a:lnTo>
                  <a:pt x="1341" y="248"/>
                </a:lnTo>
                <a:lnTo>
                  <a:pt x="1346" y="251"/>
                </a:lnTo>
                <a:lnTo>
                  <a:pt x="1349" y="260"/>
                </a:lnTo>
                <a:lnTo>
                  <a:pt x="1360" y="270"/>
                </a:lnTo>
                <a:lnTo>
                  <a:pt x="1370" y="277"/>
                </a:lnTo>
                <a:lnTo>
                  <a:pt x="1377" y="289"/>
                </a:lnTo>
                <a:lnTo>
                  <a:pt x="1389" y="293"/>
                </a:lnTo>
                <a:lnTo>
                  <a:pt x="1389" y="296"/>
                </a:lnTo>
                <a:lnTo>
                  <a:pt x="1398" y="296"/>
                </a:lnTo>
                <a:lnTo>
                  <a:pt x="1410" y="296"/>
                </a:lnTo>
                <a:lnTo>
                  <a:pt x="1410" y="293"/>
                </a:lnTo>
                <a:lnTo>
                  <a:pt x="1410" y="296"/>
                </a:lnTo>
                <a:lnTo>
                  <a:pt x="1410" y="298"/>
                </a:lnTo>
                <a:lnTo>
                  <a:pt x="1415" y="298"/>
                </a:lnTo>
                <a:lnTo>
                  <a:pt x="1417" y="300"/>
                </a:lnTo>
                <a:lnTo>
                  <a:pt x="1420" y="300"/>
                </a:lnTo>
                <a:lnTo>
                  <a:pt x="1422" y="300"/>
                </a:lnTo>
                <a:lnTo>
                  <a:pt x="1422" y="303"/>
                </a:lnTo>
                <a:lnTo>
                  <a:pt x="1422" y="305"/>
                </a:lnTo>
                <a:lnTo>
                  <a:pt x="1429" y="308"/>
                </a:lnTo>
                <a:lnTo>
                  <a:pt x="1434" y="308"/>
                </a:lnTo>
                <a:lnTo>
                  <a:pt x="1443" y="308"/>
                </a:lnTo>
                <a:lnTo>
                  <a:pt x="1446" y="300"/>
                </a:lnTo>
                <a:lnTo>
                  <a:pt x="1453" y="291"/>
                </a:lnTo>
                <a:lnTo>
                  <a:pt x="1457" y="279"/>
                </a:lnTo>
                <a:lnTo>
                  <a:pt x="1457" y="274"/>
                </a:lnTo>
                <a:lnTo>
                  <a:pt x="1457" y="272"/>
                </a:lnTo>
                <a:lnTo>
                  <a:pt x="1460" y="270"/>
                </a:lnTo>
                <a:lnTo>
                  <a:pt x="1462" y="267"/>
                </a:lnTo>
                <a:lnTo>
                  <a:pt x="1472" y="263"/>
                </a:lnTo>
                <a:lnTo>
                  <a:pt x="1474" y="251"/>
                </a:lnTo>
                <a:lnTo>
                  <a:pt x="1476" y="248"/>
                </a:lnTo>
                <a:lnTo>
                  <a:pt x="1479" y="246"/>
                </a:lnTo>
                <a:lnTo>
                  <a:pt x="1476" y="244"/>
                </a:lnTo>
                <a:lnTo>
                  <a:pt x="1476" y="241"/>
                </a:lnTo>
                <a:lnTo>
                  <a:pt x="1479" y="241"/>
                </a:lnTo>
                <a:lnTo>
                  <a:pt x="1483" y="241"/>
                </a:lnTo>
                <a:lnTo>
                  <a:pt x="1483" y="237"/>
                </a:lnTo>
                <a:lnTo>
                  <a:pt x="1486" y="234"/>
                </a:lnTo>
                <a:lnTo>
                  <a:pt x="1491" y="234"/>
                </a:lnTo>
                <a:lnTo>
                  <a:pt x="1498" y="234"/>
                </a:lnTo>
                <a:lnTo>
                  <a:pt x="1502" y="229"/>
                </a:lnTo>
                <a:lnTo>
                  <a:pt x="1509" y="222"/>
                </a:lnTo>
                <a:lnTo>
                  <a:pt x="1507" y="227"/>
                </a:lnTo>
                <a:lnTo>
                  <a:pt x="1505" y="234"/>
                </a:lnTo>
                <a:lnTo>
                  <a:pt x="1512" y="232"/>
                </a:lnTo>
                <a:lnTo>
                  <a:pt x="1519" y="232"/>
                </a:lnTo>
                <a:lnTo>
                  <a:pt x="1521" y="229"/>
                </a:lnTo>
                <a:lnTo>
                  <a:pt x="1524" y="229"/>
                </a:lnTo>
                <a:lnTo>
                  <a:pt x="1526" y="229"/>
                </a:lnTo>
                <a:lnTo>
                  <a:pt x="1531" y="229"/>
                </a:lnTo>
                <a:lnTo>
                  <a:pt x="1533" y="227"/>
                </a:lnTo>
                <a:lnTo>
                  <a:pt x="1533" y="225"/>
                </a:lnTo>
                <a:lnTo>
                  <a:pt x="1554" y="215"/>
                </a:lnTo>
                <a:lnTo>
                  <a:pt x="1571" y="203"/>
                </a:lnTo>
                <a:lnTo>
                  <a:pt x="1571" y="201"/>
                </a:lnTo>
                <a:lnTo>
                  <a:pt x="1571" y="199"/>
                </a:lnTo>
                <a:lnTo>
                  <a:pt x="1578" y="201"/>
                </a:lnTo>
                <a:lnTo>
                  <a:pt x="1585" y="201"/>
                </a:lnTo>
                <a:lnTo>
                  <a:pt x="1611" y="199"/>
                </a:lnTo>
                <a:lnTo>
                  <a:pt x="1640" y="194"/>
                </a:lnTo>
                <a:lnTo>
                  <a:pt x="1651" y="189"/>
                </a:lnTo>
                <a:lnTo>
                  <a:pt x="1663" y="184"/>
                </a:lnTo>
                <a:lnTo>
                  <a:pt x="1675" y="180"/>
                </a:lnTo>
                <a:lnTo>
                  <a:pt x="1687" y="173"/>
                </a:lnTo>
                <a:lnTo>
                  <a:pt x="1668" y="173"/>
                </a:lnTo>
                <a:lnTo>
                  <a:pt x="1649" y="170"/>
                </a:lnTo>
                <a:lnTo>
                  <a:pt x="1642" y="173"/>
                </a:lnTo>
                <a:lnTo>
                  <a:pt x="1635" y="173"/>
                </a:lnTo>
                <a:lnTo>
                  <a:pt x="1644" y="170"/>
                </a:lnTo>
                <a:lnTo>
                  <a:pt x="1651" y="163"/>
                </a:lnTo>
                <a:lnTo>
                  <a:pt x="1649" y="161"/>
                </a:lnTo>
                <a:lnTo>
                  <a:pt x="1647" y="161"/>
                </a:lnTo>
                <a:lnTo>
                  <a:pt x="1649" y="158"/>
                </a:lnTo>
                <a:lnTo>
                  <a:pt x="1651" y="158"/>
                </a:lnTo>
                <a:lnTo>
                  <a:pt x="1663" y="165"/>
                </a:lnTo>
                <a:lnTo>
                  <a:pt x="1675" y="170"/>
                </a:lnTo>
                <a:lnTo>
                  <a:pt x="1677" y="170"/>
                </a:lnTo>
                <a:lnTo>
                  <a:pt x="1680" y="170"/>
                </a:lnTo>
                <a:lnTo>
                  <a:pt x="1685" y="170"/>
                </a:lnTo>
                <a:lnTo>
                  <a:pt x="1689" y="170"/>
                </a:lnTo>
                <a:lnTo>
                  <a:pt x="1694" y="170"/>
                </a:lnTo>
                <a:lnTo>
                  <a:pt x="1696" y="170"/>
                </a:lnTo>
                <a:lnTo>
                  <a:pt x="1696" y="163"/>
                </a:lnTo>
                <a:lnTo>
                  <a:pt x="1694" y="156"/>
                </a:lnTo>
                <a:lnTo>
                  <a:pt x="1692" y="156"/>
                </a:lnTo>
                <a:lnTo>
                  <a:pt x="1689" y="156"/>
                </a:lnTo>
                <a:lnTo>
                  <a:pt x="1689" y="154"/>
                </a:lnTo>
                <a:lnTo>
                  <a:pt x="1692" y="151"/>
                </a:lnTo>
                <a:lnTo>
                  <a:pt x="1673" y="149"/>
                </a:lnTo>
                <a:lnTo>
                  <a:pt x="1661" y="139"/>
                </a:lnTo>
                <a:lnTo>
                  <a:pt x="1670" y="144"/>
                </a:lnTo>
                <a:lnTo>
                  <a:pt x="1687" y="146"/>
                </a:lnTo>
                <a:lnTo>
                  <a:pt x="1689" y="146"/>
                </a:lnTo>
                <a:lnTo>
                  <a:pt x="1689" y="142"/>
                </a:lnTo>
                <a:lnTo>
                  <a:pt x="1692" y="137"/>
                </a:lnTo>
                <a:lnTo>
                  <a:pt x="1689" y="137"/>
                </a:lnTo>
                <a:lnTo>
                  <a:pt x="1687" y="135"/>
                </a:lnTo>
                <a:lnTo>
                  <a:pt x="1696" y="132"/>
                </a:lnTo>
                <a:lnTo>
                  <a:pt x="1706" y="132"/>
                </a:lnTo>
                <a:lnTo>
                  <a:pt x="1708" y="130"/>
                </a:lnTo>
                <a:lnTo>
                  <a:pt x="1708" y="128"/>
                </a:lnTo>
                <a:lnTo>
                  <a:pt x="1708" y="125"/>
                </a:lnTo>
                <a:lnTo>
                  <a:pt x="1706" y="123"/>
                </a:lnTo>
                <a:lnTo>
                  <a:pt x="1718" y="123"/>
                </a:lnTo>
                <a:lnTo>
                  <a:pt x="1722" y="113"/>
                </a:lnTo>
                <a:lnTo>
                  <a:pt x="1715" y="111"/>
                </a:lnTo>
                <a:lnTo>
                  <a:pt x="1711" y="111"/>
                </a:lnTo>
                <a:lnTo>
                  <a:pt x="1708" y="111"/>
                </a:lnTo>
                <a:lnTo>
                  <a:pt x="1706" y="113"/>
                </a:lnTo>
                <a:lnTo>
                  <a:pt x="1703" y="111"/>
                </a:lnTo>
                <a:lnTo>
                  <a:pt x="1703" y="109"/>
                </a:lnTo>
                <a:lnTo>
                  <a:pt x="1713" y="109"/>
                </a:lnTo>
                <a:lnTo>
                  <a:pt x="1722" y="109"/>
                </a:lnTo>
                <a:lnTo>
                  <a:pt x="1718" y="99"/>
                </a:lnTo>
                <a:lnTo>
                  <a:pt x="1715" y="94"/>
                </a:lnTo>
                <a:lnTo>
                  <a:pt x="1703" y="92"/>
                </a:lnTo>
                <a:lnTo>
                  <a:pt x="1694" y="92"/>
                </a:lnTo>
                <a:lnTo>
                  <a:pt x="1694" y="90"/>
                </a:lnTo>
                <a:lnTo>
                  <a:pt x="1703" y="87"/>
                </a:lnTo>
                <a:lnTo>
                  <a:pt x="1711" y="87"/>
                </a:lnTo>
                <a:lnTo>
                  <a:pt x="1713" y="87"/>
                </a:lnTo>
                <a:lnTo>
                  <a:pt x="1720" y="87"/>
                </a:lnTo>
                <a:lnTo>
                  <a:pt x="1725" y="87"/>
                </a:lnTo>
                <a:lnTo>
                  <a:pt x="1725" y="92"/>
                </a:lnTo>
                <a:lnTo>
                  <a:pt x="1722" y="94"/>
                </a:lnTo>
                <a:lnTo>
                  <a:pt x="1727" y="97"/>
                </a:lnTo>
                <a:lnTo>
                  <a:pt x="1732" y="97"/>
                </a:lnTo>
                <a:lnTo>
                  <a:pt x="1732" y="94"/>
                </a:lnTo>
                <a:lnTo>
                  <a:pt x="1730" y="90"/>
                </a:lnTo>
                <a:lnTo>
                  <a:pt x="1732" y="87"/>
                </a:lnTo>
                <a:lnTo>
                  <a:pt x="1734" y="85"/>
                </a:lnTo>
                <a:lnTo>
                  <a:pt x="1734" y="83"/>
                </a:lnTo>
                <a:lnTo>
                  <a:pt x="1734" y="80"/>
                </a:lnTo>
                <a:lnTo>
                  <a:pt x="1725" y="80"/>
                </a:lnTo>
                <a:lnTo>
                  <a:pt x="1715" y="80"/>
                </a:lnTo>
                <a:lnTo>
                  <a:pt x="1711" y="80"/>
                </a:lnTo>
                <a:lnTo>
                  <a:pt x="1711" y="78"/>
                </a:lnTo>
                <a:lnTo>
                  <a:pt x="1715" y="78"/>
                </a:lnTo>
                <a:lnTo>
                  <a:pt x="1720" y="78"/>
                </a:lnTo>
                <a:lnTo>
                  <a:pt x="1720" y="75"/>
                </a:lnTo>
                <a:lnTo>
                  <a:pt x="1711" y="73"/>
                </a:lnTo>
                <a:lnTo>
                  <a:pt x="1703" y="73"/>
                </a:lnTo>
                <a:lnTo>
                  <a:pt x="1701" y="73"/>
                </a:lnTo>
                <a:lnTo>
                  <a:pt x="1696" y="73"/>
                </a:lnTo>
                <a:lnTo>
                  <a:pt x="1713" y="61"/>
                </a:lnTo>
                <a:lnTo>
                  <a:pt x="1725" y="54"/>
                </a:lnTo>
                <a:lnTo>
                  <a:pt x="1720" y="49"/>
                </a:lnTo>
                <a:lnTo>
                  <a:pt x="1715" y="47"/>
                </a:lnTo>
                <a:lnTo>
                  <a:pt x="1715" y="45"/>
                </a:lnTo>
                <a:lnTo>
                  <a:pt x="1718" y="45"/>
                </a:lnTo>
                <a:lnTo>
                  <a:pt x="1722" y="45"/>
                </a:lnTo>
                <a:lnTo>
                  <a:pt x="1727" y="45"/>
                </a:lnTo>
                <a:lnTo>
                  <a:pt x="1730" y="45"/>
                </a:lnTo>
                <a:lnTo>
                  <a:pt x="1727" y="47"/>
                </a:lnTo>
                <a:lnTo>
                  <a:pt x="1727" y="52"/>
                </a:lnTo>
                <a:lnTo>
                  <a:pt x="1730" y="52"/>
                </a:lnTo>
                <a:lnTo>
                  <a:pt x="1734" y="52"/>
                </a:lnTo>
                <a:lnTo>
                  <a:pt x="1741" y="49"/>
                </a:lnTo>
                <a:lnTo>
                  <a:pt x="1744" y="45"/>
                </a:lnTo>
                <a:lnTo>
                  <a:pt x="1748" y="45"/>
                </a:lnTo>
                <a:lnTo>
                  <a:pt x="1751" y="45"/>
                </a:lnTo>
                <a:lnTo>
                  <a:pt x="1756" y="42"/>
                </a:lnTo>
                <a:lnTo>
                  <a:pt x="1758" y="40"/>
                </a:lnTo>
                <a:lnTo>
                  <a:pt x="1767" y="38"/>
                </a:lnTo>
                <a:lnTo>
                  <a:pt x="1777" y="38"/>
                </a:lnTo>
                <a:lnTo>
                  <a:pt x="1798" y="33"/>
                </a:lnTo>
                <a:lnTo>
                  <a:pt x="1812" y="26"/>
                </a:lnTo>
                <a:lnTo>
                  <a:pt x="1801" y="23"/>
                </a:lnTo>
                <a:lnTo>
                  <a:pt x="1789" y="21"/>
                </a:lnTo>
                <a:lnTo>
                  <a:pt x="1774" y="21"/>
                </a:lnTo>
                <a:lnTo>
                  <a:pt x="1760" y="21"/>
                </a:lnTo>
                <a:lnTo>
                  <a:pt x="1753" y="23"/>
                </a:lnTo>
                <a:lnTo>
                  <a:pt x="1741" y="26"/>
                </a:lnTo>
                <a:lnTo>
                  <a:pt x="1737" y="26"/>
                </a:lnTo>
                <a:lnTo>
                  <a:pt x="1730" y="26"/>
                </a:lnTo>
                <a:lnTo>
                  <a:pt x="1727" y="26"/>
                </a:lnTo>
                <a:lnTo>
                  <a:pt x="1722" y="23"/>
                </a:lnTo>
                <a:lnTo>
                  <a:pt x="1725" y="23"/>
                </a:lnTo>
                <a:lnTo>
                  <a:pt x="1727" y="23"/>
                </a:lnTo>
                <a:lnTo>
                  <a:pt x="1727" y="21"/>
                </a:lnTo>
                <a:lnTo>
                  <a:pt x="1727" y="19"/>
                </a:lnTo>
                <a:lnTo>
                  <a:pt x="1725" y="19"/>
                </a:lnTo>
                <a:lnTo>
                  <a:pt x="1720" y="19"/>
                </a:lnTo>
                <a:lnTo>
                  <a:pt x="1720" y="21"/>
                </a:lnTo>
                <a:lnTo>
                  <a:pt x="1720" y="23"/>
                </a:lnTo>
                <a:lnTo>
                  <a:pt x="1706" y="28"/>
                </a:lnTo>
                <a:lnTo>
                  <a:pt x="1689" y="33"/>
                </a:lnTo>
                <a:lnTo>
                  <a:pt x="1689" y="30"/>
                </a:lnTo>
                <a:lnTo>
                  <a:pt x="1694" y="28"/>
                </a:lnTo>
                <a:lnTo>
                  <a:pt x="1701" y="26"/>
                </a:lnTo>
                <a:lnTo>
                  <a:pt x="1701" y="21"/>
                </a:lnTo>
                <a:lnTo>
                  <a:pt x="1696" y="19"/>
                </a:lnTo>
                <a:lnTo>
                  <a:pt x="1687" y="19"/>
                </a:lnTo>
                <a:lnTo>
                  <a:pt x="1677" y="19"/>
                </a:lnTo>
                <a:lnTo>
                  <a:pt x="1673" y="21"/>
                </a:lnTo>
                <a:lnTo>
                  <a:pt x="1668" y="23"/>
                </a:lnTo>
                <a:lnTo>
                  <a:pt x="1659" y="21"/>
                </a:lnTo>
                <a:lnTo>
                  <a:pt x="1642" y="19"/>
                </a:lnTo>
                <a:lnTo>
                  <a:pt x="1673" y="19"/>
                </a:lnTo>
                <a:lnTo>
                  <a:pt x="1696" y="11"/>
                </a:lnTo>
                <a:lnTo>
                  <a:pt x="1675" y="7"/>
                </a:lnTo>
                <a:lnTo>
                  <a:pt x="1654" y="4"/>
                </a:lnTo>
                <a:lnTo>
                  <a:pt x="1649" y="4"/>
                </a:lnTo>
                <a:lnTo>
                  <a:pt x="1644" y="4"/>
                </a:lnTo>
                <a:lnTo>
                  <a:pt x="1644" y="2"/>
                </a:lnTo>
                <a:lnTo>
                  <a:pt x="1640" y="2"/>
                </a:lnTo>
                <a:lnTo>
                  <a:pt x="1637" y="2"/>
                </a:lnTo>
                <a:lnTo>
                  <a:pt x="1623" y="0"/>
                </a:lnTo>
                <a:lnTo>
                  <a:pt x="160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6" name="任意多边形 6"/>
          <p:cNvSpPr/>
          <p:nvPr/>
        </p:nvSpPr>
        <p:spPr bwMode="auto">
          <a:xfrm>
            <a:off x="1778000" y="2187575"/>
            <a:ext cx="673100" cy="1128713"/>
          </a:xfrm>
          <a:custGeom>
            <a:avLst/>
            <a:gdLst>
              <a:gd name="T0" fmla="*/ 2592 w 765817"/>
              <a:gd name="T1" fmla="*/ 0 h 1285875"/>
              <a:gd name="T2" fmla="*/ 519982 w 765817"/>
              <a:gd name="T3" fmla="*/ 869667 h 1285875"/>
              <a:gd name="T4" fmla="*/ 0 60000 65536"/>
              <a:gd name="T5" fmla="*/ 0 60000 65536"/>
              <a:gd name="T6" fmla="*/ 0 w 765817"/>
              <a:gd name="T7" fmla="*/ 0 h 1285875"/>
              <a:gd name="T8" fmla="*/ 765817 w 765817"/>
              <a:gd name="T9" fmla="*/ 1285875 h 12858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5817" h="1285875">
                <a:moveTo>
                  <a:pt x="3817" y="0"/>
                </a:moveTo>
                <a:cubicBezTo>
                  <a:pt x="-27933" y="495300"/>
                  <a:pt x="130817" y="1009650"/>
                  <a:pt x="765817" y="1285875"/>
                </a:cubicBezTo>
              </a:path>
            </a:pathLst>
          </a:custGeom>
          <a:noFill/>
          <a:ln w="19050" cap="flat" cmpd="sng">
            <a:solidFill>
              <a:srgbClr val="0B2430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7" name="任意多边形 7"/>
          <p:cNvSpPr/>
          <p:nvPr/>
        </p:nvSpPr>
        <p:spPr bwMode="auto">
          <a:xfrm>
            <a:off x="2295525" y="1758950"/>
            <a:ext cx="1514475" cy="525463"/>
          </a:xfrm>
          <a:custGeom>
            <a:avLst/>
            <a:gdLst>
              <a:gd name="T0" fmla="*/ 1155542 w 1727346"/>
              <a:gd name="T1" fmla="*/ 404725 h 598733"/>
              <a:gd name="T2" fmla="*/ 0 w 1727346"/>
              <a:gd name="T3" fmla="*/ 282392 h 598733"/>
              <a:gd name="T4" fmla="*/ 0 60000 65536"/>
              <a:gd name="T5" fmla="*/ 0 60000 65536"/>
              <a:gd name="T6" fmla="*/ 0 w 1727346"/>
              <a:gd name="T7" fmla="*/ 0 h 598733"/>
              <a:gd name="T8" fmla="*/ 1727346 w 1727346"/>
              <a:gd name="T9" fmla="*/ 598733 h 5987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27346" h="598733">
                <a:moveTo>
                  <a:pt x="1714500" y="598733"/>
                </a:moveTo>
                <a:cubicBezTo>
                  <a:pt x="1844675" y="-125167"/>
                  <a:pt x="965200" y="-201367"/>
                  <a:pt x="0" y="417758"/>
                </a:cubicBezTo>
              </a:path>
            </a:pathLst>
          </a:custGeom>
          <a:noFill/>
          <a:ln w="19050" cap="flat" cmpd="sng">
            <a:solidFill>
              <a:srgbClr val="0B2430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8" name="任意多边形 8"/>
          <p:cNvSpPr/>
          <p:nvPr/>
        </p:nvSpPr>
        <p:spPr bwMode="auto">
          <a:xfrm>
            <a:off x="3370263" y="2495550"/>
            <a:ext cx="1016000" cy="249238"/>
          </a:xfrm>
          <a:custGeom>
            <a:avLst/>
            <a:gdLst>
              <a:gd name="T0" fmla="*/ 0 w 1156921"/>
              <a:gd name="T1" fmla="*/ 134809 h 283577"/>
              <a:gd name="T2" fmla="*/ 783562 w 1156921"/>
              <a:gd name="T3" fmla="*/ 0 h 283577"/>
              <a:gd name="T4" fmla="*/ 0 60000 65536"/>
              <a:gd name="T5" fmla="*/ 0 60000 65536"/>
              <a:gd name="T6" fmla="*/ 0 w 1156921"/>
              <a:gd name="T7" fmla="*/ 0 h 283577"/>
              <a:gd name="T8" fmla="*/ 1156921 w 1156921"/>
              <a:gd name="T9" fmla="*/ 283577 h 2835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6921" h="283577">
                <a:moveTo>
                  <a:pt x="0" y="198560"/>
                </a:moveTo>
                <a:cubicBezTo>
                  <a:pt x="386617" y="350227"/>
                  <a:pt x="940288" y="307731"/>
                  <a:pt x="1156921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9" name="任意多边形 9"/>
          <p:cNvSpPr/>
          <p:nvPr/>
        </p:nvSpPr>
        <p:spPr bwMode="auto">
          <a:xfrm>
            <a:off x="4175125" y="2038350"/>
            <a:ext cx="836613" cy="165100"/>
          </a:xfrm>
          <a:custGeom>
            <a:avLst/>
            <a:gdLst>
              <a:gd name="T0" fmla="*/ 0 w 1178654"/>
              <a:gd name="T1" fmla="*/ 129593 h 186350"/>
              <a:gd name="T2" fmla="*/ 421503 w 1178654"/>
              <a:gd name="T3" fmla="*/ 22080 h 186350"/>
              <a:gd name="T4" fmla="*/ 0 60000 65536"/>
              <a:gd name="T5" fmla="*/ 0 60000 65536"/>
              <a:gd name="T6" fmla="*/ 0 w 1178654"/>
              <a:gd name="T7" fmla="*/ 0 h 186350"/>
              <a:gd name="T8" fmla="*/ 1178654 w 1178654"/>
              <a:gd name="T9" fmla="*/ 186350 h 18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78654" h="186350">
                <a:moveTo>
                  <a:pt x="0" y="186350"/>
                </a:moveTo>
                <a:cubicBezTo>
                  <a:pt x="395409" y="-13676"/>
                  <a:pt x="705465" y="-29795"/>
                  <a:pt x="1178654" y="31751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260" name="组合 10"/>
          <p:cNvGrpSpPr/>
          <p:nvPr/>
        </p:nvGrpSpPr>
        <p:grpSpPr bwMode="auto">
          <a:xfrm>
            <a:off x="1462088" y="2820988"/>
            <a:ext cx="315912" cy="315912"/>
            <a:chOff x="0" y="0"/>
            <a:chExt cx="1152128" cy="1152128"/>
          </a:xfrm>
        </p:grpSpPr>
        <p:sp>
          <p:nvSpPr>
            <p:cNvPr id="8234" name="矩形 11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35" name="圆角矩形 68"/>
            <p:cNvSpPr>
              <a:spLocks noChangeArrowheads="1"/>
            </p:cNvSpPr>
            <p:nvPr/>
          </p:nvSpPr>
          <p:spPr bwMode="auto">
            <a:xfrm>
              <a:off x="145841" y="298291"/>
              <a:ext cx="862272" cy="555546"/>
            </a:xfrm>
            <a:custGeom>
              <a:avLst/>
              <a:gdLst>
                <a:gd name="T0" fmla="*/ 292373 w 978088"/>
                <a:gd name="T1" fmla="*/ 0 h 630163"/>
                <a:gd name="T2" fmla="*/ 473682 w 978088"/>
                <a:gd name="T3" fmla="*/ 111603 h 630163"/>
                <a:gd name="T4" fmla="*/ 551792 w 978088"/>
                <a:gd name="T5" fmla="*/ 80441 h 630163"/>
                <a:gd name="T6" fmla="*/ 668742 w 978088"/>
                <a:gd name="T7" fmla="*/ 197390 h 630163"/>
                <a:gd name="T8" fmla="*/ 666686 w 978088"/>
                <a:gd name="T9" fmla="*/ 207574 h 630163"/>
                <a:gd name="T10" fmla="*/ 760170 w 978088"/>
                <a:gd name="T11" fmla="*/ 343577 h 630163"/>
                <a:gd name="T12" fmla="*/ 613983 w 978088"/>
                <a:gd name="T13" fmla="*/ 489764 h 630163"/>
                <a:gd name="T14" fmla="*/ 146187 w 978088"/>
                <a:gd name="T15" fmla="*/ 489764 h 630163"/>
                <a:gd name="T16" fmla="*/ 0 w 978088"/>
                <a:gd name="T17" fmla="*/ 343577 h 630163"/>
                <a:gd name="T18" fmla="*/ 88210 w 978088"/>
                <a:gd name="T19" fmla="*/ 209603 h 630163"/>
                <a:gd name="T20" fmla="*/ 87712 w 978088"/>
                <a:gd name="T21" fmla="*/ 204662 h 630163"/>
                <a:gd name="T22" fmla="*/ 292373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263" name="组合 13"/>
          <p:cNvGrpSpPr/>
          <p:nvPr/>
        </p:nvGrpSpPr>
        <p:grpSpPr bwMode="auto">
          <a:xfrm>
            <a:off x="2974975" y="1350963"/>
            <a:ext cx="315913" cy="315912"/>
            <a:chOff x="0" y="0"/>
            <a:chExt cx="1152128" cy="1152128"/>
          </a:xfrm>
        </p:grpSpPr>
        <p:sp>
          <p:nvSpPr>
            <p:cNvPr id="8232" name="矩形 14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33" name="圆角矩形 68"/>
            <p:cNvSpPr>
              <a:spLocks noChangeArrowheads="1"/>
            </p:cNvSpPr>
            <p:nvPr/>
          </p:nvSpPr>
          <p:spPr bwMode="auto">
            <a:xfrm>
              <a:off x="145841" y="298291"/>
              <a:ext cx="862272" cy="555546"/>
            </a:xfrm>
            <a:custGeom>
              <a:avLst/>
              <a:gdLst>
                <a:gd name="T0" fmla="*/ 292373 w 978088"/>
                <a:gd name="T1" fmla="*/ 0 h 630163"/>
                <a:gd name="T2" fmla="*/ 473682 w 978088"/>
                <a:gd name="T3" fmla="*/ 111603 h 630163"/>
                <a:gd name="T4" fmla="*/ 551792 w 978088"/>
                <a:gd name="T5" fmla="*/ 80441 h 630163"/>
                <a:gd name="T6" fmla="*/ 668742 w 978088"/>
                <a:gd name="T7" fmla="*/ 197390 h 630163"/>
                <a:gd name="T8" fmla="*/ 666686 w 978088"/>
                <a:gd name="T9" fmla="*/ 207574 h 630163"/>
                <a:gd name="T10" fmla="*/ 760170 w 978088"/>
                <a:gd name="T11" fmla="*/ 343577 h 630163"/>
                <a:gd name="T12" fmla="*/ 613983 w 978088"/>
                <a:gd name="T13" fmla="*/ 489764 h 630163"/>
                <a:gd name="T14" fmla="*/ 146187 w 978088"/>
                <a:gd name="T15" fmla="*/ 489764 h 630163"/>
                <a:gd name="T16" fmla="*/ 0 w 978088"/>
                <a:gd name="T17" fmla="*/ 343577 h 630163"/>
                <a:gd name="T18" fmla="*/ 88210 w 978088"/>
                <a:gd name="T19" fmla="*/ 209603 h 630163"/>
                <a:gd name="T20" fmla="*/ 87712 w 978088"/>
                <a:gd name="T21" fmla="*/ 204662 h 630163"/>
                <a:gd name="T22" fmla="*/ 292373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266" name="组合 16"/>
          <p:cNvGrpSpPr/>
          <p:nvPr/>
        </p:nvGrpSpPr>
        <p:grpSpPr bwMode="auto">
          <a:xfrm>
            <a:off x="3878263" y="2889250"/>
            <a:ext cx="315912" cy="317500"/>
            <a:chOff x="0" y="0"/>
            <a:chExt cx="360040" cy="360040"/>
          </a:xfrm>
        </p:grpSpPr>
        <p:sp>
          <p:nvSpPr>
            <p:cNvPr id="8230" name="矩形 17"/>
            <p:cNvSpPr>
              <a:spLocks noChangeArrowheads="1"/>
            </p:cNvSpPr>
            <p:nvPr/>
          </p:nvSpPr>
          <p:spPr bwMode="auto">
            <a:xfrm>
              <a:off x="0" y="0"/>
              <a:ext cx="36004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31" name="矩形 26"/>
            <p:cNvSpPr>
              <a:spLocks noChangeArrowheads="1"/>
            </p:cNvSpPr>
            <p:nvPr/>
          </p:nvSpPr>
          <p:spPr bwMode="auto">
            <a:xfrm rot="-2457241">
              <a:off x="119681" y="50278"/>
              <a:ext cx="120680" cy="259486"/>
            </a:xfrm>
            <a:custGeom>
              <a:avLst/>
              <a:gdLst>
                <a:gd name="T0" fmla="*/ 16765 w 360040"/>
                <a:gd name="T1" fmla="*/ 26240 h 774164"/>
                <a:gd name="T2" fmla="*/ 16765 w 360040"/>
                <a:gd name="T3" fmla="*/ 69373 h 774164"/>
                <a:gd name="T4" fmla="*/ 32360 w 360040"/>
                <a:gd name="T5" fmla="*/ 69373 h 774164"/>
                <a:gd name="T6" fmla="*/ 32360 w 360040"/>
                <a:gd name="T7" fmla="*/ 26240 h 774164"/>
                <a:gd name="T8" fmla="*/ 16765 w 360040"/>
                <a:gd name="T9" fmla="*/ 26240 h 774164"/>
                <a:gd name="T10" fmla="*/ 0 w 360040"/>
                <a:gd name="T11" fmla="*/ 17730 h 774164"/>
                <a:gd name="T12" fmla="*/ 40450 w 360040"/>
                <a:gd name="T13" fmla="*/ 17730 h 774164"/>
                <a:gd name="T14" fmla="*/ 40450 w 360040"/>
                <a:gd name="T15" fmla="*/ 86975 h 774164"/>
                <a:gd name="T16" fmla="*/ 0 w 360040"/>
                <a:gd name="T17" fmla="*/ 86975 h 774164"/>
                <a:gd name="T18" fmla="*/ 0 w 360040"/>
                <a:gd name="T19" fmla="*/ 17730 h 774164"/>
                <a:gd name="T20" fmla="*/ 22075 w 360040"/>
                <a:gd name="T21" fmla="*/ 2782 h 774164"/>
                <a:gd name="T22" fmla="*/ 22075 w 360040"/>
                <a:gd name="T23" fmla="*/ 6826 h 774164"/>
                <a:gd name="T24" fmla="*/ 28546 w 360040"/>
                <a:gd name="T25" fmla="*/ 6826 h 774164"/>
                <a:gd name="T26" fmla="*/ 28546 w 360040"/>
                <a:gd name="T27" fmla="*/ 2782 h 774164"/>
                <a:gd name="T28" fmla="*/ 22075 w 360040"/>
                <a:gd name="T29" fmla="*/ 2782 h 774164"/>
                <a:gd name="T30" fmla="*/ 11904 w 360040"/>
                <a:gd name="T31" fmla="*/ 2782 h 774164"/>
                <a:gd name="T32" fmla="*/ 11904 w 360040"/>
                <a:gd name="T33" fmla="*/ 6826 h 774164"/>
                <a:gd name="T34" fmla="*/ 18375 w 360040"/>
                <a:gd name="T35" fmla="*/ 6826 h 774164"/>
                <a:gd name="T36" fmla="*/ 18375 w 360040"/>
                <a:gd name="T37" fmla="*/ 2782 h 774164"/>
                <a:gd name="T38" fmla="*/ 11904 w 360040"/>
                <a:gd name="T39" fmla="*/ 2782 h 774164"/>
                <a:gd name="T40" fmla="*/ 8090 w 360040"/>
                <a:gd name="T41" fmla="*/ 0 h 774164"/>
                <a:gd name="T42" fmla="*/ 32360 w 360040"/>
                <a:gd name="T43" fmla="*/ 0 h 774164"/>
                <a:gd name="T44" fmla="*/ 32360 w 360040"/>
                <a:gd name="T45" fmla="*/ 16180 h 774164"/>
                <a:gd name="T46" fmla="*/ 8090 w 360040"/>
                <a:gd name="T47" fmla="*/ 16180 h 774164"/>
                <a:gd name="T48" fmla="*/ 8090 w 360040"/>
                <a:gd name="T49" fmla="*/ 0 h 774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0040"/>
                <a:gd name="T76" fmla="*/ 0 h 774164"/>
                <a:gd name="T77" fmla="*/ 360040 w 360040"/>
                <a:gd name="T78" fmla="*/ 774164 h 774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0040" h="774164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lnTo>
                    <a:pt x="149226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lnTo>
                    <a:pt x="0" y="157819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lnTo>
                    <a:pt x="1964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lnTo>
                    <a:pt x="1059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269" name="组合 19"/>
          <p:cNvGrpSpPr/>
          <p:nvPr/>
        </p:nvGrpSpPr>
        <p:grpSpPr bwMode="auto">
          <a:xfrm>
            <a:off x="4435475" y="1663700"/>
            <a:ext cx="315913" cy="315913"/>
            <a:chOff x="0" y="0"/>
            <a:chExt cx="360040" cy="360040"/>
          </a:xfrm>
        </p:grpSpPr>
        <p:sp>
          <p:nvSpPr>
            <p:cNvPr id="8228" name="矩形 20"/>
            <p:cNvSpPr>
              <a:spLocks noChangeArrowheads="1"/>
            </p:cNvSpPr>
            <p:nvPr/>
          </p:nvSpPr>
          <p:spPr bwMode="auto">
            <a:xfrm>
              <a:off x="0" y="0"/>
              <a:ext cx="36004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29" name="矩形 26"/>
            <p:cNvSpPr>
              <a:spLocks noChangeArrowheads="1"/>
            </p:cNvSpPr>
            <p:nvPr/>
          </p:nvSpPr>
          <p:spPr bwMode="auto">
            <a:xfrm rot="-2457241">
              <a:off x="119681" y="50278"/>
              <a:ext cx="120680" cy="259486"/>
            </a:xfrm>
            <a:custGeom>
              <a:avLst/>
              <a:gdLst>
                <a:gd name="T0" fmla="*/ 16765 w 360040"/>
                <a:gd name="T1" fmla="*/ 26240 h 774164"/>
                <a:gd name="T2" fmla="*/ 16765 w 360040"/>
                <a:gd name="T3" fmla="*/ 69373 h 774164"/>
                <a:gd name="T4" fmla="*/ 32360 w 360040"/>
                <a:gd name="T5" fmla="*/ 69373 h 774164"/>
                <a:gd name="T6" fmla="*/ 32360 w 360040"/>
                <a:gd name="T7" fmla="*/ 26240 h 774164"/>
                <a:gd name="T8" fmla="*/ 16765 w 360040"/>
                <a:gd name="T9" fmla="*/ 26240 h 774164"/>
                <a:gd name="T10" fmla="*/ 0 w 360040"/>
                <a:gd name="T11" fmla="*/ 17730 h 774164"/>
                <a:gd name="T12" fmla="*/ 40450 w 360040"/>
                <a:gd name="T13" fmla="*/ 17730 h 774164"/>
                <a:gd name="T14" fmla="*/ 40450 w 360040"/>
                <a:gd name="T15" fmla="*/ 86975 h 774164"/>
                <a:gd name="T16" fmla="*/ 0 w 360040"/>
                <a:gd name="T17" fmla="*/ 86975 h 774164"/>
                <a:gd name="T18" fmla="*/ 0 w 360040"/>
                <a:gd name="T19" fmla="*/ 17730 h 774164"/>
                <a:gd name="T20" fmla="*/ 22075 w 360040"/>
                <a:gd name="T21" fmla="*/ 2782 h 774164"/>
                <a:gd name="T22" fmla="*/ 22075 w 360040"/>
                <a:gd name="T23" fmla="*/ 6826 h 774164"/>
                <a:gd name="T24" fmla="*/ 28546 w 360040"/>
                <a:gd name="T25" fmla="*/ 6826 h 774164"/>
                <a:gd name="T26" fmla="*/ 28546 w 360040"/>
                <a:gd name="T27" fmla="*/ 2782 h 774164"/>
                <a:gd name="T28" fmla="*/ 22075 w 360040"/>
                <a:gd name="T29" fmla="*/ 2782 h 774164"/>
                <a:gd name="T30" fmla="*/ 11904 w 360040"/>
                <a:gd name="T31" fmla="*/ 2782 h 774164"/>
                <a:gd name="T32" fmla="*/ 11904 w 360040"/>
                <a:gd name="T33" fmla="*/ 6826 h 774164"/>
                <a:gd name="T34" fmla="*/ 18375 w 360040"/>
                <a:gd name="T35" fmla="*/ 6826 h 774164"/>
                <a:gd name="T36" fmla="*/ 18375 w 360040"/>
                <a:gd name="T37" fmla="*/ 2782 h 774164"/>
                <a:gd name="T38" fmla="*/ 11904 w 360040"/>
                <a:gd name="T39" fmla="*/ 2782 h 774164"/>
                <a:gd name="T40" fmla="*/ 8090 w 360040"/>
                <a:gd name="T41" fmla="*/ 0 h 774164"/>
                <a:gd name="T42" fmla="*/ 32360 w 360040"/>
                <a:gd name="T43" fmla="*/ 0 h 774164"/>
                <a:gd name="T44" fmla="*/ 32360 w 360040"/>
                <a:gd name="T45" fmla="*/ 16180 h 774164"/>
                <a:gd name="T46" fmla="*/ 8090 w 360040"/>
                <a:gd name="T47" fmla="*/ 16180 h 774164"/>
                <a:gd name="T48" fmla="*/ 8090 w 360040"/>
                <a:gd name="T49" fmla="*/ 0 h 774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0040"/>
                <a:gd name="T76" fmla="*/ 0 h 774164"/>
                <a:gd name="T77" fmla="*/ 360040 w 360040"/>
                <a:gd name="T78" fmla="*/ 774164 h 774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0040" h="774164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lnTo>
                    <a:pt x="149226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lnTo>
                    <a:pt x="0" y="157819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lnTo>
                    <a:pt x="1964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lnTo>
                    <a:pt x="1059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272" name="组合 22"/>
          <p:cNvGrpSpPr/>
          <p:nvPr/>
        </p:nvGrpSpPr>
        <p:grpSpPr bwMode="auto">
          <a:xfrm>
            <a:off x="1908175" y="4054475"/>
            <a:ext cx="1273175" cy="317500"/>
            <a:chOff x="0" y="0"/>
            <a:chExt cx="1274250" cy="317558"/>
          </a:xfrm>
        </p:grpSpPr>
        <p:grpSp>
          <p:nvGrpSpPr>
            <p:cNvPr id="8224" name="组合 23"/>
            <p:cNvGrpSpPr/>
            <p:nvPr/>
          </p:nvGrpSpPr>
          <p:grpSpPr bwMode="auto">
            <a:xfrm>
              <a:off x="0" y="0"/>
              <a:ext cx="1274250" cy="317558"/>
              <a:chOff x="0" y="0"/>
              <a:chExt cx="4623088" cy="1152128"/>
            </a:xfrm>
          </p:grpSpPr>
          <p:sp>
            <p:nvSpPr>
              <p:cNvPr id="8226" name="矩形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23088" cy="1152128"/>
              </a:xfrm>
              <a:prstGeom prst="rect">
                <a:avLst/>
              </a:prstGeom>
              <a:solidFill>
                <a:srgbClr val="0B2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8227" name="圆角矩形 68"/>
              <p:cNvSpPr>
                <a:spLocks noChangeArrowheads="1"/>
              </p:cNvSpPr>
              <p:nvPr/>
            </p:nvSpPr>
            <p:spPr bwMode="auto">
              <a:xfrm>
                <a:off x="284075" y="298290"/>
                <a:ext cx="862273" cy="555547"/>
              </a:xfrm>
              <a:custGeom>
                <a:avLst/>
                <a:gdLst>
                  <a:gd name="T0" fmla="*/ 292374 w 978088"/>
                  <a:gd name="T1" fmla="*/ 0 h 630163"/>
                  <a:gd name="T2" fmla="*/ 473684 w 978088"/>
                  <a:gd name="T3" fmla="*/ 111603 h 630163"/>
                  <a:gd name="T4" fmla="*/ 551794 w 978088"/>
                  <a:gd name="T5" fmla="*/ 80441 h 630163"/>
                  <a:gd name="T6" fmla="*/ 668743 w 978088"/>
                  <a:gd name="T7" fmla="*/ 197390 h 630163"/>
                  <a:gd name="T8" fmla="*/ 666688 w 978088"/>
                  <a:gd name="T9" fmla="*/ 207575 h 630163"/>
                  <a:gd name="T10" fmla="*/ 760172 w 978088"/>
                  <a:gd name="T11" fmla="*/ 343579 h 630163"/>
                  <a:gd name="T12" fmla="*/ 613985 w 978088"/>
                  <a:gd name="T13" fmla="*/ 489766 h 630163"/>
                  <a:gd name="T14" fmla="*/ 146187 w 978088"/>
                  <a:gd name="T15" fmla="*/ 489766 h 630163"/>
                  <a:gd name="T16" fmla="*/ 0 w 978088"/>
                  <a:gd name="T17" fmla="*/ 343579 h 630163"/>
                  <a:gd name="T18" fmla="*/ 88210 w 978088"/>
                  <a:gd name="T19" fmla="*/ 209604 h 630163"/>
                  <a:gd name="T20" fmla="*/ 87712 w 978088"/>
                  <a:gd name="T21" fmla="*/ 204663 h 630163"/>
                  <a:gd name="T22" fmla="*/ 292374 w 978088"/>
                  <a:gd name="T23" fmla="*/ 0 h 630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8088"/>
                  <a:gd name="T37" fmla="*/ 0 h 630163"/>
                  <a:gd name="T38" fmla="*/ 978088 w 978088"/>
                  <a:gd name="T39" fmla="*/ 630163 h 630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8088" h="630163">
                    <a:moveTo>
                      <a:pt x="376188" y="0"/>
                    </a:moveTo>
                    <a:cubicBezTo>
                      <a:pt x="478336" y="0"/>
                      <a:pt x="566899" y="58161"/>
                      <a:pt x="609473" y="143596"/>
                    </a:cubicBezTo>
                    <a:cubicBezTo>
                      <a:pt x="635404" y="118352"/>
                      <a:pt x="670955" y="103500"/>
                      <a:pt x="709975" y="103500"/>
                    </a:cubicBezTo>
                    <a:cubicBezTo>
                      <a:pt x="793080" y="103500"/>
                      <a:pt x="860450" y="170870"/>
                      <a:pt x="860450" y="253975"/>
                    </a:cubicBezTo>
                    <a:lnTo>
                      <a:pt x="857805" y="267079"/>
                    </a:lnTo>
                    <a:cubicBezTo>
                      <a:pt x="928258" y="293890"/>
                      <a:pt x="978088" y="362161"/>
                      <a:pt x="978088" y="442069"/>
                    </a:cubicBezTo>
                    <a:cubicBezTo>
                      <a:pt x="978088" y="545950"/>
                      <a:pt x="893875" y="630163"/>
                      <a:pt x="789994" y="630163"/>
                    </a:cubicBezTo>
                    <a:lnTo>
                      <a:pt x="188094" y="630163"/>
                    </a:lnTo>
                    <a:cubicBezTo>
                      <a:pt x="84213" y="630163"/>
                      <a:pt x="0" y="545950"/>
                      <a:pt x="0" y="442069"/>
                    </a:cubicBezTo>
                    <a:cubicBezTo>
                      <a:pt x="0" y="364739"/>
                      <a:pt x="46666" y="298309"/>
                      <a:pt x="113497" y="269689"/>
                    </a:cubicBezTo>
                    <a:cubicBezTo>
                      <a:pt x="112881" y="267585"/>
                      <a:pt x="112856" y="265461"/>
                      <a:pt x="112856" y="263332"/>
                    </a:cubicBezTo>
                    <a:cubicBezTo>
                      <a:pt x="112856" y="117898"/>
                      <a:pt x="230754" y="0"/>
                      <a:pt x="3761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8225" name="TextBox 24"/>
            <p:cNvSpPr>
              <a:spLocks noChangeArrowheads="1"/>
            </p:cNvSpPr>
            <p:nvPr/>
          </p:nvSpPr>
          <p:spPr bwMode="auto">
            <a:xfrm>
              <a:off x="319761" y="47993"/>
              <a:ext cx="822419" cy="246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名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称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277" name="组合 27"/>
          <p:cNvGrpSpPr/>
          <p:nvPr/>
        </p:nvGrpSpPr>
        <p:grpSpPr bwMode="auto">
          <a:xfrm>
            <a:off x="3254375" y="4054475"/>
            <a:ext cx="1730375" cy="317500"/>
            <a:chOff x="0" y="0"/>
            <a:chExt cx="1730324" cy="317558"/>
          </a:xfrm>
        </p:grpSpPr>
        <p:grpSp>
          <p:nvGrpSpPr>
            <p:cNvPr id="8220" name="组合 28"/>
            <p:cNvGrpSpPr/>
            <p:nvPr/>
          </p:nvGrpSpPr>
          <p:grpSpPr bwMode="auto">
            <a:xfrm>
              <a:off x="0" y="0"/>
              <a:ext cx="1730324" cy="317558"/>
              <a:chOff x="0" y="0"/>
              <a:chExt cx="1961800" cy="360040"/>
            </a:xfrm>
          </p:grpSpPr>
          <p:sp>
            <p:nvSpPr>
              <p:cNvPr id="8222" name="矩形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180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8223" name="矩形 26"/>
              <p:cNvSpPr>
                <a:spLocks noChangeArrowheads="1"/>
              </p:cNvSpPr>
              <p:nvPr/>
            </p:nvSpPr>
            <p:spPr bwMode="auto">
              <a:xfrm rot="-2457241">
                <a:off x="141281" y="50278"/>
                <a:ext cx="120680" cy="259486"/>
              </a:xfrm>
              <a:custGeom>
                <a:avLst/>
                <a:gdLst>
                  <a:gd name="T0" fmla="*/ 16765 w 360040"/>
                  <a:gd name="T1" fmla="*/ 26240 h 774164"/>
                  <a:gd name="T2" fmla="*/ 16765 w 360040"/>
                  <a:gd name="T3" fmla="*/ 69373 h 774164"/>
                  <a:gd name="T4" fmla="*/ 32360 w 360040"/>
                  <a:gd name="T5" fmla="*/ 69373 h 774164"/>
                  <a:gd name="T6" fmla="*/ 32360 w 360040"/>
                  <a:gd name="T7" fmla="*/ 26240 h 774164"/>
                  <a:gd name="T8" fmla="*/ 16765 w 360040"/>
                  <a:gd name="T9" fmla="*/ 26240 h 774164"/>
                  <a:gd name="T10" fmla="*/ 0 w 360040"/>
                  <a:gd name="T11" fmla="*/ 17730 h 774164"/>
                  <a:gd name="T12" fmla="*/ 40450 w 360040"/>
                  <a:gd name="T13" fmla="*/ 17730 h 774164"/>
                  <a:gd name="T14" fmla="*/ 40450 w 360040"/>
                  <a:gd name="T15" fmla="*/ 86975 h 774164"/>
                  <a:gd name="T16" fmla="*/ 0 w 360040"/>
                  <a:gd name="T17" fmla="*/ 86975 h 774164"/>
                  <a:gd name="T18" fmla="*/ 0 w 360040"/>
                  <a:gd name="T19" fmla="*/ 17730 h 774164"/>
                  <a:gd name="T20" fmla="*/ 22075 w 360040"/>
                  <a:gd name="T21" fmla="*/ 2782 h 774164"/>
                  <a:gd name="T22" fmla="*/ 22075 w 360040"/>
                  <a:gd name="T23" fmla="*/ 6826 h 774164"/>
                  <a:gd name="T24" fmla="*/ 28546 w 360040"/>
                  <a:gd name="T25" fmla="*/ 6826 h 774164"/>
                  <a:gd name="T26" fmla="*/ 28546 w 360040"/>
                  <a:gd name="T27" fmla="*/ 2782 h 774164"/>
                  <a:gd name="T28" fmla="*/ 22075 w 360040"/>
                  <a:gd name="T29" fmla="*/ 2782 h 774164"/>
                  <a:gd name="T30" fmla="*/ 11904 w 360040"/>
                  <a:gd name="T31" fmla="*/ 2782 h 774164"/>
                  <a:gd name="T32" fmla="*/ 11904 w 360040"/>
                  <a:gd name="T33" fmla="*/ 6826 h 774164"/>
                  <a:gd name="T34" fmla="*/ 18375 w 360040"/>
                  <a:gd name="T35" fmla="*/ 6826 h 774164"/>
                  <a:gd name="T36" fmla="*/ 18375 w 360040"/>
                  <a:gd name="T37" fmla="*/ 2782 h 774164"/>
                  <a:gd name="T38" fmla="*/ 11904 w 360040"/>
                  <a:gd name="T39" fmla="*/ 2782 h 774164"/>
                  <a:gd name="T40" fmla="*/ 8090 w 360040"/>
                  <a:gd name="T41" fmla="*/ 0 h 774164"/>
                  <a:gd name="T42" fmla="*/ 32360 w 360040"/>
                  <a:gd name="T43" fmla="*/ 0 h 774164"/>
                  <a:gd name="T44" fmla="*/ 32360 w 360040"/>
                  <a:gd name="T45" fmla="*/ 16180 h 774164"/>
                  <a:gd name="T46" fmla="*/ 8090 w 360040"/>
                  <a:gd name="T47" fmla="*/ 16180 h 774164"/>
                  <a:gd name="T48" fmla="*/ 8090 w 360040"/>
                  <a:gd name="T49" fmla="*/ 0 h 774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0040"/>
                  <a:gd name="T76" fmla="*/ 0 h 774164"/>
                  <a:gd name="T77" fmla="*/ 360040 w 360040"/>
                  <a:gd name="T78" fmla="*/ 774164 h 774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0040" h="774164">
                    <a:moveTo>
                      <a:pt x="149226" y="233565"/>
                    </a:moveTo>
                    <a:lnTo>
                      <a:pt x="149226" y="617485"/>
                    </a:lnTo>
                    <a:lnTo>
                      <a:pt x="288032" y="617485"/>
                    </a:lnTo>
                    <a:lnTo>
                      <a:pt x="288032" y="233565"/>
                    </a:lnTo>
                    <a:lnTo>
                      <a:pt x="149226" y="233565"/>
                    </a:lnTo>
                    <a:close/>
                    <a:moveTo>
                      <a:pt x="0" y="157819"/>
                    </a:moveTo>
                    <a:lnTo>
                      <a:pt x="360040" y="157819"/>
                    </a:lnTo>
                    <a:lnTo>
                      <a:pt x="360040" y="774164"/>
                    </a:lnTo>
                    <a:lnTo>
                      <a:pt x="0" y="774164"/>
                    </a:lnTo>
                    <a:lnTo>
                      <a:pt x="0" y="157819"/>
                    </a:lnTo>
                    <a:close/>
                    <a:moveTo>
                      <a:pt x="196487" y="24759"/>
                    </a:moveTo>
                    <a:lnTo>
                      <a:pt x="196487" y="60759"/>
                    </a:lnTo>
                    <a:lnTo>
                      <a:pt x="254087" y="60759"/>
                    </a:lnTo>
                    <a:lnTo>
                      <a:pt x="254087" y="24759"/>
                    </a:lnTo>
                    <a:lnTo>
                      <a:pt x="196487" y="24759"/>
                    </a:lnTo>
                    <a:close/>
                    <a:moveTo>
                      <a:pt x="105954" y="24759"/>
                    </a:moveTo>
                    <a:lnTo>
                      <a:pt x="105954" y="60759"/>
                    </a:lnTo>
                    <a:lnTo>
                      <a:pt x="163554" y="60759"/>
                    </a:lnTo>
                    <a:lnTo>
                      <a:pt x="163554" y="24759"/>
                    </a:lnTo>
                    <a:lnTo>
                      <a:pt x="105954" y="24759"/>
                    </a:lnTo>
                    <a:close/>
                    <a:moveTo>
                      <a:pt x="72008" y="0"/>
                    </a:moveTo>
                    <a:lnTo>
                      <a:pt x="288032" y="0"/>
                    </a:lnTo>
                    <a:lnTo>
                      <a:pt x="288032" y="144016"/>
                    </a:lnTo>
                    <a:lnTo>
                      <a:pt x="72008" y="144016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8221" name="TextBox 29"/>
            <p:cNvSpPr>
              <a:spLocks noChangeArrowheads="1"/>
            </p:cNvSpPr>
            <p:nvPr/>
          </p:nvSpPr>
          <p:spPr bwMode="auto">
            <a:xfrm>
              <a:off x="341396" y="47993"/>
              <a:ext cx="822419" cy="246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名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称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282" name="TextBox 32"/>
          <p:cNvSpPr>
            <a:spLocks noChangeArrowheads="1"/>
          </p:cNvSpPr>
          <p:nvPr/>
        </p:nvSpPr>
        <p:spPr bwMode="auto">
          <a:xfrm>
            <a:off x="6677025" y="1635125"/>
            <a:ext cx="153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2,359</a:t>
            </a:r>
            <a:endParaRPr lang="zh-CN" altLang="en-US"/>
          </a:p>
        </p:txBody>
      </p:sp>
      <p:sp>
        <p:nvSpPr>
          <p:cNvPr id="10283" name="TextBox 33"/>
          <p:cNvSpPr>
            <a:spLocks noChangeArrowheads="1"/>
          </p:cNvSpPr>
          <p:nvPr/>
        </p:nvSpPr>
        <p:spPr bwMode="auto">
          <a:xfrm>
            <a:off x="6742113" y="2098675"/>
            <a:ext cx="14017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84" name="TextBox 34"/>
          <p:cNvSpPr>
            <a:spLocks noChangeArrowheads="1"/>
          </p:cNvSpPr>
          <p:nvPr/>
        </p:nvSpPr>
        <p:spPr bwMode="auto">
          <a:xfrm>
            <a:off x="6677025" y="3076575"/>
            <a:ext cx="1531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2,359</a:t>
            </a:r>
            <a:endParaRPr lang="zh-CN" altLang="en-US"/>
          </a:p>
        </p:txBody>
      </p:sp>
      <p:sp>
        <p:nvSpPr>
          <p:cNvPr id="10285" name="TextBox 35"/>
          <p:cNvSpPr>
            <a:spLocks noChangeArrowheads="1"/>
          </p:cNvSpPr>
          <p:nvPr/>
        </p:nvSpPr>
        <p:spPr bwMode="auto">
          <a:xfrm>
            <a:off x="6742113" y="3538538"/>
            <a:ext cx="14017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286" name="组合 36"/>
          <p:cNvGrpSpPr/>
          <p:nvPr/>
        </p:nvGrpSpPr>
        <p:grpSpPr bwMode="auto">
          <a:xfrm>
            <a:off x="6156325" y="2022475"/>
            <a:ext cx="315913" cy="315913"/>
            <a:chOff x="0" y="0"/>
            <a:chExt cx="1152128" cy="1152128"/>
          </a:xfrm>
        </p:grpSpPr>
        <p:sp>
          <p:nvSpPr>
            <p:cNvPr id="8218" name="矩形 37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19" name="圆角矩形 68"/>
            <p:cNvSpPr>
              <a:spLocks noChangeArrowheads="1"/>
            </p:cNvSpPr>
            <p:nvPr/>
          </p:nvSpPr>
          <p:spPr bwMode="auto">
            <a:xfrm>
              <a:off x="145841" y="298291"/>
              <a:ext cx="862272" cy="555546"/>
            </a:xfrm>
            <a:custGeom>
              <a:avLst/>
              <a:gdLst>
                <a:gd name="T0" fmla="*/ 292373 w 978088"/>
                <a:gd name="T1" fmla="*/ 0 h 630163"/>
                <a:gd name="T2" fmla="*/ 473682 w 978088"/>
                <a:gd name="T3" fmla="*/ 111603 h 630163"/>
                <a:gd name="T4" fmla="*/ 551792 w 978088"/>
                <a:gd name="T5" fmla="*/ 80441 h 630163"/>
                <a:gd name="T6" fmla="*/ 668742 w 978088"/>
                <a:gd name="T7" fmla="*/ 197390 h 630163"/>
                <a:gd name="T8" fmla="*/ 666686 w 978088"/>
                <a:gd name="T9" fmla="*/ 207574 h 630163"/>
                <a:gd name="T10" fmla="*/ 760170 w 978088"/>
                <a:gd name="T11" fmla="*/ 343577 h 630163"/>
                <a:gd name="T12" fmla="*/ 613983 w 978088"/>
                <a:gd name="T13" fmla="*/ 489764 h 630163"/>
                <a:gd name="T14" fmla="*/ 146187 w 978088"/>
                <a:gd name="T15" fmla="*/ 489764 h 630163"/>
                <a:gd name="T16" fmla="*/ 0 w 978088"/>
                <a:gd name="T17" fmla="*/ 343577 h 630163"/>
                <a:gd name="T18" fmla="*/ 88210 w 978088"/>
                <a:gd name="T19" fmla="*/ 209603 h 630163"/>
                <a:gd name="T20" fmla="*/ 87712 w 978088"/>
                <a:gd name="T21" fmla="*/ 204662 h 630163"/>
                <a:gd name="T22" fmla="*/ 292373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289" name="组合 39"/>
          <p:cNvGrpSpPr/>
          <p:nvPr/>
        </p:nvGrpSpPr>
        <p:grpSpPr bwMode="auto">
          <a:xfrm>
            <a:off x="6156325" y="3476625"/>
            <a:ext cx="315913" cy="315913"/>
            <a:chOff x="0" y="0"/>
            <a:chExt cx="360040" cy="360040"/>
          </a:xfrm>
        </p:grpSpPr>
        <p:sp>
          <p:nvSpPr>
            <p:cNvPr id="8216" name="矩形 40"/>
            <p:cNvSpPr>
              <a:spLocks noChangeArrowheads="1"/>
            </p:cNvSpPr>
            <p:nvPr/>
          </p:nvSpPr>
          <p:spPr bwMode="auto">
            <a:xfrm>
              <a:off x="0" y="0"/>
              <a:ext cx="36004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17" name="矩形 26"/>
            <p:cNvSpPr>
              <a:spLocks noChangeArrowheads="1"/>
            </p:cNvSpPr>
            <p:nvPr/>
          </p:nvSpPr>
          <p:spPr bwMode="auto">
            <a:xfrm rot="-2457241">
              <a:off x="119681" y="50278"/>
              <a:ext cx="120680" cy="259486"/>
            </a:xfrm>
            <a:custGeom>
              <a:avLst/>
              <a:gdLst>
                <a:gd name="T0" fmla="*/ 16765 w 360040"/>
                <a:gd name="T1" fmla="*/ 26240 h 774164"/>
                <a:gd name="T2" fmla="*/ 16765 w 360040"/>
                <a:gd name="T3" fmla="*/ 69373 h 774164"/>
                <a:gd name="T4" fmla="*/ 32360 w 360040"/>
                <a:gd name="T5" fmla="*/ 69373 h 774164"/>
                <a:gd name="T6" fmla="*/ 32360 w 360040"/>
                <a:gd name="T7" fmla="*/ 26240 h 774164"/>
                <a:gd name="T8" fmla="*/ 16765 w 360040"/>
                <a:gd name="T9" fmla="*/ 26240 h 774164"/>
                <a:gd name="T10" fmla="*/ 0 w 360040"/>
                <a:gd name="T11" fmla="*/ 17730 h 774164"/>
                <a:gd name="T12" fmla="*/ 40450 w 360040"/>
                <a:gd name="T13" fmla="*/ 17730 h 774164"/>
                <a:gd name="T14" fmla="*/ 40450 w 360040"/>
                <a:gd name="T15" fmla="*/ 86975 h 774164"/>
                <a:gd name="T16" fmla="*/ 0 w 360040"/>
                <a:gd name="T17" fmla="*/ 86975 h 774164"/>
                <a:gd name="T18" fmla="*/ 0 w 360040"/>
                <a:gd name="T19" fmla="*/ 17730 h 774164"/>
                <a:gd name="T20" fmla="*/ 22075 w 360040"/>
                <a:gd name="T21" fmla="*/ 2782 h 774164"/>
                <a:gd name="T22" fmla="*/ 22075 w 360040"/>
                <a:gd name="T23" fmla="*/ 6826 h 774164"/>
                <a:gd name="T24" fmla="*/ 28546 w 360040"/>
                <a:gd name="T25" fmla="*/ 6826 h 774164"/>
                <a:gd name="T26" fmla="*/ 28546 w 360040"/>
                <a:gd name="T27" fmla="*/ 2782 h 774164"/>
                <a:gd name="T28" fmla="*/ 22075 w 360040"/>
                <a:gd name="T29" fmla="*/ 2782 h 774164"/>
                <a:gd name="T30" fmla="*/ 11904 w 360040"/>
                <a:gd name="T31" fmla="*/ 2782 h 774164"/>
                <a:gd name="T32" fmla="*/ 11904 w 360040"/>
                <a:gd name="T33" fmla="*/ 6826 h 774164"/>
                <a:gd name="T34" fmla="*/ 18375 w 360040"/>
                <a:gd name="T35" fmla="*/ 6826 h 774164"/>
                <a:gd name="T36" fmla="*/ 18375 w 360040"/>
                <a:gd name="T37" fmla="*/ 2782 h 774164"/>
                <a:gd name="T38" fmla="*/ 11904 w 360040"/>
                <a:gd name="T39" fmla="*/ 2782 h 774164"/>
                <a:gd name="T40" fmla="*/ 8090 w 360040"/>
                <a:gd name="T41" fmla="*/ 0 h 774164"/>
                <a:gd name="T42" fmla="*/ 32360 w 360040"/>
                <a:gd name="T43" fmla="*/ 0 h 774164"/>
                <a:gd name="T44" fmla="*/ 32360 w 360040"/>
                <a:gd name="T45" fmla="*/ 16180 h 774164"/>
                <a:gd name="T46" fmla="*/ 8090 w 360040"/>
                <a:gd name="T47" fmla="*/ 16180 h 774164"/>
                <a:gd name="T48" fmla="*/ 8090 w 360040"/>
                <a:gd name="T49" fmla="*/ 0 h 774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0040"/>
                <a:gd name="T76" fmla="*/ 0 h 774164"/>
                <a:gd name="T77" fmla="*/ 360040 w 360040"/>
                <a:gd name="T78" fmla="*/ 774164 h 774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0040" h="774164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lnTo>
                    <a:pt x="149226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lnTo>
                    <a:pt x="0" y="157819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lnTo>
                    <a:pt x="1964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lnTo>
                    <a:pt x="1059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1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9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5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bldLvl="0" animBg="1" autoUpdateAnimBg="0"/>
      <p:bldP spid="10255" grpId="0" animBg="1"/>
      <p:bldP spid="10256" grpId="0" animBg="1"/>
      <p:bldP spid="10257" grpId="0" animBg="1"/>
      <p:bldP spid="10258" grpId="0" animBg="1"/>
      <p:bldP spid="10259" grpId="0" animBg="1"/>
      <p:bldP spid="10282" grpId="0" bldLvl="0" autoUpdateAnimBg="0"/>
      <p:bldP spid="10283" grpId="0" bldLvl="0" autoUpdateAnimBg="0"/>
      <p:bldP spid="10284" grpId="0" bldLvl="0" autoUpdateAnimBg="0"/>
      <p:bldP spid="1028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9219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9245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46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47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48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49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50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9220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9243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国内研究现状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4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278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279" name="组合 26"/>
          <p:cNvGrpSpPr/>
          <p:nvPr/>
        </p:nvGrpSpPr>
        <p:grpSpPr bwMode="auto">
          <a:xfrm>
            <a:off x="1047750" y="1379538"/>
            <a:ext cx="3956050" cy="2894012"/>
            <a:chOff x="0" y="0"/>
            <a:chExt cx="2054081" cy="1502271"/>
          </a:xfrm>
        </p:grpSpPr>
        <p:sp>
          <p:nvSpPr>
            <p:cNvPr id="9239" name="Freeform 595"/>
            <p:cNvSpPr>
              <a:spLocks noChangeArrowheads="1"/>
            </p:cNvSpPr>
            <p:nvPr/>
          </p:nvSpPr>
          <p:spPr bwMode="auto">
            <a:xfrm>
              <a:off x="0" y="0"/>
              <a:ext cx="2054081" cy="1431902"/>
            </a:xfrm>
            <a:custGeom>
              <a:avLst/>
              <a:gdLst>
                <a:gd name="T0" fmla="*/ 2147483646 w 2248"/>
                <a:gd name="T1" fmla="*/ 2147483646 h 1570"/>
                <a:gd name="T2" fmla="*/ 2147483646 w 2248"/>
                <a:gd name="T3" fmla="*/ 2147483646 h 1570"/>
                <a:gd name="T4" fmla="*/ 2147483646 w 2248"/>
                <a:gd name="T5" fmla="*/ 2147483646 h 1570"/>
                <a:gd name="T6" fmla="*/ 2147483646 w 2248"/>
                <a:gd name="T7" fmla="*/ 2147483646 h 1570"/>
                <a:gd name="T8" fmla="*/ 2147483646 w 2248"/>
                <a:gd name="T9" fmla="*/ 2147483646 h 1570"/>
                <a:gd name="T10" fmla="*/ 2147483646 w 2248"/>
                <a:gd name="T11" fmla="*/ 2147483646 h 1570"/>
                <a:gd name="T12" fmla="*/ 2147483646 w 2248"/>
                <a:gd name="T13" fmla="*/ 2147483646 h 1570"/>
                <a:gd name="T14" fmla="*/ 2147483646 w 2248"/>
                <a:gd name="T15" fmla="*/ 2147483646 h 1570"/>
                <a:gd name="T16" fmla="*/ 2147483646 w 2248"/>
                <a:gd name="T17" fmla="*/ 2147483646 h 1570"/>
                <a:gd name="T18" fmla="*/ 2147483646 w 2248"/>
                <a:gd name="T19" fmla="*/ 2147483646 h 1570"/>
                <a:gd name="T20" fmla="*/ 2147483646 w 2248"/>
                <a:gd name="T21" fmla="*/ 2147483646 h 1570"/>
                <a:gd name="T22" fmla="*/ 2147483646 w 2248"/>
                <a:gd name="T23" fmla="*/ 2147483646 h 1570"/>
                <a:gd name="T24" fmla="*/ 2147483646 w 2248"/>
                <a:gd name="T25" fmla="*/ 2147483646 h 1570"/>
                <a:gd name="T26" fmla="*/ 2147483646 w 2248"/>
                <a:gd name="T27" fmla="*/ 0 h 1570"/>
                <a:gd name="T28" fmla="*/ 2147483646 w 2248"/>
                <a:gd name="T29" fmla="*/ 2147483646 h 1570"/>
                <a:gd name="T30" fmla="*/ 2147483646 w 2248"/>
                <a:gd name="T31" fmla="*/ 2147483646 h 1570"/>
                <a:gd name="T32" fmla="*/ 2147483646 w 2248"/>
                <a:gd name="T33" fmla="*/ 2147483646 h 1570"/>
                <a:gd name="T34" fmla="*/ 2147483646 w 2248"/>
                <a:gd name="T35" fmla="*/ 2147483646 h 1570"/>
                <a:gd name="T36" fmla="*/ 2147483646 w 2248"/>
                <a:gd name="T37" fmla="*/ 2147483646 h 1570"/>
                <a:gd name="T38" fmla="*/ 2147483646 w 2248"/>
                <a:gd name="T39" fmla="*/ 2147483646 h 1570"/>
                <a:gd name="T40" fmla="*/ 2147483646 w 2248"/>
                <a:gd name="T41" fmla="*/ 2147483646 h 1570"/>
                <a:gd name="T42" fmla="*/ 2147483646 w 2248"/>
                <a:gd name="T43" fmla="*/ 2147483646 h 1570"/>
                <a:gd name="T44" fmla="*/ 2147483646 w 2248"/>
                <a:gd name="T45" fmla="*/ 2147483646 h 1570"/>
                <a:gd name="T46" fmla="*/ 2147483646 w 2248"/>
                <a:gd name="T47" fmla="*/ 2147483646 h 1570"/>
                <a:gd name="T48" fmla="*/ 2147483646 w 2248"/>
                <a:gd name="T49" fmla="*/ 2147483646 h 1570"/>
                <a:gd name="T50" fmla="*/ 2147483646 w 2248"/>
                <a:gd name="T51" fmla="*/ 2147483646 h 1570"/>
                <a:gd name="T52" fmla="*/ 2147483646 w 2248"/>
                <a:gd name="T53" fmla="*/ 2147483646 h 1570"/>
                <a:gd name="T54" fmla="*/ 2147483646 w 2248"/>
                <a:gd name="T55" fmla="*/ 2147483646 h 1570"/>
                <a:gd name="T56" fmla="*/ 2147483646 w 2248"/>
                <a:gd name="T57" fmla="*/ 2147483646 h 1570"/>
                <a:gd name="T58" fmla="*/ 2147483646 w 2248"/>
                <a:gd name="T59" fmla="*/ 2147483646 h 1570"/>
                <a:gd name="T60" fmla="*/ 2147483646 w 2248"/>
                <a:gd name="T61" fmla="*/ 2147483646 h 1570"/>
                <a:gd name="T62" fmla="*/ 2147483646 w 2248"/>
                <a:gd name="T63" fmla="*/ 2147483646 h 1570"/>
                <a:gd name="T64" fmla="*/ 2147483646 w 2248"/>
                <a:gd name="T65" fmla="*/ 2147483646 h 1570"/>
                <a:gd name="T66" fmla="*/ 2147483646 w 2248"/>
                <a:gd name="T67" fmla="*/ 2147483646 h 1570"/>
                <a:gd name="T68" fmla="*/ 2147483646 w 2248"/>
                <a:gd name="T69" fmla="*/ 2147483646 h 1570"/>
                <a:gd name="T70" fmla="*/ 2147483646 w 2248"/>
                <a:gd name="T71" fmla="*/ 2147483646 h 1570"/>
                <a:gd name="T72" fmla="*/ 2147483646 w 2248"/>
                <a:gd name="T73" fmla="*/ 2147483646 h 1570"/>
                <a:gd name="T74" fmla="*/ 2147483646 w 2248"/>
                <a:gd name="T75" fmla="*/ 2147483646 h 1570"/>
                <a:gd name="T76" fmla="*/ 2147483646 w 2248"/>
                <a:gd name="T77" fmla="*/ 2147483646 h 1570"/>
                <a:gd name="T78" fmla="*/ 2147483646 w 2248"/>
                <a:gd name="T79" fmla="*/ 2147483646 h 1570"/>
                <a:gd name="T80" fmla="*/ 2147483646 w 2248"/>
                <a:gd name="T81" fmla="*/ 2147483646 h 1570"/>
                <a:gd name="T82" fmla="*/ 2147483646 w 2248"/>
                <a:gd name="T83" fmla="*/ 2147483646 h 1570"/>
                <a:gd name="T84" fmla="*/ 2147483646 w 2248"/>
                <a:gd name="T85" fmla="*/ 2147483646 h 1570"/>
                <a:gd name="T86" fmla="*/ 2147483646 w 2248"/>
                <a:gd name="T87" fmla="*/ 2147483646 h 1570"/>
                <a:gd name="T88" fmla="*/ 763113021 w 2248"/>
                <a:gd name="T89" fmla="*/ 2147483646 h 1570"/>
                <a:gd name="T90" fmla="*/ 0 w 2248"/>
                <a:gd name="T91" fmla="*/ 2147483646 h 157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48"/>
                <a:gd name="T139" fmla="*/ 0 h 1570"/>
                <a:gd name="T140" fmla="*/ 2248 w 2248"/>
                <a:gd name="T141" fmla="*/ 1570 h 157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48" h="1570">
                  <a:moveTo>
                    <a:pt x="12" y="742"/>
                  </a:moveTo>
                  <a:cubicBezTo>
                    <a:pt x="7" y="703"/>
                    <a:pt x="62" y="699"/>
                    <a:pt x="88" y="702"/>
                  </a:cubicBezTo>
                  <a:cubicBezTo>
                    <a:pt x="110" y="704"/>
                    <a:pt x="105" y="688"/>
                    <a:pt x="123" y="679"/>
                  </a:cubicBezTo>
                  <a:cubicBezTo>
                    <a:pt x="138" y="672"/>
                    <a:pt x="164" y="679"/>
                    <a:pt x="175" y="665"/>
                  </a:cubicBezTo>
                  <a:cubicBezTo>
                    <a:pt x="200" y="634"/>
                    <a:pt x="240" y="641"/>
                    <a:pt x="250" y="598"/>
                  </a:cubicBezTo>
                  <a:cubicBezTo>
                    <a:pt x="260" y="560"/>
                    <a:pt x="264" y="512"/>
                    <a:pt x="234" y="480"/>
                  </a:cubicBezTo>
                  <a:cubicBezTo>
                    <a:pt x="253" y="476"/>
                    <a:pt x="272" y="471"/>
                    <a:pt x="291" y="467"/>
                  </a:cubicBezTo>
                  <a:cubicBezTo>
                    <a:pt x="324" y="459"/>
                    <a:pt x="322" y="462"/>
                    <a:pt x="320" y="428"/>
                  </a:cubicBezTo>
                  <a:cubicBezTo>
                    <a:pt x="319" y="412"/>
                    <a:pt x="332" y="393"/>
                    <a:pt x="338" y="378"/>
                  </a:cubicBezTo>
                  <a:cubicBezTo>
                    <a:pt x="349" y="349"/>
                    <a:pt x="358" y="359"/>
                    <a:pt x="389" y="363"/>
                  </a:cubicBezTo>
                  <a:cubicBezTo>
                    <a:pt x="413" y="366"/>
                    <a:pt x="410" y="379"/>
                    <a:pt x="434" y="367"/>
                  </a:cubicBezTo>
                  <a:cubicBezTo>
                    <a:pt x="449" y="359"/>
                    <a:pt x="438" y="334"/>
                    <a:pt x="442" y="319"/>
                  </a:cubicBezTo>
                  <a:cubicBezTo>
                    <a:pt x="452" y="285"/>
                    <a:pt x="467" y="306"/>
                    <a:pt x="478" y="287"/>
                  </a:cubicBezTo>
                  <a:cubicBezTo>
                    <a:pt x="494" y="259"/>
                    <a:pt x="497" y="276"/>
                    <a:pt x="521" y="261"/>
                  </a:cubicBezTo>
                  <a:cubicBezTo>
                    <a:pt x="527" y="284"/>
                    <a:pt x="546" y="314"/>
                    <a:pt x="571" y="319"/>
                  </a:cubicBezTo>
                  <a:cubicBezTo>
                    <a:pt x="617" y="328"/>
                    <a:pt x="614" y="342"/>
                    <a:pt x="629" y="387"/>
                  </a:cubicBezTo>
                  <a:cubicBezTo>
                    <a:pt x="632" y="396"/>
                    <a:pt x="629" y="457"/>
                    <a:pt x="630" y="457"/>
                  </a:cubicBezTo>
                  <a:cubicBezTo>
                    <a:pt x="657" y="466"/>
                    <a:pt x="695" y="466"/>
                    <a:pt x="719" y="477"/>
                  </a:cubicBezTo>
                  <a:cubicBezTo>
                    <a:pt x="746" y="488"/>
                    <a:pt x="787" y="496"/>
                    <a:pt x="803" y="521"/>
                  </a:cubicBezTo>
                  <a:cubicBezTo>
                    <a:pt x="812" y="536"/>
                    <a:pt x="843" y="591"/>
                    <a:pt x="863" y="590"/>
                  </a:cubicBezTo>
                  <a:cubicBezTo>
                    <a:pt x="903" y="588"/>
                    <a:pt x="944" y="586"/>
                    <a:pt x="984" y="585"/>
                  </a:cubicBezTo>
                  <a:cubicBezTo>
                    <a:pt x="1014" y="584"/>
                    <a:pt x="1033" y="608"/>
                    <a:pt x="1060" y="617"/>
                  </a:cubicBezTo>
                  <a:cubicBezTo>
                    <a:pt x="1079" y="623"/>
                    <a:pt x="1131" y="650"/>
                    <a:pt x="1149" y="643"/>
                  </a:cubicBezTo>
                  <a:cubicBezTo>
                    <a:pt x="1180" y="631"/>
                    <a:pt x="1216" y="610"/>
                    <a:pt x="1249" y="605"/>
                  </a:cubicBezTo>
                  <a:cubicBezTo>
                    <a:pt x="1280" y="599"/>
                    <a:pt x="1308" y="611"/>
                    <a:pt x="1338" y="595"/>
                  </a:cubicBezTo>
                  <a:cubicBezTo>
                    <a:pt x="1350" y="589"/>
                    <a:pt x="1410" y="540"/>
                    <a:pt x="1404" y="532"/>
                  </a:cubicBezTo>
                  <a:cubicBezTo>
                    <a:pt x="1391" y="511"/>
                    <a:pt x="1388" y="477"/>
                    <a:pt x="1420" y="469"/>
                  </a:cubicBezTo>
                  <a:cubicBezTo>
                    <a:pt x="1433" y="466"/>
                    <a:pt x="1452" y="488"/>
                    <a:pt x="1465" y="486"/>
                  </a:cubicBezTo>
                  <a:cubicBezTo>
                    <a:pt x="1478" y="483"/>
                    <a:pt x="1498" y="458"/>
                    <a:pt x="1509" y="449"/>
                  </a:cubicBezTo>
                  <a:cubicBezTo>
                    <a:pt x="1518" y="441"/>
                    <a:pt x="1532" y="444"/>
                    <a:pt x="1541" y="437"/>
                  </a:cubicBezTo>
                  <a:cubicBezTo>
                    <a:pt x="1556" y="426"/>
                    <a:pt x="1570" y="407"/>
                    <a:pt x="1583" y="394"/>
                  </a:cubicBezTo>
                  <a:cubicBezTo>
                    <a:pt x="1597" y="379"/>
                    <a:pt x="1661" y="385"/>
                    <a:pt x="1682" y="384"/>
                  </a:cubicBezTo>
                  <a:cubicBezTo>
                    <a:pt x="1665" y="367"/>
                    <a:pt x="1666" y="343"/>
                    <a:pt x="1648" y="324"/>
                  </a:cubicBezTo>
                  <a:cubicBezTo>
                    <a:pt x="1623" y="297"/>
                    <a:pt x="1615" y="340"/>
                    <a:pt x="1586" y="336"/>
                  </a:cubicBezTo>
                  <a:cubicBezTo>
                    <a:pt x="1552" y="333"/>
                    <a:pt x="1536" y="336"/>
                    <a:pt x="1538" y="297"/>
                  </a:cubicBezTo>
                  <a:cubicBezTo>
                    <a:pt x="1540" y="261"/>
                    <a:pt x="1543" y="248"/>
                    <a:pt x="1562" y="217"/>
                  </a:cubicBezTo>
                  <a:cubicBezTo>
                    <a:pt x="1578" y="190"/>
                    <a:pt x="1599" y="229"/>
                    <a:pt x="1623" y="227"/>
                  </a:cubicBezTo>
                  <a:cubicBezTo>
                    <a:pt x="1653" y="225"/>
                    <a:pt x="1667" y="197"/>
                    <a:pt x="1677" y="177"/>
                  </a:cubicBezTo>
                  <a:cubicBezTo>
                    <a:pt x="1688" y="153"/>
                    <a:pt x="1689" y="123"/>
                    <a:pt x="1709" y="105"/>
                  </a:cubicBezTo>
                  <a:cubicBezTo>
                    <a:pt x="1728" y="89"/>
                    <a:pt x="1743" y="48"/>
                    <a:pt x="1701" y="60"/>
                  </a:cubicBezTo>
                  <a:cubicBezTo>
                    <a:pt x="1712" y="28"/>
                    <a:pt x="1734" y="16"/>
                    <a:pt x="1764" y="11"/>
                  </a:cubicBezTo>
                  <a:cubicBezTo>
                    <a:pt x="1785" y="8"/>
                    <a:pt x="1805" y="5"/>
                    <a:pt x="1826" y="2"/>
                  </a:cubicBezTo>
                  <a:cubicBezTo>
                    <a:pt x="1843" y="0"/>
                    <a:pt x="1850" y="15"/>
                    <a:pt x="1864" y="21"/>
                  </a:cubicBezTo>
                  <a:cubicBezTo>
                    <a:pt x="1895" y="35"/>
                    <a:pt x="1930" y="30"/>
                    <a:pt x="1938" y="75"/>
                  </a:cubicBezTo>
                  <a:cubicBezTo>
                    <a:pt x="1943" y="107"/>
                    <a:pt x="1961" y="133"/>
                    <a:pt x="1967" y="164"/>
                  </a:cubicBezTo>
                  <a:cubicBezTo>
                    <a:pt x="1977" y="220"/>
                    <a:pt x="1971" y="222"/>
                    <a:pt x="2027" y="233"/>
                  </a:cubicBezTo>
                  <a:cubicBezTo>
                    <a:pt x="2062" y="239"/>
                    <a:pt x="2085" y="258"/>
                    <a:pt x="2098" y="289"/>
                  </a:cubicBezTo>
                  <a:cubicBezTo>
                    <a:pt x="2108" y="311"/>
                    <a:pt x="2103" y="349"/>
                    <a:pt x="2147" y="331"/>
                  </a:cubicBezTo>
                  <a:cubicBezTo>
                    <a:pt x="2180" y="317"/>
                    <a:pt x="2213" y="303"/>
                    <a:pt x="2245" y="289"/>
                  </a:cubicBezTo>
                  <a:cubicBezTo>
                    <a:pt x="2237" y="306"/>
                    <a:pt x="2248" y="320"/>
                    <a:pt x="2243" y="337"/>
                  </a:cubicBezTo>
                  <a:cubicBezTo>
                    <a:pt x="2241" y="349"/>
                    <a:pt x="2224" y="364"/>
                    <a:pt x="2220" y="379"/>
                  </a:cubicBezTo>
                  <a:cubicBezTo>
                    <a:pt x="2213" y="401"/>
                    <a:pt x="2200" y="467"/>
                    <a:pt x="2175" y="475"/>
                  </a:cubicBezTo>
                  <a:cubicBezTo>
                    <a:pt x="2163" y="478"/>
                    <a:pt x="2145" y="455"/>
                    <a:pt x="2134" y="465"/>
                  </a:cubicBezTo>
                  <a:cubicBezTo>
                    <a:pt x="2115" y="483"/>
                    <a:pt x="2104" y="485"/>
                    <a:pt x="2113" y="511"/>
                  </a:cubicBezTo>
                  <a:cubicBezTo>
                    <a:pt x="2128" y="553"/>
                    <a:pt x="2092" y="563"/>
                    <a:pt x="2091" y="597"/>
                  </a:cubicBezTo>
                  <a:cubicBezTo>
                    <a:pt x="2087" y="590"/>
                    <a:pt x="2078" y="586"/>
                    <a:pt x="2073" y="579"/>
                  </a:cubicBezTo>
                  <a:cubicBezTo>
                    <a:pt x="2055" y="607"/>
                    <a:pt x="2041" y="631"/>
                    <a:pt x="2004" y="627"/>
                  </a:cubicBezTo>
                  <a:cubicBezTo>
                    <a:pt x="2023" y="684"/>
                    <a:pt x="1964" y="640"/>
                    <a:pt x="1953" y="650"/>
                  </a:cubicBezTo>
                  <a:cubicBezTo>
                    <a:pt x="1930" y="672"/>
                    <a:pt x="1907" y="683"/>
                    <a:pt x="1883" y="701"/>
                  </a:cubicBezTo>
                  <a:cubicBezTo>
                    <a:pt x="1873" y="709"/>
                    <a:pt x="1872" y="726"/>
                    <a:pt x="1859" y="729"/>
                  </a:cubicBezTo>
                  <a:cubicBezTo>
                    <a:pt x="1845" y="731"/>
                    <a:pt x="1831" y="732"/>
                    <a:pt x="1819" y="740"/>
                  </a:cubicBezTo>
                  <a:cubicBezTo>
                    <a:pt x="1799" y="753"/>
                    <a:pt x="1769" y="782"/>
                    <a:pt x="1746" y="781"/>
                  </a:cubicBezTo>
                  <a:cubicBezTo>
                    <a:pt x="1765" y="774"/>
                    <a:pt x="1773" y="755"/>
                    <a:pt x="1751" y="746"/>
                  </a:cubicBezTo>
                  <a:cubicBezTo>
                    <a:pt x="1759" y="736"/>
                    <a:pt x="1788" y="708"/>
                    <a:pt x="1782" y="697"/>
                  </a:cubicBezTo>
                  <a:cubicBezTo>
                    <a:pt x="1770" y="671"/>
                    <a:pt x="1755" y="668"/>
                    <a:pt x="1736" y="693"/>
                  </a:cubicBezTo>
                  <a:cubicBezTo>
                    <a:pt x="1721" y="714"/>
                    <a:pt x="1695" y="722"/>
                    <a:pt x="1682" y="741"/>
                  </a:cubicBezTo>
                  <a:cubicBezTo>
                    <a:pt x="1667" y="762"/>
                    <a:pt x="1634" y="757"/>
                    <a:pt x="1627" y="768"/>
                  </a:cubicBezTo>
                  <a:cubicBezTo>
                    <a:pt x="1614" y="788"/>
                    <a:pt x="1612" y="802"/>
                    <a:pt x="1636" y="815"/>
                  </a:cubicBezTo>
                  <a:cubicBezTo>
                    <a:pt x="1658" y="828"/>
                    <a:pt x="1660" y="849"/>
                    <a:pt x="1681" y="857"/>
                  </a:cubicBezTo>
                  <a:cubicBezTo>
                    <a:pt x="1699" y="865"/>
                    <a:pt x="1723" y="820"/>
                    <a:pt x="1738" y="830"/>
                  </a:cubicBezTo>
                  <a:cubicBezTo>
                    <a:pt x="1760" y="844"/>
                    <a:pt x="1773" y="846"/>
                    <a:pt x="1799" y="848"/>
                  </a:cubicBezTo>
                  <a:cubicBezTo>
                    <a:pt x="1798" y="856"/>
                    <a:pt x="1793" y="868"/>
                    <a:pt x="1788" y="874"/>
                  </a:cubicBezTo>
                  <a:cubicBezTo>
                    <a:pt x="1768" y="844"/>
                    <a:pt x="1727" y="911"/>
                    <a:pt x="1710" y="900"/>
                  </a:cubicBezTo>
                  <a:cubicBezTo>
                    <a:pt x="1710" y="920"/>
                    <a:pt x="1684" y="943"/>
                    <a:pt x="1673" y="960"/>
                  </a:cubicBezTo>
                  <a:cubicBezTo>
                    <a:pt x="1726" y="991"/>
                    <a:pt x="1732" y="1050"/>
                    <a:pt x="1773" y="1097"/>
                  </a:cubicBezTo>
                  <a:cubicBezTo>
                    <a:pt x="1752" y="1091"/>
                    <a:pt x="1731" y="1079"/>
                    <a:pt x="1708" y="1086"/>
                  </a:cubicBezTo>
                  <a:cubicBezTo>
                    <a:pt x="1737" y="1087"/>
                    <a:pt x="1754" y="1110"/>
                    <a:pt x="1773" y="1129"/>
                  </a:cubicBezTo>
                  <a:cubicBezTo>
                    <a:pt x="1752" y="1141"/>
                    <a:pt x="1731" y="1152"/>
                    <a:pt x="1710" y="1164"/>
                  </a:cubicBezTo>
                  <a:cubicBezTo>
                    <a:pt x="1738" y="1158"/>
                    <a:pt x="1751" y="1154"/>
                    <a:pt x="1775" y="1173"/>
                  </a:cubicBezTo>
                  <a:cubicBezTo>
                    <a:pt x="1769" y="1178"/>
                    <a:pt x="1763" y="1187"/>
                    <a:pt x="1757" y="1190"/>
                  </a:cubicBezTo>
                  <a:cubicBezTo>
                    <a:pt x="1761" y="1188"/>
                    <a:pt x="1765" y="1187"/>
                    <a:pt x="1770" y="1185"/>
                  </a:cubicBezTo>
                  <a:cubicBezTo>
                    <a:pt x="1766" y="1201"/>
                    <a:pt x="1774" y="1197"/>
                    <a:pt x="1757" y="1203"/>
                  </a:cubicBezTo>
                  <a:cubicBezTo>
                    <a:pt x="1761" y="1217"/>
                    <a:pt x="1757" y="1232"/>
                    <a:pt x="1751" y="1246"/>
                  </a:cubicBezTo>
                  <a:cubicBezTo>
                    <a:pt x="1730" y="1241"/>
                    <a:pt x="1711" y="1293"/>
                    <a:pt x="1699" y="1313"/>
                  </a:cubicBezTo>
                  <a:cubicBezTo>
                    <a:pt x="1698" y="1309"/>
                    <a:pt x="1698" y="1305"/>
                    <a:pt x="1697" y="1302"/>
                  </a:cubicBezTo>
                  <a:cubicBezTo>
                    <a:pt x="1686" y="1315"/>
                    <a:pt x="1688" y="1335"/>
                    <a:pt x="1680" y="1357"/>
                  </a:cubicBezTo>
                  <a:cubicBezTo>
                    <a:pt x="1670" y="1354"/>
                    <a:pt x="1618" y="1416"/>
                    <a:pt x="1614" y="1421"/>
                  </a:cubicBezTo>
                  <a:cubicBezTo>
                    <a:pt x="1583" y="1450"/>
                    <a:pt x="1544" y="1455"/>
                    <a:pt x="1511" y="1469"/>
                  </a:cubicBezTo>
                  <a:cubicBezTo>
                    <a:pt x="1511" y="1467"/>
                    <a:pt x="1510" y="1465"/>
                    <a:pt x="1509" y="1464"/>
                  </a:cubicBezTo>
                  <a:cubicBezTo>
                    <a:pt x="1501" y="1469"/>
                    <a:pt x="1504" y="1470"/>
                    <a:pt x="1493" y="1471"/>
                  </a:cubicBezTo>
                  <a:cubicBezTo>
                    <a:pt x="1495" y="1473"/>
                    <a:pt x="1498" y="1475"/>
                    <a:pt x="1500" y="1476"/>
                  </a:cubicBezTo>
                  <a:cubicBezTo>
                    <a:pt x="1501" y="1475"/>
                    <a:pt x="1503" y="1473"/>
                    <a:pt x="1504" y="1471"/>
                  </a:cubicBezTo>
                  <a:cubicBezTo>
                    <a:pt x="1500" y="1471"/>
                    <a:pt x="1495" y="1471"/>
                    <a:pt x="1491" y="1471"/>
                  </a:cubicBezTo>
                  <a:cubicBezTo>
                    <a:pt x="1487" y="1488"/>
                    <a:pt x="1471" y="1476"/>
                    <a:pt x="1465" y="1460"/>
                  </a:cubicBezTo>
                  <a:cubicBezTo>
                    <a:pt x="1466" y="1467"/>
                    <a:pt x="1464" y="1475"/>
                    <a:pt x="1465" y="1482"/>
                  </a:cubicBezTo>
                  <a:cubicBezTo>
                    <a:pt x="1460" y="1477"/>
                    <a:pt x="1453" y="1474"/>
                    <a:pt x="1448" y="1469"/>
                  </a:cubicBezTo>
                  <a:cubicBezTo>
                    <a:pt x="1454" y="1524"/>
                    <a:pt x="1303" y="1498"/>
                    <a:pt x="1351" y="1556"/>
                  </a:cubicBezTo>
                  <a:cubicBezTo>
                    <a:pt x="1327" y="1570"/>
                    <a:pt x="1320" y="1528"/>
                    <a:pt x="1324" y="1510"/>
                  </a:cubicBezTo>
                  <a:cubicBezTo>
                    <a:pt x="1300" y="1526"/>
                    <a:pt x="1285" y="1489"/>
                    <a:pt x="1272" y="1515"/>
                  </a:cubicBezTo>
                  <a:cubicBezTo>
                    <a:pt x="1271" y="1513"/>
                    <a:pt x="1270" y="1510"/>
                    <a:pt x="1270" y="1508"/>
                  </a:cubicBezTo>
                  <a:cubicBezTo>
                    <a:pt x="1241" y="1531"/>
                    <a:pt x="1218" y="1492"/>
                    <a:pt x="1210" y="1469"/>
                  </a:cubicBezTo>
                  <a:cubicBezTo>
                    <a:pt x="1198" y="1431"/>
                    <a:pt x="1143" y="1453"/>
                    <a:pt x="1123" y="1464"/>
                  </a:cubicBezTo>
                  <a:cubicBezTo>
                    <a:pt x="1108" y="1471"/>
                    <a:pt x="1101" y="1462"/>
                    <a:pt x="1088" y="1469"/>
                  </a:cubicBezTo>
                  <a:cubicBezTo>
                    <a:pt x="1079" y="1474"/>
                    <a:pt x="1076" y="1470"/>
                    <a:pt x="1066" y="1466"/>
                  </a:cubicBezTo>
                  <a:cubicBezTo>
                    <a:pt x="1051" y="1460"/>
                    <a:pt x="1062" y="1475"/>
                    <a:pt x="1052" y="1478"/>
                  </a:cubicBezTo>
                  <a:cubicBezTo>
                    <a:pt x="1046" y="1481"/>
                    <a:pt x="1027" y="1465"/>
                    <a:pt x="1028" y="1482"/>
                  </a:cubicBezTo>
                  <a:cubicBezTo>
                    <a:pt x="1029" y="1501"/>
                    <a:pt x="1037" y="1519"/>
                    <a:pt x="1017" y="1524"/>
                  </a:cubicBezTo>
                  <a:cubicBezTo>
                    <a:pt x="1015" y="1485"/>
                    <a:pt x="997" y="1515"/>
                    <a:pt x="980" y="1510"/>
                  </a:cubicBezTo>
                  <a:cubicBezTo>
                    <a:pt x="966" y="1506"/>
                    <a:pt x="946" y="1480"/>
                    <a:pt x="948" y="1469"/>
                  </a:cubicBezTo>
                  <a:cubicBezTo>
                    <a:pt x="954" y="1446"/>
                    <a:pt x="935" y="1448"/>
                    <a:pt x="930" y="1425"/>
                  </a:cubicBezTo>
                  <a:cubicBezTo>
                    <a:pt x="926" y="1398"/>
                    <a:pt x="901" y="1411"/>
                    <a:pt x="881" y="1422"/>
                  </a:cubicBezTo>
                  <a:cubicBezTo>
                    <a:pt x="885" y="1406"/>
                    <a:pt x="949" y="1272"/>
                    <a:pt x="912" y="1272"/>
                  </a:cubicBezTo>
                  <a:cubicBezTo>
                    <a:pt x="919" y="1272"/>
                    <a:pt x="863" y="1237"/>
                    <a:pt x="867" y="1241"/>
                  </a:cubicBezTo>
                  <a:cubicBezTo>
                    <a:pt x="856" y="1230"/>
                    <a:pt x="834" y="1240"/>
                    <a:pt x="836" y="1222"/>
                  </a:cubicBezTo>
                  <a:cubicBezTo>
                    <a:pt x="837" y="1213"/>
                    <a:pt x="829" y="1200"/>
                    <a:pt x="824" y="1190"/>
                  </a:cubicBezTo>
                  <a:cubicBezTo>
                    <a:pt x="797" y="1205"/>
                    <a:pt x="776" y="1195"/>
                    <a:pt x="752" y="1213"/>
                  </a:cubicBezTo>
                  <a:cubicBezTo>
                    <a:pt x="724" y="1235"/>
                    <a:pt x="703" y="1246"/>
                    <a:pt x="669" y="1259"/>
                  </a:cubicBezTo>
                  <a:cubicBezTo>
                    <a:pt x="655" y="1265"/>
                    <a:pt x="613" y="1228"/>
                    <a:pt x="598" y="1243"/>
                  </a:cubicBezTo>
                  <a:cubicBezTo>
                    <a:pt x="584" y="1258"/>
                    <a:pt x="543" y="1305"/>
                    <a:pt x="556" y="1250"/>
                  </a:cubicBezTo>
                  <a:cubicBezTo>
                    <a:pt x="535" y="1258"/>
                    <a:pt x="463" y="1268"/>
                    <a:pt x="449" y="1251"/>
                  </a:cubicBezTo>
                  <a:cubicBezTo>
                    <a:pt x="433" y="1233"/>
                    <a:pt x="381" y="1227"/>
                    <a:pt x="390" y="1200"/>
                  </a:cubicBezTo>
                  <a:cubicBezTo>
                    <a:pt x="363" y="1220"/>
                    <a:pt x="366" y="1196"/>
                    <a:pt x="349" y="1183"/>
                  </a:cubicBezTo>
                  <a:cubicBezTo>
                    <a:pt x="327" y="1166"/>
                    <a:pt x="314" y="1162"/>
                    <a:pt x="286" y="1157"/>
                  </a:cubicBezTo>
                  <a:cubicBezTo>
                    <a:pt x="286" y="1160"/>
                    <a:pt x="285" y="1164"/>
                    <a:pt x="285" y="1168"/>
                  </a:cubicBezTo>
                  <a:cubicBezTo>
                    <a:pt x="275" y="1160"/>
                    <a:pt x="264" y="1153"/>
                    <a:pt x="253" y="1146"/>
                  </a:cubicBezTo>
                  <a:cubicBezTo>
                    <a:pt x="247" y="1143"/>
                    <a:pt x="199" y="1127"/>
                    <a:pt x="199" y="1127"/>
                  </a:cubicBezTo>
                  <a:cubicBezTo>
                    <a:pt x="188" y="1114"/>
                    <a:pt x="181" y="1061"/>
                    <a:pt x="190" y="1054"/>
                  </a:cubicBezTo>
                  <a:cubicBezTo>
                    <a:pt x="193" y="1059"/>
                    <a:pt x="196" y="1064"/>
                    <a:pt x="199" y="1069"/>
                  </a:cubicBezTo>
                  <a:cubicBezTo>
                    <a:pt x="248" y="1051"/>
                    <a:pt x="177" y="1000"/>
                    <a:pt x="203" y="996"/>
                  </a:cubicBezTo>
                  <a:cubicBezTo>
                    <a:pt x="227" y="992"/>
                    <a:pt x="241" y="955"/>
                    <a:pt x="250" y="930"/>
                  </a:cubicBezTo>
                  <a:cubicBezTo>
                    <a:pt x="246" y="931"/>
                    <a:pt x="242" y="932"/>
                    <a:pt x="238" y="934"/>
                  </a:cubicBezTo>
                  <a:cubicBezTo>
                    <a:pt x="223" y="872"/>
                    <a:pt x="148" y="959"/>
                    <a:pt x="114" y="916"/>
                  </a:cubicBezTo>
                  <a:cubicBezTo>
                    <a:pt x="107" y="907"/>
                    <a:pt x="101" y="917"/>
                    <a:pt x="92" y="909"/>
                  </a:cubicBezTo>
                  <a:cubicBezTo>
                    <a:pt x="83" y="899"/>
                    <a:pt x="91" y="887"/>
                    <a:pt x="82" y="876"/>
                  </a:cubicBezTo>
                  <a:cubicBezTo>
                    <a:pt x="76" y="869"/>
                    <a:pt x="49" y="859"/>
                    <a:pt x="34" y="856"/>
                  </a:cubicBezTo>
                  <a:cubicBezTo>
                    <a:pt x="40" y="855"/>
                    <a:pt x="46" y="851"/>
                    <a:pt x="52" y="850"/>
                  </a:cubicBezTo>
                  <a:cubicBezTo>
                    <a:pt x="50" y="836"/>
                    <a:pt x="53" y="790"/>
                    <a:pt x="35" y="791"/>
                  </a:cubicBezTo>
                  <a:cubicBezTo>
                    <a:pt x="2" y="793"/>
                    <a:pt x="0" y="770"/>
                    <a:pt x="12" y="74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Freeform 597"/>
            <p:cNvSpPr>
              <a:spLocks noChangeArrowheads="1"/>
            </p:cNvSpPr>
            <p:nvPr/>
          </p:nvSpPr>
          <p:spPr bwMode="auto">
            <a:xfrm>
              <a:off x="1138775" y="1431899"/>
              <a:ext cx="137755" cy="70372"/>
            </a:xfrm>
            <a:custGeom>
              <a:avLst/>
              <a:gdLst>
                <a:gd name="T0" fmla="*/ 2147483646 w 150"/>
                <a:gd name="T1" fmla="*/ 0 h 76"/>
                <a:gd name="T2" fmla="*/ 1549321301 w 150"/>
                <a:gd name="T3" fmla="*/ 1587865474 h 76"/>
                <a:gd name="T4" fmla="*/ 2147483646 w 150"/>
                <a:gd name="T5" fmla="*/ 0 h 76"/>
                <a:gd name="T6" fmla="*/ 0 60000 65536"/>
                <a:gd name="T7" fmla="*/ 0 60000 65536"/>
                <a:gd name="T8" fmla="*/ 0 60000 65536"/>
                <a:gd name="T9" fmla="*/ 0 w 150"/>
                <a:gd name="T10" fmla="*/ 0 h 76"/>
                <a:gd name="T11" fmla="*/ 150 w 150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" h="76">
                  <a:moveTo>
                    <a:pt x="107" y="0"/>
                  </a:moveTo>
                  <a:cubicBezTo>
                    <a:pt x="150" y="6"/>
                    <a:pt x="97" y="76"/>
                    <a:pt x="64" y="66"/>
                  </a:cubicBezTo>
                  <a:cubicBezTo>
                    <a:pt x="0" y="47"/>
                    <a:pt x="77" y="4"/>
                    <a:pt x="107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1" name="Freeform 599"/>
            <p:cNvSpPr>
              <a:spLocks noChangeArrowheads="1"/>
            </p:cNvSpPr>
            <p:nvPr/>
          </p:nvSpPr>
          <p:spPr bwMode="auto">
            <a:xfrm>
              <a:off x="1542857" y="1245264"/>
              <a:ext cx="94899" cy="122384"/>
            </a:xfrm>
            <a:custGeom>
              <a:avLst/>
              <a:gdLst>
                <a:gd name="T0" fmla="*/ 1519565675 w 104"/>
                <a:gd name="T1" fmla="*/ 0 h 132"/>
                <a:gd name="T2" fmla="*/ 759366286 w 104"/>
                <a:gd name="T3" fmla="*/ 2147483646 h 132"/>
                <a:gd name="T4" fmla="*/ 1519565675 w 104"/>
                <a:gd name="T5" fmla="*/ 0 h 132"/>
                <a:gd name="T6" fmla="*/ 0 60000 65536"/>
                <a:gd name="T7" fmla="*/ 0 60000 65536"/>
                <a:gd name="T8" fmla="*/ 0 60000 65536"/>
                <a:gd name="T9" fmla="*/ 0 w 104"/>
                <a:gd name="T10" fmla="*/ 0 h 132"/>
                <a:gd name="T11" fmla="*/ 104 w 104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32">
                  <a:moveTo>
                    <a:pt x="66" y="0"/>
                  </a:moveTo>
                  <a:cubicBezTo>
                    <a:pt x="104" y="9"/>
                    <a:pt x="52" y="108"/>
                    <a:pt x="44" y="132"/>
                  </a:cubicBezTo>
                  <a:cubicBezTo>
                    <a:pt x="18" y="94"/>
                    <a:pt x="0" y="15"/>
                    <a:pt x="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Freeform 744"/>
            <p:cNvSpPr>
              <a:spLocks noChangeArrowheads="1"/>
            </p:cNvSpPr>
            <p:nvPr/>
          </p:nvSpPr>
          <p:spPr bwMode="auto">
            <a:xfrm>
              <a:off x="501779" y="1319759"/>
              <a:ext cx="1" cy="1587"/>
            </a:xfrm>
            <a:custGeom>
              <a:avLst/>
              <a:gdLst>
                <a:gd name="T0" fmla="*/ 0 w 2"/>
                <a:gd name="T1" fmla="*/ 2147483646 h 1"/>
                <a:gd name="T2" fmla="*/ 0 w 2"/>
                <a:gd name="T3" fmla="*/ 0 h 1"/>
                <a:gd name="T4" fmla="*/ 0 w 2"/>
                <a:gd name="T5" fmla="*/ 2147483646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84" name="组合 31"/>
          <p:cNvGrpSpPr/>
          <p:nvPr/>
        </p:nvGrpSpPr>
        <p:grpSpPr bwMode="auto">
          <a:xfrm>
            <a:off x="1760538" y="2719388"/>
            <a:ext cx="1081087" cy="1079500"/>
            <a:chOff x="0" y="0"/>
            <a:chExt cx="1080120" cy="1080120"/>
          </a:xfrm>
        </p:grpSpPr>
        <p:sp>
          <p:nvSpPr>
            <p:cNvPr id="9237" name="椭圆 32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18486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9238" name="椭圆 33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56%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287" name="组合 34"/>
          <p:cNvGrpSpPr/>
          <p:nvPr/>
        </p:nvGrpSpPr>
        <p:grpSpPr bwMode="auto">
          <a:xfrm>
            <a:off x="3163888" y="1782763"/>
            <a:ext cx="936625" cy="935037"/>
            <a:chOff x="0" y="0"/>
            <a:chExt cx="1080120" cy="1080120"/>
          </a:xfrm>
        </p:grpSpPr>
        <p:sp>
          <p:nvSpPr>
            <p:cNvPr id="9235" name="椭圆 35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0B243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9236" name="椭圆 36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46%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290" name="组合 37"/>
          <p:cNvGrpSpPr/>
          <p:nvPr/>
        </p:nvGrpSpPr>
        <p:grpSpPr bwMode="auto">
          <a:xfrm>
            <a:off x="3708400" y="3175000"/>
            <a:ext cx="771525" cy="771525"/>
            <a:chOff x="0" y="0"/>
            <a:chExt cx="1080120" cy="1080120"/>
          </a:xfrm>
        </p:grpSpPr>
        <p:sp>
          <p:nvSpPr>
            <p:cNvPr id="9233" name="椭圆 38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4890A8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9234" name="椭圆 39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39%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293" name="TextBox 40"/>
          <p:cNvSpPr>
            <a:spLocks noChangeArrowheads="1"/>
          </p:cNvSpPr>
          <p:nvPr/>
        </p:nvSpPr>
        <p:spPr bwMode="auto">
          <a:xfrm>
            <a:off x="6148388" y="1622425"/>
            <a:ext cx="213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94" name="Rectangle 42"/>
          <p:cNvSpPr>
            <a:spLocks noChangeArrowheads="1"/>
          </p:cNvSpPr>
          <p:nvPr/>
        </p:nvSpPr>
        <p:spPr bwMode="auto">
          <a:xfrm>
            <a:off x="5929313" y="1666875"/>
            <a:ext cx="190500" cy="1920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sp>
        <p:nvSpPr>
          <p:cNvPr id="11295" name="TextBox 42"/>
          <p:cNvSpPr>
            <a:spLocks noChangeArrowheads="1"/>
          </p:cNvSpPr>
          <p:nvPr/>
        </p:nvSpPr>
        <p:spPr bwMode="auto">
          <a:xfrm>
            <a:off x="6148388" y="2552700"/>
            <a:ext cx="213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96" name="Rectangle 42"/>
          <p:cNvSpPr>
            <a:spLocks noChangeArrowheads="1"/>
          </p:cNvSpPr>
          <p:nvPr/>
        </p:nvSpPr>
        <p:spPr bwMode="auto">
          <a:xfrm>
            <a:off x="5929313" y="2598738"/>
            <a:ext cx="190500" cy="190500"/>
          </a:xfrm>
          <a:prstGeom prst="rect">
            <a:avLst/>
          </a:prstGeom>
          <a:solidFill>
            <a:srgbClr val="4890A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  <p:sp>
        <p:nvSpPr>
          <p:cNvPr id="11297" name="TextBox 44"/>
          <p:cNvSpPr>
            <a:spLocks noChangeArrowheads="1"/>
          </p:cNvSpPr>
          <p:nvPr/>
        </p:nvSpPr>
        <p:spPr bwMode="auto">
          <a:xfrm>
            <a:off x="6148388" y="3498850"/>
            <a:ext cx="213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98" name="Rectangle 42"/>
          <p:cNvSpPr>
            <a:spLocks noChangeArrowheads="1"/>
          </p:cNvSpPr>
          <p:nvPr/>
        </p:nvSpPr>
        <p:spPr bwMode="auto">
          <a:xfrm>
            <a:off x="5929313" y="3544888"/>
            <a:ext cx="190500" cy="192087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  <a:endParaRPr lang="en-US" altLang="zh-CN" sz="11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en Sans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bldLvl="0" animBg="1" autoUpdateAnimBg="0"/>
      <p:bldP spid="11293" grpId="0" bldLvl="0" autoUpdateAnimBg="0"/>
      <p:bldP spid="11294" grpId="0" bldLvl="0" animBg="1" autoUpdateAnimBg="0"/>
      <p:bldP spid="11295" grpId="0" bldLvl="0" autoUpdateAnimBg="0"/>
      <p:bldP spid="11296" grpId="0" bldLvl="0" animBg="1" autoUpdateAnimBg="0"/>
      <p:bldP spid="11297" grpId="0" bldLvl="0" autoUpdateAnimBg="0"/>
      <p:bldP spid="11298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0243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0270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71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72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73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74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75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0244" name="Picture 2" descr="C:\Users\Administrator\Desktop\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9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0268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国内研究现状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9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302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en-US" altLang="zh-CN" sz="3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3" name="Rectangle 2"/>
          <p:cNvSpPr>
            <a:spLocks noChangeArrowheads="1"/>
          </p:cNvSpPr>
          <p:nvPr/>
        </p:nvSpPr>
        <p:spPr bwMode="auto">
          <a:xfrm>
            <a:off x="831850" y="1581150"/>
            <a:ext cx="3324225" cy="11826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4" name="TextBox 6"/>
          <p:cNvSpPr>
            <a:spLocks noChangeArrowheads="1"/>
          </p:cNvSpPr>
          <p:nvPr/>
        </p:nvSpPr>
        <p:spPr bwMode="auto">
          <a:xfrm>
            <a:off x="755650" y="2901950"/>
            <a:ext cx="278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4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5" name="直接连接符 7"/>
          <p:cNvSpPr>
            <a:spLocks noChangeShapeType="1"/>
          </p:cNvSpPr>
          <p:nvPr/>
        </p:nvSpPr>
        <p:spPr bwMode="auto">
          <a:xfrm>
            <a:off x="862013" y="3227388"/>
            <a:ext cx="3295650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6" name="矩形 8"/>
          <p:cNvSpPr>
            <a:spLocks noChangeArrowheads="1"/>
          </p:cNvSpPr>
          <p:nvPr/>
        </p:nvSpPr>
        <p:spPr bwMode="auto">
          <a:xfrm>
            <a:off x="862013" y="3371850"/>
            <a:ext cx="2538412" cy="1714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zh-CN" altLang="en-US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7" name="矩形 9"/>
          <p:cNvSpPr>
            <a:spLocks noChangeArrowheads="1"/>
          </p:cNvSpPr>
          <p:nvPr/>
        </p:nvSpPr>
        <p:spPr bwMode="auto">
          <a:xfrm>
            <a:off x="862013" y="3602038"/>
            <a:ext cx="2106612" cy="173037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zh-CN" altLang="en-US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8" name="矩形 10"/>
          <p:cNvSpPr>
            <a:spLocks noChangeArrowheads="1"/>
          </p:cNvSpPr>
          <p:nvPr/>
        </p:nvSpPr>
        <p:spPr bwMode="auto">
          <a:xfrm>
            <a:off x="862013" y="3832225"/>
            <a:ext cx="1657350" cy="1730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zh-CN" altLang="en-US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9" name="矩形 11"/>
          <p:cNvSpPr>
            <a:spLocks noChangeArrowheads="1"/>
          </p:cNvSpPr>
          <p:nvPr/>
        </p:nvSpPr>
        <p:spPr bwMode="auto">
          <a:xfrm>
            <a:off x="862013" y="4062413"/>
            <a:ext cx="2322512" cy="173037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zh-CN" altLang="en-US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10" name="TextBox 12"/>
          <p:cNvSpPr>
            <a:spLocks noChangeArrowheads="1"/>
          </p:cNvSpPr>
          <p:nvPr/>
        </p:nvSpPr>
        <p:spPr bwMode="auto">
          <a:xfrm>
            <a:off x="3635375" y="3276600"/>
            <a:ext cx="649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95%</a:t>
            </a:r>
            <a:endParaRPr lang="zh-CN" altLang="en-US" sz="16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11" name="TextBox 13"/>
          <p:cNvSpPr>
            <a:spLocks noChangeArrowheads="1"/>
          </p:cNvSpPr>
          <p:nvPr/>
        </p:nvSpPr>
        <p:spPr bwMode="auto">
          <a:xfrm>
            <a:off x="3635375" y="3503613"/>
            <a:ext cx="649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85%</a:t>
            </a:r>
            <a:endParaRPr lang="zh-CN" altLang="en-US" sz="16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12" name="TextBox 14"/>
          <p:cNvSpPr>
            <a:spLocks noChangeArrowheads="1"/>
          </p:cNvSpPr>
          <p:nvPr/>
        </p:nvSpPr>
        <p:spPr bwMode="auto">
          <a:xfrm>
            <a:off x="3635375" y="3730625"/>
            <a:ext cx="649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70%</a:t>
            </a:r>
            <a:endParaRPr lang="zh-CN" altLang="en-US" sz="16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13" name="TextBox 15"/>
          <p:cNvSpPr>
            <a:spLocks noChangeArrowheads="1"/>
          </p:cNvSpPr>
          <p:nvPr/>
        </p:nvSpPr>
        <p:spPr bwMode="auto">
          <a:xfrm>
            <a:off x="3635375" y="3959225"/>
            <a:ext cx="649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90%</a:t>
            </a:r>
            <a:endParaRPr lang="zh-CN" altLang="en-US" sz="16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14" name="矩形 16"/>
          <p:cNvSpPr>
            <a:spLocks noChangeArrowheads="1"/>
          </p:cNvSpPr>
          <p:nvPr/>
        </p:nvSpPr>
        <p:spPr bwMode="auto">
          <a:xfrm>
            <a:off x="4716463" y="1563688"/>
            <a:ext cx="3671887" cy="576262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315" name="组合 17"/>
          <p:cNvGrpSpPr/>
          <p:nvPr/>
        </p:nvGrpSpPr>
        <p:grpSpPr bwMode="auto">
          <a:xfrm>
            <a:off x="4716463" y="2487613"/>
            <a:ext cx="3816350" cy="554037"/>
            <a:chOff x="0" y="0"/>
            <a:chExt cx="3816424" cy="553998"/>
          </a:xfrm>
        </p:grpSpPr>
        <p:sp>
          <p:nvSpPr>
            <p:cNvPr id="10266" name="TextBox 18"/>
            <p:cNvSpPr>
              <a:spLocks noChangeArrowheads="1"/>
            </p:cNvSpPr>
            <p:nvPr/>
          </p:nvSpPr>
          <p:spPr bwMode="auto">
            <a:xfrm>
              <a:off x="324036" y="0"/>
              <a:ext cx="349238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 。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7" name="椭圆 19"/>
            <p:cNvSpPr>
              <a:spLocks noChangeArrowheads="1"/>
            </p:cNvSpPr>
            <p:nvPr/>
          </p:nvSpPr>
          <p:spPr bwMode="auto">
            <a:xfrm>
              <a:off x="0" y="61372"/>
              <a:ext cx="144016" cy="144016"/>
            </a:xfrm>
            <a:prstGeom prst="ellipse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</a:endParaRPr>
            </a:p>
          </p:txBody>
        </p:sp>
      </p:grpSp>
      <p:grpSp>
        <p:nvGrpSpPr>
          <p:cNvPr id="12318" name="组合 20"/>
          <p:cNvGrpSpPr/>
          <p:nvPr/>
        </p:nvGrpSpPr>
        <p:grpSpPr bwMode="auto">
          <a:xfrm>
            <a:off x="4716463" y="3116263"/>
            <a:ext cx="3816350" cy="554037"/>
            <a:chOff x="0" y="0"/>
            <a:chExt cx="3816424" cy="553998"/>
          </a:xfrm>
        </p:grpSpPr>
        <p:sp>
          <p:nvSpPr>
            <p:cNvPr id="10264" name="TextBox 21"/>
            <p:cNvSpPr>
              <a:spLocks noChangeArrowheads="1"/>
            </p:cNvSpPr>
            <p:nvPr/>
          </p:nvSpPr>
          <p:spPr bwMode="auto">
            <a:xfrm>
              <a:off x="324036" y="0"/>
              <a:ext cx="349238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 。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5" name="椭圆 22"/>
            <p:cNvSpPr>
              <a:spLocks noChangeArrowheads="1"/>
            </p:cNvSpPr>
            <p:nvPr/>
          </p:nvSpPr>
          <p:spPr bwMode="auto">
            <a:xfrm>
              <a:off x="0" y="61372"/>
              <a:ext cx="144016" cy="144016"/>
            </a:xfrm>
            <a:prstGeom prst="ellipse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</a:endParaRPr>
            </a:p>
          </p:txBody>
        </p:sp>
      </p:grpSp>
      <p:grpSp>
        <p:nvGrpSpPr>
          <p:cNvPr id="12321" name="组合 23"/>
          <p:cNvGrpSpPr/>
          <p:nvPr/>
        </p:nvGrpSpPr>
        <p:grpSpPr bwMode="auto">
          <a:xfrm>
            <a:off x="4716463" y="3746500"/>
            <a:ext cx="3816350" cy="552450"/>
            <a:chOff x="0" y="0"/>
            <a:chExt cx="3816424" cy="553998"/>
          </a:xfrm>
        </p:grpSpPr>
        <p:sp>
          <p:nvSpPr>
            <p:cNvPr id="10262" name="TextBox 24"/>
            <p:cNvSpPr>
              <a:spLocks noChangeArrowheads="1"/>
            </p:cNvSpPr>
            <p:nvPr/>
          </p:nvSpPr>
          <p:spPr bwMode="auto">
            <a:xfrm>
              <a:off x="324036" y="0"/>
              <a:ext cx="349238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 。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3" name="椭圆 25"/>
            <p:cNvSpPr>
              <a:spLocks noChangeArrowheads="1"/>
            </p:cNvSpPr>
            <p:nvPr/>
          </p:nvSpPr>
          <p:spPr bwMode="auto">
            <a:xfrm>
              <a:off x="0" y="61372"/>
              <a:ext cx="144016" cy="144016"/>
            </a:xfrm>
            <a:prstGeom prst="ellipse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bldLvl="0" animBg="1" autoUpdateAnimBg="0"/>
      <p:bldP spid="12303" grpId="0" bldLvl="0" animBg="1" autoUpdateAnimBg="0"/>
      <p:bldP spid="12304" grpId="0" bldLvl="0" autoUpdateAnimBg="0"/>
      <p:bldP spid="12305" grpId="0" animBg="1"/>
      <p:bldP spid="12306" grpId="0" bldLvl="0" animBg="1" autoUpdateAnimBg="0"/>
      <p:bldP spid="12307" grpId="0" bldLvl="0" animBg="1" autoUpdateAnimBg="0"/>
      <p:bldP spid="12308" grpId="0" bldLvl="0" animBg="1" autoUpdateAnimBg="0"/>
      <p:bldP spid="12309" grpId="0" bldLvl="0" animBg="1" autoUpdateAnimBg="0"/>
      <p:bldP spid="12310" grpId="0" bldLvl="0" autoUpdateAnimBg="0"/>
      <p:bldP spid="12311" grpId="0" bldLvl="0" autoUpdateAnimBg="0"/>
      <p:bldP spid="12312" grpId="0" bldLvl="0" autoUpdateAnimBg="0"/>
      <p:bldP spid="12313" grpId="0" bldLvl="0" autoUpdateAnimBg="0"/>
      <p:bldP spid="12314" grpId="0" bldLvl="0" animBg="1" autoUpdateAnimBg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FFD215"/>
      </a:accent1>
      <a:accent2>
        <a:srgbClr val="184860"/>
      </a:accent2>
      <a:accent3>
        <a:srgbClr val="FFFFFF"/>
      </a:accent3>
      <a:accent4>
        <a:srgbClr val="000000"/>
      </a:accent4>
      <a:accent5>
        <a:srgbClr val="FFE5AA"/>
      </a:accent5>
      <a:accent6>
        <a:srgbClr val="154056"/>
      </a:accent6>
      <a:hlink>
        <a:srgbClr val="00D5D5"/>
      </a:hlink>
      <a:folHlink>
        <a:srgbClr val="DD00DD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5008</Words>
  <Application>WPS 演示</Application>
  <PresentationFormat>全屏显示(16:9)</PresentationFormat>
  <Paragraphs>524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Calibri</vt:lpstr>
      <vt:lpstr>迷你简习字</vt:lpstr>
      <vt:lpstr>Open Sans</vt:lpstr>
      <vt:lpstr>Arial Unicode MS</vt:lpstr>
      <vt:lpstr>Arial Unicode MS</vt:lpstr>
      <vt:lpstr>Meiryo</vt:lpstr>
      <vt:lpstr>Yu Gothic UI</vt:lpstr>
      <vt:lpstr>Arial Narrow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Years later</cp:lastModifiedBy>
  <cp:revision>26</cp:revision>
  <dcterms:created xsi:type="dcterms:W3CDTF">2015-04-21T13:09:00Z</dcterms:created>
  <dcterms:modified xsi:type="dcterms:W3CDTF">2024-04-29T11:12:06Z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B473700959E14C2AA66AC6B35668368A_13</vt:lpwstr>
  </property>
</Properties>
</file>