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0" r:id="rId5"/>
    <p:sldId id="261" r:id="rId6"/>
    <p:sldId id="265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72" r:id="rId15"/>
    <p:sldId id="263" r:id="rId16"/>
    <p:sldId id="273" r:id="rId17"/>
    <p:sldId id="275" r:id="rId18"/>
    <p:sldId id="276" r:id="rId19"/>
    <p:sldId id="274" r:id="rId20"/>
    <p:sldId id="264" r:id="rId21"/>
    <p:sldId id="277" r:id="rId22"/>
    <p:sldId id="278" r:id="rId23"/>
    <p:sldId id="279" r:id="rId24"/>
    <p:sldId id="281" r:id="rId25"/>
    <p:sldId id="280" r:id="rId26"/>
    <p:sldId id="259" r:id="rId27"/>
    <p:sldId id="286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629BB-43FF-4F5B-A61B-8460E0F214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D3F-497B-4E46-AC6C-3A0049823F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D9B4-E425-43FB-B8F5-6CA13016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9C46-3428-4C04-B8D2-8B2150BF0A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slide" Target="slide8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slide" Target="slide3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" Target="slide2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slide" Target="slide13.xml"/><Relationship Id="rId10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19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5058075" y="0"/>
            <a:ext cx="7055318" cy="6858000"/>
            <a:chOff x="577515" y="0"/>
            <a:chExt cx="7055318" cy="6858000"/>
          </a:xfrm>
        </p:grpSpPr>
        <p:sp>
          <p:nvSpPr>
            <p:cNvPr id="15" name="矩形 14"/>
            <p:cNvSpPr/>
            <p:nvPr/>
          </p:nvSpPr>
          <p:spPr>
            <a:xfrm>
              <a:off x="2454442" y="0"/>
              <a:ext cx="1925052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 useBgFill="1">
          <p:nvSpPr>
            <p:cNvPr id="16" name="矩形 15"/>
            <p:cNvSpPr/>
            <p:nvPr/>
          </p:nvSpPr>
          <p:spPr>
            <a:xfrm>
              <a:off x="1174282" y="1186313"/>
              <a:ext cx="4485373" cy="44853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半闭框 16"/>
            <p:cNvSpPr/>
            <p:nvPr/>
          </p:nvSpPr>
          <p:spPr>
            <a:xfrm rot="16200000">
              <a:off x="577515" y="4590047"/>
              <a:ext cx="1674796" cy="1674796"/>
            </a:xfrm>
            <a:prstGeom prst="halfFram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84270" y="798896"/>
              <a:ext cx="1155032" cy="1155032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24314" y="664142"/>
              <a:ext cx="413886" cy="41388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34450" y="129940"/>
              <a:ext cx="298383" cy="29838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28611" y="279132"/>
              <a:ext cx="221381" cy="2213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4353" y="1702335"/>
            <a:ext cx="6462576" cy="3459014"/>
            <a:chOff x="425904" y="1165993"/>
            <a:chExt cx="6462576" cy="3459014"/>
          </a:xfrm>
        </p:grpSpPr>
        <p:grpSp>
          <p:nvGrpSpPr>
            <p:cNvPr id="24" name="组合 23"/>
            <p:cNvGrpSpPr/>
            <p:nvPr/>
          </p:nvGrpSpPr>
          <p:grpSpPr>
            <a:xfrm>
              <a:off x="425904" y="1165993"/>
              <a:ext cx="6462576" cy="2189500"/>
              <a:chOff x="862784" y="1186313"/>
              <a:chExt cx="6462576" cy="21895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862784" y="1186313"/>
                <a:ext cx="2187616" cy="1107996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spc="6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201X</a:t>
                </a:r>
                <a:endParaRPr lang="zh-CN" altLang="en-US" sz="6600" spc="6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62784" y="2452483"/>
                <a:ext cx="64625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5400" spc="6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清新通用计划总结</a:t>
                </a:r>
                <a:endParaRPr lang="zh-CN" altLang="en-US" sz="5400" spc="6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25904" y="3513667"/>
              <a:ext cx="2235200" cy="132080"/>
              <a:chOff x="1910080" y="3738880"/>
              <a:chExt cx="2235200" cy="13208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910080" y="3738880"/>
                <a:ext cx="1117600" cy="1320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27680" y="3738880"/>
                <a:ext cx="1117600" cy="132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28" name="MH_Title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5904" y="3833127"/>
              <a:ext cx="6303656" cy="7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 ，点击此处更换文本，点击此处更换文本点击此处</a:t>
              </a:r>
              <a:endPara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pic>
        <p:nvPicPr>
          <p:cNvPr id="2" name="纯音乐 - 情书 - loveletter to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fade in="5000.000000" out="5000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28498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发展前景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0e6aa4c-33c1-4c4c-8d0d-59f2d3a7bcb8"/>
          <p:cNvGrpSpPr>
            <a:grpSpLocks noChangeAspect="1"/>
          </p:cNvGrpSpPr>
          <p:nvPr/>
        </p:nvGrpSpPr>
        <p:grpSpPr>
          <a:xfrm>
            <a:off x="626865" y="1950720"/>
            <a:ext cx="10938270" cy="4132700"/>
            <a:chOff x="1070860" y="1684506"/>
            <a:chExt cx="10298320" cy="3890914"/>
          </a:xfrm>
        </p:grpSpPr>
        <p:cxnSp>
          <p:nvCxnSpPr>
            <p:cNvPr id="9" name="íṡľíḍè-Straight Connector 6"/>
            <p:cNvCxnSpPr/>
            <p:nvPr/>
          </p:nvCxnSpPr>
          <p:spPr>
            <a:xfrm rot="18900000">
              <a:off x="3778822" y="4448489"/>
              <a:ext cx="1296144" cy="0"/>
            </a:xfrm>
            <a:prstGeom prst="line">
              <a:avLst/>
            </a:prstGeom>
            <a:ln w="1905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íṡľíḍè-Straight Connector 7"/>
            <p:cNvCxnSpPr/>
            <p:nvPr/>
          </p:nvCxnSpPr>
          <p:spPr>
            <a:xfrm>
              <a:off x="4890458" y="3982484"/>
              <a:ext cx="1296144" cy="0"/>
            </a:xfrm>
            <a:prstGeom prst="line">
              <a:avLst/>
            </a:prstGeom>
            <a:ln w="1905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íṡľíḍè-Straight Connector 8"/>
            <p:cNvCxnSpPr/>
            <p:nvPr/>
          </p:nvCxnSpPr>
          <p:spPr>
            <a:xfrm>
              <a:off x="7096370" y="3061260"/>
              <a:ext cx="1296144" cy="0"/>
            </a:xfrm>
            <a:prstGeom prst="line">
              <a:avLst/>
            </a:prstGeom>
            <a:ln w="1905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íṡľíḍè-Straight Connector 9"/>
            <p:cNvCxnSpPr/>
            <p:nvPr/>
          </p:nvCxnSpPr>
          <p:spPr>
            <a:xfrm rot="18900000">
              <a:off x="5990042" y="3524227"/>
              <a:ext cx="1296144" cy="0"/>
            </a:xfrm>
            <a:prstGeom prst="line">
              <a:avLst/>
            </a:prstGeom>
            <a:ln w="1905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íṡľíḍè-Straight Connector 10"/>
            <p:cNvCxnSpPr/>
            <p:nvPr/>
          </p:nvCxnSpPr>
          <p:spPr>
            <a:xfrm flipV="1">
              <a:off x="8400256" y="1916832"/>
              <a:ext cx="1130464" cy="1130464"/>
            </a:xfrm>
            <a:prstGeom prst="line">
              <a:avLst/>
            </a:prstGeom>
            <a:ln w="190500" cap="rnd">
              <a:solidFill>
                <a:schemeClr val="accent6">
                  <a:lumMod val="60000"/>
                  <a:lumOff val="40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33016" y="3655582"/>
              <a:ext cx="653802" cy="653803"/>
              <a:chOff x="5675954" y="2249137"/>
              <a:chExt cx="648072" cy="648072"/>
            </a:xfrm>
          </p:grpSpPr>
          <p:sp>
            <p:nvSpPr>
              <p:cNvPr id="42" name="íṡľíḍè-Oval 39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íṡľíḍè-任意多边形: 形状 15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19417" y="2739332"/>
              <a:ext cx="653802" cy="653803"/>
              <a:chOff x="7442747" y="2249137"/>
              <a:chExt cx="648072" cy="648072"/>
            </a:xfrm>
          </p:grpSpPr>
          <p:sp>
            <p:nvSpPr>
              <p:cNvPr id="40" name="íṡľíḍè-Oval 37"/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íṡľíḍè-任意多边形: 形状 18"/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avLst/>
                <a:gdLst>
                  <a:gd name="connsiteX0" fmla="*/ 304701 w 609473"/>
                  <a:gd name="connsiteY0" fmla="*/ 381618 h 587034"/>
                  <a:gd name="connsiteX1" fmla="*/ 325879 w 609473"/>
                  <a:gd name="connsiteY1" fmla="*/ 394101 h 587034"/>
                  <a:gd name="connsiteX2" fmla="*/ 309542 w 609473"/>
                  <a:gd name="connsiteY2" fmla="*/ 410914 h 587034"/>
                  <a:gd name="connsiteX3" fmla="*/ 331022 w 609473"/>
                  <a:gd name="connsiteY3" fmla="*/ 433867 h 587034"/>
                  <a:gd name="connsiteX4" fmla="*/ 312466 w 609473"/>
                  <a:gd name="connsiteY4" fmla="*/ 468800 h 587034"/>
                  <a:gd name="connsiteX5" fmla="*/ 294112 w 609473"/>
                  <a:gd name="connsiteY5" fmla="*/ 468096 h 587034"/>
                  <a:gd name="connsiteX6" fmla="*/ 278380 w 609473"/>
                  <a:gd name="connsiteY6" fmla="*/ 432055 h 587034"/>
                  <a:gd name="connsiteX7" fmla="*/ 299861 w 609473"/>
                  <a:gd name="connsiteY7" fmla="*/ 410612 h 587034"/>
                  <a:gd name="connsiteX8" fmla="*/ 284028 w 609473"/>
                  <a:gd name="connsiteY8" fmla="*/ 393397 h 587034"/>
                  <a:gd name="connsiteX9" fmla="*/ 224835 w 609473"/>
                  <a:gd name="connsiteY9" fmla="*/ 380559 h 587034"/>
                  <a:gd name="connsiteX10" fmla="*/ 283211 w 609473"/>
                  <a:gd name="connsiteY10" fmla="*/ 483344 h 587034"/>
                  <a:gd name="connsiteX11" fmla="*/ 305190 w 609473"/>
                  <a:gd name="connsiteY11" fmla="*/ 499753 h 587034"/>
                  <a:gd name="connsiteX12" fmla="*/ 327069 w 609473"/>
                  <a:gd name="connsiteY12" fmla="*/ 483646 h 587034"/>
                  <a:gd name="connsiteX13" fmla="*/ 387865 w 609473"/>
                  <a:gd name="connsiteY13" fmla="*/ 380861 h 587034"/>
                  <a:gd name="connsiteX14" fmla="*/ 498972 w 609473"/>
                  <a:gd name="connsiteY14" fmla="*/ 386700 h 587034"/>
                  <a:gd name="connsiteX15" fmla="*/ 581344 w 609473"/>
                  <a:gd name="connsiteY15" fmla="*/ 414485 h 587034"/>
                  <a:gd name="connsiteX16" fmla="*/ 609473 w 609473"/>
                  <a:gd name="connsiteY16" fmla="*/ 494820 h 587034"/>
                  <a:gd name="connsiteX17" fmla="*/ 609473 w 609473"/>
                  <a:gd name="connsiteY17" fmla="*/ 529048 h 587034"/>
                  <a:gd name="connsiteX18" fmla="*/ 551399 w 609473"/>
                  <a:gd name="connsiteY18" fmla="*/ 587034 h 587034"/>
                  <a:gd name="connsiteX19" fmla="*/ 58074 w 609473"/>
                  <a:gd name="connsiteY19" fmla="*/ 587034 h 587034"/>
                  <a:gd name="connsiteX20" fmla="*/ 0 w 609473"/>
                  <a:gd name="connsiteY20" fmla="*/ 529048 h 587034"/>
                  <a:gd name="connsiteX21" fmla="*/ 0 w 609473"/>
                  <a:gd name="connsiteY21" fmla="*/ 494820 h 587034"/>
                  <a:gd name="connsiteX22" fmla="*/ 28129 w 609473"/>
                  <a:gd name="connsiteY22" fmla="*/ 414485 h 587034"/>
                  <a:gd name="connsiteX23" fmla="*/ 110501 w 609473"/>
                  <a:gd name="connsiteY23" fmla="*/ 386700 h 587034"/>
                  <a:gd name="connsiteX24" fmla="*/ 316407 w 609473"/>
                  <a:gd name="connsiteY24" fmla="*/ 206077 h 587034"/>
                  <a:gd name="connsiteX25" fmla="*/ 316407 w 609473"/>
                  <a:gd name="connsiteY25" fmla="*/ 272924 h 587034"/>
                  <a:gd name="connsiteX26" fmla="*/ 335965 w 609473"/>
                  <a:gd name="connsiteY26" fmla="*/ 266783 h 587034"/>
                  <a:gd name="connsiteX27" fmla="*/ 346551 w 609473"/>
                  <a:gd name="connsiteY27" fmla="*/ 239602 h 587034"/>
                  <a:gd name="connsiteX28" fmla="*/ 336570 w 609473"/>
                  <a:gd name="connsiteY28" fmla="*/ 216346 h 587034"/>
                  <a:gd name="connsiteX29" fmla="*/ 316407 w 609473"/>
                  <a:gd name="connsiteY29" fmla="*/ 206077 h 587034"/>
                  <a:gd name="connsiteX30" fmla="*/ 299872 w 609473"/>
                  <a:gd name="connsiteY30" fmla="*/ 94230 h 587034"/>
                  <a:gd name="connsiteX31" fmla="*/ 277793 w 609473"/>
                  <a:gd name="connsiteY31" fmla="*/ 102183 h 587034"/>
                  <a:gd name="connsiteX32" fmla="*/ 270534 w 609473"/>
                  <a:gd name="connsiteY32" fmla="*/ 122922 h 587034"/>
                  <a:gd name="connsiteX33" fmla="*/ 281322 w 609473"/>
                  <a:gd name="connsiteY33" fmla="*/ 145674 h 587034"/>
                  <a:gd name="connsiteX34" fmla="*/ 299872 w 609473"/>
                  <a:gd name="connsiteY34" fmla="*/ 154231 h 587034"/>
                  <a:gd name="connsiteX35" fmla="*/ 316407 w 609473"/>
                  <a:gd name="connsiteY35" fmla="*/ 42585 h 587034"/>
                  <a:gd name="connsiteX36" fmla="*/ 316407 w 609473"/>
                  <a:gd name="connsiteY36" fmla="*/ 56478 h 587034"/>
                  <a:gd name="connsiteX37" fmla="*/ 360061 w 609473"/>
                  <a:gd name="connsiteY37" fmla="*/ 70169 h 587034"/>
                  <a:gd name="connsiteX38" fmla="*/ 389904 w 609473"/>
                  <a:gd name="connsiteY38" fmla="*/ 129465 h 587034"/>
                  <a:gd name="connsiteX39" fmla="*/ 344837 w 609473"/>
                  <a:gd name="connsiteY39" fmla="*/ 129465 h 587034"/>
                  <a:gd name="connsiteX40" fmla="*/ 339797 w 609473"/>
                  <a:gd name="connsiteY40" fmla="*/ 107217 h 587034"/>
                  <a:gd name="connsiteX41" fmla="*/ 316407 w 609473"/>
                  <a:gd name="connsiteY41" fmla="*/ 93928 h 587034"/>
                  <a:gd name="connsiteX42" fmla="*/ 316407 w 609473"/>
                  <a:gd name="connsiteY42" fmla="*/ 159063 h 587034"/>
                  <a:gd name="connsiteX43" fmla="*/ 371050 w 609473"/>
                  <a:gd name="connsiteY43" fmla="*/ 183829 h 587034"/>
                  <a:gd name="connsiteX44" fmla="*/ 394037 w 609473"/>
                  <a:gd name="connsiteY44" fmla="*/ 234467 h 587034"/>
                  <a:gd name="connsiteX45" fmla="*/ 362380 w 609473"/>
                  <a:gd name="connsiteY45" fmla="*/ 297086 h 587034"/>
                  <a:gd name="connsiteX46" fmla="*/ 316407 w 609473"/>
                  <a:gd name="connsiteY46" fmla="*/ 311079 h 587034"/>
                  <a:gd name="connsiteX47" fmla="*/ 316407 w 609473"/>
                  <a:gd name="connsiteY47" fmla="*/ 318328 h 587034"/>
                  <a:gd name="connsiteX48" fmla="*/ 445959 w 609473"/>
                  <a:gd name="connsiteY48" fmla="*/ 180507 h 587034"/>
                  <a:gd name="connsiteX49" fmla="*/ 316407 w 609473"/>
                  <a:gd name="connsiteY49" fmla="*/ 42585 h 587034"/>
                  <a:gd name="connsiteX50" fmla="*/ 299872 w 609473"/>
                  <a:gd name="connsiteY50" fmla="*/ 42484 h 587034"/>
                  <a:gd name="connsiteX51" fmla="*/ 168808 w 609473"/>
                  <a:gd name="connsiteY51" fmla="*/ 180507 h 587034"/>
                  <a:gd name="connsiteX52" fmla="*/ 299872 w 609473"/>
                  <a:gd name="connsiteY52" fmla="*/ 318428 h 587034"/>
                  <a:gd name="connsiteX53" fmla="*/ 299872 w 609473"/>
                  <a:gd name="connsiteY53" fmla="*/ 311381 h 587034"/>
                  <a:gd name="connsiteX54" fmla="*/ 249564 w 609473"/>
                  <a:gd name="connsiteY54" fmla="*/ 296683 h 587034"/>
                  <a:gd name="connsiteX55" fmla="*/ 220729 w 609473"/>
                  <a:gd name="connsiteY55" fmla="*/ 229635 h 587034"/>
                  <a:gd name="connsiteX56" fmla="*/ 266904 w 609473"/>
                  <a:gd name="connsiteY56" fmla="*/ 229635 h 587034"/>
                  <a:gd name="connsiteX57" fmla="*/ 273659 w 609473"/>
                  <a:gd name="connsiteY57" fmla="*/ 258528 h 587034"/>
                  <a:gd name="connsiteX58" fmla="*/ 299872 w 609473"/>
                  <a:gd name="connsiteY58" fmla="*/ 273428 h 587034"/>
                  <a:gd name="connsiteX59" fmla="*/ 299872 w 609473"/>
                  <a:gd name="connsiteY59" fmla="*/ 200440 h 587034"/>
                  <a:gd name="connsiteX60" fmla="*/ 285959 w 609473"/>
                  <a:gd name="connsiteY60" fmla="*/ 196312 h 587034"/>
                  <a:gd name="connsiteX61" fmla="*/ 239784 w 609473"/>
                  <a:gd name="connsiteY61" fmla="*/ 169634 h 587034"/>
                  <a:gd name="connsiteX62" fmla="*/ 226375 w 609473"/>
                  <a:gd name="connsiteY62" fmla="*/ 128459 h 587034"/>
                  <a:gd name="connsiteX63" fmla="*/ 231618 w 609473"/>
                  <a:gd name="connsiteY63" fmla="*/ 99566 h 587034"/>
                  <a:gd name="connsiteX64" fmla="*/ 246237 w 609473"/>
                  <a:gd name="connsiteY64" fmla="*/ 77115 h 587034"/>
                  <a:gd name="connsiteX65" fmla="*/ 273256 w 609473"/>
                  <a:gd name="connsiteY65" fmla="*/ 60404 h 587034"/>
                  <a:gd name="connsiteX66" fmla="*/ 299872 w 609473"/>
                  <a:gd name="connsiteY66" fmla="*/ 56075 h 587034"/>
                  <a:gd name="connsiteX67" fmla="*/ 307333 w 609473"/>
                  <a:gd name="connsiteY67" fmla="*/ 0 h 587034"/>
                  <a:gd name="connsiteX68" fmla="*/ 488101 w 609473"/>
                  <a:gd name="connsiteY68" fmla="*/ 180507 h 587034"/>
                  <a:gd name="connsiteX69" fmla="*/ 307333 w 609473"/>
                  <a:gd name="connsiteY69" fmla="*/ 361013 h 587034"/>
                  <a:gd name="connsiteX70" fmla="*/ 126665 w 609473"/>
                  <a:gd name="connsiteY70" fmla="*/ 180507 h 587034"/>
                  <a:gd name="connsiteX71" fmla="*/ 307333 w 609473"/>
                  <a:gd name="connsiteY71" fmla="*/ 0 h 5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9473" h="587034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109954" y="2739332"/>
              <a:ext cx="653802" cy="653803"/>
              <a:chOff x="4792557" y="2249137"/>
              <a:chExt cx="648072" cy="648072"/>
            </a:xfrm>
          </p:grpSpPr>
          <p:sp>
            <p:nvSpPr>
              <p:cNvPr id="38" name="íṡľíḍè-Oval 35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9" name="íṡľíḍè-任意多边形: 形状 21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655322" y="4579844"/>
              <a:ext cx="653802" cy="653803"/>
              <a:chOff x="3909160" y="2249137"/>
              <a:chExt cx="648072" cy="648072"/>
            </a:xfrm>
          </p:grpSpPr>
          <p:sp>
            <p:nvSpPr>
              <p:cNvPr id="36" name="íṡľíḍè-Oval 33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7" name="íṡľíḍè-任意多边形: 形状 24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70860" y="4372502"/>
              <a:ext cx="2374396" cy="926247"/>
              <a:chOff x="251866" y="1846599"/>
              <a:chExt cx="3288629" cy="926247"/>
            </a:xfrm>
          </p:grpSpPr>
          <p:sp>
            <p:nvSpPr>
              <p:cNvPr id="34" name="íṡľíḍè-文本框 26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Autofit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íṡľíḍè-Rectangle 32"/>
              <p:cNvSpPr/>
              <p:nvPr/>
            </p:nvSpPr>
            <p:spPr>
              <a:xfrm>
                <a:off x="251866" y="184659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algn="r" defTabSz="914400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accent6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6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8965487" y="3060772"/>
              <a:ext cx="2403693" cy="926247"/>
              <a:chOff x="251866" y="2202199"/>
              <a:chExt cx="3288629" cy="926247"/>
            </a:xfrm>
          </p:grpSpPr>
          <p:sp>
            <p:nvSpPr>
              <p:cNvPr id="32" name="íṡľíḍè-TextBox 29"/>
              <p:cNvSpPr txBox="1"/>
              <p:nvPr/>
            </p:nvSpPr>
            <p:spPr>
              <a:xfrm>
                <a:off x="251866" y="26508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íṡľíḍè-Rectangle 30"/>
              <p:cNvSpPr/>
              <p:nvPr/>
            </p:nvSpPr>
            <p:spPr>
              <a:xfrm>
                <a:off x="251866" y="220219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859120" y="1684506"/>
              <a:ext cx="2374396" cy="926247"/>
              <a:chOff x="251866" y="1846599"/>
              <a:chExt cx="3288629" cy="926247"/>
            </a:xfrm>
          </p:grpSpPr>
          <p:sp>
            <p:nvSpPr>
              <p:cNvPr id="30" name="íṡľíḍè-文本框 32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íṡľíḍè-Rectangle 28"/>
              <p:cNvSpPr/>
              <p:nvPr/>
            </p:nvSpPr>
            <p:spPr>
              <a:xfrm>
                <a:off x="251866" y="184659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999404" y="4649173"/>
              <a:ext cx="2374396" cy="926247"/>
              <a:chOff x="251866" y="2202199"/>
              <a:chExt cx="3288629" cy="926247"/>
            </a:xfrm>
          </p:grpSpPr>
          <p:sp>
            <p:nvSpPr>
              <p:cNvPr id="28" name="íṡľíḍè-文本框 35"/>
              <p:cNvSpPr txBox="1"/>
              <p:nvPr/>
            </p:nvSpPr>
            <p:spPr>
              <a:xfrm>
                <a:off x="251866" y="26508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íṡľíḍè-Rectangle 26"/>
              <p:cNvSpPr/>
              <p:nvPr/>
            </p:nvSpPr>
            <p:spPr>
              <a:xfrm>
                <a:off x="251866" y="220219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accent4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859701" y="3655582"/>
              <a:ext cx="653802" cy="653803"/>
              <a:chOff x="5675954" y="2249137"/>
              <a:chExt cx="648072" cy="648072"/>
            </a:xfrm>
          </p:grpSpPr>
          <p:sp>
            <p:nvSpPr>
              <p:cNvPr id="26" name="íṡľíḍè-Oval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íṡľíḍè-任意多边形: 形状 45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672719" y="2592057"/>
              <a:ext cx="2374396" cy="926247"/>
              <a:chOff x="251866" y="1846599"/>
              <a:chExt cx="3288629" cy="926247"/>
            </a:xfrm>
          </p:grpSpPr>
          <p:sp>
            <p:nvSpPr>
              <p:cNvPr id="24" name="íṡľíḍè-文本框 47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íṡľíḍè-Rectangle 22"/>
              <p:cNvSpPr/>
              <p:nvPr/>
            </p:nvSpPr>
            <p:spPr>
              <a:xfrm>
                <a:off x="251866" y="184659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5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5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发展前景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6ee8d8e9-bd5d-4d6d-9e7c-f4bd12d160de"/>
          <p:cNvGrpSpPr>
            <a:grpSpLocks noChangeAspect="1"/>
          </p:cNvGrpSpPr>
          <p:nvPr/>
        </p:nvGrpSpPr>
        <p:grpSpPr>
          <a:xfrm>
            <a:off x="656623" y="1605816"/>
            <a:ext cx="10878754" cy="4286448"/>
            <a:chOff x="656623" y="1412776"/>
            <a:chExt cx="10878754" cy="4286448"/>
          </a:xfrm>
        </p:grpSpPr>
        <p:sp>
          <p:nvSpPr>
            <p:cNvPr id="9" name="íṩľíḍè-Rectangle 4"/>
            <p:cNvSpPr/>
            <p:nvPr/>
          </p:nvSpPr>
          <p:spPr>
            <a:xfrm>
              <a:off x="1293259" y="2853152"/>
              <a:ext cx="903403" cy="12159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íṩľíḍè-Oval 5"/>
            <p:cNvSpPr/>
            <p:nvPr/>
          </p:nvSpPr>
          <p:spPr>
            <a:xfrm>
              <a:off x="1224324" y="3031305"/>
              <a:ext cx="1041274" cy="104127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íṩľíḍè-任意多边形: 形状 4"/>
            <p:cNvSpPr/>
            <p:nvPr/>
          </p:nvSpPr>
          <p:spPr>
            <a:xfrm>
              <a:off x="1567525" y="3353448"/>
              <a:ext cx="354871" cy="36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íṩľíḍè-Rectangle 7"/>
            <p:cNvSpPr/>
            <p:nvPr/>
          </p:nvSpPr>
          <p:spPr>
            <a:xfrm>
              <a:off x="4189575" y="2366808"/>
              <a:ext cx="903403" cy="170228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íṩľíḍè-Oval 8"/>
            <p:cNvSpPr/>
            <p:nvPr/>
          </p:nvSpPr>
          <p:spPr>
            <a:xfrm>
              <a:off x="4126194" y="3031306"/>
              <a:ext cx="1041274" cy="1041273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íṩľíḍè-任意多边形: 形状 8"/>
            <p:cNvSpPr/>
            <p:nvPr/>
          </p:nvSpPr>
          <p:spPr>
            <a:xfrm>
              <a:off x="4399103" y="3341288"/>
              <a:ext cx="484349" cy="38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íṩľíḍè-Rectangle 10"/>
            <p:cNvSpPr/>
            <p:nvPr/>
          </p:nvSpPr>
          <p:spPr>
            <a:xfrm>
              <a:off x="7113241" y="1890701"/>
              <a:ext cx="903403" cy="2178391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íṩľíḍè-Oval 11"/>
            <p:cNvSpPr/>
            <p:nvPr/>
          </p:nvSpPr>
          <p:spPr>
            <a:xfrm>
              <a:off x="7044306" y="3031306"/>
              <a:ext cx="1041274" cy="1041273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íṩľíḍè-任意多边形: 形状 12"/>
            <p:cNvSpPr/>
            <p:nvPr/>
          </p:nvSpPr>
          <p:spPr>
            <a:xfrm>
              <a:off x="7379507" y="3370369"/>
              <a:ext cx="370872" cy="36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íṩľíḍè-Rectangle 13"/>
            <p:cNvSpPr/>
            <p:nvPr/>
          </p:nvSpPr>
          <p:spPr>
            <a:xfrm>
              <a:off x="9995337" y="1412776"/>
              <a:ext cx="903403" cy="265631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íṩľíḍè-Oval 14"/>
            <p:cNvSpPr/>
            <p:nvPr/>
          </p:nvSpPr>
          <p:spPr>
            <a:xfrm>
              <a:off x="9926402" y="3031306"/>
              <a:ext cx="1041274" cy="1041273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íṩľíḍè-任意多边形: 形状 16"/>
            <p:cNvSpPr/>
            <p:nvPr/>
          </p:nvSpPr>
          <p:spPr>
            <a:xfrm>
              <a:off x="10225413" y="3308458"/>
              <a:ext cx="443251" cy="4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íṩľíḍè-任意多边形: 形状 18"/>
            <p:cNvSpPr/>
            <p:nvPr/>
          </p:nvSpPr>
          <p:spPr>
            <a:xfrm>
              <a:off x="2959734" y="2755887"/>
              <a:ext cx="461633" cy="48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íṩľíḍè-任意多边形: 形状 19"/>
            <p:cNvSpPr/>
            <p:nvPr/>
          </p:nvSpPr>
          <p:spPr>
            <a:xfrm rot="10800000" flipH="1">
              <a:off x="2184066" y="2374433"/>
              <a:ext cx="2020595" cy="50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" y="0"/>
                  </a:moveTo>
                  <a:lnTo>
                    <a:pt x="0" y="2159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íṩľíḍè-任意多边形: 形状 21"/>
            <p:cNvSpPr/>
            <p:nvPr/>
          </p:nvSpPr>
          <p:spPr>
            <a:xfrm rot="10800000" flipH="1">
              <a:off x="5087232" y="1900727"/>
              <a:ext cx="2021658" cy="47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íṩľíḍè-任意多边形: 形状 22"/>
            <p:cNvSpPr/>
            <p:nvPr/>
          </p:nvSpPr>
          <p:spPr>
            <a:xfrm>
              <a:off x="5872293" y="2282663"/>
              <a:ext cx="461634" cy="48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íṩľíḍè-任意多边形: 形状 24"/>
            <p:cNvSpPr/>
            <p:nvPr/>
          </p:nvSpPr>
          <p:spPr>
            <a:xfrm rot="10800000" flipH="1">
              <a:off x="8010344" y="1418621"/>
              <a:ext cx="2021658" cy="47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íṩľíḍè-任意多边形: 形状 25"/>
            <p:cNvSpPr/>
            <p:nvPr/>
          </p:nvSpPr>
          <p:spPr>
            <a:xfrm>
              <a:off x="8784851" y="1816951"/>
              <a:ext cx="461633" cy="48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íṩľíḍè-Rectangle 22"/>
            <p:cNvSpPr/>
            <p:nvPr/>
          </p:nvSpPr>
          <p:spPr>
            <a:xfrm>
              <a:off x="658057" y="4915293"/>
              <a:ext cx="2175242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</a:t>
              </a:r>
              <a:endParaRPr lang="zh-CN" altLang="en-US" sz="1600" dirty="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íṩľíḍè-Rectangle 23"/>
            <p:cNvSpPr/>
            <p:nvPr/>
          </p:nvSpPr>
          <p:spPr>
            <a:xfrm>
              <a:off x="656623" y="4384617"/>
              <a:ext cx="2175519" cy="349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2000" b="1" dirty="0">
                <a:solidFill>
                  <a:schemeClr val="accent1">
                    <a:lumMod val="100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íṩľíḍè-Rectangle 24"/>
            <p:cNvSpPr/>
            <p:nvPr/>
          </p:nvSpPr>
          <p:spPr>
            <a:xfrm>
              <a:off x="3559926" y="4915293"/>
              <a:ext cx="2175242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</a:t>
              </a:r>
              <a:endParaRPr lang="zh-CN" altLang="en-US" sz="1600" dirty="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íṩľíḍè-Rectangle 25"/>
            <p:cNvSpPr/>
            <p:nvPr/>
          </p:nvSpPr>
          <p:spPr>
            <a:xfrm>
              <a:off x="3558492" y="4384617"/>
              <a:ext cx="2175519" cy="349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Autofit/>
            </a:bodyPr>
            <a:lstStyle/>
            <a:p>
              <a:pPr algn="ctr"/>
              <a:r>
                <a:rPr lang="zh-CN" altLang="en-US" sz="2000" b="1">
                  <a:solidFill>
                    <a:schemeClr val="accent2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2">
                    <a:lumMod val="100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íṩľíḍè-Rectangle 26"/>
            <p:cNvSpPr/>
            <p:nvPr/>
          </p:nvSpPr>
          <p:spPr>
            <a:xfrm>
              <a:off x="6478039" y="4915293"/>
              <a:ext cx="2175242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</a:t>
              </a:r>
              <a:endParaRPr lang="zh-CN" altLang="en-US" sz="1600" dirty="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íṩľíḍè-Rectangle 27"/>
            <p:cNvSpPr/>
            <p:nvPr/>
          </p:nvSpPr>
          <p:spPr>
            <a:xfrm>
              <a:off x="6476605" y="4384617"/>
              <a:ext cx="2175519" cy="349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Autofit/>
            </a:bodyPr>
            <a:lstStyle/>
            <a:p>
              <a:pPr algn="ctr"/>
              <a:r>
                <a:rPr lang="zh-CN" altLang="en-US" sz="2000" b="1">
                  <a:solidFill>
                    <a:schemeClr val="accent3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3">
                    <a:lumMod val="100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íṩľíḍè-Rectangle 28"/>
            <p:cNvSpPr/>
            <p:nvPr/>
          </p:nvSpPr>
          <p:spPr>
            <a:xfrm>
              <a:off x="9360135" y="4915293"/>
              <a:ext cx="2175242" cy="78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</a:t>
              </a:r>
              <a:endParaRPr lang="zh-CN" altLang="en-US" sz="1600" dirty="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íṩľíḍè-Rectangle 29"/>
            <p:cNvSpPr/>
            <p:nvPr/>
          </p:nvSpPr>
          <p:spPr>
            <a:xfrm>
              <a:off x="9358701" y="4384617"/>
              <a:ext cx="2175519" cy="349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anchor="ctr">
              <a:noAutofit/>
            </a:bodyPr>
            <a:lstStyle/>
            <a:p>
              <a:pPr algn="ctr"/>
              <a:r>
                <a:rPr lang="zh-CN" altLang="en-US" sz="2000" b="1">
                  <a:solidFill>
                    <a:schemeClr val="accent4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4">
                    <a:lumMod val="100000"/>
                  </a:schemeClr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发展前景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93b7424-940c-4016-a896-d921c0136641"/>
          <p:cNvGrpSpPr>
            <a:grpSpLocks noChangeAspect="1"/>
          </p:cNvGrpSpPr>
          <p:nvPr/>
        </p:nvGrpSpPr>
        <p:grpSpPr>
          <a:xfrm>
            <a:off x="1164143" y="1829403"/>
            <a:ext cx="9863716" cy="3691638"/>
            <a:chOff x="1164143" y="1829403"/>
            <a:chExt cx="9863716" cy="3691638"/>
          </a:xfrm>
        </p:grpSpPr>
        <p:sp>
          <p:nvSpPr>
            <p:cNvPr id="9" name="îṥļîḑé-Rectangle: Rounded Corners 3"/>
            <p:cNvSpPr/>
            <p:nvPr/>
          </p:nvSpPr>
          <p:spPr>
            <a:xfrm rot="18900000">
              <a:off x="4427327" y="1970303"/>
              <a:ext cx="3431442" cy="3431442"/>
            </a:xfrm>
            <a:prstGeom prst="roundRect">
              <a:avLst>
                <a:gd name="adj" fmla="val 212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îṥļîḑé-Rectangle: Rounded Corners 5"/>
            <p:cNvSpPr/>
            <p:nvPr/>
          </p:nvSpPr>
          <p:spPr>
            <a:xfrm>
              <a:off x="4127353" y="1901689"/>
              <a:ext cx="1813833" cy="1718784"/>
            </a:xfrm>
            <a:prstGeom prst="roundRect">
              <a:avLst>
                <a:gd name="adj" fmla="val 86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îṥļîḑé-Rectangle: Rounded Corners 6"/>
            <p:cNvSpPr/>
            <p:nvPr/>
          </p:nvSpPr>
          <p:spPr>
            <a:xfrm>
              <a:off x="4127353" y="1829403"/>
              <a:ext cx="1813833" cy="1718784"/>
            </a:xfrm>
            <a:prstGeom prst="roundRect">
              <a:avLst>
                <a:gd name="adj" fmla="val 86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12" name="Group 7"/>
            <p:cNvGrpSpPr/>
            <p:nvPr/>
          </p:nvGrpSpPr>
          <p:grpSpPr>
            <a:xfrm>
              <a:off x="6206040" y="1829403"/>
              <a:ext cx="1813833" cy="1791070"/>
              <a:chOff x="2901397" y="1304396"/>
              <a:chExt cx="1823780" cy="1800892"/>
            </a:xfrm>
          </p:grpSpPr>
          <p:sp>
            <p:nvSpPr>
              <p:cNvPr id="39" name="îṥļîḑé-Rectangle: Rounded Corners 8"/>
              <p:cNvSpPr/>
              <p:nvPr/>
            </p:nvSpPr>
            <p:spPr>
              <a:xfrm>
                <a:off x="2901397" y="1377078"/>
                <a:ext cx="1823780" cy="1728210"/>
              </a:xfrm>
              <a:prstGeom prst="roundRect">
                <a:avLst>
                  <a:gd name="adj" fmla="val 8669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0" name="îṥļîḑé-Rectangle: Rounded Corners 9"/>
              <p:cNvSpPr/>
              <p:nvPr/>
            </p:nvSpPr>
            <p:spPr>
              <a:xfrm>
                <a:off x="2901397" y="1304396"/>
                <a:ext cx="1823780" cy="1728210"/>
              </a:xfrm>
              <a:prstGeom prst="roundRect">
                <a:avLst>
                  <a:gd name="adj" fmla="val 86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6206040" y="3729971"/>
              <a:ext cx="1813833" cy="1791070"/>
              <a:chOff x="2901397" y="1304396"/>
              <a:chExt cx="1823780" cy="1800892"/>
            </a:xfrm>
          </p:grpSpPr>
          <p:sp>
            <p:nvSpPr>
              <p:cNvPr id="37" name="îṥļîḑé-Rectangle: Rounded Corners 11"/>
              <p:cNvSpPr/>
              <p:nvPr/>
            </p:nvSpPr>
            <p:spPr>
              <a:xfrm>
                <a:off x="2901397" y="1377078"/>
                <a:ext cx="1823780" cy="1728210"/>
              </a:xfrm>
              <a:prstGeom prst="roundRect">
                <a:avLst>
                  <a:gd name="adj" fmla="val 8669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8" name="îṥļîḑé-Rectangle: Rounded Corners 12"/>
              <p:cNvSpPr/>
              <p:nvPr/>
            </p:nvSpPr>
            <p:spPr>
              <a:xfrm>
                <a:off x="2901397" y="1304396"/>
                <a:ext cx="1823780" cy="1728210"/>
              </a:xfrm>
              <a:prstGeom prst="roundRect">
                <a:avLst>
                  <a:gd name="adj" fmla="val 866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127353" y="3729971"/>
              <a:ext cx="1813833" cy="1791070"/>
              <a:chOff x="2901397" y="1304396"/>
              <a:chExt cx="1823780" cy="1800892"/>
            </a:xfrm>
          </p:grpSpPr>
          <p:sp>
            <p:nvSpPr>
              <p:cNvPr id="35" name="îṥļîḑé-Rectangle: Rounded Corners 14"/>
              <p:cNvSpPr/>
              <p:nvPr/>
            </p:nvSpPr>
            <p:spPr>
              <a:xfrm>
                <a:off x="2901397" y="1377078"/>
                <a:ext cx="1823780" cy="1728210"/>
              </a:xfrm>
              <a:prstGeom prst="roundRect">
                <a:avLst>
                  <a:gd name="adj" fmla="val 866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îṥļîḑé-Rectangle: Rounded Corners 15"/>
              <p:cNvSpPr/>
              <p:nvPr/>
            </p:nvSpPr>
            <p:spPr>
              <a:xfrm>
                <a:off x="2901397" y="1304396"/>
                <a:ext cx="1823780" cy="1728210"/>
              </a:xfrm>
              <a:prstGeom prst="roundRect">
                <a:avLst>
                  <a:gd name="adj" fmla="val 866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Group 29"/>
            <p:cNvGrpSpPr/>
            <p:nvPr/>
          </p:nvGrpSpPr>
          <p:grpSpPr>
            <a:xfrm>
              <a:off x="8273756" y="2217117"/>
              <a:ext cx="2754103" cy="853752"/>
              <a:chOff x="8156515" y="2217117"/>
              <a:chExt cx="2754103" cy="853752"/>
            </a:xfrm>
          </p:grpSpPr>
          <p:sp>
            <p:nvSpPr>
              <p:cNvPr id="33" name="îṥļîḑé-TextBox 17"/>
              <p:cNvSpPr txBox="1"/>
              <p:nvPr/>
            </p:nvSpPr>
            <p:spPr>
              <a:xfrm>
                <a:off x="8156515" y="2593238"/>
                <a:ext cx="2754103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îṥļîḑé-Rectangle 18"/>
              <p:cNvSpPr/>
              <p:nvPr/>
            </p:nvSpPr>
            <p:spPr>
              <a:xfrm>
                <a:off x="8156515" y="2217117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r>
                  <a:rPr lang="zh-CN" altLang="en-US" sz="20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Group 1"/>
            <p:cNvGrpSpPr/>
            <p:nvPr/>
          </p:nvGrpSpPr>
          <p:grpSpPr>
            <a:xfrm>
              <a:off x="1164143" y="2226061"/>
              <a:ext cx="2754103" cy="853751"/>
              <a:chOff x="1164143" y="2226061"/>
              <a:chExt cx="2754103" cy="853751"/>
            </a:xfrm>
          </p:grpSpPr>
          <p:sp>
            <p:nvSpPr>
              <p:cNvPr id="31" name="îṥļîḑé-TextBox 20"/>
              <p:cNvSpPr txBox="1"/>
              <p:nvPr/>
            </p:nvSpPr>
            <p:spPr>
              <a:xfrm>
                <a:off x="1164143" y="2602181"/>
                <a:ext cx="2754103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îṥļîḑé-Rectangle 21"/>
              <p:cNvSpPr/>
              <p:nvPr/>
            </p:nvSpPr>
            <p:spPr>
              <a:xfrm>
                <a:off x="2994916" y="2226061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1164143" y="4352028"/>
              <a:ext cx="2754103" cy="853751"/>
              <a:chOff x="1199865" y="4352028"/>
              <a:chExt cx="2754103" cy="853751"/>
            </a:xfrm>
          </p:grpSpPr>
          <p:sp>
            <p:nvSpPr>
              <p:cNvPr id="29" name="îṥļîḑé-TextBox 23"/>
              <p:cNvSpPr txBox="1"/>
              <p:nvPr/>
            </p:nvSpPr>
            <p:spPr>
              <a:xfrm>
                <a:off x="1199865" y="4728148"/>
                <a:ext cx="2754103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b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</a:b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îṥļîḑé-Rectangle 24"/>
              <p:cNvSpPr/>
              <p:nvPr/>
            </p:nvSpPr>
            <p:spPr>
              <a:xfrm>
                <a:off x="3030638" y="4352028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algn="r"/>
                <a:r>
                  <a:rPr lang="zh-CN" altLang="en-US" sz="2000" b="1">
                    <a:solidFill>
                      <a:schemeClr val="accent3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3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8" name="Group 30"/>
            <p:cNvGrpSpPr/>
            <p:nvPr/>
          </p:nvGrpSpPr>
          <p:grpSpPr>
            <a:xfrm>
              <a:off x="8273756" y="4340509"/>
              <a:ext cx="2754103" cy="853751"/>
              <a:chOff x="8273756" y="4340509"/>
              <a:chExt cx="2754103" cy="853751"/>
            </a:xfrm>
          </p:grpSpPr>
          <p:sp>
            <p:nvSpPr>
              <p:cNvPr id="27" name="îṥļîḑé-TextBox 26"/>
              <p:cNvSpPr txBox="1"/>
              <p:nvPr/>
            </p:nvSpPr>
            <p:spPr>
              <a:xfrm>
                <a:off x="8273756" y="4716629"/>
                <a:ext cx="2754103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b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</a:b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îṥļîḑé-Rectangle 27"/>
              <p:cNvSpPr/>
              <p:nvPr/>
            </p:nvSpPr>
            <p:spPr>
              <a:xfrm>
                <a:off x="8273756" y="4340509"/>
                <a:ext cx="923330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r>
                  <a:rPr lang="zh-CN" altLang="en-US" sz="2000" b="1">
                    <a:solidFill>
                      <a:schemeClr val="accent4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9" name="îṥļîḑé-Freeform: Shape 28"/>
            <p:cNvSpPr/>
            <p:nvPr/>
          </p:nvSpPr>
          <p:spPr bwMode="auto">
            <a:xfrm>
              <a:off x="6859570" y="2040921"/>
              <a:ext cx="506773" cy="50677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îṥļîḑé-Rectangle 31"/>
            <p:cNvSpPr/>
            <p:nvPr/>
          </p:nvSpPr>
          <p:spPr>
            <a:xfrm>
              <a:off x="6461166" y="2760218"/>
              <a:ext cx="1289870" cy="30045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1" name="îṥļîḑé-Rectangle 34"/>
            <p:cNvSpPr/>
            <p:nvPr/>
          </p:nvSpPr>
          <p:spPr>
            <a:xfrm>
              <a:off x="4389333" y="2760218"/>
              <a:ext cx="1289870" cy="30045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îṥļîḑé-Rectangle 37"/>
            <p:cNvSpPr/>
            <p:nvPr/>
          </p:nvSpPr>
          <p:spPr>
            <a:xfrm>
              <a:off x="4389333" y="4627086"/>
              <a:ext cx="1289870" cy="30045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îṥļîḑé-Rectangle 40"/>
            <p:cNvSpPr/>
            <p:nvPr/>
          </p:nvSpPr>
          <p:spPr>
            <a:xfrm>
              <a:off x="6468019" y="4627086"/>
              <a:ext cx="1289870" cy="300450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" name="îṥļîḑé-Freeform: Shape 41"/>
            <p:cNvSpPr/>
            <p:nvPr/>
          </p:nvSpPr>
          <p:spPr bwMode="auto">
            <a:xfrm>
              <a:off x="4770959" y="2133096"/>
              <a:ext cx="526621" cy="340334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5" name="îṥļîḑé-Freeform: Shape 42"/>
            <p:cNvSpPr/>
            <p:nvPr/>
          </p:nvSpPr>
          <p:spPr bwMode="auto">
            <a:xfrm>
              <a:off x="6918031" y="3844305"/>
              <a:ext cx="389849" cy="551915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6" name="îṥļîḑé-Freeform: Shape 43"/>
            <p:cNvSpPr/>
            <p:nvPr/>
          </p:nvSpPr>
          <p:spPr bwMode="auto">
            <a:xfrm>
              <a:off x="4794108" y="3952340"/>
              <a:ext cx="480320" cy="44388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33040"/>
            <a:ext cx="12192000" cy="412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01284" y="1668779"/>
            <a:ext cx="1989431" cy="2067560"/>
            <a:chOff x="5101284" y="1668779"/>
            <a:chExt cx="1989431" cy="2067560"/>
          </a:xfrm>
        </p:grpSpPr>
        <p:grpSp>
          <p:nvGrpSpPr>
            <p:cNvPr id="5" name="组合 4"/>
            <p:cNvGrpSpPr/>
            <p:nvPr/>
          </p:nvGrpSpPr>
          <p:grpSpPr>
            <a:xfrm>
              <a:off x="5101284" y="1668779"/>
              <a:ext cx="1989431" cy="2067560"/>
              <a:chOff x="528320" y="568960"/>
              <a:chExt cx="5303520" cy="5511800"/>
            </a:xfrm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grpSpPr>
          <p:sp>
            <p:nvSpPr>
              <p:cNvPr id="8" name="菱形 7"/>
              <p:cNvSpPr/>
              <p:nvPr/>
            </p:nvSpPr>
            <p:spPr>
              <a:xfrm>
                <a:off x="988060" y="568960"/>
                <a:ext cx="4384040" cy="4384040"/>
              </a:xfrm>
              <a:prstGeom prst="diamond">
                <a:avLst/>
              </a:prstGeom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528320" y="777240"/>
                <a:ext cx="5303520" cy="5303520"/>
              </a:xfrm>
              <a:prstGeom prst="diamond">
                <a:avLst/>
              </a:prstGeom>
              <a:solidFill>
                <a:schemeClr val="bg1">
                  <a:alpha val="3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" name="菱形 9"/>
              <p:cNvSpPr/>
              <p:nvPr/>
            </p:nvSpPr>
            <p:spPr>
              <a:xfrm>
                <a:off x="1016000" y="1264920"/>
                <a:ext cx="4328160" cy="432816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5405354" y="2288460"/>
              <a:ext cx="1381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03</a:t>
              </a:r>
              <a:endParaRPr lang="zh-CN" altLang="en-US" sz="5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191000" y="389647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6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产品经营</a:t>
            </a:r>
            <a:endParaRPr lang="zh-CN" altLang="en-US" sz="4200" spc="600" dirty="0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MH_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165" y="4747313"/>
            <a:ext cx="6043985" cy="9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点击此处更换文本，点击此处更换文本 ，点击此处更换文本，点击此处更换文本</a:t>
            </a:r>
            <a:endParaRPr lang="zh-CN" altLang="en-US" sz="1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产品经营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2c409bd-0491-4e5e-8a19-a40a4a058ee5"/>
          <p:cNvGrpSpPr>
            <a:grpSpLocks noChangeAspect="1"/>
          </p:cNvGrpSpPr>
          <p:nvPr/>
        </p:nvGrpSpPr>
        <p:grpSpPr>
          <a:xfrm>
            <a:off x="1829604" y="1916832"/>
            <a:ext cx="8537417" cy="3704886"/>
            <a:chOff x="1167255" y="1367029"/>
            <a:chExt cx="9804365" cy="4254689"/>
          </a:xfrm>
        </p:grpSpPr>
        <p:grpSp>
          <p:nvGrpSpPr>
            <p:cNvPr id="9" name="Group 1"/>
            <p:cNvGrpSpPr/>
            <p:nvPr/>
          </p:nvGrpSpPr>
          <p:grpSpPr>
            <a:xfrm>
              <a:off x="5951984" y="1367029"/>
              <a:ext cx="5019636" cy="4254689"/>
              <a:chOff x="6142590" y="1877313"/>
              <a:chExt cx="5019636" cy="4254689"/>
            </a:xfrm>
          </p:grpSpPr>
          <p:grpSp>
            <p:nvGrpSpPr>
              <p:cNvPr id="39" name="Group 2"/>
              <p:cNvGrpSpPr/>
              <p:nvPr/>
            </p:nvGrpSpPr>
            <p:grpSpPr>
              <a:xfrm>
                <a:off x="6764864" y="1877313"/>
                <a:ext cx="4388379" cy="1985631"/>
                <a:chOff x="892380" y="1579380"/>
                <a:chExt cx="4609093" cy="1985631"/>
              </a:xfrm>
            </p:grpSpPr>
            <p:cxnSp>
              <p:nvCxnSpPr>
                <p:cNvPr id="110" name="íślíḋè-Straight Connector 73"/>
                <p:cNvCxnSpPr/>
                <p:nvPr/>
              </p:nvCxnSpPr>
              <p:spPr>
                <a:xfrm>
                  <a:off x="892380" y="3565011"/>
                  <a:ext cx="460909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íślíḋè-Straight Connector 74"/>
                <p:cNvCxnSpPr/>
                <p:nvPr/>
              </p:nvCxnSpPr>
              <p:spPr>
                <a:xfrm>
                  <a:off x="895190" y="3317169"/>
                  <a:ext cx="460628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íślíḋè-Straight Connector 75"/>
                <p:cNvCxnSpPr/>
                <p:nvPr/>
              </p:nvCxnSpPr>
              <p:spPr>
                <a:xfrm>
                  <a:off x="895190" y="3069436"/>
                  <a:ext cx="460595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íślíḋè-Straight Connector 76"/>
                <p:cNvCxnSpPr/>
                <p:nvPr/>
              </p:nvCxnSpPr>
              <p:spPr>
                <a:xfrm>
                  <a:off x="893200" y="2821703"/>
                  <a:ext cx="460595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íślíḋè-Straight Connector 77"/>
                <p:cNvCxnSpPr/>
                <p:nvPr/>
              </p:nvCxnSpPr>
              <p:spPr>
                <a:xfrm>
                  <a:off x="893393" y="2573970"/>
                  <a:ext cx="4605760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íślíḋè-Straight Connector 78"/>
                <p:cNvCxnSpPr/>
                <p:nvPr/>
              </p:nvCxnSpPr>
              <p:spPr>
                <a:xfrm>
                  <a:off x="895520" y="2325426"/>
                  <a:ext cx="460363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íślíḋè-Straight Connector 79"/>
                <p:cNvCxnSpPr/>
                <p:nvPr/>
              </p:nvCxnSpPr>
              <p:spPr>
                <a:xfrm>
                  <a:off x="895459" y="2076344"/>
                  <a:ext cx="4603694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íślíḋè-Straight Connector 80"/>
                <p:cNvCxnSpPr/>
                <p:nvPr/>
              </p:nvCxnSpPr>
              <p:spPr>
                <a:xfrm flipV="1">
                  <a:off x="895520" y="1791938"/>
                  <a:ext cx="4603633" cy="36029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îṣļîḑé-Straight Connector 81"/>
                <p:cNvCxnSpPr/>
                <p:nvPr/>
              </p:nvCxnSpPr>
              <p:spPr>
                <a:xfrm>
                  <a:off x="895520" y="1579380"/>
                  <a:ext cx="4603633" cy="0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îṣļîḑé-TextBox 3"/>
              <p:cNvSpPr txBox="1"/>
              <p:nvPr/>
            </p:nvSpPr>
            <p:spPr>
              <a:xfrm>
                <a:off x="7218208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000" b="1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10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îṣļîḑé-TextBox 4"/>
              <p:cNvSpPr txBox="1"/>
              <p:nvPr/>
            </p:nvSpPr>
            <p:spPr>
              <a:xfrm>
                <a:off x="8337475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000" b="1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10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îṣļîḑé-TextBox 5"/>
              <p:cNvSpPr txBox="1"/>
              <p:nvPr/>
            </p:nvSpPr>
            <p:spPr>
              <a:xfrm>
                <a:off x="9442151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000" b="1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10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îṣļîḑé-TextBox 6"/>
              <p:cNvSpPr txBox="1"/>
              <p:nvPr/>
            </p:nvSpPr>
            <p:spPr>
              <a:xfrm>
                <a:off x="10496298" y="5855003"/>
                <a:ext cx="646331" cy="276999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000" b="1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10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grpSp>
            <p:nvGrpSpPr>
              <p:cNvPr id="44" name="Group 7"/>
              <p:cNvGrpSpPr/>
              <p:nvPr/>
            </p:nvGrpSpPr>
            <p:grpSpPr>
              <a:xfrm>
                <a:off x="6142590" y="2427116"/>
                <a:ext cx="607859" cy="3265151"/>
                <a:chOff x="6142578" y="2427114"/>
                <a:chExt cx="607858" cy="3265151"/>
              </a:xfrm>
            </p:grpSpPr>
            <p:sp>
              <p:nvSpPr>
                <p:cNvPr id="105" name="îṣļîḑé-TextBox 68"/>
                <p:cNvSpPr txBox="1"/>
                <p:nvPr/>
              </p:nvSpPr>
              <p:spPr>
                <a:xfrm>
                  <a:off x="6142578" y="5430655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lnSpcReduction="10000"/>
                </a:bodyPr>
                <a:lstStyle/>
                <a:p>
                  <a:r>
                    <a:rPr lang="zh-CN" altLang="en-US" sz="900"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rPr>
                    <a:t>关键词</a:t>
                  </a:r>
                  <a:endParaRPr lang="zh-CN" altLang="en-US" sz="90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6" name="îṣļîḑé-TextBox 69"/>
                <p:cNvSpPr txBox="1"/>
                <p:nvPr/>
              </p:nvSpPr>
              <p:spPr>
                <a:xfrm>
                  <a:off x="6142578" y="4695414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lnSpcReduction="10000"/>
                </a:bodyPr>
                <a:lstStyle/>
                <a:p>
                  <a:r>
                    <a:rPr lang="zh-CN" altLang="en-US" sz="900"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rPr>
                    <a:t>关键词</a:t>
                  </a:r>
                  <a:endParaRPr lang="zh-CN" altLang="en-US" sz="90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7" name="îṣļîḑé-TextBox 70"/>
                <p:cNvSpPr txBox="1"/>
                <p:nvPr/>
              </p:nvSpPr>
              <p:spPr>
                <a:xfrm>
                  <a:off x="6142578" y="3943193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lnSpcReduction="10000"/>
                </a:bodyPr>
                <a:lstStyle/>
                <a:p>
                  <a:r>
                    <a:rPr lang="zh-CN" altLang="en-US" sz="900"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rPr>
                    <a:t>关键词</a:t>
                  </a:r>
                  <a:endParaRPr lang="zh-CN" altLang="en-US" sz="90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8" name="îṣļîḑé-TextBox 71"/>
                <p:cNvSpPr txBox="1"/>
                <p:nvPr/>
              </p:nvSpPr>
              <p:spPr>
                <a:xfrm>
                  <a:off x="6142578" y="3207951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lnSpcReduction="10000"/>
                </a:bodyPr>
                <a:lstStyle/>
                <a:p>
                  <a:r>
                    <a:rPr lang="zh-CN" altLang="en-US" sz="900"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rPr>
                    <a:t>关键词</a:t>
                  </a:r>
                  <a:endParaRPr lang="zh-CN" altLang="en-US" sz="90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9" name="îṣļîḑé-TextBox 72"/>
                <p:cNvSpPr txBox="1"/>
                <p:nvPr/>
              </p:nvSpPr>
              <p:spPr>
                <a:xfrm>
                  <a:off x="6142578" y="2427114"/>
                  <a:ext cx="60785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normAutofit lnSpcReduction="10000"/>
                </a:bodyPr>
                <a:lstStyle/>
                <a:p>
                  <a:r>
                    <a:rPr lang="zh-CN" altLang="en-US" sz="900"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rPr>
                    <a:t>关键词</a:t>
                  </a:r>
                  <a:endParaRPr lang="zh-CN" altLang="en-US" sz="90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5" name="Group 8"/>
              <p:cNvGrpSpPr/>
              <p:nvPr/>
            </p:nvGrpSpPr>
            <p:grpSpPr>
              <a:xfrm>
                <a:off x="7198613" y="3336337"/>
                <a:ext cx="685521" cy="2382659"/>
                <a:chOff x="3422679" y="2830663"/>
                <a:chExt cx="879038" cy="3055263"/>
              </a:xfrm>
            </p:grpSpPr>
            <p:sp>
              <p:nvSpPr>
                <p:cNvPr id="96" name="îṣļîḑé-Rectangle 59"/>
                <p:cNvSpPr/>
                <p:nvPr/>
              </p:nvSpPr>
              <p:spPr bwMode="auto">
                <a:xfrm>
                  <a:off x="3422679" y="2830663"/>
                  <a:ext cx="879038" cy="30552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7" name="îṣļîḑé-Rectangle 60"/>
                <p:cNvSpPr/>
                <p:nvPr/>
              </p:nvSpPr>
              <p:spPr>
                <a:xfrm>
                  <a:off x="3590440" y="303735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8" name="îṣļîḑé-Rectangle 61"/>
                <p:cNvSpPr/>
                <p:nvPr/>
              </p:nvSpPr>
              <p:spPr>
                <a:xfrm>
                  <a:off x="3905572" y="303735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9" name="îṣļîḑé-Rectangle 62"/>
                <p:cNvSpPr/>
                <p:nvPr/>
              </p:nvSpPr>
              <p:spPr>
                <a:xfrm>
                  <a:off x="3590440" y="333698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0" name="îṣļîḑé-Rectangle 63"/>
                <p:cNvSpPr/>
                <p:nvPr/>
              </p:nvSpPr>
              <p:spPr>
                <a:xfrm>
                  <a:off x="3905572" y="333698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1" name="îṣļîḑé-Rectangle 64"/>
                <p:cNvSpPr/>
                <p:nvPr/>
              </p:nvSpPr>
              <p:spPr>
                <a:xfrm>
                  <a:off x="3590440" y="366245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" name="îṣļîḑé-Rectangle 65"/>
                <p:cNvSpPr/>
                <p:nvPr/>
              </p:nvSpPr>
              <p:spPr>
                <a:xfrm>
                  <a:off x="3905572" y="366245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3" name="îṣļîḑé-Rectangle 66"/>
                <p:cNvSpPr/>
                <p:nvPr/>
              </p:nvSpPr>
              <p:spPr>
                <a:xfrm>
                  <a:off x="3590440" y="401374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4" name="îṣļîḑé-Rectangle 67"/>
                <p:cNvSpPr/>
                <p:nvPr/>
              </p:nvSpPr>
              <p:spPr>
                <a:xfrm>
                  <a:off x="3905572" y="401374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6" name="Group 9"/>
              <p:cNvGrpSpPr/>
              <p:nvPr/>
            </p:nvGrpSpPr>
            <p:grpSpPr>
              <a:xfrm>
                <a:off x="9422554" y="3107259"/>
                <a:ext cx="685521" cy="2602715"/>
                <a:chOff x="5521436" y="2568271"/>
                <a:chExt cx="879038" cy="3337438"/>
              </a:xfrm>
            </p:grpSpPr>
            <p:grpSp>
              <p:nvGrpSpPr>
                <p:cNvPr id="77" name="Group 40"/>
                <p:cNvGrpSpPr/>
                <p:nvPr/>
              </p:nvGrpSpPr>
              <p:grpSpPr>
                <a:xfrm>
                  <a:off x="5521436" y="2568271"/>
                  <a:ext cx="879038" cy="3337438"/>
                  <a:chOff x="5301628" y="2015067"/>
                  <a:chExt cx="879038" cy="3626873"/>
                </a:xfrm>
                <a:solidFill>
                  <a:schemeClr val="accent4"/>
                </a:solidFill>
              </p:grpSpPr>
              <p:sp>
                <p:nvSpPr>
                  <p:cNvPr id="86" name="îṣļîḑé-Rectangle 49"/>
                  <p:cNvSpPr/>
                  <p:nvPr/>
                </p:nvSpPr>
                <p:spPr bwMode="auto">
                  <a:xfrm>
                    <a:off x="5301628" y="2015067"/>
                    <a:ext cx="879038" cy="362687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grpSp>
                <p:nvGrpSpPr>
                  <p:cNvPr id="87" name="Group 50"/>
                  <p:cNvGrpSpPr/>
                  <p:nvPr/>
                </p:nvGrpSpPr>
                <p:grpSpPr>
                  <a:xfrm>
                    <a:off x="5415151" y="2368603"/>
                    <a:ext cx="632048" cy="2561943"/>
                    <a:chOff x="5415151" y="2690337"/>
                    <a:chExt cx="632048" cy="2561943"/>
                  </a:xfrm>
                  <a:grpFill/>
                </p:grpSpPr>
                <p:sp>
                  <p:nvSpPr>
                    <p:cNvPr id="88" name="îṣļîḑé-Rectangle 51"/>
                    <p:cNvSpPr/>
                    <p:nvPr/>
                  </p:nvSpPr>
                  <p:spPr bwMode="auto">
                    <a:xfrm>
                      <a:off x="5415151" y="514642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89" name="îṣļîḑé-Rectangle 52"/>
                    <p:cNvSpPr/>
                    <p:nvPr/>
                  </p:nvSpPr>
                  <p:spPr bwMode="auto">
                    <a:xfrm>
                      <a:off x="5415151" y="2690337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90" name="îṣļîḑé-Rectangle 53"/>
                    <p:cNvSpPr/>
                    <p:nvPr/>
                  </p:nvSpPr>
                  <p:spPr bwMode="auto">
                    <a:xfrm>
                      <a:off x="5415151" y="303857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91" name="îṣļîḑé-Rectangle 54"/>
                    <p:cNvSpPr/>
                    <p:nvPr/>
                  </p:nvSpPr>
                  <p:spPr bwMode="auto">
                    <a:xfrm>
                      <a:off x="5415151" y="3391420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92" name="îṣļîḑé-Rectangle 55"/>
                    <p:cNvSpPr/>
                    <p:nvPr/>
                  </p:nvSpPr>
                  <p:spPr bwMode="auto">
                    <a:xfrm>
                      <a:off x="5415151" y="3744262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93" name="îṣļîḑé-Rectangle 56"/>
                    <p:cNvSpPr/>
                    <p:nvPr/>
                  </p:nvSpPr>
                  <p:spPr bwMode="auto">
                    <a:xfrm>
                      <a:off x="5415151" y="4092502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94" name="îṣļîḑé-Rectangle 57"/>
                    <p:cNvSpPr/>
                    <p:nvPr/>
                  </p:nvSpPr>
                  <p:spPr bwMode="auto">
                    <a:xfrm>
                      <a:off x="5415151" y="4445344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95" name="îṣļîḑé-Rectangle 58"/>
                    <p:cNvSpPr/>
                    <p:nvPr/>
                  </p:nvSpPr>
                  <p:spPr bwMode="auto">
                    <a:xfrm>
                      <a:off x="5415151" y="4798186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8" name="îṣļîḑé-Rectangle 41"/>
                <p:cNvSpPr/>
                <p:nvPr/>
              </p:nvSpPr>
              <p:spPr>
                <a:xfrm>
                  <a:off x="5704660" y="2802399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9" name="îṣļîḑé-Rectangle 42"/>
                <p:cNvSpPr/>
                <p:nvPr/>
              </p:nvSpPr>
              <p:spPr>
                <a:xfrm>
                  <a:off x="6019792" y="2802399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0" name="îṣļîḑé-Rectangle 43"/>
                <p:cNvSpPr/>
                <p:nvPr/>
              </p:nvSpPr>
              <p:spPr>
                <a:xfrm>
                  <a:off x="5704660" y="3102033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1" name="îṣļîḑé-Rectangle 44"/>
                <p:cNvSpPr/>
                <p:nvPr/>
              </p:nvSpPr>
              <p:spPr>
                <a:xfrm>
                  <a:off x="6019792" y="3102033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2" name="îṣļîḑé-Rectangle 45"/>
                <p:cNvSpPr/>
                <p:nvPr/>
              </p:nvSpPr>
              <p:spPr>
                <a:xfrm>
                  <a:off x="5704660" y="3427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3" name="îṣļîḑé-Rectangle 46"/>
                <p:cNvSpPr/>
                <p:nvPr/>
              </p:nvSpPr>
              <p:spPr>
                <a:xfrm>
                  <a:off x="6019792" y="3427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4" name="îṣļîḑé-Rectangle 47"/>
                <p:cNvSpPr/>
                <p:nvPr/>
              </p:nvSpPr>
              <p:spPr>
                <a:xfrm>
                  <a:off x="5704660" y="37787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5" name="îṣļîḑé-Rectangle 48"/>
                <p:cNvSpPr/>
                <p:nvPr/>
              </p:nvSpPr>
              <p:spPr>
                <a:xfrm>
                  <a:off x="6019792" y="37787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7" name="Group 10"/>
              <p:cNvGrpSpPr/>
              <p:nvPr/>
            </p:nvGrpSpPr>
            <p:grpSpPr>
              <a:xfrm>
                <a:off x="10476705" y="2860839"/>
                <a:ext cx="685521" cy="2828431"/>
                <a:chOff x="8248734" y="2278836"/>
                <a:chExt cx="879038" cy="3626873"/>
              </a:xfrm>
            </p:grpSpPr>
            <p:grpSp>
              <p:nvGrpSpPr>
                <p:cNvPr id="58" name="Group 21"/>
                <p:cNvGrpSpPr/>
                <p:nvPr/>
              </p:nvGrpSpPr>
              <p:grpSpPr>
                <a:xfrm>
                  <a:off x="8248734" y="2278836"/>
                  <a:ext cx="879038" cy="3626873"/>
                  <a:chOff x="5301628" y="2015067"/>
                  <a:chExt cx="879038" cy="3626873"/>
                </a:xfrm>
                <a:solidFill>
                  <a:schemeClr val="accent5"/>
                </a:solidFill>
              </p:grpSpPr>
              <p:sp>
                <p:nvSpPr>
                  <p:cNvPr id="67" name="îṣļîḑé-Rectangle 30"/>
                  <p:cNvSpPr/>
                  <p:nvPr/>
                </p:nvSpPr>
                <p:spPr bwMode="auto">
                  <a:xfrm>
                    <a:off x="5301628" y="2015067"/>
                    <a:ext cx="879038" cy="362687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grpSp>
                <p:nvGrpSpPr>
                  <p:cNvPr id="68" name="Group 31"/>
                  <p:cNvGrpSpPr/>
                  <p:nvPr/>
                </p:nvGrpSpPr>
                <p:grpSpPr>
                  <a:xfrm>
                    <a:off x="5415151" y="2368603"/>
                    <a:ext cx="632048" cy="2561943"/>
                    <a:chOff x="5415151" y="2690337"/>
                    <a:chExt cx="632048" cy="2561943"/>
                  </a:xfrm>
                  <a:grpFill/>
                </p:grpSpPr>
                <p:sp>
                  <p:nvSpPr>
                    <p:cNvPr id="69" name="îṣļîḑé-Rectangle 32"/>
                    <p:cNvSpPr/>
                    <p:nvPr/>
                  </p:nvSpPr>
                  <p:spPr bwMode="auto">
                    <a:xfrm>
                      <a:off x="5415151" y="514642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0" name="îṣļîḑé-Rectangle 33"/>
                    <p:cNvSpPr/>
                    <p:nvPr/>
                  </p:nvSpPr>
                  <p:spPr bwMode="auto">
                    <a:xfrm>
                      <a:off x="5415151" y="2690337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1" name="îṣļîḑé-Rectangle 34"/>
                    <p:cNvSpPr/>
                    <p:nvPr/>
                  </p:nvSpPr>
                  <p:spPr bwMode="auto">
                    <a:xfrm>
                      <a:off x="5415151" y="3038577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2" name="îṣļîḑé-Rectangle 35"/>
                    <p:cNvSpPr/>
                    <p:nvPr/>
                  </p:nvSpPr>
                  <p:spPr bwMode="auto">
                    <a:xfrm>
                      <a:off x="5415151" y="3391420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3" name="îṣļîḑé-Rectangle 36"/>
                    <p:cNvSpPr/>
                    <p:nvPr/>
                  </p:nvSpPr>
                  <p:spPr bwMode="auto">
                    <a:xfrm>
                      <a:off x="5415151" y="3744262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4" name="îṣļîḑé-Rectangle 37"/>
                    <p:cNvSpPr/>
                    <p:nvPr/>
                  </p:nvSpPr>
                  <p:spPr bwMode="auto">
                    <a:xfrm>
                      <a:off x="5415151" y="4092502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5" name="îṣļîḑé-Rectangle 38"/>
                    <p:cNvSpPr/>
                    <p:nvPr/>
                  </p:nvSpPr>
                  <p:spPr bwMode="auto">
                    <a:xfrm>
                      <a:off x="5415151" y="4445344"/>
                      <a:ext cx="632048" cy="10585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76" name="îṣļîḑé-Rectangle 39"/>
                    <p:cNvSpPr/>
                    <p:nvPr/>
                  </p:nvSpPr>
                  <p:spPr bwMode="auto">
                    <a:xfrm>
                      <a:off x="5415151" y="4798186"/>
                      <a:ext cx="632048" cy="1012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anchor="ctr"/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9" name="îṣļîḑé-Rectangle 22"/>
                <p:cNvSpPr/>
                <p:nvPr/>
              </p:nvSpPr>
              <p:spPr>
                <a:xfrm>
                  <a:off x="8431958" y="252410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0" name="îṣļîḑé-Rectangle 23"/>
                <p:cNvSpPr/>
                <p:nvPr/>
              </p:nvSpPr>
              <p:spPr>
                <a:xfrm>
                  <a:off x="8747090" y="2524104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1" name="îṣļîḑé-Rectangle 24"/>
                <p:cNvSpPr/>
                <p:nvPr/>
              </p:nvSpPr>
              <p:spPr>
                <a:xfrm>
                  <a:off x="8431958" y="282373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2" name="îṣļîḑé-Rectangle 25"/>
                <p:cNvSpPr/>
                <p:nvPr/>
              </p:nvSpPr>
              <p:spPr>
                <a:xfrm>
                  <a:off x="8747090" y="282373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3" name="îṣļîḑé-Rectangle 26"/>
                <p:cNvSpPr/>
                <p:nvPr/>
              </p:nvSpPr>
              <p:spPr>
                <a:xfrm>
                  <a:off x="8431958" y="314920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4" name="îṣļîḑé-Rectangle 27"/>
                <p:cNvSpPr/>
                <p:nvPr/>
              </p:nvSpPr>
              <p:spPr>
                <a:xfrm>
                  <a:off x="8747090" y="314920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5" name="îṣļîḑé-Rectangle 28"/>
                <p:cNvSpPr/>
                <p:nvPr/>
              </p:nvSpPr>
              <p:spPr>
                <a:xfrm>
                  <a:off x="8431958" y="3500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6" name="îṣļîḑé-Rectangle 29"/>
                <p:cNvSpPr/>
                <p:nvPr/>
              </p:nvSpPr>
              <p:spPr>
                <a:xfrm>
                  <a:off x="8747090" y="3500497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8" name="Group 11"/>
              <p:cNvGrpSpPr/>
              <p:nvPr/>
            </p:nvGrpSpPr>
            <p:grpSpPr>
              <a:xfrm>
                <a:off x="8317881" y="3822692"/>
                <a:ext cx="685521" cy="1880389"/>
                <a:chOff x="1744954" y="3474720"/>
                <a:chExt cx="879038" cy="2411206"/>
              </a:xfrm>
            </p:grpSpPr>
            <p:sp>
              <p:nvSpPr>
                <p:cNvPr id="49" name="îṣļîḑé-Rectangle 12"/>
                <p:cNvSpPr/>
                <p:nvPr/>
              </p:nvSpPr>
              <p:spPr bwMode="auto">
                <a:xfrm>
                  <a:off x="1744954" y="3474720"/>
                  <a:ext cx="879038" cy="24112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0" name="îṣļîḑé-Rectangle 13"/>
                <p:cNvSpPr/>
                <p:nvPr/>
              </p:nvSpPr>
              <p:spPr>
                <a:xfrm>
                  <a:off x="1912715" y="367345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1" name="îṣļîḑé-Rectangle 14"/>
                <p:cNvSpPr/>
                <p:nvPr/>
              </p:nvSpPr>
              <p:spPr>
                <a:xfrm>
                  <a:off x="2227847" y="3673458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2" name="îṣļîḑé-Rectangle 15"/>
                <p:cNvSpPr/>
                <p:nvPr/>
              </p:nvSpPr>
              <p:spPr>
                <a:xfrm>
                  <a:off x="1912715" y="39730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3" name="îṣļîḑé-Rectangle 16"/>
                <p:cNvSpPr/>
                <p:nvPr/>
              </p:nvSpPr>
              <p:spPr>
                <a:xfrm>
                  <a:off x="2227847" y="3973092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4" name="îṣļîḑé-Rectangle 17"/>
                <p:cNvSpPr/>
                <p:nvPr/>
              </p:nvSpPr>
              <p:spPr>
                <a:xfrm>
                  <a:off x="1912715" y="4298556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5" name="îṣļîḑé-Rectangle 18"/>
                <p:cNvSpPr/>
                <p:nvPr/>
              </p:nvSpPr>
              <p:spPr>
                <a:xfrm>
                  <a:off x="2227847" y="4298556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6" name="îṣļîḑé-Rectangle 19"/>
                <p:cNvSpPr/>
                <p:nvPr/>
              </p:nvSpPr>
              <p:spPr>
                <a:xfrm>
                  <a:off x="1912715" y="4649851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7" name="îṣļîḑé-Rectangle 20"/>
                <p:cNvSpPr/>
                <p:nvPr/>
              </p:nvSpPr>
              <p:spPr>
                <a:xfrm>
                  <a:off x="2227847" y="4649851"/>
                  <a:ext cx="201478" cy="2014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10" name="Group 82"/>
            <p:cNvGrpSpPr/>
            <p:nvPr/>
          </p:nvGrpSpPr>
          <p:grpSpPr>
            <a:xfrm>
              <a:off x="1167255" y="2206653"/>
              <a:ext cx="4259458" cy="3348092"/>
              <a:chOff x="6023992" y="1726102"/>
              <a:chExt cx="4259458" cy="3348092"/>
            </a:xfrm>
          </p:grpSpPr>
          <p:grpSp>
            <p:nvGrpSpPr>
              <p:cNvPr id="11" name="Group 83"/>
              <p:cNvGrpSpPr/>
              <p:nvPr/>
            </p:nvGrpSpPr>
            <p:grpSpPr>
              <a:xfrm>
                <a:off x="6023992" y="1726102"/>
                <a:ext cx="4248430" cy="683140"/>
                <a:chOff x="5403632" y="1998273"/>
                <a:chExt cx="4248430" cy="683140"/>
              </a:xfrm>
            </p:grpSpPr>
            <p:grpSp>
              <p:nvGrpSpPr>
                <p:cNvPr id="33" name="Group 105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7" name="îṣļîḑé-Freeform: Shape 10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38" name="îṣļîḑé-Freeform: Shape 11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  <p:grpSp>
              <p:nvGrpSpPr>
                <p:cNvPr id="34" name="Group 106"/>
                <p:cNvGrpSpPr/>
                <p:nvPr/>
              </p:nvGrpSpPr>
              <p:grpSpPr>
                <a:xfrm>
                  <a:off x="5802845" y="1998273"/>
                  <a:ext cx="3849217" cy="683140"/>
                  <a:chOff x="6729846" y="3935367"/>
                  <a:chExt cx="3849217" cy="683140"/>
                </a:xfrm>
              </p:grpSpPr>
              <p:sp>
                <p:nvSpPr>
                  <p:cNvPr id="35" name="îṣľíḍè-Rectangle 107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zh-CN" altLang="en-US" sz="2000" b="1">
                        <a:solidFill>
                          <a:schemeClr val="accent1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标题文本预设</a:t>
                    </a:r>
                    <a:endParaRPr lang="zh-CN" altLang="en-US" sz="2000" b="1">
                      <a:solidFill>
                        <a:schemeClr val="accent1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36" name="ïšḻïďê-Rectangle 108"/>
                  <p:cNvSpPr/>
                  <p:nvPr/>
                </p:nvSpPr>
                <p:spPr>
                  <a:xfrm>
                    <a:off x="6729846" y="4283454"/>
                    <a:ext cx="3849217" cy="335053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4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此部分内容作为文字排版占位显示</a:t>
                    </a:r>
                    <a:endParaRPr lang="zh-CN" altLang="en-US" sz="1400" dirty="0">
                      <a:solidFill>
                        <a:srgbClr val="000000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</p:grpSp>
          <p:grpSp>
            <p:nvGrpSpPr>
              <p:cNvPr id="12" name="Group 84"/>
              <p:cNvGrpSpPr/>
              <p:nvPr/>
            </p:nvGrpSpPr>
            <p:grpSpPr>
              <a:xfrm>
                <a:off x="6023992" y="2614420"/>
                <a:ext cx="4259458" cy="683140"/>
                <a:chOff x="5403632" y="2988092"/>
                <a:chExt cx="4259458" cy="683140"/>
              </a:xfrm>
            </p:grpSpPr>
            <p:grpSp>
              <p:nvGrpSpPr>
                <p:cNvPr id="27" name="Group 99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1" name="ïšḻïďê-Freeform: Shape 10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32" name="ïšḻïďê-Freeform: Shape 10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  <p:grpSp>
              <p:nvGrpSpPr>
                <p:cNvPr id="28" name="Group 100"/>
                <p:cNvGrpSpPr/>
                <p:nvPr/>
              </p:nvGrpSpPr>
              <p:grpSpPr>
                <a:xfrm>
                  <a:off x="5813873" y="2988092"/>
                  <a:ext cx="3849217" cy="683140"/>
                  <a:chOff x="6729846" y="3935367"/>
                  <a:chExt cx="3849217" cy="683140"/>
                </a:xfrm>
              </p:grpSpPr>
              <p:sp>
                <p:nvSpPr>
                  <p:cNvPr id="29" name="ïšḻïďê-Rectangle 101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zh-CN" altLang="en-US" sz="2000" b="1">
                        <a:solidFill>
                          <a:schemeClr val="accent2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标题文本预设</a:t>
                    </a:r>
                    <a:endParaRPr lang="zh-CN" altLang="en-US" sz="2000" b="1">
                      <a:solidFill>
                        <a:schemeClr val="accent2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30" name="ïšḻïďê-Rectangle 102"/>
                  <p:cNvSpPr/>
                  <p:nvPr/>
                </p:nvSpPr>
                <p:spPr>
                  <a:xfrm>
                    <a:off x="6729846" y="4283454"/>
                    <a:ext cx="3849217" cy="335053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4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此部分内容作为文字排版占位显示</a:t>
                    </a:r>
                    <a:endParaRPr lang="zh-CN" altLang="en-US" sz="1400" dirty="0">
                      <a:solidFill>
                        <a:srgbClr val="000000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</p:grpSp>
          <p:grpSp>
            <p:nvGrpSpPr>
              <p:cNvPr id="13" name="Group 85"/>
              <p:cNvGrpSpPr/>
              <p:nvPr/>
            </p:nvGrpSpPr>
            <p:grpSpPr>
              <a:xfrm>
                <a:off x="6023992" y="3502738"/>
                <a:ext cx="4248430" cy="683140"/>
                <a:chOff x="5403632" y="4279235"/>
                <a:chExt cx="4248430" cy="683140"/>
              </a:xfrm>
            </p:grpSpPr>
            <p:grpSp>
              <p:nvGrpSpPr>
                <p:cNvPr id="21" name="Group 93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5" name="ïšḻïďê-Freeform: Shape 9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26" name="ïšḻïďê-Freeform: Shape 9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  <p:grpSp>
              <p:nvGrpSpPr>
                <p:cNvPr id="22" name="Group 94"/>
                <p:cNvGrpSpPr/>
                <p:nvPr/>
              </p:nvGrpSpPr>
              <p:grpSpPr>
                <a:xfrm>
                  <a:off x="5802845" y="4279235"/>
                  <a:ext cx="3849217" cy="683140"/>
                  <a:chOff x="6729846" y="3935367"/>
                  <a:chExt cx="3849217" cy="683140"/>
                </a:xfrm>
              </p:grpSpPr>
              <p:sp>
                <p:nvSpPr>
                  <p:cNvPr id="23" name="ïšḻïďê-Rectangle 95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zh-CN" altLang="en-US" sz="2000" b="1">
                        <a:solidFill>
                          <a:schemeClr val="accent3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标题文本预设</a:t>
                    </a:r>
                    <a:endParaRPr lang="zh-CN" altLang="en-US" sz="2000" b="1">
                      <a:solidFill>
                        <a:schemeClr val="accent3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24" name="ïšḻïďê-Rectangle 96"/>
                  <p:cNvSpPr/>
                  <p:nvPr/>
                </p:nvSpPr>
                <p:spPr>
                  <a:xfrm>
                    <a:off x="6729846" y="4283454"/>
                    <a:ext cx="3849217" cy="335053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4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此部分内容作为文字排版占位显示</a:t>
                    </a:r>
                    <a:endParaRPr lang="zh-CN" altLang="en-US" sz="1400" dirty="0">
                      <a:solidFill>
                        <a:srgbClr val="000000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</p:grpSp>
          <p:grpSp>
            <p:nvGrpSpPr>
              <p:cNvPr id="14" name="Group 86"/>
              <p:cNvGrpSpPr/>
              <p:nvPr/>
            </p:nvGrpSpPr>
            <p:grpSpPr>
              <a:xfrm>
                <a:off x="6023992" y="4391055"/>
                <a:ext cx="4248430" cy="683139"/>
                <a:chOff x="5403632" y="4279235"/>
                <a:chExt cx="4248430" cy="683139"/>
              </a:xfrm>
            </p:grpSpPr>
            <p:grpSp>
              <p:nvGrpSpPr>
                <p:cNvPr id="15" name="Group 8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9" name="ïšḻïďê-Freeform: Shape 9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20" name="ïšḻïďê-Freeform: Shape 9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  <p:grpSp>
              <p:nvGrpSpPr>
                <p:cNvPr id="16" name="Group 88"/>
                <p:cNvGrpSpPr/>
                <p:nvPr/>
              </p:nvGrpSpPr>
              <p:grpSpPr>
                <a:xfrm>
                  <a:off x="5802845" y="4279235"/>
                  <a:ext cx="3849217" cy="683139"/>
                  <a:chOff x="6729846" y="3935367"/>
                  <a:chExt cx="3849217" cy="683139"/>
                </a:xfrm>
              </p:grpSpPr>
              <p:sp>
                <p:nvSpPr>
                  <p:cNvPr id="17" name="ïšḻïďê-Rectangle 89"/>
                  <p:cNvSpPr/>
                  <p:nvPr/>
                </p:nvSpPr>
                <p:spPr>
                  <a:xfrm>
                    <a:off x="6729846" y="3935367"/>
                    <a:ext cx="1368030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Autofit/>
                  </a:bodyPr>
                  <a:lstStyle/>
                  <a:p>
                    <a:r>
                      <a:rPr lang="zh-CN" altLang="en-US" sz="2000" b="1">
                        <a:solidFill>
                          <a:schemeClr val="accent4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标题文本预设</a:t>
                    </a:r>
                    <a:endParaRPr lang="zh-CN" altLang="en-US" sz="2000" b="1">
                      <a:solidFill>
                        <a:schemeClr val="accent4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18" name="ïšḻïďê-Rectangle 90"/>
                  <p:cNvSpPr/>
                  <p:nvPr/>
                </p:nvSpPr>
                <p:spPr>
                  <a:xfrm>
                    <a:off x="6729846" y="4283452"/>
                    <a:ext cx="3849217" cy="335054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400" dirty="0">
                        <a:solidFill>
                          <a:srgbClr val="000000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cs typeface="+mn-ea"/>
                        <a:sym typeface="Agency FB" panose="020B0503020202020204" pitchFamily="34" charset="0"/>
                      </a:rPr>
                      <a:t>此部分内容作为文字排版占位显示</a:t>
                    </a:r>
                    <a:endParaRPr lang="zh-CN" altLang="en-US" sz="1400" dirty="0">
                      <a:solidFill>
                        <a:srgbClr val="000000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cs typeface="+mn-ea"/>
                      <a:sym typeface="Agency FB" panose="020B0503020202020204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产品经营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04870b2-c51d-425a-920e-49207b0f3eab"/>
          <p:cNvGrpSpPr>
            <a:grpSpLocks noChangeAspect="1"/>
          </p:cNvGrpSpPr>
          <p:nvPr/>
        </p:nvGrpSpPr>
        <p:grpSpPr>
          <a:xfrm>
            <a:off x="1019463" y="2158424"/>
            <a:ext cx="10158556" cy="3730951"/>
            <a:chOff x="1039783" y="1711384"/>
            <a:chExt cx="10158556" cy="3730951"/>
          </a:xfrm>
        </p:grpSpPr>
        <p:grpSp>
          <p:nvGrpSpPr>
            <p:cNvPr id="9" name="组合 8"/>
            <p:cNvGrpSpPr/>
            <p:nvPr/>
          </p:nvGrpSpPr>
          <p:grpSpPr>
            <a:xfrm>
              <a:off x="1039783" y="4555758"/>
              <a:ext cx="2407615" cy="886577"/>
              <a:chOff x="609599" y="3139323"/>
              <a:chExt cx="2407615" cy="886577"/>
            </a:xfrm>
          </p:grpSpPr>
          <p:sp>
            <p:nvSpPr>
              <p:cNvPr id="35" name="îŝḷîḓé-文本框 8"/>
              <p:cNvSpPr txBox="1"/>
              <p:nvPr/>
            </p:nvSpPr>
            <p:spPr>
              <a:xfrm>
                <a:off x="609599" y="34363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îŝḷîḓé-Rectangle 33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741010" y="4555758"/>
              <a:ext cx="2457329" cy="886577"/>
              <a:chOff x="9029821" y="3139323"/>
              <a:chExt cx="2457329" cy="886577"/>
            </a:xfrm>
          </p:grpSpPr>
          <p:sp>
            <p:nvSpPr>
              <p:cNvPr id="33" name="îŝḷîḓé-文本框 11"/>
              <p:cNvSpPr txBox="1"/>
              <p:nvPr/>
            </p:nvSpPr>
            <p:spPr>
              <a:xfrm>
                <a:off x="9029821" y="34363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îŝḷîḓé-Rectangle 31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267201" y="1711384"/>
              <a:ext cx="3657600" cy="3435232"/>
              <a:chOff x="3842034" y="1787420"/>
              <a:chExt cx="4507933" cy="423386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3842034" y="1787420"/>
                <a:ext cx="4507933" cy="4233868"/>
                <a:chOff x="3842034" y="395399"/>
                <a:chExt cx="4507933" cy="4233868"/>
              </a:xfrm>
            </p:grpSpPr>
            <p:sp>
              <p:nvSpPr>
                <p:cNvPr id="28" name="îŝḷîḓé-任意多边形: 形状 57"/>
                <p:cNvSpPr/>
                <p:nvPr/>
              </p:nvSpPr>
              <p:spPr>
                <a:xfrm>
                  <a:off x="4859220" y="395399"/>
                  <a:ext cx="1236780" cy="2273681"/>
                </a:xfrm>
                <a:custGeom>
                  <a:avLst/>
                  <a:gdLst>
                    <a:gd name="connsiteX0" fmla="*/ 1236780 w 1236780"/>
                    <a:gd name="connsiteY0" fmla="*/ 0 h 2273681"/>
                    <a:gd name="connsiteX1" fmla="*/ 1236780 w 1236780"/>
                    <a:gd name="connsiteY1" fmla="*/ 439552 h 2273681"/>
                    <a:gd name="connsiteX2" fmla="*/ 439552 w 1236780"/>
                    <a:gd name="connsiteY2" fmla="*/ 1236780 h 2273681"/>
                    <a:gd name="connsiteX3" fmla="*/ 715054 w 1236780"/>
                    <a:gd name="connsiteY3" fmla="*/ 1839602 h 2273681"/>
                    <a:gd name="connsiteX4" fmla="*/ 762725 w 1236780"/>
                    <a:gd name="connsiteY4" fmla="*/ 1876147 h 2273681"/>
                    <a:gd name="connsiteX5" fmla="*/ 563959 w 1236780"/>
                    <a:gd name="connsiteY5" fmla="*/ 2273681 h 2273681"/>
                    <a:gd name="connsiteX6" fmla="*/ 545285 w 1236780"/>
                    <a:gd name="connsiteY6" fmla="*/ 2262337 h 2273681"/>
                    <a:gd name="connsiteX7" fmla="*/ 0 w 1236780"/>
                    <a:gd name="connsiteY7" fmla="*/ 1236780 h 2273681"/>
                    <a:gd name="connsiteX8" fmla="*/ 1236780 w 1236780"/>
                    <a:gd name="connsiteY8" fmla="*/ 0 h 227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6780" h="2273681">
                      <a:moveTo>
                        <a:pt x="1236780" y="0"/>
                      </a:moveTo>
                      <a:lnTo>
                        <a:pt x="1236780" y="439552"/>
                      </a:lnTo>
                      <a:cubicBezTo>
                        <a:pt x="796484" y="439552"/>
                        <a:pt x="439552" y="796484"/>
                        <a:pt x="439552" y="1236780"/>
                      </a:cubicBezTo>
                      <a:cubicBezTo>
                        <a:pt x="439552" y="1477567"/>
                        <a:pt x="546301" y="1693422"/>
                        <a:pt x="715054" y="1839602"/>
                      </a:cubicBezTo>
                      <a:lnTo>
                        <a:pt x="762725" y="1876147"/>
                      </a:lnTo>
                      <a:lnTo>
                        <a:pt x="563959" y="2273681"/>
                      </a:lnTo>
                      <a:lnTo>
                        <a:pt x="545285" y="2262337"/>
                      </a:lnTo>
                      <a:cubicBezTo>
                        <a:pt x="216299" y="2040079"/>
                        <a:pt x="0" y="1663689"/>
                        <a:pt x="0" y="1236780"/>
                      </a:cubicBezTo>
                      <a:cubicBezTo>
                        <a:pt x="0" y="553725"/>
                        <a:pt x="553725" y="0"/>
                        <a:pt x="12367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9" name="îŝḷîḓé-任意多边形: 形状 59"/>
                <p:cNvSpPr/>
                <p:nvPr/>
              </p:nvSpPr>
              <p:spPr>
                <a:xfrm>
                  <a:off x="3842034" y="2155706"/>
                  <a:ext cx="2473561" cy="2473561"/>
                </a:xfrm>
                <a:custGeom>
                  <a:avLst/>
                  <a:gdLst>
                    <a:gd name="connsiteX0" fmla="*/ 1236780 w 2473561"/>
                    <a:gd name="connsiteY0" fmla="*/ 0 h 2473560"/>
                    <a:gd name="connsiteX1" fmla="*/ 2324287 w 2473561"/>
                    <a:gd name="connsiteY1" fmla="*/ 647257 h 2473560"/>
                    <a:gd name="connsiteX2" fmla="*/ 2353068 w 2473561"/>
                    <a:gd name="connsiteY2" fmla="*/ 707001 h 2473560"/>
                    <a:gd name="connsiteX3" fmla="*/ 2253968 w 2473561"/>
                    <a:gd name="connsiteY3" fmla="*/ 713252 h 2473560"/>
                    <a:gd name="connsiteX4" fmla="*/ 1664446 w 2473561"/>
                    <a:gd name="connsiteY4" fmla="*/ 563979 h 2473560"/>
                    <a:gd name="connsiteX5" fmla="*/ 1617542 w 2473561"/>
                    <a:gd name="connsiteY5" fmla="*/ 535485 h 2473560"/>
                    <a:gd name="connsiteX6" fmla="*/ 1581146 w 2473561"/>
                    <a:gd name="connsiteY6" fmla="*/ 513373 h 2473560"/>
                    <a:gd name="connsiteX7" fmla="*/ 1578271 w 2473561"/>
                    <a:gd name="connsiteY7" fmla="*/ 519123 h 2473560"/>
                    <a:gd name="connsiteX8" fmla="*/ 1547096 w 2473561"/>
                    <a:gd name="connsiteY8" fmla="*/ 502202 h 2473560"/>
                    <a:gd name="connsiteX9" fmla="*/ 1236779 w 2473561"/>
                    <a:gd name="connsiteY9" fmla="*/ 439552 h 2473560"/>
                    <a:gd name="connsiteX10" fmla="*/ 439551 w 2473561"/>
                    <a:gd name="connsiteY10" fmla="*/ 1236780 h 2473560"/>
                    <a:gd name="connsiteX11" fmla="*/ 1236779 w 2473561"/>
                    <a:gd name="connsiteY11" fmla="*/ 2034008 h 2473560"/>
                    <a:gd name="connsiteX12" fmla="*/ 2029891 w 2473561"/>
                    <a:gd name="connsiteY12" fmla="*/ 1318292 h 2473560"/>
                    <a:gd name="connsiteX13" fmla="*/ 2033993 w 2473561"/>
                    <a:gd name="connsiteY13" fmla="*/ 1237062 h 2473560"/>
                    <a:gd name="connsiteX14" fmla="*/ 2033994 w 2473561"/>
                    <a:gd name="connsiteY14" fmla="*/ 1237062 h 2473560"/>
                    <a:gd name="connsiteX15" fmla="*/ 2034008 w 2473561"/>
                    <a:gd name="connsiteY15" fmla="*/ 1236781 h 2473560"/>
                    <a:gd name="connsiteX16" fmla="*/ 1682518 w 2473561"/>
                    <a:gd name="connsiteY16" fmla="*/ 575707 h 2473560"/>
                    <a:gd name="connsiteX17" fmla="*/ 1578272 w 2473561"/>
                    <a:gd name="connsiteY17" fmla="*/ 519124 h 2473560"/>
                    <a:gd name="connsiteX18" fmla="*/ 1581147 w 2473561"/>
                    <a:gd name="connsiteY18" fmla="*/ 513374 h 2473560"/>
                    <a:gd name="connsiteX19" fmla="*/ 1617543 w 2473561"/>
                    <a:gd name="connsiteY19" fmla="*/ 535486 h 2473560"/>
                    <a:gd name="connsiteX20" fmla="*/ 1664447 w 2473561"/>
                    <a:gd name="connsiteY20" fmla="*/ 563980 h 2473560"/>
                    <a:gd name="connsiteX21" fmla="*/ 2253969 w 2473561"/>
                    <a:gd name="connsiteY21" fmla="*/ 713253 h 2473560"/>
                    <a:gd name="connsiteX22" fmla="*/ 2353069 w 2473561"/>
                    <a:gd name="connsiteY22" fmla="*/ 707002 h 2473560"/>
                    <a:gd name="connsiteX23" fmla="*/ 2376369 w 2473561"/>
                    <a:gd name="connsiteY23" fmla="*/ 755370 h 2473560"/>
                    <a:gd name="connsiteX24" fmla="*/ 2473561 w 2473561"/>
                    <a:gd name="connsiteY24" fmla="*/ 1236781 h 2473560"/>
                    <a:gd name="connsiteX25" fmla="*/ 2473547 w 2473561"/>
                    <a:gd name="connsiteY25" fmla="*/ 1237063 h 2473560"/>
                    <a:gd name="connsiteX26" fmla="*/ 2473546 w 2473561"/>
                    <a:gd name="connsiteY26" fmla="*/ 1237063 h 2473560"/>
                    <a:gd name="connsiteX27" fmla="*/ 2467175 w 2473561"/>
                    <a:gd name="connsiteY27" fmla="*/ 1363234 h 2473560"/>
                    <a:gd name="connsiteX28" fmla="*/ 1236780 w 2473561"/>
                    <a:gd name="connsiteY28" fmla="*/ 2473560 h 2473560"/>
                    <a:gd name="connsiteX29" fmla="*/ 0 w 2473561"/>
                    <a:gd name="connsiteY29" fmla="*/ 1236780 h 2473560"/>
                    <a:gd name="connsiteX30" fmla="*/ 1236780 w 2473561"/>
                    <a:gd name="connsiteY30" fmla="*/ 0 h 247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473561" h="2473560">
                      <a:moveTo>
                        <a:pt x="1236780" y="0"/>
                      </a:moveTo>
                      <a:cubicBezTo>
                        <a:pt x="1706381" y="0"/>
                        <a:pt x="2114852" y="261721"/>
                        <a:pt x="2324287" y="647257"/>
                      </a:cubicBezTo>
                      <a:lnTo>
                        <a:pt x="2353068" y="707001"/>
                      </a:lnTo>
                      <a:lnTo>
                        <a:pt x="2253968" y="713252"/>
                      </a:lnTo>
                      <a:cubicBezTo>
                        <a:pt x="2040514" y="713252"/>
                        <a:pt x="1839689" y="659178"/>
                        <a:pt x="1664446" y="563979"/>
                      </a:cubicBezTo>
                      <a:lnTo>
                        <a:pt x="1617542" y="535485"/>
                      </a:lnTo>
                      <a:lnTo>
                        <a:pt x="1581146" y="513373"/>
                      </a:lnTo>
                      <a:lnTo>
                        <a:pt x="1578271" y="519123"/>
                      </a:lnTo>
                      <a:lnTo>
                        <a:pt x="1547096" y="502202"/>
                      </a:lnTo>
                      <a:cubicBezTo>
                        <a:pt x="1451717" y="461860"/>
                        <a:pt x="1346853" y="439552"/>
                        <a:pt x="1236779" y="439552"/>
                      </a:cubicBezTo>
                      <a:cubicBezTo>
                        <a:pt x="796482" y="439552"/>
                        <a:pt x="439551" y="796483"/>
                        <a:pt x="439551" y="1236780"/>
                      </a:cubicBezTo>
                      <a:cubicBezTo>
                        <a:pt x="439551" y="1677077"/>
                        <a:pt x="796482" y="2034008"/>
                        <a:pt x="1236779" y="2034008"/>
                      </a:cubicBezTo>
                      <a:cubicBezTo>
                        <a:pt x="1649558" y="2034008"/>
                        <a:pt x="1989065" y="1720299"/>
                        <a:pt x="2029891" y="1318292"/>
                      </a:cubicBezTo>
                      <a:lnTo>
                        <a:pt x="2033993" y="1237062"/>
                      </a:lnTo>
                      <a:lnTo>
                        <a:pt x="2033994" y="1237062"/>
                      </a:lnTo>
                      <a:lnTo>
                        <a:pt x="2034008" y="1236781"/>
                      </a:lnTo>
                      <a:cubicBezTo>
                        <a:pt x="2034008" y="961596"/>
                        <a:pt x="1894582" y="718975"/>
                        <a:pt x="1682518" y="575707"/>
                      </a:cubicBezTo>
                      <a:lnTo>
                        <a:pt x="1578272" y="519124"/>
                      </a:lnTo>
                      <a:lnTo>
                        <a:pt x="1581147" y="513374"/>
                      </a:lnTo>
                      <a:lnTo>
                        <a:pt x="1617543" y="535486"/>
                      </a:lnTo>
                      <a:lnTo>
                        <a:pt x="1664447" y="563980"/>
                      </a:lnTo>
                      <a:cubicBezTo>
                        <a:pt x="1839690" y="659179"/>
                        <a:pt x="2040515" y="713253"/>
                        <a:pt x="2253969" y="713253"/>
                      </a:cubicBezTo>
                      <a:lnTo>
                        <a:pt x="2353069" y="707002"/>
                      </a:lnTo>
                      <a:lnTo>
                        <a:pt x="2376369" y="755370"/>
                      </a:lnTo>
                      <a:cubicBezTo>
                        <a:pt x="2438953" y="903337"/>
                        <a:pt x="2473561" y="1066017"/>
                        <a:pt x="2473561" y="1236781"/>
                      </a:cubicBezTo>
                      <a:lnTo>
                        <a:pt x="2473547" y="1237063"/>
                      </a:lnTo>
                      <a:lnTo>
                        <a:pt x="2473546" y="1237063"/>
                      </a:lnTo>
                      <a:lnTo>
                        <a:pt x="2467175" y="1363234"/>
                      </a:lnTo>
                      <a:cubicBezTo>
                        <a:pt x="2403839" y="1986888"/>
                        <a:pt x="1877144" y="2473560"/>
                        <a:pt x="1236780" y="2473560"/>
                      </a:cubicBezTo>
                      <a:cubicBezTo>
                        <a:pt x="553725" y="2473560"/>
                        <a:pt x="0" y="1919835"/>
                        <a:pt x="0" y="1236780"/>
                      </a:cubicBezTo>
                      <a:cubicBezTo>
                        <a:pt x="0" y="553725"/>
                        <a:pt x="553725" y="0"/>
                        <a:pt x="1236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0" name="îŝḷîḓé-任意多边形: 形状 60"/>
                <p:cNvSpPr/>
                <p:nvPr/>
              </p:nvSpPr>
              <p:spPr>
                <a:xfrm>
                  <a:off x="5876407" y="2155706"/>
                  <a:ext cx="2473560" cy="2473560"/>
                </a:xfrm>
                <a:custGeom>
                  <a:avLst/>
                  <a:gdLst>
                    <a:gd name="connsiteX0" fmla="*/ 892415 w 2473560"/>
                    <a:gd name="connsiteY0" fmla="*/ 513375 h 2473560"/>
                    <a:gd name="connsiteX1" fmla="*/ 858322 w 2473560"/>
                    <a:gd name="connsiteY1" fmla="*/ 534087 h 2473560"/>
                    <a:gd name="connsiteX2" fmla="*/ 809118 w 2473560"/>
                    <a:gd name="connsiteY2" fmla="*/ 563979 h 2473560"/>
                    <a:gd name="connsiteX3" fmla="*/ 377116 w 2473560"/>
                    <a:gd name="connsiteY3" fmla="*/ 703315 h 2473560"/>
                    <a:gd name="connsiteX4" fmla="*/ 318695 w 2473560"/>
                    <a:gd name="connsiteY4" fmla="*/ 707001 h 2473560"/>
                    <a:gd name="connsiteX5" fmla="*/ 341995 w 2473560"/>
                    <a:gd name="connsiteY5" fmla="*/ 755369 h 2473560"/>
                    <a:gd name="connsiteX6" fmla="*/ 439187 w 2473560"/>
                    <a:gd name="connsiteY6" fmla="*/ 1236780 h 2473560"/>
                    <a:gd name="connsiteX7" fmla="*/ 439173 w 2473560"/>
                    <a:gd name="connsiteY7" fmla="*/ 1237062 h 2473560"/>
                    <a:gd name="connsiteX8" fmla="*/ 439174 w 2473560"/>
                    <a:gd name="connsiteY8" fmla="*/ 1237062 h 2473560"/>
                    <a:gd name="connsiteX9" fmla="*/ 439188 w 2473560"/>
                    <a:gd name="connsiteY9" fmla="*/ 1236781 h 2473560"/>
                    <a:gd name="connsiteX10" fmla="*/ 341996 w 2473560"/>
                    <a:gd name="connsiteY10" fmla="*/ 755370 h 2473560"/>
                    <a:gd name="connsiteX11" fmla="*/ 318696 w 2473560"/>
                    <a:gd name="connsiteY11" fmla="*/ 707002 h 2473560"/>
                    <a:gd name="connsiteX12" fmla="*/ 377117 w 2473560"/>
                    <a:gd name="connsiteY12" fmla="*/ 703316 h 2473560"/>
                    <a:gd name="connsiteX13" fmla="*/ 809119 w 2473560"/>
                    <a:gd name="connsiteY13" fmla="*/ 563980 h 2473560"/>
                    <a:gd name="connsiteX14" fmla="*/ 858323 w 2473560"/>
                    <a:gd name="connsiteY14" fmla="*/ 534088 h 2473560"/>
                    <a:gd name="connsiteX15" fmla="*/ 892416 w 2473560"/>
                    <a:gd name="connsiteY15" fmla="*/ 513376 h 2473560"/>
                    <a:gd name="connsiteX16" fmla="*/ 1236779 w 2473560"/>
                    <a:gd name="connsiteY16" fmla="*/ 439552 h 2473560"/>
                    <a:gd name="connsiteX17" fmla="*/ 926462 w 2473560"/>
                    <a:gd name="connsiteY17" fmla="*/ 502202 h 2473560"/>
                    <a:gd name="connsiteX18" fmla="*/ 895290 w 2473560"/>
                    <a:gd name="connsiteY18" fmla="*/ 519122 h 2473560"/>
                    <a:gd name="connsiteX19" fmla="*/ 895290 w 2473560"/>
                    <a:gd name="connsiteY19" fmla="*/ 519123 h 2473560"/>
                    <a:gd name="connsiteX20" fmla="*/ 791042 w 2473560"/>
                    <a:gd name="connsiteY20" fmla="*/ 575707 h 2473560"/>
                    <a:gd name="connsiteX21" fmla="*/ 439552 w 2473560"/>
                    <a:gd name="connsiteY21" fmla="*/ 1236781 h 2473560"/>
                    <a:gd name="connsiteX22" fmla="*/ 439566 w 2473560"/>
                    <a:gd name="connsiteY22" fmla="*/ 1237063 h 2473560"/>
                    <a:gd name="connsiteX23" fmla="*/ 439565 w 2473560"/>
                    <a:gd name="connsiteY23" fmla="*/ 1237063 h 2473560"/>
                    <a:gd name="connsiteX24" fmla="*/ 443667 w 2473560"/>
                    <a:gd name="connsiteY24" fmla="*/ 1318292 h 2473560"/>
                    <a:gd name="connsiteX25" fmla="*/ 1236779 w 2473560"/>
                    <a:gd name="connsiteY25" fmla="*/ 2034008 h 2473560"/>
                    <a:gd name="connsiteX26" fmla="*/ 2034007 w 2473560"/>
                    <a:gd name="connsiteY26" fmla="*/ 1236780 h 2473560"/>
                    <a:gd name="connsiteX27" fmla="*/ 1236779 w 2473560"/>
                    <a:gd name="connsiteY27" fmla="*/ 439552 h 2473560"/>
                    <a:gd name="connsiteX28" fmla="*/ 1236780 w 2473560"/>
                    <a:gd name="connsiteY28" fmla="*/ 0 h 2473560"/>
                    <a:gd name="connsiteX29" fmla="*/ 2473560 w 2473560"/>
                    <a:gd name="connsiteY29" fmla="*/ 1236780 h 2473560"/>
                    <a:gd name="connsiteX30" fmla="*/ 1236780 w 2473560"/>
                    <a:gd name="connsiteY30" fmla="*/ 2473560 h 2473560"/>
                    <a:gd name="connsiteX31" fmla="*/ 0 w 2473560"/>
                    <a:gd name="connsiteY31" fmla="*/ 1236780 h 2473560"/>
                    <a:gd name="connsiteX32" fmla="*/ 1236780 w 2473560"/>
                    <a:gd name="connsiteY32" fmla="*/ 0 h 247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473560" h="2473560">
                      <a:moveTo>
                        <a:pt x="892415" y="513375"/>
                      </a:moveTo>
                      <a:lnTo>
                        <a:pt x="858322" y="534087"/>
                      </a:lnTo>
                      <a:lnTo>
                        <a:pt x="809118" y="563979"/>
                      </a:lnTo>
                      <a:cubicBezTo>
                        <a:pt x="677685" y="635378"/>
                        <a:pt x="531863" y="683645"/>
                        <a:pt x="377116" y="703315"/>
                      </a:cubicBezTo>
                      <a:lnTo>
                        <a:pt x="318695" y="707001"/>
                      </a:lnTo>
                      <a:lnTo>
                        <a:pt x="341995" y="755369"/>
                      </a:lnTo>
                      <a:cubicBezTo>
                        <a:pt x="404579" y="903336"/>
                        <a:pt x="439187" y="1066016"/>
                        <a:pt x="439187" y="1236780"/>
                      </a:cubicBezTo>
                      <a:lnTo>
                        <a:pt x="439173" y="1237062"/>
                      </a:lnTo>
                      <a:lnTo>
                        <a:pt x="439174" y="1237062"/>
                      </a:lnTo>
                      <a:lnTo>
                        <a:pt x="439188" y="1236781"/>
                      </a:lnTo>
                      <a:cubicBezTo>
                        <a:pt x="439188" y="1066017"/>
                        <a:pt x="404580" y="903337"/>
                        <a:pt x="341996" y="755370"/>
                      </a:cubicBezTo>
                      <a:lnTo>
                        <a:pt x="318696" y="707002"/>
                      </a:lnTo>
                      <a:lnTo>
                        <a:pt x="377117" y="703316"/>
                      </a:lnTo>
                      <a:cubicBezTo>
                        <a:pt x="531864" y="683646"/>
                        <a:pt x="677686" y="635379"/>
                        <a:pt x="809119" y="563980"/>
                      </a:cubicBezTo>
                      <a:lnTo>
                        <a:pt x="858323" y="534088"/>
                      </a:lnTo>
                      <a:lnTo>
                        <a:pt x="892416" y="513376"/>
                      </a:lnTo>
                      <a:close/>
                      <a:moveTo>
                        <a:pt x="1236779" y="439552"/>
                      </a:moveTo>
                      <a:cubicBezTo>
                        <a:pt x="1126705" y="439552"/>
                        <a:pt x="1021841" y="461860"/>
                        <a:pt x="926462" y="502202"/>
                      </a:cubicBezTo>
                      <a:lnTo>
                        <a:pt x="895290" y="519122"/>
                      </a:lnTo>
                      <a:lnTo>
                        <a:pt x="895290" y="519123"/>
                      </a:lnTo>
                      <a:lnTo>
                        <a:pt x="791042" y="575707"/>
                      </a:lnTo>
                      <a:cubicBezTo>
                        <a:pt x="578978" y="718975"/>
                        <a:pt x="439552" y="961596"/>
                        <a:pt x="439552" y="1236781"/>
                      </a:cubicBezTo>
                      <a:lnTo>
                        <a:pt x="439566" y="1237063"/>
                      </a:lnTo>
                      <a:lnTo>
                        <a:pt x="439565" y="1237063"/>
                      </a:lnTo>
                      <a:lnTo>
                        <a:pt x="443667" y="1318292"/>
                      </a:lnTo>
                      <a:cubicBezTo>
                        <a:pt x="484493" y="1720299"/>
                        <a:pt x="824001" y="2034008"/>
                        <a:pt x="1236779" y="2034008"/>
                      </a:cubicBezTo>
                      <a:cubicBezTo>
                        <a:pt x="1677076" y="2034008"/>
                        <a:pt x="2034007" y="1677077"/>
                        <a:pt x="2034007" y="1236780"/>
                      </a:cubicBezTo>
                      <a:cubicBezTo>
                        <a:pt x="2034007" y="796483"/>
                        <a:pt x="1677076" y="439552"/>
                        <a:pt x="1236779" y="439552"/>
                      </a:cubicBezTo>
                      <a:close/>
                      <a:moveTo>
                        <a:pt x="1236780" y="0"/>
                      </a:moveTo>
                      <a:cubicBezTo>
                        <a:pt x="1919835" y="0"/>
                        <a:pt x="2473560" y="553725"/>
                        <a:pt x="2473560" y="1236780"/>
                      </a:cubicBezTo>
                      <a:cubicBezTo>
                        <a:pt x="2473560" y="1919835"/>
                        <a:pt x="1919835" y="2473560"/>
                        <a:pt x="1236780" y="2473560"/>
                      </a:cubicBezTo>
                      <a:cubicBezTo>
                        <a:pt x="553725" y="2473560"/>
                        <a:pt x="0" y="1919835"/>
                        <a:pt x="0" y="1236780"/>
                      </a:cubicBezTo>
                      <a:cubicBezTo>
                        <a:pt x="0" y="553725"/>
                        <a:pt x="553725" y="0"/>
                        <a:pt x="1236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1" name="îŝḷîḓé-任意多边形: 形状 62"/>
                <p:cNvSpPr/>
                <p:nvPr/>
              </p:nvSpPr>
              <p:spPr>
                <a:xfrm>
                  <a:off x="6096000" y="395399"/>
                  <a:ext cx="1236780" cy="2473559"/>
                </a:xfrm>
                <a:custGeom>
                  <a:avLst/>
                  <a:gdLst>
                    <a:gd name="connsiteX0" fmla="*/ 0 w 1236780"/>
                    <a:gd name="connsiteY0" fmla="*/ 0 h 2473559"/>
                    <a:gd name="connsiteX1" fmla="*/ 1236780 w 1236780"/>
                    <a:gd name="connsiteY1" fmla="*/ 1236780 h 2473559"/>
                    <a:gd name="connsiteX2" fmla="*/ 691496 w 1236780"/>
                    <a:gd name="connsiteY2" fmla="*/ 2262337 h 2473559"/>
                    <a:gd name="connsiteX3" fmla="*/ 672821 w 1236780"/>
                    <a:gd name="connsiteY3" fmla="*/ 2273683 h 2473559"/>
                    <a:gd name="connsiteX4" fmla="*/ 672821 w 1236780"/>
                    <a:gd name="connsiteY4" fmla="*/ 2273682 h 2473559"/>
                    <a:gd name="connsiteX5" fmla="*/ 638728 w 1236780"/>
                    <a:gd name="connsiteY5" fmla="*/ 2294394 h 2473559"/>
                    <a:gd name="connsiteX6" fmla="*/ 589524 w 1236780"/>
                    <a:gd name="connsiteY6" fmla="*/ 2324286 h 2473559"/>
                    <a:gd name="connsiteX7" fmla="*/ 1 w 1236780"/>
                    <a:gd name="connsiteY7" fmla="*/ 2473559 h 2473559"/>
                    <a:gd name="connsiteX8" fmla="*/ 0 w 1236780"/>
                    <a:gd name="connsiteY8" fmla="*/ 2473559 h 2473559"/>
                    <a:gd name="connsiteX9" fmla="*/ 0 w 1236780"/>
                    <a:gd name="connsiteY9" fmla="*/ 2034007 h 2473559"/>
                    <a:gd name="connsiteX10" fmla="*/ 1 w 1236780"/>
                    <a:gd name="connsiteY10" fmla="*/ 2034007 h 2473559"/>
                    <a:gd name="connsiteX11" fmla="*/ 310318 w 1236780"/>
                    <a:gd name="connsiteY11" fmla="*/ 1971357 h 2473559"/>
                    <a:gd name="connsiteX12" fmla="*/ 441584 w 1236780"/>
                    <a:gd name="connsiteY12" fmla="*/ 1900110 h 2473559"/>
                    <a:gd name="connsiteX13" fmla="*/ 441584 w 1236780"/>
                    <a:gd name="connsiteY13" fmla="*/ 1900109 h 2473559"/>
                    <a:gd name="connsiteX14" fmla="*/ 445738 w 1236780"/>
                    <a:gd name="connsiteY14" fmla="*/ 1897854 h 2473559"/>
                    <a:gd name="connsiteX15" fmla="*/ 474054 w 1236780"/>
                    <a:gd name="connsiteY15" fmla="*/ 1876147 h 2473559"/>
                    <a:gd name="connsiteX16" fmla="*/ 474055 w 1236780"/>
                    <a:gd name="connsiteY16" fmla="*/ 1876148 h 2473559"/>
                    <a:gd name="connsiteX17" fmla="*/ 521727 w 1236780"/>
                    <a:gd name="connsiteY17" fmla="*/ 1839602 h 2473559"/>
                    <a:gd name="connsiteX18" fmla="*/ 797228 w 1236780"/>
                    <a:gd name="connsiteY18" fmla="*/ 1236780 h 2473559"/>
                    <a:gd name="connsiteX19" fmla="*/ 0 w 1236780"/>
                    <a:gd name="connsiteY19" fmla="*/ 439552 h 2473559"/>
                    <a:gd name="connsiteX20" fmla="*/ 0 w 1236780"/>
                    <a:gd name="connsiteY20" fmla="*/ 0 h 247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36780" h="2473559">
                      <a:moveTo>
                        <a:pt x="0" y="0"/>
                      </a:moveTo>
                      <a:cubicBezTo>
                        <a:pt x="683055" y="0"/>
                        <a:pt x="1236780" y="553725"/>
                        <a:pt x="1236780" y="1236780"/>
                      </a:cubicBezTo>
                      <a:cubicBezTo>
                        <a:pt x="1236780" y="1663689"/>
                        <a:pt x="1020482" y="2040079"/>
                        <a:pt x="691496" y="2262337"/>
                      </a:cubicBezTo>
                      <a:lnTo>
                        <a:pt x="672821" y="2273683"/>
                      </a:lnTo>
                      <a:lnTo>
                        <a:pt x="672821" y="2273682"/>
                      </a:lnTo>
                      <a:lnTo>
                        <a:pt x="638728" y="2294394"/>
                      </a:lnTo>
                      <a:lnTo>
                        <a:pt x="589524" y="2324286"/>
                      </a:lnTo>
                      <a:cubicBezTo>
                        <a:pt x="414280" y="2419485"/>
                        <a:pt x="213456" y="2473559"/>
                        <a:pt x="1" y="2473559"/>
                      </a:cubicBezTo>
                      <a:lnTo>
                        <a:pt x="0" y="2473559"/>
                      </a:lnTo>
                      <a:lnTo>
                        <a:pt x="0" y="2034007"/>
                      </a:lnTo>
                      <a:lnTo>
                        <a:pt x="1" y="2034007"/>
                      </a:lnTo>
                      <a:cubicBezTo>
                        <a:pt x="110075" y="2034007"/>
                        <a:pt x="214940" y="2011699"/>
                        <a:pt x="310318" y="1971357"/>
                      </a:cubicBezTo>
                      <a:lnTo>
                        <a:pt x="441584" y="1900110"/>
                      </a:lnTo>
                      <a:lnTo>
                        <a:pt x="441584" y="1900109"/>
                      </a:lnTo>
                      <a:lnTo>
                        <a:pt x="445738" y="1897854"/>
                      </a:lnTo>
                      <a:lnTo>
                        <a:pt x="474054" y="1876147"/>
                      </a:lnTo>
                      <a:lnTo>
                        <a:pt x="474055" y="1876148"/>
                      </a:lnTo>
                      <a:lnTo>
                        <a:pt x="521727" y="1839602"/>
                      </a:lnTo>
                      <a:cubicBezTo>
                        <a:pt x="690480" y="1693422"/>
                        <a:pt x="797228" y="1477567"/>
                        <a:pt x="797228" y="1236780"/>
                      </a:cubicBezTo>
                      <a:cubicBezTo>
                        <a:pt x="797228" y="796484"/>
                        <a:pt x="440297" y="439552"/>
                        <a:pt x="0" y="43955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2" name="îŝḷîḓé-任意多边形: 形状 63"/>
                <p:cNvSpPr/>
                <p:nvPr/>
              </p:nvSpPr>
              <p:spPr>
                <a:xfrm rot="19394608" flipV="1">
                  <a:off x="5399111" y="1925810"/>
                  <a:ext cx="1465219" cy="1568654"/>
                </a:xfrm>
                <a:custGeom>
                  <a:avLst/>
                  <a:gdLst>
                    <a:gd name="connsiteX0" fmla="*/ 467393 w 1227003"/>
                    <a:gd name="connsiteY0" fmla="*/ 1313625 h 1313625"/>
                    <a:gd name="connsiteX1" fmla="*/ 477090 w 1227003"/>
                    <a:gd name="connsiteY1" fmla="*/ 1279288 h 1313625"/>
                    <a:gd name="connsiteX2" fmla="*/ 480192 w 1227003"/>
                    <a:gd name="connsiteY2" fmla="*/ 1272556 h 1313625"/>
                    <a:gd name="connsiteX3" fmla="*/ 541601 w 1227003"/>
                    <a:gd name="connsiteY3" fmla="*/ 1139360 h 1313625"/>
                    <a:gd name="connsiteX4" fmla="*/ 752732 w 1227003"/>
                    <a:gd name="connsiteY4" fmla="*/ 903467 h 1313625"/>
                    <a:gd name="connsiteX5" fmla="*/ 1038845 w 1227003"/>
                    <a:gd name="connsiteY5" fmla="*/ 767963 h 1313625"/>
                    <a:gd name="connsiteX6" fmla="*/ 1186648 w 1227003"/>
                    <a:gd name="connsiteY6" fmla="*/ 746493 h 1313625"/>
                    <a:gd name="connsiteX7" fmla="*/ 1186649 w 1227003"/>
                    <a:gd name="connsiteY7" fmla="*/ 746494 h 1313625"/>
                    <a:gd name="connsiteX8" fmla="*/ 1191326 w 1227003"/>
                    <a:gd name="connsiteY8" fmla="*/ 745815 h 1313625"/>
                    <a:gd name="connsiteX9" fmla="*/ 1227003 w 1227003"/>
                    <a:gd name="connsiteY9" fmla="*/ 746261 h 1313625"/>
                    <a:gd name="connsiteX10" fmla="*/ 1148361 w 1227003"/>
                    <a:gd name="connsiteY10" fmla="*/ 308817 h 1313625"/>
                    <a:gd name="connsiteX11" fmla="*/ 1108651 w 1227003"/>
                    <a:gd name="connsiteY11" fmla="*/ 312624 h 1313625"/>
                    <a:gd name="connsiteX12" fmla="*/ 1051342 w 1227003"/>
                    <a:gd name="connsiteY12" fmla="*/ 318120 h 1313625"/>
                    <a:gd name="connsiteX13" fmla="*/ 1028048 w 1227003"/>
                    <a:gd name="connsiteY13" fmla="*/ 322960 h 1313625"/>
                    <a:gd name="connsiteX14" fmla="*/ 1026107 w 1227003"/>
                    <a:gd name="connsiteY14" fmla="*/ 322960 h 1313625"/>
                    <a:gd name="connsiteX15" fmla="*/ 1051342 w 1227003"/>
                    <a:gd name="connsiteY15" fmla="*/ 318118 h 1313625"/>
                    <a:gd name="connsiteX16" fmla="*/ 1108652 w 1227003"/>
                    <a:gd name="connsiteY16" fmla="*/ 312623 h 1313625"/>
                    <a:gd name="connsiteX17" fmla="*/ 1148361 w 1227003"/>
                    <a:gd name="connsiteY17" fmla="*/ 308815 h 1313625"/>
                    <a:gd name="connsiteX18" fmla="*/ 1147224 w 1227003"/>
                    <a:gd name="connsiteY18" fmla="*/ 302491 h 1313625"/>
                    <a:gd name="connsiteX19" fmla="*/ 1029842 w 1227003"/>
                    <a:gd name="connsiteY19" fmla="*/ 319540 h 1313625"/>
                    <a:gd name="connsiteX20" fmla="*/ 352636 w 1227003"/>
                    <a:gd name="connsiteY20" fmla="*/ 235 h 1313625"/>
                    <a:gd name="connsiteX21" fmla="*/ 352478 w 1227003"/>
                    <a:gd name="connsiteY21" fmla="*/ 0 h 1313625"/>
                    <a:gd name="connsiteX22" fmla="*/ 352164 w 1227003"/>
                    <a:gd name="connsiteY22" fmla="*/ 235 h 1313625"/>
                    <a:gd name="connsiteX23" fmla="*/ 0 w 1227003"/>
                    <a:gd name="connsiteY23" fmla="*/ 263270 h 1313625"/>
                    <a:gd name="connsiteX24" fmla="*/ 180 w 1227003"/>
                    <a:gd name="connsiteY24" fmla="*/ 263488 h 1313625"/>
                    <a:gd name="connsiteX25" fmla="*/ 114169 w 1227003"/>
                    <a:gd name="connsiteY25" fmla="*/ 1003468 h 1313625"/>
                    <a:gd name="connsiteX26" fmla="*/ 64509 w 1227003"/>
                    <a:gd name="connsiteY26" fmla="*/ 1111184 h 1313625"/>
                    <a:gd name="connsiteX27" fmla="*/ 70253 w 1227003"/>
                    <a:gd name="connsiteY27" fmla="*/ 1114070 h 1313625"/>
                    <a:gd name="connsiteX28" fmla="*/ 86181 w 1227003"/>
                    <a:gd name="connsiteY28" fmla="*/ 1074575 h 1313625"/>
                    <a:gd name="connsiteX29" fmla="*/ 106708 w 1227003"/>
                    <a:gd name="connsiteY29" fmla="*/ 1023678 h 1313625"/>
                    <a:gd name="connsiteX30" fmla="*/ 489698 w 1227003"/>
                    <a:gd name="connsiteY30" fmla="*/ 551303 h 1313625"/>
                    <a:gd name="connsiteX31" fmla="*/ 544351 w 1227003"/>
                    <a:gd name="connsiteY31" fmla="*/ 515610 h 1313625"/>
                    <a:gd name="connsiteX32" fmla="*/ 544351 w 1227003"/>
                    <a:gd name="connsiteY32" fmla="*/ 515612 h 1313625"/>
                    <a:gd name="connsiteX33" fmla="*/ 489697 w 1227003"/>
                    <a:gd name="connsiteY33" fmla="*/ 551304 h 1313625"/>
                    <a:gd name="connsiteX34" fmla="*/ 106708 w 1227003"/>
                    <a:gd name="connsiteY34" fmla="*/ 1023679 h 1313625"/>
                    <a:gd name="connsiteX35" fmla="*/ 86181 w 1227003"/>
                    <a:gd name="connsiteY35" fmla="*/ 1074576 h 1313625"/>
                    <a:gd name="connsiteX36" fmla="*/ 70254 w 1227003"/>
                    <a:gd name="connsiteY36" fmla="*/ 1114071 h 1313625"/>
                    <a:gd name="connsiteX0-1" fmla="*/ 467393 w 1227003"/>
                    <a:gd name="connsiteY0-2" fmla="*/ 1313625 h 1313625"/>
                    <a:gd name="connsiteX1-3" fmla="*/ 477090 w 1227003"/>
                    <a:gd name="connsiteY1-4" fmla="*/ 1279288 h 1313625"/>
                    <a:gd name="connsiteX2-5" fmla="*/ 480192 w 1227003"/>
                    <a:gd name="connsiteY2-6" fmla="*/ 1272556 h 1313625"/>
                    <a:gd name="connsiteX3-7" fmla="*/ 541601 w 1227003"/>
                    <a:gd name="connsiteY3-8" fmla="*/ 1139360 h 1313625"/>
                    <a:gd name="connsiteX4-9" fmla="*/ 752732 w 1227003"/>
                    <a:gd name="connsiteY4-10" fmla="*/ 903467 h 1313625"/>
                    <a:gd name="connsiteX5-11" fmla="*/ 1038845 w 1227003"/>
                    <a:gd name="connsiteY5-12" fmla="*/ 767963 h 1313625"/>
                    <a:gd name="connsiteX6-13" fmla="*/ 1186648 w 1227003"/>
                    <a:gd name="connsiteY6-14" fmla="*/ 746493 h 1313625"/>
                    <a:gd name="connsiteX7-15" fmla="*/ 1186649 w 1227003"/>
                    <a:gd name="connsiteY7-16" fmla="*/ 746494 h 1313625"/>
                    <a:gd name="connsiteX8-17" fmla="*/ 1191326 w 1227003"/>
                    <a:gd name="connsiteY8-18" fmla="*/ 745815 h 1313625"/>
                    <a:gd name="connsiteX9-19" fmla="*/ 1227003 w 1227003"/>
                    <a:gd name="connsiteY9-20" fmla="*/ 746261 h 1313625"/>
                    <a:gd name="connsiteX10-21" fmla="*/ 1148361 w 1227003"/>
                    <a:gd name="connsiteY10-22" fmla="*/ 308817 h 1313625"/>
                    <a:gd name="connsiteX11-23" fmla="*/ 1108651 w 1227003"/>
                    <a:gd name="connsiteY11-24" fmla="*/ 312624 h 1313625"/>
                    <a:gd name="connsiteX12-25" fmla="*/ 1051342 w 1227003"/>
                    <a:gd name="connsiteY12-26" fmla="*/ 318120 h 1313625"/>
                    <a:gd name="connsiteX13-27" fmla="*/ 1028048 w 1227003"/>
                    <a:gd name="connsiteY13-28" fmla="*/ 322960 h 1313625"/>
                    <a:gd name="connsiteX14-29" fmla="*/ 1026107 w 1227003"/>
                    <a:gd name="connsiteY14-30" fmla="*/ 322960 h 1313625"/>
                    <a:gd name="connsiteX15-31" fmla="*/ 1051342 w 1227003"/>
                    <a:gd name="connsiteY15-32" fmla="*/ 318118 h 1313625"/>
                    <a:gd name="connsiteX16-33" fmla="*/ 1108652 w 1227003"/>
                    <a:gd name="connsiteY16-34" fmla="*/ 312623 h 1313625"/>
                    <a:gd name="connsiteX17-35" fmla="*/ 1148361 w 1227003"/>
                    <a:gd name="connsiteY17-36" fmla="*/ 308815 h 1313625"/>
                    <a:gd name="connsiteX18-37" fmla="*/ 1147224 w 1227003"/>
                    <a:gd name="connsiteY18-38" fmla="*/ 302491 h 1313625"/>
                    <a:gd name="connsiteX19-39" fmla="*/ 1029842 w 1227003"/>
                    <a:gd name="connsiteY19-40" fmla="*/ 319540 h 1313625"/>
                    <a:gd name="connsiteX20-41" fmla="*/ 352636 w 1227003"/>
                    <a:gd name="connsiteY20-42" fmla="*/ 235 h 1313625"/>
                    <a:gd name="connsiteX21-43" fmla="*/ 352478 w 1227003"/>
                    <a:gd name="connsiteY21-44" fmla="*/ 0 h 1313625"/>
                    <a:gd name="connsiteX22-45" fmla="*/ 352164 w 1227003"/>
                    <a:gd name="connsiteY22-46" fmla="*/ 235 h 1313625"/>
                    <a:gd name="connsiteX23-47" fmla="*/ 0 w 1227003"/>
                    <a:gd name="connsiteY23-48" fmla="*/ 263270 h 1313625"/>
                    <a:gd name="connsiteX24-49" fmla="*/ 180 w 1227003"/>
                    <a:gd name="connsiteY24-50" fmla="*/ 263488 h 1313625"/>
                    <a:gd name="connsiteX25-51" fmla="*/ 114169 w 1227003"/>
                    <a:gd name="connsiteY25-52" fmla="*/ 1003468 h 1313625"/>
                    <a:gd name="connsiteX26-53" fmla="*/ 64509 w 1227003"/>
                    <a:gd name="connsiteY26-54" fmla="*/ 1111184 h 1313625"/>
                    <a:gd name="connsiteX27-55" fmla="*/ 70253 w 1227003"/>
                    <a:gd name="connsiteY27-56" fmla="*/ 1114070 h 1313625"/>
                    <a:gd name="connsiteX28-57" fmla="*/ 86181 w 1227003"/>
                    <a:gd name="connsiteY28-58" fmla="*/ 1074575 h 1313625"/>
                    <a:gd name="connsiteX29-59" fmla="*/ 106708 w 1227003"/>
                    <a:gd name="connsiteY29-60" fmla="*/ 1023678 h 1313625"/>
                    <a:gd name="connsiteX30-61" fmla="*/ 489698 w 1227003"/>
                    <a:gd name="connsiteY30-62" fmla="*/ 551303 h 1313625"/>
                    <a:gd name="connsiteX31-63" fmla="*/ 544351 w 1227003"/>
                    <a:gd name="connsiteY31-64" fmla="*/ 515610 h 1313625"/>
                    <a:gd name="connsiteX32-65" fmla="*/ 489697 w 1227003"/>
                    <a:gd name="connsiteY32-66" fmla="*/ 551304 h 1313625"/>
                    <a:gd name="connsiteX33-67" fmla="*/ 106708 w 1227003"/>
                    <a:gd name="connsiteY33-68" fmla="*/ 1023679 h 1313625"/>
                    <a:gd name="connsiteX34-69" fmla="*/ 86181 w 1227003"/>
                    <a:gd name="connsiteY34-70" fmla="*/ 1074576 h 1313625"/>
                    <a:gd name="connsiteX35-71" fmla="*/ 70254 w 1227003"/>
                    <a:gd name="connsiteY35-72" fmla="*/ 1114071 h 1313625"/>
                    <a:gd name="connsiteX36-73" fmla="*/ 467393 w 1227003"/>
                    <a:gd name="connsiteY36-74" fmla="*/ 1313625 h 1313625"/>
                    <a:gd name="connsiteX0-75" fmla="*/ 467393 w 1227003"/>
                    <a:gd name="connsiteY0-76" fmla="*/ 1313625 h 1313625"/>
                    <a:gd name="connsiteX1-77" fmla="*/ 477090 w 1227003"/>
                    <a:gd name="connsiteY1-78" fmla="*/ 1279288 h 1313625"/>
                    <a:gd name="connsiteX2-79" fmla="*/ 480192 w 1227003"/>
                    <a:gd name="connsiteY2-80" fmla="*/ 1272556 h 1313625"/>
                    <a:gd name="connsiteX3-81" fmla="*/ 541601 w 1227003"/>
                    <a:gd name="connsiteY3-82" fmla="*/ 1139360 h 1313625"/>
                    <a:gd name="connsiteX4-83" fmla="*/ 752732 w 1227003"/>
                    <a:gd name="connsiteY4-84" fmla="*/ 903467 h 1313625"/>
                    <a:gd name="connsiteX5-85" fmla="*/ 1038845 w 1227003"/>
                    <a:gd name="connsiteY5-86" fmla="*/ 767963 h 1313625"/>
                    <a:gd name="connsiteX6-87" fmla="*/ 1186648 w 1227003"/>
                    <a:gd name="connsiteY6-88" fmla="*/ 746493 h 1313625"/>
                    <a:gd name="connsiteX7-89" fmla="*/ 1186649 w 1227003"/>
                    <a:gd name="connsiteY7-90" fmla="*/ 746494 h 1313625"/>
                    <a:gd name="connsiteX8-91" fmla="*/ 1191326 w 1227003"/>
                    <a:gd name="connsiteY8-92" fmla="*/ 745815 h 1313625"/>
                    <a:gd name="connsiteX9-93" fmla="*/ 1227003 w 1227003"/>
                    <a:gd name="connsiteY9-94" fmla="*/ 746261 h 1313625"/>
                    <a:gd name="connsiteX10-95" fmla="*/ 1148361 w 1227003"/>
                    <a:gd name="connsiteY10-96" fmla="*/ 308817 h 1313625"/>
                    <a:gd name="connsiteX11-97" fmla="*/ 1108651 w 1227003"/>
                    <a:gd name="connsiteY11-98" fmla="*/ 312624 h 1313625"/>
                    <a:gd name="connsiteX12-99" fmla="*/ 1051342 w 1227003"/>
                    <a:gd name="connsiteY12-100" fmla="*/ 318120 h 1313625"/>
                    <a:gd name="connsiteX13-101" fmla="*/ 1028048 w 1227003"/>
                    <a:gd name="connsiteY13-102" fmla="*/ 322960 h 1313625"/>
                    <a:gd name="connsiteX14-103" fmla="*/ 1026107 w 1227003"/>
                    <a:gd name="connsiteY14-104" fmla="*/ 322960 h 1313625"/>
                    <a:gd name="connsiteX15-105" fmla="*/ 1051342 w 1227003"/>
                    <a:gd name="connsiteY15-106" fmla="*/ 318118 h 1313625"/>
                    <a:gd name="connsiteX16-107" fmla="*/ 1108652 w 1227003"/>
                    <a:gd name="connsiteY16-108" fmla="*/ 312623 h 1313625"/>
                    <a:gd name="connsiteX17-109" fmla="*/ 1148361 w 1227003"/>
                    <a:gd name="connsiteY17-110" fmla="*/ 308815 h 1313625"/>
                    <a:gd name="connsiteX18-111" fmla="*/ 1147224 w 1227003"/>
                    <a:gd name="connsiteY18-112" fmla="*/ 302491 h 1313625"/>
                    <a:gd name="connsiteX19-113" fmla="*/ 1029842 w 1227003"/>
                    <a:gd name="connsiteY19-114" fmla="*/ 319540 h 1313625"/>
                    <a:gd name="connsiteX20-115" fmla="*/ 352636 w 1227003"/>
                    <a:gd name="connsiteY20-116" fmla="*/ 235 h 1313625"/>
                    <a:gd name="connsiteX21-117" fmla="*/ 352478 w 1227003"/>
                    <a:gd name="connsiteY21-118" fmla="*/ 0 h 1313625"/>
                    <a:gd name="connsiteX22-119" fmla="*/ 352164 w 1227003"/>
                    <a:gd name="connsiteY22-120" fmla="*/ 235 h 1313625"/>
                    <a:gd name="connsiteX23-121" fmla="*/ 0 w 1227003"/>
                    <a:gd name="connsiteY23-122" fmla="*/ 263270 h 1313625"/>
                    <a:gd name="connsiteX24-123" fmla="*/ 180 w 1227003"/>
                    <a:gd name="connsiteY24-124" fmla="*/ 263488 h 1313625"/>
                    <a:gd name="connsiteX25-125" fmla="*/ 114169 w 1227003"/>
                    <a:gd name="connsiteY25-126" fmla="*/ 1003468 h 1313625"/>
                    <a:gd name="connsiteX26-127" fmla="*/ 64509 w 1227003"/>
                    <a:gd name="connsiteY26-128" fmla="*/ 1111184 h 1313625"/>
                    <a:gd name="connsiteX27-129" fmla="*/ 70253 w 1227003"/>
                    <a:gd name="connsiteY27-130" fmla="*/ 1114070 h 1313625"/>
                    <a:gd name="connsiteX28-131" fmla="*/ 86181 w 1227003"/>
                    <a:gd name="connsiteY28-132" fmla="*/ 1074575 h 1313625"/>
                    <a:gd name="connsiteX29-133" fmla="*/ 106708 w 1227003"/>
                    <a:gd name="connsiteY29-134" fmla="*/ 1023678 h 1313625"/>
                    <a:gd name="connsiteX30-135" fmla="*/ 489698 w 1227003"/>
                    <a:gd name="connsiteY30-136" fmla="*/ 551303 h 1313625"/>
                    <a:gd name="connsiteX31-137" fmla="*/ 544351 w 1227003"/>
                    <a:gd name="connsiteY31-138" fmla="*/ 515610 h 1313625"/>
                    <a:gd name="connsiteX32-139" fmla="*/ 106708 w 1227003"/>
                    <a:gd name="connsiteY32-140" fmla="*/ 1023679 h 1313625"/>
                    <a:gd name="connsiteX33-141" fmla="*/ 86181 w 1227003"/>
                    <a:gd name="connsiteY33-142" fmla="*/ 1074576 h 1313625"/>
                    <a:gd name="connsiteX34-143" fmla="*/ 70254 w 1227003"/>
                    <a:gd name="connsiteY34-144" fmla="*/ 1114071 h 1313625"/>
                    <a:gd name="connsiteX35-145" fmla="*/ 467393 w 1227003"/>
                    <a:gd name="connsiteY35-146" fmla="*/ 1313625 h 1313625"/>
                    <a:gd name="connsiteX0-147" fmla="*/ 467393 w 1227003"/>
                    <a:gd name="connsiteY0-148" fmla="*/ 1313625 h 1313625"/>
                    <a:gd name="connsiteX1-149" fmla="*/ 477090 w 1227003"/>
                    <a:gd name="connsiteY1-150" fmla="*/ 1279288 h 1313625"/>
                    <a:gd name="connsiteX2-151" fmla="*/ 480192 w 1227003"/>
                    <a:gd name="connsiteY2-152" fmla="*/ 1272556 h 1313625"/>
                    <a:gd name="connsiteX3-153" fmla="*/ 541601 w 1227003"/>
                    <a:gd name="connsiteY3-154" fmla="*/ 1139360 h 1313625"/>
                    <a:gd name="connsiteX4-155" fmla="*/ 752732 w 1227003"/>
                    <a:gd name="connsiteY4-156" fmla="*/ 903467 h 1313625"/>
                    <a:gd name="connsiteX5-157" fmla="*/ 1038845 w 1227003"/>
                    <a:gd name="connsiteY5-158" fmla="*/ 767963 h 1313625"/>
                    <a:gd name="connsiteX6-159" fmla="*/ 1186648 w 1227003"/>
                    <a:gd name="connsiteY6-160" fmla="*/ 746493 h 1313625"/>
                    <a:gd name="connsiteX7-161" fmla="*/ 1186649 w 1227003"/>
                    <a:gd name="connsiteY7-162" fmla="*/ 746494 h 1313625"/>
                    <a:gd name="connsiteX8-163" fmla="*/ 1191326 w 1227003"/>
                    <a:gd name="connsiteY8-164" fmla="*/ 745815 h 1313625"/>
                    <a:gd name="connsiteX9-165" fmla="*/ 1227003 w 1227003"/>
                    <a:gd name="connsiteY9-166" fmla="*/ 746261 h 1313625"/>
                    <a:gd name="connsiteX10-167" fmla="*/ 1148361 w 1227003"/>
                    <a:gd name="connsiteY10-168" fmla="*/ 308817 h 1313625"/>
                    <a:gd name="connsiteX11-169" fmla="*/ 1108651 w 1227003"/>
                    <a:gd name="connsiteY11-170" fmla="*/ 312624 h 1313625"/>
                    <a:gd name="connsiteX12-171" fmla="*/ 1051342 w 1227003"/>
                    <a:gd name="connsiteY12-172" fmla="*/ 318120 h 1313625"/>
                    <a:gd name="connsiteX13-173" fmla="*/ 1028048 w 1227003"/>
                    <a:gd name="connsiteY13-174" fmla="*/ 322960 h 1313625"/>
                    <a:gd name="connsiteX14-175" fmla="*/ 1026107 w 1227003"/>
                    <a:gd name="connsiteY14-176" fmla="*/ 322960 h 1313625"/>
                    <a:gd name="connsiteX15-177" fmla="*/ 1051342 w 1227003"/>
                    <a:gd name="connsiteY15-178" fmla="*/ 318118 h 1313625"/>
                    <a:gd name="connsiteX16-179" fmla="*/ 1108652 w 1227003"/>
                    <a:gd name="connsiteY16-180" fmla="*/ 312623 h 1313625"/>
                    <a:gd name="connsiteX17-181" fmla="*/ 1148361 w 1227003"/>
                    <a:gd name="connsiteY17-182" fmla="*/ 308815 h 1313625"/>
                    <a:gd name="connsiteX18-183" fmla="*/ 1147224 w 1227003"/>
                    <a:gd name="connsiteY18-184" fmla="*/ 302491 h 1313625"/>
                    <a:gd name="connsiteX19-185" fmla="*/ 1029842 w 1227003"/>
                    <a:gd name="connsiteY19-186" fmla="*/ 319540 h 1313625"/>
                    <a:gd name="connsiteX20-187" fmla="*/ 352636 w 1227003"/>
                    <a:gd name="connsiteY20-188" fmla="*/ 235 h 1313625"/>
                    <a:gd name="connsiteX21-189" fmla="*/ 352478 w 1227003"/>
                    <a:gd name="connsiteY21-190" fmla="*/ 0 h 1313625"/>
                    <a:gd name="connsiteX22-191" fmla="*/ 352164 w 1227003"/>
                    <a:gd name="connsiteY22-192" fmla="*/ 235 h 1313625"/>
                    <a:gd name="connsiteX23-193" fmla="*/ 0 w 1227003"/>
                    <a:gd name="connsiteY23-194" fmla="*/ 263270 h 1313625"/>
                    <a:gd name="connsiteX24-195" fmla="*/ 180 w 1227003"/>
                    <a:gd name="connsiteY24-196" fmla="*/ 263488 h 1313625"/>
                    <a:gd name="connsiteX25-197" fmla="*/ 114169 w 1227003"/>
                    <a:gd name="connsiteY25-198" fmla="*/ 1003468 h 1313625"/>
                    <a:gd name="connsiteX26-199" fmla="*/ 64509 w 1227003"/>
                    <a:gd name="connsiteY26-200" fmla="*/ 1111184 h 1313625"/>
                    <a:gd name="connsiteX27-201" fmla="*/ 70253 w 1227003"/>
                    <a:gd name="connsiteY27-202" fmla="*/ 1114070 h 1313625"/>
                    <a:gd name="connsiteX28-203" fmla="*/ 86181 w 1227003"/>
                    <a:gd name="connsiteY28-204" fmla="*/ 1074575 h 1313625"/>
                    <a:gd name="connsiteX29-205" fmla="*/ 106708 w 1227003"/>
                    <a:gd name="connsiteY29-206" fmla="*/ 1023678 h 1313625"/>
                    <a:gd name="connsiteX30-207" fmla="*/ 489698 w 1227003"/>
                    <a:gd name="connsiteY30-208" fmla="*/ 551303 h 1313625"/>
                    <a:gd name="connsiteX31-209" fmla="*/ 106708 w 1227003"/>
                    <a:gd name="connsiteY31-210" fmla="*/ 1023679 h 1313625"/>
                    <a:gd name="connsiteX32-211" fmla="*/ 86181 w 1227003"/>
                    <a:gd name="connsiteY32-212" fmla="*/ 1074576 h 1313625"/>
                    <a:gd name="connsiteX33-213" fmla="*/ 70254 w 1227003"/>
                    <a:gd name="connsiteY33-214" fmla="*/ 1114071 h 1313625"/>
                    <a:gd name="connsiteX34-215" fmla="*/ 467393 w 1227003"/>
                    <a:gd name="connsiteY34-216" fmla="*/ 1313625 h 1313625"/>
                    <a:gd name="connsiteX0-217" fmla="*/ 467393 w 1227003"/>
                    <a:gd name="connsiteY0-218" fmla="*/ 1313625 h 1313625"/>
                    <a:gd name="connsiteX1-219" fmla="*/ 477090 w 1227003"/>
                    <a:gd name="connsiteY1-220" fmla="*/ 1279288 h 1313625"/>
                    <a:gd name="connsiteX2-221" fmla="*/ 480192 w 1227003"/>
                    <a:gd name="connsiteY2-222" fmla="*/ 1272556 h 1313625"/>
                    <a:gd name="connsiteX3-223" fmla="*/ 541601 w 1227003"/>
                    <a:gd name="connsiteY3-224" fmla="*/ 1139360 h 1313625"/>
                    <a:gd name="connsiteX4-225" fmla="*/ 752732 w 1227003"/>
                    <a:gd name="connsiteY4-226" fmla="*/ 903467 h 1313625"/>
                    <a:gd name="connsiteX5-227" fmla="*/ 1038845 w 1227003"/>
                    <a:gd name="connsiteY5-228" fmla="*/ 767963 h 1313625"/>
                    <a:gd name="connsiteX6-229" fmla="*/ 1186648 w 1227003"/>
                    <a:gd name="connsiteY6-230" fmla="*/ 746493 h 1313625"/>
                    <a:gd name="connsiteX7-231" fmla="*/ 1186649 w 1227003"/>
                    <a:gd name="connsiteY7-232" fmla="*/ 746494 h 1313625"/>
                    <a:gd name="connsiteX8-233" fmla="*/ 1191326 w 1227003"/>
                    <a:gd name="connsiteY8-234" fmla="*/ 745815 h 1313625"/>
                    <a:gd name="connsiteX9-235" fmla="*/ 1227003 w 1227003"/>
                    <a:gd name="connsiteY9-236" fmla="*/ 746261 h 1313625"/>
                    <a:gd name="connsiteX10-237" fmla="*/ 1148361 w 1227003"/>
                    <a:gd name="connsiteY10-238" fmla="*/ 308817 h 1313625"/>
                    <a:gd name="connsiteX11-239" fmla="*/ 1108651 w 1227003"/>
                    <a:gd name="connsiteY11-240" fmla="*/ 312624 h 1313625"/>
                    <a:gd name="connsiteX12-241" fmla="*/ 1051342 w 1227003"/>
                    <a:gd name="connsiteY12-242" fmla="*/ 318120 h 1313625"/>
                    <a:gd name="connsiteX13-243" fmla="*/ 1028048 w 1227003"/>
                    <a:gd name="connsiteY13-244" fmla="*/ 322960 h 1313625"/>
                    <a:gd name="connsiteX14-245" fmla="*/ 1026107 w 1227003"/>
                    <a:gd name="connsiteY14-246" fmla="*/ 322960 h 1313625"/>
                    <a:gd name="connsiteX15-247" fmla="*/ 1051342 w 1227003"/>
                    <a:gd name="connsiteY15-248" fmla="*/ 318118 h 1313625"/>
                    <a:gd name="connsiteX16-249" fmla="*/ 1108652 w 1227003"/>
                    <a:gd name="connsiteY16-250" fmla="*/ 312623 h 1313625"/>
                    <a:gd name="connsiteX17-251" fmla="*/ 1148361 w 1227003"/>
                    <a:gd name="connsiteY17-252" fmla="*/ 308815 h 1313625"/>
                    <a:gd name="connsiteX18-253" fmla="*/ 1147224 w 1227003"/>
                    <a:gd name="connsiteY18-254" fmla="*/ 302491 h 1313625"/>
                    <a:gd name="connsiteX19-255" fmla="*/ 1029842 w 1227003"/>
                    <a:gd name="connsiteY19-256" fmla="*/ 319540 h 1313625"/>
                    <a:gd name="connsiteX20-257" fmla="*/ 352636 w 1227003"/>
                    <a:gd name="connsiteY20-258" fmla="*/ 235 h 1313625"/>
                    <a:gd name="connsiteX21-259" fmla="*/ 352478 w 1227003"/>
                    <a:gd name="connsiteY21-260" fmla="*/ 0 h 1313625"/>
                    <a:gd name="connsiteX22-261" fmla="*/ 352164 w 1227003"/>
                    <a:gd name="connsiteY22-262" fmla="*/ 235 h 1313625"/>
                    <a:gd name="connsiteX23-263" fmla="*/ 0 w 1227003"/>
                    <a:gd name="connsiteY23-264" fmla="*/ 263270 h 1313625"/>
                    <a:gd name="connsiteX24-265" fmla="*/ 180 w 1227003"/>
                    <a:gd name="connsiteY24-266" fmla="*/ 263488 h 1313625"/>
                    <a:gd name="connsiteX25-267" fmla="*/ 114169 w 1227003"/>
                    <a:gd name="connsiteY25-268" fmla="*/ 1003468 h 1313625"/>
                    <a:gd name="connsiteX26-269" fmla="*/ 64509 w 1227003"/>
                    <a:gd name="connsiteY26-270" fmla="*/ 1111184 h 1313625"/>
                    <a:gd name="connsiteX27-271" fmla="*/ 70253 w 1227003"/>
                    <a:gd name="connsiteY27-272" fmla="*/ 1114070 h 1313625"/>
                    <a:gd name="connsiteX28-273" fmla="*/ 86181 w 1227003"/>
                    <a:gd name="connsiteY28-274" fmla="*/ 1074575 h 1313625"/>
                    <a:gd name="connsiteX29-275" fmla="*/ 106708 w 1227003"/>
                    <a:gd name="connsiteY29-276" fmla="*/ 1023678 h 1313625"/>
                    <a:gd name="connsiteX30-277" fmla="*/ 106708 w 1227003"/>
                    <a:gd name="connsiteY30-278" fmla="*/ 1023679 h 1313625"/>
                    <a:gd name="connsiteX31-279" fmla="*/ 86181 w 1227003"/>
                    <a:gd name="connsiteY31-280" fmla="*/ 1074576 h 1313625"/>
                    <a:gd name="connsiteX32-281" fmla="*/ 70254 w 1227003"/>
                    <a:gd name="connsiteY32-282" fmla="*/ 1114071 h 1313625"/>
                    <a:gd name="connsiteX33-283" fmla="*/ 467393 w 1227003"/>
                    <a:gd name="connsiteY33-284" fmla="*/ 1313625 h 13136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</a:cxnLst>
                  <a:rect l="l" t="t" r="r" b="b"/>
                  <a:pathLst>
                    <a:path w="1227003" h="1313625">
                      <a:moveTo>
                        <a:pt x="467393" y="1313625"/>
                      </a:moveTo>
                      <a:lnTo>
                        <a:pt x="477090" y="1279288"/>
                      </a:lnTo>
                      <a:lnTo>
                        <a:pt x="480192" y="1272556"/>
                      </a:lnTo>
                      <a:lnTo>
                        <a:pt x="541601" y="1139360"/>
                      </a:lnTo>
                      <a:cubicBezTo>
                        <a:pt x="593877" y="1049962"/>
                        <a:pt x="664543" y="969337"/>
                        <a:pt x="752732" y="903467"/>
                      </a:cubicBezTo>
                      <a:cubicBezTo>
                        <a:pt x="840922" y="837597"/>
                        <a:pt x="938288" y="792717"/>
                        <a:pt x="1038845" y="767963"/>
                      </a:cubicBezTo>
                      <a:lnTo>
                        <a:pt x="1186648" y="746493"/>
                      </a:lnTo>
                      <a:lnTo>
                        <a:pt x="1186649" y="746494"/>
                      </a:lnTo>
                      <a:lnTo>
                        <a:pt x="1191326" y="745815"/>
                      </a:lnTo>
                      <a:lnTo>
                        <a:pt x="1227003" y="746261"/>
                      </a:lnTo>
                      <a:lnTo>
                        <a:pt x="1148361" y="308817"/>
                      </a:lnTo>
                      <a:lnTo>
                        <a:pt x="1108651" y="312624"/>
                      </a:lnTo>
                      <a:lnTo>
                        <a:pt x="1051342" y="318120"/>
                      </a:lnTo>
                      <a:lnTo>
                        <a:pt x="1028048" y="322960"/>
                      </a:lnTo>
                      <a:lnTo>
                        <a:pt x="1026107" y="322960"/>
                      </a:lnTo>
                      <a:lnTo>
                        <a:pt x="1051342" y="318118"/>
                      </a:lnTo>
                      <a:lnTo>
                        <a:pt x="1108652" y="312623"/>
                      </a:lnTo>
                      <a:lnTo>
                        <a:pt x="1148361" y="308815"/>
                      </a:lnTo>
                      <a:lnTo>
                        <a:pt x="1147224" y="302491"/>
                      </a:lnTo>
                      <a:lnTo>
                        <a:pt x="1029842" y="319540"/>
                      </a:lnTo>
                      <a:cubicBezTo>
                        <a:pt x="774205" y="331659"/>
                        <a:pt x="517311" y="220709"/>
                        <a:pt x="352636" y="235"/>
                      </a:cubicBezTo>
                      <a:cubicBezTo>
                        <a:pt x="352583" y="157"/>
                        <a:pt x="352531" y="78"/>
                        <a:pt x="352478" y="0"/>
                      </a:cubicBezTo>
                      <a:lnTo>
                        <a:pt x="352164" y="235"/>
                      </a:lnTo>
                      <a:lnTo>
                        <a:pt x="0" y="263270"/>
                      </a:lnTo>
                      <a:lnTo>
                        <a:pt x="180" y="263488"/>
                      </a:lnTo>
                      <a:cubicBezTo>
                        <a:pt x="164856" y="483962"/>
                        <a:pt x="198338" y="761781"/>
                        <a:pt x="114169" y="1003468"/>
                      </a:cubicBezTo>
                      <a:lnTo>
                        <a:pt x="64509" y="1111184"/>
                      </a:lnTo>
                      <a:lnTo>
                        <a:pt x="70253" y="1114070"/>
                      </a:lnTo>
                      <a:lnTo>
                        <a:pt x="86181" y="1074575"/>
                      </a:lnTo>
                      <a:lnTo>
                        <a:pt x="106708" y="1023678"/>
                      </a:lnTo>
                      <a:cubicBezTo>
                        <a:pt x="110129" y="1015195"/>
                        <a:pt x="110129" y="1015196"/>
                        <a:pt x="106708" y="1023679"/>
                      </a:cubicBezTo>
                      <a:lnTo>
                        <a:pt x="86181" y="1074576"/>
                      </a:lnTo>
                      <a:lnTo>
                        <a:pt x="70254" y="1114071"/>
                      </a:lnTo>
                      <a:lnTo>
                        <a:pt x="467393" y="13136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25" name="îŝḷîḓé-任意多边形: 形状 54" title="yn974ulF9k"/>
              <p:cNvSpPr/>
              <p:nvPr/>
            </p:nvSpPr>
            <p:spPr bwMode="auto">
              <a:xfrm>
                <a:off x="5774151" y="2677130"/>
                <a:ext cx="643698" cy="644043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îŝḷîḓé-任意多边形: 形状 55" title="OXvp1cBoZH"/>
              <p:cNvSpPr>
                <a:spLocks noChangeAspect="1"/>
              </p:cNvSpPr>
              <p:nvPr/>
            </p:nvSpPr>
            <p:spPr bwMode="auto">
              <a:xfrm>
                <a:off x="4859220" y="4540708"/>
                <a:ext cx="626144" cy="596184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îŝḷîḓé-任意多边形: 形状 56" title="eESxyZhHeg"/>
              <p:cNvSpPr/>
              <p:nvPr/>
            </p:nvSpPr>
            <p:spPr bwMode="auto">
              <a:xfrm>
                <a:off x="6877706" y="4469270"/>
                <a:ext cx="490011" cy="617588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39783" y="3174535"/>
              <a:ext cx="2407615" cy="886577"/>
              <a:chOff x="609599" y="3139323"/>
              <a:chExt cx="2407615" cy="886577"/>
            </a:xfrm>
          </p:grpSpPr>
          <p:sp>
            <p:nvSpPr>
              <p:cNvPr id="22" name="îŝḷîḓé-文本框 21"/>
              <p:cNvSpPr txBox="1"/>
              <p:nvPr/>
            </p:nvSpPr>
            <p:spPr>
              <a:xfrm>
                <a:off x="609599" y="34363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îŝḷîḓé-Rectangle 20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741010" y="3174535"/>
              <a:ext cx="2457329" cy="886577"/>
              <a:chOff x="9029821" y="3139323"/>
              <a:chExt cx="2457329" cy="886577"/>
            </a:xfrm>
          </p:grpSpPr>
          <p:sp>
            <p:nvSpPr>
              <p:cNvPr id="20" name="îŝḷîḓé-文本框 24"/>
              <p:cNvSpPr txBox="1"/>
              <p:nvPr/>
            </p:nvSpPr>
            <p:spPr>
              <a:xfrm>
                <a:off x="9029821" y="34363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1" name="îŝḷîḓé-Rectangle 18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39783" y="1793312"/>
              <a:ext cx="2407615" cy="886577"/>
              <a:chOff x="609599" y="3139323"/>
              <a:chExt cx="2407615" cy="886577"/>
            </a:xfrm>
          </p:grpSpPr>
          <p:sp>
            <p:nvSpPr>
              <p:cNvPr id="18" name="îŝḷîḓé-文本框 27"/>
              <p:cNvSpPr txBox="1"/>
              <p:nvPr/>
            </p:nvSpPr>
            <p:spPr>
              <a:xfrm>
                <a:off x="609599" y="34363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9" name="îŝḷîḓé-Rectangle 16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 dirty="0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741010" y="1793312"/>
              <a:ext cx="2457329" cy="886577"/>
              <a:chOff x="9029821" y="3139323"/>
              <a:chExt cx="2457329" cy="886577"/>
            </a:xfrm>
          </p:grpSpPr>
          <p:sp>
            <p:nvSpPr>
              <p:cNvPr id="16" name="îŝḷîḓé-文本框 30"/>
              <p:cNvSpPr txBox="1"/>
              <p:nvPr/>
            </p:nvSpPr>
            <p:spPr>
              <a:xfrm>
                <a:off x="9029821" y="34363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7" name="îŝḷîḓé-Rectangle 14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产品经营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" name="TextBox 195"/>
          <p:cNvSpPr txBox="1"/>
          <p:nvPr/>
        </p:nvSpPr>
        <p:spPr>
          <a:xfrm>
            <a:off x="8048891" y="2479015"/>
            <a:ext cx="30054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zh-CN" altLang="en-US" sz="2000" b="1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" name="TextBox 197"/>
          <p:cNvSpPr txBox="1"/>
          <p:nvPr/>
        </p:nvSpPr>
        <p:spPr>
          <a:xfrm>
            <a:off x="8063213" y="4286314"/>
            <a:ext cx="30054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zh-CN" altLang="en-US" sz="2000" b="1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0" name="TextBox 199"/>
          <p:cNvSpPr txBox="1"/>
          <p:nvPr/>
        </p:nvSpPr>
        <p:spPr>
          <a:xfrm>
            <a:off x="1129285" y="4294548"/>
            <a:ext cx="30054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000" b="1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zh-CN" altLang="en-US" sz="2000" b="1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1" name="TextBox 201"/>
          <p:cNvSpPr txBox="1"/>
          <p:nvPr/>
        </p:nvSpPr>
        <p:spPr>
          <a:xfrm>
            <a:off x="1114963" y="2500953"/>
            <a:ext cx="30054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000" b="1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zh-CN" altLang="en-US" sz="2000" b="1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74944" y="2143760"/>
            <a:ext cx="3455373" cy="3318023"/>
            <a:chOff x="4313984" y="2143760"/>
            <a:chExt cx="3455373" cy="3318023"/>
          </a:xfrm>
        </p:grpSpPr>
        <p:grpSp>
          <p:nvGrpSpPr>
            <p:cNvPr id="13" name="组合 12"/>
            <p:cNvGrpSpPr/>
            <p:nvPr/>
          </p:nvGrpSpPr>
          <p:grpSpPr>
            <a:xfrm>
              <a:off x="4359383" y="2180900"/>
              <a:ext cx="1394463" cy="1793361"/>
              <a:chOff x="3232913" y="1543496"/>
              <a:chExt cx="1077642" cy="1385911"/>
            </a:xfrm>
            <a:solidFill>
              <a:srgbClr val="97CDDB"/>
            </a:solidFill>
          </p:grpSpPr>
          <p:sp>
            <p:nvSpPr>
              <p:cNvPr id="23" name="椭圆 34"/>
              <p:cNvSpPr/>
              <p:nvPr/>
            </p:nvSpPr>
            <p:spPr>
              <a:xfrm rot="10800000">
                <a:off x="3232913" y="1543496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TextBox 228"/>
              <p:cNvSpPr txBox="1"/>
              <p:nvPr/>
            </p:nvSpPr>
            <p:spPr>
              <a:xfrm>
                <a:off x="3545786" y="1888715"/>
                <a:ext cx="442363" cy="29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5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01</a:t>
                </a:r>
                <a:endParaRPr lang="zh-CN" altLang="en-US" sz="25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937861" y="2143760"/>
              <a:ext cx="1793361" cy="1394463"/>
              <a:chOff x="4452762" y="1514794"/>
              <a:chExt cx="1385911" cy="1077642"/>
            </a:xfrm>
            <a:solidFill>
              <a:srgbClr val="1D3F75"/>
            </a:solidFill>
          </p:grpSpPr>
          <p:sp>
            <p:nvSpPr>
              <p:cNvPr id="21" name="椭圆 34"/>
              <p:cNvSpPr/>
              <p:nvPr/>
            </p:nvSpPr>
            <p:spPr>
              <a:xfrm rot="16200000">
                <a:off x="4606897" y="1360659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TextBox 229"/>
              <p:cNvSpPr txBox="1"/>
              <p:nvPr/>
            </p:nvSpPr>
            <p:spPr>
              <a:xfrm>
                <a:off x="5108140" y="1888714"/>
                <a:ext cx="442363" cy="29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5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02</a:t>
                </a:r>
                <a:endParaRPr lang="zh-CN" altLang="en-US" sz="25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374894" y="3668422"/>
              <a:ext cx="1394463" cy="1793361"/>
              <a:chOff x="4790502" y="2693054"/>
              <a:chExt cx="1077642" cy="1385911"/>
            </a:xfrm>
            <a:solidFill>
              <a:srgbClr val="97CDDB"/>
            </a:solidFill>
          </p:grpSpPr>
          <p:sp>
            <p:nvSpPr>
              <p:cNvPr id="19" name="椭圆 34"/>
              <p:cNvSpPr/>
              <p:nvPr/>
            </p:nvSpPr>
            <p:spPr>
              <a:xfrm>
                <a:off x="4790502" y="2693054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TextBox 230"/>
              <p:cNvSpPr txBox="1"/>
              <p:nvPr/>
            </p:nvSpPr>
            <p:spPr>
              <a:xfrm>
                <a:off x="5108141" y="3363299"/>
                <a:ext cx="442363" cy="29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5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04</a:t>
                </a:r>
                <a:endParaRPr lang="zh-CN" altLang="en-US" sz="25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13984" y="4035571"/>
              <a:ext cx="1793361" cy="1394463"/>
              <a:chOff x="3197829" y="2976787"/>
              <a:chExt cx="1385911" cy="1077642"/>
            </a:xfrm>
            <a:solidFill>
              <a:srgbClr val="1D3F75"/>
            </a:solidFill>
          </p:grpSpPr>
          <p:sp>
            <p:nvSpPr>
              <p:cNvPr id="17" name="椭圆 34"/>
              <p:cNvSpPr/>
              <p:nvPr/>
            </p:nvSpPr>
            <p:spPr>
              <a:xfrm rot="5400000">
                <a:off x="3351964" y="2822652"/>
                <a:ext cx="1077642" cy="1385911"/>
              </a:xfrm>
              <a:custGeom>
                <a:avLst/>
                <a:gdLst/>
                <a:ahLst/>
                <a:cxnLst/>
                <a:rect l="l" t="t" r="r" b="b"/>
                <a:pathLst>
                  <a:path w="1118836" h="1438889">
                    <a:moveTo>
                      <a:pt x="548270" y="0"/>
                    </a:moveTo>
                    <a:lnTo>
                      <a:pt x="721662" y="346785"/>
                    </a:lnTo>
                    <a:cubicBezTo>
                      <a:pt x="951885" y="413972"/>
                      <a:pt x="1118836" y="627225"/>
                      <a:pt x="1118836" y="879471"/>
                    </a:cubicBezTo>
                    <a:cubicBezTo>
                      <a:pt x="1118836" y="1188429"/>
                      <a:pt x="868376" y="1438889"/>
                      <a:pt x="559418" y="1438889"/>
                    </a:cubicBezTo>
                    <a:cubicBezTo>
                      <a:pt x="250460" y="1438889"/>
                      <a:pt x="0" y="1188429"/>
                      <a:pt x="0" y="879471"/>
                    </a:cubicBezTo>
                    <a:cubicBezTo>
                      <a:pt x="0" y="636984"/>
                      <a:pt x="154283" y="430531"/>
                      <a:pt x="370781" y="3549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TextBox 231"/>
              <p:cNvSpPr txBox="1"/>
              <p:nvPr/>
            </p:nvSpPr>
            <p:spPr>
              <a:xfrm>
                <a:off x="3545786" y="3363298"/>
                <a:ext cx="442363" cy="29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5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03</a:t>
                </a:r>
                <a:endParaRPr lang="zh-CN" altLang="en-US" sz="25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8002253" y="2808730"/>
            <a:ext cx="3331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02253" y="4599575"/>
            <a:ext cx="3331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9255" y="2808729"/>
            <a:ext cx="3331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3577" y="4602325"/>
            <a:ext cx="3331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产品经营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c560b38-8431-4c4b-bd63-ffe7eca78c42"/>
          <p:cNvGrpSpPr>
            <a:grpSpLocks noChangeAspect="1"/>
          </p:cNvGrpSpPr>
          <p:nvPr/>
        </p:nvGrpSpPr>
        <p:grpSpPr>
          <a:xfrm>
            <a:off x="1780484" y="1398270"/>
            <a:ext cx="8651351" cy="4757622"/>
            <a:chOff x="1770324" y="1123950"/>
            <a:chExt cx="8651351" cy="4757622"/>
          </a:xfrm>
        </p:grpSpPr>
        <p:grpSp>
          <p:nvGrpSpPr>
            <p:cNvPr id="9" name="组合 8"/>
            <p:cNvGrpSpPr/>
            <p:nvPr/>
          </p:nvGrpSpPr>
          <p:grpSpPr>
            <a:xfrm>
              <a:off x="2597105" y="1123950"/>
              <a:ext cx="7020809" cy="3562437"/>
              <a:chOff x="2597105" y="1706793"/>
              <a:chExt cx="7020809" cy="3562437"/>
            </a:xfrm>
          </p:grpSpPr>
          <p:sp>
            <p:nvSpPr>
              <p:cNvPr id="20" name="íṩľíḍè-Trapezoid 17"/>
              <p:cNvSpPr/>
              <p:nvPr/>
            </p:nvSpPr>
            <p:spPr>
              <a:xfrm>
                <a:off x="7316039" y="2275927"/>
                <a:ext cx="2301875" cy="2042791"/>
              </a:xfrm>
              <a:prstGeom prst="trapezoid">
                <a:avLst>
                  <a:gd name="adj" fmla="val 13571"/>
                </a:avLst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1" name="íṩľíḍè-Oval 18"/>
              <p:cNvSpPr/>
              <p:nvPr/>
            </p:nvSpPr>
            <p:spPr>
              <a:xfrm>
                <a:off x="7891507" y="2448566"/>
                <a:ext cx="129787" cy="1297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íṩľíḍè-Oval 19"/>
              <p:cNvSpPr/>
              <p:nvPr/>
            </p:nvSpPr>
            <p:spPr>
              <a:xfrm>
                <a:off x="8918781" y="2448566"/>
                <a:ext cx="129787" cy="1297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íṩľíḍè-Arc 20"/>
              <p:cNvSpPr/>
              <p:nvPr/>
            </p:nvSpPr>
            <p:spPr>
              <a:xfrm rot="18894015">
                <a:off x="7897842" y="1710012"/>
                <a:ext cx="1138267" cy="1131830"/>
              </a:xfrm>
              <a:prstGeom prst="arc">
                <a:avLst>
                  <a:gd name="adj1" fmla="val 11954411"/>
                  <a:gd name="adj2" fmla="val 4303291"/>
                </a:avLst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2597105" y="1706793"/>
                <a:ext cx="2301875" cy="2611925"/>
                <a:chOff x="2900758" y="1478193"/>
                <a:chExt cx="2301875" cy="2611925"/>
              </a:xfrm>
            </p:grpSpPr>
            <p:sp>
              <p:nvSpPr>
                <p:cNvPr id="39" name="íṩľíḍè-Trapezoid 36"/>
                <p:cNvSpPr/>
                <p:nvPr/>
              </p:nvSpPr>
              <p:spPr>
                <a:xfrm>
                  <a:off x="2900758" y="2047327"/>
                  <a:ext cx="2301875" cy="2042791"/>
                </a:xfrm>
                <a:prstGeom prst="trapezoid">
                  <a:avLst>
                    <a:gd name="adj" fmla="val 13571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0" name="ïṧḷïḓê-Oval 37"/>
                <p:cNvSpPr/>
                <p:nvPr/>
              </p:nvSpPr>
              <p:spPr>
                <a:xfrm>
                  <a:off x="3476226" y="2219966"/>
                  <a:ext cx="129787" cy="12978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1" name="ïṧḷïḓê-Oval 38"/>
                <p:cNvSpPr/>
                <p:nvPr/>
              </p:nvSpPr>
              <p:spPr>
                <a:xfrm>
                  <a:off x="4503500" y="2219966"/>
                  <a:ext cx="129787" cy="12978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ïṧḷïḓê-Arc 39"/>
                <p:cNvSpPr/>
                <p:nvPr/>
              </p:nvSpPr>
              <p:spPr>
                <a:xfrm rot="18894015">
                  <a:off x="3482561" y="1481412"/>
                  <a:ext cx="1138267" cy="1131830"/>
                </a:xfrm>
                <a:prstGeom prst="arc">
                  <a:avLst>
                    <a:gd name="adj1" fmla="val 11954411"/>
                    <a:gd name="adj2" fmla="val 4303291"/>
                  </a:avLst>
                </a:prstGeom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4603750" y="1882735"/>
                <a:ext cx="2984500" cy="3386495"/>
                <a:chOff x="4603750" y="1654135"/>
                <a:chExt cx="2984500" cy="3386495"/>
              </a:xfrm>
            </p:grpSpPr>
            <p:sp>
              <p:nvSpPr>
                <p:cNvPr id="35" name="ïṧḷïḓê-Trapezoid 32"/>
                <p:cNvSpPr/>
                <p:nvPr/>
              </p:nvSpPr>
              <p:spPr>
                <a:xfrm>
                  <a:off x="4603750" y="2392045"/>
                  <a:ext cx="2984500" cy="2648585"/>
                </a:xfrm>
                <a:prstGeom prst="trapezoid">
                  <a:avLst>
                    <a:gd name="adj" fmla="val 13571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6" name="ïṧḷïḓê-Oval 33"/>
                <p:cNvSpPr/>
                <p:nvPr/>
              </p:nvSpPr>
              <p:spPr>
                <a:xfrm>
                  <a:off x="5349874" y="2615881"/>
                  <a:ext cx="168275" cy="16827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7" name="ïṧḷïḓê-Oval 34"/>
                <p:cNvSpPr/>
                <p:nvPr/>
              </p:nvSpPr>
              <p:spPr>
                <a:xfrm>
                  <a:off x="6681788" y="2615881"/>
                  <a:ext cx="168275" cy="16827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8" name="ïṧḷïḓê-Arc 35"/>
                <p:cNvSpPr/>
                <p:nvPr/>
              </p:nvSpPr>
              <p:spPr>
                <a:xfrm rot="18894015">
                  <a:off x="5358088" y="1658308"/>
                  <a:ext cx="1475822" cy="1467476"/>
                </a:xfrm>
                <a:prstGeom prst="arc">
                  <a:avLst>
                    <a:gd name="adj1" fmla="val 11954411"/>
                    <a:gd name="adj2" fmla="val 4303291"/>
                  </a:avLst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26" name="ïṧḷïḓê-文本框 93"/>
              <p:cNvSpPr txBox="1"/>
              <p:nvPr/>
            </p:nvSpPr>
            <p:spPr>
              <a:xfrm>
                <a:off x="5049000" y="439094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endPara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ïṧḷïḓê-Rectangle 24"/>
              <p:cNvSpPr/>
              <p:nvPr/>
            </p:nvSpPr>
            <p:spPr>
              <a:xfrm>
                <a:off x="5048999" y="406245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ïṧḷïḓê-任意多边形: 形状 95"/>
              <p:cNvSpPr/>
              <p:nvPr/>
            </p:nvSpPr>
            <p:spPr bwMode="auto">
              <a:xfrm>
                <a:off x="3476534" y="2594108"/>
                <a:ext cx="543016" cy="530268"/>
              </a:xfrm>
              <a:custGeom>
                <a:avLst/>
                <a:gdLst>
                  <a:gd name="connsiteX0" fmla="*/ 279401 w 338138"/>
                  <a:gd name="connsiteY0" fmla="*/ 293687 h 330200"/>
                  <a:gd name="connsiteX1" fmla="*/ 274109 w 338138"/>
                  <a:gd name="connsiteY1" fmla="*/ 296374 h 330200"/>
                  <a:gd name="connsiteX2" fmla="*/ 271463 w 338138"/>
                  <a:gd name="connsiteY2" fmla="*/ 303090 h 330200"/>
                  <a:gd name="connsiteX3" fmla="*/ 274109 w 338138"/>
                  <a:gd name="connsiteY3" fmla="*/ 308464 h 330200"/>
                  <a:gd name="connsiteX4" fmla="*/ 279401 w 338138"/>
                  <a:gd name="connsiteY4" fmla="*/ 311150 h 330200"/>
                  <a:gd name="connsiteX5" fmla="*/ 286015 w 338138"/>
                  <a:gd name="connsiteY5" fmla="*/ 308464 h 330200"/>
                  <a:gd name="connsiteX6" fmla="*/ 287338 w 338138"/>
                  <a:gd name="connsiteY6" fmla="*/ 303090 h 330200"/>
                  <a:gd name="connsiteX7" fmla="*/ 286015 w 338138"/>
                  <a:gd name="connsiteY7" fmla="*/ 296374 h 330200"/>
                  <a:gd name="connsiteX8" fmla="*/ 279401 w 338138"/>
                  <a:gd name="connsiteY8" fmla="*/ 293687 h 330200"/>
                  <a:gd name="connsiteX9" fmla="*/ 222250 w 338138"/>
                  <a:gd name="connsiteY9" fmla="*/ 282575 h 330200"/>
                  <a:gd name="connsiteX10" fmla="*/ 223567 w 338138"/>
                  <a:gd name="connsiteY10" fmla="*/ 282575 h 330200"/>
                  <a:gd name="connsiteX11" fmla="*/ 338138 w 338138"/>
                  <a:gd name="connsiteY11" fmla="*/ 282575 h 330200"/>
                  <a:gd name="connsiteX12" fmla="*/ 338138 w 338138"/>
                  <a:gd name="connsiteY12" fmla="*/ 298450 h 330200"/>
                  <a:gd name="connsiteX13" fmla="*/ 305215 w 338138"/>
                  <a:gd name="connsiteY13" fmla="*/ 330200 h 330200"/>
                  <a:gd name="connsiteX14" fmla="*/ 255173 w 338138"/>
                  <a:gd name="connsiteY14" fmla="*/ 330200 h 330200"/>
                  <a:gd name="connsiteX15" fmla="*/ 222250 w 338138"/>
                  <a:gd name="connsiteY15" fmla="*/ 298450 h 330200"/>
                  <a:gd name="connsiteX16" fmla="*/ 222250 w 338138"/>
                  <a:gd name="connsiteY16" fmla="*/ 282575 h 330200"/>
                  <a:gd name="connsiteX17" fmla="*/ 55563 w 338138"/>
                  <a:gd name="connsiteY17" fmla="*/ 274637 h 330200"/>
                  <a:gd name="connsiteX18" fmla="*/ 149226 w 338138"/>
                  <a:gd name="connsiteY18" fmla="*/ 274637 h 330200"/>
                  <a:gd name="connsiteX19" fmla="*/ 103054 w 338138"/>
                  <a:gd name="connsiteY19" fmla="*/ 312737 h 330200"/>
                  <a:gd name="connsiteX20" fmla="*/ 55563 w 338138"/>
                  <a:gd name="connsiteY20" fmla="*/ 274637 h 330200"/>
                  <a:gd name="connsiteX21" fmla="*/ 168911 w 338138"/>
                  <a:gd name="connsiteY21" fmla="*/ 244475 h 330200"/>
                  <a:gd name="connsiteX22" fmla="*/ 205459 w 338138"/>
                  <a:gd name="connsiteY22" fmla="*/ 244475 h 330200"/>
                  <a:gd name="connsiteX23" fmla="*/ 215901 w 338138"/>
                  <a:gd name="connsiteY23" fmla="*/ 256381 h 330200"/>
                  <a:gd name="connsiteX24" fmla="*/ 205459 w 338138"/>
                  <a:gd name="connsiteY24" fmla="*/ 268288 h 330200"/>
                  <a:gd name="connsiteX25" fmla="*/ 168911 w 338138"/>
                  <a:gd name="connsiteY25" fmla="*/ 268288 h 330200"/>
                  <a:gd name="connsiteX26" fmla="*/ 157163 w 338138"/>
                  <a:gd name="connsiteY26" fmla="*/ 256381 h 330200"/>
                  <a:gd name="connsiteX27" fmla="*/ 168911 w 338138"/>
                  <a:gd name="connsiteY27" fmla="*/ 244475 h 330200"/>
                  <a:gd name="connsiteX28" fmla="*/ 53975 w 338138"/>
                  <a:gd name="connsiteY28" fmla="*/ 236537 h 330200"/>
                  <a:gd name="connsiteX29" fmla="*/ 150813 w 338138"/>
                  <a:gd name="connsiteY29" fmla="*/ 236537 h 330200"/>
                  <a:gd name="connsiteX30" fmla="*/ 150813 w 338138"/>
                  <a:gd name="connsiteY30" fmla="*/ 258762 h 330200"/>
                  <a:gd name="connsiteX31" fmla="*/ 53975 w 338138"/>
                  <a:gd name="connsiteY31" fmla="*/ 258762 h 330200"/>
                  <a:gd name="connsiteX32" fmla="*/ 255173 w 338138"/>
                  <a:gd name="connsiteY32" fmla="*/ 150812 h 330200"/>
                  <a:gd name="connsiteX33" fmla="*/ 305215 w 338138"/>
                  <a:gd name="connsiteY33" fmla="*/ 150812 h 330200"/>
                  <a:gd name="connsiteX34" fmla="*/ 338138 w 338138"/>
                  <a:gd name="connsiteY34" fmla="*/ 182063 h 330200"/>
                  <a:gd name="connsiteX35" fmla="*/ 338138 w 338138"/>
                  <a:gd name="connsiteY35" fmla="*/ 266700 h 330200"/>
                  <a:gd name="connsiteX36" fmla="*/ 223567 w 338138"/>
                  <a:gd name="connsiteY36" fmla="*/ 266700 h 330200"/>
                  <a:gd name="connsiteX37" fmla="*/ 222250 w 338138"/>
                  <a:gd name="connsiteY37" fmla="*/ 266700 h 330200"/>
                  <a:gd name="connsiteX38" fmla="*/ 222250 w 338138"/>
                  <a:gd name="connsiteY38" fmla="*/ 182063 h 330200"/>
                  <a:gd name="connsiteX39" fmla="*/ 255173 w 338138"/>
                  <a:gd name="connsiteY39" fmla="*/ 150812 h 330200"/>
                  <a:gd name="connsiteX40" fmla="*/ 85111 w 338138"/>
                  <a:gd name="connsiteY40" fmla="*/ 128587 h 330200"/>
                  <a:gd name="connsiteX41" fmla="*/ 97913 w 338138"/>
                  <a:gd name="connsiteY41" fmla="*/ 135164 h 330200"/>
                  <a:gd name="connsiteX42" fmla="*/ 106875 w 338138"/>
                  <a:gd name="connsiteY42" fmla="*/ 135164 h 330200"/>
                  <a:gd name="connsiteX43" fmla="*/ 119678 w 338138"/>
                  <a:gd name="connsiteY43" fmla="*/ 128587 h 330200"/>
                  <a:gd name="connsiteX44" fmla="*/ 122238 w 338138"/>
                  <a:gd name="connsiteY44" fmla="*/ 129902 h 330200"/>
                  <a:gd name="connsiteX45" fmla="*/ 109435 w 338138"/>
                  <a:gd name="connsiteY45" fmla="*/ 220662 h 330200"/>
                  <a:gd name="connsiteX46" fmla="*/ 95353 w 338138"/>
                  <a:gd name="connsiteY46" fmla="*/ 220662 h 330200"/>
                  <a:gd name="connsiteX47" fmla="*/ 82550 w 338138"/>
                  <a:gd name="connsiteY47" fmla="*/ 129902 h 330200"/>
                  <a:gd name="connsiteX48" fmla="*/ 85111 w 338138"/>
                  <a:gd name="connsiteY48" fmla="*/ 128587 h 330200"/>
                  <a:gd name="connsiteX49" fmla="*/ 224631 w 338138"/>
                  <a:gd name="connsiteY49" fmla="*/ 60325 h 330200"/>
                  <a:gd name="connsiteX50" fmla="*/ 280194 w 338138"/>
                  <a:gd name="connsiteY50" fmla="*/ 60325 h 330200"/>
                  <a:gd name="connsiteX51" fmla="*/ 292100 w 338138"/>
                  <a:gd name="connsiteY51" fmla="*/ 70872 h 330200"/>
                  <a:gd name="connsiteX52" fmla="*/ 292100 w 338138"/>
                  <a:gd name="connsiteY52" fmla="*/ 127565 h 330200"/>
                  <a:gd name="connsiteX53" fmla="*/ 280194 w 338138"/>
                  <a:gd name="connsiteY53" fmla="*/ 138113 h 330200"/>
                  <a:gd name="connsiteX54" fmla="*/ 269610 w 338138"/>
                  <a:gd name="connsiteY54" fmla="*/ 127565 h 330200"/>
                  <a:gd name="connsiteX55" fmla="*/ 269610 w 338138"/>
                  <a:gd name="connsiteY55" fmla="*/ 82738 h 330200"/>
                  <a:gd name="connsiteX56" fmla="*/ 224631 w 338138"/>
                  <a:gd name="connsiteY56" fmla="*/ 82738 h 330200"/>
                  <a:gd name="connsiteX57" fmla="*/ 212725 w 338138"/>
                  <a:gd name="connsiteY57" fmla="*/ 70872 h 330200"/>
                  <a:gd name="connsiteX58" fmla="*/ 224631 w 338138"/>
                  <a:gd name="connsiteY58" fmla="*/ 60325 h 330200"/>
                  <a:gd name="connsiteX59" fmla="*/ 103055 w 338138"/>
                  <a:gd name="connsiteY59" fmla="*/ 0 h 330200"/>
                  <a:gd name="connsiteX60" fmla="*/ 204788 w 338138"/>
                  <a:gd name="connsiteY60" fmla="*/ 101137 h 330200"/>
                  <a:gd name="connsiteX61" fmla="*/ 161188 w 338138"/>
                  <a:gd name="connsiteY61" fmla="*/ 185199 h 330200"/>
                  <a:gd name="connsiteX62" fmla="*/ 151940 w 338138"/>
                  <a:gd name="connsiteY62" fmla="*/ 220663 h 330200"/>
                  <a:gd name="connsiteX63" fmla="*/ 125515 w 338138"/>
                  <a:gd name="connsiteY63" fmla="*/ 220663 h 330200"/>
                  <a:gd name="connsiteX64" fmla="*/ 137406 w 338138"/>
                  <a:gd name="connsiteY64" fmla="*/ 136601 h 330200"/>
                  <a:gd name="connsiteX65" fmla="*/ 138727 w 338138"/>
                  <a:gd name="connsiteY65" fmla="*/ 136601 h 330200"/>
                  <a:gd name="connsiteX66" fmla="*/ 149297 w 338138"/>
                  <a:gd name="connsiteY66" fmla="*/ 130033 h 330200"/>
                  <a:gd name="connsiteX67" fmla="*/ 144012 w 338138"/>
                  <a:gd name="connsiteY67" fmla="*/ 115585 h 330200"/>
                  <a:gd name="connsiteX68" fmla="*/ 125515 w 338138"/>
                  <a:gd name="connsiteY68" fmla="*/ 106391 h 330200"/>
                  <a:gd name="connsiteX69" fmla="*/ 116267 w 338138"/>
                  <a:gd name="connsiteY69" fmla="*/ 106391 h 330200"/>
                  <a:gd name="connsiteX70" fmla="*/ 103055 w 338138"/>
                  <a:gd name="connsiteY70" fmla="*/ 112958 h 330200"/>
                  <a:gd name="connsiteX71" fmla="*/ 88521 w 338138"/>
                  <a:gd name="connsiteY71" fmla="*/ 106391 h 330200"/>
                  <a:gd name="connsiteX72" fmla="*/ 79273 w 338138"/>
                  <a:gd name="connsiteY72" fmla="*/ 106391 h 330200"/>
                  <a:gd name="connsiteX73" fmla="*/ 60776 w 338138"/>
                  <a:gd name="connsiteY73" fmla="*/ 115585 h 330200"/>
                  <a:gd name="connsiteX74" fmla="*/ 55491 w 338138"/>
                  <a:gd name="connsiteY74" fmla="*/ 130033 h 330200"/>
                  <a:gd name="connsiteX75" fmla="*/ 67382 w 338138"/>
                  <a:gd name="connsiteY75" fmla="*/ 136601 h 330200"/>
                  <a:gd name="connsiteX76" fmla="*/ 79273 w 338138"/>
                  <a:gd name="connsiteY76" fmla="*/ 220663 h 330200"/>
                  <a:gd name="connsiteX77" fmla="*/ 52848 w 338138"/>
                  <a:gd name="connsiteY77" fmla="*/ 220663 h 330200"/>
                  <a:gd name="connsiteX78" fmla="*/ 43600 w 338138"/>
                  <a:gd name="connsiteY78" fmla="*/ 185199 h 330200"/>
                  <a:gd name="connsiteX79" fmla="*/ 0 w 338138"/>
                  <a:gd name="connsiteY79" fmla="*/ 101137 h 330200"/>
                  <a:gd name="connsiteX80" fmla="*/ 103055 w 338138"/>
                  <a:gd name="connsiteY80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8138" h="330200">
                    <a:moveTo>
                      <a:pt x="279401" y="293687"/>
                    </a:moveTo>
                    <a:cubicBezTo>
                      <a:pt x="276755" y="293687"/>
                      <a:pt x="275432" y="295030"/>
                      <a:pt x="274109" y="296374"/>
                    </a:cubicBezTo>
                    <a:cubicBezTo>
                      <a:pt x="271463" y="297717"/>
                      <a:pt x="271463" y="300404"/>
                      <a:pt x="271463" y="303090"/>
                    </a:cubicBezTo>
                    <a:cubicBezTo>
                      <a:pt x="271463" y="304434"/>
                      <a:pt x="271463" y="307120"/>
                      <a:pt x="274109" y="308464"/>
                    </a:cubicBezTo>
                    <a:cubicBezTo>
                      <a:pt x="275432" y="309807"/>
                      <a:pt x="276755" y="311150"/>
                      <a:pt x="279401" y="311150"/>
                    </a:cubicBezTo>
                    <a:cubicBezTo>
                      <a:pt x="282046" y="311150"/>
                      <a:pt x="283369" y="309807"/>
                      <a:pt x="286015" y="308464"/>
                    </a:cubicBezTo>
                    <a:cubicBezTo>
                      <a:pt x="287338" y="307120"/>
                      <a:pt x="287338" y="304434"/>
                      <a:pt x="287338" y="303090"/>
                    </a:cubicBezTo>
                    <a:cubicBezTo>
                      <a:pt x="287338" y="300404"/>
                      <a:pt x="287338" y="297717"/>
                      <a:pt x="286015" y="296374"/>
                    </a:cubicBezTo>
                    <a:cubicBezTo>
                      <a:pt x="283369" y="295030"/>
                      <a:pt x="282046" y="293687"/>
                      <a:pt x="279401" y="293687"/>
                    </a:cubicBezTo>
                    <a:close/>
                    <a:moveTo>
                      <a:pt x="222250" y="282575"/>
                    </a:moveTo>
                    <a:cubicBezTo>
                      <a:pt x="223567" y="282575"/>
                      <a:pt x="223567" y="282575"/>
                      <a:pt x="223567" y="282575"/>
                    </a:cubicBezTo>
                    <a:lnTo>
                      <a:pt x="338138" y="282575"/>
                    </a:lnTo>
                    <a:cubicBezTo>
                      <a:pt x="338138" y="282575"/>
                      <a:pt x="338138" y="282575"/>
                      <a:pt x="338138" y="298450"/>
                    </a:cubicBezTo>
                    <a:cubicBezTo>
                      <a:pt x="338138" y="315648"/>
                      <a:pt x="323652" y="330200"/>
                      <a:pt x="305215" y="330200"/>
                    </a:cubicBezTo>
                    <a:cubicBezTo>
                      <a:pt x="305215" y="330200"/>
                      <a:pt x="305215" y="330200"/>
                      <a:pt x="255173" y="330200"/>
                    </a:cubicBezTo>
                    <a:cubicBezTo>
                      <a:pt x="236736" y="330200"/>
                      <a:pt x="222250" y="315648"/>
                      <a:pt x="222250" y="298450"/>
                    </a:cubicBezTo>
                    <a:cubicBezTo>
                      <a:pt x="222250" y="298450"/>
                      <a:pt x="222250" y="298450"/>
                      <a:pt x="222250" y="282575"/>
                    </a:cubicBezTo>
                    <a:close/>
                    <a:moveTo>
                      <a:pt x="55563" y="274637"/>
                    </a:moveTo>
                    <a:cubicBezTo>
                      <a:pt x="55563" y="274637"/>
                      <a:pt x="55563" y="274637"/>
                      <a:pt x="149226" y="274637"/>
                    </a:cubicBezTo>
                    <a:cubicBezTo>
                      <a:pt x="145268" y="296227"/>
                      <a:pt x="125481" y="312737"/>
                      <a:pt x="103054" y="312737"/>
                    </a:cubicBezTo>
                    <a:cubicBezTo>
                      <a:pt x="79309" y="312737"/>
                      <a:pt x="59521" y="296227"/>
                      <a:pt x="55563" y="274637"/>
                    </a:cubicBezTo>
                    <a:close/>
                    <a:moveTo>
                      <a:pt x="168911" y="244475"/>
                    </a:moveTo>
                    <a:cubicBezTo>
                      <a:pt x="168911" y="244475"/>
                      <a:pt x="168911" y="244475"/>
                      <a:pt x="205459" y="244475"/>
                    </a:cubicBezTo>
                    <a:cubicBezTo>
                      <a:pt x="211985" y="244475"/>
                      <a:pt x="215901" y="249767"/>
                      <a:pt x="215901" y="256381"/>
                    </a:cubicBezTo>
                    <a:cubicBezTo>
                      <a:pt x="215901" y="262996"/>
                      <a:pt x="211985" y="268288"/>
                      <a:pt x="205459" y="268288"/>
                    </a:cubicBezTo>
                    <a:cubicBezTo>
                      <a:pt x="205459" y="268288"/>
                      <a:pt x="205459" y="268288"/>
                      <a:pt x="168911" y="268288"/>
                    </a:cubicBezTo>
                    <a:cubicBezTo>
                      <a:pt x="162384" y="268288"/>
                      <a:pt x="157163" y="262996"/>
                      <a:pt x="157163" y="256381"/>
                    </a:cubicBezTo>
                    <a:cubicBezTo>
                      <a:pt x="157163" y="249767"/>
                      <a:pt x="162384" y="244475"/>
                      <a:pt x="168911" y="244475"/>
                    </a:cubicBezTo>
                    <a:close/>
                    <a:moveTo>
                      <a:pt x="53975" y="236537"/>
                    </a:moveTo>
                    <a:lnTo>
                      <a:pt x="150813" y="236537"/>
                    </a:lnTo>
                    <a:lnTo>
                      <a:pt x="150813" y="258762"/>
                    </a:lnTo>
                    <a:lnTo>
                      <a:pt x="53975" y="258762"/>
                    </a:lnTo>
                    <a:close/>
                    <a:moveTo>
                      <a:pt x="255173" y="150812"/>
                    </a:moveTo>
                    <a:cubicBezTo>
                      <a:pt x="255173" y="150812"/>
                      <a:pt x="255173" y="150812"/>
                      <a:pt x="305215" y="150812"/>
                    </a:cubicBezTo>
                    <a:cubicBezTo>
                      <a:pt x="323652" y="150812"/>
                      <a:pt x="338138" y="165135"/>
                      <a:pt x="338138" y="182063"/>
                    </a:cubicBezTo>
                    <a:cubicBezTo>
                      <a:pt x="338138" y="182063"/>
                      <a:pt x="338138" y="182063"/>
                      <a:pt x="338138" y="266700"/>
                    </a:cubicBezTo>
                    <a:cubicBezTo>
                      <a:pt x="338138" y="266700"/>
                      <a:pt x="338138" y="266700"/>
                      <a:pt x="223567" y="266700"/>
                    </a:cubicBezTo>
                    <a:cubicBezTo>
                      <a:pt x="223567" y="266700"/>
                      <a:pt x="223567" y="266700"/>
                      <a:pt x="222250" y="266700"/>
                    </a:cubicBezTo>
                    <a:cubicBezTo>
                      <a:pt x="222250" y="266700"/>
                      <a:pt x="222250" y="266700"/>
                      <a:pt x="222250" y="182063"/>
                    </a:cubicBezTo>
                    <a:cubicBezTo>
                      <a:pt x="222250" y="165135"/>
                      <a:pt x="236736" y="150812"/>
                      <a:pt x="255173" y="150812"/>
                    </a:cubicBezTo>
                    <a:close/>
                    <a:moveTo>
                      <a:pt x="85111" y="128587"/>
                    </a:moveTo>
                    <a:cubicBezTo>
                      <a:pt x="85111" y="128587"/>
                      <a:pt x="85111" y="128587"/>
                      <a:pt x="97913" y="135164"/>
                    </a:cubicBezTo>
                    <a:cubicBezTo>
                      <a:pt x="100474" y="136479"/>
                      <a:pt x="104314" y="136479"/>
                      <a:pt x="106875" y="135164"/>
                    </a:cubicBezTo>
                    <a:cubicBezTo>
                      <a:pt x="106875" y="135164"/>
                      <a:pt x="106875" y="135164"/>
                      <a:pt x="119678" y="128587"/>
                    </a:cubicBezTo>
                    <a:cubicBezTo>
                      <a:pt x="119678" y="128587"/>
                      <a:pt x="119678" y="128587"/>
                      <a:pt x="122238" y="129902"/>
                    </a:cubicBezTo>
                    <a:lnTo>
                      <a:pt x="109435" y="220662"/>
                    </a:lnTo>
                    <a:cubicBezTo>
                      <a:pt x="109435" y="220662"/>
                      <a:pt x="109435" y="220662"/>
                      <a:pt x="95353" y="220662"/>
                    </a:cubicBezTo>
                    <a:cubicBezTo>
                      <a:pt x="95353" y="220662"/>
                      <a:pt x="95353" y="220662"/>
                      <a:pt x="82550" y="129902"/>
                    </a:cubicBezTo>
                    <a:cubicBezTo>
                      <a:pt x="82550" y="129902"/>
                      <a:pt x="82550" y="129902"/>
                      <a:pt x="85111" y="128587"/>
                    </a:cubicBezTo>
                    <a:close/>
                    <a:moveTo>
                      <a:pt x="224631" y="60325"/>
                    </a:moveTo>
                    <a:cubicBezTo>
                      <a:pt x="224631" y="60325"/>
                      <a:pt x="224631" y="60325"/>
                      <a:pt x="280194" y="60325"/>
                    </a:cubicBezTo>
                    <a:cubicBezTo>
                      <a:pt x="286808" y="60325"/>
                      <a:pt x="292100" y="65599"/>
                      <a:pt x="292100" y="70872"/>
                    </a:cubicBezTo>
                    <a:cubicBezTo>
                      <a:pt x="292100" y="70872"/>
                      <a:pt x="292100" y="70872"/>
                      <a:pt x="292100" y="127565"/>
                    </a:cubicBezTo>
                    <a:cubicBezTo>
                      <a:pt x="292100" y="132839"/>
                      <a:pt x="286808" y="138113"/>
                      <a:pt x="280194" y="138113"/>
                    </a:cubicBezTo>
                    <a:cubicBezTo>
                      <a:pt x="273579" y="138113"/>
                      <a:pt x="269610" y="132839"/>
                      <a:pt x="269610" y="127565"/>
                    </a:cubicBezTo>
                    <a:cubicBezTo>
                      <a:pt x="269610" y="127565"/>
                      <a:pt x="269610" y="127565"/>
                      <a:pt x="269610" y="82738"/>
                    </a:cubicBezTo>
                    <a:cubicBezTo>
                      <a:pt x="269610" y="82738"/>
                      <a:pt x="269610" y="82738"/>
                      <a:pt x="224631" y="82738"/>
                    </a:cubicBezTo>
                    <a:cubicBezTo>
                      <a:pt x="218017" y="82738"/>
                      <a:pt x="212725" y="77465"/>
                      <a:pt x="212725" y="70872"/>
                    </a:cubicBezTo>
                    <a:cubicBezTo>
                      <a:pt x="212725" y="65599"/>
                      <a:pt x="218017" y="60325"/>
                      <a:pt x="224631" y="60325"/>
                    </a:cubicBezTo>
                    <a:close/>
                    <a:moveTo>
                      <a:pt x="103055" y="0"/>
                    </a:moveTo>
                    <a:cubicBezTo>
                      <a:pt x="158546" y="0"/>
                      <a:pt x="204788" y="44658"/>
                      <a:pt x="204788" y="101137"/>
                    </a:cubicBezTo>
                    <a:cubicBezTo>
                      <a:pt x="204788" y="135287"/>
                      <a:pt x="188934" y="165497"/>
                      <a:pt x="161188" y="185199"/>
                    </a:cubicBezTo>
                    <a:cubicBezTo>
                      <a:pt x="161188" y="185199"/>
                      <a:pt x="161188" y="185199"/>
                      <a:pt x="151940" y="220663"/>
                    </a:cubicBezTo>
                    <a:cubicBezTo>
                      <a:pt x="151940" y="220663"/>
                      <a:pt x="151940" y="220663"/>
                      <a:pt x="125515" y="220663"/>
                    </a:cubicBezTo>
                    <a:cubicBezTo>
                      <a:pt x="125515" y="220663"/>
                      <a:pt x="125515" y="220663"/>
                      <a:pt x="137406" y="136601"/>
                    </a:cubicBezTo>
                    <a:cubicBezTo>
                      <a:pt x="137406" y="136601"/>
                      <a:pt x="138727" y="136601"/>
                      <a:pt x="138727" y="136601"/>
                    </a:cubicBezTo>
                    <a:cubicBezTo>
                      <a:pt x="142691" y="136601"/>
                      <a:pt x="146655" y="133974"/>
                      <a:pt x="149297" y="130033"/>
                    </a:cubicBezTo>
                    <a:cubicBezTo>
                      <a:pt x="151940" y="124780"/>
                      <a:pt x="149297" y="118212"/>
                      <a:pt x="144012" y="115585"/>
                    </a:cubicBezTo>
                    <a:cubicBezTo>
                      <a:pt x="144012" y="115585"/>
                      <a:pt x="144012" y="115585"/>
                      <a:pt x="125515" y="106391"/>
                    </a:cubicBezTo>
                    <a:cubicBezTo>
                      <a:pt x="122873" y="105077"/>
                      <a:pt x="118909" y="105077"/>
                      <a:pt x="116267" y="106391"/>
                    </a:cubicBezTo>
                    <a:cubicBezTo>
                      <a:pt x="116267" y="106391"/>
                      <a:pt x="116267" y="106391"/>
                      <a:pt x="103055" y="112958"/>
                    </a:cubicBezTo>
                    <a:cubicBezTo>
                      <a:pt x="103055" y="112958"/>
                      <a:pt x="103055" y="112958"/>
                      <a:pt x="88521" y="106391"/>
                    </a:cubicBezTo>
                    <a:cubicBezTo>
                      <a:pt x="85879" y="105077"/>
                      <a:pt x="81915" y="105077"/>
                      <a:pt x="79273" y="106391"/>
                    </a:cubicBezTo>
                    <a:cubicBezTo>
                      <a:pt x="79273" y="106391"/>
                      <a:pt x="79273" y="106391"/>
                      <a:pt x="60776" y="115585"/>
                    </a:cubicBezTo>
                    <a:cubicBezTo>
                      <a:pt x="55491" y="118212"/>
                      <a:pt x="52848" y="124780"/>
                      <a:pt x="55491" y="130033"/>
                    </a:cubicBezTo>
                    <a:cubicBezTo>
                      <a:pt x="58133" y="135287"/>
                      <a:pt x="63418" y="136601"/>
                      <a:pt x="67382" y="136601"/>
                    </a:cubicBezTo>
                    <a:cubicBezTo>
                      <a:pt x="67382" y="136601"/>
                      <a:pt x="67382" y="136601"/>
                      <a:pt x="79273" y="220663"/>
                    </a:cubicBezTo>
                    <a:cubicBezTo>
                      <a:pt x="79273" y="220663"/>
                      <a:pt x="79273" y="220663"/>
                      <a:pt x="52848" y="220663"/>
                    </a:cubicBezTo>
                    <a:cubicBezTo>
                      <a:pt x="52848" y="220663"/>
                      <a:pt x="52848" y="220663"/>
                      <a:pt x="43600" y="185199"/>
                    </a:cubicBezTo>
                    <a:cubicBezTo>
                      <a:pt x="15854" y="165497"/>
                      <a:pt x="0" y="135287"/>
                      <a:pt x="0" y="101137"/>
                    </a:cubicBezTo>
                    <a:cubicBezTo>
                      <a:pt x="0" y="44658"/>
                      <a:pt x="46242" y="0"/>
                      <a:pt x="103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ïṧḷïḓê-文本框 96"/>
              <p:cNvSpPr txBox="1"/>
              <p:nvPr/>
            </p:nvSpPr>
            <p:spPr>
              <a:xfrm>
                <a:off x="2737555" y="3589035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endPara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ïṧḷïḓê-Rectangle 27"/>
              <p:cNvSpPr/>
              <p:nvPr/>
            </p:nvSpPr>
            <p:spPr>
              <a:xfrm>
                <a:off x="2737554" y="326054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ïṧḷïḓê-文本框 98"/>
              <p:cNvSpPr txBox="1"/>
              <p:nvPr/>
            </p:nvSpPr>
            <p:spPr>
              <a:xfrm>
                <a:off x="7435024" y="3589035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</a:t>
                </a:r>
                <a:endPara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ïṧḷïḓê-Rectangle 29"/>
              <p:cNvSpPr/>
              <p:nvPr/>
            </p:nvSpPr>
            <p:spPr>
              <a:xfrm>
                <a:off x="7435023" y="326054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ïṧḷïḓê-任意多边形: 形状 100"/>
              <p:cNvSpPr/>
              <p:nvPr/>
            </p:nvSpPr>
            <p:spPr bwMode="auto">
              <a:xfrm>
                <a:off x="5729930" y="3205103"/>
                <a:ext cx="732140" cy="618711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ïṧḷïḓê-任意多边形: 形状 101"/>
              <p:cNvSpPr/>
              <p:nvPr/>
            </p:nvSpPr>
            <p:spPr bwMode="auto">
              <a:xfrm>
                <a:off x="8253090" y="2624098"/>
                <a:ext cx="427771" cy="532840"/>
              </a:xfrm>
              <a:custGeom>
                <a:avLst/>
                <a:gdLst>
                  <a:gd name="connsiteX0" fmla="*/ 79065 w 271462"/>
                  <a:gd name="connsiteY0" fmla="*/ 301625 h 338138"/>
                  <a:gd name="connsiteX1" fmla="*/ 69850 w 271462"/>
                  <a:gd name="connsiteY1" fmla="*/ 312632 h 338138"/>
                  <a:gd name="connsiteX2" fmla="*/ 79065 w 271462"/>
                  <a:gd name="connsiteY2" fmla="*/ 322263 h 338138"/>
                  <a:gd name="connsiteX3" fmla="*/ 114610 w 271462"/>
                  <a:gd name="connsiteY3" fmla="*/ 322263 h 338138"/>
                  <a:gd name="connsiteX4" fmla="*/ 123825 w 271462"/>
                  <a:gd name="connsiteY4" fmla="*/ 312632 h 338138"/>
                  <a:gd name="connsiteX5" fmla="*/ 114610 w 271462"/>
                  <a:gd name="connsiteY5" fmla="*/ 301625 h 338138"/>
                  <a:gd name="connsiteX6" fmla="*/ 79065 w 271462"/>
                  <a:gd name="connsiteY6" fmla="*/ 301625 h 338138"/>
                  <a:gd name="connsiteX7" fmla="*/ 166687 w 271462"/>
                  <a:gd name="connsiteY7" fmla="*/ 152400 h 338138"/>
                  <a:gd name="connsiteX8" fmla="*/ 166687 w 271462"/>
                  <a:gd name="connsiteY8" fmla="*/ 166688 h 338138"/>
                  <a:gd name="connsiteX9" fmla="*/ 171450 w 271462"/>
                  <a:gd name="connsiteY9" fmla="*/ 166688 h 338138"/>
                  <a:gd name="connsiteX10" fmla="*/ 171450 w 271462"/>
                  <a:gd name="connsiteY10" fmla="*/ 193676 h 338138"/>
                  <a:gd name="connsiteX11" fmla="*/ 166687 w 271462"/>
                  <a:gd name="connsiteY11" fmla="*/ 193676 h 338138"/>
                  <a:gd name="connsiteX12" fmla="*/ 166687 w 271462"/>
                  <a:gd name="connsiteY12" fmla="*/ 207963 h 338138"/>
                  <a:gd name="connsiteX13" fmla="*/ 193675 w 271462"/>
                  <a:gd name="connsiteY13" fmla="*/ 207963 h 338138"/>
                  <a:gd name="connsiteX14" fmla="*/ 193675 w 271462"/>
                  <a:gd name="connsiteY14" fmla="*/ 193676 h 338138"/>
                  <a:gd name="connsiteX15" fmla="*/ 190500 w 271462"/>
                  <a:gd name="connsiteY15" fmla="*/ 193676 h 338138"/>
                  <a:gd name="connsiteX16" fmla="*/ 190500 w 271462"/>
                  <a:gd name="connsiteY16" fmla="*/ 152400 h 338138"/>
                  <a:gd name="connsiteX17" fmla="*/ 179388 w 271462"/>
                  <a:gd name="connsiteY17" fmla="*/ 125413 h 338138"/>
                  <a:gd name="connsiteX18" fmla="*/ 168275 w 271462"/>
                  <a:gd name="connsiteY18" fmla="*/ 135732 h 338138"/>
                  <a:gd name="connsiteX19" fmla="*/ 179388 w 271462"/>
                  <a:gd name="connsiteY19" fmla="*/ 146051 h 338138"/>
                  <a:gd name="connsiteX20" fmla="*/ 190501 w 271462"/>
                  <a:gd name="connsiteY20" fmla="*/ 135732 h 338138"/>
                  <a:gd name="connsiteX21" fmla="*/ 179388 w 271462"/>
                  <a:gd name="connsiteY21" fmla="*/ 125413 h 338138"/>
                  <a:gd name="connsiteX22" fmla="*/ 180975 w 271462"/>
                  <a:gd name="connsiteY22" fmla="*/ 88900 h 338138"/>
                  <a:gd name="connsiteX23" fmla="*/ 271462 w 271462"/>
                  <a:gd name="connsiteY23" fmla="*/ 169069 h 338138"/>
                  <a:gd name="connsiteX24" fmla="*/ 180975 w 271462"/>
                  <a:gd name="connsiteY24" fmla="*/ 249238 h 338138"/>
                  <a:gd name="connsiteX25" fmla="*/ 131141 w 271462"/>
                  <a:gd name="connsiteY25" fmla="*/ 236096 h 338138"/>
                  <a:gd name="connsiteX26" fmla="*/ 97044 w 271462"/>
                  <a:gd name="connsiteY26" fmla="*/ 242667 h 338138"/>
                  <a:gd name="connsiteX27" fmla="*/ 95732 w 271462"/>
                  <a:gd name="connsiteY27" fmla="*/ 237410 h 338138"/>
                  <a:gd name="connsiteX28" fmla="*/ 110158 w 271462"/>
                  <a:gd name="connsiteY28" fmla="*/ 219011 h 338138"/>
                  <a:gd name="connsiteX29" fmla="*/ 90487 w 271462"/>
                  <a:gd name="connsiteY29" fmla="*/ 169069 h 338138"/>
                  <a:gd name="connsiteX30" fmla="*/ 180975 w 271462"/>
                  <a:gd name="connsiteY30" fmla="*/ 88900 h 338138"/>
                  <a:gd name="connsiteX31" fmla="*/ 37042 w 271462"/>
                  <a:gd name="connsiteY31" fmla="*/ 0 h 338138"/>
                  <a:gd name="connsiteX32" fmla="*/ 162719 w 271462"/>
                  <a:gd name="connsiteY32" fmla="*/ 0 h 338138"/>
                  <a:gd name="connsiteX33" fmla="*/ 198438 w 271462"/>
                  <a:gd name="connsiteY33" fmla="*/ 38304 h 338138"/>
                  <a:gd name="connsiteX34" fmla="*/ 198438 w 271462"/>
                  <a:gd name="connsiteY34" fmla="*/ 67363 h 338138"/>
                  <a:gd name="connsiteX35" fmla="*/ 181240 w 271462"/>
                  <a:gd name="connsiteY35" fmla="*/ 66042 h 338138"/>
                  <a:gd name="connsiteX36" fmla="*/ 165365 w 271462"/>
                  <a:gd name="connsiteY36" fmla="*/ 67363 h 338138"/>
                  <a:gd name="connsiteX37" fmla="*/ 165365 w 271462"/>
                  <a:gd name="connsiteY37" fmla="*/ 51513 h 338138"/>
                  <a:gd name="connsiteX38" fmla="*/ 34396 w 271462"/>
                  <a:gd name="connsiteY38" fmla="*/ 51513 h 338138"/>
                  <a:gd name="connsiteX39" fmla="*/ 33073 w 271462"/>
                  <a:gd name="connsiteY39" fmla="*/ 51513 h 338138"/>
                  <a:gd name="connsiteX40" fmla="*/ 33073 w 271462"/>
                  <a:gd name="connsiteY40" fmla="*/ 286625 h 338138"/>
                  <a:gd name="connsiteX41" fmla="*/ 34396 w 271462"/>
                  <a:gd name="connsiteY41" fmla="*/ 286625 h 338138"/>
                  <a:gd name="connsiteX42" fmla="*/ 165365 w 271462"/>
                  <a:gd name="connsiteY42" fmla="*/ 286625 h 338138"/>
                  <a:gd name="connsiteX43" fmla="*/ 165365 w 271462"/>
                  <a:gd name="connsiteY43" fmla="*/ 270775 h 338138"/>
                  <a:gd name="connsiteX44" fmla="*/ 181240 w 271462"/>
                  <a:gd name="connsiteY44" fmla="*/ 272096 h 338138"/>
                  <a:gd name="connsiteX45" fmla="*/ 198438 w 271462"/>
                  <a:gd name="connsiteY45" fmla="*/ 270775 h 338138"/>
                  <a:gd name="connsiteX46" fmla="*/ 198438 w 271462"/>
                  <a:gd name="connsiteY46" fmla="*/ 299834 h 338138"/>
                  <a:gd name="connsiteX47" fmla="*/ 162719 w 271462"/>
                  <a:gd name="connsiteY47" fmla="*/ 338138 h 338138"/>
                  <a:gd name="connsiteX48" fmla="*/ 37042 w 271462"/>
                  <a:gd name="connsiteY48" fmla="*/ 338138 h 338138"/>
                  <a:gd name="connsiteX49" fmla="*/ 0 w 271462"/>
                  <a:gd name="connsiteY49" fmla="*/ 299834 h 338138"/>
                  <a:gd name="connsiteX50" fmla="*/ 0 w 271462"/>
                  <a:gd name="connsiteY50" fmla="*/ 38304 h 338138"/>
                  <a:gd name="connsiteX51" fmla="*/ 37042 w 271462"/>
                  <a:gd name="connsiteY51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71462" h="338138">
                    <a:moveTo>
                      <a:pt x="79065" y="301625"/>
                    </a:moveTo>
                    <a:cubicBezTo>
                      <a:pt x="73799" y="301625"/>
                      <a:pt x="69850" y="305753"/>
                      <a:pt x="69850" y="312632"/>
                    </a:cubicBezTo>
                    <a:cubicBezTo>
                      <a:pt x="69850" y="318136"/>
                      <a:pt x="73799" y="322263"/>
                      <a:pt x="79065" y="322263"/>
                    </a:cubicBezTo>
                    <a:cubicBezTo>
                      <a:pt x="79065" y="322263"/>
                      <a:pt x="79065" y="322263"/>
                      <a:pt x="114610" y="322263"/>
                    </a:cubicBezTo>
                    <a:cubicBezTo>
                      <a:pt x="119875" y="322263"/>
                      <a:pt x="123825" y="318136"/>
                      <a:pt x="123825" y="312632"/>
                    </a:cubicBezTo>
                    <a:cubicBezTo>
                      <a:pt x="123825" y="305753"/>
                      <a:pt x="119875" y="301625"/>
                      <a:pt x="114610" y="301625"/>
                    </a:cubicBezTo>
                    <a:cubicBezTo>
                      <a:pt x="114610" y="301625"/>
                      <a:pt x="114610" y="301625"/>
                      <a:pt x="79065" y="301625"/>
                    </a:cubicBezTo>
                    <a:close/>
                    <a:moveTo>
                      <a:pt x="166687" y="152400"/>
                    </a:moveTo>
                    <a:lnTo>
                      <a:pt x="166687" y="166688"/>
                    </a:lnTo>
                    <a:lnTo>
                      <a:pt x="171450" y="166688"/>
                    </a:lnTo>
                    <a:lnTo>
                      <a:pt x="171450" y="193676"/>
                    </a:lnTo>
                    <a:lnTo>
                      <a:pt x="166687" y="193676"/>
                    </a:lnTo>
                    <a:lnTo>
                      <a:pt x="166687" y="207963"/>
                    </a:lnTo>
                    <a:lnTo>
                      <a:pt x="193675" y="207963"/>
                    </a:lnTo>
                    <a:lnTo>
                      <a:pt x="193675" y="193676"/>
                    </a:lnTo>
                    <a:lnTo>
                      <a:pt x="190500" y="193676"/>
                    </a:lnTo>
                    <a:lnTo>
                      <a:pt x="190500" y="152400"/>
                    </a:lnTo>
                    <a:close/>
                    <a:moveTo>
                      <a:pt x="179388" y="125413"/>
                    </a:moveTo>
                    <a:cubicBezTo>
                      <a:pt x="173250" y="125413"/>
                      <a:pt x="168275" y="130033"/>
                      <a:pt x="168275" y="135732"/>
                    </a:cubicBezTo>
                    <a:cubicBezTo>
                      <a:pt x="168275" y="141431"/>
                      <a:pt x="173250" y="146051"/>
                      <a:pt x="179388" y="146051"/>
                    </a:cubicBezTo>
                    <a:cubicBezTo>
                      <a:pt x="185526" y="146051"/>
                      <a:pt x="190501" y="141431"/>
                      <a:pt x="190501" y="135732"/>
                    </a:cubicBezTo>
                    <a:cubicBezTo>
                      <a:pt x="190501" y="130033"/>
                      <a:pt x="185526" y="125413"/>
                      <a:pt x="179388" y="125413"/>
                    </a:cubicBezTo>
                    <a:close/>
                    <a:moveTo>
                      <a:pt x="180975" y="88900"/>
                    </a:moveTo>
                    <a:cubicBezTo>
                      <a:pt x="230808" y="88900"/>
                      <a:pt x="271462" y="124384"/>
                      <a:pt x="271462" y="169069"/>
                    </a:cubicBezTo>
                    <a:cubicBezTo>
                      <a:pt x="271462" y="212439"/>
                      <a:pt x="230808" y="249238"/>
                      <a:pt x="180975" y="249238"/>
                    </a:cubicBezTo>
                    <a:cubicBezTo>
                      <a:pt x="162614" y="249238"/>
                      <a:pt x="145566" y="243981"/>
                      <a:pt x="131141" y="236096"/>
                    </a:cubicBezTo>
                    <a:cubicBezTo>
                      <a:pt x="119338" y="243981"/>
                      <a:pt x="104912" y="242667"/>
                      <a:pt x="97044" y="242667"/>
                    </a:cubicBezTo>
                    <a:cubicBezTo>
                      <a:pt x="94421" y="241353"/>
                      <a:pt x="94421" y="238724"/>
                      <a:pt x="95732" y="237410"/>
                    </a:cubicBezTo>
                    <a:cubicBezTo>
                      <a:pt x="103601" y="232153"/>
                      <a:pt x="107535" y="225582"/>
                      <a:pt x="110158" y="219011"/>
                    </a:cubicBezTo>
                    <a:cubicBezTo>
                      <a:pt x="97044" y="205868"/>
                      <a:pt x="90487" y="187469"/>
                      <a:pt x="90487" y="169069"/>
                    </a:cubicBezTo>
                    <a:cubicBezTo>
                      <a:pt x="90487" y="124384"/>
                      <a:pt x="131141" y="88900"/>
                      <a:pt x="180975" y="88900"/>
                    </a:cubicBezTo>
                    <a:close/>
                    <a:moveTo>
                      <a:pt x="37042" y="0"/>
                    </a:moveTo>
                    <a:cubicBezTo>
                      <a:pt x="37042" y="0"/>
                      <a:pt x="37042" y="0"/>
                      <a:pt x="162719" y="0"/>
                    </a:cubicBezTo>
                    <a:cubicBezTo>
                      <a:pt x="182563" y="0"/>
                      <a:pt x="198438" y="17171"/>
                      <a:pt x="198438" y="38304"/>
                    </a:cubicBezTo>
                    <a:cubicBezTo>
                      <a:pt x="198438" y="38304"/>
                      <a:pt x="198438" y="38304"/>
                      <a:pt x="198438" y="67363"/>
                    </a:cubicBezTo>
                    <a:cubicBezTo>
                      <a:pt x="193147" y="67363"/>
                      <a:pt x="186532" y="66042"/>
                      <a:pt x="181240" y="66042"/>
                    </a:cubicBezTo>
                    <a:cubicBezTo>
                      <a:pt x="175949" y="66042"/>
                      <a:pt x="170657" y="67363"/>
                      <a:pt x="165365" y="67363"/>
                    </a:cubicBezTo>
                    <a:cubicBezTo>
                      <a:pt x="165365" y="67363"/>
                      <a:pt x="165365" y="67363"/>
                      <a:pt x="165365" y="51513"/>
                    </a:cubicBezTo>
                    <a:cubicBezTo>
                      <a:pt x="165365" y="51513"/>
                      <a:pt x="165365" y="51513"/>
                      <a:pt x="34396" y="51513"/>
                    </a:cubicBezTo>
                    <a:cubicBezTo>
                      <a:pt x="34396" y="51513"/>
                      <a:pt x="33073" y="51513"/>
                      <a:pt x="33073" y="51513"/>
                    </a:cubicBezTo>
                    <a:cubicBezTo>
                      <a:pt x="33073" y="51513"/>
                      <a:pt x="33073" y="51513"/>
                      <a:pt x="33073" y="286625"/>
                    </a:cubicBezTo>
                    <a:cubicBezTo>
                      <a:pt x="33073" y="286625"/>
                      <a:pt x="34396" y="286625"/>
                      <a:pt x="34396" y="286625"/>
                    </a:cubicBezTo>
                    <a:cubicBezTo>
                      <a:pt x="34396" y="286625"/>
                      <a:pt x="34396" y="286625"/>
                      <a:pt x="165365" y="286625"/>
                    </a:cubicBezTo>
                    <a:cubicBezTo>
                      <a:pt x="165365" y="286625"/>
                      <a:pt x="165365" y="286625"/>
                      <a:pt x="165365" y="270775"/>
                    </a:cubicBezTo>
                    <a:cubicBezTo>
                      <a:pt x="170657" y="270775"/>
                      <a:pt x="175949" y="272096"/>
                      <a:pt x="181240" y="272096"/>
                    </a:cubicBezTo>
                    <a:cubicBezTo>
                      <a:pt x="186532" y="272096"/>
                      <a:pt x="193147" y="270775"/>
                      <a:pt x="198438" y="270775"/>
                    </a:cubicBezTo>
                    <a:cubicBezTo>
                      <a:pt x="198438" y="270775"/>
                      <a:pt x="198438" y="270775"/>
                      <a:pt x="198438" y="299834"/>
                    </a:cubicBezTo>
                    <a:cubicBezTo>
                      <a:pt x="198438" y="320967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7042" y="338138"/>
                    </a:cubicBezTo>
                    <a:cubicBezTo>
                      <a:pt x="17198" y="338138"/>
                      <a:pt x="0" y="320967"/>
                      <a:pt x="0" y="299834"/>
                    </a:cubicBezTo>
                    <a:cubicBezTo>
                      <a:pt x="0" y="299834"/>
                      <a:pt x="0" y="299834"/>
                      <a:pt x="0" y="38304"/>
                    </a:cubicBezTo>
                    <a:cubicBezTo>
                      <a:pt x="0" y="17171"/>
                      <a:pt x="17198" y="0"/>
                      <a:pt x="370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770324" y="5024312"/>
              <a:ext cx="8651351" cy="857260"/>
              <a:chOff x="1768931" y="4705020"/>
              <a:chExt cx="8651351" cy="85726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768931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ïṧḷïḓê-文本框 36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 dirty="0">
                      <a:solidFill>
                        <a:schemeClr val="accent1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标题文本预设</a:t>
                  </a:r>
                  <a:endParaRPr lang="zh-CN" altLang="en-US" sz="1400" b="1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9" name="ïṧḷïḓê-文本框 37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400" dirty="0"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点击此处更换文本 </a:t>
                  </a:r>
                  <a:endPara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4988035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6" name="ïṧḷïḓê-文本框 34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标题文本预设</a:t>
                  </a:r>
                  <a:endParaRPr lang="zh-CN" altLang="en-US" sz="14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7" name="ïṧḷïḓê-文本框 35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400" dirty="0"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点击此处更换文本 </a:t>
                  </a:r>
                  <a:endPara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8207139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4" name="ïṧḷïḓê-文本框 32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标题文本预设</a:t>
                  </a:r>
                  <a:endParaRPr lang="zh-CN" altLang="en-US" sz="1400" b="1">
                    <a:solidFill>
                      <a:schemeClr val="accent3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5" name="ïṧḷïḓê-文本框 33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400" dirty="0"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点击此处更换文本 </a:t>
                  </a:r>
                  <a:endPara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33040"/>
            <a:ext cx="12192000" cy="412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01284" y="1668779"/>
            <a:ext cx="1989431" cy="2067560"/>
            <a:chOff x="5101284" y="1668779"/>
            <a:chExt cx="1989431" cy="2067560"/>
          </a:xfrm>
        </p:grpSpPr>
        <p:grpSp>
          <p:nvGrpSpPr>
            <p:cNvPr id="5" name="组合 4"/>
            <p:cNvGrpSpPr/>
            <p:nvPr/>
          </p:nvGrpSpPr>
          <p:grpSpPr>
            <a:xfrm>
              <a:off x="5101284" y="1668779"/>
              <a:ext cx="1989431" cy="2067560"/>
              <a:chOff x="528320" y="568960"/>
              <a:chExt cx="5303520" cy="5511800"/>
            </a:xfrm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grpSpPr>
          <p:sp>
            <p:nvSpPr>
              <p:cNvPr id="8" name="菱形 7"/>
              <p:cNvSpPr/>
              <p:nvPr/>
            </p:nvSpPr>
            <p:spPr>
              <a:xfrm>
                <a:off x="988060" y="568960"/>
                <a:ext cx="4384040" cy="4384040"/>
              </a:xfrm>
              <a:prstGeom prst="diamond">
                <a:avLst/>
              </a:prstGeom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528320" y="777240"/>
                <a:ext cx="5303520" cy="5303520"/>
              </a:xfrm>
              <a:prstGeom prst="diamond">
                <a:avLst/>
              </a:prstGeom>
              <a:solidFill>
                <a:schemeClr val="bg1">
                  <a:alpha val="3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" name="菱形 9"/>
              <p:cNvSpPr/>
              <p:nvPr/>
            </p:nvSpPr>
            <p:spPr>
              <a:xfrm>
                <a:off x="1016000" y="1264920"/>
                <a:ext cx="4328160" cy="432816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5405354" y="2288460"/>
              <a:ext cx="1381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04</a:t>
              </a:r>
              <a:endParaRPr lang="zh-CN" altLang="en-US" sz="5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191000" y="389647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6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合作与目标</a:t>
            </a:r>
            <a:endParaRPr lang="zh-CN" altLang="en-US" sz="4200" spc="600" dirty="0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MH_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165" y="4747313"/>
            <a:ext cx="6043985" cy="9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点击此处更换文本，点击此处更换文本 ，点击此处更换文本，点击此处更换文本</a:t>
            </a:r>
            <a:endParaRPr lang="zh-CN" altLang="en-US" sz="1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合作与目标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10d6d7a6-29d0-4177-91a3-fa514e0ea3bf"/>
          <p:cNvGrpSpPr>
            <a:grpSpLocks noChangeAspect="1"/>
          </p:cNvGrpSpPr>
          <p:nvPr/>
        </p:nvGrpSpPr>
        <p:grpSpPr>
          <a:xfrm>
            <a:off x="1498483" y="1298257"/>
            <a:ext cx="9207133" cy="5065762"/>
            <a:chOff x="1518803" y="1023937"/>
            <a:chExt cx="9207133" cy="5065762"/>
          </a:xfrm>
        </p:grpSpPr>
        <p:grpSp>
          <p:nvGrpSpPr>
            <p:cNvPr id="9" name="Group 36"/>
            <p:cNvGrpSpPr/>
            <p:nvPr/>
          </p:nvGrpSpPr>
          <p:grpSpPr>
            <a:xfrm>
              <a:off x="4168104" y="1381126"/>
              <a:ext cx="3683215" cy="3762374"/>
              <a:chOff x="3967624" y="1176338"/>
              <a:chExt cx="4084176" cy="4171950"/>
            </a:xfrm>
          </p:grpSpPr>
          <p:grpSp>
            <p:nvGrpSpPr>
              <p:cNvPr id="21" name="Group 37"/>
              <p:cNvGrpSpPr/>
              <p:nvPr/>
            </p:nvGrpSpPr>
            <p:grpSpPr>
              <a:xfrm>
                <a:off x="4213224" y="1176338"/>
                <a:ext cx="3838576" cy="4171950"/>
                <a:chOff x="4213224" y="1176338"/>
                <a:chExt cx="3838576" cy="4171950"/>
              </a:xfrm>
            </p:grpSpPr>
            <p:sp>
              <p:nvSpPr>
                <p:cNvPr id="35" name="ïšḻïďê-Freeform: Shape 51"/>
                <p:cNvSpPr/>
                <p:nvPr/>
              </p:nvSpPr>
              <p:spPr>
                <a:xfrm>
                  <a:off x="4213224" y="1509712"/>
                  <a:ext cx="3838576" cy="3838576"/>
                </a:xfrm>
                <a:custGeom>
                  <a:avLst/>
                  <a:gdLst>
                    <a:gd name="connsiteX0" fmla="*/ 1919288 w 3838576"/>
                    <a:gd name="connsiteY0" fmla="*/ 0 h 3838576"/>
                    <a:gd name="connsiteX1" fmla="*/ 3838576 w 3838576"/>
                    <a:gd name="connsiteY1" fmla="*/ 1919288 h 3838576"/>
                    <a:gd name="connsiteX2" fmla="*/ 1919288 w 3838576"/>
                    <a:gd name="connsiteY2" fmla="*/ 3838576 h 3838576"/>
                    <a:gd name="connsiteX3" fmla="*/ 0 w 3838576"/>
                    <a:gd name="connsiteY3" fmla="*/ 1919288 h 3838576"/>
                    <a:gd name="connsiteX4" fmla="*/ 959644 w 3838576"/>
                    <a:gd name="connsiteY4" fmla="*/ 1919288 h 3838576"/>
                    <a:gd name="connsiteX5" fmla="*/ 1919288 w 3838576"/>
                    <a:gd name="connsiteY5" fmla="*/ 2878932 h 3838576"/>
                    <a:gd name="connsiteX6" fmla="*/ 2878932 w 3838576"/>
                    <a:gd name="connsiteY6" fmla="*/ 1919288 h 3838576"/>
                    <a:gd name="connsiteX7" fmla="*/ 1919288 w 3838576"/>
                    <a:gd name="connsiteY7" fmla="*/ 959644 h 3838576"/>
                    <a:gd name="connsiteX8" fmla="*/ 1919288 w 3838576"/>
                    <a:gd name="connsiteY8" fmla="*/ 0 h 3838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38576" h="3838576">
                      <a:moveTo>
                        <a:pt x="1919288" y="0"/>
                      </a:moveTo>
                      <a:cubicBezTo>
                        <a:pt x="2979281" y="0"/>
                        <a:pt x="3838576" y="859295"/>
                        <a:pt x="3838576" y="1919288"/>
                      </a:cubicBezTo>
                      <a:cubicBezTo>
                        <a:pt x="3838576" y="2979281"/>
                        <a:pt x="2979281" y="3838576"/>
                        <a:pt x="1919288" y="3838576"/>
                      </a:cubicBezTo>
                      <a:cubicBezTo>
                        <a:pt x="859295" y="3838576"/>
                        <a:pt x="0" y="2979281"/>
                        <a:pt x="0" y="1919288"/>
                      </a:cubicBezTo>
                      <a:lnTo>
                        <a:pt x="959644" y="1919288"/>
                      </a:lnTo>
                      <a:cubicBezTo>
                        <a:pt x="959644" y="2449285"/>
                        <a:pt x="1389291" y="2878932"/>
                        <a:pt x="1919288" y="2878932"/>
                      </a:cubicBezTo>
                      <a:cubicBezTo>
                        <a:pt x="2449285" y="2878932"/>
                        <a:pt x="2878932" y="2449285"/>
                        <a:pt x="2878932" y="1919288"/>
                      </a:cubicBezTo>
                      <a:cubicBezTo>
                        <a:pt x="2878932" y="1389291"/>
                        <a:pt x="2449285" y="959644"/>
                        <a:pt x="1919288" y="959644"/>
                      </a:cubicBezTo>
                      <a:lnTo>
                        <a:pt x="1919288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6" name="ïšḻïďê-Isosceles Triangle 52"/>
                <p:cNvSpPr/>
                <p:nvPr/>
              </p:nvSpPr>
              <p:spPr>
                <a:xfrm rot="16200000">
                  <a:off x="5028161" y="1691234"/>
                  <a:ext cx="1619250" cy="589457"/>
                </a:xfrm>
                <a:prstGeom prst="triangl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22" name="Group 38"/>
              <p:cNvGrpSpPr/>
              <p:nvPr/>
            </p:nvGrpSpPr>
            <p:grpSpPr>
              <a:xfrm>
                <a:off x="3967624" y="2001662"/>
                <a:ext cx="1427338" cy="1427338"/>
                <a:chOff x="3967624" y="2001662"/>
                <a:chExt cx="1427338" cy="1427338"/>
              </a:xfrm>
            </p:grpSpPr>
            <p:sp>
              <p:nvSpPr>
                <p:cNvPr id="33" name="ïšḻïďê-Rectangle: Rounded Corners 49"/>
                <p:cNvSpPr/>
                <p:nvPr/>
              </p:nvSpPr>
              <p:spPr>
                <a:xfrm>
                  <a:off x="3967624" y="2001662"/>
                  <a:ext cx="1427338" cy="1427338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4" name="ïšḻïďê-Rectangle: Rounded Corners 50"/>
                <p:cNvSpPr/>
                <p:nvPr/>
              </p:nvSpPr>
              <p:spPr>
                <a:xfrm>
                  <a:off x="4056523" y="2090562"/>
                  <a:ext cx="1249538" cy="1249538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23" name="ïšḻïďê-Oval 39"/>
              <p:cNvSpPr/>
              <p:nvPr/>
            </p:nvSpPr>
            <p:spPr>
              <a:xfrm>
                <a:off x="6590985" y="1843513"/>
                <a:ext cx="705026" cy="705026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ïšḻïďê-Oval 40"/>
              <p:cNvSpPr/>
              <p:nvPr/>
            </p:nvSpPr>
            <p:spPr>
              <a:xfrm>
                <a:off x="7220093" y="3076487"/>
                <a:ext cx="705026" cy="705026"/>
              </a:xfrm>
              <a:prstGeom prst="ellipse">
                <a:avLst/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ïšḻïďê-Oval 41"/>
              <p:cNvSpPr/>
              <p:nvPr/>
            </p:nvSpPr>
            <p:spPr>
              <a:xfrm>
                <a:off x="4422598" y="3539859"/>
                <a:ext cx="705026" cy="705026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ïšḻïďê-Oval 42"/>
              <p:cNvSpPr/>
              <p:nvPr/>
            </p:nvSpPr>
            <p:spPr>
              <a:xfrm>
                <a:off x="5306061" y="4421877"/>
                <a:ext cx="705026" cy="705026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ïšḻïďê-Oval 43"/>
              <p:cNvSpPr/>
              <p:nvPr/>
            </p:nvSpPr>
            <p:spPr>
              <a:xfrm>
                <a:off x="6678931" y="4212387"/>
                <a:ext cx="705026" cy="705026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ïšḻïďê-Freeform: Shape 44"/>
              <p:cNvSpPr/>
              <p:nvPr/>
            </p:nvSpPr>
            <p:spPr>
              <a:xfrm>
                <a:off x="6713282" y="2072608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ïšḻïďê-Freeform: Shape 45"/>
              <p:cNvSpPr/>
              <p:nvPr/>
            </p:nvSpPr>
            <p:spPr>
              <a:xfrm>
                <a:off x="7342390" y="3305583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ïšḻïďê-Freeform: Shape 46"/>
              <p:cNvSpPr/>
              <p:nvPr/>
            </p:nvSpPr>
            <p:spPr>
              <a:xfrm>
                <a:off x="4544895" y="3768955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ïšḻïďê-Freeform: Shape 47"/>
              <p:cNvSpPr/>
              <p:nvPr/>
            </p:nvSpPr>
            <p:spPr>
              <a:xfrm>
                <a:off x="5428358" y="4650973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ïšḻïďê-Freeform: Shape 48"/>
              <p:cNvSpPr/>
              <p:nvPr/>
            </p:nvSpPr>
            <p:spPr>
              <a:xfrm>
                <a:off x="6801229" y="4441482"/>
                <a:ext cx="380130" cy="265913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" name="ïšḻïďê-TextBox 20"/>
            <p:cNvSpPr txBox="1"/>
            <p:nvPr/>
          </p:nvSpPr>
          <p:spPr>
            <a:xfrm>
              <a:off x="7106314" y="1331702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ïšḻïďê-Rectangle 21"/>
            <p:cNvSpPr/>
            <p:nvPr/>
          </p:nvSpPr>
          <p:spPr>
            <a:xfrm>
              <a:off x="7106314" y="1023937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defRPr/>
              </a:pPr>
              <a:r>
                <a:rPr lang="zh-CN" altLang="en-US" sz="2000" b="1" dirty="0">
                  <a:solidFill>
                    <a:schemeClr val="accent6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2000" b="1" dirty="0">
                <a:solidFill>
                  <a:schemeClr val="accent6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ïšḻïďê-TextBox 24"/>
            <p:cNvSpPr txBox="1"/>
            <p:nvPr/>
          </p:nvSpPr>
          <p:spPr>
            <a:xfrm>
              <a:off x="7101265" y="532815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ïšḻïďê-Rectangle 25"/>
            <p:cNvSpPr/>
            <p:nvPr/>
          </p:nvSpPr>
          <p:spPr>
            <a:xfrm>
              <a:off x="7101265" y="5020389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defRPr/>
              </a:pPr>
              <a:r>
                <a:rPr lang="zh-CN" altLang="en-US" sz="2000" b="1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4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ïšḻïďê-TextBox 22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ïšḻïďê-Rectangle 23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4400">
                <a:defRPr/>
              </a:pPr>
              <a:r>
                <a:rPr lang="zh-CN" altLang="en-US" sz="2000" b="1">
                  <a:solidFill>
                    <a:schemeClr val="accent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ïšḻïďê-TextBox 26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ïšḻïďê-Rectangle 27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defRPr/>
              </a:pPr>
              <a:r>
                <a:rPr lang="zh-CN" altLang="en-US" sz="2000" b="1">
                  <a:solidFill>
                    <a:schemeClr val="accent5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5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ïšḻïďê-TextBox 28"/>
            <p:cNvSpPr txBox="1"/>
            <p:nvPr/>
          </p:nvSpPr>
          <p:spPr>
            <a:xfrm>
              <a:off x="2939438" y="550014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ïšḻïďê-Rectangle 29"/>
            <p:cNvSpPr/>
            <p:nvPr/>
          </p:nvSpPr>
          <p:spPr>
            <a:xfrm>
              <a:off x="2939438" y="519237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4400">
                <a:defRPr/>
              </a:pPr>
              <a:r>
                <a:rPr lang="zh-CN" altLang="en-US" sz="2000" b="1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标题文本预设</a:t>
              </a:r>
              <a:endParaRPr lang="zh-CN" altLang="en-US" sz="2000" b="1">
                <a:solidFill>
                  <a:schemeClr val="accent2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ïšḻïďê-Freeform: Shape 53"/>
            <p:cNvSpPr/>
            <p:nvPr/>
          </p:nvSpPr>
          <p:spPr bwMode="auto">
            <a:xfrm>
              <a:off x="4419034" y="2443841"/>
              <a:ext cx="735372" cy="62144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269240"/>
            <a:ext cx="5801360" cy="6319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294640" y="269240"/>
            <a:ext cx="5801360" cy="6319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1880" y="2570480"/>
            <a:ext cx="4246880" cy="1717040"/>
            <a:chOff x="1071880" y="2570480"/>
            <a:chExt cx="4246880" cy="1717040"/>
          </a:xfrm>
        </p:grpSpPr>
        <p:grpSp>
          <p:nvGrpSpPr>
            <p:cNvPr id="8" name="组合 7"/>
            <p:cNvGrpSpPr/>
            <p:nvPr/>
          </p:nvGrpSpPr>
          <p:grpSpPr>
            <a:xfrm>
              <a:off x="1071880" y="2570480"/>
              <a:ext cx="4246880" cy="1717040"/>
              <a:chOff x="1071880" y="2570480"/>
              <a:chExt cx="4246880" cy="17170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71880" y="2570480"/>
                <a:ext cx="4246880" cy="171704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38580" y="2678308"/>
                <a:ext cx="3713480" cy="1501383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452880" y="3013501"/>
              <a:ext cx="3484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6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CONTENTS</a:t>
              </a:r>
              <a:endParaRPr lang="zh-CN" altLang="en-US" sz="4800" spc="6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28577" y="1557949"/>
            <a:ext cx="4091543" cy="3742099"/>
            <a:chOff x="5254172" y="2567261"/>
            <a:chExt cx="3532839" cy="3231112"/>
          </a:xfrm>
        </p:grpSpPr>
        <p:sp>
          <p:nvSpPr>
            <p:cNvPr id="12" name="MH_Number_1">
              <a:hlinkClick r:id="rId2" action="ppaction://hlinksldjump"/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254172" y="2576333"/>
              <a:ext cx="52796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MH_Entry_1">
              <a:hlinkClick r:id="rId2" action="ppaction://hlinksldjump"/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299201" y="2567261"/>
              <a:ext cx="248781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3200" spc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项目介绍</a:t>
              </a:r>
              <a:endParaRPr lang="zh-CN" altLang="en-US" sz="3200" spc="6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MH_Number_2">
              <a:hlinkClick r:id="rId5" action="ppaction://hlinksldjump"/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254172" y="3468921"/>
              <a:ext cx="52796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r>
                <a:rPr lang="en-US" altLang="zh-CN" sz="28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MH_Entry_2">
              <a:hlinkClick r:id="rId5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299201" y="3459849"/>
              <a:ext cx="248781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3333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3200" spc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发展前景</a:t>
              </a:r>
              <a:endParaRPr lang="zh-CN" altLang="en-US" sz="3200" spc="6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MH_Number_3">
              <a:hlinkClick r:id="rId8" action="ppaction://hlinksldjump"/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254172" y="4361509"/>
              <a:ext cx="52796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r>
                <a:rPr lang="en-US" altLang="zh-CN" sz="28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MH_Entry_3">
              <a:hlinkClick r:id="rId8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299201" y="4352437"/>
              <a:ext cx="248781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3333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3200" spc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产品经营</a:t>
              </a:r>
              <a:endParaRPr lang="zh-CN" altLang="en-US" sz="3200" spc="6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MH_Number_4">
              <a:hlinkClick r:id="rId11" action="ppaction://hlinksldjump"/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254172" y="5254096"/>
              <a:ext cx="52796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rgbClr val="00B0F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r>
                <a:rPr lang="en-US" altLang="zh-CN" sz="28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MH_Entry_4">
              <a:hlinkClick r:id="rId11" action="ppaction://hlinksldjump"/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299201" y="5245024"/>
              <a:ext cx="2487810" cy="5442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3333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3200" spc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合作与目标</a:t>
              </a:r>
              <a:endParaRPr lang="zh-CN" altLang="en-US" sz="3200" spc="6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cxnSp>
          <p:nvCxnSpPr>
            <p:cNvPr id="20" name="MH_Others_1"/>
            <p:cNvCxnSpPr/>
            <p:nvPr>
              <p:custDataLst>
                <p:tags r:id="rId14"/>
              </p:custDataLst>
            </p:nvPr>
          </p:nvCxnSpPr>
          <p:spPr>
            <a:xfrm>
              <a:off x="6026736" y="2693632"/>
              <a:ext cx="0" cy="319314"/>
            </a:xfrm>
            <a:prstGeom prst="line">
              <a:avLst/>
            </a:prstGeom>
            <a:ln w="25400">
              <a:solidFill>
                <a:srgbClr val="D1D1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s_2"/>
            <p:cNvCxnSpPr/>
            <p:nvPr>
              <p:custDataLst>
                <p:tags r:id="rId15"/>
              </p:custDataLst>
            </p:nvPr>
          </p:nvCxnSpPr>
          <p:spPr>
            <a:xfrm>
              <a:off x="6026736" y="3586821"/>
              <a:ext cx="0" cy="319314"/>
            </a:xfrm>
            <a:prstGeom prst="line">
              <a:avLst/>
            </a:prstGeom>
            <a:ln w="25400">
              <a:solidFill>
                <a:srgbClr val="D1D1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MH_Others_3"/>
            <p:cNvCxnSpPr/>
            <p:nvPr>
              <p:custDataLst>
                <p:tags r:id="rId16"/>
              </p:custDataLst>
            </p:nvPr>
          </p:nvCxnSpPr>
          <p:spPr>
            <a:xfrm>
              <a:off x="6026736" y="4480010"/>
              <a:ext cx="0" cy="319314"/>
            </a:xfrm>
            <a:prstGeom prst="line">
              <a:avLst/>
            </a:prstGeom>
            <a:ln w="25400">
              <a:solidFill>
                <a:srgbClr val="D1D1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MH_Others_4"/>
            <p:cNvCxnSpPr/>
            <p:nvPr>
              <p:custDataLst>
                <p:tags r:id="rId17"/>
              </p:custDataLst>
            </p:nvPr>
          </p:nvCxnSpPr>
          <p:spPr>
            <a:xfrm>
              <a:off x="6026736" y="5373199"/>
              <a:ext cx="0" cy="319314"/>
            </a:xfrm>
            <a:prstGeom prst="line">
              <a:avLst/>
            </a:prstGeom>
            <a:ln w="25400">
              <a:solidFill>
                <a:srgbClr val="D1D1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合作与目标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4f91100-67a3-4e7b-82a9-23fe4b7cf817"/>
          <p:cNvGrpSpPr>
            <a:grpSpLocks noChangeAspect="1"/>
          </p:cNvGrpSpPr>
          <p:nvPr/>
        </p:nvGrpSpPr>
        <p:grpSpPr>
          <a:xfrm>
            <a:off x="868116" y="1898978"/>
            <a:ext cx="10466635" cy="4341606"/>
            <a:chOff x="1244036" y="1523058"/>
            <a:chExt cx="10466635" cy="4341606"/>
          </a:xfrm>
        </p:grpSpPr>
        <p:grpSp>
          <p:nvGrpSpPr>
            <p:cNvPr id="9" name="Group 5"/>
            <p:cNvGrpSpPr/>
            <p:nvPr/>
          </p:nvGrpSpPr>
          <p:grpSpPr>
            <a:xfrm>
              <a:off x="7284132" y="1614167"/>
              <a:ext cx="4426539" cy="3136341"/>
              <a:chOff x="750278" y="1473647"/>
              <a:chExt cx="4426539" cy="3136341"/>
            </a:xfrm>
          </p:grpSpPr>
          <p:grpSp>
            <p:nvGrpSpPr>
              <p:cNvPr id="44" name="Group 4"/>
              <p:cNvGrpSpPr/>
              <p:nvPr/>
            </p:nvGrpSpPr>
            <p:grpSpPr>
              <a:xfrm>
                <a:off x="750278" y="1593042"/>
                <a:ext cx="895890" cy="606217"/>
                <a:chOff x="750278" y="1571840"/>
                <a:chExt cx="895890" cy="606217"/>
              </a:xfrm>
            </p:grpSpPr>
            <p:sp>
              <p:nvSpPr>
                <p:cNvPr id="60" name="ïšḻïďê-Arrow: Pentagon 76"/>
                <p:cNvSpPr/>
                <p:nvPr/>
              </p:nvSpPr>
              <p:spPr>
                <a:xfrm>
                  <a:off x="750278" y="1571840"/>
                  <a:ext cx="895890" cy="606217"/>
                </a:xfrm>
                <a:prstGeom prst="homePlate">
                  <a:avLst/>
                </a:prstGeom>
                <a:solidFill>
                  <a:schemeClr val="accent1"/>
                </a:solidFill>
                <a:ln w="508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1" name="ïšḻïďê-Freeform: Shape 85"/>
                <p:cNvSpPr/>
                <p:nvPr/>
              </p:nvSpPr>
              <p:spPr bwMode="auto">
                <a:xfrm>
                  <a:off x="845332" y="1654506"/>
                  <a:ext cx="454895" cy="454895"/>
                </a:xfrm>
                <a:custGeom>
                  <a:avLst/>
                  <a:gdLst>
                    <a:gd name="T0" fmla="*/ 223 w 228"/>
                    <a:gd name="T1" fmla="*/ 95 h 228"/>
                    <a:gd name="T2" fmla="*/ 196 w 228"/>
                    <a:gd name="T3" fmla="*/ 90 h 228"/>
                    <a:gd name="T4" fmla="*/ 189 w 228"/>
                    <a:gd name="T5" fmla="*/ 74 h 228"/>
                    <a:gd name="T6" fmla="*/ 205 w 228"/>
                    <a:gd name="T7" fmla="*/ 50 h 228"/>
                    <a:gd name="T8" fmla="*/ 205 w 228"/>
                    <a:gd name="T9" fmla="*/ 43 h 228"/>
                    <a:gd name="T10" fmla="*/ 185 w 228"/>
                    <a:gd name="T11" fmla="*/ 24 h 228"/>
                    <a:gd name="T12" fmla="*/ 178 w 228"/>
                    <a:gd name="T13" fmla="*/ 23 h 228"/>
                    <a:gd name="T14" fmla="*/ 155 w 228"/>
                    <a:gd name="T15" fmla="*/ 39 h 228"/>
                    <a:gd name="T16" fmla="*/ 138 w 228"/>
                    <a:gd name="T17" fmla="*/ 32 h 228"/>
                    <a:gd name="T18" fmla="*/ 133 w 228"/>
                    <a:gd name="T19" fmla="*/ 5 h 228"/>
                    <a:gd name="T20" fmla="*/ 127 w 228"/>
                    <a:gd name="T21" fmla="*/ 0 h 228"/>
                    <a:gd name="T22" fmla="*/ 100 w 228"/>
                    <a:gd name="T23" fmla="*/ 0 h 228"/>
                    <a:gd name="T24" fmla="*/ 94 w 228"/>
                    <a:gd name="T25" fmla="*/ 5 h 228"/>
                    <a:gd name="T26" fmla="*/ 89 w 228"/>
                    <a:gd name="T27" fmla="*/ 32 h 228"/>
                    <a:gd name="T28" fmla="*/ 73 w 228"/>
                    <a:gd name="T29" fmla="*/ 39 h 228"/>
                    <a:gd name="T30" fmla="*/ 50 w 228"/>
                    <a:gd name="T31" fmla="*/ 23 h 228"/>
                    <a:gd name="T32" fmla="*/ 43 w 228"/>
                    <a:gd name="T33" fmla="*/ 24 h 228"/>
                    <a:gd name="T34" fmla="*/ 23 w 228"/>
                    <a:gd name="T35" fmla="*/ 43 h 228"/>
                    <a:gd name="T36" fmla="*/ 23 w 228"/>
                    <a:gd name="T37" fmla="*/ 51 h 228"/>
                    <a:gd name="T38" fmla="*/ 39 w 228"/>
                    <a:gd name="T39" fmla="*/ 74 h 228"/>
                    <a:gd name="T40" fmla="*/ 32 w 228"/>
                    <a:gd name="T41" fmla="*/ 90 h 228"/>
                    <a:gd name="T42" fmla="*/ 5 w 228"/>
                    <a:gd name="T43" fmla="*/ 95 h 228"/>
                    <a:gd name="T44" fmla="*/ 0 w 228"/>
                    <a:gd name="T45" fmla="*/ 100 h 228"/>
                    <a:gd name="T46" fmla="*/ 0 w 228"/>
                    <a:gd name="T47" fmla="*/ 128 h 228"/>
                    <a:gd name="T48" fmla="*/ 5 w 228"/>
                    <a:gd name="T49" fmla="*/ 134 h 228"/>
                    <a:gd name="T50" fmla="*/ 32 w 228"/>
                    <a:gd name="T51" fmla="*/ 139 h 228"/>
                    <a:gd name="T52" fmla="*/ 39 w 228"/>
                    <a:gd name="T53" fmla="*/ 155 h 228"/>
                    <a:gd name="T54" fmla="*/ 23 w 228"/>
                    <a:gd name="T55" fmla="*/ 178 h 228"/>
                    <a:gd name="T56" fmla="*/ 24 w 228"/>
                    <a:gd name="T57" fmla="*/ 185 h 228"/>
                    <a:gd name="T58" fmla="*/ 43 w 228"/>
                    <a:gd name="T59" fmla="*/ 204 h 228"/>
                    <a:gd name="T60" fmla="*/ 51 w 228"/>
                    <a:gd name="T61" fmla="*/ 205 h 228"/>
                    <a:gd name="T62" fmla="*/ 73 w 228"/>
                    <a:gd name="T63" fmla="*/ 189 h 228"/>
                    <a:gd name="T64" fmla="*/ 89 w 228"/>
                    <a:gd name="T65" fmla="*/ 196 h 228"/>
                    <a:gd name="T66" fmla="*/ 94 w 228"/>
                    <a:gd name="T67" fmla="*/ 223 h 228"/>
                    <a:gd name="T68" fmla="*/ 100 w 228"/>
                    <a:gd name="T69" fmla="*/ 228 h 228"/>
                    <a:gd name="T70" fmla="*/ 127 w 228"/>
                    <a:gd name="T71" fmla="*/ 228 h 228"/>
                    <a:gd name="T72" fmla="*/ 133 w 228"/>
                    <a:gd name="T73" fmla="*/ 223 h 228"/>
                    <a:gd name="T74" fmla="*/ 138 w 228"/>
                    <a:gd name="T75" fmla="*/ 196 h 228"/>
                    <a:gd name="T76" fmla="*/ 154 w 228"/>
                    <a:gd name="T77" fmla="*/ 190 h 228"/>
                    <a:gd name="T78" fmla="*/ 177 w 228"/>
                    <a:gd name="T79" fmla="*/ 205 h 228"/>
                    <a:gd name="T80" fmla="*/ 185 w 228"/>
                    <a:gd name="T81" fmla="*/ 205 h 228"/>
                    <a:gd name="T82" fmla="*/ 204 w 228"/>
                    <a:gd name="T83" fmla="*/ 185 h 228"/>
                    <a:gd name="T84" fmla="*/ 205 w 228"/>
                    <a:gd name="T85" fmla="*/ 178 h 228"/>
                    <a:gd name="T86" fmla="*/ 189 w 228"/>
                    <a:gd name="T87" fmla="*/ 155 h 228"/>
                    <a:gd name="T88" fmla="*/ 196 w 228"/>
                    <a:gd name="T89" fmla="*/ 139 h 228"/>
                    <a:gd name="T90" fmla="*/ 223 w 228"/>
                    <a:gd name="T91" fmla="*/ 134 h 228"/>
                    <a:gd name="T92" fmla="*/ 228 w 228"/>
                    <a:gd name="T93" fmla="*/ 128 h 228"/>
                    <a:gd name="T94" fmla="*/ 228 w 228"/>
                    <a:gd name="T95" fmla="*/ 100 h 228"/>
                    <a:gd name="T96" fmla="*/ 223 w 228"/>
                    <a:gd name="T97" fmla="*/ 95 h 228"/>
                    <a:gd name="T98" fmla="*/ 114 w 228"/>
                    <a:gd name="T99" fmla="*/ 149 h 228"/>
                    <a:gd name="T100" fmla="*/ 79 w 228"/>
                    <a:gd name="T101" fmla="*/ 114 h 228"/>
                    <a:gd name="T102" fmla="*/ 114 w 228"/>
                    <a:gd name="T103" fmla="*/ 79 h 228"/>
                    <a:gd name="T104" fmla="*/ 149 w 228"/>
                    <a:gd name="T105" fmla="*/ 114 h 228"/>
                    <a:gd name="T106" fmla="*/ 114 w 228"/>
                    <a:gd name="T107" fmla="*/ 149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8" h="228">
                      <a:moveTo>
                        <a:pt x="223" y="95"/>
                      </a:moveTo>
                      <a:cubicBezTo>
                        <a:pt x="196" y="90"/>
                        <a:pt x="196" y="90"/>
                        <a:pt x="196" y="90"/>
                      </a:cubicBezTo>
                      <a:cubicBezTo>
                        <a:pt x="194" y="84"/>
                        <a:pt x="192" y="79"/>
                        <a:pt x="189" y="74"/>
                      </a:cubicBezTo>
                      <a:cubicBezTo>
                        <a:pt x="205" y="50"/>
                        <a:pt x="205" y="50"/>
                        <a:pt x="205" y="50"/>
                      </a:cubicBezTo>
                      <a:cubicBezTo>
                        <a:pt x="207" y="48"/>
                        <a:pt x="206" y="45"/>
                        <a:pt x="205" y="43"/>
                      </a:cubicBezTo>
                      <a:cubicBezTo>
                        <a:pt x="185" y="24"/>
                        <a:pt x="185" y="24"/>
                        <a:pt x="185" y="24"/>
                      </a:cubicBezTo>
                      <a:cubicBezTo>
                        <a:pt x="183" y="22"/>
                        <a:pt x="180" y="21"/>
                        <a:pt x="178" y="23"/>
                      </a:cubicBezTo>
                      <a:cubicBezTo>
                        <a:pt x="155" y="39"/>
                        <a:pt x="155" y="39"/>
                        <a:pt x="155" y="39"/>
                      </a:cubicBezTo>
                      <a:cubicBezTo>
                        <a:pt x="149" y="36"/>
                        <a:pt x="144" y="34"/>
                        <a:pt x="138" y="32"/>
                      </a:cubicBezTo>
                      <a:cubicBezTo>
                        <a:pt x="133" y="5"/>
                        <a:pt x="133" y="5"/>
                        <a:pt x="133" y="5"/>
                      </a:cubicBezTo>
                      <a:cubicBezTo>
                        <a:pt x="133" y="2"/>
                        <a:pt x="130" y="0"/>
                        <a:pt x="127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97" y="0"/>
                        <a:pt x="95" y="2"/>
                        <a:pt x="94" y="5"/>
                      </a:cubicBezTo>
                      <a:cubicBezTo>
                        <a:pt x="89" y="32"/>
                        <a:pt x="89" y="32"/>
                        <a:pt x="89" y="32"/>
                      </a:cubicBezTo>
                      <a:cubicBezTo>
                        <a:pt x="83" y="34"/>
                        <a:pt x="78" y="36"/>
                        <a:pt x="73" y="39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48" y="22"/>
                        <a:pt x="45" y="22"/>
                        <a:pt x="43" y="24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2" y="45"/>
                        <a:pt x="21" y="49"/>
                        <a:pt x="23" y="51"/>
                      </a:cubicBez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36" y="79"/>
                        <a:pt x="34" y="84"/>
                        <a:pt x="32" y="90"/>
                      </a:cubicBezTo>
                      <a:cubicBezTo>
                        <a:pt x="5" y="95"/>
                        <a:pt x="5" y="95"/>
                        <a:pt x="5" y="95"/>
                      </a:cubicBezTo>
                      <a:cubicBezTo>
                        <a:pt x="2" y="95"/>
                        <a:pt x="0" y="98"/>
                        <a:pt x="0" y="10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2" y="133"/>
                        <a:pt x="5" y="134"/>
                      </a:cubicBezTo>
                      <a:cubicBezTo>
                        <a:pt x="32" y="139"/>
                        <a:pt x="32" y="139"/>
                        <a:pt x="32" y="139"/>
                      </a:cubicBezTo>
                      <a:cubicBezTo>
                        <a:pt x="34" y="144"/>
                        <a:pt x="36" y="150"/>
                        <a:pt x="39" y="155"/>
                      </a:cubicBezTo>
                      <a:cubicBezTo>
                        <a:pt x="23" y="178"/>
                        <a:pt x="23" y="178"/>
                        <a:pt x="23" y="178"/>
                      </a:cubicBezTo>
                      <a:cubicBezTo>
                        <a:pt x="22" y="180"/>
                        <a:pt x="22" y="183"/>
                        <a:pt x="24" y="185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5" y="206"/>
                        <a:pt x="48" y="207"/>
                        <a:pt x="51" y="205"/>
                      </a:cubicBezTo>
                      <a:cubicBezTo>
                        <a:pt x="73" y="189"/>
                        <a:pt x="73" y="189"/>
                        <a:pt x="73" y="189"/>
                      </a:cubicBezTo>
                      <a:cubicBezTo>
                        <a:pt x="78" y="192"/>
                        <a:pt x="84" y="194"/>
                        <a:pt x="89" y="196"/>
                      </a:cubicBezTo>
                      <a:cubicBezTo>
                        <a:pt x="94" y="223"/>
                        <a:pt x="94" y="223"/>
                        <a:pt x="94" y="223"/>
                      </a:cubicBezTo>
                      <a:cubicBezTo>
                        <a:pt x="95" y="226"/>
                        <a:pt x="97" y="228"/>
                        <a:pt x="100" y="228"/>
                      </a:cubicBezTo>
                      <a:cubicBezTo>
                        <a:pt x="127" y="228"/>
                        <a:pt x="127" y="228"/>
                        <a:pt x="127" y="228"/>
                      </a:cubicBezTo>
                      <a:cubicBezTo>
                        <a:pt x="130" y="228"/>
                        <a:pt x="133" y="226"/>
                        <a:pt x="133" y="223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4" y="194"/>
                        <a:pt x="149" y="192"/>
                        <a:pt x="154" y="190"/>
                      </a:cubicBezTo>
                      <a:cubicBezTo>
                        <a:pt x="177" y="205"/>
                        <a:pt x="177" y="205"/>
                        <a:pt x="177" y="205"/>
                      </a:cubicBezTo>
                      <a:cubicBezTo>
                        <a:pt x="180" y="207"/>
                        <a:pt x="183" y="207"/>
                        <a:pt x="185" y="205"/>
                      </a:cubicBezTo>
                      <a:cubicBezTo>
                        <a:pt x="204" y="185"/>
                        <a:pt x="204" y="185"/>
                        <a:pt x="204" y="185"/>
                      </a:cubicBezTo>
                      <a:cubicBezTo>
                        <a:pt x="206" y="183"/>
                        <a:pt x="206" y="180"/>
                        <a:pt x="205" y="178"/>
                      </a:cubicBezTo>
                      <a:cubicBezTo>
                        <a:pt x="189" y="155"/>
                        <a:pt x="189" y="155"/>
                        <a:pt x="189" y="155"/>
                      </a:cubicBezTo>
                      <a:cubicBezTo>
                        <a:pt x="192" y="150"/>
                        <a:pt x="194" y="144"/>
                        <a:pt x="196" y="139"/>
                      </a:cubicBezTo>
                      <a:cubicBezTo>
                        <a:pt x="223" y="134"/>
                        <a:pt x="223" y="134"/>
                        <a:pt x="223" y="134"/>
                      </a:cubicBezTo>
                      <a:cubicBezTo>
                        <a:pt x="226" y="133"/>
                        <a:pt x="228" y="131"/>
                        <a:pt x="228" y="128"/>
                      </a:cubicBezTo>
                      <a:cubicBezTo>
                        <a:pt x="228" y="100"/>
                        <a:pt x="228" y="100"/>
                        <a:pt x="228" y="100"/>
                      </a:cubicBezTo>
                      <a:cubicBezTo>
                        <a:pt x="228" y="98"/>
                        <a:pt x="226" y="95"/>
                        <a:pt x="223" y="95"/>
                      </a:cubicBezTo>
                      <a:close/>
                      <a:moveTo>
                        <a:pt x="114" y="149"/>
                      </a:moveTo>
                      <a:cubicBezTo>
                        <a:pt x="95" y="149"/>
                        <a:pt x="79" y="133"/>
                        <a:pt x="79" y="114"/>
                      </a:cubicBezTo>
                      <a:cubicBezTo>
                        <a:pt x="79" y="95"/>
                        <a:pt x="95" y="79"/>
                        <a:pt x="114" y="79"/>
                      </a:cubicBezTo>
                      <a:cubicBezTo>
                        <a:pt x="133" y="79"/>
                        <a:pt x="149" y="95"/>
                        <a:pt x="149" y="114"/>
                      </a:cubicBezTo>
                      <a:cubicBezTo>
                        <a:pt x="149" y="133"/>
                        <a:pt x="133" y="149"/>
                        <a:pt x="114" y="1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5" name="Group 3"/>
              <p:cNvGrpSpPr/>
              <p:nvPr/>
            </p:nvGrpSpPr>
            <p:grpSpPr>
              <a:xfrm>
                <a:off x="756099" y="2703149"/>
                <a:ext cx="895890" cy="606217"/>
                <a:chOff x="756099" y="2643991"/>
                <a:chExt cx="895890" cy="606217"/>
              </a:xfrm>
            </p:grpSpPr>
            <p:sp>
              <p:nvSpPr>
                <p:cNvPr id="58" name="ïšḻïďê-Arrow: Pentagon 81"/>
                <p:cNvSpPr/>
                <p:nvPr/>
              </p:nvSpPr>
              <p:spPr>
                <a:xfrm>
                  <a:off x="756099" y="2643991"/>
                  <a:ext cx="895890" cy="606217"/>
                </a:xfrm>
                <a:prstGeom prst="homePlate">
                  <a:avLst/>
                </a:prstGeom>
                <a:solidFill>
                  <a:schemeClr val="accent2"/>
                </a:solidFill>
                <a:ln w="508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9" name="ïšḻïďê-Freeform: Shape 86"/>
                <p:cNvSpPr/>
                <p:nvPr/>
              </p:nvSpPr>
              <p:spPr bwMode="auto">
                <a:xfrm>
                  <a:off x="845332" y="2727678"/>
                  <a:ext cx="454895" cy="454895"/>
                </a:xfrm>
                <a:custGeom>
                  <a:avLst/>
                  <a:gdLst>
                    <a:gd name="T0" fmla="*/ 130 w 236"/>
                    <a:gd name="T1" fmla="*/ 1 h 236"/>
                    <a:gd name="T2" fmla="*/ 118 w 236"/>
                    <a:gd name="T3" fmla="*/ 0 h 236"/>
                    <a:gd name="T4" fmla="*/ 30 w 236"/>
                    <a:gd name="T5" fmla="*/ 40 h 236"/>
                    <a:gd name="T6" fmla="*/ 68 w 236"/>
                    <a:gd name="T7" fmla="*/ 105 h 236"/>
                    <a:gd name="T8" fmla="*/ 130 w 236"/>
                    <a:gd name="T9" fmla="*/ 1 h 236"/>
                    <a:gd name="T10" fmla="*/ 20 w 236"/>
                    <a:gd name="T11" fmla="*/ 52 h 236"/>
                    <a:gd name="T12" fmla="*/ 0 w 236"/>
                    <a:gd name="T13" fmla="*/ 118 h 236"/>
                    <a:gd name="T14" fmla="*/ 5 w 236"/>
                    <a:gd name="T15" fmla="*/ 153 h 236"/>
                    <a:gd name="T16" fmla="*/ 81 w 236"/>
                    <a:gd name="T17" fmla="*/ 153 h 236"/>
                    <a:gd name="T18" fmla="*/ 20 w 236"/>
                    <a:gd name="T19" fmla="*/ 52 h 236"/>
                    <a:gd name="T20" fmla="*/ 225 w 236"/>
                    <a:gd name="T21" fmla="*/ 68 h 236"/>
                    <a:gd name="T22" fmla="*/ 145 w 236"/>
                    <a:gd name="T23" fmla="*/ 3 h 236"/>
                    <a:gd name="T24" fmla="*/ 106 w 236"/>
                    <a:gd name="T25" fmla="*/ 68 h 236"/>
                    <a:gd name="T26" fmla="*/ 225 w 236"/>
                    <a:gd name="T27" fmla="*/ 68 h 236"/>
                    <a:gd name="T28" fmla="*/ 130 w 236"/>
                    <a:gd name="T29" fmla="*/ 167 h 236"/>
                    <a:gd name="T30" fmla="*/ 11 w 236"/>
                    <a:gd name="T31" fmla="*/ 167 h 236"/>
                    <a:gd name="T32" fmla="*/ 96 w 236"/>
                    <a:gd name="T33" fmla="*/ 234 h 236"/>
                    <a:gd name="T34" fmla="*/ 93 w 236"/>
                    <a:gd name="T35" fmla="*/ 232 h 236"/>
                    <a:gd name="T36" fmla="*/ 130 w 236"/>
                    <a:gd name="T37" fmla="*/ 167 h 236"/>
                    <a:gd name="T38" fmla="*/ 230 w 236"/>
                    <a:gd name="T39" fmla="*/ 82 h 236"/>
                    <a:gd name="T40" fmla="*/ 155 w 236"/>
                    <a:gd name="T41" fmla="*/ 82 h 236"/>
                    <a:gd name="T42" fmla="*/ 215 w 236"/>
                    <a:gd name="T43" fmla="*/ 186 h 236"/>
                    <a:gd name="T44" fmla="*/ 236 w 236"/>
                    <a:gd name="T45" fmla="*/ 118 h 236"/>
                    <a:gd name="T46" fmla="*/ 230 w 236"/>
                    <a:gd name="T47" fmla="*/ 82 h 236"/>
                    <a:gd name="T48" fmla="*/ 108 w 236"/>
                    <a:gd name="T49" fmla="*/ 236 h 236"/>
                    <a:gd name="T50" fmla="*/ 118 w 236"/>
                    <a:gd name="T51" fmla="*/ 236 h 236"/>
                    <a:gd name="T52" fmla="*/ 205 w 236"/>
                    <a:gd name="T53" fmla="*/ 198 h 236"/>
                    <a:gd name="T54" fmla="*/ 167 w 236"/>
                    <a:gd name="T55" fmla="*/ 132 h 236"/>
                    <a:gd name="T56" fmla="*/ 108 w 236"/>
                    <a:gd name="T57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6" h="236">
                      <a:moveTo>
                        <a:pt x="130" y="1"/>
                      </a:moveTo>
                      <a:cubicBezTo>
                        <a:pt x="126" y="0"/>
                        <a:pt x="122" y="0"/>
                        <a:pt x="118" y="0"/>
                      </a:cubicBezTo>
                      <a:cubicBezTo>
                        <a:pt x="83" y="0"/>
                        <a:pt x="51" y="16"/>
                        <a:pt x="30" y="40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lnTo>
                        <a:pt x="130" y="1"/>
                      </a:lnTo>
                      <a:close/>
                      <a:moveTo>
                        <a:pt x="20" y="52"/>
                      </a:moveTo>
                      <a:cubicBezTo>
                        <a:pt x="7" y="71"/>
                        <a:pt x="0" y="94"/>
                        <a:pt x="0" y="118"/>
                      </a:cubicBezTo>
                      <a:cubicBezTo>
                        <a:pt x="0" y="130"/>
                        <a:pt x="2" y="142"/>
                        <a:pt x="5" y="153"/>
                      </a:cubicBezTo>
                      <a:cubicBezTo>
                        <a:pt x="81" y="153"/>
                        <a:pt x="81" y="153"/>
                        <a:pt x="81" y="153"/>
                      </a:cubicBezTo>
                      <a:lnTo>
                        <a:pt x="20" y="52"/>
                      </a:lnTo>
                      <a:close/>
                      <a:moveTo>
                        <a:pt x="225" y="68"/>
                      </a:moveTo>
                      <a:cubicBezTo>
                        <a:pt x="210" y="36"/>
                        <a:pt x="180" y="11"/>
                        <a:pt x="145" y="3"/>
                      </a:cubicBezTo>
                      <a:cubicBezTo>
                        <a:pt x="106" y="68"/>
                        <a:pt x="106" y="68"/>
                        <a:pt x="106" y="68"/>
                      </a:cubicBezTo>
                      <a:lnTo>
                        <a:pt x="225" y="68"/>
                      </a:lnTo>
                      <a:close/>
                      <a:moveTo>
                        <a:pt x="130" y="167"/>
                      </a:moveTo>
                      <a:cubicBezTo>
                        <a:pt x="11" y="167"/>
                        <a:pt x="11" y="167"/>
                        <a:pt x="11" y="167"/>
                      </a:cubicBezTo>
                      <a:cubicBezTo>
                        <a:pt x="26" y="201"/>
                        <a:pt x="58" y="227"/>
                        <a:pt x="96" y="234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lnTo>
                        <a:pt x="130" y="167"/>
                      </a:lnTo>
                      <a:close/>
                      <a:moveTo>
                        <a:pt x="230" y="82"/>
                      </a:moveTo>
                      <a:cubicBezTo>
                        <a:pt x="155" y="82"/>
                        <a:pt x="155" y="82"/>
                        <a:pt x="155" y="82"/>
                      </a:cubicBezTo>
                      <a:cubicBezTo>
                        <a:pt x="215" y="186"/>
                        <a:pt x="215" y="186"/>
                        <a:pt x="215" y="186"/>
                      </a:cubicBezTo>
                      <a:cubicBezTo>
                        <a:pt x="228" y="167"/>
                        <a:pt x="236" y="143"/>
                        <a:pt x="236" y="118"/>
                      </a:cubicBezTo>
                      <a:cubicBezTo>
                        <a:pt x="236" y="106"/>
                        <a:pt x="234" y="94"/>
                        <a:pt x="230" y="82"/>
                      </a:cubicBezTo>
                      <a:close/>
                      <a:moveTo>
                        <a:pt x="108" y="236"/>
                      </a:moveTo>
                      <a:cubicBezTo>
                        <a:pt x="111" y="236"/>
                        <a:pt x="115" y="236"/>
                        <a:pt x="118" y="236"/>
                      </a:cubicBezTo>
                      <a:cubicBezTo>
                        <a:pt x="152" y="236"/>
                        <a:pt x="183" y="221"/>
                        <a:pt x="205" y="198"/>
                      </a:cubicBezTo>
                      <a:cubicBezTo>
                        <a:pt x="167" y="132"/>
                        <a:pt x="167" y="132"/>
                        <a:pt x="167" y="132"/>
                      </a:cubicBezTo>
                      <a:lnTo>
                        <a:pt x="108" y="2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6" name="Group 2"/>
              <p:cNvGrpSpPr/>
              <p:nvPr/>
            </p:nvGrpSpPr>
            <p:grpSpPr>
              <a:xfrm>
                <a:off x="756099" y="3813256"/>
                <a:ext cx="895890" cy="606217"/>
                <a:chOff x="756099" y="3797767"/>
                <a:chExt cx="895890" cy="606217"/>
              </a:xfrm>
            </p:grpSpPr>
            <p:sp>
              <p:nvSpPr>
                <p:cNvPr id="56" name="ïšḻïďê-Arrow: Pentagon 84"/>
                <p:cNvSpPr/>
                <p:nvPr/>
              </p:nvSpPr>
              <p:spPr>
                <a:xfrm>
                  <a:off x="756099" y="3797767"/>
                  <a:ext cx="895890" cy="606217"/>
                </a:xfrm>
                <a:prstGeom prst="homePlate">
                  <a:avLst/>
                </a:prstGeom>
                <a:solidFill>
                  <a:schemeClr val="accent3"/>
                </a:solidFill>
                <a:ln w="508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7" name="ïšḻïďê-Freeform: Shape 87"/>
                <p:cNvSpPr/>
                <p:nvPr/>
              </p:nvSpPr>
              <p:spPr bwMode="auto">
                <a:xfrm>
                  <a:off x="845332" y="3866388"/>
                  <a:ext cx="454895" cy="454895"/>
                </a:xfrm>
                <a:custGeom>
                  <a:avLst/>
                  <a:gdLst>
                    <a:gd name="T0" fmla="*/ 184 w 260"/>
                    <a:gd name="T1" fmla="*/ 106 h 260"/>
                    <a:gd name="T2" fmla="*/ 193 w 260"/>
                    <a:gd name="T3" fmla="*/ 143 h 260"/>
                    <a:gd name="T4" fmla="*/ 117 w 260"/>
                    <a:gd name="T5" fmla="*/ 219 h 260"/>
                    <a:gd name="T6" fmla="*/ 42 w 260"/>
                    <a:gd name="T7" fmla="*/ 143 h 260"/>
                    <a:gd name="T8" fmla="*/ 117 w 260"/>
                    <a:gd name="T9" fmla="*/ 66 h 260"/>
                    <a:gd name="T10" fmla="*/ 154 w 260"/>
                    <a:gd name="T11" fmla="*/ 76 h 260"/>
                    <a:gd name="T12" fmla="*/ 183 w 260"/>
                    <a:gd name="T13" fmla="*/ 46 h 260"/>
                    <a:gd name="T14" fmla="*/ 117 w 260"/>
                    <a:gd name="T15" fmla="*/ 25 h 260"/>
                    <a:gd name="T16" fmla="*/ 0 w 260"/>
                    <a:gd name="T17" fmla="*/ 143 h 260"/>
                    <a:gd name="T18" fmla="*/ 117 w 260"/>
                    <a:gd name="T19" fmla="*/ 260 h 260"/>
                    <a:gd name="T20" fmla="*/ 233 w 260"/>
                    <a:gd name="T21" fmla="*/ 143 h 260"/>
                    <a:gd name="T22" fmla="*/ 213 w 260"/>
                    <a:gd name="T23" fmla="*/ 77 h 260"/>
                    <a:gd name="T24" fmla="*/ 184 w 260"/>
                    <a:gd name="T25" fmla="*/ 106 h 260"/>
                    <a:gd name="T26" fmla="*/ 225 w 260"/>
                    <a:gd name="T27" fmla="*/ 35 h 260"/>
                    <a:gd name="T28" fmla="*/ 225 w 260"/>
                    <a:gd name="T29" fmla="*/ 35 h 260"/>
                    <a:gd name="T30" fmla="*/ 225 w 260"/>
                    <a:gd name="T31" fmla="*/ 0 h 260"/>
                    <a:gd name="T32" fmla="*/ 203 w 260"/>
                    <a:gd name="T33" fmla="*/ 23 h 260"/>
                    <a:gd name="T34" fmla="*/ 203 w 260"/>
                    <a:gd name="T35" fmla="*/ 46 h 260"/>
                    <a:gd name="T36" fmla="*/ 139 w 260"/>
                    <a:gd name="T37" fmla="*/ 111 h 260"/>
                    <a:gd name="T38" fmla="*/ 117 w 260"/>
                    <a:gd name="T39" fmla="*/ 104 h 260"/>
                    <a:gd name="T40" fmla="*/ 79 w 260"/>
                    <a:gd name="T41" fmla="*/ 143 h 260"/>
                    <a:gd name="T42" fmla="*/ 117 w 260"/>
                    <a:gd name="T43" fmla="*/ 181 h 260"/>
                    <a:gd name="T44" fmla="*/ 155 w 260"/>
                    <a:gd name="T45" fmla="*/ 143 h 260"/>
                    <a:gd name="T46" fmla="*/ 150 w 260"/>
                    <a:gd name="T47" fmla="*/ 123 h 260"/>
                    <a:gd name="T48" fmla="*/ 215 w 260"/>
                    <a:gd name="T49" fmla="*/ 58 h 260"/>
                    <a:gd name="T50" fmla="*/ 237 w 260"/>
                    <a:gd name="T51" fmla="*/ 58 h 260"/>
                    <a:gd name="T52" fmla="*/ 260 w 260"/>
                    <a:gd name="T53" fmla="*/ 35 h 260"/>
                    <a:gd name="T54" fmla="*/ 225 w 260"/>
                    <a:gd name="T55" fmla="*/ 35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0" h="260">
                      <a:moveTo>
                        <a:pt x="184" y="106"/>
                      </a:moveTo>
                      <a:cubicBezTo>
                        <a:pt x="190" y="117"/>
                        <a:pt x="193" y="129"/>
                        <a:pt x="193" y="143"/>
                      </a:cubicBezTo>
                      <a:cubicBezTo>
                        <a:pt x="193" y="185"/>
                        <a:pt x="159" y="219"/>
                        <a:pt x="117" y="219"/>
                      </a:cubicBezTo>
                      <a:cubicBezTo>
                        <a:pt x="76" y="219"/>
                        <a:pt x="42" y="185"/>
                        <a:pt x="42" y="143"/>
                      </a:cubicBezTo>
                      <a:cubicBezTo>
                        <a:pt x="42" y="100"/>
                        <a:pt x="76" y="66"/>
                        <a:pt x="117" y="66"/>
                      </a:cubicBezTo>
                      <a:cubicBezTo>
                        <a:pt x="131" y="66"/>
                        <a:pt x="143" y="70"/>
                        <a:pt x="154" y="76"/>
                      </a:cubicBezTo>
                      <a:cubicBezTo>
                        <a:pt x="183" y="46"/>
                        <a:pt x="183" y="46"/>
                        <a:pt x="183" y="46"/>
                      </a:cubicBezTo>
                      <a:cubicBezTo>
                        <a:pt x="165" y="33"/>
                        <a:pt x="141" y="25"/>
                        <a:pt x="117" y="25"/>
                      </a:cubicBezTo>
                      <a:cubicBezTo>
                        <a:pt x="52" y="25"/>
                        <a:pt x="0" y="78"/>
                        <a:pt x="0" y="143"/>
                      </a:cubicBezTo>
                      <a:cubicBezTo>
                        <a:pt x="0" y="207"/>
                        <a:pt x="52" y="260"/>
                        <a:pt x="117" y="260"/>
                      </a:cubicBezTo>
                      <a:cubicBezTo>
                        <a:pt x="181" y="260"/>
                        <a:pt x="233" y="207"/>
                        <a:pt x="233" y="143"/>
                      </a:cubicBezTo>
                      <a:cubicBezTo>
                        <a:pt x="233" y="118"/>
                        <a:pt x="226" y="96"/>
                        <a:pt x="213" y="77"/>
                      </a:cubicBezTo>
                      <a:cubicBezTo>
                        <a:pt x="184" y="106"/>
                        <a:pt x="184" y="106"/>
                        <a:pt x="184" y="106"/>
                      </a:cubicBezTo>
                      <a:close/>
                      <a:moveTo>
                        <a:pt x="225" y="35"/>
                      </a:moveTo>
                      <a:cubicBezTo>
                        <a:pt x="225" y="35"/>
                        <a:pt x="225" y="35"/>
                        <a:pt x="225" y="35"/>
                      </a:cubicBezTo>
                      <a:cubicBezTo>
                        <a:pt x="225" y="0"/>
                        <a:pt x="225" y="0"/>
                        <a:pt x="225" y="0"/>
                      </a:cubicBezTo>
                      <a:cubicBezTo>
                        <a:pt x="203" y="23"/>
                        <a:pt x="203" y="23"/>
                        <a:pt x="203" y="23"/>
                      </a:cubicBezTo>
                      <a:cubicBezTo>
                        <a:pt x="203" y="46"/>
                        <a:pt x="203" y="46"/>
                        <a:pt x="203" y="46"/>
                      </a:cubicBezTo>
                      <a:cubicBezTo>
                        <a:pt x="139" y="111"/>
                        <a:pt x="139" y="111"/>
                        <a:pt x="139" y="111"/>
                      </a:cubicBezTo>
                      <a:cubicBezTo>
                        <a:pt x="133" y="106"/>
                        <a:pt x="125" y="104"/>
                        <a:pt x="117" y="104"/>
                      </a:cubicBezTo>
                      <a:cubicBezTo>
                        <a:pt x="96" y="104"/>
                        <a:pt x="79" y="121"/>
                        <a:pt x="79" y="143"/>
                      </a:cubicBezTo>
                      <a:cubicBezTo>
                        <a:pt x="79" y="164"/>
                        <a:pt x="96" y="181"/>
                        <a:pt x="117" y="181"/>
                      </a:cubicBezTo>
                      <a:cubicBezTo>
                        <a:pt x="138" y="181"/>
                        <a:pt x="155" y="164"/>
                        <a:pt x="155" y="143"/>
                      </a:cubicBezTo>
                      <a:cubicBezTo>
                        <a:pt x="155" y="136"/>
                        <a:pt x="154" y="129"/>
                        <a:pt x="150" y="123"/>
                      </a:cubicBezTo>
                      <a:cubicBezTo>
                        <a:pt x="215" y="58"/>
                        <a:pt x="215" y="58"/>
                        <a:pt x="215" y="58"/>
                      </a:cubicBezTo>
                      <a:cubicBezTo>
                        <a:pt x="237" y="58"/>
                        <a:pt x="237" y="58"/>
                        <a:pt x="237" y="58"/>
                      </a:cubicBezTo>
                      <a:cubicBezTo>
                        <a:pt x="260" y="35"/>
                        <a:pt x="260" y="35"/>
                        <a:pt x="260" y="35"/>
                      </a:cubicBezTo>
                      <a:cubicBezTo>
                        <a:pt x="225" y="35"/>
                        <a:pt x="225" y="35"/>
                        <a:pt x="225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7" name="Group 50"/>
              <p:cNvGrpSpPr/>
              <p:nvPr/>
            </p:nvGrpSpPr>
            <p:grpSpPr>
              <a:xfrm>
                <a:off x="1646168" y="1473647"/>
                <a:ext cx="3530649" cy="916127"/>
                <a:chOff x="6832871" y="1856672"/>
                <a:chExt cx="4560847" cy="916127"/>
              </a:xfrm>
            </p:grpSpPr>
            <p:sp>
              <p:nvSpPr>
                <p:cNvPr id="54" name="ïšḻïďê-TextBox 64"/>
                <p:cNvSpPr txBox="1"/>
                <p:nvPr/>
              </p:nvSpPr>
              <p:spPr bwMode="auto">
                <a:xfrm>
                  <a:off x="6832871" y="1856672"/>
                  <a:ext cx="4560846" cy="322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36000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l">
                    <a:buClr>
                      <a:prstClr val="white"/>
                    </a:buClr>
                    <a:defRPr/>
                  </a:pPr>
                  <a:r>
                    <a:rPr lang="zh-CN" altLang="en-US" sz="2000" b="1">
                      <a:solidFill>
                        <a:schemeClr val="accent1"/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标题文本预设</a:t>
                  </a:r>
                  <a:endParaRPr lang="zh-CN" altLang="en-US" sz="2000" b="1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5" name="ïšḻïďê-TextBox 88"/>
                <p:cNvSpPr txBox="1"/>
                <p:nvPr/>
              </p:nvSpPr>
              <p:spPr bwMode="auto">
                <a:xfrm>
                  <a:off x="6832872" y="2250691"/>
                  <a:ext cx="4560846" cy="522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360000" tIns="0" rIns="0" bIns="0" anchor="t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lang="zh-CN" altLang="en-US" sz="1400" dirty="0">
                      <a:solidFill>
                        <a:schemeClr val="dk1">
                          <a:lumMod val="100000"/>
                        </a:schemeClr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点击此处更换文本 </a:t>
                  </a:r>
                  <a:endPara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8" name="Group 89"/>
              <p:cNvGrpSpPr/>
              <p:nvPr/>
            </p:nvGrpSpPr>
            <p:grpSpPr>
              <a:xfrm>
                <a:off x="1646168" y="2583754"/>
                <a:ext cx="3530649" cy="916127"/>
                <a:chOff x="6832871" y="1856672"/>
                <a:chExt cx="4560847" cy="916127"/>
              </a:xfrm>
            </p:grpSpPr>
            <p:sp>
              <p:nvSpPr>
                <p:cNvPr id="52" name="ïšḻïďê-TextBox 90"/>
                <p:cNvSpPr txBox="1"/>
                <p:nvPr/>
              </p:nvSpPr>
              <p:spPr bwMode="auto">
                <a:xfrm>
                  <a:off x="6832871" y="1856672"/>
                  <a:ext cx="4560846" cy="322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36000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l">
                    <a:buClr>
                      <a:prstClr val="white"/>
                    </a:buClr>
                    <a:defRPr/>
                  </a:pPr>
                  <a:r>
                    <a:rPr lang="zh-CN" altLang="en-US" sz="2000" b="1">
                      <a:solidFill>
                        <a:schemeClr val="accent2">
                          <a:lumMod val="100000"/>
                        </a:schemeClr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标题文本预设</a:t>
                  </a:r>
                  <a:endParaRPr lang="zh-CN" altLang="en-US" sz="2000" b="1">
                    <a:solidFill>
                      <a:schemeClr val="accent2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3" name="ïšḻïďê-TextBox 91"/>
                <p:cNvSpPr txBox="1"/>
                <p:nvPr/>
              </p:nvSpPr>
              <p:spPr bwMode="auto">
                <a:xfrm>
                  <a:off x="6832872" y="2250691"/>
                  <a:ext cx="4560846" cy="522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360000" tIns="0" rIns="0" bIns="0" anchor="t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lang="zh-CN" altLang="en-US" sz="1400" dirty="0">
                      <a:solidFill>
                        <a:schemeClr val="dk1">
                          <a:lumMod val="100000"/>
                        </a:schemeClr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点击此处更换文本 </a:t>
                  </a:r>
                  <a:endPara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9" name="Group 92"/>
              <p:cNvGrpSpPr/>
              <p:nvPr/>
            </p:nvGrpSpPr>
            <p:grpSpPr>
              <a:xfrm>
                <a:off x="1646168" y="3693861"/>
                <a:ext cx="3530649" cy="916127"/>
                <a:chOff x="6832871" y="1856672"/>
                <a:chExt cx="4560847" cy="916127"/>
              </a:xfrm>
            </p:grpSpPr>
            <p:sp>
              <p:nvSpPr>
                <p:cNvPr id="50" name="ïšḻïďê-TextBox 93"/>
                <p:cNvSpPr txBox="1"/>
                <p:nvPr/>
              </p:nvSpPr>
              <p:spPr bwMode="auto">
                <a:xfrm>
                  <a:off x="6832871" y="1856672"/>
                  <a:ext cx="4560846" cy="322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36000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l">
                    <a:buClr>
                      <a:prstClr val="white"/>
                    </a:buClr>
                    <a:defRPr/>
                  </a:pPr>
                  <a:r>
                    <a:rPr lang="zh-CN" altLang="en-US" sz="2000" b="1">
                      <a:solidFill>
                        <a:schemeClr val="accent3">
                          <a:lumMod val="100000"/>
                        </a:schemeClr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标题文本预设</a:t>
                  </a:r>
                  <a:endParaRPr lang="zh-CN" altLang="en-US" sz="2000" b="1">
                    <a:solidFill>
                      <a:schemeClr val="accent3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1" name="ïšḻïďê-TextBox 94"/>
                <p:cNvSpPr txBox="1"/>
                <p:nvPr/>
              </p:nvSpPr>
              <p:spPr bwMode="auto">
                <a:xfrm>
                  <a:off x="6832872" y="2250691"/>
                  <a:ext cx="4560846" cy="5221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360000" tIns="0" rIns="0" bIns="0" anchor="t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l">
                    <a:lnSpc>
                      <a:spcPct val="120000"/>
                    </a:lnSpc>
                    <a:defRPr/>
                  </a:pPr>
                  <a:r>
                    <a:rPr lang="zh-CN" altLang="en-US" sz="1400" dirty="0">
                      <a:solidFill>
                        <a:schemeClr val="dk1">
                          <a:lumMod val="100000"/>
                        </a:schemeClr>
                      </a:solidFill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rPr>
                    <a:t>点击此处更换文本 </a:t>
                  </a:r>
                  <a:endPara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10" name="Group 1"/>
            <p:cNvGrpSpPr/>
            <p:nvPr/>
          </p:nvGrpSpPr>
          <p:grpSpPr>
            <a:xfrm>
              <a:off x="1244036" y="1523058"/>
              <a:ext cx="5197319" cy="4341606"/>
              <a:chOff x="6200828" y="1719475"/>
              <a:chExt cx="5197319" cy="4341606"/>
            </a:xfrm>
          </p:grpSpPr>
          <p:sp>
            <p:nvSpPr>
              <p:cNvPr id="11" name="ïšḻïďê-Arrow: Pentagon 40"/>
              <p:cNvSpPr/>
              <p:nvPr/>
            </p:nvSpPr>
            <p:spPr>
              <a:xfrm flipH="1">
                <a:off x="6564052" y="1909015"/>
                <a:ext cx="2136900" cy="606217"/>
              </a:xfrm>
              <a:prstGeom prst="homePlate">
                <a:avLst/>
              </a:prstGeom>
              <a:solidFill>
                <a:schemeClr val="accent2"/>
              </a:solidFill>
              <a:ln w="508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" name="ïšḻïďê-TextBox 41"/>
              <p:cNvSpPr txBox="1"/>
              <p:nvPr/>
            </p:nvSpPr>
            <p:spPr bwMode="auto">
              <a:xfrm>
                <a:off x="7507857" y="2124754"/>
                <a:ext cx="1077218" cy="193899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" name="ïšḻïďê-TextBox 42"/>
              <p:cNvSpPr txBox="1"/>
              <p:nvPr/>
            </p:nvSpPr>
            <p:spPr bwMode="auto">
              <a:xfrm>
                <a:off x="6404116" y="2515232"/>
                <a:ext cx="2296836" cy="632290"/>
              </a:xfrm>
              <a:prstGeom prst="rect">
                <a:avLst/>
              </a:prstGeom>
            </p:spPr>
            <p:txBody>
              <a:bodyPr wrap="square" lIns="0" tIns="0" rIns="216000" bIns="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4" name="ïšḻïďê-TextBox 43"/>
              <p:cNvSpPr txBox="1"/>
              <p:nvPr/>
            </p:nvSpPr>
            <p:spPr bwMode="auto">
              <a:xfrm>
                <a:off x="6919766" y="2002075"/>
                <a:ext cx="484107" cy="470898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3200" b="1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01</a:t>
                </a:r>
                <a:endParaRPr lang="en-US" altLang="ko-KR" sz="32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5" name="ïšḻïďê-Arrow: Pentagon 44"/>
              <p:cNvSpPr/>
              <p:nvPr/>
            </p:nvSpPr>
            <p:spPr>
              <a:xfrm flipH="1">
                <a:off x="6200828" y="3250135"/>
                <a:ext cx="2500124" cy="606217"/>
              </a:xfrm>
              <a:prstGeom prst="homePlate">
                <a:avLst/>
              </a:prstGeom>
              <a:solidFill>
                <a:schemeClr val="accent3"/>
              </a:solidFill>
              <a:ln w="508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6" name="ïšḻïďê-TextBox 45"/>
              <p:cNvSpPr txBox="1"/>
              <p:nvPr/>
            </p:nvSpPr>
            <p:spPr bwMode="auto">
              <a:xfrm>
                <a:off x="7425811" y="3465874"/>
                <a:ext cx="1077218" cy="193899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" name="ïšḻïďê-TextBox 47"/>
              <p:cNvSpPr txBox="1"/>
              <p:nvPr/>
            </p:nvSpPr>
            <p:spPr bwMode="auto">
              <a:xfrm>
                <a:off x="6547914" y="3343195"/>
                <a:ext cx="484107" cy="470898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3200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02</a:t>
                </a:r>
                <a:endParaRPr lang="en-US" altLang="ko-KR" sz="32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ïšḻïďê-Arrow: Pentagon 48"/>
              <p:cNvSpPr/>
              <p:nvPr/>
            </p:nvSpPr>
            <p:spPr>
              <a:xfrm>
                <a:off x="8876724" y="2204864"/>
                <a:ext cx="2136900" cy="606217"/>
              </a:xfrm>
              <a:prstGeom prst="homePlate">
                <a:avLst/>
              </a:prstGeom>
              <a:solidFill>
                <a:schemeClr val="accent1"/>
              </a:solidFill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" name="ïšḻïďê-TextBox 49"/>
              <p:cNvSpPr txBox="1"/>
              <p:nvPr/>
            </p:nvSpPr>
            <p:spPr bwMode="auto">
              <a:xfrm>
                <a:off x="10206077" y="2297924"/>
                <a:ext cx="484107" cy="470898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3200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03</a:t>
                </a:r>
                <a:endParaRPr lang="en-US" altLang="ko-KR" sz="32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20" name="Group 51"/>
              <p:cNvGrpSpPr/>
              <p:nvPr/>
            </p:nvGrpSpPr>
            <p:grpSpPr>
              <a:xfrm>
                <a:off x="10474461" y="4284751"/>
                <a:ext cx="655421" cy="1563811"/>
                <a:chOff x="5310189" y="1930400"/>
                <a:chExt cx="995363" cy="2374900"/>
              </a:xfrm>
            </p:grpSpPr>
            <p:sp>
              <p:nvSpPr>
                <p:cNvPr id="39" name="ïšḻïďê-Freeform: Shape 52"/>
                <p:cNvSpPr/>
                <p:nvPr/>
              </p:nvSpPr>
              <p:spPr bwMode="auto">
                <a:xfrm>
                  <a:off x="5340350" y="1968500"/>
                  <a:ext cx="933450" cy="2305050"/>
                </a:xfrm>
                <a:custGeom>
                  <a:avLst/>
                  <a:gdLst>
                    <a:gd name="T0" fmla="*/ 937 w 1176"/>
                    <a:gd name="T1" fmla="*/ 1835 h 2904"/>
                    <a:gd name="T2" fmla="*/ 1107 w 1176"/>
                    <a:gd name="T3" fmla="*/ 1699 h 2904"/>
                    <a:gd name="T4" fmla="*/ 1172 w 1176"/>
                    <a:gd name="T5" fmla="*/ 1536 h 2904"/>
                    <a:gd name="T6" fmla="*/ 1159 w 1176"/>
                    <a:gd name="T7" fmla="*/ 1398 h 2904"/>
                    <a:gd name="T8" fmla="*/ 1034 w 1176"/>
                    <a:gd name="T9" fmla="*/ 1223 h 2904"/>
                    <a:gd name="T10" fmla="*/ 860 w 1176"/>
                    <a:gd name="T11" fmla="*/ 1120 h 2904"/>
                    <a:gd name="T12" fmla="*/ 674 w 1176"/>
                    <a:gd name="T13" fmla="*/ 1034 h 2904"/>
                    <a:gd name="T14" fmla="*/ 965 w 1176"/>
                    <a:gd name="T15" fmla="*/ 948 h 2904"/>
                    <a:gd name="T16" fmla="*/ 1071 w 1176"/>
                    <a:gd name="T17" fmla="*/ 844 h 2904"/>
                    <a:gd name="T18" fmla="*/ 1135 w 1176"/>
                    <a:gd name="T19" fmla="*/ 695 h 2904"/>
                    <a:gd name="T20" fmla="*/ 1148 w 1176"/>
                    <a:gd name="T21" fmla="*/ 530 h 2904"/>
                    <a:gd name="T22" fmla="*/ 1107 w 1176"/>
                    <a:gd name="T23" fmla="*/ 344 h 2904"/>
                    <a:gd name="T24" fmla="*/ 1008 w 1176"/>
                    <a:gd name="T25" fmla="*/ 185 h 2904"/>
                    <a:gd name="T26" fmla="*/ 864 w 1176"/>
                    <a:gd name="T27" fmla="*/ 68 h 2904"/>
                    <a:gd name="T28" fmla="*/ 685 w 1176"/>
                    <a:gd name="T29" fmla="*/ 6 h 2904"/>
                    <a:gd name="T30" fmla="*/ 517 w 1176"/>
                    <a:gd name="T31" fmla="*/ 6 h 2904"/>
                    <a:gd name="T32" fmla="*/ 336 w 1176"/>
                    <a:gd name="T33" fmla="*/ 66 h 2904"/>
                    <a:gd name="T34" fmla="*/ 191 w 1176"/>
                    <a:gd name="T35" fmla="*/ 181 h 2904"/>
                    <a:gd name="T36" fmla="*/ 90 w 1176"/>
                    <a:gd name="T37" fmla="*/ 338 h 2904"/>
                    <a:gd name="T38" fmla="*/ 47 w 1176"/>
                    <a:gd name="T39" fmla="*/ 525 h 2904"/>
                    <a:gd name="T40" fmla="*/ 67 w 1176"/>
                    <a:gd name="T41" fmla="*/ 695 h 2904"/>
                    <a:gd name="T42" fmla="*/ 41 w 1176"/>
                    <a:gd name="T43" fmla="*/ 823 h 2904"/>
                    <a:gd name="T44" fmla="*/ 2 w 1176"/>
                    <a:gd name="T45" fmla="*/ 975 h 2904"/>
                    <a:gd name="T46" fmla="*/ 88 w 1176"/>
                    <a:gd name="T47" fmla="*/ 1122 h 2904"/>
                    <a:gd name="T48" fmla="*/ 11 w 1176"/>
                    <a:gd name="T49" fmla="*/ 1374 h 2904"/>
                    <a:gd name="T50" fmla="*/ 38 w 1176"/>
                    <a:gd name="T51" fmla="*/ 1497 h 2904"/>
                    <a:gd name="T52" fmla="*/ 138 w 1176"/>
                    <a:gd name="T53" fmla="*/ 1549 h 2904"/>
                    <a:gd name="T54" fmla="*/ 271 w 1176"/>
                    <a:gd name="T55" fmla="*/ 1518 h 2904"/>
                    <a:gd name="T56" fmla="*/ 293 w 1176"/>
                    <a:gd name="T57" fmla="*/ 1753 h 2904"/>
                    <a:gd name="T58" fmla="*/ 230 w 1176"/>
                    <a:gd name="T59" fmla="*/ 2606 h 2904"/>
                    <a:gd name="T60" fmla="*/ 82 w 1176"/>
                    <a:gd name="T61" fmla="*/ 2671 h 2904"/>
                    <a:gd name="T62" fmla="*/ 41 w 1176"/>
                    <a:gd name="T63" fmla="*/ 2757 h 2904"/>
                    <a:gd name="T64" fmla="*/ 56 w 1176"/>
                    <a:gd name="T65" fmla="*/ 2839 h 2904"/>
                    <a:gd name="T66" fmla="*/ 159 w 1176"/>
                    <a:gd name="T67" fmla="*/ 2891 h 2904"/>
                    <a:gd name="T68" fmla="*/ 375 w 1176"/>
                    <a:gd name="T69" fmla="*/ 2900 h 2904"/>
                    <a:gd name="T70" fmla="*/ 519 w 1176"/>
                    <a:gd name="T71" fmla="*/ 2835 h 2904"/>
                    <a:gd name="T72" fmla="*/ 588 w 1176"/>
                    <a:gd name="T73" fmla="*/ 2712 h 2904"/>
                    <a:gd name="T74" fmla="*/ 629 w 1176"/>
                    <a:gd name="T75" fmla="*/ 2824 h 2904"/>
                    <a:gd name="T76" fmla="*/ 732 w 1176"/>
                    <a:gd name="T77" fmla="*/ 2876 h 2904"/>
                    <a:gd name="T78" fmla="*/ 1032 w 1176"/>
                    <a:gd name="T79" fmla="*/ 2871 h 2904"/>
                    <a:gd name="T80" fmla="*/ 1099 w 1176"/>
                    <a:gd name="T81" fmla="*/ 2816 h 2904"/>
                    <a:gd name="T82" fmla="*/ 1084 w 1176"/>
                    <a:gd name="T83" fmla="*/ 2718 h 2904"/>
                    <a:gd name="T84" fmla="*/ 993 w 1176"/>
                    <a:gd name="T85" fmla="*/ 2621 h 2904"/>
                    <a:gd name="T86" fmla="*/ 330 w 1176"/>
                    <a:gd name="T87" fmla="*/ 1346 h 2904"/>
                    <a:gd name="T88" fmla="*/ 302 w 1176"/>
                    <a:gd name="T89" fmla="*/ 1139 h 2904"/>
                    <a:gd name="T90" fmla="*/ 474 w 1176"/>
                    <a:gd name="T91" fmla="*/ 1029 h 2904"/>
                    <a:gd name="T92" fmla="*/ 332 w 1176"/>
                    <a:gd name="T93" fmla="*/ 1396 h 2904"/>
                    <a:gd name="T94" fmla="*/ 502 w 1176"/>
                    <a:gd name="T95" fmla="*/ 2283 h 2904"/>
                    <a:gd name="T96" fmla="*/ 532 w 1176"/>
                    <a:gd name="T97" fmla="*/ 2040 h 2904"/>
                    <a:gd name="T98" fmla="*/ 573 w 1176"/>
                    <a:gd name="T99" fmla="*/ 2008 h 2904"/>
                    <a:gd name="T100" fmla="*/ 614 w 1176"/>
                    <a:gd name="T101" fmla="*/ 2152 h 2904"/>
                    <a:gd name="T102" fmla="*/ 601 w 1176"/>
                    <a:gd name="T103" fmla="*/ 2667 h 2904"/>
                    <a:gd name="T104" fmla="*/ 851 w 1176"/>
                    <a:gd name="T105" fmla="*/ 1372 h 2904"/>
                    <a:gd name="T106" fmla="*/ 926 w 1176"/>
                    <a:gd name="T107" fmla="*/ 1447 h 2904"/>
                    <a:gd name="T108" fmla="*/ 935 w 1176"/>
                    <a:gd name="T109" fmla="*/ 1516 h 2904"/>
                    <a:gd name="T110" fmla="*/ 844 w 1176"/>
                    <a:gd name="T111" fmla="*/ 1607 h 2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76" h="2904">
                      <a:moveTo>
                        <a:pt x="834" y="2581"/>
                      </a:moveTo>
                      <a:lnTo>
                        <a:pt x="814" y="1883"/>
                      </a:lnTo>
                      <a:lnTo>
                        <a:pt x="814" y="1883"/>
                      </a:lnTo>
                      <a:lnTo>
                        <a:pt x="831" y="1878"/>
                      </a:lnTo>
                      <a:lnTo>
                        <a:pt x="875" y="1863"/>
                      </a:lnTo>
                      <a:lnTo>
                        <a:pt x="905" y="1850"/>
                      </a:lnTo>
                      <a:lnTo>
                        <a:pt x="937" y="1835"/>
                      </a:lnTo>
                      <a:lnTo>
                        <a:pt x="972" y="1816"/>
                      </a:lnTo>
                      <a:lnTo>
                        <a:pt x="1008" y="1792"/>
                      </a:lnTo>
                      <a:lnTo>
                        <a:pt x="1043" y="1766"/>
                      </a:lnTo>
                      <a:lnTo>
                        <a:pt x="1060" y="1751"/>
                      </a:lnTo>
                      <a:lnTo>
                        <a:pt x="1077" y="1734"/>
                      </a:lnTo>
                      <a:lnTo>
                        <a:pt x="1092" y="1717"/>
                      </a:lnTo>
                      <a:lnTo>
                        <a:pt x="1107" y="1699"/>
                      </a:lnTo>
                      <a:lnTo>
                        <a:pt x="1120" y="1680"/>
                      </a:lnTo>
                      <a:lnTo>
                        <a:pt x="1133" y="1659"/>
                      </a:lnTo>
                      <a:lnTo>
                        <a:pt x="1144" y="1637"/>
                      </a:lnTo>
                      <a:lnTo>
                        <a:pt x="1153" y="1613"/>
                      </a:lnTo>
                      <a:lnTo>
                        <a:pt x="1163" y="1589"/>
                      </a:lnTo>
                      <a:lnTo>
                        <a:pt x="1168" y="1564"/>
                      </a:lnTo>
                      <a:lnTo>
                        <a:pt x="1172" y="1536"/>
                      </a:lnTo>
                      <a:lnTo>
                        <a:pt x="1176" y="1508"/>
                      </a:lnTo>
                      <a:lnTo>
                        <a:pt x="1176" y="1478"/>
                      </a:lnTo>
                      <a:lnTo>
                        <a:pt x="1174" y="1447"/>
                      </a:lnTo>
                      <a:lnTo>
                        <a:pt x="1174" y="1447"/>
                      </a:lnTo>
                      <a:lnTo>
                        <a:pt x="1170" y="1434"/>
                      </a:lnTo>
                      <a:lnTo>
                        <a:pt x="1166" y="1419"/>
                      </a:lnTo>
                      <a:lnTo>
                        <a:pt x="1159" y="1398"/>
                      </a:lnTo>
                      <a:lnTo>
                        <a:pt x="1150" y="1376"/>
                      </a:lnTo>
                      <a:lnTo>
                        <a:pt x="1137" y="1348"/>
                      </a:lnTo>
                      <a:lnTo>
                        <a:pt x="1120" y="1318"/>
                      </a:lnTo>
                      <a:lnTo>
                        <a:pt x="1097" y="1288"/>
                      </a:lnTo>
                      <a:lnTo>
                        <a:pt x="1069" y="1254"/>
                      </a:lnTo>
                      <a:lnTo>
                        <a:pt x="1053" y="1240"/>
                      </a:lnTo>
                      <a:lnTo>
                        <a:pt x="1034" y="1223"/>
                      </a:lnTo>
                      <a:lnTo>
                        <a:pt x="1015" y="1208"/>
                      </a:lnTo>
                      <a:lnTo>
                        <a:pt x="995" y="1191"/>
                      </a:lnTo>
                      <a:lnTo>
                        <a:pt x="970" y="1176"/>
                      </a:lnTo>
                      <a:lnTo>
                        <a:pt x="946" y="1161"/>
                      </a:lnTo>
                      <a:lnTo>
                        <a:pt x="920" y="1146"/>
                      </a:lnTo>
                      <a:lnTo>
                        <a:pt x="892" y="1133"/>
                      </a:lnTo>
                      <a:lnTo>
                        <a:pt x="860" y="1120"/>
                      </a:lnTo>
                      <a:lnTo>
                        <a:pt x="827" y="1109"/>
                      </a:lnTo>
                      <a:lnTo>
                        <a:pt x="793" y="1098"/>
                      </a:lnTo>
                      <a:lnTo>
                        <a:pt x="756" y="1087"/>
                      </a:lnTo>
                      <a:lnTo>
                        <a:pt x="715" y="1077"/>
                      </a:lnTo>
                      <a:lnTo>
                        <a:pt x="674" y="1070"/>
                      </a:lnTo>
                      <a:lnTo>
                        <a:pt x="674" y="1034"/>
                      </a:lnTo>
                      <a:lnTo>
                        <a:pt x="674" y="1034"/>
                      </a:lnTo>
                      <a:lnTo>
                        <a:pt x="724" y="1029"/>
                      </a:lnTo>
                      <a:lnTo>
                        <a:pt x="773" y="1021"/>
                      </a:lnTo>
                      <a:lnTo>
                        <a:pt x="821" y="1012"/>
                      </a:lnTo>
                      <a:lnTo>
                        <a:pt x="864" y="997"/>
                      </a:lnTo>
                      <a:lnTo>
                        <a:pt x="907" y="980"/>
                      </a:lnTo>
                      <a:lnTo>
                        <a:pt x="946" y="960"/>
                      </a:lnTo>
                      <a:lnTo>
                        <a:pt x="965" y="948"/>
                      </a:lnTo>
                      <a:lnTo>
                        <a:pt x="982" y="935"/>
                      </a:lnTo>
                      <a:lnTo>
                        <a:pt x="998" y="922"/>
                      </a:lnTo>
                      <a:lnTo>
                        <a:pt x="1015" y="909"/>
                      </a:lnTo>
                      <a:lnTo>
                        <a:pt x="1030" y="894"/>
                      </a:lnTo>
                      <a:lnTo>
                        <a:pt x="1045" y="878"/>
                      </a:lnTo>
                      <a:lnTo>
                        <a:pt x="1058" y="861"/>
                      </a:lnTo>
                      <a:lnTo>
                        <a:pt x="1071" y="844"/>
                      </a:lnTo>
                      <a:lnTo>
                        <a:pt x="1084" y="825"/>
                      </a:lnTo>
                      <a:lnTo>
                        <a:pt x="1096" y="807"/>
                      </a:lnTo>
                      <a:lnTo>
                        <a:pt x="1105" y="786"/>
                      </a:lnTo>
                      <a:lnTo>
                        <a:pt x="1114" y="764"/>
                      </a:lnTo>
                      <a:lnTo>
                        <a:pt x="1122" y="741"/>
                      </a:lnTo>
                      <a:lnTo>
                        <a:pt x="1129" y="719"/>
                      </a:lnTo>
                      <a:lnTo>
                        <a:pt x="1135" y="695"/>
                      </a:lnTo>
                      <a:lnTo>
                        <a:pt x="1140" y="670"/>
                      </a:lnTo>
                      <a:lnTo>
                        <a:pt x="1144" y="644"/>
                      </a:lnTo>
                      <a:lnTo>
                        <a:pt x="1148" y="616"/>
                      </a:lnTo>
                      <a:lnTo>
                        <a:pt x="1150" y="588"/>
                      </a:lnTo>
                      <a:lnTo>
                        <a:pt x="1150" y="560"/>
                      </a:lnTo>
                      <a:lnTo>
                        <a:pt x="1150" y="560"/>
                      </a:lnTo>
                      <a:lnTo>
                        <a:pt x="1148" y="530"/>
                      </a:lnTo>
                      <a:lnTo>
                        <a:pt x="1146" y="502"/>
                      </a:lnTo>
                      <a:lnTo>
                        <a:pt x="1144" y="474"/>
                      </a:lnTo>
                      <a:lnTo>
                        <a:pt x="1138" y="448"/>
                      </a:lnTo>
                      <a:lnTo>
                        <a:pt x="1133" y="420"/>
                      </a:lnTo>
                      <a:lnTo>
                        <a:pt x="1125" y="394"/>
                      </a:lnTo>
                      <a:lnTo>
                        <a:pt x="1116" y="368"/>
                      </a:lnTo>
                      <a:lnTo>
                        <a:pt x="1107" y="344"/>
                      </a:lnTo>
                      <a:lnTo>
                        <a:pt x="1096" y="318"/>
                      </a:lnTo>
                      <a:lnTo>
                        <a:pt x="1084" y="293"/>
                      </a:lnTo>
                      <a:lnTo>
                        <a:pt x="1071" y="271"/>
                      </a:lnTo>
                      <a:lnTo>
                        <a:pt x="1056" y="249"/>
                      </a:lnTo>
                      <a:lnTo>
                        <a:pt x="1041" y="226"/>
                      </a:lnTo>
                      <a:lnTo>
                        <a:pt x="1025" y="204"/>
                      </a:lnTo>
                      <a:lnTo>
                        <a:pt x="1008" y="185"/>
                      </a:lnTo>
                      <a:lnTo>
                        <a:pt x="989" y="165"/>
                      </a:lnTo>
                      <a:lnTo>
                        <a:pt x="970" y="146"/>
                      </a:lnTo>
                      <a:lnTo>
                        <a:pt x="952" y="129"/>
                      </a:lnTo>
                      <a:lnTo>
                        <a:pt x="931" y="112"/>
                      </a:lnTo>
                      <a:lnTo>
                        <a:pt x="909" y="96"/>
                      </a:lnTo>
                      <a:lnTo>
                        <a:pt x="887" y="81"/>
                      </a:lnTo>
                      <a:lnTo>
                        <a:pt x="864" y="68"/>
                      </a:lnTo>
                      <a:lnTo>
                        <a:pt x="840" y="55"/>
                      </a:lnTo>
                      <a:lnTo>
                        <a:pt x="816" y="43"/>
                      </a:lnTo>
                      <a:lnTo>
                        <a:pt x="791" y="34"/>
                      </a:lnTo>
                      <a:lnTo>
                        <a:pt x="765" y="25"/>
                      </a:lnTo>
                      <a:lnTo>
                        <a:pt x="739" y="17"/>
                      </a:lnTo>
                      <a:lnTo>
                        <a:pt x="713" y="12"/>
                      </a:lnTo>
                      <a:lnTo>
                        <a:pt x="685" y="6"/>
                      </a:lnTo>
                      <a:lnTo>
                        <a:pt x="657" y="2"/>
                      </a:lnTo>
                      <a:lnTo>
                        <a:pt x="629" y="0"/>
                      </a:lnTo>
                      <a:lnTo>
                        <a:pt x="601" y="0"/>
                      </a:lnTo>
                      <a:lnTo>
                        <a:pt x="601" y="0"/>
                      </a:lnTo>
                      <a:lnTo>
                        <a:pt x="573" y="0"/>
                      </a:lnTo>
                      <a:lnTo>
                        <a:pt x="545" y="2"/>
                      </a:lnTo>
                      <a:lnTo>
                        <a:pt x="517" y="6"/>
                      </a:lnTo>
                      <a:lnTo>
                        <a:pt x="489" y="12"/>
                      </a:lnTo>
                      <a:lnTo>
                        <a:pt x="463" y="17"/>
                      </a:lnTo>
                      <a:lnTo>
                        <a:pt x="437" y="25"/>
                      </a:lnTo>
                      <a:lnTo>
                        <a:pt x="411" y="34"/>
                      </a:lnTo>
                      <a:lnTo>
                        <a:pt x="385" y="43"/>
                      </a:lnTo>
                      <a:lnTo>
                        <a:pt x="360" y="55"/>
                      </a:lnTo>
                      <a:lnTo>
                        <a:pt x="336" y="66"/>
                      </a:lnTo>
                      <a:lnTo>
                        <a:pt x="314" y="81"/>
                      </a:lnTo>
                      <a:lnTo>
                        <a:pt x="291" y="94"/>
                      </a:lnTo>
                      <a:lnTo>
                        <a:pt x="269" y="111"/>
                      </a:lnTo>
                      <a:lnTo>
                        <a:pt x="248" y="125"/>
                      </a:lnTo>
                      <a:lnTo>
                        <a:pt x="228" y="144"/>
                      </a:lnTo>
                      <a:lnTo>
                        <a:pt x="209" y="163"/>
                      </a:lnTo>
                      <a:lnTo>
                        <a:pt x="191" y="181"/>
                      </a:lnTo>
                      <a:lnTo>
                        <a:pt x="174" y="202"/>
                      </a:lnTo>
                      <a:lnTo>
                        <a:pt x="157" y="222"/>
                      </a:lnTo>
                      <a:lnTo>
                        <a:pt x="142" y="243"/>
                      </a:lnTo>
                      <a:lnTo>
                        <a:pt x="127" y="267"/>
                      </a:lnTo>
                      <a:lnTo>
                        <a:pt x="114" y="290"/>
                      </a:lnTo>
                      <a:lnTo>
                        <a:pt x="101" y="314"/>
                      </a:lnTo>
                      <a:lnTo>
                        <a:pt x="90" y="338"/>
                      </a:lnTo>
                      <a:lnTo>
                        <a:pt x="80" y="362"/>
                      </a:lnTo>
                      <a:lnTo>
                        <a:pt x="71" y="389"/>
                      </a:lnTo>
                      <a:lnTo>
                        <a:pt x="64" y="415"/>
                      </a:lnTo>
                      <a:lnTo>
                        <a:pt x="58" y="443"/>
                      </a:lnTo>
                      <a:lnTo>
                        <a:pt x="52" y="469"/>
                      </a:lnTo>
                      <a:lnTo>
                        <a:pt x="51" y="497"/>
                      </a:lnTo>
                      <a:lnTo>
                        <a:pt x="47" y="525"/>
                      </a:lnTo>
                      <a:lnTo>
                        <a:pt x="47" y="555"/>
                      </a:lnTo>
                      <a:lnTo>
                        <a:pt x="47" y="555"/>
                      </a:lnTo>
                      <a:lnTo>
                        <a:pt x="49" y="585"/>
                      </a:lnTo>
                      <a:lnTo>
                        <a:pt x="51" y="613"/>
                      </a:lnTo>
                      <a:lnTo>
                        <a:pt x="54" y="641"/>
                      </a:lnTo>
                      <a:lnTo>
                        <a:pt x="60" y="669"/>
                      </a:lnTo>
                      <a:lnTo>
                        <a:pt x="67" y="695"/>
                      </a:lnTo>
                      <a:lnTo>
                        <a:pt x="77" y="721"/>
                      </a:lnTo>
                      <a:lnTo>
                        <a:pt x="88" y="745"/>
                      </a:lnTo>
                      <a:lnTo>
                        <a:pt x="99" y="769"/>
                      </a:lnTo>
                      <a:lnTo>
                        <a:pt x="99" y="769"/>
                      </a:lnTo>
                      <a:lnTo>
                        <a:pt x="77" y="784"/>
                      </a:lnTo>
                      <a:lnTo>
                        <a:pt x="58" y="803"/>
                      </a:lnTo>
                      <a:lnTo>
                        <a:pt x="41" y="823"/>
                      </a:lnTo>
                      <a:lnTo>
                        <a:pt x="26" y="844"/>
                      </a:lnTo>
                      <a:lnTo>
                        <a:pt x="15" y="868"/>
                      </a:lnTo>
                      <a:lnTo>
                        <a:pt x="8" y="894"/>
                      </a:lnTo>
                      <a:lnTo>
                        <a:pt x="2" y="920"/>
                      </a:lnTo>
                      <a:lnTo>
                        <a:pt x="0" y="948"/>
                      </a:lnTo>
                      <a:lnTo>
                        <a:pt x="0" y="948"/>
                      </a:lnTo>
                      <a:lnTo>
                        <a:pt x="2" y="975"/>
                      </a:lnTo>
                      <a:lnTo>
                        <a:pt x="6" y="1001"/>
                      </a:lnTo>
                      <a:lnTo>
                        <a:pt x="13" y="1025"/>
                      </a:lnTo>
                      <a:lnTo>
                        <a:pt x="24" y="1047"/>
                      </a:lnTo>
                      <a:lnTo>
                        <a:pt x="38" y="1068"/>
                      </a:lnTo>
                      <a:lnTo>
                        <a:pt x="52" y="1088"/>
                      </a:lnTo>
                      <a:lnTo>
                        <a:pt x="69" y="1105"/>
                      </a:lnTo>
                      <a:lnTo>
                        <a:pt x="88" y="1122"/>
                      </a:lnTo>
                      <a:lnTo>
                        <a:pt x="88" y="1122"/>
                      </a:lnTo>
                      <a:lnTo>
                        <a:pt x="69" y="1176"/>
                      </a:lnTo>
                      <a:lnTo>
                        <a:pt x="49" y="1234"/>
                      </a:lnTo>
                      <a:lnTo>
                        <a:pt x="30" y="1292"/>
                      </a:lnTo>
                      <a:lnTo>
                        <a:pt x="23" y="1320"/>
                      </a:lnTo>
                      <a:lnTo>
                        <a:pt x="15" y="1348"/>
                      </a:lnTo>
                      <a:lnTo>
                        <a:pt x="11" y="1374"/>
                      </a:lnTo>
                      <a:lnTo>
                        <a:pt x="8" y="1400"/>
                      </a:lnTo>
                      <a:lnTo>
                        <a:pt x="8" y="1424"/>
                      </a:lnTo>
                      <a:lnTo>
                        <a:pt x="11" y="1449"/>
                      </a:lnTo>
                      <a:lnTo>
                        <a:pt x="19" y="1469"/>
                      </a:lnTo>
                      <a:lnTo>
                        <a:pt x="24" y="1478"/>
                      </a:lnTo>
                      <a:lnTo>
                        <a:pt x="30" y="1488"/>
                      </a:lnTo>
                      <a:lnTo>
                        <a:pt x="38" y="1497"/>
                      </a:lnTo>
                      <a:lnTo>
                        <a:pt x="45" y="1506"/>
                      </a:lnTo>
                      <a:lnTo>
                        <a:pt x="54" y="1514"/>
                      </a:lnTo>
                      <a:lnTo>
                        <a:pt x="66" y="1521"/>
                      </a:lnTo>
                      <a:lnTo>
                        <a:pt x="66" y="1521"/>
                      </a:lnTo>
                      <a:lnTo>
                        <a:pt x="90" y="1534"/>
                      </a:lnTo>
                      <a:lnTo>
                        <a:pt x="116" y="1544"/>
                      </a:lnTo>
                      <a:lnTo>
                        <a:pt x="138" y="1549"/>
                      </a:lnTo>
                      <a:lnTo>
                        <a:pt x="163" y="1551"/>
                      </a:lnTo>
                      <a:lnTo>
                        <a:pt x="183" y="1549"/>
                      </a:lnTo>
                      <a:lnTo>
                        <a:pt x="204" y="1546"/>
                      </a:lnTo>
                      <a:lnTo>
                        <a:pt x="224" y="1542"/>
                      </a:lnTo>
                      <a:lnTo>
                        <a:pt x="241" y="1534"/>
                      </a:lnTo>
                      <a:lnTo>
                        <a:pt x="258" y="1527"/>
                      </a:lnTo>
                      <a:lnTo>
                        <a:pt x="271" y="1518"/>
                      </a:lnTo>
                      <a:lnTo>
                        <a:pt x="295" y="1501"/>
                      </a:lnTo>
                      <a:lnTo>
                        <a:pt x="308" y="1488"/>
                      </a:lnTo>
                      <a:lnTo>
                        <a:pt x="314" y="1484"/>
                      </a:lnTo>
                      <a:lnTo>
                        <a:pt x="314" y="1484"/>
                      </a:lnTo>
                      <a:lnTo>
                        <a:pt x="308" y="1549"/>
                      </a:lnTo>
                      <a:lnTo>
                        <a:pt x="301" y="1633"/>
                      </a:lnTo>
                      <a:lnTo>
                        <a:pt x="293" y="1753"/>
                      </a:lnTo>
                      <a:lnTo>
                        <a:pt x="286" y="1908"/>
                      </a:lnTo>
                      <a:lnTo>
                        <a:pt x="280" y="2100"/>
                      </a:lnTo>
                      <a:lnTo>
                        <a:pt x="276" y="2329"/>
                      </a:lnTo>
                      <a:lnTo>
                        <a:pt x="274" y="2600"/>
                      </a:lnTo>
                      <a:lnTo>
                        <a:pt x="274" y="2600"/>
                      </a:lnTo>
                      <a:lnTo>
                        <a:pt x="261" y="2600"/>
                      </a:lnTo>
                      <a:lnTo>
                        <a:pt x="230" y="2606"/>
                      </a:lnTo>
                      <a:lnTo>
                        <a:pt x="209" y="2609"/>
                      </a:lnTo>
                      <a:lnTo>
                        <a:pt x="187" y="2615"/>
                      </a:lnTo>
                      <a:lnTo>
                        <a:pt x="163" y="2624"/>
                      </a:lnTo>
                      <a:lnTo>
                        <a:pt x="138" y="2634"/>
                      </a:lnTo>
                      <a:lnTo>
                        <a:pt x="114" y="2647"/>
                      </a:lnTo>
                      <a:lnTo>
                        <a:pt x="92" y="2662"/>
                      </a:lnTo>
                      <a:lnTo>
                        <a:pt x="82" y="2671"/>
                      </a:lnTo>
                      <a:lnTo>
                        <a:pt x="73" y="2680"/>
                      </a:lnTo>
                      <a:lnTo>
                        <a:pt x="66" y="2690"/>
                      </a:lnTo>
                      <a:lnTo>
                        <a:pt x="58" y="2701"/>
                      </a:lnTo>
                      <a:lnTo>
                        <a:pt x="51" y="2714"/>
                      </a:lnTo>
                      <a:lnTo>
                        <a:pt x="47" y="2727"/>
                      </a:lnTo>
                      <a:lnTo>
                        <a:pt x="43" y="2742"/>
                      </a:lnTo>
                      <a:lnTo>
                        <a:pt x="41" y="2757"/>
                      </a:lnTo>
                      <a:lnTo>
                        <a:pt x="41" y="2772"/>
                      </a:lnTo>
                      <a:lnTo>
                        <a:pt x="41" y="2788"/>
                      </a:lnTo>
                      <a:lnTo>
                        <a:pt x="45" y="2807"/>
                      </a:lnTo>
                      <a:lnTo>
                        <a:pt x="51" y="2826"/>
                      </a:lnTo>
                      <a:lnTo>
                        <a:pt x="51" y="2826"/>
                      </a:lnTo>
                      <a:lnTo>
                        <a:pt x="51" y="2830"/>
                      </a:lnTo>
                      <a:lnTo>
                        <a:pt x="56" y="2839"/>
                      </a:lnTo>
                      <a:lnTo>
                        <a:pt x="66" y="2850"/>
                      </a:lnTo>
                      <a:lnTo>
                        <a:pt x="75" y="2858"/>
                      </a:lnTo>
                      <a:lnTo>
                        <a:pt x="84" y="2865"/>
                      </a:lnTo>
                      <a:lnTo>
                        <a:pt x="99" y="2872"/>
                      </a:lnTo>
                      <a:lnTo>
                        <a:pt x="116" y="2880"/>
                      </a:lnTo>
                      <a:lnTo>
                        <a:pt x="135" y="2886"/>
                      </a:lnTo>
                      <a:lnTo>
                        <a:pt x="159" y="2891"/>
                      </a:lnTo>
                      <a:lnTo>
                        <a:pt x="187" y="2897"/>
                      </a:lnTo>
                      <a:lnTo>
                        <a:pt x="219" y="2900"/>
                      </a:lnTo>
                      <a:lnTo>
                        <a:pt x="256" y="2902"/>
                      </a:lnTo>
                      <a:lnTo>
                        <a:pt x="297" y="2904"/>
                      </a:lnTo>
                      <a:lnTo>
                        <a:pt x="297" y="2904"/>
                      </a:lnTo>
                      <a:lnTo>
                        <a:pt x="340" y="2902"/>
                      </a:lnTo>
                      <a:lnTo>
                        <a:pt x="375" y="2900"/>
                      </a:lnTo>
                      <a:lnTo>
                        <a:pt x="407" y="2895"/>
                      </a:lnTo>
                      <a:lnTo>
                        <a:pt x="435" y="2889"/>
                      </a:lnTo>
                      <a:lnTo>
                        <a:pt x="459" y="2880"/>
                      </a:lnTo>
                      <a:lnTo>
                        <a:pt x="478" y="2871"/>
                      </a:lnTo>
                      <a:lnTo>
                        <a:pt x="495" y="2861"/>
                      </a:lnTo>
                      <a:lnTo>
                        <a:pt x="508" y="2848"/>
                      </a:lnTo>
                      <a:lnTo>
                        <a:pt x="519" y="2835"/>
                      </a:lnTo>
                      <a:lnTo>
                        <a:pt x="528" y="2820"/>
                      </a:lnTo>
                      <a:lnTo>
                        <a:pt x="536" y="2805"/>
                      </a:lnTo>
                      <a:lnTo>
                        <a:pt x="541" y="2788"/>
                      </a:lnTo>
                      <a:lnTo>
                        <a:pt x="549" y="2751"/>
                      </a:lnTo>
                      <a:lnTo>
                        <a:pt x="556" y="2712"/>
                      </a:lnTo>
                      <a:lnTo>
                        <a:pt x="588" y="2712"/>
                      </a:lnTo>
                      <a:lnTo>
                        <a:pt x="588" y="2712"/>
                      </a:lnTo>
                      <a:lnTo>
                        <a:pt x="590" y="2719"/>
                      </a:lnTo>
                      <a:lnTo>
                        <a:pt x="592" y="2738"/>
                      </a:lnTo>
                      <a:lnTo>
                        <a:pt x="599" y="2764"/>
                      </a:lnTo>
                      <a:lnTo>
                        <a:pt x="605" y="2779"/>
                      </a:lnTo>
                      <a:lnTo>
                        <a:pt x="610" y="2794"/>
                      </a:lnTo>
                      <a:lnTo>
                        <a:pt x="620" y="2809"/>
                      </a:lnTo>
                      <a:lnTo>
                        <a:pt x="629" y="2824"/>
                      </a:lnTo>
                      <a:lnTo>
                        <a:pt x="640" y="2839"/>
                      </a:lnTo>
                      <a:lnTo>
                        <a:pt x="653" y="2850"/>
                      </a:lnTo>
                      <a:lnTo>
                        <a:pt x="670" y="2861"/>
                      </a:lnTo>
                      <a:lnTo>
                        <a:pt x="687" y="2871"/>
                      </a:lnTo>
                      <a:lnTo>
                        <a:pt x="707" y="2874"/>
                      </a:lnTo>
                      <a:lnTo>
                        <a:pt x="732" y="2876"/>
                      </a:lnTo>
                      <a:lnTo>
                        <a:pt x="732" y="2876"/>
                      </a:lnTo>
                      <a:lnTo>
                        <a:pt x="786" y="2878"/>
                      </a:lnTo>
                      <a:lnTo>
                        <a:pt x="847" y="2882"/>
                      </a:lnTo>
                      <a:lnTo>
                        <a:pt x="913" y="2884"/>
                      </a:lnTo>
                      <a:lnTo>
                        <a:pt x="944" y="2882"/>
                      </a:lnTo>
                      <a:lnTo>
                        <a:pt x="976" y="2880"/>
                      </a:lnTo>
                      <a:lnTo>
                        <a:pt x="1006" y="2876"/>
                      </a:lnTo>
                      <a:lnTo>
                        <a:pt x="1032" y="2871"/>
                      </a:lnTo>
                      <a:lnTo>
                        <a:pt x="1054" y="2861"/>
                      </a:lnTo>
                      <a:lnTo>
                        <a:pt x="1066" y="2856"/>
                      </a:lnTo>
                      <a:lnTo>
                        <a:pt x="1073" y="2850"/>
                      </a:lnTo>
                      <a:lnTo>
                        <a:pt x="1082" y="2843"/>
                      </a:lnTo>
                      <a:lnTo>
                        <a:pt x="1088" y="2835"/>
                      </a:lnTo>
                      <a:lnTo>
                        <a:pt x="1094" y="2826"/>
                      </a:lnTo>
                      <a:lnTo>
                        <a:pt x="1099" y="2816"/>
                      </a:lnTo>
                      <a:lnTo>
                        <a:pt x="1101" y="2805"/>
                      </a:lnTo>
                      <a:lnTo>
                        <a:pt x="1101" y="2794"/>
                      </a:lnTo>
                      <a:lnTo>
                        <a:pt x="1101" y="2781"/>
                      </a:lnTo>
                      <a:lnTo>
                        <a:pt x="1099" y="2768"/>
                      </a:lnTo>
                      <a:lnTo>
                        <a:pt x="1099" y="2768"/>
                      </a:lnTo>
                      <a:lnTo>
                        <a:pt x="1092" y="2740"/>
                      </a:lnTo>
                      <a:lnTo>
                        <a:pt x="1084" y="2718"/>
                      </a:lnTo>
                      <a:lnTo>
                        <a:pt x="1075" y="2697"/>
                      </a:lnTo>
                      <a:lnTo>
                        <a:pt x="1064" y="2678"/>
                      </a:lnTo>
                      <a:lnTo>
                        <a:pt x="1053" y="2663"/>
                      </a:lnTo>
                      <a:lnTo>
                        <a:pt x="1040" y="2650"/>
                      </a:lnTo>
                      <a:lnTo>
                        <a:pt x="1025" y="2639"/>
                      </a:lnTo>
                      <a:lnTo>
                        <a:pt x="1010" y="2630"/>
                      </a:lnTo>
                      <a:lnTo>
                        <a:pt x="993" y="2621"/>
                      </a:lnTo>
                      <a:lnTo>
                        <a:pt x="974" y="2615"/>
                      </a:lnTo>
                      <a:lnTo>
                        <a:pt x="933" y="2604"/>
                      </a:lnTo>
                      <a:lnTo>
                        <a:pt x="834" y="2581"/>
                      </a:lnTo>
                      <a:lnTo>
                        <a:pt x="834" y="2581"/>
                      </a:lnTo>
                      <a:close/>
                      <a:moveTo>
                        <a:pt x="332" y="1396"/>
                      </a:moveTo>
                      <a:lnTo>
                        <a:pt x="332" y="1396"/>
                      </a:lnTo>
                      <a:lnTo>
                        <a:pt x="330" y="1346"/>
                      </a:lnTo>
                      <a:lnTo>
                        <a:pt x="327" y="1299"/>
                      </a:lnTo>
                      <a:lnTo>
                        <a:pt x="321" y="1254"/>
                      </a:lnTo>
                      <a:lnTo>
                        <a:pt x="314" y="1217"/>
                      </a:lnTo>
                      <a:lnTo>
                        <a:pt x="301" y="1161"/>
                      </a:lnTo>
                      <a:lnTo>
                        <a:pt x="295" y="1141"/>
                      </a:lnTo>
                      <a:lnTo>
                        <a:pt x="295" y="1141"/>
                      </a:lnTo>
                      <a:lnTo>
                        <a:pt x="302" y="1139"/>
                      </a:lnTo>
                      <a:lnTo>
                        <a:pt x="314" y="1133"/>
                      </a:lnTo>
                      <a:lnTo>
                        <a:pt x="338" y="1120"/>
                      </a:lnTo>
                      <a:lnTo>
                        <a:pt x="368" y="1101"/>
                      </a:lnTo>
                      <a:lnTo>
                        <a:pt x="398" y="1081"/>
                      </a:lnTo>
                      <a:lnTo>
                        <a:pt x="452" y="1045"/>
                      </a:lnTo>
                      <a:lnTo>
                        <a:pt x="474" y="1029"/>
                      </a:lnTo>
                      <a:lnTo>
                        <a:pt x="474" y="1029"/>
                      </a:lnTo>
                      <a:lnTo>
                        <a:pt x="442" y="1096"/>
                      </a:lnTo>
                      <a:lnTo>
                        <a:pt x="414" y="1161"/>
                      </a:lnTo>
                      <a:lnTo>
                        <a:pt x="390" y="1223"/>
                      </a:lnTo>
                      <a:lnTo>
                        <a:pt x="370" y="1279"/>
                      </a:lnTo>
                      <a:lnTo>
                        <a:pt x="342" y="1365"/>
                      </a:lnTo>
                      <a:lnTo>
                        <a:pt x="332" y="1396"/>
                      </a:lnTo>
                      <a:lnTo>
                        <a:pt x="332" y="1396"/>
                      </a:lnTo>
                      <a:close/>
                      <a:moveTo>
                        <a:pt x="601" y="2667"/>
                      </a:moveTo>
                      <a:lnTo>
                        <a:pt x="521" y="2667"/>
                      </a:lnTo>
                      <a:lnTo>
                        <a:pt x="521" y="2667"/>
                      </a:lnTo>
                      <a:lnTo>
                        <a:pt x="513" y="2566"/>
                      </a:lnTo>
                      <a:lnTo>
                        <a:pt x="506" y="2462"/>
                      </a:lnTo>
                      <a:lnTo>
                        <a:pt x="502" y="2342"/>
                      </a:lnTo>
                      <a:lnTo>
                        <a:pt x="502" y="2283"/>
                      </a:lnTo>
                      <a:lnTo>
                        <a:pt x="504" y="2223"/>
                      </a:lnTo>
                      <a:lnTo>
                        <a:pt x="508" y="2167"/>
                      </a:lnTo>
                      <a:lnTo>
                        <a:pt x="513" y="2117"/>
                      </a:lnTo>
                      <a:lnTo>
                        <a:pt x="517" y="2094"/>
                      </a:lnTo>
                      <a:lnTo>
                        <a:pt x="521" y="2074"/>
                      </a:lnTo>
                      <a:lnTo>
                        <a:pt x="526" y="2055"/>
                      </a:lnTo>
                      <a:lnTo>
                        <a:pt x="532" y="2040"/>
                      </a:lnTo>
                      <a:lnTo>
                        <a:pt x="539" y="2027"/>
                      </a:lnTo>
                      <a:lnTo>
                        <a:pt x="547" y="2018"/>
                      </a:lnTo>
                      <a:lnTo>
                        <a:pt x="556" y="2010"/>
                      </a:lnTo>
                      <a:lnTo>
                        <a:pt x="566" y="2007"/>
                      </a:lnTo>
                      <a:lnTo>
                        <a:pt x="566" y="2007"/>
                      </a:lnTo>
                      <a:lnTo>
                        <a:pt x="569" y="2007"/>
                      </a:lnTo>
                      <a:lnTo>
                        <a:pt x="573" y="2008"/>
                      </a:lnTo>
                      <a:lnTo>
                        <a:pt x="579" y="2012"/>
                      </a:lnTo>
                      <a:lnTo>
                        <a:pt x="584" y="2020"/>
                      </a:lnTo>
                      <a:lnTo>
                        <a:pt x="592" y="2033"/>
                      </a:lnTo>
                      <a:lnTo>
                        <a:pt x="597" y="2049"/>
                      </a:lnTo>
                      <a:lnTo>
                        <a:pt x="603" y="2076"/>
                      </a:lnTo>
                      <a:lnTo>
                        <a:pt x="609" y="2109"/>
                      </a:lnTo>
                      <a:lnTo>
                        <a:pt x="614" y="2152"/>
                      </a:lnTo>
                      <a:lnTo>
                        <a:pt x="616" y="2204"/>
                      </a:lnTo>
                      <a:lnTo>
                        <a:pt x="618" y="2270"/>
                      </a:lnTo>
                      <a:lnTo>
                        <a:pt x="618" y="2346"/>
                      </a:lnTo>
                      <a:lnTo>
                        <a:pt x="614" y="2438"/>
                      </a:lnTo>
                      <a:lnTo>
                        <a:pt x="610" y="2544"/>
                      </a:lnTo>
                      <a:lnTo>
                        <a:pt x="601" y="2667"/>
                      </a:lnTo>
                      <a:lnTo>
                        <a:pt x="601" y="2667"/>
                      </a:lnTo>
                      <a:close/>
                      <a:moveTo>
                        <a:pt x="737" y="1335"/>
                      </a:moveTo>
                      <a:lnTo>
                        <a:pt x="737" y="1335"/>
                      </a:lnTo>
                      <a:lnTo>
                        <a:pt x="765" y="1340"/>
                      </a:lnTo>
                      <a:lnTo>
                        <a:pt x="791" y="1348"/>
                      </a:lnTo>
                      <a:lnTo>
                        <a:pt x="814" y="1355"/>
                      </a:lnTo>
                      <a:lnTo>
                        <a:pt x="834" y="1365"/>
                      </a:lnTo>
                      <a:lnTo>
                        <a:pt x="851" y="1372"/>
                      </a:lnTo>
                      <a:lnTo>
                        <a:pt x="868" y="1381"/>
                      </a:lnTo>
                      <a:lnTo>
                        <a:pt x="881" y="1393"/>
                      </a:lnTo>
                      <a:lnTo>
                        <a:pt x="892" y="1402"/>
                      </a:lnTo>
                      <a:lnTo>
                        <a:pt x="907" y="1419"/>
                      </a:lnTo>
                      <a:lnTo>
                        <a:pt x="918" y="1434"/>
                      </a:lnTo>
                      <a:lnTo>
                        <a:pt x="924" y="1443"/>
                      </a:lnTo>
                      <a:lnTo>
                        <a:pt x="926" y="1447"/>
                      </a:lnTo>
                      <a:lnTo>
                        <a:pt x="926" y="1447"/>
                      </a:lnTo>
                      <a:lnTo>
                        <a:pt x="929" y="1460"/>
                      </a:lnTo>
                      <a:lnTo>
                        <a:pt x="933" y="1473"/>
                      </a:lnTo>
                      <a:lnTo>
                        <a:pt x="935" y="1484"/>
                      </a:lnTo>
                      <a:lnTo>
                        <a:pt x="937" y="1495"/>
                      </a:lnTo>
                      <a:lnTo>
                        <a:pt x="935" y="1505"/>
                      </a:lnTo>
                      <a:lnTo>
                        <a:pt x="935" y="1516"/>
                      </a:lnTo>
                      <a:lnTo>
                        <a:pt x="928" y="1534"/>
                      </a:lnTo>
                      <a:lnTo>
                        <a:pt x="918" y="1551"/>
                      </a:lnTo>
                      <a:lnTo>
                        <a:pt x="907" y="1564"/>
                      </a:lnTo>
                      <a:lnTo>
                        <a:pt x="892" y="1577"/>
                      </a:lnTo>
                      <a:lnTo>
                        <a:pt x="877" y="1589"/>
                      </a:lnTo>
                      <a:lnTo>
                        <a:pt x="860" y="1598"/>
                      </a:lnTo>
                      <a:lnTo>
                        <a:pt x="844" y="1607"/>
                      </a:lnTo>
                      <a:lnTo>
                        <a:pt x="814" y="1618"/>
                      </a:lnTo>
                      <a:lnTo>
                        <a:pt x="793" y="1624"/>
                      </a:lnTo>
                      <a:lnTo>
                        <a:pt x="784" y="1628"/>
                      </a:lnTo>
                      <a:lnTo>
                        <a:pt x="737" y="13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0" name="ïšḻïďê-Freeform: Shape 53"/>
                <p:cNvSpPr/>
                <p:nvPr/>
              </p:nvSpPr>
              <p:spPr bwMode="auto">
                <a:xfrm>
                  <a:off x="5310189" y="1930400"/>
                  <a:ext cx="995363" cy="2374900"/>
                </a:xfrm>
                <a:custGeom>
                  <a:avLst/>
                  <a:gdLst>
                    <a:gd name="T0" fmla="*/ 1168 w 1256"/>
                    <a:gd name="T1" fmla="*/ 347 h 2991"/>
                    <a:gd name="T2" fmla="*/ 907 w 1256"/>
                    <a:gd name="T3" fmla="*/ 61 h 2991"/>
                    <a:gd name="T4" fmla="*/ 562 w 1256"/>
                    <a:gd name="T5" fmla="*/ 5 h 2991"/>
                    <a:gd name="T6" fmla="*/ 222 w 1256"/>
                    <a:gd name="T7" fmla="*/ 179 h 2991"/>
                    <a:gd name="T8" fmla="*/ 47 w 1256"/>
                    <a:gd name="T9" fmla="*/ 524 h 2991"/>
                    <a:gd name="T10" fmla="*/ 39 w 1256"/>
                    <a:gd name="T11" fmla="*/ 860 h 2991"/>
                    <a:gd name="T12" fmla="*/ 54 w 1256"/>
                    <a:gd name="T13" fmla="*/ 1151 h 2991"/>
                    <a:gd name="T14" fmla="*/ 15 w 1256"/>
                    <a:gd name="T15" fmla="*/ 1508 h 2991"/>
                    <a:gd name="T16" fmla="*/ 183 w 1256"/>
                    <a:gd name="T17" fmla="*/ 1638 h 2991"/>
                    <a:gd name="T18" fmla="*/ 295 w 1256"/>
                    <a:gd name="T19" fmla="*/ 1717 h 2991"/>
                    <a:gd name="T20" fmla="*/ 125 w 1256"/>
                    <a:gd name="T21" fmla="*/ 2661 h 2991"/>
                    <a:gd name="T22" fmla="*/ 47 w 1256"/>
                    <a:gd name="T23" fmla="*/ 2881 h 2991"/>
                    <a:gd name="T24" fmla="*/ 338 w 1256"/>
                    <a:gd name="T25" fmla="*/ 2991 h 2991"/>
                    <a:gd name="T26" fmla="*/ 605 w 1256"/>
                    <a:gd name="T27" fmla="*/ 2870 h 2991"/>
                    <a:gd name="T28" fmla="*/ 717 w 1256"/>
                    <a:gd name="T29" fmla="*/ 2960 h 2991"/>
                    <a:gd name="T30" fmla="*/ 1135 w 1256"/>
                    <a:gd name="T31" fmla="*/ 2948 h 2991"/>
                    <a:gd name="T32" fmla="*/ 1149 w 1256"/>
                    <a:gd name="T33" fmla="*/ 2715 h 2991"/>
                    <a:gd name="T34" fmla="*/ 896 w 1256"/>
                    <a:gd name="T35" fmla="*/ 1987 h 2991"/>
                    <a:gd name="T36" fmla="*/ 1148 w 1256"/>
                    <a:gd name="T37" fmla="*/ 1814 h 2991"/>
                    <a:gd name="T38" fmla="*/ 1256 w 1256"/>
                    <a:gd name="T39" fmla="*/ 1545 h 2991"/>
                    <a:gd name="T40" fmla="*/ 1034 w 1256"/>
                    <a:gd name="T41" fmla="*/ 1183 h 2991"/>
                    <a:gd name="T42" fmla="*/ 1082 w 1256"/>
                    <a:gd name="T43" fmla="*/ 995 h 2991"/>
                    <a:gd name="T44" fmla="*/ 1228 w 1256"/>
                    <a:gd name="T45" fmla="*/ 694 h 2991"/>
                    <a:gd name="T46" fmla="*/ 659 w 1256"/>
                    <a:gd name="T47" fmla="*/ 1077 h 2991"/>
                    <a:gd name="T48" fmla="*/ 692 w 1256"/>
                    <a:gd name="T49" fmla="*/ 1168 h 2991"/>
                    <a:gd name="T50" fmla="*/ 1036 w 1256"/>
                    <a:gd name="T51" fmla="*/ 1291 h 2991"/>
                    <a:gd name="T52" fmla="*/ 1170 w 1256"/>
                    <a:gd name="T53" fmla="*/ 1582 h 2991"/>
                    <a:gd name="T54" fmla="*/ 896 w 1256"/>
                    <a:gd name="T55" fmla="*/ 1868 h 2991"/>
                    <a:gd name="T56" fmla="*/ 812 w 1256"/>
                    <a:gd name="T57" fmla="*/ 1991 h 2991"/>
                    <a:gd name="T58" fmla="*/ 950 w 1256"/>
                    <a:gd name="T59" fmla="*/ 2683 h 2991"/>
                    <a:gd name="T60" fmla="*/ 1095 w 1256"/>
                    <a:gd name="T61" fmla="*/ 2838 h 2991"/>
                    <a:gd name="T62" fmla="*/ 789 w 1256"/>
                    <a:gd name="T63" fmla="*/ 2889 h 2991"/>
                    <a:gd name="T64" fmla="*/ 681 w 1256"/>
                    <a:gd name="T65" fmla="*/ 2726 h 2991"/>
                    <a:gd name="T66" fmla="*/ 677 w 1256"/>
                    <a:gd name="T67" fmla="*/ 2073 h 2991"/>
                    <a:gd name="T68" fmla="*/ 575 w 1256"/>
                    <a:gd name="T69" fmla="*/ 2000 h 2991"/>
                    <a:gd name="T70" fmla="*/ 498 w 1256"/>
                    <a:gd name="T71" fmla="*/ 2542 h 2991"/>
                    <a:gd name="T72" fmla="*/ 500 w 1256"/>
                    <a:gd name="T73" fmla="*/ 2892 h 2991"/>
                    <a:gd name="T74" fmla="*/ 131 w 1256"/>
                    <a:gd name="T75" fmla="*/ 2864 h 2991"/>
                    <a:gd name="T76" fmla="*/ 237 w 1256"/>
                    <a:gd name="T77" fmla="*/ 2708 h 2991"/>
                    <a:gd name="T78" fmla="*/ 360 w 1256"/>
                    <a:gd name="T79" fmla="*/ 2667 h 2991"/>
                    <a:gd name="T80" fmla="*/ 429 w 1256"/>
                    <a:gd name="T81" fmla="*/ 1403 h 2991"/>
                    <a:gd name="T82" fmla="*/ 567 w 1256"/>
                    <a:gd name="T83" fmla="*/ 1116 h 2991"/>
                    <a:gd name="T84" fmla="*/ 504 w 1256"/>
                    <a:gd name="T85" fmla="*/ 983 h 2991"/>
                    <a:gd name="T86" fmla="*/ 308 w 1256"/>
                    <a:gd name="T87" fmla="*/ 750 h 2991"/>
                    <a:gd name="T88" fmla="*/ 123 w 1256"/>
                    <a:gd name="T89" fmla="*/ 616 h 2991"/>
                    <a:gd name="T90" fmla="*/ 297 w 1256"/>
                    <a:gd name="T91" fmla="*/ 222 h 2991"/>
                    <a:gd name="T92" fmla="*/ 674 w 1256"/>
                    <a:gd name="T93" fmla="*/ 84 h 2991"/>
                    <a:gd name="T94" fmla="*/ 972 w 1256"/>
                    <a:gd name="T95" fmla="*/ 213 h 2991"/>
                    <a:gd name="T96" fmla="*/ 1133 w 1256"/>
                    <a:gd name="T97" fmla="*/ 506 h 2991"/>
                    <a:gd name="T98" fmla="*/ 1110 w 1256"/>
                    <a:gd name="T99" fmla="*/ 815 h 2991"/>
                    <a:gd name="T100" fmla="*/ 899 w 1256"/>
                    <a:gd name="T101" fmla="*/ 1004 h 2991"/>
                    <a:gd name="T102" fmla="*/ 282 w 1256"/>
                    <a:gd name="T103" fmla="*/ 1498 h 2991"/>
                    <a:gd name="T104" fmla="*/ 136 w 1256"/>
                    <a:gd name="T105" fmla="*/ 1538 h 2991"/>
                    <a:gd name="T106" fmla="*/ 105 w 1256"/>
                    <a:gd name="T107" fmla="*/ 1364 h 2991"/>
                    <a:gd name="T108" fmla="*/ 101 w 1256"/>
                    <a:gd name="T109" fmla="*/ 1073 h 2991"/>
                    <a:gd name="T110" fmla="*/ 134 w 1256"/>
                    <a:gd name="T111" fmla="*/ 875 h 2991"/>
                    <a:gd name="T112" fmla="*/ 308 w 1256"/>
                    <a:gd name="T113" fmla="*/ 838 h 2991"/>
                    <a:gd name="T114" fmla="*/ 418 w 1256"/>
                    <a:gd name="T115" fmla="*/ 1015 h 2991"/>
                    <a:gd name="T116" fmla="*/ 313 w 1256"/>
                    <a:gd name="T117" fmla="*/ 1153 h 2991"/>
                    <a:gd name="T118" fmla="*/ 427 w 1256"/>
                    <a:gd name="T119" fmla="*/ 1176 h 2991"/>
                    <a:gd name="T120" fmla="*/ 593 w 1256"/>
                    <a:gd name="T121" fmla="*/ 2670 h 2991"/>
                    <a:gd name="T122" fmla="*/ 610 w 1256"/>
                    <a:gd name="T123" fmla="*/ 2381 h 2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56" h="2991">
                      <a:moveTo>
                        <a:pt x="1228" y="694"/>
                      </a:moveTo>
                      <a:lnTo>
                        <a:pt x="1228" y="694"/>
                      </a:lnTo>
                      <a:lnTo>
                        <a:pt x="1230" y="664"/>
                      </a:lnTo>
                      <a:lnTo>
                        <a:pt x="1230" y="634"/>
                      </a:lnTo>
                      <a:lnTo>
                        <a:pt x="1230" y="605"/>
                      </a:lnTo>
                      <a:lnTo>
                        <a:pt x="1228" y="575"/>
                      </a:lnTo>
                      <a:lnTo>
                        <a:pt x="1226" y="547"/>
                      </a:lnTo>
                      <a:lnTo>
                        <a:pt x="1220" y="517"/>
                      </a:lnTo>
                      <a:lnTo>
                        <a:pt x="1215" y="487"/>
                      </a:lnTo>
                      <a:lnTo>
                        <a:pt x="1209" y="459"/>
                      </a:lnTo>
                      <a:lnTo>
                        <a:pt x="1200" y="431"/>
                      </a:lnTo>
                      <a:lnTo>
                        <a:pt x="1190" y="401"/>
                      </a:lnTo>
                      <a:lnTo>
                        <a:pt x="1181" y="375"/>
                      </a:lnTo>
                      <a:lnTo>
                        <a:pt x="1168" y="347"/>
                      </a:lnTo>
                      <a:lnTo>
                        <a:pt x="1155" y="321"/>
                      </a:lnTo>
                      <a:lnTo>
                        <a:pt x="1142" y="295"/>
                      </a:lnTo>
                      <a:lnTo>
                        <a:pt x="1127" y="269"/>
                      </a:lnTo>
                      <a:lnTo>
                        <a:pt x="1110" y="244"/>
                      </a:lnTo>
                      <a:lnTo>
                        <a:pt x="1110" y="244"/>
                      </a:lnTo>
                      <a:lnTo>
                        <a:pt x="1092" y="218"/>
                      </a:lnTo>
                      <a:lnTo>
                        <a:pt x="1071" y="194"/>
                      </a:lnTo>
                      <a:lnTo>
                        <a:pt x="1051" y="172"/>
                      </a:lnTo>
                      <a:lnTo>
                        <a:pt x="1030" y="149"/>
                      </a:lnTo>
                      <a:lnTo>
                        <a:pt x="1006" y="131"/>
                      </a:lnTo>
                      <a:lnTo>
                        <a:pt x="983" y="110"/>
                      </a:lnTo>
                      <a:lnTo>
                        <a:pt x="959" y="93"/>
                      </a:lnTo>
                      <a:lnTo>
                        <a:pt x="933" y="76"/>
                      </a:lnTo>
                      <a:lnTo>
                        <a:pt x="907" y="61"/>
                      </a:lnTo>
                      <a:lnTo>
                        <a:pt x="881" y="48"/>
                      </a:lnTo>
                      <a:lnTo>
                        <a:pt x="853" y="37"/>
                      </a:lnTo>
                      <a:lnTo>
                        <a:pt x="825" y="28"/>
                      </a:lnTo>
                      <a:lnTo>
                        <a:pt x="797" y="19"/>
                      </a:lnTo>
                      <a:lnTo>
                        <a:pt x="767" y="11"/>
                      </a:lnTo>
                      <a:lnTo>
                        <a:pt x="737" y="5"/>
                      </a:lnTo>
                      <a:lnTo>
                        <a:pt x="707" y="2"/>
                      </a:lnTo>
                      <a:lnTo>
                        <a:pt x="707" y="2"/>
                      </a:lnTo>
                      <a:lnTo>
                        <a:pt x="677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20" y="0"/>
                      </a:lnTo>
                      <a:lnTo>
                        <a:pt x="590" y="2"/>
                      </a:lnTo>
                      <a:lnTo>
                        <a:pt x="562" y="5"/>
                      </a:lnTo>
                      <a:lnTo>
                        <a:pt x="534" y="11"/>
                      </a:lnTo>
                      <a:lnTo>
                        <a:pt x="508" y="17"/>
                      </a:lnTo>
                      <a:lnTo>
                        <a:pt x="480" y="24"/>
                      </a:lnTo>
                      <a:lnTo>
                        <a:pt x="453" y="32"/>
                      </a:lnTo>
                      <a:lnTo>
                        <a:pt x="427" y="43"/>
                      </a:lnTo>
                      <a:lnTo>
                        <a:pt x="401" y="54"/>
                      </a:lnTo>
                      <a:lnTo>
                        <a:pt x="377" y="65"/>
                      </a:lnTo>
                      <a:lnTo>
                        <a:pt x="353" y="78"/>
                      </a:lnTo>
                      <a:lnTo>
                        <a:pt x="328" y="93"/>
                      </a:lnTo>
                      <a:lnTo>
                        <a:pt x="306" y="108"/>
                      </a:lnTo>
                      <a:lnTo>
                        <a:pt x="284" y="125"/>
                      </a:lnTo>
                      <a:lnTo>
                        <a:pt x="261" y="142"/>
                      </a:lnTo>
                      <a:lnTo>
                        <a:pt x="241" y="160"/>
                      </a:lnTo>
                      <a:lnTo>
                        <a:pt x="222" y="179"/>
                      </a:lnTo>
                      <a:lnTo>
                        <a:pt x="202" y="200"/>
                      </a:lnTo>
                      <a:lnTo>
                        <a:pt x="185" y="220"/>
                      </a:lnTo>
                      <a:lnTo>
                        <a:pt x="166" y="242"/>
                      </a:lnTo>
                      <a:lnTo>
                        <a:pt x="149" y="265"/>
                      </a:lnTo>
                      <a:lnTo>
                        <a:pt x="134" y="287"/>
                      </a:lnTo>
                      <a:lnTo>
                        <a:pt x="119" y="312"/>
                      </a:lnTo>
                      <a:lnTo>
                        <a:pt x="106" y="336"/>
                      </a:lnTo>
                      <a:lnTo>
                        <a:pt x="95" y="362"/>
                      </a:lnTo>
                      <a:lnTo>
                        <a:pt x="84" y="388"/>
                      </a:lnTo>
                      <a:lnTo>
                        <a:pt x="73" y="414"/>
                      </a:lnTo>
                      <a:lnTo>
                        <a:pt x="65" y="440"/>
                      </a:lnTo>
                      <a:lnTo>
                        <a:pt x="58" y="468"/>
                      </a:lnTo>
                      <a:lnTo>
                        <a:pt x="50" y="496"/>
                      </a:lnTo>
                      <a:lnTo>
                        <a:pt x="47" y="524"/>
                      </a:lnTo>
                      <a:lnTo>
                        <a:pt x="43" y="554"/>
                      </a:lnTo>
                      <a:lnTo>
                        <a:pt x="43" y="554"/>
                      </a:lnTo>
                      <a:lnTo>
                        <a:pt x="39" y="588"/>
                      </a:lnTo>
                      <a:lnTo>
                        <a:pt x="39" y="623"/>
                      </a:lnTo>
                      <a:lnTo>
                        <a:pt x="41" y="655"/>
                      </a:lnTo>
                      <a:lnTo>
                        <a:pt x="47" y="687"/>
                      </a:lnTo>
                      <a:lnTo>
                        <a:pt x="52" y="718"/>
                      </a:lnTo>
                      <a:lnTo>
                        <a:pt x="62" y="750"/>
                      </a:lnTo>
                      <a:lnTo>
                        <a:pt x="71" y="780"/>
                      </a:lnTo>
                      <a:lnTo>
                        <a:pt x="84" y="808"/>
                      </a:lnTo>
                      <a:lnTo>
                        <a:pt x="84" y="808"/>
                      </a:lnTo>
                      <a:lnTo>
                        <a:pt x="67" y="825"/>
                      </a:lnTo>
                      <a:lnTo>
                        <a:pt x="52" y="842"/>
                      </a:lnTo>
                      <a:lnTo>
                        <a:pt x="39" y="860"/>
                      </a:lnTo>
                      <a:lnTo>
                        <a:pt x="28" y="879"/>
                      </a:lnTo>
                      <a:lnTo>
                        <a:pt x="19" y="899"/>
                      </a:lnTo>
                      <a:lnTo>
                        <a:pt x="11" y="922"/>
                      </a:lnTo>
                      <a:lnTo>
                        <a:pt x="6" y="944"/>
                      </a:lnTo>
                      <a:lnTo>
                        <a:pt x="2" y="967"/>
                      </a:lnTo>
                      <a:lnTo>
                        <a:pt x="2" y="967"/>
                      </a:lnTo>
                      <a:lnTo>
                        <a:pt x="0" y="991"/>
                      </a:lnTo>
                      <a:lnTo>
                        <a:pt x="0" y="1017"/>
                      </a:lnTo>
                      <a:lnTo>
                        <a:pt x="4" y="1041"/>
                      </a:lnTo>
                      <a:lnTo>
                        <a:pt x="9" y="1064"/>
                      </a:lnTo>
                      <a:lnTo>
                        <a:pt x="17" y="1088"/>
                      </a:lnTo>
                      <a:lnTo>
                        <a:pt x="26" y="1110"/>
                      </a:lnTo>
                      <a:lnTo>
                        <a:pt x="39" y="1131"/>
                      </a:lnTo>
                      <a:lnTo>
                        <a:pt x="54" y="1151"/>
                      </a:lnTo>
                      <a:lnTo>
                        <a:pt x="54" y="1151"/>
                      </a:lnTo>
                      <a:lnTo>
                        <a:pt x="73" y="1174"/>
                      </a:lnTo>
                      <a:lnTo>
                        <a:pt x="73" y="1174"/>
                      </a:lnTo>
                      <a:lnTo>
                        <a:pt x="50" y="1248"/>
                      </a:lnTo>
                      <a:lnTo>
                        <a:pt x="50" y="1248"/>
                      </a:lnTo>
                      <a:lnTo>
                        <a:pt x="24" y="1340"/>
                      </a:lnTo>
                      <a:lnTo>
                        <a:pt x="24" y="1340"/>
                      </a:lnTo>
                      <a:lnTo>
                        <a:pt x="19" y="1357"/>
                      </a:lnTo>
                      <a:lnTo>
                        <a:pt x="13" y="1377"/>
                      </a:lnTo>
                      <a:lnTo>
                        <a:pt x="9" y="1403"/>
                      </a:lnTo>
                      <a:lnTo>
                        <a:pt x="7" y="1431"/>
                      </a:lnTo>
                      <a:lnTo>
                        <a:pt x="7" y="1461"/>
                      </a:lnTo>
                      <a:lnTo>
                        <a:pt x="11" y="1493"/>
                      </a:lnTo>
                      <a:lnTo>
                        <a:pt x="15" y="1508"/>
                      </a:lnTo>
                      <a:lnTo>
                        <a:pt x="21" y="1523"/>
                      </a:lnTo>
                      <a:lnTo>
                        <a:pt x="28" y="1539"/>
                      </a:lnTo>
                      <a:lnTo>
                        <a:pt x="35" y="1554"/>
                      </a:lnTo>
                      <a:lnTo>
                        <a:pt x="35" y="1554"/>
                      </a:lnTo>
                      <a:lnTo>
                        <a:pt x="47" y="1569"/>
                      </a:lnTo>
                      <a:lnTo>
                        <a:pt x="58" y="1584"/>
                      </a:lnTo>
                      <a:lnTo>
                        <a:pt x="73" y="1595"/>
                      </a:lnTo>
                      <a:lnTo>
                        <a:pt x="88" y="1607"/>
                      </a:lnTo>
                      <a:lnTo>
                        <a:pt x="105" y="1618"/>
                      </a:lnTo>
                      <a:lnTo>
                        <a:pt x="123" y="1625"/>
                      </a:lnTo>
                      <a:lnTo>
                        <a:pt x="142" y="1631"/>
                      </a:lnTo>
                      <a:lnTo>
                        <a:pt x="164" y="1637"/>
                      </a:lnTo>
                      <a:lnTo>
                        <a:pt x="164" y="1637"/>
                      </a:lnTo>
                      <a:lnTo>
                        <a:pt x="183" y="1638"/>
                      </a:lnTo>
                      <a:lnTo>
                        <a:pt x="202" y="1640"/>
                      </a:lnTo>
                      <a:lnTo>
                        <a:pt x="202" y="1640"/>
                      </a:lnTo>
                      <a:lnTo>
                        <a:pt x="202" y="1640"/>
                      </a:lnTo>
                      <a:lnTo>
                        <a:pt x="216" y="1640"/>
                      </a:lnTo>
                      <a:lnTo>
                        <a:pt x="231" y="1638"/>
                      </a:lnTo>
                      <a:lnTo>
                        <a:pt x="246" y="1635"/>
                      </a:lnTo>
                      <a:lnTo>
                        <a:pt x="259" y="1631"/>
                      </a:lnTo>
                      <a:lnTo>
                        <a:pt x="272" y="1625"/>
                      </a:lnTo>
                      <a:lnTo>
                        <a:pt x="286" y="1618"/>
                      </a:lnTo>
                      <a:lnTo>
                        <a:pt x="297" y="1610"/>
                      </a:lnTo>
                      <a:lnTo>
                        <a:pt x="308" y="1601"/>
                      </a:lnTo>
                      <a:lnTo>
                        <a:pt x="308" y="1601"/>
                      </a:lnTo>
                      <a:lnTo>
                        <a:pt x="300" y="1661"/>
                      </a:lnTo>
                      <a:lnTo>
                        <a:pt x="295" y="1717"/>
                      </a:lnTo>
                      <a:lnTo>
                        <a:pt x="289" y="1814"/>
                      </a:lnTo>
                      <a:lnTo>
                        <a:pt x="287" y="1883"/>
                      </a:lnTo>
                      <a:lnTo>
                        <a:pt x="286" y="1913"/>
                      </a:lnTo>
                      <a:lnTo>
                        <a:pt x="286" y="1913"/>
                      </a:lnTo>
                      <a:lnTo>
                        <a:pt x="282" y="2105"/>
                      </a:lnTo>
                      <a:lnTo>
                        <a:pt x="280" y="2308"/>
                      </a:lnTo>
                      <a:lnTo>
                        <a:pt x="276" y="2618"/>
                      </a:lnTo>
                      <a:lnTo>
                        <a:pt x="276" y="2618"/>
                      </a:lnTo>
                      <a:lnTo>
                        <a:pt x="250" y="2622"/>
                      </a:lnTo>
                      <a:lnTo>
                        <a:pt x="220" y="2626"/>
                      </a:lnTo>
                      <a:lnTo>
                        <a:pt x="187" y="2635"/>
                      </a:lnTo>
                      <a:lnTo>
                        <a:pt x="155" y="2646"/>
                      </a:lnTo>
                      <a:lnTo>
                        <a:pt x="140" y="2652"/>
                      </a:lnTo>
                      <a:lnTo>
                        <a:pt x="125" y="2661"/>
                      </a:lnTo>
                      <a:lnTo>
                        <a:pt x="110" y="2670"/>
                      </a:lnTo>
                      <a:lnTo>
                        <a:pt x="97" y="2680"/>
                      </a:lnTo>
                      <a:lnTo>
                        <a:pt x="84" y="2691"/>
                      </a:lnTo>
                      <a:lnTo>
                        <a:pt x="75" y="2704"/>
                      </a:lnTo>
                      <a:lnTo>
                        <a:pt x="65" y="2719"/>
                      </a:lnTo>
                      <a:lnTo>
                        <a:pt x="58" y="2734"/>
                      </a:lnTo>
                      <a:lnTo>
                        <a:pt x="58" y="2734"/>
                      </a:lnTo>
                      <a:lnTo>
                        <a:pt x="50" y="2754"/>
                      </a:lnTo>
                      <a:lnTo>
                        <a:pt x="45" y="2773"/>
                      </a:lnTo>
                      <a:lnTo>
                        <a:pt x="41" y="2790"/>
                      </a:lnTo>
                      <a:lnTo>
                        <a:pt x="39" y="2805"/>
                      </a:lnTo>
                      <a:lnTo>
                        <a:pt x="37" y="2835"/>
                      </a:lnTo>
                      <a:lnTo>
                        <a:pt x="41" y="2859"/>
                      </a:lnTo>
                      <a:lnTo>
                        <a:pt x="47" y="2881"/>
                      </a:lnTo>
                      <a:lnTo>
                        <a:pt x="54" y="2900"/>
                      </a:lnTo>
                      <a:lnTo>
                        <a:pt x="62" y="2917"/>
                      </a:lnTo>
                      <a:lnTo>
                        <a:pt x="71" y="2932"/>
                      </a:lnTo>
                      <a:lnTo>
                        <a:pt x="75" y="2937"/>
                      </a:lnTo>
                      <a:lnTo>
                        <a:pt x="75" y="2937"/>
                      </a:lnTo>
                      <a:lnTo>
                        <a:pt x="80" y="2945"/>
                      </a:lnTo>
                      <a:lnTo>
                        <a:pt x="88" y="2952"/>
                      </a:lnTo>
                      <a:lnTo>
                        <a:pt x="101" y="2962"/>
                      </a:lnTo>
                      <a:lnTo>
                        <a:pt x="123" y="2969"/>
                      </a:lnTo>
                      <a:lnTo>
                        <a:pt x="155" y="2978"/>
                      </a:lnTo>
                      <a:lnTo>
                        <a:pt x="202" y="2984"/>
                      </a:lnTo>
                      <a:lnTo>
                        <a:pt x="261" y="2990"/>
                      </a:lnTo>
                      <a:lnTo>
                        <a:pt x="338" y="2991"/>
                      </a:lnTo>
                      <a:lnTo>
                        <a:pt x="338" y="2991"/>
                      </a:lnTo>
                      <a:lnTo>
                        <a:pt x="379" y="2991"/>
                      </a:lnTo>
                      <a:lnTo>
                        <a:pt x="429" y="2988"/>
                      </a:lnTo>
                      <a:lnTo>
                        <a:pt x="457" y="2986"/>
                      </a:lnTo>
                      <a:lnTo>
                        <a:pt x="483" y="2982"/>
                      </a:lnTo>
                      <a:lnTo>
                        <a:pt x="508" y="2976"/>
                      </a:lnTo>
                      <a:lnTo>
                        <a:pt x="528" y="2971"/>
                      </a:lnTo>
                      <a:lnTo>
                        <a:pt x="528" y="2971"/>
                      </a:lnTo>
                      <a:lnTo>
                        <a:pt x="547" y="2963"/>
                      </a:lnTo>
                      <a:lnTo>
                        <a:pt x="562" y="2952"/>
                      </a:lnTo>
                      <a:lnTo>
                        <a:pt x="573" y="2939"/>
                      </a:lnTo>
                      <a:lnTo>
                        <a:pt x="584" y="2926"/>
                      </a:lnTo>
                      <a:lnTo>
                        <a:pt x="593" y="2909"/>
                      </a:lnTo>
                      <a:lnTo>
                        <a:pt x="599" y="2891"/>
                      </a:lnTo>
                      <a:lnTo>
                        <a:pt x="605" y="2870"/>
                      </a:lnTo>
                      <a:lnTo>
                        <a:pt x="608" y="2850"/>
                      </a:lnTo>
                      <a:lnTo>
                        <a:pt x="608" y="2850"/>
                      </a:lnTo>
                      <a:lnTo>
                        <a:pt x="612" y="2864"/>
                      </a:lnTo>
                      <a:lnTo>
                        <a:pt x="618" y="2879"/>
                      </a:lnTo>
                      <a:lnTo>
                        <a:pt x="625" y="2892"/>
                      </a:lnTo>
                      <a:lnTo>
                        <a:pt x="633" y="2906"/>
                      </a:lnTo>
                      <a:lnTo>
                        <a:pt x="633" y="2906"/>
                      </a:lnTo>
                      <a:lnTo>
                        <a:pt x="642" y="2917"/>
                      </a:lnTo>
                      <a:lnTo>
                        <a:pt x="653" y="2928"/>
                      </a:lnTo>
                      <a:lnTo>
                        <a:pt x="664" y="2937"/>
                      </a:lnTo>
                      <a:lnTo>
                        <a:pt x="675" y="2945"/>
                      </a:lnTo>
                      <a:lnTo>
                        <a:pt x="689" y="2950"/>
                      </a:lnTo>
                      <a:lnTo>
                        <a:pt x="702" y="2956"/>
                      </a:lnTo>
                      <a:lnTo>
                        <a:pt x="717" y="2960"/>
                      </a:lnTo>
                      <a:lnTo>
                        <a:pt x="731" y="2963"/>
                      </a:lnTo>
                      <a:lnTo>
                        <a:pt x="731" y="2963"/>
                      </a:lnTo>
                      <a:lnTo>
                        <a:pt x="780" y="2969"/>
                      </a:lnTo>
                      <a:lnTo>
                        <a:pt x="830" y="2973"/>
                      </a:lnTo>
                      <a:lnTo>
                        <a:pt x="883" y="2975"/>
                      </a:lnTo>
                      <a:lnTo>
                        <a:pt x="937" y="2976"/>
                      </a:lnTo>
                      <a:lnTo>
                        <a:pt x="937" y="2976"/>
                      </a:lnTo>
                      <a:lnTo>
                        <a:pt x="937" y="2976"/>
                      </a:lnTo>
                      <a:lnTo>
                        <a:pt x="991" y="2975"/>
                      </a:lnTo>
                      <a:lnTo>
                        <a:pt x="1047" y="2971"/>
                      </a:lnTo>
                      <a:lnTo>
                        <a:pt x="1073" y="2969"/>
                      </a:lnTo>
                      <a:lnTo>
                        <a:pt x="1097" y="2963"/>
                      </a:lnTo>
                      <a:lnTo>
                        <a:pt x="1118" y="2958"/>
                      </a:lnTo>
                      <a:lnTo>
                        <a:pt x="1135" y="2948"/>
                      </a:lnTo>
                      <a:lnTo>
                        <a:pt x="1135" y="2948"/>
                      </a:lnTo>
                      <a:lnTo>
                        <a:pt x="1142" y="2943"/>
                      </a:lnTo>
                      <a:lnTo>
                        <a:pt x="1148" y="2937"/>
                      </a:lnTo>
                      <a:lnTo>
                        <a:pt x="1155" y="2928"/>
                      </a:lnTo>
                      <a:lnTo>
                        <a:pt x="1161" y="2919"/>
                      </a:lnTo>
                      <a:lnTo>
                        <a:pt x="1170" y="2898"/>
                      </a:lnTo>
                      <a:lnTo>
                        <a:pt x="1176" y="2874"/>
                      </a:lnTo>
                      <a:lnTo>
                        <a:pt x="1179" y="2850"/>
                      </a:lnTo>
                      <a:lnTo>
                        <a:pt x="1179" y="2822"/>
                      </a:lnTo>
                      <a:lnTo>
                        <a:pt x="1177" y="2794"/>
                      </a:lnTo>
                      <a:lnTo>
                        <a:pt x="1170" y="2766"/>
                      </a:lnTo>
                      <a:lnTo>
                        <a:pt x="1170" y="2766"/>
                      </a:lnTo>
                      <a:lnTo>
                        <a:pt x="1162" y="2741"/>
                      </a:lnTo>
                      <a:lnTo>
                        <a:pt x="1149" y="2715"/>
                      </a:lnTo>
                      <a:lnTo>
                        <a:pt x="1140" y="2700"/>
                      </a:lnTo>
                      <a:lnTo>
                        <a:pt x="1131" y="2687"/>
                      </a:lnTo>
                      <a:lnTo>
                        <a:pt x="1118" y="2674"/>
                      </a:lnTo>
                      <a:lnTo>
                        <a:pt x="1105" y="2661"/>
                      </a:lnTo>
                      <a:lnTo>
                        <a:pt x="1090" y="2650"/>
                      </a:lnTo>
                      <a:lnTo>
                        <a:pt x="1071" y="2637"/>
                      </a:lnTo>
                      <a:lnTo>
                        <a:pt x="1052" y="2627"/>
                      </a:lnTo>
                      <a:lnTo>
                        <a:pt x="1030" y="2618"/>
                      </a:lnTo>
                      <a:lnTo>
                        <a:pt x="1006" y="2609"/>
                      </a:lnTo>
                      <a:lnTo>
                        <a:pt x="980" y="2601"/>
                      </a:lnTo>
                      <a:lnTo>
                        <a:pt x="950" y="2598"/>
                      </a:lnTo>
                      <a:lnTo>
                        <a:pt x="916" y="2594"/>
                      </a:lnTo>
                      <a:lnTo>
                        <a:pt x="916" y="2594"/>
                      </a:lnTo>
                      <a:lnTo>
                        <a:pt x="896" y="1987"/>
                      </a:lnTo>
                      <a:lnTo>
                        <a:pt x="896" y="1987"/>
                      </a:lnTo>
                      <a:lnTo>
                        <a:pt x="896" y="1954"/>
                      </a:lnTo>
                      <a:lnTo>
                        <a:pt x="896" y="1954"/>
                      </a:lnTo>
                      <a:lnTo>
                        <a:pt x="924" y="1946"/>
                      </a:lnTo>
                      <a:lnTo>
                        <a:pt x="954" y="1937"/>
                      </a:lnTo>
                      <a:lnTo>
                        <a:pt x="983" y="1926"/>
                      </a:lnTo>
                      <a:lnTo>
                        <a:pt x="1011" y="1913"/>
                      </a:lnTo>
                      <a:lnTo>
                        <a:pt x="1039" y="1898"/>
                      </a:lnTo>
                      <a:lnTo>
                        <a:pt x="1065" y="1881"/>
                      </a:lnTo>
                      <a:lnTo>
                        <a:pt x="1092" y="1862"/>
                      </a:lnTo>
                      <a:lnTo>
                        <a:pt x="1114" y="1844"/>
                      </a:lnTo>
                      <a:lnTo>
                        <a:pt x="1114" y="1844"/>
                      </a:lnTo>
                      <a:lnTo>
                        <a:pt x="1131" y="1829"/>
                      </a:lnTo>
                      <a:lnTo>
                        <a:pt x="1148" y="1814"/>
                      </a:lnTo>
                      <a:lnTo>
                        <a:pt x="1162" y="1797"/>
                      </a:lnTo>
                      <a:lnTo>
                        <a:pt x="1176" y="1780"/>
                      </a:lnTo>
                      <a:lnTo>
                        <a:pt x="1189" y="1763"/>
                      </a:lnTo>
                      <a:lnTo>
                        <a:pt x="1200" y="1745"/>
                      </a:lnTo>
                      <a:lnTo>
                        <a:pt x="1211" y="1728"/>
                      </a:lnTo>
                      <a:lnTo>
                        <a:pt x="1220" y="1709"/>
                      </a:lnTo>
                      <a:lnTo>
                        <a:pt x="1228" y="1689"/>
                      </a:lnTo>
                      <a:lnTo>
                        <a:pt x="1235" y="1670"/>
                      </a:lnTo>
                      <a:lnTo>
                        <a:pt x="1241" y="1650"/>
                      </a:lnTo>
                      <a:lnTo>
                        <a:pt x="1246" y="1629"/>
                      </a:lnTo>
                      <a:lnTo>
                        <a:pt x="1250" y="1609"/>
                      </a:lnTo>
                      <a:lnTo>
                        <a:pt x="1254" y="1588"/>
                      </a:lnTo>
                      <a:lnTo>
                        <a:pt x="1254" y="1566"/>
                      </a:lnTo>
                      <a:lnTo>
                        <a:pt x="1256" y="1545"/>
                      </a:lnTo>
                      <a:lnTo>
                        <a:pt x="1256" y="1545"/>
                      </a:lnTo>
                      <a:lnTo>
                        <a:pt x="1254" y="1523"/>
                      </a:lnTo>
                      <a:lnTo>
                        <a:pt x="1252" y="1502"/>
                      </a:lnTo>
                      <a:lnTo>
                        <a:pt x="1250" y="1484"/>
                      </a:lnTo>
                      <a:lnTo>
                        <a:pt x="1245" y="1463"/>
                      </a:lnTo>
                      <a:lnTo>
                        <a:pt x="1233" y="1426"/>
                      </a:lnTo>
                      <a:lnTo>
                        <a:pt x="1218" y="1388"/>
                      </a:lnTo>
                      <a:lnTo>
                        <a:pt x="1200" y="1353"/>
                      </a:lnTo>
                      <a:lnTo>
                        <a:pt x="1179" y="1319"/>
                      </a:lnTo>
                      <a:lnTo>
                        <a:pt x="1153" y="1288"/>
                      </a:lnTo>
                      <a:lnTo>
                        <a:pt x="1127" y="1260"/>
                      </a:lnTo>
                      <a:lnTo>
                        <a:pt x="1097" y="1232"/>
                      </a:lnTo>
                      <a:lnTo>
                        <a:pt x="1065" y="1205"/>
                      </a:lnTo>
                      <a:lnTo>
                        <a:pt x="1034" y="1183"/>
                      </a:lnTo>
                      <a:lnTo>
                        <a:pt x="1000" y="1163"/>
                      </a:lnTo>
                      <a:lnTo>
                        <a:pt x="965" y="1144"/>
                      </a:lnTo>
                      <a:lnTo>
                        <a:pt x="929" y="1127"/>
                      </a:lnTo>
                      <a:lnTo>
                        <a:pt x="894" y="1112"/>
                      </a:lnTo>
                      <a:lnTo>
                        <a:pt x="858" y="1101"/>
                      </a:lnTo>
                      <a:lnTo>
                        <a:pt x="858" y="1101"/>
                      </a:lnTo>
                      <a:lnTo>
                        <a:pt x="903" y="1090"/>
                      </a:lnTo>
                      <a:lnTo>
                        <a:pt x="944" y="1077"/>
                      </a:lnTo>
                      <a:lnTo>
                        <a:pt x="983" y="1060"/>
                      </a:lnTo>
                      <a:lnTo>
                        <a:pt x="1021" y="1039"/>
                      </a:lnTo>
                      <a:lnTo>
                        <a:pt x="1021" y="1039"/>
                      </a:lnTo>
                      <a:lnTo>
                        <a:pt x="1041" y="1026"/>
                      </a:lnTo>
                      <a:lnTo>
                        <a:pt x="1062" y="1011"/>
                      </a:lnTo>
                      <a:lnTo>
                        <a:pt x="1082" y="995"/>
                      </a:lnTo>
                      <a:lnTo>
                        <a:pt x="1101" y="978"/>
                      </a:lnTo>
                      <a:lnTo>
                        <a:pt x="1118" y="959"/>
                      </a:lnTo>
                      <a:lnTo>
                        <a:pt x="1133" y="940"/>
                      </a:lnTo>
                      <a:lnTo>
                        <a:pt x="1148" y="920"/>
                      </a:lnTo>
                      <a:lnTo>
                        <a:pt x="1162" y="898"/>
                      </a:lnTo>
                      <a:lnTo>
                        <a:pt x="1176" y="875"/>
                      </a:lnTo>
                      <a:lnTo>
                        <a:pt x="1187" y="851"/>
                      </a:lnTo>
                      <a:lnTo>
                        <a:pt x="1196" y="827"/>
                      </a:lnTo>
                      <a:lnTo>
                        <a:pt x="1205" y="802"/>
                      </a:lnTo>
                      <a:lnTo>
                        <a:pt x="1213" y="776"/>
                      </a:lnTo>
                      <a:lnTo>
                        <a:pt x="1218" y="750"/>
                      </a:lnTo>
                      <a:lnTo>
                        <a:pt x="1224" y="722"/>
                      </a:lnTo>
                      <a:lnTo>
                        <a:pt x="1228" y="694"/>
                      </a:lnTo>
                      <a:lnTo>
                        <a:pt x="1228" y="694"/>
                      </a:lnTo>
                      <a:close/>
                      <a:moveTo>
                        <a:pt x="810" y="1024"/>
                      </a:moveTo>
                      <a:lnTo>
                        <a:pt x="810" y="1024"/>
                      </a:lnTo>
                      <a:lnTo>
                        <a:pt x="797" y="1026"/>
                      </a:lnTo>
                      <a:lnTo>
                        <a:pt x="780" y="1026"/>
                      </a:lnTo>
                      <a:lnTo>
                        <a:pt x="780" y="1026"/>
                      </a:lnTo>
                      <a:lnTo>
                        <a:pt x="758" y="1026"/>
                      </a:lnTo>
                      <a:lnTo>
                        <a:pt x="733" y="1028"/>
                      </a:lnTo>
                      <a:lnTo>
                        <a:pt x="711" y="1034"/>
                      </a:lnTo>
                      <a:lnTo>
                        <a:pt x="702" y="1037"/>
                      </a:lnTo>
                      <a:lnTo>
                        <a:pt x="692" y="1043"/>
                      </a:lnTo>
                      <a:lnTo>
                        <a:pt x="692" y="1043"/>
                      </a:lnTo>
                      <a:lnTo>
                        <a:pt x="677" y="1054"/>
                      </a:lnTo>
                      <a:lnTo>
                        <a:pt x="666" y="1065"/>
                      </a:lnTo>
                      <a:lnTo>
                        <a:pt x="659" y="1077"/>
                      </a:lnTo>
                      <a:lnTo>
                        <a:pt x="655" y="1090"/>
                      </a:lnTo>
                      <a:lnTo>
                        <a:pt x="651" y="1101"/>
                      </a:lnTo>
                      <a:lnTo>
                        <a:pt x="651" y="1112"/>
                      </a:lnTo>
                      <a:lnTo>
                        <a:pt x="653" y="1129"/>
                      </a:lnTo>
                      <a:lnTo>
                        <a:pt x="653" y="1131"/>
                      </a:lnTo>
                      <a:lnTo>
                        <a:pt x="653" y="1131"/>
                      </a:lnTo>
                      <a:lnTo>
                        <a:pt x="655" y="1140"/>
                      </a:lnTo>
                      <a:lnTo>
                        <a:pt x="659" y="1148"/>
                      </a:lnTo>
                      <a:lnTo>
                        <a:pt x="664" y="1153"/>
                      </a:lnTo>
                      <a:lnTo>
                        <a:pt x="670" y="1161"/>
                      </a:lnTo>
                      <a:lnTo>
                        <a:pt x="670" y="1161"/>
                      </a:lnTo>
                      <a:lnTo>
                        <a:pt x="677" y="1164"/>
                      </a:lnTo>
                      <a:lnTo>
                        <a:pt x="685" y="1166"/>
                      </a:lnTo>
                      <a:lnTo>
                        <a:pt x="692" y="1168"/>
                      </a:lnTo>
                      <a:lnTo>
                        <a:pt x="702" y="1168"/>
                      </a:lnTo>
                      <a:lnTo>
                        <a:pt x="702" y="1168"/>
                      </a:lnTo>
                      <a:lnTo>
                        <a:pt x="730" y="1166"/>
                      </a:lnTo>
                      <a:lnTo>
                        <a:pt x="730" y="1166"/>
                      </a:lnTo>
                      <a:lnTo>
                        <a:pt x="763" y="1168"/>
                      </a:lnTo>
                      <a:lnTo>
                        <a:pt x="799" y="1174"/>
                      </a:lnTo>
                      <a:lnTo>
                        <a:pt x="834" y="1183"/>
                      </a:lnTo>
                      <a:lnTo>
                        <a:pt x="871" y="1194"/>
                      </a:lnTo>
                      <a:lnTo>
                        <a:pt x="909" y="1211"/>
                      </a:lnTo>
                      <a:lnTo>
                        <a:pt x="944" y="1228"/>
                      </a:lnTo>
                      <a:lnTo>
                        <a:pt x="980" y="1248"/>
                      </a:lnTo>
                      <a:lnTo>
                        <a:pt x="1013" y="1273"/>
                      </a:lnTo>
                      <a:lnTo>
                        <a:pt x="1013" y="1273"/>
                      </a:lnTo>
                      <a:lnTo>
                        <a:pt x="1036" y="1291"/>
                      </a:lnTo>
                      <a:lnTo>
                        <a:pt x="1062" y="1314"/>
                      </a:lnTo>
                      <a:lnTo>
                        <a:pt x="1088" y="1342"/>
                      </a:lnTo>
                      <a:lnTo>
                        <a:pt x="1114" y="1373"/>
                      </a:lnTo>
                      <a:lnTo>
                        <a:pt x="1125" y="1392"/>
                      </a:lnTo>
                      <a:lnTo>
                        <a:pt x="1136" y="1411"/>
                      </a:lnTo>
                      <a:lnTo>
                        <a:pt x="1146" y="1431"/>
                      </a:lnTo>
                      <a:lnTo>
                        <a:pt x="1155" y="1452"/>
                      </a:lnTo>
                      <a:lnTo>
                        <a:pt x="1161" y="1474"/>
                      </a:lnTo>
                      <a:lnTo>
                        <a:pt x="1166" y="1497"/>
                      </a:lnTo>
                      <a:lnTo>
                        <a:pt x="1170" y="1521"/>
                      </a:lnTo>
                      <a:lnTo>
                        <a:pt x="1172" y="1545"/>
                      </a:lnTo>
                      <a:lnTo>
                        <a:pt x="1172" y="1545"/>
                      </a:lnTo>
                      <a:lnTo>
                        <a:pt x="1170" y="1564"/>
                      </a:lnTo>
                      <a:lnTo>
                        <a:pt x="1170" y="1582"/>
                      </a:lnTo>
                      <a:lnTo>
                        <a:pt x="1166" y="1601"/>
                      </a:lnTo>
                      <a:lnTo>
                        <a:pt x="1162" y="1618"/>
                      </a:lnTo>
                      <a:lnTo>
                        <a:pt x="1153" y="1651"/>
                      </a:lnTo>
                      <a:lnTo>
                        <a:pt x="1138" y="1683"/>
                      </a:lnTo>
                      <a:lnTo>
                        <a:pt x="1121" y="1711"/>
                      </a:lnTo>
                      <a:lnTo>
                        <a:pt x="1103" y="1737"/>
                      </a:lnTo>
                      <a:lnTo>
                        <a:pt x="1080" y="1762"/>
                      </a:lnTo>
                      <a:lnTo>
                        <a:pt x="1056" y="1782"/>
                      </a:lnTo>
                      <a:lnTo>
                        <a:pt x="1030" y="1803"/>
                      </a:lnTo>
                      <a:lnTo>
                        <a:pt x="1004" y="1819"/>
                      </a:lnTo>
                      <a:lnTo>
                        <a:pt x="978" y="1834"/>
                      </a:lnTo>
                      <a:lnTo>
                        <a:pt x="950" y="1847"/>
                      </a:lnTo>
                      <a:lnTo>
                        <a:pt x="922" y="1859"/>
                      </a:lnTo>
                      <a:lnTo>
                        <a:pt x="896" y="1868"/>
                      </a:lnTo>
                      <a:lnTo>
                        <a:pt x="870" y="1874"/>
                      </a:lnTo>
                      <a:lnTo>
                        <a:pt x="845" y="1879"/>
                      </a:lnTo>
                      <a:lnTo>
                        <a:pt x="845" y="1879"/>
                      </a:lnTo>
                      <a:lnTo>
                        <a:pt x="836" y="1881"/>
                      </a:lnTo>
                      <a:lnTo>
                        <a:pt x="828" y="1885"/>
                      </a:lnTo>
                      <a:lnTo>
                        <a:pt x="823" y="1888"/>
                      </a:lnTo>
                      <a:lnTo>
                        <a:pt x="817" y="1894"/>
                      </a:lnTo>
                      <a:lnTo>
                        <a:pt x="814" y="1900"/>
                      </a:lnTo>
                      <a:lnTo>
                        <a:pt x="810" y="1907"/>
                      </a:lnTo>
                      <a:lnTo>
                        <a:pt x="808" y="1915"/>
                      </a:lnTo>
                      <a:lnTo>
                        <a:pt x="808" y="1924"/>
                      </a:lnTo>
                      <a:lnTo>
                        <a:pt x="808" y="1924"/>
                      </a:lnTo>
                      <a:lnTo>
                        <a:pt x="812" y="1991"/>
                      </a:lnTo>
                      <a:lnTo>
                        <a:pt x="812" y="1991"/>
                      </a:lnTo>
                      <a:lnTo>
                        <a:pt x="827" y="2381"/>
                      </a:lnTo>
                      <a:lnTo>
                        <a:pt x="834" y="2637"/>
                      </a:lnTo>
                      <a:lnTo>
                        <a:pt x="834" y="2637"/>
                      </a:lnTo>
                      <a:lnTo>
                        <a:pt x="836" y="2644"/>
                      </a:lnTo>
                      <a:lnTo>
                        <a:pt x="838" y="2652"/>
                      </a:lnTo>
                      <a:lnTo>
                        <a:pt x="842" y="2659"/>
                      </a:lnTo>
                      <a:lnTo>
                        <a:pt x="847" y="2665"/>
                      </a:lnTo>
                      <a:lnTo>
                        <a:pt x="853" y="2670"/>
                      </a:lnTo>
                      <a:lnTo>
                        <a:pt x="860" y="2674"/>
                      </a:lnTo>
                      <a:lnTo>
                        <a:pt x="868" y="2676"/>
                      </a:lnTo>
                      <a:lnTo>
                        <a:pt x="877" y="2676"/>
                      </a:lnTo>
                      <a:lnTo>
                        <a:pt x="877" y="2676"/>
                      </a:lnTo>
                      <a:lnTo>
                        <a:pt x="914" y="2678"/>
                      </a:lnTo>
                      <a:lnTo>
                        <a:pt x="950" y="2683"/>
                      </a:lnTo>
                      <a:lnTo>
                        <a:pt x="980" y="2691"/>
                      </a:lnTo>
                      <a:lnTo>
                        <a:pt x="1008" y="2700"/>
                      </a:lnTo>
                      <a:lnTo>
                        <a:pt x="1032" y="2713"/>
                      </a:lnTo>
                      <a:lnTo>
                        <a:pt x="1043" y="2721"/>
                      </a:lnTo>
                      <a:lnTo>
                        <a:pt x="1052" y="2730"/>
                      </a:lnTo>
                      <a:lnTo>
                        <a:pt x="1062" y="2738"/>
                      </a:lnTo>
                      <a:lnTo>
                        <a:pt x="1069" y="2749"/>
                      </a:lnTo>
                      <a:lnTo>
                        <a:pt x="1077" y="2758"/>
                      </a:lnTo>
                      <a:lnTo>
                        <a:pt x="1082" y="2769"/>
                      </a:lnTo>
                      <a:lnTo>
                        <a:pt x="1082" y="2769"/>
                      </a:lnTo>
                      <a:lnTo>
                        <a:pt x="1090" y="2788"/>
                      </a:lnTo>
                      <a:lnTo>
                        <a:pt x="1093" y="2807"/>
                      </a:lnTo>
                      <a:lnTo>
                        <a:pt x="1095" y="2823"/>
                      </a:lnTo>
                      <a:lnTo>
                        <a:pt x="1095" y="2838"/>
                      </a:lnTo>
                      <a:lnTo>
                        <a:pt x="1095" y="2853"/>
                      </a:lnTo>
                      <a:lnTo>
                        <a:pt x="1092" y="2866"/>
                      </a:lnTo>
                      <a:lnTo>
                        <a:pt x="1090" y="2876"/>
                      </a:lnTo>
                      <a:lnTo>
                        <a:pt x="1086" y="2881"/>
                      </a:lnTo>
                      <a:lnTo>
                        <a:pt x="1086" y="2881"/>
                      </a:lnTo>
                      <a:lnTo>
                        <a:pt x="1069" y="2887"/>
                      </a:lnTo>
                      <a:lnTo>
                        <a:pt x="1037" y="2891"/>
                      </a:lnTo>
                      <a:lnTo>
                        <a:pt x="995" y="2894"/>
                      </a:lnTo>
                      <a:lnTo>
                        <a:pt x="937" y="2896"/>
                      </a:lnTo>
                      <a:lnTo>
                        <a:pt x="937" y="2896"/>
                      </a:lnTo>
                      <a:lnTo>
                        <a:pt x="937" y="2896"/>
                      </a:lnTo>
                      <a:lnTo>
                        <a:pt x="886" y="2894"/>
                      </a:lnTo>
                      <a:lnTo>
                        <a:pt x="838" y="2892"/>
                      </a:lnTo>
                      <a:lnTo>
                        <a:pt x="789" y="2889"/>
                      </a:lnTo>
                      <a:lnTo>
                        <a:pt x="745" y="2883"/>
                      </a:lnTo>
                      <a:lnTo>
                        <a:pt x="745" y="2883"/>
                      </a:lnTo>
                      <a:lnTo>
                        <a:pt x="731" y="2879"/>
                      </a:lnTo>
                      <a:lnTo>
                        <a:pt x="720" y="2874"/>
                      </a:lnTo>
                      <a:lnTo>
                        <a:pt x="711" y="2866"/>
                      </a:lnTo>
                      <a:lnTo>
                        <a:pt x="702" y="2857"/>
                      </a:lnTo>
                      <a:lnTo>
                        <a:pt x="702" y="2857"/>
                      </a:lnTo>
                      <a:lnTo>
                        <a:pt x="698" y="2848"/>
                      </a:lnTo>
                      <a:lnTo>
                        <a:pt x="692" y="2838"/>
                      </a:lnTo>
                      <a:lnTo>
                        <a:pt x="687" y="2816"/>
                      </a:lnTo>
                      <a:lnTo>
                        <a:pt x="681" y="2794"/>
                      </a:lnTo>
                      <a:lnTo>
                        <a:pt x="679" y="2769"/>
                      </a:lnTo>
                      <a:lnTo>
                        <a:pt x="679" y="2747"/>
                      </a:lnTo>
                      <a:lnTo>
                        <a:pt x="681" y="2726"/>
                      </a:lnTo>
                      <a:lnTo>
                        <a:pt x="685" y="2693"/>
                      </a:lnTo>
                      <a:lnTo>
                        <a:pt x="685" y="2693"/>
                      </a:lnTo>
                      <a:lnTo>
                        <a:pt x="687" y="2685"/>
                      </a:lnTo>
                      <a:lnTo>
                        <a:pt x="687" y="2685"/>
                      </a:lnTo>
                      <a:lnTo>
                        <a:pt x="689" y="2579"/>
                      </a:lnTo>
                      <a:lnTo>
                        <a:pt x="690" y="2471"/>
                      </a:lnTo>
                      <a:lnTo>
                        <a:pt x="690" y="2471"/>
                      </a:lnTo>
                      <a:lnTo>
                        <a:pt x="694" y="2370"/>
                      </a:lnTo>
                      <a:lnTo>
                        <a:pt x="696" y="2278"/>
                      </a:lnTo>
                      <a:lnTo>
                        <a:pt x="694" y="2196"/>
                      </a:lnTo>
                      <a:lnTo>
                        <a:pt x="692" y="2161"/>
                      </a:lnTo>
                      <a:lnTo>
                        <a:pt x="689" y="2129"/>
                      </a:lnTo>
                      <a:lnTo>
                        <a:pt x="683" y="2099"/>
                      </a:lnTo>
                      <a:lnTo>
                        <a:pt x="677" y="2073"/>
                      </a:lnTo>
                      <a:lnTo>
                        <a:pt x="668" y="2051"/>
                      </a:lnTo>
                      <a:lnTo>
                        <a:pt x="659" y="2032"/>
                      </a:lnTo>
                      <a:lnTo>
                        <a:pt x="648" y="2017"/>
                      </a:lnTo>
                      <a:lnTo>
                        <a:pt x="640" y="2010"/>
                      </a:lnTo>
                      <a:lnTo>
                        <a:pt x="633" y="2006"/>
                      </a:lnTo>
                      <a:lnTo>
                        <a:pt x="625" y="2000"/>
                      </a:lnTo>
                      <a:lnTo>
                        <a:pt x="616" y="1999"/>
                      </a:lnTo>
                      <a:lnTo>
                        <a:pt x="606" y="1997"/>
                      </a:lnTo>
                      <a:lnTo>
                        <a:pt x="597" y="1995"/>
                      </a:lnTo>
                      <a:lnTo>
                        <a:pt x="597" y="1995"/>
                      </a:lnTo>
                      <a:lnTo>
                        <a:pt x="593" y="1995"/>
                      </a:lnTo>
                      <a:lnTo>
                        <a:pt x="593" y="1995"/>
                      </a:lnTo>
                      <a:lnTo>
                        <a:pt x="584" y="1997"/>
                      </a:lnTo>
                      <a:lnTo>
                        <a:pt x="575" y="2000"/>
                      </a:lnTo>
                      <a:lnTo>
                        <a:pt x="564" y="2006"/>
                      </a:lnTo>
                      <a:lnTo>
                        <a:pt x="552" y="2017"/>
                      </a:lnTo>
                      <a:lnTo>
                        <a:pt x="552" y="2017"/>
                      </a:lnTo>
                      <a:lnTo>
                        <a:pt x="547" y="2027"/>
                      </a:lnTo>
                      <a:lnTo>
                        <a:pt x="543" y="2038"/>
                      </a:lnTo>
                      <a:lnTo>
                        <a:pt x="534" y="2064"/>
                      </a:lnTo>
                      <a:lnTo>
                        <a:pt x="524" y="2097"/>
                      </a:lnTo>
                      <a:lnTo>
                        <a:pt x="519" y="2139"/>
                      </a:lnTo>
                      <a:lnTo>
                        <a:pt x="513" y="2183"/>
                      </a:lnTo>
                      <a:lnTo>
                        <a:pt x="508" y="2232"/>
                      </a:lnTo>
                      <a:lnTo>
                        <a:pt x="504" y="2282"/>
                      </a:lnTo>
                      <a:lnTo>
                        <a:pt x="500" y="2336"/>
                      </a:lnTo>
                      <a:lnTo>
                        <a:pt x="498" y="2443"/>
                      </a:lnTo>
                      <a:lnTo>
                        <a:pt x="498" y="2542"/>
                      </a:lnTo>
                      <a:lnTo>
                        <a:pt x="500" y="2586"/>
                      </a:lnTo>
                      <a:lnTo>
                        <a:pt x="504" y="2626"/>
                      </a:lnTo>
                      <a:lnTo>
                        <a:pt x="508" y="2661"/>
                      </a:lnTo>
                      <a:lnTo>
                        <a:pt x="511" y="2687"/>
                      </a:lnTo>
                      <a:lnTo>
                        <a:pt x="511" y="2687"/>
                      </a:lnTo>
                      <a:lnTo>
                        <a:pt x="519" y="2730"/>
                      </a:lnTo>
                      <a:lnTo>
                        <a:pt x="524" y="2769"/>
                      </a:lnTo>
                      <a:lnTo>
                        <a:pt x="526" y="2803"/>
                      </a:lnTo>
                      <a:lnTo>
                        <a:pt x="524" y="2833"/>
                      </a:lnTo>
                      <a:lnTo>
                        <a:pt x="521" y="2855"/>
                      </a:lnTo>
                      <a:lnTo>
                        <a:pt x="517" y="2874"/>
                      </a:lnTo>
                      <a:lnTo>
                        <a:pt x="509" y="2885"/>
                      </a:lnTo>
                      <a:lnTo>
                        <a:pt x="504" y="2891"/>
                      </a:lnTo>
                      <a:lnTo>
                        <a:pt x="500" y="2892"/>
                      </a:lnTo>
                      <a:lnTo>
                        <a:pt x="500" y="2892"/>
                      </a:lnTo>
                      <a:lnTo>
                        <a:pt x="474" y="2898"/>
                      </a:lnTo>
                      <a:lnTo>
                        <a:pt x="437" y="2904"/>
                      </a:lnTo>
                      <a:lnTo>
                        <a:pt x="392" y="2906"/>
                      </a:lnTo>
                      <a:lnTo>
                        <a:pt x="338" y="2907"/>
                      </a:lnTo>
                      <a:lnTo>
                        <a:pt x="338" y="2907"/>
                      </a:lnTo>
                      <a:lnTo>
                        <a:pt x="269" y="2906"/>
                      </a:lnTo>
                      <a:lnTo>
                        <a:pt x="211" y="2902"/>
                      </a:lnTo>
                      <a:lnTo>
                        <a:pt x="168" y="2894"/>
                      </a:lnTo>
                      <a:lnTo>
                        <a:pt x="153" y="2892"/>
                      </a:lnTo>
                      <a:lnTo>
                        <a:pt x="144" y="2889"/>
                      </a:lnTo>
                      <a:lnTo>
                        <a:pt x="144" y="2887"/>
                      </a:lnTo>
                      <a:lnTo>
                        <a:pt x="144" y="2887"/>
                      </a:lnTo>
                      <a:lnTo>
                        <a:pt x="131" y="2864"/>
                      </a:lnTo>
                      <a:lnTo>
                        <a:pt x="125" y="2853"/>
                      </a:lnTo>
                      <a:lnTo>
                        <a:pt x="123" y="2840"/>
                      </a:lnTo>
                      <a:lnTo>
                        <a:pt x="121" y="2825"/>
                      </a:lnTo>
                      <a:lnTo>
                        <a:pt x="123" y="2808"/>
                      </a:lnTo>
                      <a:lnTo>
                        <a:pt x="129" y="2788"/>
                      </a:lnTo>
                      <a:lnTo>
                        <a:pt x="136" y="2766"/>
                      </a:lnTo>
                      <a:lnTo>
                        <a:pt x="136" y="2766"/>
                      </a:lnTo>
                      <a:lnTo>
                        <a:pt x="140" y="2756"/>
                      </a:lnTo>
                      <a:lnTo>
                        <a:pt x="147" y="2749"/>
                      </a:lnTo>
                      <a:lnTo>
                        <a:pt x="155" y="2741"/>
                      </a:lnTo>
                      <a:lnTo>
                        <a:pt x="162" y="2734"/>
                      </a:lnTo>
                      <a:lnTo>
                        <a:pt x="185" y="2723"/>
                      </a:lnTo>
                      <a:lnTo>
                        <a:pt x="211" y="2715"/>
                      </a:lnTo>
                      <a:lnTo>
                        <a:pt x="237" y="2708"/>
                      </a:lnTo>
                      <a:lnTo>
                        <a:pt x="265" y="2704"/>
                      </a:lnTo>
                      <a:lnTo>
                        <a:pt x="293" y="2700"/>
                      </a:lnTo>
                      <a:lnTo>
                        <a:pt x="317" y="2700"/>
                      </a:lnTo>
                      <a:lnTo>
                        <a:pt x="317" y="2700"/>
                      </a:lnTo>
                      <a:lnTo>
                        <a:pt x="317" y="2700"/>
                      </a:lnTo>
                      <a:lnTo>
                        <a:pt x="317" y="2700"/>
                      </a:lnTo>
                      <a:lnTo>
                        <a:pt x="327" y="2700"/>
                      </a:lnTo>
                      <a:lnTo>
                        <a:pt x="334" y="2697"/>
                      </a:lnTo>
                      <a:lnTo>
                        <a:pt x="341" y="2693"/>
                      </a:lnTo>
                      <a:lnTo>
                        <a:pt x="347" y="2689"/>
                      </a:lnTo>
                      <a:lnTo>
                        <a:pt x="347" y="2689"/>
                      </a:lnTo>
                      <a:lnTo>
                        <a:pt x="353" y="2682"/>
                      </a:lnTo>
                      <a:lnTo>
                        <a:pt x="356" y="2674"/>
                      </a:lnTo>
                      <a:lnTo>
                        <a:pt x="360" y="2667"/>
                      </a:lnTo>
                      <a:lnTo>
                        <a:pt x="360" y="2659"/>
                      </a:lnTo>
                      <a:lnTo>
                        <a:pt x="360" y="2659"/>
                      </a:lnTo>
                      <a:lnTo>
                        <a:pt x="362" y="2390"/>
                      </a:lnTo>
                      <a:lnTo>
                        <a:pt x="366" y="2148"/>
                      </a:lnTo>
                      <a:lnTo>
                        <a:pt x="371" y="1915"/>
                      </a:lnTo>
                      <a:lnTo>
                        <a:pt x="371" y="1915"/>
                      </a:lnTo>
                      <a:lnTo>
                        <a:pt x="371" y="1887"/>
                      </a:lnTo>
                      <a:lnTo>
                        <a:pt x="373" y="1818"/>
                      </a:lnTo>
                      <a:lnTo>
                        <a:pt x="381" y="1717"/>
                      </a:lnTo>
                      <a:lnTo>
                        <a:pt x="386" y="1657"/>
                      </a:lnTo>
                      <a:lnTo>
                        <a:pt x="394" y="1595"/>
                      </a:lnTo>
                      <a:lnTo>
                        <a:pt x="403" y="1532"/>
                      </a:lnTo>
                      <a:lnTo>
                        <a:pt x="414" y="1467"/>
                      </a:lnTo>
                      <a:lnTo>
                        <a:pt x="429" y="1403"/>
                      </a:lnTo>
                      <a:lnTo>
                        <a:pt x="446" y="1344"/>
                      </a:lnTo>
                      <a:lnTo>
                        <a:pt x="457" y="1314"/>
                      </a:lnTo>
                      <a:lnTo>
                        <a:pt x="467" y="1286"/>
                      </a:lnTo>
                      <a:lnTo>
                        <a:pt x="478" y="1260"/>
                      </a:lnTo>
                      <a:lnTo>
                        <a:pt x="491" y="1233"/>
                      </a:lnTo>
                      <a:lnTo>
                        <a:pt x="504" y="1211"/>
                      </a:lnTo>
                      <a:lnTo>
                        <a:pt x="519" y="1189"/>
                      </a:lnTo>
                      <a:lnTo>
                        <a:pt x="534" y="1170"/>
                      </a:lnTo>
                      <a:lnTo>
                        <a:pt x="549" y="1153"/>
                      </a:lnTo>
                      <a:lnTo>
                        <a:pt x="549" y="1153"/>
                      </a:lnTo>
                      <a:lnTo>
                        <a:pt x="556" y="1146"/>
                      </a:lnTo>
                      <a:lnTo>
                        <a:pt x="560" y="1136"/>
                      </a:lnTo>
                      <a:lnTo>
                        <a:pt x="564" y="1127"/>
                      </a:lnTo>
                      <a:lnTo>
                        <a:pt x="567" y="1116"/>
                      </a:lnTo>
                      <a:lnTo>
                        <a:pt x="569" y="1097"/>
                      </a:lnTo>
                      <a:lnTo>
                        <a:pt x="571" y="1082"/>
                      </a:lnTo>
                      <a:lnTo>
                        <a:pt x="571" y="1082"/>
                      </a:lnTo>
                      <a:lnTo>
                        <a:pt x="569" y="1071"/>
                      </a:lnTo>
                      <a:lnTo>
                        <a:pt x="567" y="1062"/>
                      </a:lnTo>
                      <a:lnTo>
                        <a:pt x="562" y="1045"/>
                      </a:lnTo>
                      <a:lnTo>
                        <a:pt x="552" y="1034"/>
                      </a:lnTo>
                      <a:lnTo>
                        <a:pt x="545" y="1026"/>
                      </a:lnTo>
                      <a:lnTo>
                        <a:pt x="545" y="1026"/>
                      </a:lnTo>
                      <a:lnTo>
                        <a:pt x="536" y="1019"/>
                      </a:lnTo>
                      <a:lnTo>
                        <a:pt x="526" y="1015"/>
                      </a:lnTo>
                      <a:lnTo>
                        <a:pt x="504" y="1006"/>
                      </a:lnTo>
                      <a:lnTo>
                        <a:pt x="504" y="1006"/>
                      </a:lnTo>
                      <a:lnTo>
                        <a:pt x="504" y="983"/>
                      </a:lnTo>
                      <a:lnTo>
                        <a:pt x="502" y="961"/>
                      </a:lnTo>
                      <a:lnTo>
                        <a:pt x="496" y="940"/>
                      </a:lnTo>
                      <a:lnTo>
                        <a:pt x="491" y="918"/>
                      </a:lnTo>
                      <a:lnTo>
                        <a:pt x="483" y="898"/>
                      </a:lnTo>
                      <a:lnTo>
                        <a:pt x="474" y="877"/>
                      </a:lnTo>
                      <a:lnTo>
                        <a:pt x="463" y="858"/>
                      </a:lnTo>
                      <a:lnTo>
                        <a:pt x="450" y="840"/>
                      </a:lnTo>
                      <a:lnTo>
                        <a:pt x="450" y="840"/>
                      </a:lnTo>
                      <a:lnTo>
                        <a:pt x="431" y="817"/>
                      </a:lnTo>
                      <a:lnTo>
                        <a:pt x="409" y="799"/>
                      </a:lnTo>
                      <a:lnTo>
                        <a:pt x="386" y="782"/>
                      </a:lnTo>
                      <a:lnTo>
                        <a:pt x="362" y="769"/>
                      </a:lnTo>
                      <a:lnTo>
                        <a:pt x="336" y="758"/>
                      </a:lnTo>
                      <a:lnTo>
                        <a:pt x="308" y="750"/>
                      </a:lnTo>
                      <a:lnTo>
                        <a:pt x="280" y="746"/>
                      </a:lnTo>
                      <a:lnTo>
                        <a:pt x="252" y="744"/>
                      </a:lnTo>
                      <a:lnTo>
                        <a:pt x="252" y="744"/>
                      </a:lnTo>
                      <a:lnTo>
                        <a:pt x="226" y="744"/>
                      </a:lnTo>
                      <a:lnTo>
                        <a:pt x="202" y="748"/>
                      </a:lnTo>
                      <a:lnTo>
                        <a:pt x="179" y="754"/>
                      </a:lnTo>
                      <a:lnTo>
                        <a:pt x="155" y="763"/>
                      </a:lnTo>
                      <a:lnTo>
                        <a:pt x="155" y="763"/>
                      </a:lnTo>
                      <a:lnTo>
                        <a:pt x="146" y="741"/>
                      </a:lnTo>
                      <a:lnTo>
                        <a:pt x="138" y="717"/>
                      </a:lnTo>
                      <a:lnTo>
                        <a:pt x="133" y="692"/>
                      </a:lnTo>
                      <a:lnTo>
                        <a:pt x="129" y="668"/>
                      </a:lnTo>
                      <a:lnTo>
                        <a:pt x="125" y="642"/>
                      </a:lnTo>
                      <a:lnTo>
                        <a:pt x="123" y="616"/>
                      </a:lnTo>
                      <a:lnTo>
                        <a:pt x="123" y="590"/>
                      </a:lnTo>
                      <a:lnTo>
                        <a:pt x="125" y="563"/>
                      </a:lnTo>
                      <a:lnTo>
                        <a:pt x="125" y="563"/>
                      </a:lnTo>
                      <a:lnTo>
                        <a:pt x="129" y="537"/>
                      </a:lnTo>
                      <a:lnTo>
                        <a:pt x="133" y="513"/>
                      </a:lnTo>
                      <a:lnTo>
                        <a:pt x="138" y="489"/>
                      </a:lnTo>
                      <a:lnTo>
                        <a:pt x="146" y="465"/>
                      </a:lnTo>
                      <a:lnTo>
                        <a:pt x="153" y="442"/>
                      </a:lnTo>
                      <a:lnTo>
                        <a:pt x="162" y="418"/>
                      </a:lnTo>
                      <a:lnTo>
                        <a:pt x="181" y="375"/>
                      </a:lnTo>
                      <a:lnTo>
                        <a:pt x="205" y="332"/>
                      </a:lnTo>
                      <a:lnTo>
                        <a:pt x="233" y="293"/>
                      </a:lnTo>
                      <a:lnTo>
                        <a:pt x="263" y="256"/>
                      </a:lnTo>
                      <a:lnTo>
                        <a:pt x="297" y="222"/>
                      </a:lnTo>
                      <a:lnTo>
                        <a:pt x="334" y="192"/>
                      </a:lnTo>
                      <a:lnTo>
                        <a:pt x="373" y="164"/>
                      </a:lnTo>
                      <a:lnTo>
                        <a:pt x="414" y="140"/>
                      </a:lnTo>
                      <a:lnTo>
                        <a:pt x="457" y="121"/>
                      </a:lnTo>
                      <a:lnTo>
                        <a:pt x="480" y="112"/>
                      </a:lnTo>
                      <a:lnTo>
                        <a:pt x="504" y="104"/>
                      </a:lnTo>
                      <a:lnTo>
                        <a:pt x="526" y="99"/>
                      </a:lnTo>
                      <a:lnTo>
                        <a:pt x="550" y="93"/>
                      </a:lnTo>
                      <a:lnTo>
                        <a:pt x="575" y="89"/>
                      </a:lnTo>
                      <a:lnTo>
                        <a:pt x="599" y="86"/>
                      </a:lnTo>
                      <a:lnTo>
                        <a:pt x="623" y="84"/>
                      </a:lnTo>
                      <a:lnTo>
                        <a:pt x="648" y="84"/>
                      </a:lnTo>
                      <a:lnTo>
                        <a:pt x="648" y="84"/>
                      </a:lnTo>
                      <a:lnTo>
                        <a:pt x="674" y="84"/>
                      </a:lnTo>
                      <a:lnTo>
                        <a:pt x="700" y="86"/>
                      </a:lnTo>
                      <a:lnTo>
                        <a:pt x="700" y="86"/>
                      </a:lnTo>
                      <a:lnTo>
                        <a:pt x="724" y="89"/>
                      </a:lnTo>
                      <a:lnTo>
                        <a:pt x="750" y="93"/>
                      </a:lnTo>
                      <a:lnTo>
                        <a:pt x="774" y="101"/>
                      </a:lnTo>
                      <a:lnTo>
                        <a:pt x="799" y="108"/>
                      </a:lnTo>
                      <a:lnTo>
                        <a:pt x="823" y="116"/>
                      </a:lnTo>
                      <a:lnTo>
                        <a:pt x="845" y="127"/>
                      </a:lnTo>
                      <a:lnTo>
                        <a:pt x="868" y="138"/>
                      </a:lnTo>
                      <a:lnTo>
                        <a:pt x="890" y="149"/>
                      </a:lnTo>
                      <a:lnTo>
                        <a:pt x="912" y="164"/>
                      </a:lnTo>
                      <a:lnTo>
                        <a:pt x="933" y="179"/>
                      </a:lnTo>
                      <a:lnTo>
                        <a:pt x="954" y="194"/>
                      </a:lnTo>
                      <a:lnTo>
                        <a:pt x="972" y="213"/>
                      </a:lnTo>
                      <a:lnTo>
                        <a:pt x="991" y="229"/>
                      </a:lnTo>
                      <a:lnTo>
                        <a:pt x="1008" y="250"/>
                      </a:lnTo>
                      <a:lnTo>
                        <a:pt x="1026" y="270"/>
                      </a:lnTo>
                      <a:lnTo>
                        <a:pt x="1041" y="293"/>
                      </a:lnTo>
                      <a:lnTo>
                        <a:pt x="1041" y="293"/>
                      </a:lnTo>
                      <a:lnTo>
                        <a:pt x="1056" y="313"/>
                      </a:lnTo>
                      <a:lnTo>
                        <a:pt x="1069" y="336"/>
                      </a:lnTo>
                      <a:lnTo>
                        <a:pt x="1080" y="358"/>
                      </a:lnTo>
                      <a:lnTo>
                        <a:pt x="1093" y="382"/>
                      </a:lnTo>
                      <a:lnTo>
                        <a:pt x="1103" y="407"/>
                      </a:lnTo>
                      <a:lnTo>
                        <a:pt x="1112" y="431"/>
                      </a:lnTo>
                      <a:lnTo>
                        <a:pt x="1120" y="455"/>
                      </a:lnTo>
                      <a:lnTo>
                        <a:pt x="1127" y="479"/>
                      </a:lnTo>
                      <a:lnTo>
                        <a:pt x="1133" y="506"/>
                      </a:lnTo>
                      <a:lnTo>
                        <a:pt x="1138" y="530"/>
                      </a:lnTo>
                      <a:lnTo>
                        <a:pt x="1142" y="556"/>
                      </a:lnTo>
                      <a:lnTo>
                        <a:pt x="1144" y="582"/>
                      </a:lnTo>
                      <a:lnTo>
                        <a:pt x="1146" y="608"/>
                      </a:lnTo>
                      <a:lnTo>
                        <a:pt x="1146" y="634"/>
                      </a:lnTo>
                      <a:lnTo>
                        <a:pt x="1146" y="659"/>
                      </a:lnTo>
                      <a:lnTo>
                        <a:pt x="1144" y="685"/>
                      </a:lnTo>
                      <a:lnTo>
                        <a:pt x="1144" y="685"/>
                      </a:lnTo>
                      <a:lnTo>
                        <a:pt x="1140" y="709"/>
                      </a:lnTo>
                      <a:lnTo>
                        <a:pt x="1136" y="731"/>
                      </a:lnTo>
                      <a:lnTo>
                        <a:pt x="1131" y="754"/>
                      </a:lnTo>
                      <a:lnTo>
                        <a:pt x="1125" y="774"/>
                      </a:lnTo>
                      <a:lnTo>
                        <a:pt x="1118" y="795"/>
                      </a:lnTo>
                      <a:lnTo>
                        <a:pt x="1110" y="815"/>
                      </a:lnTo>
                      <a:lnTo>
                        <a:pt x="1101" y="834"/>
                      </a:lnTo>
                      <a:lnTo>
                        <a:pt x="1092" y="853"/>
                      </a:lnTo>
                      <a:lnTo>
                        <a:pt x="1080" y="870"/>
                      </a:lnTo>
                      <a:lnTo>
                        <a:pt x="1067" y="886"/>
                      </a:lnTo>
                      <a:lnTo>
                        <a:pt x="1054" y="903"/>
                      </a:lnTo>
                      <a:lnTo>
                        <a:pt x="1041" y="918"/>
                      </a:lnTo>
                      <a:lnTo>
                        <a:pt x="1026" y="931"/>
                      </a:lnTo>
                      <a:lnTo>
                        <a:pt x="1011" y="944"/>
                      </a:lnTo>
                      <a:lnTo>
                        <a:pt x="995" y="957"/>
                      </a:lnTo>
                      <a:lnTo>
                        <a:pt x="978" y="968"/>
                      </a:lnTo>
                      <a:lnTo>
                        <a:pt x="978" y="968"/>
                      </a:lnTo>
                      <a:lnTo>
                        <a:pt x="959" y="978"/>
                      </a:lnTo>
                      <a:lnTo>
                        <a:pt x="940" y="987"/>
                      </a:lnTo>
                      <a:lnTo>
                        <a:pt x="899" y="1004"/>
                      </a:lnTo>
                      <a:lnTo>
                        <a:pt x="856" y="1015"/>
                      </a:lnTo>
                      <a:lnTo>
                        <a:pt x="810" y="1024"/>
                      </a:lnTo>
                      <a:lnTo>
                        <a:pt x="810" y="1024"/>
                      </a:lnTo>
                      <a:close/>
                      <a:moveTo>
                        <a:pt x="297" y="1196"/>
                      </a:moveTo>
                      <a:lnTo>
                        <a:pt x="297" y="1196"/>
                      </a:lnTo>
                      <a:lnTo>
                        <a:pt x="304" y="1241"/>
                      </a:lnTo>
                      <a:lnTo>
                        <a:pt x="308" y="1288"/>
                      </a:lnTo>
                      <a:lnTo>
                        <a:pt x="310" y="1334"/>
                      </a:lnTo>
                      <a:lnTo>
                        <a:pt x="308" y="1381"/>
                      </a:lnTo>
                      <a:lnTo>
                        <a:pt x="304" y="1426"/>
                      </a:lnTo>
                      <a:lnTo>
                        <a:pt x="299" y="1444"/>
                      </a:lnTo>
                      <a:lnTo>
                        <a:pt x="295" y="1465"/>
                      </a:lnTo>
                      <a:lnTo>
                        <a:pt x="289" y="1482"/>
                      </a:lnTo>
                      <a:lnTo>
                        <a:pt x="282" y="1498"/>
                      </a:lnTo>
                      <a:lnTo>
                        <a:pt x="274" y="1513"/>
                      </a:lnTo>
                      <a:lnTo>
                        <a:pt x="265" y="1526"/>
                      </a:lnTo>
                      <a:lnTo>
                        <a:pt x="265" y="1526"/>
                      </a:lnTo>
                      <a:lnTo>
                        <a:pt x="252" y="1539"/>
                      </a:lnTo>
                      <a:lnTo>
                        <a:pt x="237" y="1549"/>
                      </a:lnTo>
                      <a:lnTo>
                        <a:pt x="220" y="1554"/>
                      </a:lnTo>
                      <a:lnTo>
                        <a:pt x="202" y="1556"/>
                      </a:lnTo>
                      <a:lnTo>
                        <a:pt x="202" y="1556"/>
                      </a:lnTo>
                      <a:lnTo>
                        <a:pt x="202" y="1556"/>
                      </a:lnTo>
                      <a:lnTo>
                        <a:pt x="179" y="1554"/>
                      </a:lnTo>
                      <a:lnTo>
                        <a:pt x="179" y="1554"/>
                      </a:lnTo>
                      <a:lnTo>
                        <a:pt x="155" y="1547"/>
                      </a:lnTo>
                      <a:lnTo>
                        <a:pt x="146" y="1543"/>
                      </a:lnTo>
                      <a:lnTo>
                        <a:pt x="136" y="1538"/>
                      </a:lnTo>
                      <a:lnTo>
                        <a:pt x="127" y="1532"/>
                      </a:lnTo>
                      <a:lnTo>
                        <a:pt x="119" y="1526"/>
                      </a:lnTo>
                      <a:lnTo>
                        <a:pt x="112" y="1519"/>
                      </a:lnTo>
                      <a:lnTo>
                        <a:pt x="106" y="1510"/>
                      </a:lnTo>
                      <a:lnTo>
                        <a:pt x="106" y="1510"/>
                      </a:lnTo>
                      <a:lnTo>
                        <a:pt x="99" y="1495"/>
                      </a:lnTo>
                      <a:lnTo>
                        <a:pt x="95" y="1476"/>
                      </a:lnTo>
                      <a:lnTo>
                        <a:pt x="91" y="1459"/>
                      </a:lnTo>
                      <a:lnTo>
                        <a:pt x="91" y="1439"/>
                      </a:lnTo>
                      <a:lnTo>
                        <a:pt x="93" y="1420"/>
                      </a:lnTo>
                      <a:lnTo>
                        <a:pt x="95" y="1400"/>
                      </a:lnTo>
                      <a:lnTo>
                        <a:pt x="99" y="1381"/>
                      </a:lnTo>
                      <a:lnTo>
                        <a:pt x="105" y="1364"/>
                      </a:lnTo>
                      <a:lnTo>
                        <a:pt x="105" y="1364"/>
                      </a:lnTo>
                      <a:lnTo>
                        <a:pt x="131" y="1273"/>
                      </a:lnTo>
                      <a:lnTo>
                        <a:pt x="131" y="1273"/>
                      </a:lnTo>
                      <a:lnTo>
                        <a:pt x="162" y="1174"/>
                      </a:lnTo>
                      <a:lnTo>
                        <a:pt x="162" y="1174"/>
                      </a:lnTo>
                      <a:lnTo>
                        <a:pt x="164" y="1161"/>
                      </a:lnTo>
                      <a:lnTo>
                        <a:pt x="162" y="1148"/>
                      </a:lnTo>
                      <a:lnTo>
                        <a:pt x="157" y="1136"/>
                      </a:lnTo>
                      <a:lnTo>
                        <a:pt x="147" y="1127"/>
                      </a:lnTo>
                      <a:lnTo>
                        <a:pt x="147" y="1127"/>
                      </a:lnTo>
                      <a:lnTo>
                        <a:pt x="133" y="1114"/>
                      </a:lnTo>
                      <a:lnTo>
                        <a:pt x="119" y="1099"/>
                      </a:lnTo>
                      <a:lnTo>
                        <a:pt x="119" y="1099"/>
                      </a:lnTo>
                      <a:lnTo>
                        <a:pt x="110" y="1086"/>
                      </a:lnTo>
                      <a:lnTo>
                        <a:pt x="101" y="1073"/>
                      </a:lnTo>
                      <a:lnTo>
                        <a:pt x="95" y="1058"/>
                      </a:lnTo>
                      <a:lnTo>
                        <a:pt x="90" y="1041"/>
                      </a:lnTo>
                      <a:lnTo>
                        <a:pt x="86" y="1026"/>
                      </a:lnTo>
                      <a:lnTo>
                        <a:pt x="84" y="1009"/>
                      </a:lnTo>
                      <a:lnTo>
                        <a:pt x="84" y="993"/>
                      </a:lnTo>
                      <a:lnTo>
                        <a:pt x="84" y="976"/>
                      </a:lnTo>
                      <a:lnTo>
                        <a:pt x="84" y="976"/>
                      </a:lnTo>
                      <a:lnTo>
                        <a:pt x="88" y="959"/>
                      </a:lnTo>
                      <a:lnTo>
                        <a:pt x="91" y="944"/>
                      </a:lnTo>
                      <a:lnTo>
                        <a:pt x="97" y="929"/>
                      </a:lnTo>
                      <a:lnTo>
                        <a:pt x="105" y="914"/>
                      </a:lnTo>
                      <a:lnTo>
                        <a:pt x="114" y="899"/>
                      </a:lnTo>
                      <a:lnTo>
                        <a:pt x="123" y="886"/>
                      </a:lnTo>
                      <a:lnTo>
                        <a:pt x="134" y="875"/>
                      </a:lnTo>
                      <a:lnTo>
                        <a:pt x="147" y="864"/>
                      </a:lnTo>
                      <a:lnTo>
                        <a:pt x="147" y="864"/>
                      </a:lnTo>
                      <a:lnTo>
                        <a:pt x="159" y="856"/>
                      </a:lnTo>
                      <a:lnTo>
                        <a:pt x="172" y="849"/>
                      </a:lnTo>
                      <a:lnTo>
                        <a:pt x="183" y="842"/>
                      </a:lnTo>
                      <a:lnTo>
                        <a:pt x="196" y="838"/>
                      </a:lnTo>
                      <a:lnTo>
                        <a:pt x="209" y="832"/>
                      </a:lnTo>
                      <a:lnTo>
                        <a:pt x="224" y="830"/>
                      </a:lnTo>
                      <a:lnTo>
                        <a:pt x="237" y="828"/>
                      </a:lnTo>
                      <a:lnTo>
                        <a:pt x="252" y="828"/>
                      </a:lnTo>
                      <a:lnTo>
                        <a:pt x="252" y="828"/>
                      </a:lnTo>
                      <a:lnTo>
                        <a:pt x="271" y="828"/>
                      </a:lnTo>
                      <a:lnTo>
                        <a:pt x="289" y="832"/>
                      </a:lnTo>
                      <a:lnTo>
                        <a:pt x="308" y="838"/>
                      </a:lnTo>
                      <a:lnTo>
                        <a:pt x="325" y="845"/>
                      </a:lnTo>
                      <a:lnTo>
                        <a:pt x="341" y="855"/>
                      </a:lnTo>
                      <a:lnTo>
                        <a:pt x="356" y="864"/>
                      </a:lnTo>
                      <a:lnTo>
                        <a:pt x="371" y="877"/>
                      </a:lnTo>
                      <a:lnTo>
                        <a:pt x="384" y="892"/>
                      </a:lnTo>
                      <a:lnTo>
                        <a:pt x="384" y="892"/>
                      </a:lnTo>
                      <a:lnTo>
                        <a:pt x="394" y="905"/>
                      </a:lnTo>
                      <a:lnTo>
                        <a:pt x="401" y="920"/>
                      </a:lnTo>
                      <a:lnTo>
                        <a:pt x="409" y="935"/>
                      </a:lnTo>
                      <a:lnTo>
                        <a:pt x="414" y="950"/>
                      </a:lnTo>
                      <a:lnTo>
                        <a:pt x="416" y="967"/>
                      </a:lnTo>
                      <a:lnTo>
                        <a:pt x="420" y="983"/>
                      </a:lnTo>
                      <a:lnTo>
                        <a:pt x="420" y="998"/>
                      </a:lnTo>
                      <a:lnTo>
                        <a:pt x="418" y="1015"/>
                      </a:lnTo>
                      <a:lnTo>
                        <a:pt x="418" y="1015"/>
                      </a:lnTo>
                      <a:lnTo>
                        <a:pt x="416" y="1032"/>
                      </a:lnTo>
                      <a:lnTo>
                        <a:pt x="411" y="1049"/>
                      </a:lnTo>
                      <a:lnTo>
                        <a:pt x="405" y="1064"/>
                      </a:lnTo>
                      <a:lnTo>
                        <a:pt x="397" y="1079"/>
                      </a:lnTo>
                      <a:lnTo>
                        <a:pt x="390" y="1092"/>
                      </a:lnTo>
                      <a:lnTo>
                        <a:pt x="379" y="1105"/>
                      </a:lnTo>
                      <a:lnTo>
                        <a:pt x="368" y="1118"/>
                      </a:lnTo>
                      <a:lnTo>
                        <a:pt x="356" y="1127"/>
                      </a:lnTo>
                      <a:lnTo>
                        <a:pt x="356" y="1127"/>
                      </a:lnTo>
                      <a:lnTo>
                        <a:pt x="340" y="1140"/>
                      </a:lnTo>
                      <a:lnTo>
                        <a:pt x="321" y="1149"/>
                      </a:lnTo>
                      <a:lnTo>
                        <a:pt x="321" y="1149"/>
                      </a:lnTo>
                      <a:lnTo>
                        <a:pt x="313" y="1153"/>
                      </a:lnTo>
                      <a:lnTo>
                        <a:pt x="308" y="1157"/>
                      </a:lnTo>
                      <a:lnTo>
                        <a:pt x="304" y="1163"/>
                      </a:lnTo>
                      <a:lnTo>
                        <a:pt x="300" y="1168"/>
                      </a:lnTo>
                      <a:lnTo>
                        <a:pt x="297" y="1176"/>
                      </a:lnTo>
                      <a:lnTo>
                        <a:pt x="297" y="1181"/>
                      </a:lnTo>
                      <a:lnTo>
                        <a:pt x="295" y="1189"/>
                      </a:lnTo>
                      <a:lnTo>
                        <a:pt x="297" y="1196"/>
                      </a:lnTo>
                      <a:lnTo>
                        <a:pt x="297" y="1196"/>
                      </a:lnTo>
                      <a:close/>
                      <a:moveTo>
                        <a:pt x="384" y="1211"/>
                      </a:moveTo>
                      <a:lnTo>
                        <a:pt x="384" y="1211"/>
                      </a:lnTo>
                      <a:lnTo>
                        <a:pt x="407" y="1194"/>
                      </a:lnTo>
                      <a:lnTo>
                        <a:pt x="407" y="1194"/>
                      </a:lnTo>
                      <a:lnTo>
                        <a:pt x="427" y="1176"/>
                      </a:lnTo>
                      <a:lnTo>
                        <a:pt x="427" y="1176"/>
                      </a:lnTo>
                      <a:lnTo>
                        <a:pt x="409" y="1215"/>
                      </a:lnTo>
                      <a:lnTo>
                        <a:pt x="390" y="1256"/>
                      </a:lnTo>
                      <a:lnTo>
                        <a:pt x="390" y="1256"/>
                      </a:lnTo>
                      <a:lnTo>
                        <a:pt x="384" y="1211"/>
                      </a:lnTo>
                      <a:lnTo>
                        <a:pt x="384" y="1211"/>
                      </a:lnTo>
                      <a:close/>
                      <a:moveTo>
                        <a:pt x="606" y="2469"/>
                      </a:moveTo>
                      <a:lnTo>
                        <a:pt x="606" y="2469"/>
                      </a:lnTo>
                      <a:lnTo>
                        <a:pt x="605" y="2575"/>
                      </a:lnTo>
                      <a:lnTo>
                        <a:pt x="603" y="2682"/>
                      </a:lnTo>
                      <a:lnTo>
                        <a:pt x="603" y="2682"/>
                      </a:lnTo>
                      <a:lnTo>
                        <a:pt x="599" y="2700"/>
                      </a:lnTo>
                      <a:lnTo>
                        <a:pt x="599" y="2700"/>
                      </a:lnTo>
                      <a:lnTo>
                        <a:pt x="593" y="2670"/>
                      </a:lnTo>
                      <a:lnTo>
                        <a:pt x="593" y="2670"/>
                      </a:lnTo>
                      <a:lnTo>
                        <a:pt x="590" y="2648"/>
                      </a:lnTo>
                      <a:lnTo>
                        <a:pt x="586" y="2620"/>
                      </a:lnTo>
                      <a:lnTo>
                        <a:pt x="582" y="2558"/>
                      </a:lnTo>
                      <a:lnTo>
                        <a:pt x="582" y="2488"/>
                      </a:lnTo>
                      <a:lnTo>
                        <a:pt x="582" y="2409"/>
                      </a:lnTo>
                      <a:lnTo>
                        <a:pt x="586" y="2331"/>
                      </a:lnTo>
                      <a:lnTo>
                        <a:pt x="590" y="2256"/>
                      </a:lnTo>
                      <a:lnTo>
                        <a:pt x="597" y="2187"/>
                      </a:lnTo>
                      <a:lnTo>
                        <a:pt x="605" y="2131"/>
                      </a:lnTo>
                      <a:lnTo>
                        <a:pt x="605" y="2131"/>
                      </a:lnTo>
                      <a:lnTo>
                        <a:pt x="608" y="2163"/>
                      </a:lnTo>
                      <a:lnTo>
                        <a:pt x="610" y="2202"/>
                      </a:lnTo>
                      <a:lnTo>
                        <a:pt x="610" y="2290"/>
                      </a:lnTo>
                      <a:lnTo>
                        <a:pt x="610" y="2381"/>
                      </a:lnTo>
                      <a:lnTo>
                        <a:pt x="606" y="2469"/>
                      </a:lnTo>
                      <a:lnTo>
                        <a:pt x="606" y="246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1" name="ïšḻïďê-Freeform: Shape 54"/>
                <p:cNvSpPr/>
                <p:nvPr/>
              </p:nvSpPr>
              <p:spPr bwMode="auto">
                <a:xfrm>
                  <a:off x="5891213" y="2990850"/>
                  <a:ext cx="222250" cy="309563"/>
                </a:xfrm>
                <a:custGeom>
                  <a:avLst/>
                  <a:gdLst>
                    <a:gd name="T0" fmla="*/ 6 w 280"/>
                    <a:gd name="T1" fmla="*/ 71 h 390"/>
                    <a:gd name="T2" fmla="*/ 6 w 280"/>
                    <a:gd name="T3" fmla="*/ 75 h 390"/>
                    <a:gd name="T4" fmla="*/ 30 w 280"/>
                    <a:gd name="T5" fmla="*/ 205 h 390"/>
                    <a:gd name="T6" fmla="*/ 53 w 280"/>
                    <a:gd name="T7" fmla="*/ 355 h 390"/>
                    <a:gd name="T8" fmla="*/ 54 w 280"/>
                    <a:gd name="T9" fmla="*/ 362 h 390"/>
                    <a:gd name="T10" fmla="*/ 64 w 280"/>
                    <a:gd name="T11" fmla="*/ 379 h 390"/>
                    <a:gd name="T12" fmla="*/ 71 w 280"/>
                    <a:gd name="T13" fmla="*/ 385 h 390"/>
                    <a:gd name="T14" fmla="*/ 94 w 280"/>
                    <a:gd name="T15" fmla="*/ 390 h 390"/>
                    <a:gd name="T16" fmla="*/ 107 w 280"/>
                    <a:gd name="T17" fmla="*/ 388 h 390"/>
                    <a:gd name="T18" fmla="*/ 133 w 280"/>
                    <a:gd name="T19" fmla="*/ 379 h 390"/>
                    <a:gd name="T20" fmla="*/ 176 w 280"/>
                    <a:gd name="T21" fmla="*/ 360 h 390"/>
                    <a:gd name="T22" fmla="*/ 211 w 280"/>
                    <a:gd name="T23" fmla="*/ 338 h 390"/>
                    <a:gd name="T24" fmla="*/ 237 w 280"/>
                    <a:gd name="T25" fmla="*/ 315 h 390"/>
                    <a:gd name="T26" fmla="*/ 256 w 280"/>
                    <a:gd name="T27" fmla="*/ 293 h 390"/>
                    <a:gd name="T28" fmla="*/ 269 w 280"/>
                    <a:gd name="T29" fmla="*/ 271 h 390"/>
                    <a:gd name="T30" fmla="*/ 278 w 280"/>
                    <a:gd name="T31" fmla="*/ 239 h 390"/>
                    <a:gd name="T32" fmla="*/ 280 w 280"/>
                    <a:gd name="T33" fmla="*/ 218 h 390"/>
                    <a:gd name="T34" fmla="*/ 275 w 280"/>
                    <a:gd name="T35" fmla="*/ 179 h 390"/>
                    <a:gd name="T36" fmla="*/ 263 w 280"/>
                    <a:gd name="T37" fmla="*/ 144 h 390"/>
                    <a:gd name="T38" fmla="*/ 245 w 280"/>
                    <a:gd name="T39" fmla="*/ 110 h 390"/>
                    <a:gd name="T40" fmla="*/ 219 w 280"/>
                    <a:gd name="T41" fmla="*/ 80 h 390"/>
                    <a:gd name="T42" fmla="*/ 187 w 280"/>
                    <a:gd name="T43" fmla="*/ 54 h 390"/>
                    <a:gd name="T44" fmla="*/ 148 w 280"/>
                    <a:gd name="T45" fmla="*/ 32 h 390"/>
                    <a:gd name="T46" fmla="*/ 103 w 280"/>
                    <a:gd name="T47" fmla="*/ 15 h 390"/>
                    <a:gd name="T48" fmla="*/ 51 w 280"/>
                    <a:gd name="T49" fmla="*/ 2 h 390"/>
                    <a:gd name="T50" fmla="*/ 41 w 280"/>
                    <a:gd name="T51" fmla="*/ 0 h 390"/>
                    <a:gd name="T52" fmla="*/ 21 w 280"/>
                    <a:gd name="T53" fmla="*/ 6 h 390"/>
                    <a:gd name="T54" fmla="*/ 13 w 280"/>
                    <a:gd name="T55" fmla="*/ 13 h 390"/>
                    <a:gd name="T56" fmla="*/ 2 w 280"/>
                    <a:gd name="T57" fmla="*/ 30 h 390"/>
                    <a:gd name="T58" fmla="*/ 2 w 280"/>
                    <a:gd name="T59" fmla="*/ 50 h 390"/>
                    <a:gd name="T60" fmla="*/ 6 w 280"/>
                    <a:gd name="T61" fmla="*/ 71 h 390"/>
                    <a:gd name="T62" fmla="*/ 129 w 280"/>
                    <a:gd name="T63" fmla="*/ 289 h 390"/>
                    <a:gd name="T64" fmla="*/ 114 w 280"/>
                    <a:gd name="T65" fmla="*/ 192 h 390"/>
                    <a:gd name="T66" fmla="*/ 97 w 280"/>
                    <a:gd name="T67" fmla="*/ 103 h 390"/>
                    <a:gd name="T68" fmla="*/ 140 w 280"/>
                    <a:gd name="T69" fmla="*/ 123 h 390"/>
                    <a:gd name="T70" fmla="*/ 170 w 280"/>
                    <a:gd name="T71" fmla="*/ 151 h 390"/>
                    <a:gd name="T72" fmla="*/ 189 w 280"/>
                    <a:gd name="T73" fmla="*/ 183 h 390"/>
                    <a:gd name="T74" fmla="*/ 196 w 280"/>
                    <a:gd name="T75" fmla="*/ 220 h 390"/>
                    <a:gd name="T76" fmla="*/ 194 w 280"/>
                    <a:gd name="T77" fmla="*/ 231 h 390"/>
                    <a:gd name="T78" fmla="*/ 183 w 280"/>
                    <a:gd name="T79" fmla="*/ 252 h 390"/>
                    <a:gd name="T80" fmla="*/ 165 w 280"/>
                    <a:gd name="T81" fmla="*/ 269 h 390"/>
                    <a:gd name="T82" fmla="*/ 129 w 280"/>
                    <a:gd name="T83" fmla="*/ 28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0" h="390">
                      <a:moveTo>
                        <a:pt x="6" y="71"/>
                      </a:moveTo>
                      <a:lnTo>
                        <a:pt x="6" y="71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19" y="136"/>
                      </a:lnTo>
                      <a:lnTo>
                        <a:pt x="30" y="205"/>
                      </a:lnTo>
                      <a:lnTo>
                        <a:pt x="41" y="276"/>
                      </a:lnTo>
                      <a:lnTo>
                        <a:pt x="53" y="355"/>
                      </a:lnTo>
                      <a:lnTo>
                        <a:pt x="53" y="355"/>
                      </a:lnTo>
                      <a:lnTo>
                        <a:pt x="54" y="362"/>
                      </a:lnTo>
                      <a:lnTo>
                        <a:pt x="58" y="371"/>
                      </a:lnTo>
                      <a:lnTo>
                        <a:pt x="64" y="379"/>
                      </a:lnTo>
                      <a:lnTo>
                        <a:pt x="71" y="385"/>
                      </a:lnTo>
                      <a:lnTo>
                        <a:pt x="71" y="385"/>
                      </a:lnTo>
                      <a:lnTo>
                        <a:pt x="82" y="388"/>
                      </a:lnTo>
                      <a:lnTo>
                        <a:pt x="94" y="390"/>
                      </a:lnTo>
                      <a:lnTo>
                        <a:pt x="94" y="390"/>
                      </a:lnTo>
                      <a:lnTo>
                        <a:pt x="107" y="388"/>
                      </a:lnTo>
                      <a:lnTo>
                        <a:pt x="107" y="388"/>
                      </a:lnTo>
                      <a:lnTo>
                        <a:pt x="133" y="379"/>
                      </a:lnTo>
                      <a:lnTo>
                        <a:pt x="155" y="370"/>
                      </a:lnTo>
                      <a:lnTo>
                        <a:pt x="176" y="360"/>
                      </a:lnTo>
                      <a:lnTo>
                        <a:pt x="194" y="349"/>
                      </a:lnTo>
                      <a:lnTo>
                        <a:pt x="211" y="338"/>
                      </a:lnTo>
                      <a:lnTo>
                        <a:pt x="226" y="327"/>
                      </a:lnTo>
                      <a:lnTo>
                        <a:pt x="237" y="315"/>
                      </a:lnTo>
                      <a:lnTo>
                        <a:pt x="249" y="304"/>
                      </a:lnTo>
                      <a:lnTo>
                        <a:pt x="256" y="293"/>
                      </a:lnTo>
                      <a:lnTo>
                        <a:pt x="263" y="282"/>
                      </a:lnTo>
                      <a:lnTo>
                        <a:pt x="269" y="271"/>
                      </a:lnTo>
                      <a:lnTo>
                        <a:pt x="273" y="259"/>
                      </a:lnTo>
                      <a:lnTo>
                        <a:pt x="278" y="239"/>
                      </a:lnTo>
                      <a:lnTo>
                        <a:pt x="280" y="218"/>
                      </a:lnTo>
                      <a:lnTo>
                        <a:pt x="280" y="218"/>
                      </a:lnTo>
                      <a:lnTo>
                        <a:pt x="278" y="200"/>
                      </a:lnTo>
                      <a:lnTo>
                        <a:pt x="275" y="179"/>
                      </a:lnTo>
                      <a:lnTo>
                        <a:pt x="271" y="161"/>
                      </a:lnTo>
                      <a:lnTo>
                        <a:pt x="263" y="144"/>
                      </a:lnTo>
                      <a:lnTo>
                        <a:pt x="254" y="125"/>
                      </a:lnTo>
                      <a:lnTo>
                        <a:pt x="245" y="110"/>
                      </a:lnTo>
                      <a:lnTo>
                        <a:pt x="234" y="95"/>
                      </a:lnTo>
                      <a:lnTo>
                        <a:pt x="219" y="80"/>
                      </a:lnTo>
                      <a:lnTo>
                        <a:pt x="204" y="67"/>
                      </a:lnTo>
                      <a:lnTo>
                        <a:pt x="187" y="54"/>
                      </a:lnTo>
                      <a:lnTo>
                        <a:pt x="168" y="43"/>
                      </a:lnTo>
                      <a:lnTo>
                        <a:pt x="148" y="32"/>
                      </a:lnTo>
                      <a:lnTo>
                        <a:pt x="125" y="22"/>
                      </a:lnTo>
                      <a:lnTo>
                        <a:pt x="103" y="15"/>
                      </a:lnTo>
                      <a:lnTo>
                        <a:pt x="79" y="8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41" y="0"/>
                      </a:lnTo>
                      <a:lnTo>
                        <a:pt x="30" y="2"/>
                      </a:lnTo>
                      <a:lnTo>
                        <a:pt x="21" y="6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8" y="21"/>
                      </a:lnTo>
                      <a:lnTo>
                        <a:pt x="2" y="30"/>
                      </a:lnTo>
                      <a:lnTo>
                        <a:pt x="0" y="39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6" y="71"/>
                      </a:lnTo>
                      <a:lnTo>
                        <a:pt x="6" y="71"/>
                      </a:lnTo>
                      <a:close/>
                      <a:moveTo>
                        <a:pt x="129" y="289"/>
                      </a:moveTo>
                      <a:lnTo>
                        <a:pt x="129" y="289"/>
                      </a:lnTo>
                      <a:lnTo>
                        <a:pt x="114" y="192"/>
                      </a:lnTo>
                      <a:lnTo>
                        <a:pt x="97" y="103"/>
                      </a:lnTo>
                      <a:lnTo>
                        <a:pt x="97" y="103"/>
                      </a:lnTo>
                      <a:lnTo>
                        <a:pt x="120" y="112"/>
                      </a:lnTo>
                      <a:lnTo>
                        <a:pt x="140" y="123"/>
                      </a:lnTo>
                      <a:lnTo>
                        <a:pt x="157" y="136"/>
                      </a:lnTo>
                      <a:lnTo>
                        <a:pt x="170" y="151"/>
                      </a:lnTo>
                      <a:lnTo>
                        <a:pt x="181" y="166"/>
                      </a:lnTo>
                      <a:lnTo>
                        <a:pt x="189" y="183"/>
                      </a:lnTo>
                      <a:lnTo>
                        <a:pt x="194" y="202"/>
                      </a:lnTo>
                      <a:lnTo>
                        <a:pt x="196" y="220"/>
                      </a:lnTo>
                      <a:lnTo>
                        <a:pt x="196" y="220"/>
                      </a:lnTo>
                      <a:lnTo>
                        <a:pt x="194" y="231"/>
                      </a:lnTo>
                      <a:lnTo>
                        <a:pt x="191" y="241"/>
                      </a:lnTo>
                      <a:lnTo>
                        <a:pt x="183" y="252"/>
                      </a:lnTo>
                      <a:lnTo>
                        <a:pt x="174" y="259"/>
                      </a:lnTo>
                      <a:lnTo>
                        <a:pt x="165" y="269"/>
                      </a:lnTo>
                      <a:lnTo>
                        <a:pt x="153" y="276"/>
                      </a:lnTo>
                      <a:lnTo>
                        <a:pt x="129" y="289"/>
                      </a:lnTo>
                      <a:lnTo>
                        <a:pt x="129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ïšḻïďê-Freeform: Shape 55"/>
                <p:cNvSpPr/>
                <p:nvPr/>
              </p:nvSpPr>
              <p:spPr bwMode="auto">
                <a:xfrm>
                  <a:off x="5487988" y="2235200"/>
                  <a:ext cx="101600" cy="161925"/>
                </a:xfrm>
                <a:custGeom>
                  <a:avLst/>
                  <a:gdLst>
                    <a:gd name="T0" fmla="*/ 71 w 127"/>
                    <a:gd name="T1" fmla="*/ 0 h 204"/>
                    <a:gd name="T2" fmla="*/ 71 w 127"/>
                    <a:gd name="T3" fmla="*/ 0 h 204"/>
                    <a:gd name="T4" fmla="*/ 58 w 127"/>
                    <a:gd name="T5" fmla="*/ 0 h 204"/>
                    <a:gd name="T6" fmla="*/ 46 w 127"/>
                    <a:gd name="T7" fmla="*/ 4 h 204"/>
                    <a:gd name="T8" fmla="*/ 35 w 127"/>
                    <a:gd name="T9" fmla="*/ 10 h 204"/>
                    <a:gd name="T10" fmla="*/ 26 w 127"/>
                    <a:gd name="T11" fmla="*/ 15 h 204"/>
                    <a:gd name="T12" fmla="*/ 18 w 127"/>
                    <a:gd name="T13" fmla="*/ 25 h 204"/>
                    <a:gd name="T14" fmla="*/ 11 w 127"/>
                    <a:gd name="T15" fmla="*/ 34 h 204"/>
                    <a:gd name="T16" fmla="*/ 7 w 127"/>
                    <a:gd name="T17" fmla="*/ 47 h 204"/>
                    <a:gd name="T18" fmla="*/ 5 w 127"/>
                    <a:gd name="T19" fmla="*/ 58 h 204"/>
                    <a:gd name="T20" fmla="*/ 0 w 127"/>
                    <a:gd name="T21" fmla="*/ 137 h 204"/>
                    <a:gd name="T22" fmla="*/ 0 w 127"/>
                    <a:gd name="T23" fmla="*/ 137 h 204"/>
                    <a:gd name="T24" fmla="*/ 0 w 127"/>
                    <a:gd name="T25" fmla="*/ 150 h 204"/>
                    <a:gd name="T26" fmla="*/ 2 w 127"/>
                    <a:gd name="T27" fmla="*/ 161 h 204"/>
                    <a:gd name="T28" fmla="*/ 7 w 127"/>
                    <a:gd name="T29" fmla="*/ 172 h 204"/>
                    <a:gd name="T30" fmla="*/ 13 w 127"/>
                    <a:gd name="T31" fmla="*/ 181 h 204"/>
                    <a:gd name="T32" fmla="*/ 22 w 127"/>
                    <a:gd name="T33" fmla="*/ 191 h 204"/>
                    <a:gd name="T34" fmla="*/ 32 w 127"/>
                    <a:gd name="T35" fmla="*/ 196 h 204"/>
                    <a:gd name="T36" fmla="*/ 43 w 127"/>
                    <a:gd name="T37" fmla="*/ 202 h 204"/>
                    <a:gd name="T38" fmla="*/ 56 w 127"/>
                    <a:gd name="T39" fmla="*/ 204 h 204"/>
                    <a:gd name="T40" fmla="*/ 56 w 127"/>
                    <a:gd name="T41" fmla="*/ 204 h 204"/>
                    <a:gd name="T42" fmla="*/ 69 w 127"/>
                    <a:gd name="T43" fmla="*/ 204 h 204"/>
                    <a:gd name="T44" fmla="*/ 80 w 127"/>
                    <a:gd name="T45" fmla="*/ 200 h 204"/>
                    <a:gd name="T46" fmla="*/ 91 w 127"/>
                    <a:gd name="T47" fmla="*/ 194 h 204"/>
                    <a:gd name="T48" fmla="*/ 101 w 127"/>
                    <a:gd name="T49" fmla="*/ 189 h 204"/>
                    <a:gd name="T50" fmla="*/ 108 w 127"/>
                    <a:gd name="T51" fmla="*/ 179 h 204"/>
                    <a:gd name="T52" fmla="*/ 114 w 127"/>
                    <a:gd name="T53" fmla="*/ 170 h 204"/>
                    <a:gd name="T54" fmla="*/ 119 w 127"/>
                    <a:gd name="T55" fmla="*/ 157 h 204"/>
                    <a:gd name="T56" fmla="*/ 121 w 127"/>
                    <a:gd name="T57" fmla="*/ 146 h 204"/>
                    <a:gd name="T58" fmla="*/ 127 w 127"/>
                    <a:gd name="T59" fmla="*/ 68 h 204"/>
                    <a:gd name="T60" fmla="*/ 127 w 127"/>
                    <a:gd name="T61" fmla="*/ 68 h 204"/>
                    <a:gd name="T62" fmla="*/ 127 w 127"/>
                    <a:gd name="T63" fmla="*/ 54 h 204"/>
                    <a:gd name="T64" fmla="*/ 123 w 127"/>
                    <a:gd name="T65" fmla="*/ 43 h 204"/>
                    <a:gd name="T66" fmla="*/ 119 w 127"/>
                    <a:gd name="T67" fmla="*/ 32 h 204"/>
                    <a:gd name="T68" fmla="*/ 112 w 127"/>
                    <a:gd name="T69" fmla="*/ 23 h 204"/>
                    <a:gd name="T70" fmla="*/ 104 w 127"/>
                    <a:gd name="T71" fmla="*/ 13 h 204"/>
                    <a:gd name="T72" fmla="*/ 95 w 127"/>
                    <a:gd name="T73" fmla="*/ 8 h 204"/>
                    <a:gd name="T74" fmla="*/ 84 w 127"/>
                    <a:gd name="T75" fmla="*/ 2 h 204"/>
                    <a:gd name="T76" fmla="*/ 71 w 127"/>
                    <a:gd name="T77" fmla="*/ 0 h 204"/>
                    <a:gd name="T78" fmla="*/ 71 w 127"/>
                    <a:gd name="T79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7" h="204">
                      <a:moveTo>
                        <a:pt x="71" y="0"/>
                      </a:move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46" y="4"/>
                      </a:lnTo>
                      <a:lnTo>
                        <a:pt x="35" y="10"/>
                      </a:lnTo>
                      <a:lnTo>
                        <a:pt x="26" y="15"/>
                      </a:lnTo>
                      <a:lnTo>
                        <a:pt x="18" y="25"/>
                      </a:lnTo>
                      <a:lnTo>
                        <a:pt x="11" y="34"/>
                      </a:lnTo>
                      <a:lnTo>
                        <a:pt x="7" y="47"/>
                      </a:lnTo>
                      <a:lnTo>
                        <a:pt x="5" y="58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50"/>
                      </a:lnTo>
                      <a:lnTo>
                        <a:pt x="2" y="161"/>
                      </a:lnTo>
                      <a:lnTo>
                        <a:pt x="7" y="172"/>
                      </a:lnTo>
                      <a:lnTo>
                        <a:pt x="13" y="181"/>
                      </a:lnTo>
                      <a:lnTo>
                        <a:pt x="22" y="191"/>
                      </a:lnTo>
                      <a:lnTo>
                        <a:pt x="32" y="196"/>
                      </a:lnTo>
                      <a:lnTo>
                        <a:pt x="43" y="202"/>
                      </a:lnTo>
                      <a:lnTo>
                        <a:pt x="56" y="204"/>
                      </a:lnTo>
                      <a:lnTo>
                        <a:pt x="56" y="204"/>
                      </a:lnTo>
                      <a:lnTo>
                        <a:pt x="69" y="204"/>
                      </a:lnTo>
                      <a:lnTo>
                        <a:pt x="80" y="200"/>
                      </a:lnTo>
                      <a:lnTo>
                        <a:pt x="91" y="194"/>
                      </a:lnTo>
                      <a:lnTo>
                        <a:pt x="101" y="189"/>
                      </a:lnTo>
                      <a:lnTo>
                        <a:pt x="108" y="179"/>
                      </a:lnTo>
                      <a:lnTo>
                        <a:pt x="114" y="170"/>
                      </a:lnTo>
                      <a:lnTo>
                        <a:pt x="119" y="157"/>
                      </a:lnTo>
                      <a:lnTo>
                        <a:pt x="121" y="146"/>
                      </a:lnTo>
                      <a:lnTo>
                        <a:pt x="127" y="68"/>
                      </a:lnTo>
                      <a:lnTo>
                        <a:pt x="127" y="68"/>
                      </a:lnTo>
                      <a:lnTo>
                        <a:pt x="127" y="54"/>
                      </a:lnTo>
                      <a:lnTo>
                        <a:pt x="123" y="43"/>
                      </a:lnTo>
                      <a:lnTo>
                        <a:pt x="119" y="32"/>
                      </a:lnTo>
                      <a:lnTo>
                        <a:pt x="112" y="23"/>
                      </a:lnTo>
                      <a:lnTo>
                        <a:pt x="104" y="13"/>
                      </a:lnTo>
                      <a:lnTo>
                        <a:pt x="95" y="8"/>
                      </a:lnTo>
                      <a:lnTo>
                        <a:pt x="84" y="2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3" name="ïšḻïďê-Freeform: Shape 56"/>
                <p:cNvSpPr/>
                <p:nvPr/>
              </p:nvSpPr>
              <p:spPr bwMode="auto">
                <a:xfrm>
                  <a:off x="5875338" y="2235200"/>
                  <a:ext cx="100013" cy="161925"/>
                </a:xfrm>
                <a:custGeom>
                  <a:avLst/>
                  <a:gdLst>
                    <a:gd name="T0" fmla="*/ 56 w 127"/>
                    <a:gd name="T1" fmla="*/ 0 h 204"/>
                    <a:gd name="T2" fmla="*/ 56 w 127"/>
                    <a:gd name="T3" fmla="*/ 0 h 204"/>
                    <a:gd name="T4" fmla="*/ 43 w 127"/>
                    <a:gd name="T5" fmla="*/ 2 h 204"/>
                    <a:gd name="T6" fmla="*/ 32 w 127"/>
                    <a:gd name="T7" fmla="*/ 8 h 204"/>
                    <a:gd name="T8" fmla="*/ 22 w 127"/>
                    <a:gd name="T9" fmla="*/ 13 h 204"/>
                    <a:gd name="T10" fmla="*/ 13 w 127"/>
                    <a:gd name="T11" fmla="*/ 23 h 204"/>
                    <a:gd name="T12" fmla="*/ 7 w 127"/>
                    <a:gd name="T13" fmla="*/ 32 h 204"/>
                    <a:gd name="T14" fmla="*/ 4 w 127"/>
                    <a:gd name="T15" fmla="*/ 43 h 204"/>
                    <a:gd name="T16" fmla="*/ 0 w 127"/>
                    <a:gd name="T17" fmla="*/ 54 h 204"/>
                    <a:gd name="T18" fmla="*/ 0 w 127"/>
                    <a:gd name="T19" fmla="*/ 68 h 204"/>
                    <a:gd name="T20" fmla="*/ 5 w 127"/>
                    <a:gd name="T21" fmla="*/ 146 h 204"/>
                    <a:gd name="T22" fmla="*/ 5 w 127"/>
                    <a:gd name="T23" fmla="*/ 146 h 204"/>
                    <a:gd name="T24" fmla="*/ 7 w 127"/>
                    <a:gd name="T25" fmla="*/ 157 h 204"/>
                    <a:gd name="T26" fmla="*/ 13 w 127"/>
                    <a:gd name="T27" fmla="*/ 170 h 204"/>
                    <a:gd name="T28" fmla="*/ 18 w 127"/>
                    <a:gd name="T29" fmla="*/ 179 h 204"/>
                    <a:gd name="T30" fmla="*/ 26 w 127"/>
                    <a:gd name="T31" fmla="*/ 189 h 204"/>
                    <a:gd name="T32" fmla="*/ 35 w 127"/>
                    <a:gd name="T33" fmla="*/ 194 h 204"/>
                    <a:gd name="T34" fmla="*/ 46 w 127"/>
                    <a:gd name="T35" fmla="*/ 200 h 204"/>
                    <a:gd name="T36" fmla="*/ 58 w 127"/>
                    <a:gd name="T37" fmla="*/ 204 h 204"/>
                    <a:gd name="T38" fmla="*/ 71 w 127"/>
                    <a:gd name="T39" fmla="*/ 204 h 204"/>
                    <a:gd name="T40" fmla="*/ 71 w 127"/>
                    <a:gd name="T41" fmla="*/ 204 h 204"/>
                    <a:gd name="T42" fmla="*/ 84 w 127"/>
                    <a:gd name="T43" fmla="*/ 202 h 204"/>
                    <a:gd name="T44" fmla="*/ 95 w 127"/>
                    <a:gd name="T45" fmla="*/ 196 h 204"/>
                    <a:gd name="T46" fmla="*/ 104 w 127"/>
                    <a:gd name="T47" fmla="*/ 191 h 204"/>
                    <a:gd name="T48" fmla="*/ 114 w 127"/>
                    <a:gd name="T49" fmla="*/ 181 h 204"/>
                    <a:gd name="T50" fmla="*/ 119 w 127"/>
                    <a:gd name="T51" fmla="*/ 172 h 204"/>
                    <a:gd name="T52" fmla="*/ 125 w 127"/>
                    <a:gd name="T53" fmla="*/ 161 h 204"/>
                    <a:gd name="T54" fmla="*/ 127 w 127"/>
                    <a:gd name="T55" fmla="*/ 150 h 204"/>
                    <a:gd name="T56" fmla="*/ 127 w 127"/>
                    <a:gd name="T57" fmla="*/ 137 h 204"/>
                    <a:gd name="T58" fmla="*/ 121 w 127"/>
                    <a:gd name="T59" fmla="*/ 58 h 204"/>
                    <a:gd name="T60" fmla="*/ 121 w 127"/>
                    <a:gd name="T61" fmla="*/ 58 h 204"/>
                    <a:gd name="T62" fmla="*/ 119 w 127"/>
                    <a:gd name="T63" fmla="*/ 47 h 204"/>
                    <a:gd name="T64" fmla="*/ 114 w 127"/>
                    <a:gd name="T65" fmla="*/ 34 h 204"/>
                    <a:gd name="T66" fmla="*/ 108 w 127"/>
                    <a:gd name="T67" fmla="*/ 25 h 204"/>
                    <a:gd name="T68" fmla="*/ 101 w 127"/>
                    <a:gd name="T69" fmla="*/ 15 h 204"/>
                    <a:gd name="T70" fmla="*/ 91 w 127"/>
                    <a:gd name="T71" fmla="*/ 10 h 204"/>
                    <a:gd name="T72" fmla="*/ 80 w 127"/>
                    <a:gd name="T73" fmla="*/ 4 h 204"/>
                    <a:gd name="T74" fmla="*/ 69 w 127"/>
                    <a:gd name="T75" fmla="*/ 0 h 204"/>
                    <a:gd name="T76" fmla="*/ 56 w 127"/>
                    <a:gd name="T77" fmla="*/ 0 h 204"/>
                    <a:gd name="T78" fmla="*/ 56 w 127"/>
                    <a:gd name="T79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7" h="204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3" y="2"/>
                      </a:lnTo>
                      <a:lnTo>
                        <a:pt x="32" y="8"/>
                      </a:lnTo>
                      <a:lnTo>
                        <a:pt x="22" y="13"/>
                      </a:lnTo>
                      <a:lnTo>
                        <a:pt x="13" y="23"/>
                      </a:lnTo>
                      <a:lnTo>
                        <a:pt x="7" y="32"/>
                      </a:lnTo>
                      <a:lnTo>
                        <a:pt x="4" y="43"/>
                      </a:lnTo>
                      <a:lnTo>
                        <a:pt x="0" y="54"/>
                      </a:lnTo>
                      <a:lnTo>
                        <a:pt x="0" y="68"/>
                      </a:lnTo>
                      <a:lnTo>
                        <a:pt x="5" y="146"/>
                      </a:lnTo>
                      <a:lnTo>
                        <a:pt x="5" y="146"/>
                      </a:lnTo>
                      <a:lnTo>
                        <a:pt x="7" y="157"/>
                      </a:lnTo>
                      <a:lnTo>
                        <a:pt x="13" y="170"/>
                      </a:lnTo>
                      <a:lnTo>
                        <a:pt x="18" y="179"/>
                      </a:lnTo>
                      <a:lnTo>
                        <a:pt x="26" y="189"/>
                      </a:lnTo>
                      <a:lnTo>
                        <a:pt x="35" y="194"/>
                      </a:lnTo>
                      <a:lnTo>
                        <a:pt x="46" y="200"/>
                      </a:lnTo>
                      <a:lnTo>
                        <a:pt x="58" y="204"/>
                      </a:lnTo>
                      <a:lnTo>
                        <a:pt x="71" y="204"/>
                      </a:lnTo>
                      <a:lnTo>
                        <a:pt x="71" y="204"/>
                      </a:lnTo>
                      <a:lnTo>
                        <a:pt x="84" y="202"/>
                      </a:lnTo>
                      <a:lnTo>
                        <a:pt x="95" y="196"/>
                      </a:lnTo>
                      <a:lnTo>
                        <a:pt x="104" y="191"/>
                      </a:lnTo>
                      <a:lnTo>
                        <a:pt x="114" y="181"/>
                      </a:lnTo>
                      <a:lnTo>
                        <a:pt x="119" y="172"/>
                      </a:lnTo>
                      <a:lnTo>
                        <a:pt x="125" y="161"/>
                      </a:lnTo>
                      <a:lnTo>
                        <a:pt x="127" y="150"/>
                      </a:lnTo>
                      <a:lnTo>
                        <a:pt x="127" y="137"/>
                      </a:lnTo>
                      <a:lnTo>
                        <a:pt x="121" y="58"/>
                      </a:lnTo>
                      <a:lnTo>
                        <a:pt x="121" y="58"/>
                      </a:lnTo>
                      <a:lnTo>
                        <a:pt x="119" y="47"/>
                      </a:lnTo>
                      <a:lnTo>
                        <a:pt x="114" y="34"/>
                      </a:lnTo>
                      <a:lnTo>
                        <a:pt x="108" y="25"/>
                      </a:lnTo>
                      <a:lnTo>
                        <a:pt x="101" y="15"/>
                      </a:lnTo>
                      <a:lnTo>
                        <a:pt x="91" y="10"/>
                      </a:lnTo>
                      <a:lnTo>
                        <a:pt x="80" y="4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21" name="ïšḻïďê-Freeform: Shape 57"/>
              <p:cNvSpPr/>
              <p:nvPr/>
            </p:nvSpPr>
            <p:spPr bwMode="auto">
              <a:xfrm>
                <a:off x="8674741" y="1719475"/>
                <a:ext cx="223473" cy="4109347"/>
              </a:xfrm>
              <a:custGeom>
                <a:avLst/>
                <a:gdLst>
                  <a:gd name="T0" fmla="*/ 351 w 351"/>
                  <a:gd name="T1" fmla="*/ 6436 h 6436"/>
                  <a:gd name="T2" fmla="*/ 267 w 351"/>
                  <a:gd name="T3" fmla="*/ 6436 h 6436"/>
                  <a:gd name="T4" fmla="*/ 267 w 351"/>
                  <a:gd name="T5" fmla="*/ 175 h 6436"/>
                  <a:gd name="T6" fmla="*/ 267 w 351"/>
                  <a:gd name="T7" fmla="*/ 175 h 6436"/>
                  <a:gd name="T8" fmla="*/ 265 w 351"/>
                  <a:gd name="T9" fmla="*/ 157 h 6436"/>
                  <a:gd name="T10" fmla="*/ 259 w 351"/>
                  <a:gd name="T11" fmla="*/ 140 h 6436"/>
                  <a:gd name="T12" fmla="*/ 252 w 351"/>
                  <a:gd name="T13" fmla="*/ 123 h 6436"/>
                  <a:gd name="T14" fmla="*/ 241 w 351"/>
                  <a:gd name="T15" fmla="*/ 110 h 6436"/>
                  <a:gd name="T16" fmla="*/ 226 w 351"/>
                  <a:gd name="T17" fmla="*/ 99 h 6436"/>
                  <a:gd name="T18" fmla="*/ 211 w 351"/>
                  <a:gd name="T19" fmla="*/ 90 h 6436"/>
                  <a:gd name="T20" fmla="*/ 194 w 351"/>
                  <a:gd name="T21" fmla="*/ 86 h 6436"/>
                  <a:gd name="T22" fmla="*/ 175 w 351"/>
                  <a:gd name="T23" fmla="*/ 84 h 6436"/>
                  <a:gd name="T24" fmla="*/ 175 w 351"/>
                  <a:gd name="T25" fmla="*/ 84 h 6436"/>
                  <a:gd name="T26" fmla="*/ 157 w 351"/>
                  <a:gd name="T27" fmla="*/ 86 h 6436"/>
                  <a:gd name="T28" fmla="*/ 140 w 351"/>
                  <a:gd name="T29" fmla="*/ 90 h 6436"/>
                  <a:gd name="T30" fmla="*/ 123 w 351"/>
                  <a:gd name="T31" fmla="*/ 99 h 6436"/>
                  <a:gd name="T32" fmla="*/ 110 w 351"/>
                  <a:gd name="T33" fmla="*/ 110 h 6436"/>
                  <a:gd name="T34" fmla="*/ 99 w 351"/>
                  <a:gd name="T35" fmla="*/ 123 h 6436"/>
                  <a:gd name="T36" fmla="*/ 89 w 351"/>
                  <a:gd name="T37" fmla="*/ 140 h 6436"/>
                  <a:gd name="T38" fmla="*/ 84 w 351"/>
                  <a:gd name="T39" fmla="*/ 157 h 6436"/>
                  <a:gd name="T40" fmla="*/ 82 w 351"/>
                  <a:gd name="T41" fmla="*/ 175 h 6436"/>
                  <a:gd name="T42" fmla="*/ 82 w 351"/>
                  <a:gd name="T43" fmla="*/ 6436 h 6436"/>
                  <a:gd name="T44" fmla="*/ 0 w 351"/>
                  <a:gd name="T45" fmla="*/ 6436 h 6436"/>
                  <a:gd name="T46" fmla="*/ 0 w 351"/>
                  <a:gd name="T47" fmla="*/ 175 h 6436"/>
                  <a:gd name="T48" fmla="*/ 0 w 351"/>
                  <a:gd name="T49" fmla="*/ 175 h 6436"/>
                  <a:gd name="T50" fmla="*/ 2 w 351"/>
                  <a:gd name="T51" fmla="*/ 157 h 6436"/>
                  <a:gd name="T52" fmla="*/ 4 w 351"/>
                  <a:gd name="T53" fmla="*/ 140 h 6436"/>
                  <a:gd name="T54" fmla="*/ 7 w 351"/>
                  <a:gd name="T55" fmla="*/ 123 h 6436"/>
                  <a:gd name="T56" fmla="*/ 13 w 351"/>
                  <a:gd name="T57" fmla="*/ 108 h 6436"/>
                  <a:gd name="T58" fmla="*/ 20 w 351"/>
                  <a:gd name="T59" fmla="*/ 91 h 6436"/>
                  <a:gd name="T60" fmla="*/ 30 w 351"/>
                  <a:gd name="T61" fmla="*/ 78 h 6436"/>
                  <a:gd name="T62" fmla="*/ 39 w 351"/>
                  <a:gd name="T63" fmla="*/ 63 h 6436"/>
                  <a:gd name="T64" fmla="*/ 52 w 351"/>
                  <a:gd name="T65" fmla="*/ 52 h 6436"/>
                  <a:gd name="T66" fmla="*/ 63 w 351"/>
                  <a:gd name="T67" fmla="*/ 41 h 6436"/>
                  <a:gd name="T68" fmla="*/ 76 w 351"/>
                  <a:gd name="T69" fmla="*/ 30 h 6436"/>
                  <a:gd name="T70" fmla="*/ 91 w 351"/>
                  <a:gd name="T71" fmla="*/ 22 h 6436"/>
                  <a:gd name="T72" fmla="*/ 106 w 351"/>
                  <a:gd name="T73" fmla="*/ 15 h 6436"/>
                  <a:gd name="T74" fmla="*/ 123 w 351"/>
                  <a:gd name="T75" fmla="*/ 9 h 6436"/>
                  <a:gd name="T76" fmla="*/ 140 w 351"/>
                  <a:gd name="T77" fmla="*/ 4 h 6436"/>
                  <a:gd name="T78" fmla="*/ 157 w 351"/>
                  <a:gd name="T79" fmla="*/ 2 h 6436"/>
                  <a:gd name="T80" fmla="*/ 175 w 351"/>
                  <a:gd name="T81" fmla="*/ 0 h 6436"/>
                  <a:gd name="T82" fmla="*/ 175 w 351"/>
                  <a:gd name="T83" fmla="*/ 0 h 6436"/>
                  <a:gd name="T84" fmla="*/ 192 w 351"/>
                  <a:gd name="T85" fmla="*/ 2 h 6436"/>
                  <a:gd name="T86" fmla="*/ 211 w 351"/>
                  <a:gd name="T87" fmla="*/ 4 h 6436"/>
                  <a:gd name="T88" fmla="*/ 228 w 351"/>
                  <a:gd name="T89" fmla="*/ 9 h 6436"/>
                  <a:gd name="T90" fmla="*/ 242 w 351"/>
                  <a:gd name="T91" fmla="*/ 15 h 6436"/>
                  <a:gd name="T92" fmla="*/ 257 w 351"/>
                  <a:gd name="T93" fmla="*/ 22 h 6436"/>
                  <a:gd name="T94" fmla="*/ 272 w 351"/>
                  <a:gd name="T95" fmla="*/ 30 h 6436"/>
                  <a:gd name="T96" fmla="*/ 285 w 351"/>
                  <a:gd name="T97" fmla="*/ 41 h 6436"/>
                  <a:gd name="T98" fmla="*/ 298 w 351"/>
                  <a:gd name="T99" fmla="*/ 52 h 6436"/>
                  <a:gd name="T100" fmla="*/ 310 w 351"/>
                  <a:gd name="T101" fmla="*/ 63 h 6436"/>
                  <a:gd name="T102" fmla="*/ 319 w 351"/>
                  <a:gd name="T103" fmla="*/ 78 h 6436"/>
                  <a:gd name="T104" fmla="*/ 328 w 351"/>
                  <a:gd name="T105" fmla="*/ 91 h 6436"/>
                  <a:gd name="T106" fmla="*/ 336 w 351"/>
                  <a:gd name="T107" fmla="*/ 108 h 6436"/>
                  <a:gd name="T108" fmla="*/ 341 w 351"/>
                  <a:gd name="T109" fmla="*/ 123 h 6436"/>
                  <a:gd name="T110" fmla="*/ 347 w 351"/>
                  <a:gd name="T111" fmla="*/ 140 h 6436"/>
                  <a:gd name="T112" fmla="*/ 349 w 351"/>
                  <a:gd name="T113" fmla="*/ 157 h 6436"/>
                  <a:gd name="T114" fmla="*/ 351 w 351"/>
                  <a:gd name="T115" fmla="*/ 175 h 6436"/>
                  <a:gd name="T116" fmla="*/ 351 w 351"/>
                  <a:gd name="T117" fmla="*/ 6436 h 6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1" h="6436">
                    <a:moveTo>
                      <a:pt x="351" y="6436"/>
                    </a:moveTo>
                    <a:lnTo>
                      <a:pt x="267" y="6436"/>
                    </a:lnTo>
                    <a:lnTo>
                      <a:pt x="267" y="175"/>
                    </a:lnTo>
                    <a:lnTo>
                      <a:pt x="267" y="175"/>
                    </a:lnTo>
                    <a:lnTo>
                      <a:pt x="265" y="157"/>
                    </a:lnTo>
                    <a:lnTo>
                      <a:pt x="259" y="140"/>
                    </a:lnTo>
                    <a:lnTo>
                      <a:pt x="252" y="123"/>
                    </a:lnTo>
                    <a:lnTo>
                      <a:pt x="241" y="110"/>
                    </a:lnTo>
                    <a:lnTo>
                      <a:pt x="226" y="99"/>
                    </a:lnTo>
                    <a:lnTo>
                      <a:pt x="211" y="90"/>
                    </a:lnTo>
                    <a:lnTo>
                      <a:pt x="194" y="86"/>
                    </a:lnTo>
                    <a:lnTo>
                      <a:pt x="175" y="84"/>
                    </a:lnTo>
                    <a:lnTo>
                      <a:pt x="175" y="84"/>
                    </a:lnTo>
                    <a:lnTo>
                      <a:pt x="157" y="86"/>
                    </a:lnTo>
                    <a:lnTo>
                      <a:pt x="140" y="90"/>
                    </a:lnTo>
                    <a:lnTo>
                      <a:pt x="123" y="99"/>
                    </a:lnTo>
                    <a:lnTo>
                      <a:pt x="110" y="110"/>
                    </a:lnTo>
                    <a:lnTo>
                      <a:pt x="99" y="123"/>
                    </a:lnTo>
                    <a:lnTo>
                      <a:pt x="89" y="140"/>
                    </a:lnTo>
                    <a:lnTo>
                      <a:pt x="84" y="157"/>
                    </a:lnTo>
                    <a:lnTo>
                      <a:pt x="82" y="175"/>
                    </a:lnTo>
                    <a:lnTo>
                      <a:pt x="82" y="6436"/>
                    </a:lnTo>
                    <a:lnTo>
                      <a:pt x="0" y="6436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2" y="157"/>
                    </a:lnTo>
                    <a:lnTo>
                      <a:pt x="4" y="140"/>
                    </a:lnTo>
                    <a:lnTo>
                      <a:pt x="7" y="123"/>
                    </a:lnTo>
                    <a:lnTo>
                      <a:pt x="13" y="108"/>
                    </a:lnTo>
                    <a:lnTo>
                      <a:pt x="20" y="91"/>
                    </a:lnTo>
                    <a:lnTo>
                      <a:pt x="30" y="78"/>
                    </a:lnTo>
                    <a:lnTo>
                      <a:pt x="39" y="63"/>
                    </a:lnTo>
                    <a:lnTo>
                      <a:pt x="52" y="52"/>
                    </a:lnTo>
                    <a:lnTo>
                      <a:pt x="63" y="41"/>
                    </a:lnTo>
                    <a:lnTo>
                      <a:pt x="76" y="30"/>
                    </a:lnTo>
                    <a:lnTo>
                      <a:pt x="91" y="22"/>
                    </a:lnTo>
                    <a:lnTo>
                      <a:pt x="106" y="15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92" y="2"/>
                    </a:lnTo>
                    <a:lnTo>
                      <a:pt x="211" y="4"/>
                    </a:lnTo>
                    <a:lnTo>
                      <a:pt x="228" y="9"/>
                    </a:lnTo>
                    <a:lnTo>
                      <a:pt x="242" y="15"/>
                    </a:lnTo>
                    <a:lnTo>
                      <a:pt x="257" y="22"/>
                    </a:lnTo>
                    <a:lnTo>
                      <a:pt x="272" y="30"/>
                    </a:lnTo>
                    <a:lnTo>
                      <a:pt x="285" y="41"/>
                    </a:lnTo>
                    <a:lnTo>
                      <a:pt x="298" y="52"/>
                    </a:lnTo>
                    <a:lnTo>
                      <a:pt x="310" y="63"/>
                    </a:lnTo>
                    <a:lnTo>
                      <a:pt x="319" y="78"/>
                    </a:lnTo>
                    <a:lnTo>
                      <a:pt x="328" y="91"/>
                    </a:lnTo>
                    <a:lnTo>
                      <a:pt x="336" y="108"/>
                    </a:lnTo>
                    <a:lnTo>
                      <a:pt x="341" y="123"/>
                    </a:lnTo>
                    <a:lnTo>
                      <a:pt x="347" y="140"/>
                    </a:lnTo>
                    <a:lnTo>
                      <a:pt x="349" y="157"/>
                    </a:lnTo>
                    <a:lnTo>
                      <a:pt x="351" y="175"/>
                    </a:lnTo>
                    <a:lnTo>
                      <a:pt x="351" y="643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22" name="Group 58"/>
              <p:cNvGrpSpPr/>
              <p:nvPr/>
            </p:nvGrpSpPr>
            <p:grpSpPr>
              <a:xfrm>
                <a:off x="10142528" y="3763585"/>
                <a:ext cx="548770" cy="474713"/>
                <a:chOff x="6620815" y="3930208"/>
                <a:chExt cx="548770" cy="474713"/>
              </a:xfrm>
            </p:grpSpPr>
            <p:sp>
              <p:nvSpPr>
                <p:cNvPr id="35" name="ïšḻïďê-Freeform: Shape 59"/>
                <p:cNvSpPr/>
                <p:nvPr/>
              </p:nvSpPr>
              <p:spPr bwMode="auto">
                <a:xfrm>
                  <a:off x="6620815" y="3930208"/>
                  <a:ext cx="548770" cy="474713"/>
                </a:xfrm>
                <a:custGeom>
                  <a:avLst/>
                  <a:gdLst>
                    <a:gd name="T0" fmla="*/ 730 w 741"/>
                    <a:gd name="T1" fmla="*/ 232 h 641"/>
                    <a:gd name="T2" fmla="*/ 721 w 741"/>
                    <a:gd name="T3" fmla="*/ 205 h 641"/>
                    <a:gd name="T4" fmla="*/ 709 w 741"/>
                    <a:gd name="T5" fmla="*/ 180 h 641"/>
                    <a:gd name="T6" fmla="*/ 679 w 741"/>
                    <a:gd name="T7" fmla="*/ 134 h 641"/>
                    <a:gd name="T8" fmla="*/ 640 w 741"/>
                    <a:gd name="T9" fmla="*/ 94 h 641"/>
                    <a:gd name="T10" fmla="*/ 596 w 741"/>
                    <a:gd name="T11" fmla="*/ 63 h 641"/>
                    <a:gd name="T12" fmla="*/ 546 w 741"/>
                    <a:gd name="T13" fmla="*/ 37 h 641"/>
                    <a:gd name="T14" fmla="*/ 493 w 741"/>
                    <a:gd name="T15" fmla="*/ 19 h 641"/>
                    <a:gd name="T16" fmla="*/ 438 w 741"/>
                    <a:gd name="T17" fmla="*/ 6 h 641"/>
                    <a:gd name="T18" fmla="*/ 383 w 741"/>
                    <a:gd name="T19" fmla="*/ 0 h 641"/>
                    <a:gd name="T20" fmla="*/ 364 w 741"/>
                    <a:gd name="T21" fmla="*/ 0 h 641"/>
                    <a:gd name="T22" fmla="*/ 326 w 741"/>
                    <a:gd name="T23" fmla="*/ 1 h 641"/>
                    <a:gd name="T24" fmla="*/ 273 w 741"/>
                    <a:gd name="T25" fmla="*/ 9 h 641"/>
                    <a:gd name="T26" fmla="*/ 206 w 741"/>
                    <a:gd name="T27" fmla="*/ 27 h 641"/>
                    <a:gd name="T28" fmla="*/ 145 w 741"/>
                    <a:gd name="T29" fmla="*/ 56 h 641"/>
                    <a:gd name="T30" fmla="*/ 105 w 741"/>
                    <a:gd name="T31" fmla="*/ 84 h 641"/>
                    <a:gd name="T32" fmla="*/ 82 w 741"/>
                    <a:gd name="T33" fmla="*/ 104 h 641"/>
                    <a:gd name="T34" fmla="*/ 61 w 741"/>
                    <a:gd name="T35" fmla="*/ 127 h 641"/>
                    <a:gd name="T36" fmla="*/ 43 w 741"/>
                    <a:gd name="T37" fmla="*/ 151 h 641"/>
                    <a:gd name="T38" fmla="*/ 27 w 741"/>
                    <a:gd name="T39" fmla="*/ 178 h 641"/>
                    <a:gd name="T40" fmla="*/ 16 w 741"/>
                    <a:gd name="T41" fmla="*/ 205 h 641"/>
                    <a:gd name="T42" fmla="*/ 6 w 741"/>
                    <a:gd name="T43" fmla="*/ 233 h 641"/>
                    <a:gd name="T44" fmla="*/ 1 w 741"/>
                    <a:gd name="T45" fmla="*/ 263 h 641"/>
                    <a:gd name="T46" fmla="*/ 0 w 741"/>
                    <a:gd name="T47" fmla="*/ 278 h 641"/>
                    <a:gd name="T48" fmla="*/ 2 w 741"/>
                    <a:gd name="T49" fmla="*/ 333 h 641"/>
                    <a:gd name="T50" fmla="*/ 16 w 741"/>
                    <a:gd name="T51" fmla="*/ 381 h 641"/>
                    <a:gd name="T52" fmla="*/ 37 w 741"/>
                    <a:gd name="T53" fmla="*/ 425 h 641"/>
                    <a:gd name="T54" fmla="*/ 65 w 741"/>
                    <a:gd name="T55" fmla="*/ 463 h 641"/>
                    <a:gd name="T56" fmla="*/ 100 w 741"/>
                    <a:gd name="T57" fmla="*/ 495 h 641"/>
                    <a:gd name="T58" fmla="*/ 139 w 741"/>
                    <a:gd name="T59" fmla="*/ 523 h 641"/>
                    <a:gd name="T60" fmla="*/ 181 w 741"/>
                    <a:gd name="T61" fmla="*/ 545 h 641"/>
                    <a:gd name="T62" fmla="*/ 226 w 741"/>
                    <a:gd name="T63" fmla="*/ 564 h 641"/>
                    <a:gd name="T64" fmla="*/ 244 w 741"/>
                    <a:gd name="T65" fmla="*/ 570 h 641"/>
                    <a:gd name="T66" fmla="*/ 283 w 741"/>
                    <a:gd name="T67" fmla="*/ 577 h 641"/>
                    <a:gd name="T68" fmla="*/ 324 w 741"/>
                    <a:gd name="T69" fmla="*/ 582 h 641"/>
                    <a:gd name="T70" fmla="*/ 385 w 741"/>
                    <a:gd name="T71" fmla="*/ 584 h 641"/>
                    <a:gd name="T72" fmla="*/ 462 w 741"/>
                    <a:gd name="T73" fmla="*/ 576 h 641"/>
                    <a:gd name="T74" fmla="*/ 527 w 741"/>
                    <a:gd name="T75" fmla="*/ 563 h 641"/>
                    <a:gd name="T76" fmla="*/ 561 w 741"/>
                    <a:gd name="T77" fmla="*/ 587 h 641"/>
                    <a:gd name="T78" fmla="*/ 593 w 741"/>
                    <a:gd name="T79" fmla="*/ 608 h 641"/>
                    <a:gd name="T80" fmla="*/ 630 w 741"/>
                    <a:gd name="T81" fmla="*/ 626 h 641"/>
                    <a:gd name="T82" fmla="*/ 680 w 741"/>
                    <a:gd name="T83" fmla="*/ 641 h 641"/>
                    <a:gd name="T84" fmla="*/ 660 w 741"/>
                    <a:gd name="T85" fmla="*/ 591 h 641"/>
                    <a:gd name="T86" fmla="*/ 653 w 741"/>
                    <a:gd name="T87" fmla="*/ 561 h 641"/>
                    <a:gd name="T88" fmla="*/ 652 w 741"/>
                    <a:gd name="T89" fmla="*/ 544 h 641"/>
                    <a:gd name="T90" fmla="*/ 654 w 741"/>
                    <a:gd name="T91" fmla="*/ 526 h 641"/>
                    <a:gd name="T92" fmla="*/ 662 w 741"/>
                    <a:gd name="T93" fmla="*/ 508 h 641"/>
                    <a:gd name="T94" fmla="*/ 684 w 741"/>
                    <a:gd name="T95" fmla="*/ 474 h 641"/>
                    <a:gd name="T96" fmla="*/ 695 w 741"/>
                    <a:gd name="T97" fmla="*/ 458 h 641"/>
                    <a:gd name="T98" fmla="*/ 714 w 741"/>
                    <a:gd name="T99" fmla="*/ 427 h 641"/>
                    <a:gd name="T100" fmla="*/ 727 w 741"/>
                    <a:gd name="T101" fmla="*/ 396 h 641"/>
                    <a:gd name="T102" fmla="*/ 736 w 741"/>
                    <a:gd name="T103" fmla="*/ 366 h 641"/>
                    <a:gd name="T104" fmla="*/ 740 w 741"/>
                    <a:gd name="T105" fmla="*/ 337 h 641"/>
                    <a:gd name="T106" fmla="*/ 741 w 741"/>
                    <a:gd name="T107" fmla="*/ 307 h 641"/>
                    <a:gd name="T108" fmla="*/ 736 w 741"/>
                    <a:gd name="T109" fmla="*/ 262 h 641"/>
                    <a:gd name="T110" fmla="*/ 730 w 741"/>
                    <a:gd name="T111" fmla="*/ 232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41" h="641">
                      <a:moveTo>
                        <a:pt x="730" y="232"/>
                      </a:moveTo>
                      <a:lnTo>
                        <a:pt x="730" y="232"/>
                      </a:lnTo>
                      <a:lnTo>
                        <a:pt x="726" y="219"/>
                      </a:lnTo>
                      <a:lnTo>
                        <a:pt x="721" y="205"/>
                      </a:lnTo>
                      <a:lnTo>
                        <a:pt x="715" y="192"/>
                      </a:lnTo>
                      <a:lnTo>
                        <a:pt x="709" y="180"/>
                      </a:lnTo>
                      <a:lnTo>
                        <a:pt x="695" y="155"/>
                      </a:lnTo>
                      <a:lnTo>
                        <a:pt x="679" y="134"/>
                      </a:lnTo>
                      <a:lnTo>
                        <a:pt x="660" y="113"/>
                      </a:lnTo>
                      <a:lnTo>
                        <a:pt x="640" y="94"/>
                      </a:lnTo>
                      <a:lnTo>
                        <a:pt x="619" y="78"/>
                      </a:lnTo>
                      <a:lnTo>
                        <a:pt x="596" y="63"/>
                      </a:lnTo>
                      <a:lnTo>
                        <a:pt x="571" y="50"/>
                      </a:lnTo>
                      <a:lnTo>
                        <a:pt x="546" y="37"/>
                      </a:lnTo>
                      <a:lnTo>
                        <a:pt x="520" y="27"/>
                      </a:lnTo>
                      <a:lnTo>
                        <a:pt x="493" y="19"/>
                      </a:lnTo>
                      <a:lnTo>
                        <a:pt x="465" y="11"/>
                      </a:lnTo>
                      <a:lnTo>
                        <a:pt x="438" y="6"/>
                      </a:lnTo>
                      <a:lnTo>
                        <a:pt x="411" y="2"/>
                      </a:lnTo>
                      <a:lnTo>
                        <a:pt x="383" y="0"/>
                      </a:lnTo>
                      <a:lnTo>
                        <a:pt x="383" y="0"/>
                      </a:lnTo>
                      <a:lnTo>
                        <a:pt x="364" y="0"/>
                      </a:lnTo>
                      <a:lnTo>
                        <a:pt x="345" y="0"/>
                      </a:lnTo>
                      <a:lnTo>
                        <a:pt x="326" y="1"/>
                      </a:lnTo>
                      <a:lnTo>
                        <a:pt x="309" y="2"/>
                      </a:lnTo>
                      <a:lnTo>
                        <a:pt x="273" y="9"/>
                      </a:lnTo>
                      <a:lnTo>
                        <a:pt x="238" y="16"/>
                      </a:lnTo>
                      <a:lnTo>
                        <a:pt x="206" y="27"/>
                      </a:lnTo>
                      <a:lnTo>
                        <a:pt x="175" y="41"/>
                      </a:lnTo>
                      <a:lnTo>
                        <a:pt x="145" y="56"/>
                      </a:lnTo>
                      <a:lnTo>
                        <a:pt x="118" y="75"/>
                      </a:lnTo>
                      <a:lnTo>
                        <a:pt x="105" y="84"/>
                      </a:lnTo>
                      <a:lnTo>
                        <a:pt x="93" y="94"/>
                      </a:lnTo>
                      <a:lnTo>
                        <a:pt x="82" y="104"/>
                      </a:lnTo>
                      <a:lnTo>
                        <a:pt x="70" y="115"/>
                      </a:lnTo>
                      <a:lnTo>
                        <a:pt x="61" y="127"/>
                      </a:lnTo>
                      <a:lnTo>
                        <a:pt x="52" y="139"/>
                      </a:lnTo>
                      <a:lnTo>
                        <a:pt x="43" y="151"/>
                      </a:lnTo>
                      <a:lnTo>
                        <a:pt x="34" y="164"/>
                      </a:lnTo>
                      <a:lnTo>
                        <a:pt x="27" y="178"/>
                      </a:lnTo>
                      <a:lnTo>
                        <a:pt x="21" y="191"/>
                      </a:lnTo>
                      <a:lnTo>
                        <a:pt x="16" y="205"/>
                      </a:lnTo>
                      <a:lnTo>
                        <a:pt x="11" y="219"/>
                      </a:lnTo>
                      <a:lnTo>
                        <a:pt x="6" y="233"/>
                      </a:lnTo>
                      <a:lnTo>
                        <a:pt x="3" y="248"/>
                      </a:lnTo>
                      <a:lnTo>
                        <a:pt x="1" y="263"/>
                      </a:lnTo>
                      <a:lnTo>
                        <a:pt x="0" y="278"/>
                      </a:lnTo>
                      <a:lnTo>
                        <a:pt x="0" y="278"/>
                      </a:lnTo>
                      <a:lnTo>
                        <a:pt x="0" y="305"/>
                      </a:lnTo>
                      <a:lnTo>
                        <a:pt x="2" y="333"/>
                      </a:lnTo>
                      <a:lnTo>
                        <a:pt x="8" y="358"/>
                      </a:lnTo>
                      <a:lnTo>
                        <a:pt x="16" y="381"/>
                      </a:lnTo>
                      <a:lnTo>
                        <a:pt x="26" y="404"/>
                      </a:lnTo>
                      <a:lnTo>
                        <a:pt x="37" y="425"/>
                      </a:lnTo>
                      <a:lnTo>
                        <a:pt x="51" y="445"/>
                      </a:lnTo>
                      <a:lnTo>
                        <a:pt x="65" y="463"/>
                      </a:lnTo>
                      <a:lnTo>
                        <a:pt x="82" y="479"/>
                      </a:lnTo>
                      <a:lnTo>
                        <a:pt x="100" y="495"/>
                      </a:lnTo>
                      <a:lnTo>
                        <a:pt x="119" y="510"/>
                      </a:lnTo>
                      <a:lnTo>
                        <a:pt x="139" y="523"/>
                      </a:lnTo>
                      <a:lnTo>
                        <a:pt x="160" y="535"/>
                      </a:lnTo>
                      <a:lnTo>
                        <a:pt x="181" y="545"/>
                      </a:lnTo>
                      <a:lnTo>
                        <a:pt x="203" y="555"/>
                      </a:lnTo>
                      <a:lnTo>
                        <a:pt x="226" y="564"/>
                      </a:lnTo>
                      <a:lnTo>
                        <a:pt x="226" y="564"/>
                      </a:lnTo>
                      <a:lnTo>
                        <a:pt x="244" y="570"/>
                      </a:lnTo>
                      <a:lnTo>
                        <a:pt x="263" y="574"/>
                      </a:lnTo>
                      <a:lnTo>
                        <a:pt x="283" y="577"/>
                      </a:lnTo>
                      <a:lnTo>
                        <a:pt x="304" y="581"/>
                      </a:lnTo>
                      <a:lnTo>
                        <a:pt x="324" y="582"/>
                      </a:lnTo>
                      <a:lnTo>
                        <a:pt x="344" y="584"/>
                      </a:lnTo>
                      <a:lnTo>
                        <a:pt x="385" y="584"/>
                      </a:lnTo>
                      <a:lnTo>
                        <a:pt x="424" y="581"/>
                      </a:lnTo>
                      <a:lnTo>
                        <a:pt x="462" y="576"/>
                      </a:lnTo>
                      <a:lnTo>
                        <a:pt x="496" y="570"/>
                      </a:lnTo>
                      <a:lnTo>
                        <a:pt x="527" y="563"/>
                      </a:lnTo>
                      <a:lnTo>
                        <a:pt x="527" y="563"/>
                      </a:lnTo>
                      <a:lnTo>
                        <a:pt x="561" y="587"/>
                      </a:lnTo>
                      <a:lnTo>
                        <a:pt x="577" y="597"/>
                      </a:lnTo>
                      <a:lnTo>
                        <a:pt x="593" y="608"/>
                      </a:lnTo>
                      <a:lnTo>
                        <a:pt x="611" y="617"/>
                      </a:lnTo>
                      <a:lnTo>
                        <a:pt x="630" y="626"/>
                      </a:lnTo>
                      <a:lnTo>
                        <a:pt x="654" y="635"/>
                      </a:lnTo>
                      <a:lnTo>
                        <a:pt x="680" y="641"/>
                      </a:lnTo>
                      <a:lnTo>
                        <a:pt x="680" y="641"/>
                      </a:lnTo>
                      <a:lnTo>
                        <a:pt x="660" y="591"/>
                      </a:lnTo>
                      <a:lnTo>
                        <a:pt x="654" y="571"/>
                      </a:lnTo>
                      <a:lnTo>
                        <a:pt x="653" y="561"/>
                      </a:lnTo>
                      <a:lnTo>
                        <a:pt x="652" y="553"/>
                      </a:lnTo>
                      <a:lnTo>
                        <a:pt x="652" y="544"/>
                      </a:lnTo>
                      <a:lnTo>
                        <a:pt x="652" y="535"/>
                      </a:lnTo>
                      <a:lnTo>
                        <a:pt x="654" y="526"/>
                      </a:lnTo>
                      <a:lnTo>
                        <a:pt x="657" y="518"/>
                      </a:lnTo>
                      <a:lnTo>
                        <a:pt x="662" y="508"/>
                      </a:lnTo>
                      <a:lnTo>
                        <a:pt x="668" y="498"/>
                      </a:lnTo>
                      <a:lnTo>
                        <a:pt x="684" y="474"/>
                      </a:lnTo>
                      <a:lnTo>
                        <a:pt x="684" y="474"/>
                      </a:lnTo>
                      <a:lnTo>
                        <a:pt x="695" y="458"/>
                      </a:lnTo>
                      <a:lnTo>
                        <a:pt x="705" y="442"/>
                      </a:lnTo>
                      <a:lnTo>
                        <a:pt x="714" y="427"/>
                      </a:lnTo>
                      <a:lnTo>
                        <a:pt x="721" y="411"/>
                      </a:lnTo>
                      <a:lnTo>
                        <a:pt x="727" y="396"/>
                      </a:lnTo>
                      <a:lnTo>
                        <a:pt x="732" y="381"/>
                      </a:lnTo>
                      <a:lnTo>
                        <a:pt x="736" y="366"/>
                      </a:lnTo>
                      <a:lnTo>
                        <a:pt x="739" y="351"/>
                      </a:lnTo>
                      <a:lnTo>
                        <a:pt x="740" y="337"/>
                      </a:lnTo>
                      <a:lnTo>
                        <a:pt x="741" y="322"/>
                      </a:lnTo>
                      <a:lnTo>
                        <a:pt x="741" y="307"/>
                      </a:lnTo>
                      <a:lnTo>
                        <a:pt x="740" y="292"/>
                      </a:lnTo>
                      <a:lnTo>
                        <a:pt x="736" y="262"/>
                      </a:lnTo>
                      <a:lnTo>
                        <a:pt x="730" y="232"/>
                      </a:lnTo>
                      <a:lnTo>
                        <a:pt x="730" y="2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endParaRPr>
                </a:p>
              </p:txBody>
            </p:sp>
            <p:grpSp>
              <p:nvGrpSpPr>
                <p:cNvPr id="36" name="Group 60"/>
                <p:cNvGrpSpPr/>
                <p:nvPr/>
              </p:nvGrpSpPr>
              <p:grpSpPr>
                <a:xfrm>
                  <a:off x="6789651" y="3985752"/>
                  <a:ext cx="217730" cy="331040"/>
                  <a:chOff x="7672388" y="5945188"/>
                  <a:chExt cx="466725" cy="709613"/>
                </a:xfrm>
              </p:grpSpPr>
              <p:sp>
                <p:nvSpPr>
                  <p:cNvPr id="37" name="ïšḻïďê-Freeform: Shape 61"/>
                  <p:cNvSpPr/>
                  <p:nvPr/>
                </p:nvSpPr>
                <p:spPr bwMode="auto">
                  <a:xfrm>
                    <a:off x="7827963" y="6513513"/>
                    <a:ext cx="139700" cy="141288"/>
                  </a:xfrm>
                  <a:custGeom>
                    <a:avLst/>
                    <a:gdLst>
                      <a:gd name="T0" fmla="*/ 76 w 88"/>
                      <a:gd name="T1" fmla="*/ 76 h 89"/>
                      <a:gd name="T2" fmla="*/ 76 w 88"/>
                      <a:gd name="T3" fmla="*/ 76 h 89"/>
                      <a:gd name="T4" fmla="*/ 70 w 88"/>
                      <a:gd name="T5" fmla="*/ 81 h 89"/>
                      <a:gd name="T6" fmla="*/ 62 w 88"/>
                      <a:gd name="T7" fmla="*/ 85 h 89"/>
                      <a:gd name="T8" fmla="*/ 54 w 88"/>
                      <a:gd name="T9" fmla="*/ 87 h 89"/>
                      <a:gd name="T10" fmla="*/ 45 w 88"/>
                      <a:gd name="T11" fmla="*/ 89 h 89"/>
                      <a:gd name="T12" fmla="*/ 45 w 88"/>
                      <a:gd name="T13" fmla="*/ 89 h 89"/>
                      <a:gd name="T14" fmla="*/ 36 w 88"/>
                      <a:gd name="T15" fmla="*/ 87 h 89"/>
                      <a:gd name="T16" fmla="*/ 29 w 88"/>
                      <a:gd name="T17" fmla="*/ 86 h 89"/>
                      <a:gd name="T18" fmla="*/ 21 w 88"/>
                      <a:gd name="T19" fmla="*/ 82 h 89"/>
                      <a:gd name="T20" fmla="*/ 14 w 88"/>
                      <a:gd name="T21" fmla="*/ 77 h 89"/>
                      <a:gd name="T22" fmla="*/ 14 w 88"/>
                      <a:gd name="T23" fmla="*/ 77 h 89"/>
                      <a:gd name="T24" fmla="*/ 8 w 88"/>
                      <a:gd name="T25" fmla="*/ 71 h 89"/>
                      <a:gd name="T26" fmla="*/ 4 w 88"/>
                      <a:gd name="T27" fmla="*/ 64 h 89"/>
                      <a:gd name="T28" fmla="*/ 2 w 88"/>
                      <a:gd name="T29" fmla="*/ 55 h 89"/>
                      <a:gd name="T30" fmla="*/ 0 w 88"/>
                      <a:gd name="T31" fmla="*/ 45 h 89"/>
                      <a:gd name="T32" fmla="*/ 0 w 88"/>
                      <a:gd name="T33" fmla="*/ 45 h 89"/>
                      <a:gd name="T34" fmla="*/ 0 w 88"/>
                      <a:gd name="T35" fmla="*/ 36 h 89"/>
                      <a:gd name="T36" fmla="*/ 3 w 88"/>
                      <a:gd name="T37" fmla="*/ 28 h 89"/>
                      <a:gd name="T38" fmla="*/ 6 w 88"/>
                      <a:gd name="T39" fmla="*/ 20 h 89"/>
                      <a:gd name="T40" fmla="*/ 13 w 88"/>
                      <a:gd name="T41" fmla="*/ 13 h 89"/>
                      <a:gd name="T42" fmla="*/ 13 w 88"/>
                      <a:gd name="T43" fmla="*/ 13 h 89"/>
                      <a:gd name="T44" fmla="*/ 19 w 88"/>
                      <a:gd name="T45" fmla="*/ 8 h 89"/>
                      <a:gd name="T46" fmla="*/ 28 w 88"/>
                      <a:gd name="T47" fmla="*/ 4 h 89"/>
                      <a:gd name="T48" fmla="*/ 35 w 88"/>
                      <a:gd name="T49" fmla="*/ 2 h 89"/>
                      <a:gd name="T50" fmla="*/ 44 w 88"/>
                      <a:gd name="T51" fmla="*/ 0 h 89"/>
                      <a:gd name="T52" fmla="*/ 44 w 88"/>
                      <a:gd name="T53" fmla="*/ 0 h 89"/>
                      <a:gd name="T54" fmla="*/ 54 w 88"/>
                      <a:gd name="T55" fmla="*/ 0 h 89"/>
                      <a:gd name="T56" fmla="*/ 61 w 88"/>
                      <a:gd name="T57" fmla="*/ 3 h 89"/>
                      <a:gd name="T58" fmla="*/ 69 w 88"/>
                      <a:gd name="T59" fmla="*/ 7 h 89"/>
                      <a:gd name="T60" fmla="*/ 76 w 88"/>
                      <a:gd name="T61" fmla="*/ 13 h 89"/>
                      <a:gd name="T62" fmla="*/ 76 w 88"/>
                      <a:gd name="T63" fmla="*/ 13 h 89"/>
                      <a:gd name="T64" fmla="*/ 81 w 88"/>
                      <a:gd name="T65" fmla="*/ 19 h 89"/>
                      <a:gd name="T66" fmla="*/ 86 w 88"/>
                      <a:gd name="T67" fmla="*/ 26 h 89"/>
                      <a:gd name="T68" fmla="*/ 88 w 88"/>
                      <a:gd name="T69" fmla="*/ 35 h 89"/>
                      <a:gd name="T70" fmla="*/ 88 w 88"/>
                      <a:gd name="T71" fmla="*/ 44 h 89"/>
                      <a:gd name="T72" fmla="*/ 88 w 88"/>
                      <a:gd name="T73" fmla="*/ 44 h 89"/>
                      <a:gd name="T74" fmla="*/ 88 w 88"/>
                      <a:gd name="T75" fmla="*/ 54 h 89"/>
                      <a:gd name="T76" fmla="*/ 86 w 88"/>
                      <a:gd name="T77" fmla="*/ 62 h 89"/>
                      <a:gd name="T78" fmla="*/ 82 w 88"/>
                      <a:gd name="T79" fmla="*/ 70 h 89"/>
                      <a:gd name="T80" fmla="*/ 76 w 88"/>
                      <a:gd name="T81" fmla="*/ 76 h 89"/>
                      <a:gd name="T82" fmla="*/ 76 w 88"/>
                      <a:gd name="T83" fmla="*/ 76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8" h="89">
                        <a:moveTo>
                          <a:pt x="76" y="76"/>
                        </a:moveTo>
                        <a:lnTo>
                          <a:pt x="76" y="76"/>
                        </a:lnTo>
                        <a:lnTo>
                          <a:pt x="70" y="81"/>
                        </a:lnTo>
                        <a:lnTo>
                          <a:pt x="62" y="85"/>
                        </a:lnTo>
                        <a:lnTo>
                          <a:pt x="54" y="87"/>
                        </a:lnTo>
                        <a:lnTo>
                          <a:pt x="45" y="89"/>
                        </a:lnTo>
                        <a:lnTo>
                          <a:pt x="45" y="89"/>
                        </a:lnTo>
                        <a:lnTo>
                          <a:pt x="36" y="87"/>
                        </a:lnTo>
                        <a:lnTo>
                          <a:pt x="29" y="86"/>
                        </a:lnTo>
                        <a:lnTo>
                          <a:pt x="21" y="82"/>
                        </a:lnTo>
                        <a:lnTo>
                          <a:pt x="14" y="77"/>
                        </a:lnTo>
                        <a:lnTo>
                          <a:pt x="14" y="77"/>
                        </a:lnTo>
                        <a:lnTo>
                          <a:pt x="8" y="71"/>
                        </a:lnTo>
                        <a:lnTo>
                          <a:pt x="4" y="64"/>
                        </a:lnTo>
                        <a:lnTo>
                          <a:pt x="2" y="55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0" y="36"/>
                        </a:lnTo>
                        <a:lnTo>
                          <a:pt x="3" y="28"/>
                        </a:lnTo>
                        <a:lnTo>
                          <a:pt x="6" y="20"/>
                        </a:lnTo>
                        <a:lnTo>
                          <a:pt x="13" y="13"/>
                        </a:lnTo>
                        <a:lnTo>
                          <a:pt x="13" y="13"/>
                        </a:lnTo>
                        <a:lnTo>
                          <a:pt x="19" y="8"/>
                        </a:lnTo>
                        <a:lnTo>
                          <a:pt x="28" y="4"/>
                        </a:lnTo>
                        <a:lnTo>
                          <a:pt x="35" y="2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lnTo>
                          <a:pt x="54" y="0"/>
                        </a:lnTo>
                        <a:lnTo>
                          <a:pt x="61" y="3"/>
                        </a:lnTo>
                        <a:lnTo>
                          <a:pt x="69" y="7"/>
                        </a:lnTo>
                        <a:lnTo>
                          <a:pt x="76" y="13"/>
                        </a:lnTo>
                        <a:lnTo>
                          <a:pt x="76" y="13"/>
                        </a:lnTo>
                        <a:lnTo>
                          <a:pt x="81" y="19"/>
                        </a:lnTo>
                        <a:lnTo>
                          <a:pt x="86" y="26"/>
                        </a:lnTo>
                        <a:lnTo>
                          <a:pt x="88" y="35"/>
                        </a:lnTo>
                        <a:lnTo>
                          <a:pt x="88" y="44"/>
                        </a:lnTo>
                        <a:lnTo>
                          <a:pt x="88" y="44"/>
                        </a:lnTo>
                        <a:lnTo>
                          <a:pt x="88" y="54"/>
                        </a:lnTo>
                        <a:lnTo>
                          <a:pt x="86" y="62"/>
                        </a:lnTo>
                        <a:lnTo>
                          <a:pt x="82" y="70"/>
                        </a:lnTo>
                        <a:lnTo>
                          <a:pt x="76" y="76"/>
                        </a:lnTo>
                        <a:lnTo>
                          <a:pt x="76" y="7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endParaRPr>
                  </a:p>
                </p:txBody>
              </p:sp>
              <p:sp>
                <p:nvSpPr>
                  <p:cNvPr id="38" name="ïšḻïďê-Freeform: Shape 62"/>
                  <p:cNvSpPr/>
                  <p:nvPr/>
                </p:nvSpPr>
                <p:spPr bwMode="auto">
                  <a:xfrm>
                    <a:off x="7672388" y="5945188"/>
                    <a:ext cx="466725" cy="525463"/>
                  </a:xfrm>
                  <a:custGeom>
                    <a:avLst/>
                    <a:gdLst>
                      <a:gd name="T0" fmla="*/ 280 w 294"/>
                      <a:gd name="T1" fmla="*/ 168 h 331"/>
                      <a:gd name="T2" fmla="*/ 261 w 294"/>
                      <a:gd name="T3" fmla="*/ 192 h 331"/>
                      <a:gd name="T4" fmla="*/ 211 w 294"/>
                      <a:gd name="T5" fmla="*/ 239 h 331"/>
                      <a:gd name="T6" fmla="*/ 190 w 294"/>
                      <a:gd name="T7" fmla="*/ 263 h 331"/>
                      <a:gd name="T8" fmla="*/ 183 w 294"/>
                      <a:gd name="T9" fmla="*/ 280 h 331"/>
                      <a:gd name="T10" fmla="*/ 178 w 294"/>
                      <a:gd name="T11" fmla="*/ 300 h 331"/>
                      <a:gd name="T12" fmla="*/ 170 w 294"/>
                      <a:gd name="T13" fmla="*/ 319 h 331"/>
                      <a:gd name="T14" fmla="*/ 157 w 294"/>
                      <a:gd name="T15" fmla="*/ 330 h 331"/>
                      <a:gd name="T16" fmla="*/ 143 w 294"/>
                      <a:gd name="T17" fmla="*/ 331 h 331"/>
                      <a:gd name="T18" fmla="*/ 123 w 294"/>
                      <a:gd name="T19" fmla="*/ 326 h 331"/>
                      <a:gd name="T20" fmla="*/ 113 w 294"/>
                      <a:gd name="T21" fmla="*/ 316 h 331"/>
                      <a:gd name="T22" fmla="*/ 107 w 294"/>
                      <a:gd name="T23" fmla="*/ 293 h 331"/>
                      <a:gd name="T24" fmla="*/ 108 w 294"/>
                      <a:gd name="T25" fmla="*/ 269 h 331"/>
                      <a:gd name="T26" fmla="*/ 113 w 294"/>
                      <a:gd name="T27" fmla="*/ 249 h 331"/>
                      <a:gd name="T28" fmla="*/ 128 w 294"/>
                      <a:gd name="T29" fmla="*/ 224 h 331"/>
                      <a:gd name="T30" fmla="*/ 148 w 294"/>
                      <a:gd name="T31" fmla="*/ 202 h 331"/>
                      <a:gd name="T32" fmla="*/ 194 w 294"/>
                      <a:gd name="T33" fmla="*/ 158 h 331"/>
                      <a:gd name="T34" fmla="*/ 209 w 294"/>
                      <a:gd name="T35" fmla="*/ 140 h 331"/>
                      <a:gd name="T36" fmla="*/ 213 w 294"/>
                      <a:gd name="T37" fmla="*/ 129 h 331"/>
                      <a:gd name="T38" fmla="*/ 213 w 294"/>
                      <a:gd name="T39" fmla="*/ 105 h 331"/>
                      <a:gd name="T40" fmla="*/ 195 w 294"/>
                      <a:gd name="T41" fmla="*/ 78 h 331"/>
                      <a:gd name="T42" fmla="*/ 175 w 294"/>
                      <a:gd name="T43" fmla="*/ 65 h 331"/>
                      <a:gd name="T44" fmla="*/ 150 w 294"/>
                      <a:gd name="T45" fmla="*/ 62 h 331"/>
                      <a:gd name="T46" fmla="*/ 111 w 294"/>
                      <a:gd name="T47" fmla="*/ 72 h 331"/>
                      <a:gd name="T48" fmla="*/ 95 w 294"/>
                      <a:gd name="T49" fmla="*/ 88 h 331"/>
                      <a:gd name="T50" fmla="*/ 77 w 294"/>
                      <a:gd name="T51" fmla="*/ 127 h 331"/>
                      <a:gd name="T52" fmla="*/ 71 w 294"/>
                      <a:gd name="T53" fmla="*/ 142 h 331"/>
                      <a:gd name="T54" fmla="*/ 57 w 294"/>
                      <a:gd name="T55" fmla="*/ 156 h 331"/>
                      <a:gd name="T56" fmla="*/ 40 w 294"/>
                      <a:gd name="T57" fmla="*/ 161 h 331"/>
                      <a:gd name="T58" fmla="*/ 24 w 294"/>
                      <a:gd name="T59" fmla="*/ 158 h 331"/>
                      <a:gd name="T60" fmla="*/ 11 w 294"/>
                      <a:gd name="T61" fmla="*/ 150 h 331"/>
                      <a:gd name="T62" fmla="*/ 0 w 294"/>
                      <a:gd name="T63" fmla="*/ 131 h 331"/>
                      <a:gd name="T64" fmla="*/ 0 w 294"/>
                      <a:gd name="T65" fmla="*/ 111 h 331"/>
                      <a:gd name="T66" fmla="*/ 16 w 294"/>
                      <a:gd name="T67" fmla="*/ 68 h 331"/>
                      <a:gd name="T68" fmla="*/ 39 w 294"/>
                      <a:gd name="T69" fmla="*/ 42 h 331"/>
                      <a:gd name="T70" fmla="*/ 68 w 294"/>
                      <a:gd name="T71" fmla="*/ 19 h 331"/>
                      <a:gd name="T72" fmla="*/ 127 w 294"/>
                      <a:gd name="T73" fmla="*/ 1 h 331"/>
                      <a:gd name="T74" fmla="*/ 170 w 294"/>
                      <a:gd name="T75" fmla="*/ 1 h 331"/>
                      <a:gd name="T76" fmla="*/ 225 w 294"/>
                      <a:gd name="T77" fmla="*/ 14 h 331"/>
                      <a:gd name="T78" fmla="*/ 255 w 294"/>
                      <a:gd name="T79" fmla="*/ 33 h 331"/>
                      <a:gd name="T80" fmla="*/ 276 w 294"/>
                      <a:gd name="T81" fmla="*/ 57 h 331"/>
                      <a:gd name="T82" fmla="*/ 293 w 294"/>
                      <a:gd name="T83" fmla="*/ 100 h 331"/>
                      <a:gd name="T84" fmla="*/ 294 w 294"/>
                      <a:gd name="T85" fmla="*/ 127 h 331"/>
                      <a:gd name="T86" fmla="*/ 286 w 294"/>
                      <a:gd name="T87" fmla="*/ 160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94" h="331">
                        <a:moveTo>
                          <a:pt x="286" y="160"/>
                        </a:moveTo>
                        <a:lnTo>
                          <a:pt x="286" y="160"/>
                        </a:lnTo>
                        <a:lnTo>
                          <a:pt x="280" y="168"/>
                        </a:lnTo>
                        <a:lnTo>
                          <a:pt x="275" y="177"/>
                        </a:lnTo>
                        <a:lnTo>
                          <a:pt x="268" y="185"/>
                        </a:lnTo>
                        <a:lnTo>
                          <a:pt x="261" y="192"/>
                        </a:lnTo>
                        <a:lnTo>
                          <a:pt x="261" y="192"/>
                        </a:lnTo>
                        <a:lnTo>
                          <a:pt x="211" y="239"/>
                        </a:lnTo>
                        <a:lnTo>
                          <a:pt x="211" y="239"/>
                        </a:lnTo>
                        <a:lnTo>
                          <a:pt x="196" y="255"/>
                        </a:lnTo>
                        <a:lnTo>
                          <a:pt x="196" y="255"/>
                        </a:lnTo>
                        <a:lnTo>
                          <a:pt x="190" y="263"/>
                        </a:lnTo>
                        <a:lnTo>
                          <a:pt x="186" y="269"/>
                        </a:lnTo>
                        <a:lnTo>
                          <a:pt x="186" y="269"/>
                        </a:lnTo>
                        <a:lnTo>
                          <a:pt x="183" y="280"/>
                        </a:lnTo>
                        <a:lnTo>
                          <a:pt x="183" y="280"/>
                        </a:lnTo>
                        <a:lnTo>
                          <a:pt x="178" y="300"/>
                        </a:lnTo>
                        <a:lnTo>
                          <a:pt x="178" y="300"/>
                        </a:lnTo>
                        <a:lnTo>
                          <a:pt x="176" y="307"/>
                        </a:lnTo>
                        <a:lnTo>
                          <a:pt x="174" y="314"/>
                        </a:lnTo>
                        <a:lnTo>
                          <a:pt x="170" y="319"/>
                        </a:lnTo>
                        <a:lnTo>
                          <a:pt x="167" y="324"/>
                        </a:lnTo>
                        <a:lnTo>
                          <a:pt x="162" y="327"/>
                        </a:lnTo>
                        <a:lnTo>
                          <a:pt x="157" y="330"/>
                        </a:lnTo>
                        <a:lnTo>
                          <a:pt x="150" y="331"/>
                        </a:lnTo>
                        <a:lnTo>
                          <a:pt x="143" y="331"/>
                        </a:lnTo>
                        <a:lnTo>
                          <a:pt x="143" y="331"/>
                        </a:lnTo>
                        <a:lnTo>
                          <a:pt x="136" y="331"/>
                        </a:lnTo>
                        <a:lnTo>
                          <a:pt x="129" y="329"/>
                        </a:lnTo>
                        <a:lnTo>
                          <a:pt x="123" y="326"/>
                        </a:lnTo>
                        <a:lnTo>
                          <a:pt x="117" y="321"/>
                        </a:lnTo>
                        <a:lnTo>
                          <a:pt x="117" y="321"/>
                        </a:lnTo>
                        <a:lnTo>
                          <a:pt x="113" y="316"/>
                        </a:lnTo>
                        <a:lnTo>
                          <a:pt x="109" y="309"/>
                        </a:lnTo>
                        <a:lnTo>
                          <a:pt x="107" y="301"/>
                        </a:lnTo>
                        <a:lnTo>
                          <a:pt x="107" y="293"/>
                        </a:lnTo>
                        <a:lnTo>
                          <a:pt x="107" y="293"/>
                        </a:lnTo>
                        <a:lnTo>
                          <a:pt x="107" y="280"/>
                        </a:lnTo>
                        <a:lnTo>
                          <a:pt x="108" y="269"/>
                        </a:lnTo>
                        <a:lnTo>
                          <a:pt x="111" y="259"/>
                        </a:lnTo>
                        <a:lnTo>
                          <a:pt x="113" y="249"/>
                        </a:lnTo>
                        <a:lnTo>
                          <a:pt x="113" y="249"/>
                        </a:lnTo>
                        <a:lnTo>
                          <a:pt x="118" y="240"/>
                        </a:lnTo>
                        <a:lnTo>
                          <a:pt x="122" y="232"/>
                        </a:lnTo>
                        <a:lnTo>
                          <a:pt x="128" y="224"/>
                        </a:lnTo>
                        <a:lnTo>
                          <a:pt x="133" y="217"/>
                        </a:lnTo>
                        <a:lnTo>
                          <a:pt x="133" y="217"/>
                        </a:lnTo>
                        <a:lnTo>
                          <a:pt x="148" y="202"/>
                        </a:lnTo>
                        <a:lnTo>
                          <a:pt x="168" y="183"/>
                        </a:lnTo>
                        <a:lnTo>
                          <a:pt x="168" y="183"/>
                        </a:lnTo>
                        <a:lnTo>
                          <a:pt x="194" y="158"/>
                        </a:lnTo>
                        <a:lnTo>
                          <a:pt x="194" y="158"/>
                        </a:lnTo>
                        <a:lnTo>
                          <a:pt x="201" y="150"/>
                        </a:lnTo>
                        <a:lnTo>
                          <a:pt x="209" y="140"/>
                        </a:lnTo>
                        <a:lnTo>
                          <a:pt x="209" y="140"/>
                        </a:lnTo>
                        <a:lnTo>
                          <a:pt x="210" y="134"/>
                        </a:lnTo>
                        <a:lnTo>
                          <a:pt x="213" y="129"/>
                        </a:lnTo>
                        <a:lnTo>
                          <a:pt x="214" y="117"/>
                        </a:lnTo>
                        <a:lnTo>
                          <a:pt x="214" y="117"/>
                        </a:lnTo>
                        <a:lnTo>
                          <a:pt x="213" y="105"/>
                        </a:lnTo>
                        <a:lnTo>
                          <a:pt x="209" y="95"/>
                        </a:lnTo>
                        <a:lnTo>
                          <a:pt x="204" y="85"/>
                        </a:lnTo>
                        <a:lnTo>
                          <a:pt x="195" y="78"/>
                        </a:lnTo>
                        <a:lnTo>
                          <a:pt x="195" y="78"/>
                        </a:lnTo>
                        <a:lnTo>
                          <a:pt x="186" y="70"/>
                        </a:lnTo>
                        <a:lnTo>
                          <a:pt x="175" y="65"/>
                        </a:lnTo>
                        <a:lnTo>
                          <a:pt x="163" y="63"/>
                        </a:lnTo>
                        <a:lnTo>
                          <a:pt x="150" y="62"/>
                        </a:lnTo>
                        <a:lnTo>
                          <a:pt x="150" y="62"/>
                        </a:lnTo>
                        <a:lnTo>
                          <a:pt x="134" y="63"/>
                        </a:lnTo>
                        <a:lnTo>
                          <a:pt x="122" y="67"/>
                        </a:lnTo>
                        <a:lnTo>
                          <a:pt x="111" y="72"/>
                        </a:lnTo>
                        <a:lnTo>
                          <a:pt x="102" y="79"/>
                        </a:lnTo>
                        <a:lnTo>
                          <a:pt x="102" y="79"/>
                        </a:lnTo>
                        <a:lnTo>
                          <a:pt x="95" y="88"/>
                        </a:lnTo>
                        <a:lnTo>
                          <a:pt x="88" y="99"/>
                        </a:lnTo>
                        <a:lnTo>
                          <a:pt x="82" y="113"/>
                        </a:lnTo>
                        <a:lnTo>
                          <a:pt x="77" y="127"/>
                        </a:lnTo>
                        <a:lnTo>
                          <a:pt x="77" y="127"/>
                        </a:lnTo>
                        <a:lnTo>
                          <a:pt x="75" y="135"/>
                        </a:lnTo>
                        <a:lnTo>
                          <a:pt x="71" y="142"/>
                        </a:lnTo>
                        <a:lnTo>
                          <a:pt x="67" y="147"/>
                        </a:lnTo>
                        <a:lnTo>
                          <a:pt x="62" y="152"/>
                        </a:lnTo>
                        <a:lnTo>
                          <a:pt x="57" y="156"/>
                        </a:lnTo>
                        <a:lnTo>
                          <a:pt x="52" y="158"/>
                        </a:lnTo>
                        <a:lnTo>
                          <a:pt x="46" y="161"/>
                        </a:lnTo>
                        <a:lnTo>
                          <a:pt x="40" y="161"/>
                        </a:lnTo>
                        <a:lnTo>
                          <a:pt x="40" y="161"/>
                        </a:lnTo>
                        <a:lnTo>
                          <a:pt x="31" y="161"/>
                        </a:lnTo>
                        <a:lnTo>
                          <a:pt x="24" y="158"/>
                        </a:lnTo>
                        <a:lnTo>
                          <a:pt x="18" y="155"/>
                        </a:lnTo>
                        <a:lnTo>
                          <a:pt x="11" y="150"/>
                        </a:lnTo>
                        <a:lnTo>
                          <a:pt x="11" y="150"/>
                        </a:lnTo>
                        <a:lnTo>
                          <a:pt x="6" y="144"/>
                        </a:lnTo>
                        <a:lnTo>
                          <a:pt x="3" y="137"/>
                        </a:lnTo>
                        <a:lnTo>
                          <a:pt x="0" y="131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lnTo>
                          <a:pt x="0" y="111"/>
                        </a:lnTo>
                        <a:lnTo>
                          <a:pt x="4" y="96"/>
                        </a:lnTo>
                        <a:lnTo>
                          <a:pt x="9" y="83"/>
                        </a:lnTo>
                        <a:lnTo>
                          <a:pt x="16" y="68"/>
                        </a:lnTo>
                        <a:lnTo>
                          <a:pt x="16" y="68"/>
                        </a:lnTo>
                        <a:lnTo>
                          <a:pt x="26" y="54"/>
                        </a:lnTo>
                        <a:lnTo>
                          <a:pt x="39" y="42"/>
                        </a:lnTo>
                        <a:lnTo>
                          <a:pt x="52" y="29"/>
                        </a:lnTo>
                        <a:lnTo>
                          <a:pt x="68" y="19"/>
                        </a:lnTo>
                        <a:lnTo>
                          <a:pt x="68" y="19"/>
                        </a:lnTo>
                        <a:lnTo>
                          <a:pt x="87" y="11"/>
                        </a:lnTo>
                        <a:lnTo>
                          <a:pt x="106" y="4"/>
                        </a:lnTo>
                        <a:lnTo>
                          <a:pt x="127" y="1"/>
                        </a:lnTo>
                        <a:lnTo>
                          <a:pt x="149" y="0"/>
                        </a:lnTo>
                        <a:lnTo>
                          <a:pt x="149" y="0"/>
                        </a:lnTo>
                        <a:lnTo>
                          <a:pt x="170" y="1"/>
                        </a:lnTo>
                        <a:lnTo>
                          <a:pt x="189" y="3"/>
                        </a:lnTo>
                        <a:lnTo>
                          <a:pt x="208" y="7"/>
                        </a:lnTo>
                        <a:lnTo>
                          <a:pt x="225" y="14"/>
                        </a:lnTo>
                        <a:lnTo>
                          <a:pt x="225" y="14"/>
                        </a:lnTo>
                        <a:lnTo>
                          <a:pt x="240" y="23"/>
                        </a:lnTo>
                        <a:lnTo>
                          <a:pt x="255" y="33"/>
                        </a:lnTo>
                        <a:lnTo>
                          <a:pt x="266" y="44"/>
                        </a:lnTo>
                        <a:lnTo>
                          <a:pt x="276" y="57"/>
                        </a:lnTo>
                        <a:lnTo>
                          <a:pt x="276" y="57"/>
                        </a:lnTo>
                        <a:lnTo>
                          <a:pt x="285" y="70"/>
                        </a:lnTo>
                        <a:lnTo>
                          <a:pt x="289" y="85"/>
                        </a:lnTo>
                        <a:lnTo>
                          <a:pt x="293" y="100"/>
                        </a:lnTo>
                        <a:lnTo>
                          <a:pt x="294" y="115"/>
                        </a:lnTo>
                        <a:lnTo>
                          <a:pt x="294" y="115"/>
                        </a:lnTo>
                        <a:lnTo>
                          <a:pt x="294" y="127"/>
                        </a:lnTo>
                        <a:lnTo>
                          <a:pt x="292" y="139"/>
                        </a:lnTo>
                        <a:lnTo>
                          <a:pt x="289" y="150"/>
                        </a:lnTo>
                        <a:lnTo>
                          <a:pt x="286" y="160"/>
                        </a:lnTo>
                        <a:lnTo>
                          <a:pt x="286" y="1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>
                      <a:latin typeface="Agency FB" panose="020B0503020202020204" pitchFamily="34" charset="0"/>
                      <a:ea typeface="微软雅黑 Light" panose="020B0502040204020203" pitchFamily="34" charset="-122"/>
                      <a:sym typeface="Agency FB" panose="020B0503020202020204" pitchFamily="34" charset="0"/>
                    </a:endParaRPr>
                  </a:p>
                </p:txBody>
              </p:sp>
            </p:grpSp>
          </p:grpSp>
          <p:sp>
            <p:nvSpPr>
              <p:cNvPr id="23" name="ïšḻïďê-TextBox 63"/>
              <p:cNvSpPr txBox="1"/>
              <p:nvPr/>
            </p:nvSpPr>
            <p:spPr bwMode="auto">
              <a:xfrm>
                <a:off x="9076502" y="2416564"/>
                <a:ext cx="1077218" cy="193899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标题文本预设</a:t>
                </a:r>
                <a:endParaRPr lang="zh-CN" altLang="en-US" sz="1200" b="1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24" name="Group 65"/>
              <p:cNvGrpSpPr/>
              <p:nvPr/>
            </p:nvGrpSpPr>
            <p:grpSpPr>
              <a:xfrm>
                <a:off x="6331502" y="5828822"/>
                <a:ext cx="5066645" cy="232259"/>
                <a:chOff x="-304902" y="5954171"/>
                <a:chExt cx="5573307" cy="232259"/>
              </a:xfrm>
            </p:grpSpPr>
            <p:cxnSp>
              <p:nvCxnSpPr>
                <p:cNvPr id="27" name="ïšḻïďê-Straight Connector 66"/>
                <p:cNvCxnSpPr/>
                <p:nvPr/>
              </p:nvCxnSpPr>
              <p:spPr>
                <a:xfrm>
                  <a:off x="1398649" y="5954171"/>
                  <a:ext cx="3698284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ïšḻïďê-Straight Connector 67"/>
                <p:cNvCxnSpPr/>
                <p:nvPr/>
              </p:nvCxnSpPr>
              <p:spPr>
                <a:xfrm>
                  <a:off x="5079898" y="6101763"/>
                  <a:ext cx="188507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ïšḻïďê-Straight Connector 68"/>
                <p:cNvCxnSpPr/>
                <p:nvPr/>
              </p:nvCxnSpPr>
              <p:spPr>
                <a:xfrm>
                  <a:off x="844124" y="5954171"/>
                  <a:ext cx="219783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ïšḻïďê-Straight Connector 69"/>
                <p:cNvCxnSpPr/>
                <p:nvPr/>
              </p:nvCxnSpPr>
              <p:spPr>
                <a:xfrm>
                  <a:off x="3335765" y="6101763"/>
                  <a:ext cx="939902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ïšḻïďê-Straight Connector 70"/>
                <p:cNvCxnSpPr/>
                <p:nvPr/>
              </p:nvCxnSpPr>
              <p:spPr>
                <a:xfrm>
                  <a:off x="50698" y="6101763"/>
                  <a:ext cx="1532569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ïšḻïďê-Straight Connector 71"/>
                <p:cNvCxnSpPr/>
                <p:nvPr/>
              </p:nvCxnSpPr>
              <p:spPr>
                <a:xfrm>
                  <a:off x="-304902" y="6101763"/>
                  <a:ext cx="188507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ïšḻïďê-Straight Connector 72"/>
                <p:cNvCxnSpPr/>
                <p:nvPr/>
              </p:nvCxnSpPr>
              <p:spPr>
                <a:xfrm>
                  <a:off x="712334" y="6186430"/>
                  <a:ext cx="786451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ïšḻïďê-Straight Connector 73"/>
                <p:cNvCxnSpPr/>
                <p:nvPr/>
              </p:nvCxnSpPr>
              <p:spPr>
                <a:xfrm>
                  <a:off x="4275754" y="6186430"/>
                  <a:ext cx="155595" cy="0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ïšḻïďê-TextBox 95"/>
              <p:cNvSpPr txBox="1"/>
              <p:nvPr/>
            </p:nvSpPr>
            <p:spPr bwMode="auto">
              <a:xfrm>
                <a:off x="6404116" y="3853164"/>
                <a:ext cx="2296836" cy="632290"/>
              </a:xfrm>
              <a:prstGeom prst="rect">
                <a:avLst/>
              </a:prstGeom>
            </p:spPr>
            <p:txBody>
              <a:bodyPr wrap="square" lIns="0" tIns="0" rIns="216000" bIns="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ïšḻïďê-TextBox 96"/>
              <p:cNvSpPr txBox="1"/>
              <p:nvPr/>
            </p:nvSpPr>
            <p:spPr bwMode="auto">
              <a:xfrm>
                <a:off x="8872003" y="2812592"/>
                <a:ext cx="2296836" cy="632290"/>
              </a:xfrm>
              <a:prstGeom prst="rect">
                <a:avLst/>
              </a:prstGeom>
            </p:spPr>
            <p:txBody>
              <a:bodyPr wrap="square" lIns="144000" tIns="0" rIns="216000" bIns="0" anchor="ctr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点击此处更换文本 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合作与目标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14843033-adae-45cf-bb32-d556429d3f21"/>
          <p:cNvGrpSpPr>
            <a:grpSpLocks noChangeAspect="1"/>
          </p:cNvGrpSpPr>
          <p:nvPr/>
        </p:nvGrpSpPr>
        <p:grpSpPr>
          <a:xfrm>
            <a:off x="868099" y="1657031"/>
            <a:ext cx="10449726" cy="4295930"/>
            <a:chOff x="887349" y="1493401"/>
            <a:chExt cx="10449726" cy="4295930"/>
          </a:xfrm>
        </p:grpSpPr>
        <p:sp>
          <p:nvSpPr>
            <p:cNvPr id="9" name="Rectangle 65"/>
            <p:cNvSpPr/>
            <p:nvPr/>
          </p:nvSpPr>
          <p:spPr>
            <a:xfrm>
              <a:off x="1284200" y="3016215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Rectangle: Rounded Corners 66"/>
            <p:cNvSpPr/>
            <p:nvPr/>
          </p:nvSpPr>
          <p:spPr>
            <a:xfrm rot="5400000">
              <a:off x="3484422" y="114820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Rectangle: Rounded Corners 67"/>
            <p:cNvSpPr/>
            <p:nvPr/>
          </p:nvSpPr>
          <p:spPr>
            <a:xfrm>
              <a:off x="1366441" y="3266189"/>
              <a:ext cx="3874861" cy="226808"/>
            </a:xfrm>
            <a:prstGeom prst="roundRect">
              <a:avLst/>
            </a:prstGeom>
            <a:pattFill prst="ltUpDiag">
              <a:fgClr>
                <a:schemeClr val="accent1">
                  <a:lumMod val="75000"/>
                </a:schemeClr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80%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Rectangle 68"/>
            <p:cNvSpPr/>
            <p:nvPr/>
          </p:nvSpPr>
          <p:spPr>
            <a:xfrm>
              <a:off x="1284200" y="3574154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Rectangle: Rounded Corners 69"/>
            <p:cNvSpPr/>
            <p:nvPr/>
          </p:nvSpPr>
          <p:spPr>
            <a:xfrm rot="5400000">
              <a:off x="3484422" y="1706147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Rectangle: Rounded Corners 70"/>
            <p:cNvSpPr/>
            <p:nvPr/>
          </p:nvSpPr>
          <p:spPr>
            <a:xfrm>
              <a:off x="1366440" y="3824127"/>
              <a:ext cx="2395654" cy="226808"/>
            </a:xfrm>
            <a:prstGeom prst="roundRect">
              <a:avLst/>
            </a:prstGeom>
            <a:pattFill prst="ltUpDiag">
              <a:fgClr>
                <a:schemeClr val="accent3">
                  <a:lumMod val="75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58%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Rectangle 71"/>
            <p:cNvSpPr/>
            <p:nvPr/>
          </p:nvSpPr>
          <p:spPr>
            <a:xfrm>
              <a:off x="1284200" y="4132092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Rectangle: Rounded Corners 72"/>
            <p:cNvSpPr/>
            <p:nvPr/>
          </p:nvSpPr>
          <p:spPr>
            <a:xfrm rot="5400000">
              <a:off x="3484422" y="2264085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Rectangle: Rounded Corners 73"/>
            <p:cNvSpPr/>
            <p:nvPr/>
          </p:nvSpPr>
          <p:spPr>
            <a:xfrm>
              <a:off x="1366441" y="4382065"/>
              <a:ext cx="3380487" cy="226808"/>
            </a:xfrm>
            <a:prstGeom prst="roundRect">
              <a:avLst/>
            </a:prstGeom>
            <a:pattFill prst="ltUpDiag">
              <a:fgClr>
                <a:schemeClr val="accent2">
                  <a:lumMod val="75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76%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Rectangle 74"/>
            <p:cNvSpPr/>
            <p:nvPr/>
          </p:nvSpPr>
          <p:spPr>
            <a:xfrm>
              <a:off x="1284200" y="4728718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Rectangle: Rounded Corners 75"/>
            <p:cNvSpPr/>
            <p:nvPr/>
          </p:nvSpPr>
          <p:spPr>
            <a:xfrm rot="5400000">
              <a:off x="3484422" y="2860711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: Rounded Corners 76"/>
            <p:cNvSpPr/>
            <p:nvPr/>
          </p:nvSpPr>
          <p:spPr>
            <a:xfrm>
              <a:off x="1366441" y="4978691"/>
              <a:ext cx="3874861" cy="226808"/>
            </a:xfrm>
            <a:prstGeom prst="roundRect">
              <a:avLst/>
            </a:prstGeom>
            <a:pattFill prst="ltUpDiag">
              <a:fgClr>
                <a:schemeClr val="accent4">
                  <a:lumMod val="75000"/>
                </a:schemeClr>
              </a:fgClr>
              <a:bgClr>
                <a:schemeClr val="accent4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80%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Rectangle 77"/>
            <p:cNvSpPr/>
            <p:nvPr/>
          </p:nvSpPr>
          <p:spPr>
            <a:xfrm>
              <a:off x="1284200" y="5286656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: Rounded Corners 78"/>
            <p:cNvSpPr/>
            <p:nvPr/>
          </p:nvSpPr>
          <p:spPr>
            <a:xfrm rot="5400000">
              <a:off x="3484422" y="341864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: Rounded Corners 79"/>
            <p:cNvSpPr/>
            <p:nvPr/>
          </p:nvSpPr>
          <p:spPr>
            <a:xfrm>
              <a:off x="1366440" y="5536629"/>
              <a:ext cx="2395654" cy="226808"/>
            </a:xfrm>
            <a:prstGeom prst="roundRect">
              <a:avLst/>
            </a:prstGeom>
            <a:pattFill prst="ltUpDiag">
              <a:fgClr>
                <a:schemeClr val="accent5">
                  <a:lumMod val="75000"/>
                </a:schemeClr>
              </a:fgClr>
              <a:bgClr>
                <a:schemeClr val="accent5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58%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: Shape 80"/>
            <p:cNvSpPr/>
            <p:nvPr/>
          </p:nvSpPr>
          <p:spPr bwMode="auto">
            <a:xfrm>
              <a:off x="899419" y="5478398"/>
              <a:ext cx="313063" cy="310933"/>
            </a:xfrm>
            <a:custGeom>
              <a:avLst/>
              <a:gdLst>
                <a:gd name="T0" fmla="*/ 278227252 w 21437"/>
                <a:gd name="T1" fmla="*/ 181512920 h 21437"/>
                <a:gd name="T2" fmla="*/ 224525382 w 21437"/>
                <a:gd name="T3" fmla="*/ 186253815 h 21437"/>
                <a:gd name="T4" fmla="*/ 163746388 w 21437"/>
                <a:gd name="T5" fmla="*/ 127098893 h 21437"/>
                <a:gd name="T6" fmla="*/ 297860420 w 21437"/>
                <a:gd name="T7" fmla="*/ 48183154 h 21437"/>
                <a:gd name="T8" fmla="*/ 275053811 w 21437"/>
                <a:gd name="T9" fmla="*/ 25990522 h 21437"/>
                <a:gd name="T10" fmla="*/ 103373648 w 21437"/>
                <a:gd name="T11" fmla="*/ 68352185 h 21437"/>
                <a:gd name="T12" fmla="*/ 39968114 w 21437"/>
                <a:gd name="T13" fmla="*/ 6668302 h 21437"/>
                <a:gd name="T14" fmla="*/ 6852655 w 21437"/>
                <a:gd name="T15" fmla="*/ 6668302 h 21437"/>
                <a:gd name="T16" fmla="*/ 6852655 w 21437"/>
                <a:gd name="T17" fmla="*/ 38890974 h 21437"/>
                <a:gd name="T18" fmla="*/ 70245387 w 21437"/>
                <a:gd name="T19" fmla="*/ 100574975 h 21437"/>
                <a:gd name="T20" fmla="*/ 26808398 w 21437"/>
                <a:gd name="T21" fmla="*/ 267534270 h 21437"/>
                <a:gd name="T22" fmla="*/ 49629224 w 21437"/>
                <a:gd name="T23" fmla="*/ 289739412 h 21437"/>
                <a:gd name="T24" fmla="*/ 130630929 w 21437"/>
                <a:gd name="T25" fmla="*/ 159320396 h 21437"/>
                <a:gd name="T26" fmla="*/ 191411339 w 21437"/>
                <a:gd name="T27" fmla="*/ 218476486 h 21437"/>
                <a:gd name="T28" fmla="*/ 186538780 w 21437"/>
                <a:gd name="T29" fmla="*/ 270731883 h 21437"/>
                <a:gd name="T30" fmla="*/ 209344203 w 21437"/>
                <a:gd name="T31" fmla="*/ 292937024 h 21437"/>
                <a:gd name="T32" fmla="*/ 242459541 w 21437"/>
                <a:gd name="T33" fmla="*/ 235926948 h 21437"/>
                <a:gd name="T34" fmla="*/ 301048198 w 21437"/>
                <a:gd name="T35" fmla="*/ 203704266 h 21437"/>
                <a:gd name="T36" fmla="*/ 278227252 w 21437"/>
                <a:gd name="T37" fmla="*/ 181512920 h 21437"/>
                <a:gd name="T38" fmla="*/ 278227252 w 21437"/>
                <a:gd name="T39" fmla="*/ 181512920 h 21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37" h="21437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  <a:moveTo>
                    <a:pt x="19812" y="13283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Freeform: Shape 81"/>
            <p:cNvSpPr/>
            <p:nvPr/>
          </p:nvSpPr>
          <p:spPr bwMode="auto">
            <a:xfrm>
              <a:off x="969700" y="3193677"/>
              <a:ext cx="172504" cy="313062"/>
            </a:xfrm>
            <a:custGeom>
              <a:avLst/>
              <a:gdLst>
                <a:gd name="T0" fmla="*/ 19780573 w 21600"/>
                <a:gd name="T1" fmla="*/ 191199061 h 21600"/>
                <a:gd name="T2" fmla="*/ 25382283 w 21600"/>
                <a:gd name="T3" fmla="*/ 96676410 h 21600"/>
                <a:gd name="T4" fmla="*/ 25387355 w 21600"/>
                <a:gd name="T5" fmla="*/ 96648741 h 21600"/>
                <a:gd name="T6" fmla="*/ 25382283 w 21600"/>
                <a:gd name="T7" fmla="*/ 96648741 h 21600"/>
                <a:gd name="T8" fmla="*/ 25387355 w 21600"/>
                <a:gd name="T9" fmla="*/ 96554089 h 21600"/>
                <a:gd name="T10" fmla="*/ 10594318 w 21600"/>
                <a:gd name="T11" fmla="*/ 96622250 h 21600"/>
                <a:gd name="T12" fmla="*/ 16003842 w 21600"/>
                <a:gd name="T13" fmla="*/ 0 h 21600"/>
                <a:gd name="T14" fmla="*/ 7705606 w 21600"/>
                <a:gd name="T15" fmla="*/ 0 h 21600"/>
                <a:gd name="T16" fmla="*/ 6346 w 21600"/>
                <a:gd name="T17" fmla="*/ 130381521 h 21600"/>
                <a:gd name="T18" fmla="*/ 0 w 21600"/>
                <a:gd name="T19" fmla="*/ 130409308 h 21600"/>
                <a:gd name="T20" fmla="*/ 5066 w 21600"/>
                <a:gd name="T21" fmla="*/ 130409308 h 21600"/>
                <a:gd name="T22" fmla="*/ 0 w 21600"/>
                <a:gd name="T23" fmla="*/ 130517735 h 21600"/>
                <a:gd name="T24" fmla="*/ 14793037 w 21600"/>
                <a:gd name="T25" fmla="*/ 130436966 h 21600"/>
                <a:gd name="T26" fmla="*/ 11261231 w 21600"/>
                <a:gd name="T27" fmla="*/ 191212836 h 21600"/>
                <a:gd name="T28" fmla="*/ 4331826 w 21600"/>
                <a:gd name="T29" fmla="*/ 191212836 h 21600"/>
                <a:gd name="T30" fmla="*/ 10776413 w 21600"/>
                <a:gd name="T31" fmla="*/ 294279076 h 21600"/>
                <a:gd name="T32" fmla="*/ 27129407 w 21600"/>
                <a:gd name="T33" fmla="*/ 191212836 h 21600"/>
                <a:gd name="T34" fmla="*/ 19780573 w 21600"/>
                <a:gd name="T35" fmla="*/ 191212836 h 21600"/>
                <a:gd name="T36" fmla="*/ 19780573 w 21600"/>
                <a:gd name="T37" fmla="*/ 191199061 h 21600"/>
                <a:gd name="T38" fmla="*/ 19780573 w 21600"/>
                <a:gd name="T39" fmla="*/ 191199061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  <a:moveTo>
                    <a:pt x="15749" y="14034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Freeform: Shape 82"/>
            <p:cNvSpPr/>
            <p:nvPr/>
          </p:nvSpPr>
          <p:spPr bwMode="auto">
            <a:xfrm>
              <a:off x="890261" y="4312423"/>
              <a:ext cx="287507" cy="313062"/>
            </a:xfrm>
            <a:custGeom>
              <a:avLst/>
              <a:gdLst>
                <a:gd name="T0" fmla="*/ 209330669 w 21600"/>
                <a:gd name="T1" fmla="*/ 71021845 h 21600"/>
                <a:gd name="T2" fmla="*/ 112786572 w 21600"/>
                <a:gd name="T3" fmla="*/ 0 h 21600"/>
                <a:gd name="T4" fmla="*/ 0 w 21600"/>
                <a:gd name="T5" fmla="*/ 147139538 h 21600"/>
                <a:gd name="T6" fmla="*/ 112786572 w 21600"/>
                <a:gd name="T7" fmla="*/ 294279076 h 21600"/>
                <a:gd name="T8" fmla="*/ 208855966 w 21600"/>
                <a:gd name="T9" fmla="*/ 224238280 h 21600"/>
                <a:gd name="T10" fmla="*/ 111226631 w 21600"/>
                <a:gd name="T11" fmla="*/ 147820490 h 21600"/>
                <a:gd name="T12" fmla="*/ 209330669 w 21600"/>
                <a:gd name="T13" fmla="*/ 71021845 h 21600"/>
                <a:gd name="T14" fmla="*/ 132886095 w 21600"/>
                <a:gd name="T15" fmla="*/ 39509699 h 21600"/>
                <a:gd name="T16" fmla="*/ 150902347 w 21600"/>
                <a:gd name="T17" fmla="*/ 63011683 h 21600"/>
                <a:gd name="T18" fmla="*/ 132886095 w 21600"/>
                <a:gd name="T19" fmla="*/ 86512490 h 21600"/>
                <a:gd name="T20" fmla="*/ 114879696 w 21600"/>
                <a:gd name="T21" fmla="*/ 63011683 h 21600"/>
                <a:gd name="T22" fmla="*/ 132886095 w 21600"/>
                <a:gd name="T23" fmla="*/ 39509699 h 21600"/>
                <a:gd name="T24" fmla="*/ 132886095 w 21600"/>
                <a:gd name="T25" fmla="*/ 3950969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5213"/>
                  </a:moveTo>
                  <a:cubicBezTo>
                    <a:pt x="19560" y="2089"/>
                    <a:pt x="15862" y="0"/>
                    <a:pt x="11638" y="0"/>
                  </a:cubicBezTo>
                  <a:cubicBezTo>
                    <a:pt x="5210" y="0"/>
                    <a:pt x="0" y="4835"/>
                    <a:pt x="0" y="10800"/>
                  </a:cubicBezTo>
                  <a:cubicBezTo>
                    <a:pt x="0" y="16765"/>
                    <a:pt x="5210" y="21600"/>
                    <a:pt x="11638" y="21600"/>
                  </a:cubicBezTo>
                  <a:cubicBezTo>
                    <a:pt x="15829" y="21600"/>
                    <a:pt x="19502" y="19544"/>
                    <a:pt x="21551" y="16459"/>
                  </a:cubicBezTo>
                  <a:lnTo>
                    <a:pt x="11477" y="10850"/>
                  </a:lnTo>
                  <a:lnTo>
                    <a:pt x="21600" y="5213"/>
                  </a:lnTo>
                  <a:close/>
                  <a:moveTo>
                    <a:pt x="13712" y="2900"/>
                  </a:moveTo>
                  <a:cubicBezTo>
                    <a:pt x="14739" y="2900"/>
                    <a:pt x="15571" y="3672"/>
                    <a:pt x="15571" y="4625"/>
                  </a:cubicBezTo>
                  <a:cubicBezTo>
                    <a:pt x="15571" y="5578"/>
                    <a:pt x="14739" y="6350"/>
                    <a:pt x="13712" y="6350"/>
                  </a:cubicBezTo>
                  <a:cubicBezTo>
                    <a:pt x="12686" y="6350"/>
                    <a:pt x="11854" y="5578"/>
                    <a:pt x="11854" y="4625"/>
                  </a:cubicBezTo>
                  <a:cubicBezTo>
                    <a:pt x="11854" y="3672"/>
                    <a:pt x="12686" y="2900"/>
                    <a:pt x="13712" y="2900"/>
                  </a:cubicBezTo>
                  <a:close/>
                  <a:moveTo>
                    <a:pt x="13712" y="29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Freeform: Shape 83"/>
            <p:cNvSpPr/>
            <p:nvPr/>
          </p:nvSpPr>
          <p:spPr bwMode="auto">
            <a:xfrm>
              <a:off x="899422" y="3789257"/>
              <a:ext cx="313062" cy="227875"/>
            </a:xfrm>
            <a:custGeom>
              <a:avLst/>
              <a:gdLst>
                <a:gd name="T0" fmla="*/ 284074652 w 21600"/>
                <a:gd name="T1" fmla="*/ 9591959 h 21600"/>
                <a:gd name="T2" fmla="*/ 130722003 w 21600"/>
                <a:gd name="T3" fmla="*/ 9591959 h 21600"/>
                <a:gd name="T4" fmla="*/ 130613565 w 21600"/>
                <a:gd name="T5" fmla="*/ 9477184 h 21600"/>
                <a:gd name="T6" fmla="*/ 120845572 w 21600"/>
                <a:gd name="T7" fmla="*/ 3495796 h 21600"/>
                <a:gd name="T8" fmla="*/ 106076264 w 21600"/>
                <a:gd name="T9" fmla="*/ 0 h 21600"/>
                <a:gd name="T10" fmla="*/ 62397606 w 21600"/>
                <a:gd name="T11" fmla="*/ 0 h 21600"/>
                <a:gd name="T12" fmla="*/ 47629465 w 21600"/>
                <a:gd name="T13" fmla="*/ 3495796 h 21600"/>
                <a:gd name="T14" fmla="*/ 37875355 w 21600"/>
                <a:gd name="T15" fmla="*/ 9477184 h 21600"/>
                <a:gd name="T16" fmla="*/ 37751749 w 21600"/>
                <a:gd name="T17" fmla="*/ 9591959 h 21600"/>
                <a:gd name="T18" fmla="*/ 10204304 w 21600"/>
                <a:gd name="T19" fmla="*/ 9591959 h 21600"/>
                <a:gd name="T20" fmla="*/ 0 w 21600"/>
                <a:gd name="T21" fmla="*/ 13504517 h 21600"/>
                <a:gd name="T22" fmla="*/ 0 w 21600"/>
                <a:gd name="T23" fmla="*/ 78701562 h 21600"/>
                <a:gd name="T24" fmla="*/ 10204304 w 21600"/>
                <a:gd name="T25" fmla="*/ 82610220 h 21600"/>
                <a:gd name="T26" fmla="*/ 284074652 w 21600"/>
                <a:gd name="T27" fmla="*/ 82610220 h 21600"/>
                <a:gd name="T28" fmla="*/ 294279076 w 21600"/>
                <a:gd name="T29" fmla="*/ 78701562 h 21600"/>
                <a:gd name="T30" fmla="*/ 294279076 w 21600"/>
                <a:gd name="T31" fmla="*/ 13504517 h 21600"/>
                <a:gd name="T32" fmla="*/ 284074652 w 21600"/>
                <a:gd name="T33" fmla="*/ 9591959 h 21600"/>
                <a:gd name="T34" fmla="*/ 43284027 w 21600"/>
                <a:gd name="T35" fmla="*/ 76204222 h 21600"/>
                <a:gd name="T36" fmla="*/ 8255980 w 21600"/>
                <a:gd name="T37" fmla="*/ 76204222 h 21600"/>
                <a:gd name="T38" fmla="*/ 8255980 w 21600"/>
                <a:gd name="T39" fmla="*/ 16108848 h 21600"/>
                <a:gd name="T40" fmla="*/ 43284027 w 21600"/>
                <a:gd name="T41" fmla="*/ 16108848 h 21600"/>
                <a:gd name="T42" fmla="*/ 43284027 w 21600"/>
                <a:gd name="T43" fmla="*/ 76204222 h 21600"/>
                <a:gd name="T44" fmla="*/ 146771280 w 21600"/>
                <a:gd name="T45" fmla="*/ 70237863 h 21600"/>
                <a:gd name="T46" fmla="*/ 83951256 w 21600"/>
                <a:gd name="T47" fmla="*/ 46154616 h 21600"/>
                <a:gd name="T48" fmla="*/ 146771280 w 21600"/>
                <a:gd name="T49" fmla="*/ 22075207 h 21600"/>
                <a:gd name="T50" fmla="*/ 209578696 w 21600"/>
                <a:gd name="T51" fmla="*/ 46154616 h 21600"/>
                <a:gd name="T52" fmla="*/ 146771280 w 21600"/>
                <a:gd name="T53" fmla="*/ 70237863 h 21600"/>
                <a:gd name="T54" fmla="*/ 266281437 w 21600"/>
                <a:gd name="T55" fmla="*/ 35713491 h 21600"/>
                <a:gd name="T56" fmla="*/ 229592674 w 21600"/>
                <a:gd name="T57" fmla="*/ 35713491 h 21600"/>
                <a:gd name="T58" fmla="*/ 229592674 w 21600"/>
                <a:gd name="T59" fmla="*/ 21650651 h 21600"/>
                <a:gd name="T60" fmla="*/ 266281437 w 21600"/>
                <a:gd name="T61" fmla="*/ 21650651 h 21600"/>
                <a:gd name="T62" fmla="*/ 266281437 w 21600"/>
                <a:gd name="T63" fmla="*/ 35713491 h 21600"/>
                <a:gd name="T64" fmla="*/ 266281437 w 21600"/>
                <a:gd name="T65" fmla="*/ 35713491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20851" y="2508"/>
                  </a:moveTo>
                  <a:lnTo>
                    <a:pt x="9595" y="2508"/>
                  </a:lnTo>
                  <a:cubicBezTo>
                    <a:pt x="9592" y="2498"/>
                    <a:pt x="9590" y="2487"/>
                    <a:pt x="9587" y="2478"/>
                  </a:cubicBezTo>
                  <a:lnTo>
                    <a:pt x="8870" y="914"/>
                  </a:lnTo>
                  <a:cubicBezTo>
                    <a:pt x="8686" y="411"/>
                    <a:pt x="8199" y="0"/>
                    <a:pt x="7786" y="0"/>
                  </a:cubicBezTo>
                  <a:lnTo>
                    <a:pt x="4580" y="0"/>
                  </a:lnTo>
                  <a:cubicBezTo>
                    <a:pt x="4168" y="0"/>
                    <a:pt x="3680" y="412"/>
                    <a:pt x="3496" y="914"/>
                  </a:cubicBezTo>
                  <a:lnTo>
                    <a:pt x="2780" y="2478"/>
                  </a:lnTo>
                  <a:cubicBezTo>
                    <a:pt x="2776" y="2487"/>
                    <a:pt x="2775" y="2498"/>
                    <a:pt x="2771" y="2508"/>
                  </a:cubicBezTo>
                  <a:lnTo>
                    <a:pt x="749" y="2508"/>
                  </a:lnTo>
                  <a:cubicBezTo>
                    <a:pt x="337" y="2508"/>
                    <a:pt x="0" y="2968"/>
                    <a:pt x="0" y="3531"/>
                  </a:cubicBezTo>
                  <a:lnTo>
                    <a:pt x="0" y="20578"/>
                  </a:lnTo>
                  <a:cubicBezTo>
                    <a:pt x="0" y="21140"/>
                    <a:pt x="337" y="21600"/>
                    <a:pt x="749" y="21600"/>
                  </a:cubicBezTo>
                  <a:lnTo>
                    <a:pt x="20851" y="21600"/>
                  </a:lnTo>
                  <a:cubicBezTo>
                    <a:pt x="21263" y="21600"/>
                    <a:pt x="21600" y="21140"/>
                    <a:pt x="21600" y="20578"/>
                  </a:cubicBezTo>
                  <a:lnTo>
                    <a:pt x="21600" y="3531"/>
                  </a:lnTo>
                  <a:cubicBezTo>
                    <a:pt x="21600" y="2968"/>
                    <a:pt x="21263" y="2508"/>
                    <a:pt x="20851" y="2508"/>
                  </a:cubicBezTo>
                  <a:close/>
                  <a:moveTo>
                    <a:pt x="3177" y="19925"/>
                  </a:moveTo>
                  <a:lnTo>
                    <a:pt x="606" y="19925"/>
                  </a:lnTo>
                  <a:lnTo>
                    <a:pt x="606" y="4212"/>
                  </a:lnTo>
                  <a:lnTo>
                    <a:pt x="3177" y="4212"/>
                  </a:lnTo>
                  <a:lnTo>
                    <a:pt x="3177" y="19925"/>
                  </a:lnTo>
                  <a:close/>
                  <a:moveTo>
                    <a:pt x="10773" y="18365"/>
                  </a:moveTo>
                  <a:cubicBezTo>
                    <a:pt x="8226" y="18365"/>
                    <a:pt x="6162" y="15546"/>
                    <a:pt x="6162" y="12068"/>
                  </a:cubicBezTo>
                  <a:cubicBezTo>
                    <a:pt x="6162" y="8591"/>
                    <a:pt x="8226" y="5772"/>
                    <a:pt x="10773" y="5772"/>
                  </a:cubicBezTo>
                  <a:cubicBezTo>
                    <a:pt x="13319" y="5772"/>
                    <a:pt x="15383" y="8591"/>
                    <a:pt x="15383" y="12068"/>
                  </a:cubicBezTo>
                  <a:cubicBezTo>
                    <a:pt x="15383" y="15546"/>
                    <a:pt x="13319" y="18365"/>
                    <a:pt x="10773" y="18365"/>
                  </a:cubicBezTo>
                  <a:close/>
                  <a:moveTo>
                    <a:pt x="19545" y="9338"/>
                  </a:moveTo>
                  <a:lnTo>
                    <a:pt x="16852" y="9338"/>
                  </a:lnTo>
                  <a:lnTo>
                    <a:pt x="16852" y="5661"/>
                  </a:lnTo>
                  <a:lnTo>
                    <a:pt x="19545" y="5661"/>
                  </a:lnTo>
                  <a:lnTo>
                    <a:pt x="19545" y="9338"/>
                  </a:lnTo>
                  <a:close/>
                  <a:moveTo>
                    <a:pt x="19545" y="933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28" name="Group 84"/>
            <p:cNvGrpSpPr/>
            <p:nvPr/>
          </p:nvGrpSpPr>
          <p:grpSpPr bwMode="auto">
            <a:xfrm>
              <a:off x="887349" y="4942822"/>
              <a:ext cx="310933" cy="266209"/>
              <a:chOff x="0" y="0"/>
              <a:chExt cx="576" cy="493"/>
            </a:xfrm>
            <a:solidFill>
              <a:schemeClr val="accent4"/>
            </a:solidFill>
            <a:effectLst/>
          </p:grpSpPr>
          <p:sp>
            <p:nvSpPr>
              <p:cNvPr id="75" name="Freeform: Shape 85"/>
              <p:cNvSpPr/>
              <p:nvPr/>
            </p:nvSpPr>
            <p:spPr bwMode="auto">
              <a:xfrm>
                <a:off x="0" y="0"/>
                <a:ext cx="576" cy="4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600" h="21600">
                    <a:moveTo>
                      <a:pt x="20846" y="0"/>
                    </a:moveTo>
                    <a:lnTo>
                      <a:pt x="3886" y="0"/>
                    </a:lnTo>
                    <a:cubicBezTo>
                      <a:pt x="3293" y="0"/>
                      <a:pt x="3132" y="187"/>
                      <a:pt x="3132" y="883"/>
                    </a:cubicBezTo>
                    <a:lnTo>
                      <a:pt x="3132" y="3757"/>
                    </a:lnTo>
                    <a:lnTo>
                      <a:pt x="754" y="3757"/>
                    </a:lnTo>
                    <a:cubicBezTo>
                      <a:pt x="161" y="3757"/>
                      <a:pt x="0" y="3944"/>
                      <a:pt x="0" y="4639"/>
                    </a:cubicBezTo>
                    <a:lnTo>
                      <a:pt x="0" y="19215"/>
                    </a:lnTo>
                    <a:cubicBezTo>
                      <a:pt x="0" y="20254"/>
                      <a:pt x="1044" y="21600"/>
                      <a:pt x="2039" y="21600"/>
                    </a:cubicBezTo>
                    <a:lnTo>
                      <a:pt x="3886" y="21600"/>
                    </a:lnTo>
                    <a:lnTo>
                      <a:pt x="18035" y="21600"/>
                    </a:lnTo>
                    <a:lnTo>
                      <a:pt x="20845" y="21600"/>
                    </a:lnTo>
                    <a:cubicBezTo>
                      <a:pt x="21439" y="21600"/>
                      <a:pt x="21600" y="21413"/>
                      <a:pt x="21600" y="20717"/>
                    </a:cubicBezTo>
                    <a:lnTo>
                      <a:pt x="21600" y="883"/>
                    </a:lnTo>
                    <a:cubicBezTo>
                      <a:pt x="21600" y="187"/>
                      <a:pt x="21440" y="0"/>
                      <a:pt x="20846" y="0"/>
                    </a:cubicBezTo>
                    <a:close/>
                    <a:moveTo>
                      <a:pt x="20315" y="20097"/>
                    </a:moveTo>
                    <a:lnTo>
                      <a:pt x="18035" y="20097"/>
                    </a:lnTo>
                    <a:lnTo>
                      <a:pt x="3886" y="20097"/>
                    </a:lnTo>
                    <a:lnTo>
                      <a:pt x="2040" y="20097"/>
                    </a:lnTo>
                    <a:cubicBezTo>
                      <a:pt x="1811" y="20097"/>
                      <a:pt x="1310" y="19505"/>
                      <a:pt x="1285" y="19214"/>
                    </a:cubicBezTo>
                    <a:lnTo>
                      <a:pt x="1285" y="5258"/>
                    </a:lnTo>
                    <a:lnTo>
                      <a:pt x="3132" y="5258"/>
                    </a:lnTo>
                    <a:lnTo>
                      <a:pt x="3132" y="18750"/>
                    </a:lnTo>
                    <a:lnTo>
                      <a:pt x="4416" y="18750"/>
                    </a:lnTo>
                    <a:lnTo>
                      <a:pt x="4416" y="5258"/>
                    </a:lnTo>
                    <a:lnTo>
                      <a:pt x="4417" y="5258"/>
                    </a:lnTo>
                    <a:lnTo>
                      <a:pt x="4417" y="3756"/>
                    </a:lnTo>
                    <a:lnTo>
                      <a:pt x="4417" y="1502"/>
                    </a:lnTo>
                    <a:lnTo>
                      <a:pt x="20315" y="1502"/>
                    </a:lnTo>
                    <a:lnTo>
                      <a:pt x="20315" y="20097"/>
                    </a:lnTo>
                    <a:close/>
                    <a:moveTo>
                      <a:pt x="20315" y="2009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6" name="Rectangle 86"/>
              <p:cNvSpPr/>
              <p:nvPr/>
            </p:nvSpPr>
            <p:spPr bwMode="auto">
              <a:xfrm>
                <a:off x="168" y="72"/>
                <a:ext cx="154" cy="1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7" name="Rectangle 87"/>
              <p:cNvSpPr/>
              <p:nvPr/>
            </p:nvSpPr>
            <p:spPr bwMode="auto">
              <a:xfrm>
                <a:off x="368" y="96"/>
                <a:ext cx="128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8" name="Rectangle 88"/>
              <p:cNvSpPr/>
              <p:nvPr/>
            </p:nvSpPr>
            <p:spPr bwMode="auto">
              <a:xfrm>
                <a:off x="368" y="176"/>
                <a:ext cx="128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9" name="Rectangle 89"/>
              <p:cNvSpPr/>
              <p:nvPr/>
            </p:nvSpPr>
            <p:spPr bwMode="auto">
              <a:xfrm>
                <a:off x="168" y="280"/>
                <a:ext cx="330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80" name="Rectangle 90"/>
              <p:cNvSpPr/>
              <p:nvPr/>
            </p:nvSpPr>
            <p:spPr bwMode="auto">
              <a:xfrm>
                <a:off x="168" y="360"/>
                <a:ext cx="330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29" name="Rectangle 91"/>
            <p:cNvSpPr/>
            <p:nvPr/>
          </p:nvSpPr>
          <p:spPr>
            <a:xfrm>
              <a:off x="6773572" y="3016215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Rectangle: Rounded Corners 92"/>
            <p:cNvSpPr/>
            <p:nvPr/>
          </p:nvSpPr>
          <p:spPr>
            <a:xfrm rot="5400000">
              <a:off x="8973792" y="114820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Rectangle: Rounded Corners 93"/>
            <p:cNvSpPr/>
            <p:nvPr/>
          </p:nvSpPr>
          <p:spPr>
            <a:xfrm>
              <a:off x="6855812" y="3266189"/>
              <a:ext cx="3874861" cy="226808"/>
            </a:xfrm>
            <a:prstGeom prst="roundRect">
              <a:avLst/>
            </a:prstGeom>
            <a:pattFill prst="ltUpDiag">
              <a:fgClr>
                <a:schemeClr val="accent1">
                  <a:lumMod val="75000"/>
                </a:schemeClr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80%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Rectangle 94"/>
            <p:cNvSpPr/>
            <p:nvPr/>
          </p:nvSpPr>
          <p:spPr>
            <a:xfrm>
              <a:off x="6773572" y="3574154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Rectangle: Rounded Corners 95"/>
            <p:cNvSpPr/>
            <p:nvPr/>
          </p:nvSpPr>
          <p:spPr>
            <a:xfrm rot="5400000">
              <a:off x="8973792" y="1706147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Rectangle: Rounded Corners 96"/>
            <p:cNvSpPr/>
            <p:nvPr/>
          </p:nvSpPr>
          <p:spPr>
            <a:xfrm>
              <a:off x="6855811" y="3824127"/>
              <a:ext cx="2395654" cy="226808"/>
            </a:xfrm>
            <a:prstGeom prst="roundRect">
              <a:avLst/>
            </a:prstGeom>
            <a:pattFill prst="ltUpDiag">
              <a:fgClr>
                <a:schemeClr val="accent3">
                  <a:lumMod val="75000"/>
                </a:schemeClr>
              </a:fgClr>
              <a:bgClr>
                <a:schemeClr val="accent3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58%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97"/>
            <p:cNvSpPr/>
            <p:nvPr/>
          </p:nvSpPr>
          <p:spPr>
            <a:xfrm>
              <a:off x="6773572" y="4132092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Rectangle: Rounded Corners 98"/>
            <p:cNvSpPr/>
            <p:nvPr/>
          </p:nvSpPr>
          <p:spPr>
            <a:xfrm rot="5400000">
              <a:off x="8973792" y="2264085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Rectangle: Rounded Corners 99"/>
            <p:cNvSpPr/>
            <p:nvPr/>
          </p:nvSpPr>
          <p:spPr>
            <a:xfrm>
              <a:off x="6855812" y="4382065"/>
              <a:ext cx="3380487" cy="226808"/>
            </a:xfrm>
            <a:prstGeom prst="roundRect">
              <a:avLst/>
            </a:prstGeom>
            <a:pattFill prst="ltUpDiag">
              <a:fgClr>
                <a:schemeClr val="accent2">
                  <a:lumMod val="75000"/>
                </a:schemeClr>
              </a:fgClr>
              <a:bgClr>
                <a:schemeClr val="accent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76%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Rectangle 100"/>
            <p:cNvSpPr/>
            <p:nvPr/>
          </p:nvSpPr>
          <p:spPr>
            <a:xfrm>
              <a:off x="6773572" y="4728718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Rectangle: Rounded Corners 101"/>
            <p:cNvSpPr/>
            <p:nvPr/>
          </p:nvSpPr>
          <p:spPr>
            <a:xfrm rot="5400000">
              <a:off x="8973792" y="2860711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Rectangle: Rounded Corners 102"/>
            <p:cNvSpPr/>
            <p:nvPr/>
          </p:nvSpPr>
          <p:spPr>
            <a:xfrm>
              <a:off x="6855812" y="4978691"/>
              <a:ext cx="3874861" cy="226808"/>
            </a:xfrm>
            <a:prstGeom prst="roundRect">
              <a:avLst/>
            </a:prstGeom>
            <a:pattFill prst="ltUpDiag">
              <a:fgClr>
                <a:schemeClr val="accent4">
                  <a:lumMod val="75000"/>
                </a:schemeClr>
              </a:fgClr>
              <a:bgClr>
                <a:schemeClr val="accent4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80%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Rectangle 103"/>
            <p:cNvSpPr/>
            <p:nvPr/>
          </p:nvSpPr>
          <p:spPr>
            <a:xfrm>
              <a:off x="6773572" y="5286656"/>
              <a:ext cx="3367121" cy="232557"/>
            </a:xfrm>
            <a:prstGeom prst="rect">
              <a:avLst/>
            </a:prstGeom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900" b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900" b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Rectangle: Rounded Corners 104"/>
            <p:cNvSpPr/>
            <p:nvPr/>
          </p:nvSpPr>
          <p:spPr>
            <a:xfrm rot="5400000">
              <a:off x="8973792" y="3418649"/>
              <a:ext cx="226810" cy="4462773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Rectangle: Rounded Corners 105"/>
            <p:cNvSpPr/>
            <p:nvPr/>
          </p:nvSpPr>
          <p:spPr>
            <a:xfrm>
              <a:off x="6855811" y="5536629"/>
              <a:ext cx="2395654" cy="226808"/>
            </a:xfrm>
            <a:prstGeom prst="roundRect">
              <a:avLst/>
            </a:prstGeom>
            <a:pattFill prst="ltUpDiag">
              <a:fgClr>
                <a:schemeClr val="accent5">
                  <a:lumMod val="75000"/>
                </a:schemeClr>
              </a:fgClr>
              <a:bgClr>
                <a:schemeClr val="accent5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anchor="ctr" anchorCtr="0">
              <a:normAutofit/>
            </a:bodyPr>
            <a:lstStyle/>
            <a:p>
              <a:pPr algn="r"/>
              <a:r>
                <a:rPr lang="en-US" sz="1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58%</a:t>
              </a:r>
              <a:endParaRPr lang="en-US" sz="1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Freeform: Shape 106"/>
            <p:cNvSpPr/>
            <p:nvPr/>
          </p:nvSpPr>
          <p:spPr bwMode="auto">
            <a:xfrm>
              <a:off x="6388790" y="5478398"/>
              <a:ext cx="313063" cy="310933"/>
            </a:xfrm>
            <a:custGeom>
              <a:avLst/>
              <a:gdLst>
                <a:gd name="T0" fmla="*/ 278227252 w 21437"/>
                <a:gd name="T1" fmla="*/ 181512920 h 21437"/>
                <a:gd name="T2" fmla="*/ 224525382 w 21437"/>
                <a:gd name="T3" fmla="*/ 186253815 h 21437"/>
                <a:gd name="T4" fmla="*/ 163746388 w 21437"/>
                <a:gd name="T5" fmla="*/ 127098893 h 21437"/>
                <a:gd name="T6" fmla="*/ 297860420 w 21437"/>
                <a:gd name="T7" fmla="*/ 48183154 h 21437"/>
                <a:gd name="T8" fmla="*/ 275053811 w 21437"/>
                <a:gd name="T9" fmla="*/ 25990522 h 21437"/>
                <a:gd name="T10" fmla="*/ 103373648 w 21437"/>
                <a:gd name="T11" fmla="*/ 68352185 h 21437"/>
                <a:gd name="T12" fmla="*/ 39968114 w 21437"/>
                <a:gd name="T13" fmla="*/ 6668302 h 21437"/>
                <a:gd name="T14" fmla="*/ 6852655 w 21437"/>
                <a:gd name="T15" fmla="*/ 6668302 h 21437"/>
                <a:gd name="T16" fmla="*/ 6852655 w 21437"/>
                <a:gd name="T17" fmla="*/ 38890974 h 21437"/>
                <a:gd name="T18" fmla="*/ 70245387 w 21437"/>
                <a:gd name="T19" fmla="*/ 100574975 h 21437"/>
                <a:gd name="T20" fmla="*/ 26808398 w 21437"/>
                <a:gd name="T21" fmla="*/ 267534270 h 21437"/>
                <a:gd name="T22" fmla="*/ 49629224 w 21437"/>
                <a:gd name="T23" fmla="*/ 289739412 h 21437"/>
                <a:gd name="T24" fmla="*/ 130630929 w 21437"/>
                <a:gd name="T25" fmla="*/ 159320396 h 21437"/>
                <a:gd name="T26" fmla="*/ 191411339 w 21437"/>
                <a:gd name="T27" fmla="*/ 218476486 h 21437"/>
                <a:gd name="T28" fmla="*/ 186538780 w 21437"/>
                <a:gd name="T29" fmla="*/ 270731883 h 21437"/>
                <a:gd name="T30" fmla="*/ 209344203 w 21437"/>
                <a:gd name="T31" fmla="*/ 292937024 h 21437"/>
                <a:gd name="T32" fmla="*/ 242459541 w 21437"/>
                <a:gd name="T33" fmla="*/ 235926948 h 21437"/>
                <a:gd name="T34" fmla="*/ 301048198 w 21437"/>
                <a:gd name="T35" fmla="*/ 203704266 h 21437"/>
                <a:gd name="T36" fmla="*/ 278227252 w 21437"/>
                <a:gd name="T37" fmla="*/ 181512920 h 21437"/>
                <a:gd name="T38" fmla="*/ 278227252 w 21437"/>
                <a:gd name="T39" fmla="*/ 181512920 h 21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437" h="21437">
                  <a:moveTo>
                    <a:pt x="19812" y="13283"/>
                  </a:moveTo>
                  <a:lnTo>
                    <a:pt x="15988" y="13630"/>
                  </a:lnTo>
                  <a:lnTo>
                    <a:pt x="11660" y="9301"/>
                  </a:lnTo>
                  <a:lnTo>
                    <a:pt x="21210" y="3526"/>
                  </a:lnTo>
                  <a:lnTo>
                    <a:pt x="19586" y="1902"/>
                  </a:lnTo>
                  <a:lnTo>
                    <a:pt x="7361" y="5002"/>
                  </a:lnTo>
                  <a:lnTo>
                    <a:pt x="2846" y="488"/>
                  </a:lnTo>
                  <a:cubicBezTo>
                    <a:pt x="2195" y="-163"/>
                    <a:pt x="1140" y="-163"/>
                    <a:pt x="488" y="488"/>
                  </a:cubicBezTo>
                  <a:cubicBezTo>
                    <a:pt x="-163" y="1140"/>
                    <a:pt x="-163" y="2195"/>
                    <a:pt x="488" y="2846"/>
                  </a:cubicBezTo>
                  <a:lnTo>
                    <a:pt x="5002" y="7360"/>
                  </a:lnTo>
                  <a:lnTo>
                    <a:pt x="1909" y="19578"/>
                  </a:lnTo>
                  <a:lnTo>
                    <a:pt x="3534" y="21203"/>
                  </a:lnTo>
                  <a:lnTo>
                    <a:pt x="9302" y="11659"/>
                  </a:lnTo>
                  <a:lnTo>
                    <a:pt x="13630" y="15988"/>
                  </a:lnTo>
                  <a:lnTo>
                    <a:pt x="13283" y="19812"/>
                  </a:lnTo>
                  <a:lnTo>
                    <a:pt x="14907" y="21437"/>
                  </a:lnTo>
                  <a:lnTo>
                    <a:pt x="17265" y="17265"/>
                  </a:lnTo>
                  <a:lnTo>
                    <a:pt x="21437" y="14907"/>
                  </a:lnTo>
                  <a:lnTo>
                    <a:pt x="19812" y="13283"/>
                  </a:lnTo>
                  <a:close/>
                  <a:moveTo>
                    <a:pt x="19812" y="13283"/>
                  </a:move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Freeform: Shape 107"/>
            <p:cNvSpPr/>
            <p:nvPr/>
          </p:nvSpPr>
          <p:spPr bwMode="auto">
            <a:xfrm>
              <a:off x="6459072" y="3193677"/>
              <a:ext cx="172504" cy="313062"/>
            </a:xfrm>
            <a:custGeom>
              <a:avLst/>
              <a:gdLst>
                <a:gd name="T0" fmla="*/ 19780573 w 21600"/>
                <a:gd name="T1" fmla="*/ 191199061 h 21600"/>
                <a:gd name="T2" fmla="*/ 25382283 w 21600"/>
                <a:gd name="T3" fmla="*/ 96676410 h 21600"/>
                <a:gd name="T4" fmla="*/ 25387355 w 21600"/>
                <a:gd name="T5" fmla="*/ 96648741 h 21600"/>
                <a:gd name="T6" fmla="*/ 25382283 w 21600"/>
                <a:gd name="T7" fmla="*/ 96648741 h 21600"/>
                <a:gd name="T8" fmla="*/ 25387355 w 21600"/>
                <a:gd name="T9" fmla="*/ 96554089 h 21600"/>
                <a:gd name="T10" fmla="*/ 10594318 w 21600"/>
                <a:gd name="T11" fmla="*/ 96622250 h 21600"/>
                <a:gd name="T12" fmla="*/ 16003842 w 21600"/>
                <a:gd name="T13" fmla="*/ 0 h 21600"/>
                <a:gd name="T14" fmla="*/ 7705606 w 21600"/>
                <a:gd name="T15" fmla="*/ 0 h 21600"/>
                <a:gd name="T16" fmla="*/ 6346 w 21600"/>
                <a:gd name="T17" fmla="*/ 130381521 h 21600"/>
                <a:gd name="T18" fmla="*/ 0 w 21600"/>
                <a:gd name="T19" fmla="*/ 130409308 h 21600"/>
                <a:gd name="T20" fmla="*/ 5066 w 21600"/>
                <a:gd name="T21" fmla="*/ 130409308 h 21600"/>
                <a:gd name="T22" fmla="*/ 0 w 21600"/>
                <a:gd name="T23" fmla="*/ 130517735 h 21600"/>
                <a:gd name="T24" fmla="*/ 14793037 w 21600"/>
                <a:gd name="T25" fmla="*/ 130436966 h 21600"/>
                <a:gd name="T26" fmla="*/ 11261231 w 21600"/>
                <a:gd name="T27" fmla="*/ 191212836 h 21600"/>
                <a:gd name="T28" fmla="*/ 4331826 w 21600"/>
                <a:gd name="T29" fmla="*/ 191212836 h 21600"/>
                <a:gd name="T30" fmla="*/ 10776413 w 21600"/>
                <a:gd name="T31" fmla="*/ 294279076 h 21600"/>
                <a:gd name="T32" fmla="*/ 27129407 w 21600"/>
                <a:gd name="T33" fmla="*/ 191212836 h 21600"/>
                <a:gd name="T34" fmla="*/ 19780573 w 21600"/>
                <a:gd name="T35" fmla="*/ 191212836 h 21600"/>
                <a:gd name="T36" fmla="*/ 19780573 w 21600"/>
                <a:gd name="T37" fmla="*/ 191199061 h 21600"/>
                <a:gd name="T38" fmla="*/ 19780573 w 21600"/>
                <a:gd name="T39" fmla="*/ 191199061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  <a:moveTo>
                    <a:pt x="15749" y="14034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6" name="Freeform: Shape 108"/>
            <p:cNvSpPr/>
            <p:nvPr/>
          </p:nvSpPr>
          <p:spPr bwMode="auto">
            <a:xfrm>
              <a:off x="6379631" y="4312423"/>
              <a:ext cx="287507" cy="313062"/>
            </a:xfrm>
            <a:custGeom>
              <a:avLst/>
              <a:gdLst>
                <a:gd name="T0" fmla="*/ 209330669 w 21600"/>
                <a:gd name="T1" fmla="*/ 71021845 h 21600"/>
                <a:gd name="T2" fmla="*/ 112786572 w 21600"/>
                <a:gd name="T3" fmla="*/ 0 h 21600"/>
                <a:gd name="T4" fmla="*/ 0 w 21600"/>
                <a:gd name="T5" fmla="*/ 147139538 h 21600"/>
                <a:gd name="T6" fmla="*/ 112786572 w 21600"/>
                <a:gd name="T7" fmla="*/ 294279076 h 21600"/>
                <a:gd name="T8" fmla="*/ 208855966 w 21600"/>
                <a:gd name="T9" fmla="*/ 224238280 h 21600"/>
                <a:gd name="T10" fmla="*/ 111226631 w 21600"/>
                <a:gd name="T11" fmla="*/ 147820490 h 21600"/>
                <a:gd name="T12" fmla="*/ 209330669 w 21600"/>
                <a:gd name="T13" fmla="*/ 71021845 h 21600"/>
                <a:gd name="T14" fmla="*/ 132886095 w 21600"/>
                <a:gd name="T15" fmla="*/ 39509699 h 21600"/>
                <a:gd name="T16" fmla="*/ 150902347 w 21600"/>
                <a:gd name="T17" fmla="*/ 63011683 h 21600"/>
                <a:gd name="T18" fmla="*/ 132886095 w 21600"/>
                <a:gd name="T19" fmla="*/ 86512490 h 21600"/>
                <a:gd name="T20" fmla="*/ 114879696 w 21600"/>
                <a:gd name="T21" fmla="*/ 63011683 h 21600"/>
                <a:gd name="T22" fmla="*/ 132886095 w 21600"/>
                <a:gd name="T23" fmla="*/ 39509699 h 21600"/>
                <a:gd name="T24" fmla="*/ 132886095 w 21600"/>
                <a:gd name="T25" fmla="*/ 39509699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5213"/>
                  </a:moveTo>
                  <a:cubicBezTo>
                    <a:pt x="19560" y="2089"/>
                    <a:pt x="15862" y="0"/>
                    <a:pt x="11638" y="0"/>
                  </a:cubicBezTo>
                  <a:cubicBezTo>
                    <a:pt x="5210" y="0"/>
                    <a:pt x="0" y="4835"/>
                    <a:pt x="0" y="10800"/>
                  </a:cubicBezTo>
                  <a:cubicBezTo>
                    <a:pt x="0" y="16765"/>
                    <a:pt x="5210" y="21600"/>
                    <a:pt x="11638" y="21600"/>
                  </a:cubicBezTo>
                  <a:cubicBezTo>
                    <a:pt x="15829" y="21600"/>
                    <a:pt x="19502" y="19544"/>
                    <a:pt x="21551" y="16459"/>
                  </a:cubicBezTo>
                  <a:lnTo>
                    <a:pt x="11477" y="10850"/>
                  </a:lnTo>
                  <a:lnTo>
                    <a:pt x="21600" y="5213"/>
                  </a:lnTo>
                  <a:close/>
                  <a:moveTo>
                    <a:pt x="13712" y="2900"/>
                  </a:moveTo>
                  <a:cubicBezTo>
                    <a:pt x="14739" y="2900"/>
                    <a:pt x="15571" y="3672"/>
                    <a:pt x="15571" y="4625"/>
                  </a:cubicBezTo>
                  <a:cubicBezTo>
                    <a:pt x="15571" y="5578"/>
                    <a:pt x="14739" y="6350"/>
                    <a:pt x="13712" y="6350"/>
                  </a:cubicBezTo>
                  <a:cubicBezTo>
                    <a:pt x="12686" y="6350"/>
                    <a:pt x="11854" y="5578"/>
                    <a:pt x="11854" y="4625"/>
                  </a:cubicBezTo>
                  <a:cubicBezTo>
                    <a:pt x="11854" y="3672"/>
                    <a:pt x="12686" y="2900"/>
                    <a:pt x="13712" y="2900"/>
                  </a:cubicBezTo>
                  <a:close/>
                  <a:moveTo>
                    <a:pt x="13712" y="290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Freeform: Shape 109"/>
            <p:cNvSpPr/>
            <p:nvPr/>
          </p:nvSpPr>
          <p:spPr bwMode="auto">
            <a:xfrm>
              <a:off x="6388793" y="3789257"/>
              <a:ext cx="313062" cy="227875"/>
            </a:xfrm>
            <a:custGeom>
              <a:avLst/>
              <a:gdLst>
                <a:gd name="T0" fmla="*/ 284074652 w 21600"/>
                <a:gd name="T1" fmla="*/ 9591959 h 21600"/>
                <a:gd name="T2" fmla="*/ 130722003 w 21600"/>
                <a:gd name="T3" fmla="*/ 9591959 h 21600"/>
                <a:gd name="T4" fmla="*/ 130613565 w 21600"/>
                <a:gd name="T5" fmla="*/ 9477184 h 21600"/>
                <a:gd name="T6" fmla="*/ 120845572 w 21600"/>
                <a:gd name="T7" fmla="*/ 3495796 h 21600"/>
                <a:gd name="T8" fmla="*/ 106076264 w 21600"/>
                <a:gd name="T9" fmla="*/ 0 h 21600"/>
                <a:gd name="T10" fmla="*/ 62397606 w 21600"/>
                <a:gd name="T11" fmla="*/ 0 h 21600"/>
                <a:gd name="T12" fmla="*/ 47629465 w 21600"/>
                <a:gd name="T13" fmla="*/ 3495796 h 21600"/>
                <a:gd name="T14" fmla="*/ 37875355 w 21600"/>
                <a:gd name="T15" fmla="*/ 9477184 h 21600"/>
                <a:gd name="T16" fmla="*/ 37751749 w 21600"/>
                <a:gd name="T17" fmla="*/ 9591959 h 21600"/>
                <a:gd name="T18" fmla="*/ 10204304 w 21600"/>
                <a:gd name="T19" fmla="*/ 9591959 h 21600"/>
                <a:gd name="T20" fmla="*/ 0 w 21600"/>
                <a:gd name="T21" fmla="*/ 13504517 h 21600"/>
                <a:gd name="T22" fmla="*/ 0 w 21600"/>
                <a:gd name="T23" fmla="*/ 78701562 h 21600"/>
                <a:gd name="T24" fmla="*/ 10204304 w 21600"/>
                <a:gd name="T25" fmla="*/ 82610220 h 21600"/>
                <a:gd name="T26" fmla="*/ 284074652 w 21600"/>
                <a:gd name="T27" fmla="*/ 82610220 h 21600"/>
                <a:gd name="T28" fmla="*/ 294279076 w 21600"/>
                <a:gd name="T29" fmla="*/ 78701562 h 21600"/>
                <a:gd name="T30" fmla="*/ 294279076 w 21600"/>
                <a:gd name="T31" fmla="*/ 13504517 h 21600"/>
                <a:gd name="T32" fmla="*/ 284074652 w 21600"/>
                <a:gd name="T33" fmla="*/ 9591959 h 21600"/>
                <a:gd name="T34" fmla="*/ 43284027 w 21600"/>
                <a:gd name="T35" fmla="*/ 76204222 h 21600"/>
                <a:gd name="T36" fmla="*/ 8255980 w 21600"/>
                <a:gd name="T37" fmla="*/ 76204222 h 21600"/>
                <a:gd name="T38" fmla="*/ 8255980 w 21600"/>
                <a:gd name="T39" fmla="*/ 16108848 h 21600"/>
                <a:gd name="T40" fmla="*/ 43284027 w 21600"/>
                <a:gd name="T41" fmla="*/ 16108848 h 21600"/>
                <a:gd name="T42" fmla="*/ 43284027 w 21600"/>
                <a:gd name="T43" fmla="*/ 76204222 h 21600"/>
                <a:gd name="T44" fmla="*/ 146771280 w 21600"/>
                <a:gd name="T45" fmla="*/ 70237863 h 21600"/>
                <a:gd name="T46" fmla="*/ 83951256 w 21600"/>
                <a:gd name="T47" fmla="*/ 46154616 h 21600"/>
                <a:gd name="T48" fmla="*/ 146771280 w 21600"/>
                <a:gd name="T49" fmla="*/ 22075207 h 21600"/>
                <a:gd name="T50" fmla="*/ 209578696 w 21600"/>
                <a:gd name="T51" fmla="*/ 46154616 h 21600"/>
                <a:gd name="T52" fmla="*/ 146771280 w 21600"/>
                <a:gd name="T53" fmla="*/ 70237863 h 21600"/>
                <a:gd name="T54" fmla="*/ 266281437 w 21600"/>
                <a:gd name="T55" fmla="*/ 35713491 h 21600"/>
                <a:gd name="T56" fmla="*/ 229592674 w 21600"/>
                <a:gd name="T57" fmla="*/ 35713491 h 21600"/>
                <a:gd name="T58" fmla="*/ 229592674 w 21600"/>
                <a:gd name="T59" fmla="*/ 21650651 h 21600"/>
                <a:gd name="T60" fmla="*/ 266281437 w 21600"/>
                <a:gd name="T61" fmla="*/ 21650651 h 21600"/>
                <a:gd name="T62" fmla="*/ 266281437 w 21600"/>
                <a:gd name="T63" fmla="*/ 35713491 h 21600"/>
                <a:gd name="T64" fmla="*/ 266281437 w 21600"/>
                <a:gd name="T65" fmla="*/ 35713491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20851" y="2508"/>
                  </a:moveTo>
                  <a:lnTo>
                    <a:pt x="9595" y="2508"/>
                  </a:lnTo>
                  <a:cubicBezTo>
                    <a:pt x="9592" y="2498"/>
                    <a:pt x="9590" y="2487"/>
                    <a:pt x="9587" y="2478"/>
                  </a:cubicBezTo>
                  <a:lnTo>
                    <a:pt x="8870" y="914"/>
                  </a:lnTo>
                  <a:cubicBezTo>
                    <a:pt x="8686" y="411"/>
                    <a:pt x="8199" y="0"/>
                    <a:pt x="7786" y="0"/>
                  </a:cubicBezTo>
                  <a:lnTo>
                    <a:pt x="4580" y="0"/>
                  </a:lnTo>
                  <a:cubicBezTo>
                    <a:pt x="4168" y="0"/>
                    <a:pt x="3680" y="412"/>
                    <a:pt x="3496" y="914"/>
                  </a:cubicBezTo>
                  <a:lnTo>
                    <a:pt x="2780" y="2478"/>
                  </a:lnTo>
                  <a:cubicBezTo>
                    <a:pt x="2776" y="2487"/>
                    <a:pt x="2775" y="2498"/>
                    <a:pt x="2771" y="2508"/>
                  </a:cubicBezTo>
                  <a:lnTo>
                    <a:pt x="749" y="2508"/>
                  </a:lnTo>
                  <a:cubicBezTo>
                    <a:pt x="337" y="2508"/>
                    <a:pt x="0" y="2968"/>
                    <a:pt x="0" y="3531"/>
                  </a:cubicBezTo>
                  <a:lnTo>
                    <a:pt x="0" y="20578"/>
                  </a:lnTo>
                  <a:cubicBezTo>
                    <a:pt x="0" y="21140"/>
                    <a:pt x="337" y="21600"/>
                    <a:pt x="749" y="21600"/>
                  </a:cubicBezTo>
                  <a:lnTo>
                    <a:pt x="20851" y="21600"/>
                  </a:lnTo>
                  <a:cubicBezTo>
                    <a:pt x="21263" y="21600"/>
                    <a:pt x="21600" y="21140"/>
                    <a:pt x="21600" y="20578"/>
                  </a:cubicBezTo>
                  <a:lnTo>
                    <a:pt x="21600" y="3531"/>
                  </a:lnTo>
                  <a:cubicBezTo>
                    <a:pt x="21600" y="2968"/>
                    <a:pt x="21263" y="2508"/>
                    <a:pt x="20851" y="2508"/>
                  </a:cubicBezTo>
                  <a:close/>
                  <a:moveTo>
                    <a:pt x="3177" y="19925"/>
                  </a:moveTo>
                  <a:lnTo>
                    <a:pt x="606" y="19925"/>
                  </a:lnTo>
                  <a:lnTo>
                    <a:pt x="606" y="4212"/>
                  </a:lnTo>
                  <a:lnTo>
                    <a:pt x="3177" y="4212"/>
                  </a:lnTo>
                  <a:lnTo>
                    <a:pt x="3177" y="19925"/>
                  </a:lnTo>
                  <a:close/>
                  <a:moveTo>
                    <a:pt x="10773" y="18365"/>
                  </a:moveTo>
                  <a:cubicBezTo>
                    <a:pt x="8226" y="18365"/>
                    <a:pt x="6162" y="15546"/>
                    <a:pt x="6162" y="12068"/>
                  </a:cubicBezTo>
                  <a:cubicBezTo>
                    <a:pt x="6162" y="8591"/>
                    <a:pt x="8226" y="5772"/>
                    <a:pt x="10773" y="5772"/>
                  </a:cubicBezTo>
                  <a:cubicBezTo>
                    <a:pt x="13319" y="5772"/>
                    <a:pt x="15383" y="8591"/>
                    <a:pt x="15383" y="12068"/>
                  </a:cubicBezTo>
                  <a:cubicBezTo>
                    <a:pt x="15383" y="15546"/>
                    <a:pt x="13319" y="18365"/>
                    <a:pt x="10773" y="18365"/>
                  </a:cubicBezTo>
                  <a:close/>
                  <a:moveTo>
                    <a:pt x="19545" y="9338"/>
                  </a:moveTo>
                  <a:lnTo>
                    <a:pt x="16852" y="9338"/>
                  </a:lnTo>
                  <a:lnTo>
                    <a:pt x="16852" y="5661"/>
                  </a:lnTo>
                  <a:lnTo>
                    <a:pt x="19545" y="5661"/>
                  </a:lnTo>
                  <a:lnTo>
                    <a:pt x="19545" y="9338"/>
                  </a:lnTo>
                  <a:close/>
                  <a:moveTo>
                    <a:pt x="19545" y="933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8" name="Group 110"/>
            <p:cNvGrpSpPr/>
            <p:nvPr/>
          </p:nvGrpSpPr>
          <p:grpSpPr bwMode="auto">
            <a:xfrm>
              <a:off x="6376719" y="4942822"/>
              <a:ext cx="310933" cy="266209"/>
              <a:chOff x="0" y="0"/>
              <a:chExt cx="576" cy="493"/>
            </a:xfrm>
            <a:solidFill>
              <a:schemeClr val="accent4"/>
            </a:solidFill>
            <a:effectLst/>
          </p:grpSpPr>
          <p:sp>
            <p:nvSpPr>
              <p:cNvPr id="69" name="Freeform: Shape 111"/>
              <p:cNvSpPr/>
              <p:nvPr/>
            </p:nvSpPr>
            <p:spPr bwMode="auto">
              <a:xfrm>
                <a:off x="0" y="0"/>
                <a:ext cx="576" cy="49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600" h="21600">
                    <a:moveTo>
                      <a:pt x="20846" y="0"/>
                    </a:moveTo>
                    <a:lnTo>
                      <a:pt x="3886" y="0"/>
                    </a:lnTo>
                    <a:cubicBezTo>
                      <a:pt x="3293" y="0"/>
                      <a:pt x="3132" y="187"/>
                      <a:pt x="3132" y="883"/>
                    </a:cubicBezTo>
                    <a:lnTo>
                      <a:pt x="3132" y="3757"/>
                    </a:lnTo>
                    <a:lnTo>
                      <a:pt x="754" y="3757"/>
                    </a:lnTo>
                    <a:cubicBezTo>
                      <a:pt x="161" y="3757"/>
                      <a:pt x="0" y="3944"/>
                      <a:pt x="0" y="4639"/>
                    </a:cubicBezTo>
                    <a:lnTo>
                      <a:pt x="0" y="19215"/>
                    </a:lnTo>
                    <a:cubicBezTo>
                      <a:pt x="0" y="20254"/>
                      <a:pt x="1044" y="21600"/>
                      <a:pt x="2039" y="21600"/>
                    </a:cubicBezTo>
                    <a:lnTo>
                      <a:pt x="3886" y="21600"/>
                    </a:lnTo>
                    <a:lnTo>
                      <a:pt x="18035" y="21600"/>
                    </a:lnTo>
                    <a:lnTo>
                      <a:pt x="20845" y="21600"/>
                    </a:lnTo>
                    <a:cubicBezTo>
                      <a:pt x="21439" y="21600"/>
                      <a:pt x="21600" y="21413"/>
                      <a:pt x="21600" y="20717"/>
                    </a:cubicBezTo>
                    <a:lnTo>
                      <a:pt x="21600" y="883"/>
                    </a:lnTo>
                    <a:cubicBezTo>
                      <a:pt x="21600" y="187"/>
                      <a:pt x="21440" y="0"/>
                      <a:pt x="20846" y="0"/>
                    </a:cubicBezTo>
                    <a:close/>
                    <a:moveTo>
                      <a:pt x="20315" y="20097"/>
                    </a:moveTo>
                    <a:lnTo>
                      <a:pt x="18035" y="20097"/>
                    </a:lnTo>
                    <a:lnTo>
                      <a:pt x="3886" y="20097"/>
                    </a:lnTo>
                    <a:lnTo>
                      <a:pt x="2040" y="20097"/>
                    </a:lnTo>
                    <a:cubicBezTo>
                      <a:pt x="1811" y="20097"/>
                      <a:pt x="1310" y="19505"/>
                      <a:pt x="1285" y="19214"/>
                    </a:cubicBezTo>
                    <a:lnTo>
                      <a:pt x="1285" y="5258"/>
                    </a:lnTo>
                    <a:lnTo>
                      <a:pt x="3132" y="5258"/>
                    </a:lnTo>
                    <a:lnTo>
                      <a:pt x="3132" y="18750"/>
                    </a:lnTo>
                    <a:lnTo>
                      <a:pt x="4416" y="18750"/>
                    </a:lnTo>
                    <a:lnTo>
                      <a:pt x="4416" y="5258"/>
                    </a:lnTo>
                    <a:lnTo>
                      <a:pt x="4417" y="5258"/>
                    </a:lnTo>
                    <a:lnTo>
                      <a:pt x="4417" y="3756"/>
                    </a:lnTo>
                    <a:lnTo>
                      <a:pt x="4417" y="1502"/>
                    </a:lnTo>
                    <a:lnTo>
                      <a:pt x="20315" y="1502"/>
                    </a:lnTo>
                    <a:lnTo>
                      <a:pt x="20315" y="20097"/>
                    </a:lnTo>
                    <a:close/>
                    <a:moveTo>
                      <a:pt x="20315" y="2009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0" name="Rectangle 112"/>
              <p:cNvSpPr/>
              <p:nvPr/>
            </p:nvSpPr>
            <p:spPr bwMode="auto">
              <a:xfrm>
                <a:off x="168" y="72"/>
                <a:ext cx="154" cy="1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1" name="Rectangle 113"/>
              <p:cNvSpPr/>
              <p:nvPr/>
            </p:nvSpPr>
            <p:spPr bwMode="auto">
              <a:xfrm>
                <a:off x="368" y="96"/>
                <a:ext cx="128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Rectangle 114"/>
              <p:cNvSpPr/>
              <p:nvPr/>
            </p:nvSpPr>
            <p:spPr bwMode="auto">
              <a:xfrm>
                <a:off x="368" y="176"/>
                <a:ext cx="128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3" name="Rectangle 115"/>
              <p:cNvSpPr/>
              <p:nvPr/>
            </p:nvSpPr>
            <p:spPr bwMode="auto">
              <a:xfrm>
                <a:off x="168" y="280"/>
                <a:ext cx="330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4" name="Rectangle 116"/>
              <p:cNvSpPr/>
              <p:nvPr/>
            </p:nvSpPr>
            <p:spPr bwMode="auto">
              <a:xfrm>
                <a:off x="168" y="360"/>
                <a:ext cx="330" cy="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49" name="Group 119"/>
            <p:cNvGrpSpPr/>
            <p:nvPr/>
          </p:nvGrpSpPr>
          <p:grpSpPr>
            <a:xfrm>
              <a:off x="1072173" y="1657978"/>
              <a:ext cx="626526" cy="626526"/>
              <a:chOff x="1427243" y="1987229"/>
              <a:chExt cx="1016000" cy="1016000"/>
            </a:xfrm>
            <a:effectLst/>
          </p:grpSpPr>
          <p:sp>
            <p:nvSpPr>
              <p:cNvPr id="67" name="Oval 120"/>
              <p:cNvSpPr/>
              <p:nvPr/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68" name="Freeform: Shape 121"/>
              <p:cNvSpPr/>
              <p:nvPr/>
            </p:nvSpPr>
            <p:spPr bwMode="auto">
              <a:xfrm>
                <a:off x="1748604" y="2300569"/>
                <a:ext cx="373276" cy="373276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50" name="Group 122"/>
            <p:cNvGrpSpPr/>
            <p:nvPr/>
          </p:nvGrpSpPr>
          <p:grpSpPr>
            <a:xfrm>
              <a:off x="6472614" y="1657978"/>
              <a:ext cx="626526" cy="626526"/>
              <a:chOff x="6262908" y="1987229"/>
              <a:chExt cx="1016000" cy="1016000"/>
            </a:xfrm>
            <a:effectLst/>
          </p:grpSpPr>
          <p:sp>
            <p:nvSpPr>
              <p:cNvPr id="57" name="Oval 123"/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grpSp>
            <p:nvGrpSpPr>
              <p:cNvPr id="58" name="Group 124"/>
              <p:cNvGrpSpPr/>
              <p:nvPr/>
            </p:nvGrpSpPr>
            <p:grpSpPr bwMode="auto">
              <a:xfrm>
                <a:off x="6581713" y="2281761"/>
                <a:ext cx="378392" cy="370722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59" name="Freeform: Shape 125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0" name="Freeform: Shape 126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1" name="Freeform: Shape 127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2" name="Freeform: Shape 128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3" name="Freeform: Shape 129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4" name="Freeform: Shape 130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5" name="Freeform: Shape 131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6" name="Freeform: Shape 132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51" name="Group 133"/>
            <p:cNvGrpSpPr/>
            <p:nvPr/>
          </p:nvGrpSpPr>
          <p:grpSpPr>
            <a:xfrm>
              <a:off x="1897455" y="1493401"/>
              <a:ext cx="4052500" cy="904880"/>
              <a:chOff x="5830071" y="1924824"/>
              <a:chExt cx="5493223" cy="904880"/>
            </a:xfrm>
          </p:grpSpPr>
          <p:sp>
            <p:nvSpPr>
              <p:cNvPr id="55" name="TextBox 134"/>
              <p:cNvSpPr txBox="1"/>
              <p:nvPr/>
            </p:nvSpPr>
            <p:spPr>
              <a:xfrm>
                <a:off x="5830071" y="1924824"/>
                <a:ext cx="5493223" cy="369332"/>
              </a:xfrm>
              <a:prstGeom prst="rect">
                <a:avLst/>
              </a:prstGeom>
              <a:noFill/>
              <a:effectLst/>
            </p:spPr>
            <p:txBody>
              <a:bodyPr wrap="none" lIns="144000" tIns="0" rIns="144000" bIns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6" name="TextBox 135"/>
              <p:cNvSpPr txBox="1"/>
              <p:nvPr/>
            </p:nvSpPr>
            <p:spPr>
              <a:xfrm>
                <a:off x="5830071" y="2344956"/>
                <a:ext cx="5493223" cy="484748"/>
              </a:xfrm>
              <a:prstGeom prst="rect">
                <a:avLst/>
              </a:prstGeom>
              <a:noFill/>
              <a:effectLst/>
            </p:spPr>
            <p:txBody>
              <a:bodyPr wrap="square" lIns="144000" tIns="0" rIns="144000" bIns="0" anchor="ctr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52" name="Group 136"/>
            <p:cNvGrpSpPr/>
            <p:nvPr/>
          </p:nvGrpSpPr>
          <p:grpSpPr>
            <a:xfrm>
              <a:off x="7284575" y="1493401"/>
              <a:ext cx="4052500" cy="904880"/>
              <a:chOff x="5830071" y="1924824"/>
              <a:chExt cx="5493223" cy="904880"/>
            </a:xfrm>
          </p:grpSpPr>
          <p:sp>
            <p:nvSpPr>
              <p:cNvPr id="53" name="TextBox 137"/>
              <p:cNvSpPr txBox="1"/>
              <p:nvPr/>
            </p:nvSpPr>
            <p:spPr>
              <a:xfrm>
                <a:off x="5830071" y="1924824"/>
                <a:ext cx="5493223" cy="369332"/>
              </a:xfrm>
              <a:prstGeom prst="rect">
                <a:avLst/>
              </a:prstGeom>
              <a:noFill/>
              <a:effectLst/>
            </p:spPr>
            <p:txBody>
              <a:bodyPr wrap="none" lIns="144000" tIns="0" rIns="144000" bIns="0">
                <a:normAutofit/>
              </a:bodyPr>
              <a:lstStyle/>
              <a:p>
                <a:r>
                  <a:rPr lang="zh-CN" altLang="en-US" sz="2000" b="1">
                    <a:solidFill>
                      <a:schemeClr val="accent6">
                        <a:lumMod val="75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TextBox 138"/>
              <p:cNvSpPr txBox="1"/>
              <p:nvPr/>
            </p:nvSpPr>
            <p:spPr>
              <a:xfrm>
                <a:off x="5830071" y="2344956"/>
                <a:ext cx="5493223" cy="484748"/>
              </a:xfrm>
              <a:prstGeom prst="rect">
                <a:avLst/>
              </a:prstGeom>
              <a:noFill/>
              <a:effectLst/>
            </p:spPr>
            <p:txBody>
              <a:bodyPr wrap="square" lIns="144000" tIns="0" rIns="144000" bIns="0" anchor="ctr">
                <a:no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合作与目标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5ab9f1df-03b2-47b0-9725-ab622c638e23"/>
          <p:cNvGrpSpPr>
            <a:grpSpLocks noChangeAspect="1"/>
          </p:cNvGrpSpPr>
          <p:nvPr/>
        </p:nvGrpSpPr>
        <p:grpSpPr>
          <a:xfrm>
            <a:off x="2414854" y="1281407"/>
            <a:ext cx="7368241" cy="5116937"/>
            <a:chOff x="3044119" y="1282675"/>
            <a:chExt cx="6162971" cy="4279927"/>
          </a:xfrm>
        </p:grpSpPr>
        <p:grpSp>
          <p:nvGrpSpPr>
            <p:cNvPr id="9" name="组合 8"/>
            <p:cNvGrpSpPr/>
            <p:nvPr/>
          </p:nvGrpSpPr>
          <p:grpSpPr>
            <a:xfrm>
              <a:off x="3734767" y="1282675"/>
              <a:ext cx="4658539" cy="4279927"/>
              <a:chOff x="3110634" y="709269"/>
              <a:chExt cx="5906798" cy="5426737"/>
            </a:xfrm>
          </p:grpSpPr>
          <p:sp>
            <p:nvSpPr>
              <p:cNvPr id="35" name="íṩľíḍè-任意多边形: 形状 2"/>
              <p:cNvSpPr/>
              <p:nvPr/>
            </p:nvSpPr>
            <p:spPr>
              <a:xfrm>
                <a:off x="5488076" y="3150641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íṩľíḍè-任意多边形: 形状 3"/>
              <p:cNvSpPr/>
              <p:nvPr/>
            </p:nvSpPr>
            <p:spPr>
              <a:xfrm rot="16200000">
                <a:off x="6980758" y="2201950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7" name="íṩľíḍè-任意多边形: 形状 4"/>
              <p:cNvSpPr/>
              <p:nvPr/>
            </p:nvSpPr>
            <p:spPr>
              <a:xfrm rot="10800000">
                <a:off x="5552008" y="709269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8" name="íṩľíḍè-任意多边形: 形状 5"/>
              <p:cNvSpPr/>
              <p:nvPr/>
            </p:nvSpPr>
            <p:spPr>
              <a:xfrm rot="5400000">
                <a:off x="4059325" y="1657959"/>
                <a:ext cx="1087983" cy="2985365"/>
              </a:xfrm>
              <a:custGeom>
                <a:avLst/>
                <a:gdLst>
                  <a:gd name="connsiteX0" fmla="*/ 1183987 w 1333501"/>
                  <a:gd name="connsiteY0" fmla="*/ 0 h 3659054"/>
                  <a:gd name="connsiteX1" fmla="*/ 1305043 w 1333501"/>
                  <a:gd name="connsiteY1" fmla="*/ 4735 h 3659054"/>
                  <a:gd name="connsiteX2" fmla="*/ 1333501 w 1333501"/>
                  <a:gd name="connsiteY2" fmla="*/ 8099 h 3659054"/>
                  <a:gd name="connsiteX3" fmla="*/ 1333501 w 1333501"/>
                  <a:gd name="connsiteY3" fmla="*/ 1445214 h 3659054"/>
                  <a:gd name="connsiteX4" fmla="*/ 1333501 w 1333501"/>
                  <a:gd name="connsiteY4" fmla="*/ 2269542 h 3659054"/>
                  <a:gd name="connsiteX5" fmla="*/ 1333501 w 1333501"/>
                  <a:gd name="connsiteY5" fmla="*/ 3659054 h 3659054"/>
                  <a:gd name="connsiteX6" fmla="*/ 1 w 1333501"/>
                  <a:gd name="connsiteY6" fmla="*/ 2279959 h 3659054"/>
                  <a:gd name="connsiteX7" fmla="*/ 1 w 1333501"/>
                  <a:gd name="connsiteY7" fmla="*/ 1445214 h 3659054"/>
                  <a:gd name="connsiteX8" fmla="*/ 5522 w 1333501"/>
                  <a:gd name="connsiteY8" fmla="*/ 1445214 h 3659054"/>
                  <a:gd name="connsiteX9" fmla="*/ 0 w 1333501"/>
                  <a:gd name="connsiteY9" fmla="*/ 1360506 h 3659054"/>
                  <a:gd name="connsiteX10" fmla="*/ 0 w 1333501"/>
                  <a:gd name="connsiteY10" fmla="*/ 917135 h 3659054"/>
                  <a:gd name="connsiteX11" fmla="*/ 1183987 w 1333501"/>
                  <a:gd name="connsiteY11" fmla="*/ 0 h 36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1" h="3659054">
                    <a:moveTo>
                      <a:pt x="1183987" y="0"/>
                    </a:moveTo>
                    <a:cubicBezTo>
                      <a:pt x="1224856" y="0"/>
                      <a:pt x="1265241" y="1604"/>
                      <a:pt x="1305043" y="4735"/>
                    </a:cubicBezTo>
                    <a:lnTo>
                      <a:pt x="1333501" y="8099"/>
                    </a:lnTo>
                    <a:lnTo>
                      <a:pt x="1333501" y="1445214"/>
                    </a:lnTo>
                    <a:lnTo>
                      <a:pt x="1333501" y="2269542"/>
                    </a:lnTo>
                    <a:lnTo>
                      <a:pt x="1333501" y="3659054"/>
                    </a:lnTo>
                    <a:cubicBezTo>
                      <a:pt x="597029" y="3659054"/>
                      <a:pt x="1" y="3041613"/>
                      <a:pt x="1" y="2279959"/>
                    </a:cubicBezTo>
                    <a:lnTo>
                      <a:pt x="1" y="1445214"/>
                    </a:lnTo>
                    <a:lnTo>
                      <a:pt x="5522" y="1445214"/>
                    </a:lnTo>
                    <a:lnTo>
                      <a:pt x="0" y="1360506"/>
                    </a:lnTo>
                    <a:lnTo>
                      <a:pt x="0" y="917135"/>
                    </a:lnTo>
                    <a:cubicBezTo>
                      <a:pt x="0" y="410615"/>
                      <a:pt x="530089" y="0"/>
                      <a:pt x="11839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" name="íṩľíḍè-Oval 11"/>
            <p:cNvSpPr/>
            <p:nvPr/>
          </p:nvSpPr>
          <p:spPr>
            <a:xfrm>
              <a:off x="5717994" y="3241495"/>
              <a:ext cx="756010" cy="7560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104403" y="2870129"/>
              <a:ext cx="740886" cy="742732"/>
              <a:chOff x="5746699" y="2884815"/>
              <a:chExt cx="712151" cy="713925"/>
            </a:xfrm>
            <a:effectLst/>
          </p:grpSpPr>
          <p:sp>
            <p:nvSpPr>
              <p:cNvPr id="33" name="íṩľíḍè-任意多边形: 形状 8"/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íṩľíḍè-任意多边形: 形状 9"/>
              <p:cNvSpPr/>
              <p:nvPr/>
            </p:nvSpPr>
            <p:spPr bwMode="auto">
              <a:xfrm>
                <a:off x="5997161" y="3069587"/>
                <a:ext cx="191871" cy="345367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237540" y="3241495"/>
              <a:ext cx="740886" cy="744581"/>
              <a:chOff x="5746699" y="2048352"/>
              <a:chExt cx="712151" cy="715702"/>
            </a:xfrm>
            <a:effectLst/>
          </p:grpSpPr>
          <p:sp>
            <p:nvSpPr>
              <p:cNvPr id="31" name="íṩľíḍè-任意多边形: 形状 11"/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íṩľíḍè-任意多边形: 形状 12"/>
              <p:cNvSpPr/>
              <p:nvPr/>
            </p:nvSpPr>
            <p:spPr bwMode="auto">
              <a:xfrm>
                <a:off x="5941326" y="2262120"/>
                <a:ext cx="350166" cy="28780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681304" y="4477368"/>
              <a:ext cx="740886" cy="742732"/>
              <a:chOff x="7851592" y="3089385"/>
              <a:chExt cx="740886" cy="742732"/>
            </a:xfrm>
          </p:grpSpPr>
          <p:sp>
            <p:nvSpPr>
              <p:cNvPr id="29" name="íṩľíḍè-任意多边形: 形状 14"/>
              <p:cNvSpPr/>
              <p:nvPr/>
            </p:nvSpPr>
            <p:spPr bwMode="auto">
              <a:xfrm>
                <a:off x="7851592" y="3089385"/>
                <a:ext cx="740886" cy="742732"/>
              </a:xfrm>
              <a:custGeom>
                <a:avLst/>
                <a:gdLst>
                  <a:gd name="T0" fmla="*/ 1545 w 3090"/>
                  <a:gd name="T1" fmla="*/ 0 h 3090"/>
                  <a:gd name="T2" fmla="*/ 1545 w 3090"/>
                  <a:gd name="T3" fmla="*/ 0 h 3090"/>
                  <a:gd name="T4" fmla="*/ 0 w 3090"/>
                  <a:gd name="T5" fmla="*/ 1544 h 3090"/>
                  <a:gd name="T6" fmla="*/ 1545 w 3090"/>
                  <a:gd name="T7" fmla="*/ 3090 h 3090"/>
                  <a:gd name="T8" fmla="*/ 3090 w 3090"/>
                  <a:gd name="T9" fmla="*/ 1544 h 3090"/>
                  <a:gd name="T10" fmla="*/ 1545 w 3090"/>
                  <a:gd name="T11" fmla="*/ 0 h 3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90" h="3090">
                    <a:moveTo>
                      <a:pt x="1545" y="0"/>
                    </a:moveTo>
                    <a:lnTo>
                      <a:pt x="1545" y="0"/>
                    </a:lnTo>
                    <a:cubicBezTo>
                      <a:pt x="691" y="0"/>
                      <a:pt x="0" y="691"/>
                      <a:pt x="0" y="1544"/>
                    </a:cubicBezTo>
                    <a:cubicBezTo>
                      <a:pt x="0" y="2398"/>
                      <a:pt x="691" y="3090"/>
                      <a:pt x="1545" y="3090"/>
                    </a:cubicBezTo>
                    <a:cubicBezTo>
                      <a:pt x="2398" y="3090"/>
                      <a:pt x="3090" y="2398"/>
                      <a:pt x="3090" y="1544"/>
                    </a:cubicBezTo>
                    <a:cubicBezTo>
                      <a:pt x="3090" y="691"/>
                      <a:pt x="2398" y="0"/>
                      <a:pt x="1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íṩľíḍè-任意多边形: 形状 15"/>
              <p:cNvSpPr/>
              <p:nvPr/>
            </p:nvSpPr>
            <p:spPr bwMode="auto">
              <a:xfrm>
                <a:off x="8019874" y="3274411"/>
                <a:ext cx="388375" cy="374251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712919" y="1645531"/>
              <a:ext cx="742734" cy="744581"/>
              <a:chOff x="5746696" y="4552422"/>
              <a:chExt cx="713926" cy="715702"/>
            </a:xfrm>
            <a:effectLst/>
          </p:grpSpPr>
          <p:sp>
            <p:nvSpPr>
              <p:cNvPr id="27" name="íṩľíḍè-任意多边形: 形状 17"/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íṩľíḍè-任意多边形: 形状 18"/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49761" y="4662394"/>
              <a:ext cx="2457329" cy="835777"/>
              <a:chOff x="9029821" y="3139323"/>
              <a:chExt cx="2457329" cy="835777"/>
            </a:xfrm>
          </p:grpSpPr>
          <p:sp>
            <p:nvSpPr>
              <p:cNvPr id="25" name="íṩľíḍè-文本框 20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íṩľíḍè-Rectangle 2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6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6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044119" y="1843151"/>
              <a:ext cx="2407615" cy="835777"/>
              <a:chOff x="609599" y="3139323"/>
              <a:chExt cx="2407615" cy="835777"/>
            </a:xfrm>
          </p:grpSpPr>
          <p:sp>
            <p:nvSpPr>
              <p:cNvPr id="23" name="íṩľíḍè-文本框 23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íṩľíḍè-Rectangle 2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 dirty="0">
                    <a:solidFill>
                      <a:schemeClr val="accent4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dirty="0">
                  <a:solidFill>
                    <a:schemeClr val="accent4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49761" y="2292234"/>
              <a:ext cx="2457329" cy="835777"/>
              <a:chOff x="9029821" y="3139323"/>
              <a:chExt cx="2457329" cy="835777"/>
            </a:xfrm>
          </p:grpSpPr>
          <p:sp>
            <p:nvSpPr>
              <p:cNvPr id="21" name="íṩľíḍè-文本框 2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íṩľíḍè-Rectangle 2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044119" y="3826617"/>
              <a:ext cx="2407615" cy="835777"/>
              <a:chOff x="609599" y="3139323"/>
              <a:chExt cx="2407615" cy="835777"/>
            </a:xfrm>
          </p:grpSpPr>
          <p:sp>
            <p:nvSpPr>
              <p:cNvPr id="19" name="íṩľíḍè-文本框 2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íṩľíḍè-Rectangle 2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400"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合作与目标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13fa3d88-b331-4df6-98b3-a46e227b9670"/>
          <p:cNvGrpSpPr>
            <a:grpSpLocks noChangeAspect="1"/>
          </p:cNvGrpSpPr>
          <p:nvPr/>
        </p:nvGrpSpPr>
        <p:grpSpPr>
          <a:xfrm>
            <a:off x="719666" y="1383665"/>
            <a:ext cx="10753197" cy="4984392"/>
            <a:chOff x="719667" y="1190625"/>
            <a:chExt cx="10753197" cy="4984392"/>
          </a:xfrm>
        </p:grpSpPr>
        <p:sp>
          <p:nvSpPr>
            <p:cNvPr id="9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2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48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50"/>
            <p:cNvSpPr txBox="1"/>
            <p:nvPr/>
          </p:nvSpPr>
          <p:spPr>
            <a:xfrm>
              <a:off x="6791083" y="5577717"/>
              <a:ext cx="655629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100%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4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46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54"/>
            <p:cNvSpPr txBox="1"/>
            <p:nvPr/>
          </p:nvSpPr>
          <p:spPr>
            <a:xfrm>
              <a:off x="3852856" y="1791449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20%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6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44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58"/>
            <p:cNvSpPr txBox="1"/>
            <p:nvPr/>
          </p:nvSpPr>
          <p:spPr>
            <a:xfrm>
              <a:off x="7908697" y="2026325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50%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8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42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65"/>
            <p:cNvSpPr txBox="1"/>
            <p:nvPr/>
          </p:nvSpPr>
          <p:spPr>
            <a:xfrm>
              <a:off x="3926255" y="3887941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10%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: Shape 67"/>
            <p:cNvSpPr/>
            <p:nvPr/>
          </p:nvSpPr>
          <p:spPr bwMode="auto">
            <a:xfrm>
              <a:off x="2756350" y="3320432"/>
              <a:ext cx="448924" cy="44892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Freeform: Shape 68"/>
            <p:cNvSpPr/>
            <p:nvPr/>
          </p:nvSpPr>
          <p:spPr bwMode="auto">
            <a:xfrm>
              <a:off x="2719651" y="1190625"/>
              <a:ext cx="396354" cy="489873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37" y="51"/>
                </a:cxn>
                <a:cxn ang="0">
                  <a:pos x="3" y="51"/>
                </a:cxn>
                <a:cxn ang="0">
                  <a:pos x="0" y="47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16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36" y="23"/>
                </a:cxn>
                <a:cxn ang="0">
                  <a:pos x="37" y="23"/>
                </a:cxn>
                <a:cxn ang="0">
                  <a:pos x="41" y="27"/>
                </a:cxn>
                <a:cxn ang="0">
                  <a:pos x="41" y="47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20" y="7"/>
                </a:cxn>
                <a:cxn ang="0">
                  <a:pos x="11" y="16"/>
                </a:cxn>
                <a:cxn ang="0">
                  <a:pos x="11" y="23"/>
                </a:cxn>
                <a:cxn ang="0">
                  <a:pos x="29" y="23"/>
                </a:cxn>
              </a:cxnLst>
              <a:rect l="0" t="0" r="r" b="b"/>
              <a:pathLst>
                <a:path w="41" h="51">
                  <a:moveTo>
                    <a:pt x="41" y="47"/>
                  </a:moveTo>
                  <a:cubicBezTo>
                    <a:pt x="41" y="49"/>
                    <a:pt x="39" y="51"/>
                    <a:pt x="37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8"/>
                    <a:pt x="12" y="0"/>
                    <a:pt x="20" y="0"/>
                  </a:cubicBezTo>
                  <a:cubicBezTo>
                    <a:pt x="29" y="0"/>
                    <a:pt x="36" y="8"/>
                    <a:pt x="36" y="1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5"/>
                    <a:pt x="41" y="27"/>
                  </a:cubicBezTo>
                  <a:lnTo>
                    <a:pt x="41" y="47"/>
                  </a:lnTo>
                  <a:close/>
                  <a:moveTo>
                    <a:pt x="29" y="23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1"/>
                    <a:pt x="25" y="7"/>
                    <a:pt x="20" y="7"/>
                  </a:cubicBezTo>
                  <a:cubicBezTo>
                    <a:pt x="15" y="7"/>
                    <a:pt x="11" y="11"/>
                    <a:pt x="11" y="16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: Shape 69"/>
            <p:cNvSpPr/>
            <p:nvPr/>
          </p:nvSpPr>
          <p:spPr bwMode="auto">
            <a:xfrm>
              <a:off x="8973235" y="1465992"/>
              <a:ext cx="499234" cy="43050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Freeform: Shape 70"/>
            <p:cNvSpPr/>
            <p:nvPr/>
          </p:nvSpPr>
          <p:spPr bwMode="auto">
            <a:xfrm>
              <a:off x="7937672" y="4524174"/>
              <a:ext cx="456354" cy="460004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25" name="Group 72"/>
            <p:cNvGrpSpPr/>
            <p:nvPr/>
          </p:nvGrpSpPr>
          <p:grpSpPr>
            <a:xfrm>
              <a:off x="5190800" y="2698934"/>
              <a:ext cx="2113888" cy="2113888"/>
              <a:chOff x="1828800" y="2114550"/>
              <a:chExt cx="1828800" cy="1828800"/>
            </a:xfrm>
          </p:grpSpPr>
          <p:sp>
            <p:nvSpPr>
              <p:cNvPr id="38" name="Oval 73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grpSp>
            <p:nvGrpSpPr>
              <p:cNvPr id="39" name="Group 74"/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40" name="Oval 75"/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1" name="Freeform: Shape 76"/>
                <p:cNvSpPr>
                  <a:spLocks noChangeAspect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26" name="Group 4"/>
            <p:cNvGrpSpPr/>
            <p:nvPr/>
          </p:nvGrpSpPr>
          <p:grpSpPr>
            <a:xfrm>
              <a:off x="719667" y="1744271"/>
              <a:ext cx="2818676" cy="858195"/>
              <a:chOff x="719667" y="1744271"/>
              <a:chExt cx="2818676" cy="858195"/>
            </a:xfrm>
          </p:grpSpPr>
          <p:sp>
            <p:nvSpPr>
              <p:cNvPr id="36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2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7" name="Rectangle 2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7" name="Group 38"/>
            <p:cNvGrpSpPr/>
            <p:nvPr/>
          </p:nvGrpSpPr>
          <p:grpSpPr>
            <a:xfrm>
              <a:off x="719667" y="4133489"/>
              <a:ext cx="2818676" cy="858195"/>
              <a:chOff x="719667" y="1744271"/>
              <a:chExt cx="2818676" cy="858195"/>
            </a:xfrm>
          </p:grpSpPr>
          <p:sp>
            <p:nvSpPr>
              <p:cNvPr id="34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Rectangle 40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8" name="Group 41"/>
            <p:cNvGrpSpPr/>
            <p:nvPr/>
          </p:nvGrpSpPr>
          <p:grpSpPr>
            <a:xfrm>
              <a:off x="8672822" y="2002396"/>
              <a:ext cx="2800042" cy="858195"/>
              <a:chOff x="719667" y="1744271"/>
              <a:chExt cx="2818676" cy="858195"/>
            </a:xfrm>
          </p:grpSpPr>
          <p:sp>
            <p:nvSpPr>
              <p:cNvPr id="32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3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Rectangle 43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9" name="Group 78"/>
            <p:cNvGrpSpPr/>
            <p:nvPr/>
          </p:nvGrpSpPr>
          <p:grpSpPr>
            <a:xfrm>
              <a:off x="7819101" y="5174269"/>
              <a:ext cx="3653762" cy="1000748"/>
              <a:chOff x="719667" y="1744271"/>
              <a:chExt cx="3653762" cy="1000748"/>
            </a:xfrm>
          </p:grpSpPr>
          <p:sp>
            <p:nvSpPr>
              <p:cNvPr id="30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4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>
                  <a:solidFill>
                    <a:schemeClr val="accent4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Rectangle 80"/>
              <p:cNvSpPr/>
              <p:nvPr/>
            </p:nvSpPr>
            <p:spPr>
              <a:xfrm>
                <a:off x="719667" y="214080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5058075" y="0"/>
            <a:ext cx="7055318" cy="6858000"/>
            <a:chOff x="577515" y="0"/>
            <a:chExt cx="7055318" cy="6858000"/>
          </a:xfrm>
        </p:grpSpPr>
        <p:sp>
          <p:nvSpPr>
            <p:cNvPr id="15" name="矩形 14"/>
            <p:cNvSpPr/>
            <p:nvPr/>
          </p:nvSpPr>
          <p:spPr>
            <a:xfrm>
              <a:off x="2454442" y="0"/>
              <a:ext cx="1925052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 useBgFill="1">
          <p:nvSpPr>
            <p:cNvPr id="16" name="矩形 15"/>
            <p:cNvSpPr/>
            <p:nvPr/>
          </p:nvSpPr>
          <p:spPr>
            <a:xfrm>
              <a:off x="1174282" y="1186313"/>
              <a:ext cx="4485373" cy="44853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半闭框 16"/>
            <p:cNvSpPr/>
            <p:nvPr/>
          </p:nvSpPr>
          <p:spPr>
            <a:xfrm rot="16200000">
              <a:off x="577515" y="4590047"/>
              <a:ext cx="1674796" cy="1674796"/>
            </a:xfrm>
            <a:prstGeom prst="halfFram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84270" y="798896"/>
              <a:ext cx="1155032" cy="1155032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24314" y="664142"/>
              <a:ext cx="413886" cy="41388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334450" y="129940"/>
              <a:ext cx="298383" cy="29838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28611" y="279132"/>
              <a:ext cx="221381" cy="22138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94353" y="1702335"/>
            <a:ext cx="6462576" cy="3459014"/>
            <a:chOff x="425904" y="1165993"/>
            <a:chExt cx="6462576" cy="3459014"/>
          </a:xfrm>
        </p:grpSpPr>
        <p:grpSp>
          <p:nvGrpSpPr>
            <p:cNvPr id="24" name="组合 23"/>
            <p:cNvGrpSpPr/>
            <p:nvPr/>
          </p:nvGrpSpPr>
          <p:grpSpPr>
            <a:xfrm>
              <a:off x="425904" y="1165993"/>
              <a:ext cx="6462576" cy="2189500"/>
              <a:chOff x="862784" y="1186313"/>
              <a:chExt cx="6462576" cy="21895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862784" y="1186313"/>
                <a:ext cx="2187616" cy="1107996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spc="6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201X</a:t>
                </a:r>
                <a:endParaRPr lang="zh-CN" altLang="en-US" sz="6600" spc="6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62784" y="2452483"/>
                <a:ext cx="64625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5400" spc="600" dirty="0">
                    <a:latin typeface="Agency FB" panose="020B0503020202020204" pitchFamily="34" charset="0"/>
                    <a:ea typeface="微软雅黑 Light" panose="020B0502040204020203" pitchFamily="34" charset="-122"/>
                    <a:sym typeface="Agency FB" panose="020B0503020202020204" pitchFamily="34" charset="0"/>
                  </a:rPr>
                  <a:t>非常感谢您的聆听</a:t>
                </a:r>
                <a:endParaRPr lang="zh-CN" altLang="en-US" sz="5400" spc="600" dirty="0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25904" y="3513667"/>
              <a:ext cx="2235200" cy="132080"/>
              <a:chOff x="1910080" y="3738880"/>
              <a:chExt cx="2235200" cy="13208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910080" y="3738880"/>
                <a:ext cx="1117600" cy="1320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27680" y="3738880"/>
                <a:ext cx="1117600" cy="132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28" name="MH_Title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5904" y="3833127"/>
              <a:ext cx="6303656" cy="79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 ，点击此处更换文本，点击此处更换文本点击此处</a:t>
              </a:r>
              <a:endPara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33040"/>
            <a:ext cx="12192000" cy="412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01284" y="1668779"/>
            <a:ext cx="1989431" cy="2067560"/>
            <a:chOff x="5101284" y="1668779"/>
            <a:chExt cx="1989431" cy="2067560"/>
          </a:xfrm>
        </p:grpSpPr>
        <p:grpSp>
          <p:nvGrpSpPr>
            <p:cNvPr id="5" name="组合 4"/>
            <p:cNvGrpSpPr/>
            <p:nvPr/>
          </p:nvGrpSpPr>
          <p:grpSpPr>
            <a:xfrm>
              <a:off x="5101284" y="1668779"/>
              <a:ext cx="1989431" cy="2067560"/>
              <a:chOff x="528320" y="568960"/>
              <a:chExt cx="5303520" cy="5511800"/>
            </a:xfrm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grpSpPr>
          <p:sp>
            <p:nvSpPr>
              <p:cNvPr id="8" name="菱形 7"/>
              <p:cNvSpPr/>
              <p:nvPr/>
            </p:nvSpPr>
            <p:spPr>
              <a:xfrm>
                <a:off x="988060" y="568960"/>
                <a:ext cx="4384040" cy="4384040"/>
              </a:xfrm>
              <a:prstGeom prst="diamond">
                <a:avLst/>
              </a:prstGeom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528320" y="777240"/>
                <a:ext cx="5303520" cy="5303520"/>
              </a:xfrm>
              <a:prstGeom prst="diamond">
                <a:avLst/>
              </a:prstGeom>
              <a:solidFill>
                <a:schemeClr val="bg1">
                  <a:alpha val="3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" name="菱形 9"/>
              <p:cNvSpPr/>
              <p:nvPr/>
            </p:nvSpPr>
            <p:spPr>
              <a:xfrm>
                <a:off x="1016000" y="1264920"/>
                <a:ext cx="4328160" cy="432816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5405354" y="2288460"/>
              <a:ext cx="1381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01</a:t>
              </a:r>
              <a:endParaRPr lang="zh-CN" altLang="en-US" sz="5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191000" y="389647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6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项目介绍</a:t>
            </a:r>
            <a:endParaRPr lang="zh-CN" altLang="en-US" sz="4200" spc="600" dirty="0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MH_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165" y="4747313"/>
            <a:ext cx="6043985" cy="9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点击此处更换文本，点击此处更换文本 ，点击此处更换文本，点击此处更换文本</a:t>
            </a:r>
            <a:endParaRPr lang="zh-CN" altLang="en-US" sz="1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项目介绍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6e027e9-a3ba-4bea-ae9b-2264a6538e97"/>
          <p:cNvGrpSpPr>
            <a:grpSpLocks noChangeAspect="1"/>
          </p:cNvGrpSpPr>
          <p:nvPr/>
        </p:nvGrpSpPr>
        <p:grpSpPr>
          <a:xfrm>
            <a:off x="1147178" y="2004053"/>
            <a:ext cx="9895148" cy="4120524"/>
            <a:chOff x="731404" y="1906178"/>
            <a:chExt cx="10765196" cy="4482827"/>
          </a:xfrm>
        </p:grpSpPr>
        <p:sp>
          <p:nvSpPr>
            <p:cNvPr id="9" name="îṣļîḑé-Block Arc 4"/>
            <p:cNvSpPr>
              <a:spLocks noChangeAspect="1"/>
            </p:cNvSpPr>
            <p:nvPr/>
          </p:nvSpPr>
          <p:spPr>
            <a:xfrm rot="10800000">
              <a:off x="753786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îṣļîḑé-Block Arc 5"/>
            <p:cNvSpPr>
              <a:spLocks noChangeAspect="1"/>
            </p:cNvSpPr>
            <p:nvPr/>
          </p:nvSpPr>
          <p:spPr>
            <a:xfrm>
              <a:off x="2846735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îṣļîḑé-Block Arc 6"/>
            <p:cNvSpPr>
              <a:spLocks noChangeAspect="1"/>
            </p:cNvSpPr>
            <p:nvPr/>
          </p:nvSpPr>
          <p:spPr>
            <a:xfrm rot="10800000">
              <a:off x="4939684" y="1906179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îṣļîḑé-Block Arc 7"/>
            <p:cNvSpPr>
              <a:spLocks noChangeAspect="1"/>
            </p:cNvSpPr>
            <p:nvPr/>
          </p:nvSpPr>
          <p:spPr>
            <a:xfrm>
              <a:off x="7032634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îṣļîḑé-Block Arc 8"/>
            <p:cNvSpPr>
              <a:spLocks noChangeAspect="1"/>
            </p:cNvSpPr>
            <p:nvPr/>
          </p:nvSpPr>
          <p:spPr>
            <a:xfrm>
              <a:off x="753786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îṣļîḑé-Block Arc 9"/>
            <p:cNvSpPr>
              <a:spLocks noChangeAspect="1"/>
            </p:cNvSpPr>
            <p:nvPr/>
          </p:nvSpPr>
          <p:spPr>
            <a:xfrm rot="10800000">
              <a:off x="9125583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îṣļîḑé-Block Arc 10"/>
            <p:cNvSpPr>
              <a:spLocks noChangeAspect="1"/>
            </p:cNvSpPr>
            <p:nvPr/>
          </p:nvSpPr>
          <p:spPr>
            <a:xfrm rot="10800000">
              <a:off x="2846735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îṣļîḑé-Block Arc 11"/>
            <p:cNvSpPr>
              <a:spLocks noChangeAspect="1"/>
            </p:cNvSpPr>
            <p:nvPr/>
          </p:nvSpPr>
          <p:spPr>
            <a:xfrm rot="10800000">
              <a:off x="7032634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îṣļîḑé-Block Arc 12"/>
            <p:cNvSpPr>
              <a:spLocks noChangeAspect="1"/>
            </p:cNvSpPr>
            <p:nvPr/>
          </p:nvSpPr>
          <p:spPr>
            <a:xfrm>
              <a:off x="4939684" y="1906179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îṣļîḑé-Block Arc 13"/>
            <p:cNvSpPr>
              <a:spLocks noChangeAspect="1"/>
            </p:cNvSpPr>
            <p:nvPr/>
          </p:nvSpPr>
          <p:spPr>
            <a:xfrm>
              <a:off x="9125583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îṣļîḑé-Freeform: Shape 14"/>
            <p:cNvSpPr/>
            <p:nvPr/>
          </p:nvSpPr>
          <p:spPr bwMode="auto">
            <a:xfrm>
              <a:off x="1669775" y="2846239"/>
              <a:ext cx="463741" cy="465115"/>
            </a:xfrm>
            <a:custGeom>
              <a:avLst/>
              <a:gdLst>
                <a:gd name="T0" fmla="*/ 107 w 185"/>
                <a:gd name="T1" fmla="*/ 144 h 186"/>
                <a:gd name="T2" fmla="*/ 30 w 185"/>
                <a:gd name="T3" fmla="*/ 135 h 186"/>
                <a:gd name="T4" fmla="*/ 116 w 185"/>
                <a:gd name="T5" fmla="*/ 101 h 186"/>
                <a:gd name="T6" fmla="*/ 25 w 185"/>
                <a:gd name="T7" fmla="*/ 110 h 186"/>
                <a:gd name="T8" fmla="*/ 116 w 185"/>
                <a:gd name="T9" fmla="*/ 101 h 186"/>
                <a:gd name="T10" fmla="*/ 36 w 185"/>
                <a:gd name="T11" fmla="*/ 85 h 186"/>
                <a:gd name="T12" fmla="*/ 113 w 185"/>
                <a:gd name="T13" fmla="*/ 93 h 186"/>
                <a:gd name="T14" fmla="*/ 71 w 185"/>
                <a:gd name="T15" fmla="*/ 68 h 186"/>
                <a:gd name="T16" fmla="*/ 98 w 185"/>
                <a:gd name="T17" fmla="*/ 76 h 186"/>
                <a:gd name="T18" fmla="*/ 71 w 185"/>
                <a:gd name="T19" fmla="*/ 160 h 186"/>
                <a:gd name="T20" fmla="*/ 45 w 185"/>
                <a:gd name="T21" fmla="*/ 152 h 186"/>
                <a:gd name="T22" fmla="*/ 169 w 185"/>
                <a:gd name="T23" fmla="*/ 42 h 186"/>
                <a:gd name="T24" fmla="*/ 42 w 185"/>
                <a:gd name="T25" fmla="*/ 25 h 186"/>
                <a:gd name="T26" fmla="*/ 38 w 185"/>
                <a:gd name="T27" fmla="*/ 0 h 186"/>
                <a:gd name="T28" fmla="*/ 34 w 185"/>
                <a:gd name="T29" fmla="*/ 25 h 186"/>
                <a:gd name="T30" fmla="*/ 17 w 185"/>
                <a:gd name="T31" fmla="*/ 42 h 186"/>
                <a:gd name="T32" fmla="*/ 0 w 185"/>
                <a:gd name="T33" fmla="*/ 169 h 186"/>
                <a:gd name="T34" fmla="*/ 169 w 185"/>
                <a:gd name="T35" fmla="*/ 186 h 186"/>
                <a:gd name="T36" fmla="*/ 185 w 185"/>
                <a:gd name="T37" fmla="*/ 59 h 186"/>
                <a:gd name="T38" fmla="*/ 135 w 185"/>
                <a:gd name="T39" fmla="*/ 177 h 186"/>
                <a:gd name="T40" fmla="*/ 8 w 185"/>
                <a:gd name="T41" fmla="*/ 169 h 186"/>
                <a:gd name="T42" fmla="*/ 17 w 185"/>
                <a:gd name="T43" fmla="*/ 51 h 186"/>
                <a:gd name="T44" fmla="*/ 135 w 185"/>
                <a:gd name="T45" fmla="*/ 177 h 186"/>
                <a:gd name="T46" fmla="*/ 169 w 185"/>
                <a:gd name="T47" fmla="*/ 177 h 186"/>
                <a:gd name="T48" fmla="*/ 143 w 185"/>
                <a:gd name="T49" fmla="*/ 51 h 186"/>
                <a:gd name="T50" fmla="*/ 177 w 185"/>
                <a:gd name="T51" fmla="*/ 59 h 186"/>
                <a:gd name="T52" fmla="*/ 116 w 185"/>
                <a:gd name="T53" fmla="*/ 127 h 186"/>
                <a:gd name="T54" fmla="*/ 25 w 185"/>
                <a:gd name="T55" fmla="*/ 118 h 186"/>
                <a:gd name="T56" fmla="*/ 116 w 185"/>
                <a:gd name="T57" fmla="*/ 127 h 186"/>
                <a:gd name="T58" fmla="*/ 152 w 185"/>
                <a:gd name="T59" fmla="*/ 85 h 186"/>
                <a:gd name="T60" fmla="*/ 169 w 185"/>
                <a:gd name="T61" fmla="*/ 85 h 186"/>
                <a:gd name="T62" fmla="*/ 160 w 185"/>
                <a:gd name="T63" fmla="*/ 135 h 186"/>
                <a:gd name="T64" fmla="*/ 160 w 185"/>
                <a:gd name="T65" fmla="*/ 144 h 186"/>
                <a:gd name="T66" fmla="*/ 160 w 185"/>
                <a:gd name="T67" fmla="*/ 135 h 186"/>
                <a:gd name="T68" fmla="*/ 156 w 185"/>
                <a:gd name="T69" fmla="*/ 114 h 186"/>
                <a:gd name="T70" fmla="*/ 164 w 185"/>
                <a:gd name="T71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86">
                  <a:moveTo>
                    <a:pt x="36" y="144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9" y="141"/>
                    <a:pt x="111" y="138"/>
                    <a:pt x="113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2" y="138"/>
                    <a:pt x="34" y="141"/>
                    <a:pt x="36" y="144"/>
                  </a:cubicBezTo>
                  <a:close/>
                  <a:moveTo>
                    <a:pt x="116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6" y="104"/>
                    <a:pt x="26" y="107"/>
                    <a:pt x="25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7"/>
                    <a:pt x="117" y="104"/>
                    <a:pt x="116" y="101"/>
                  </a:cubicBezTo>
                  <a:close/>
                  <a:moveTo>
                    <a:pt x="107" y="85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4" y="87"/>
                    <a:pt x="32" y="90"/>
                    <a:pt x="30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1" y="90"/>
                    <a:pt x="109" y="87"/>
                    <a:pt x="107" y="85"/>
                  </a:cubicBezTo>
                  <a:close/>
                  <a:moveTo>
                    <a:pt x="71" y="68"/>
                  </a:moveTo>
                  <a:cubicBezTo>
                    <a:pt x="62" y="68"/>
                    <a:pt x="53" y="71"/>
                    <a:pt x="45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0" y="71"/>
                    <a:pt x="81" y="68"/>
                    <a:pt x="71" y="68"/>
                  </a:cubicBezTo>
                  <a:close/>
                  <a:moveTo>
                    <a:pt x="71" y="160"/>
                  </a:moveTo>
                  <a:cubicBezTo>
                    <a:pt x="81" y="160"/>
                    <a:pt x="90" y="157"/>
                    <a:pt x="98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53" y="157"/>
                    <a:pt x="62" y="160"/>
                    <a:pt x="71" y="160"/>
                  </a:cubicBezTo>
                  <a:close/>
                  <a:moveTo>
                    <a:pt x="169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7" y="23"/>
                    <a:pt x="50" y="18"/>
                    <a:pt x="50" y="13"/>
                  </a:cubicBezTo>
                  <a:cubicBezTo>
                    <a:pt x="50" y="6"/>
                    <a:pt x="45" y="0"/>
                    <a:pt x="38" y="0"/>
                  </a:cubicBezTo>
                  <a:cubicBezTo>
                    <a:pt x="31" y="0"/>
                    <a:pt x="25" y="6"/>
                    <a:pt x="25" y="13"/>
                  </a:cubicBezTo>
                  <a:cubicBezTo>
                    <a:pt x="25" y="18"/>
                    <a:pt x="29" y="23"/>
                    <a:pt x="34" y="2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7" y="42"/>
                    <a:pt x="0" y="50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5" y="178"/>
                    <a:pt x="185" y="169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5" y="50"/>
                    <a:pt x="178" y="42"/>
                    <a:pt x="169" y="42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4"/>
                    <a:pt x="8" y="1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5"/>
                    <a:pt x="12" y="51"/>
                    <a:pt x="17" y="51"/>
                  </a:cubicBezTo>
                  <a:cubicBezTo>
                    <a:pt x="135" y="51"/>
                    <a:pt x="135" y="51"/>
                    <a:pt x="135" y="51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4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3" y="51"/>
                    <a:pt x="177" y="55"/>
                    <a:pt x="177" y="59"/>
                  </a:cubicBezTo>
                  <a:lnTo>
                    <a:pt x="177" y="169"/>
                  </a:lnTo>
                  <a:close/>
                  <a:moveTo>
                    <a:pt x="116" y="127"/>
                  </a:moveTo>
                  <a:cubicBezTo>
                    <a:pt x="117" y="124"/>
                    <a:pt x="117" y="121"/>
                    <a:pt x="118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21"/>
                    <a:pt x="26" y="124"/>
                    <a:pt x="27" y="127"/>
                  </a:cubicBezTo>
                  <a:lnTo>
                    <a:pt x="116" y="127"/>
                  </a:lnTo>
                  <a:close/>
                  <a:moveTo>
                    <a:pt x="160" y="76"/>
                  </a:moveTo>
                  <a:cubicBezTo>
                    <a:pt x="155" y="76"/>
                    <a:pt x="152" y="80"/>
                    <a:pt x="152" y="85"/>
                  </a:cubicBezTo>
                  <a:cubicBezTo>
                    <a:pt x="152" y="89"/>
                    <a:pt x="155" y="93"/>
                    <a:pt x="160" y="93"/>
                  </a:cubicBezTo>
                  <a:cubicBezTo>
                    <a:pt x="165" y="93"/>
                    <a:pt x="169" y="89"/>
                    <a:pt x="169" y="85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35"/>
                  </a:moveTo>
                  <a:cubicBezTo>
                    <a:pt x="158" y="135"/>
                    <a:pt x="156" y="137"/>
                    <a:pt x="156" y="139"/>
                  </a:cubicBezTo>
                  <a:cubicBezTo>
                    <a:pt x="156" y="142"/>
                    <a:pt x="158" y="144"/>
                    <a:pt x="160" y="144"/>
                  </a:cubicBezTo>
                  <a:cubicBezTo>
                    <a:pt x="162" y="144"/>
                    <a:pt x="164" y="142"/>
                    <a:pt x="164" y="139"/>
                  </a:cubicBezTo>
                  <a:cubicBezTo>
                    <a:pt x="164" y="137"/>
                    <a:pt x="162" y="135"/>
                    <a:pt x="160" y="135"/>
                  </a:cubicBezTo>
                  <a:close/>
                  <a:moveTo>
                    <a:pt x="160" y="110"/>
                  </a:moveTo>
                  <a:cubicBezTo>
                    <a:pt x="158" y="110"/>
                    <a:pt x="156" y="112"/>
                    <a:pt x="156" y="114"/>
                  </a:cubicBezTo>
                  <a:cubicBezTo>
                    <a:pt x="156" y="116"/>
                    <a:pt x="158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2"/>
                    <a:pt x="162" y="110"/>
                    <a:pt x="160" y="1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îṣļîḑé-Freeform: Shape 15"/>
            <p:cNvSpPr/>
            <p:nvPr/>
          </p:nvSpPr>
          <p:spPr bwMode="auto">
            <a:xfrm>
              <a:off x="3770493" y="2846239"/>
              <a:ext cx="465115" cy="463741"/>
            </a:xfrm>
            <a:custGeom>
              <a:avLst/>
              <a:gdLst>
                <a:gd name="T0" fmla="*/ 122 w 186"/>
                <a:gd name="T1" fmla="*/ 160 h 185"/>
                <a:gd name="T2" fmla="*/ 122 w 186"/>
                <a:gd name="T3" fmla="*/ 152 h 185"/>
                <a:gd name="T4" fmla="*/ 59 w 186"/>
                <a:gd name="T5" fmla="*/ 156 h 185"/>
                <a:gd name="T6" fmla="*/ 63 w 186"/>
                <a:gd name="T7" fmla="*/ 143 h 185"/>
                <a:gd name="T8" fmla="*/ 110 w 186"/>
                <a:gd name="T9" fmla="*/ 139 h 185"/>
                <a:gd name="T10" fmla="*/ 63 w 186"/>
                <a:gd name="T11" fmla="*/ 135 h 185"/>
                <a:gd name="T12" fmla="*/ 63 w 186"/>
                <a:gd name="T13" fmla="*/ 143 h 185"/>
                <a:gd name="T14" fmla="*/ 152 w 186"/>
                <a:gd name="T15" fmla="*/ 50 h 185"/>
                <a:gd name="T16" fmla="*/ 143 w 186"/>
                <a:gd name="T17" fmla="*/ 0 h 185"/>
                <a:gd name="T18" fmla="*/ 34 w 186"/>
                <a:gd name="T19" fmla="*/ 8 h 185"/>
                <a:gd name="T20" fmla="*/ 25 w 186"/>
                <a:gd name="T21" fmla="*/ 50 h 185"/>
                <a:gd name="T22" fmla="*/ 0 w 186"/>
                <a:gd name="T23" fmla="*/ 143 h 185"/>
                <a:gd name="T24" fmla="*/ 34 w 186"/>
                <a:gd name="T25" fmla="*/ 169 h 185"/>
                <a:gd name="T26" fmla="*/ 42 w 186"/>
                <a:gd name="T27" fmla="*/ 185 h 185"/>
                <a:gd name="T28" fmla="*/ 152 w 186"/>
                <a:gd name="T29" fmla="*/ 177 h 185"/>
                <a:gd name="T30" fmla="*/ 160 w 186"/>
                <a:gd name="T31" fmla="*/ 169 h 185"/>
                <a:gd name="T32" fmla="*/ 186 w 186"/>
                <a:gd name="T33" fmla="*/ 76 h 185"/>
                <a:gd name="T34" fmla="*/ 42 w 186"/>
                <a:gd name="T35" fmla="*/ 8 h 185"/>
                <a:gd name="T36" fmla="*/ 143 w 186"/>
                <a:gd name="T37" fmla="*/ 50 h 185"/>
                <a:gd name="T38" fmla="*/ 42 w 186"/>
                <a:gd name="T39" fmla="*/ 8 h 185"/>
                <a:gd name="T40" fmla="*/ 42 w 186"/>
                <a:gd name="T41" fmla="*/ 177 h 185"/>
                <a:gd name="T42" fmla="*/ 143 w 186"/>
                <a:gd name="T43" fmla="*/ 126 h 185"/>
                <a:gd name="T44" fmla="*/ 177 w 186"/>
                <a:gd name="T45" fmla="*/ 143 h 185"/>
                <a:gd name="T46" fmla="*/ 152 w 186"/>
                <a:gd name="T47" fmla="*/ 160 h 185"/>
                <a:gd name="T48" fmla="*/ 143 w 186"/>
                <a:gd name="T49" fmla="*/ 118 h 185"/>
                <a:gd name="T50" fmla="*/ 34 w 186"/>
                <a:gd name="T51" fmla="*/ 126 h 185"/>
                <a:gd name="T52" fmla="*/ 25 w 186"/>
                <a:gd name="T53" fmla="*/ 160 h 185"/>
                <a:gd name="T54" fmla="*/ 8 w 186"/>
                <a:gd name="T55" fmla="*/ 76 h 185"/>
                <a:gd name="T56" fmla="*/ 160 w 186"/>
                <a:gd name="T57" fmla="*/ 59 h 185"/>
                <a:gd name="T58" fmla="*/ 177 w 186"/>
                <a:gd name="T59" fmla="*/ 143 h 185"/>
                <a:gd name="T60" fmla="*/ 143 w 186"/>
                <a:gd name="T61" fmla="*/ 84 h 185"/>
                <a:gd name="T62" fmla="*/ 160 w 186"/>
                <a:gd name="T63" fmla="*/ 84 h 185"/>
                <a:gd name="T64" fmla="*/ 127 w 186"/>
                <a:gd name="T65" fmla="*/ 76 h 185"/>
                <a:gd name="T66" fmla="*/ 127 w 186"/>
                <a:gd name="T67" fmla="*/ 93 h 185"/>
                <a:gd name="T68" fmla="*/ 127 w 186"/>
                <a:gd name="T69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5">
                  <a:moveTo>
                    <a:pt x="63" y="160"/>
                  </a:moveTo>
                  <a:cubicBezTo>
                    <a:pt x="122" y="160"/>
                    <a:pt x="122" y="160"/>
                    <a:pt x="122" y="160"/>
                  </a:cubicBezTo>
                  <a:cubicBezTo>
                    <a:pt x="125" y="160"/>
                    <a:pt x="127" y="158"/>
                    <a:pt x="127" y="156"/>
                  </a:cubicBezTo>
                  <a:cubicBezTo>
                    <a:pt x="127" y="154"/>
                    <a:pt x="125" y="152"/>
                    <a:pt x="122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1" y="152"/>
                    <a:pt x="59" y="154"/>
                    <a:pt x="59" y="156"/>
                  </a:cubicBezTo>
                  <a:cubicBezTo>
                    <a:pt x="59" y="158"/>
                    <a:pt x="61" y="160"/>
                    <a:pt x="63" y="160"/>
                  </a:cubicBezTo>
                  <a:close/>
                  <a:moveTo>
                    <a:pt x="63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1" y="135"/>
                    <a:pt x="59" y="137"/>
                    <a:pt x="59" y="139"/>
                  </a:cubicBezTo>
                  <a:cubicBezTo>
                    <a:pt x="59" y="141"/>
                    <a:pt x="61" y="143"/>
                    <a:pt x="63" y="143"/>
                  </a:cubicBezTo>
                  <a:close/>
                  <a:moveTo>
                    <a:pt x="160" y="50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4"/>
                    <a:pt x="34" y="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62"/>
                    <a:pt x="0" y="7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7"/>
                    <a:pt x="11" y="169"/>
                    <a:pt x="25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82"/>
                    <a:pt x="38" y="185"/>
                    <a:pt x="42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8" y="185"/>
                    <a:pt x="152" y="182"/>
                    <a:pt x="152" y="177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74" y="169"/>
                    <a:pt x="186" y="157"/>
                    <a:pt x="186" y="143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2"/>
                    <a:pt x="174" y="50"/>
                    <a:pt x="160" y="50"/>
                  </a:cubicBezTo>
                  <a:close/>
                  <a:moveTo>
                    <a:pt x="42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42" y="8"/>
                  </a:lnTo>
                  <a:close/>
                  <a:moveTo>
                    <a:pt x="143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3" y="177"/>
                  </a:lnTo>
                  <a:close/>
                  <a:moveTo>
                    <a:pt x="177" y="143"/>
                  </a:moveTo>
                  <a:cubicBezTo>
                    <a:pt x="177" y="153"/>
                    <a:pt x="170" y="160"/>
                    <a:pt x="160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2"/>
                    <a:pt x="148" y="118"/>
                    <a:pt x="1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8" y="118"/>
                    <a:pt x="34" y="122"/>
                    <a:pt x="34" y="126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" y="160"/>
                    <a:pt x="8" y="153"/>
                    <a:pt x="8" y="14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6"/>
                    <a:pt x="16" y="59"/>
                    <a:pt x="25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70" y="59"/>
                    <a:pt x="177" y="66"/>
                    <a:pt x="177" y="76"/>
                  </a:cubicBezTo>
                  <a:lnTo>
                    <a:pt x="177" y="143"/>
                  </a:lnTo>
                  <a:close/>
                  <a:moveTo>
                    <a:pt x="152" y="76"/>
                  </a:moveTo>
                  <a:cubicBezTo>
                    <a:pt x="147" y="76"/>
                    <a:pt x="143" y="79"/>
                    <a:pt x="143" y="84"/>
                  </a:cubicBezTo>
                  <a:cubicBezTo>
                    <a:pt x="143" y="89"/>
                    <a:pt x="147" y="93"/>
                    <a:pt x="152" y="93"/>
                  </a:cubicBezTo>
                  <a:cubicBezTo>
                    <a:pt x="157" y="93"/>
                    <a:pt x="160" y="89"/>
                    <a:pt x="160" y="84"/>
                  </a:cubicBezTo>
                  <a:cubicBezTo>
                    <a:pt x="160" y="79"/>
                    <a:pt x="157" y="76"/>
                    <a:pt x="152" y="76"/>
                  </a:cubicBezTo>
                  <a:close/>
                  <a:moveTo>
                    <a:pt x="127" y="76"/>
                  </a:moveTo>
                  <a:cubicBezTo>
                    <a:pt x="122" y="76"/>
                    <a:pt x="118" y="79"/>
                    <a:pt x="118" y="84"/>
                  </a:cubicBezTo>
                  <a:cubicBezTo>
                    <a:pt x="118" y="89"/>
                    <a:pt x="122" y="93"/>
                    <a:pt x="127" y="93"/>
                  </a:cubicBezTo>
                  <a:cubicBezTo>
                    <a:pt x="131" y="93"/>
                    <a:pt x="135" y="89"/>
                    <a:pt x="135" y="84"/>
                  </a:cubicBezTo>
                  <a:cubicBezTo>
                    <a:pt x="135" y="79"/>
                    <a:pt x="131" y="76"/>
                    <a:pt x="127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îṣļîḑé-Freeform: Shape 16"/>
            <p:cNvSpPr/>
            <p:nvPr/>
          </p:nvSpPr>
          <p:spPr bwMode="auto">
            <a:xfrm>
              <a:off x="5855721" y="2846239"/>
              <a:ext cx="463741" cy="463741"/>
            </a:xfrm>
            <a:custGeom>
              <a:avLst/>
              <a:gdLst>
                <a:gd name="T0" fmla="*/ 92 w 185"/>
                <a:gd name="T1" fmla="*/ 42 h 185"/>
                <a:gd name="T2" fmla="*/ 92 w 185"/>
                <a:gd name="T3" fmla="*/ 34 h 185"/>
                <a:gd name="T4" fmla="*/ 92 w 185"/>
                <a:gd name="T5" fmla="*/ 8 h 185"/>
                <a:gd name="T6" fmla="*/ 120 w 185"/>
                <a:gd name="T7" fmla="*/ 12 h 185"/>
                <a:gd name="T8" fmla="*/ 64 w 185"/>
                <a:gd name="T9" fmla="*/ 13 h 185"/>
                <a:gd name="T10" fmla="*/ 92 w 185"/>
                <a:gd name="T11" fmla="*/ 8 h 185"/>
                <a:gd name="T12" fmla="*/ 109 w 185"/>
                <a:gd name="T13" fmla="*/ 24 h 185"/>
                <a:gd name="T14" fmla="*/ 76 w 185"/>
                <a:gd name="T15" fmla="*/ 25 h 185"/>
                <a:gd name="T16" fmla="*/ 92 w 185"/>
                <a:gd name="T17" fmla="*/ 25 h 185"/>
                <a:gd name="T18" fmla="*/ 55 w 185"/>
                <a:gd name="T19" fmla="*/ 169 h 185"/>
                <a:gd name="T20" fmla="*/ 101 w 185"/>
                <a:gd name="T21" fmla="*/ 164 h 185"/>
                <a:gd name="T22" fmla="*/ 55 w 185"/>
                <a:gd name="T23" fmla="*/ 160 h 185"/>
                <a:gd name="T24" fmla="*/ 55 w 185"/>
                <a:gd name="T25" fmla="*/ 169 h 185"/>
                <a:gd name="T26" fmla="*/ 185 w 185"/>
                <a:gd name="T27" fmla="*/ 146 h 185"/>
                <a:gd name="T28" fmla="*/ 168 w 185"/>
                <a:gd name="T29" fmla="*/ 87 h 185"/>
                <a:gd name="T30" fmla="*/ 164 w 185"/>
                <a:gd name="T31" fmla="*/ 84 h 185"/>
                <a:gd name="T32" fmla="*/ 156 w 185"/>
                <a:gd name="T33" fmla="*/ 34 h 185"/>
                <a:gd name="T34" fmla="*/ 147 w 185"/>
                <a:gd name="T35" fmla="*/ 34 h 185"/>
                <a:gd name="T36" fmla="*/ 38 w 185"/>
                <a:gd name="T37" fmla="*/ 84 h 185"/>
                <a:gd name="T38" fmla="*/ 33 w 185"/>
                <a:gd name="T39" fmla="*/ 29 h 185"/>
                <a:gd name="T40" fmla="*/ 29 w 185"/>
                <a:gd name="T41" fmla="*/ 84 h 185"/>
                <a:gd name="T42" fmla="*/ 17 w 185"/>
                <a:gd name="T43" fmla="*/ 87 h 185"/>
                <a:gd name="T44" fmla="*/ 0 w 185"/>
                <a:gd name="T45" fmla="*/ 146 h 185"/>
                <a:gd name="T46" fmla="*/ 0 w 185"/>
                <a:gd name="T47" fmla="*/ 147 h 185"/>
                <a:gd name="T48" fmla="*/ 0 w 185"/>
                <a:gd name="T49" fmla="*/ 156 h 185"/>
                <a:gd name="T50" fmla="*/ 0 w 185"/>
                <a:gd name="T51" fmla="*/ 169 h 185"/>
                <a:gd name="T52" fmla="*/ 168 w 185"/>
                <a:gd name="T53" fmla="*/ 185 h 185"/>
                <a:gd name="T54" fmla="*/ 185 w 185"/>
                <a:gd name="T55" fmla="*/ 160 h 185"/>
                <a:gd name="T56" fmla="*/ 185 w 185"/>
                <a:gd name="T57" fmla="*/ 156 h 185"/>
                <a:gd name="T58" fmla="*/ 24 w 185"/>
                <a:gd name="T59" fmla="*/ 93 h 185"/>
                <a:gd name="T60" fmla="*/ 176 w 185"/>
                <a:gd name="T61" fmla="*/ 143 h 185"/>
                <a:gd name="T62" fmla="*/ 24 w 185"/>
                <a:gd name="T63" fmla="*/ 93 h 185"/>
                <a:gd name="T64" fmla="*/ 168 w 185"/>
                <a:gd name="T65" fmla="*/ 177 h 185"/>
                <a:gd name="T66" fmla="*/ 8 w 185"/>
                <a:gd name="T67" fmla="*/ 169 h 185"/>
                <a:gd name="T68" fmla="*/ 177 w 185"/>
                <a:gd name="T69" fmla="*/ 152 h 185"/>
                <a:gd name="T70" fmla="*/ 21 w 185"/>
                <a:gd name="T71" fmla="*/ 169 h 185"/>
                <a:gd name="T72" fmla="*/ 21 w 185"/>
                <a:gd name="T73" fmla="*/ 160 h 185"/>
                <a:gd name="T74" fmla="*/ 21 w 185"/>
                <a:gd name="T75" fmla="*/ 169 h 185"/>
                <a:gd name="T76" fmla="*/ 42 w 185"/>
                <a:gd name="T77" fmla="*/ 164 h 185"/>
                <a:gd name="T78" fmla="*/ 33 w 185"/>
                <a:gd name="T79" fmla="*/ 1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5">
                  <a:moveTo>
                    <a:pt x="88" y="38"/>
                  </a:moveTo>
                  <a:cubicBezTo>
                    <a:pt x="88" y="40"/>
                    <a:pt x="90" y="42"/>
                    <a:pt x="92" y="42"/>
                  </a:cubicBezTo>
                  <a:cubicBezTo>
                    <a:pt x="95" y="42"/>
                    <a:pt x="97" y="40"/>
                    <a:pt x="97" y="38"/>
                  </a:cubicBezTo>
                  <a:cubicBezTo>
                    <a:pt x="97" y="35"/>
                    <a:pt x="95" y="34"/>
                    <a:pt x="92" y="34"/>
                  </a:cubicBezTo>
                  <a:cubicBezTo>
                    <a:pt x="90" y="34"/>
                    <a:pt x="88" y="35"/>
                    <a:pt x="88" y="38"/>
                  </a:cubicBezTo>
                  <a:close/>
                  <a:moveTo>
                    <a:pt x="92" y="8"/>
                  </a:moveTo>
                  <a:cubicBezTo>
                    <a:pt x="101" y="8"/>
                    <a:pt x="109" y="12"/>
                    <a:pt x="114" y="18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4"/>
                    <a:pt x="103" y="0"/>
                    <a:pt x="92" y="0"/>
                  </a:cubicBezTo>
                  <a:cubicBezTo>
                    <a:pt x="81" y="0"/>
                    <a:pt x="71" y="5"/>
                    <a:pt x="64" y="1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2"/>
                    <a:pt x="83" y="8"/>
                    <a:pt x="92" y="8"/>
                  </a:cubicBezTo>
                  <a:close/>
                  <a:moveTo>
                    <a:pt x="103" y="30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5" y="20"/>
                    <a:pt x="99" y="17"/>
                    <a:pt x="92" y="17"/>
                  </a:cubicBezTo>
                  <a:cubicBezTo>
                    <a:pt x="86" y="17"/>
                    <a:pt x="80" y="20"/>
                    <a:pt x="76" y="2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4" y="28"/>
                    <a:pt x="88" y="25"/>
                    <a:pt x="92" y="25"/>
                  </a:cubicBezTo>
                  <a:cubicBezTo>
                    <a:pt x="97" y="25"/>
                    <a:pt x="101" y="27"/>
                    <a:pt x="103" y="30"/>
                  </a:cubicBezTo>
                  <a:close/>
                  <a:moveTo>
                    <a:pt x="55" y="169"/>
                  </a:moveTo>
                  <a:cubicBezTo>
                    <a:pt x="97" y="169"/>
                    <a:pt x="97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2" y="160"/>
                    <a:pt x="50" y="162"/>
                    <a:pt x="50" y="164"/>
                  </a:cubicBezTo>
                  <a:cubicBezTo>
                    <a:pt x="50" y="167"/>
                    <a:pt x="52" y="169"/>
                    <a:pt x="55" y="169"/>
                  </a:cubicBezTo>
                  <a:close/>
                  <a:moveTo>
                    <a:pt x="185" y="147"/>
                  </a:moveTo>
                  <a:cubicBezTo>
                    <a:pt x="185" y="147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7" y="85"/>
                    <a:pt x="166" y="84"/>
                    <a:pt x="164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1"/>
                    <a:pt x="154" y="29"/>
                    <a:pt x="152" y="29"/>
                  </a:cubicBezTo>
                  <a:cubicBezTo>
                    <a:pt x="149" y="29"/>
                    <a:pt x="147" y="31"/>
                    <a:pt x="147" y="3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1"/>
                    <a:pt x="36" y="29"/>
                    <a:pt x="33" y="29"/>
                  </a:cubicBezTo>
                  <a:cubicBezTo>
                    <a:pt x="31" y="29"/>
                    <a:pt x="29" y="31"/>
                    <a:pt x="29" y="3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9" y="84"/>
                    <a:pt x="17" y="85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78" y="185"/>
                    <a:pt x="185" y="178"/>
                    <a:pt x="185" y="16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5" y="159"/>
                    <a:pt x="185" y="157"/>
                    <a:pt x="185" y="156"/>
                  </a:cubicBezTo>
                  <a:cubicBezTo>
                    <a:pt x="185" y="156"/>
                    <a:pt x="185" y="156"/>
                    <a:pt x="185" y="156"/>
                  </a:cubicBezTo>
                  <a:lnTo>
                    <a:pt x="185" y="147"/>
                  </a:lnTo>
                  <a:close/>
                  <a:moveTo>
                    <a:pt x="24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9" y="143"/>
                    <a:pt x="9" y="143"/>
                    <a:pt x="9" y="143"/>
                  </a:cubicBezTo>
                  <a:lnTo>
                    <a:pt x="24" y="93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169"/>
                  </a:lnTo>
                  <a:close/>
                  <a:moveTo>
                    <a:pt x="21" y="169"/>
                  </a:moveTo>
                  <a:cubicBezTo>
                    <a:pt x="23" y="169"/>
                    <a:pt x="25" y="167"/>
                    <a:pt x="25" y="164"/>
                  </a:cubicBezTo>
                  <a:cubicBezTo>
                    <a:pt x="25" y="162"/>
                    <a:pt x="23" y="160"/>
                    <a:pt x="21" y="160"/>
                  </a:cubicBezTo>
                  <a:cubicBezTo>
                    <a:pt x="18" y="160"/>
                    <a:pt x="17" y="162"/>
                    <a:pt x="17" y="164"/>
                  </a:cubicBezTo>
                  <a:cubicBezTo>
                    <a:pt x="17" y="167"/>
                    <a:pt x="18" y="169"/>
                    <a:pt x="21" y="169"/>
                  </a:cubicBezTo>
                  <a:close/>
                  <a:moveTo>
                    <a:pt x="38" y="169"/>
                  </a:moveTo>
                  <a:cubicBezTo>
                    <a:pt x="40" y="169"/>
                    <a:pt x="42" y="167"/>
                    <a:pt x="42" y="164"/>
                  </a:cubicBezTo>
                  <a:cubicBezTo>
                    <a:pt x="42" y="162"/>
                    <a:pt x="40" y="160"/>
                    <a:pt x="38" y="160"/>
                  </a:cubicBezTo>
                  <a:cubicBezTo>
                    <a:pt x="35" y="160"/>
                    <a:pt x="33" y="162"/>
                    <a:pt x="33" y="164"/>
                  </a:cubicBezTo>
                  <a:cubicBezTo>
                    <a:pt x="33" y="167"/>
                    <a:pt x="35" y="169"/>
                    <a:pt x="38" y="1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îṣļîḑé-Freeform: Shape 17"/>
            <p:cNvSpPr/>
            <p:nvPr/>
          </p:nvSpPr>
          <p:spPr bwMode="auto">
            <a:xfrm>
              <a:off x="7956391" y="2873200"/>
              <a:ext cx="465115" cy="465115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îṣļîḑé-Freeform: Shape 18"/>
            <p:cNvSpPr/>
            <p:nvPr/>
          </p:nvSpPr>
          <p:spPr bwMode="auto">
            <a:xfrm>
              <a:off x="10070670" y="2873200"/>
              <a:ext cx="422458" cy="465117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24" name="Group 33"/>
            <p:cNvGrpSpPr/>
            <p:nvPr/>
          </p:nvGrpSpPr>
          <p:grpSpPr>
            <a:xfrm>
              <a:off x="731404" y="4914032"/>
              <a:ext cx="2103935" cy="1474973"/>
              <a:chOff x="719138" y="4914032"/>
              <a:chExt cx="2103935" cy="1474973"/>
            </a:xfrm>
          </p:grpSpPr>
          <p:sp>
            <p:nvSpPr>
              <p:cNvPr id="34" name="îṣļîḑé-TextBox 34"/>
              <p:cNvSpPr txBox="1"/>
              <p:nvPr/>
            </p:nvSpPr>
            <p:spPr>
              <a:xfrm>
                <a:off x="749351" y="4914032"/>
                <a:ext cx="2073722" cy="32674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br>
                  <a:rPr lang="zh-CN" altLang="en-US" sz="2000" b="1">
                    <a:solidFill>
                      <a:schemeClr val="accent1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</a:br>
                <a:endParaRPr lang="zh-CN" altLang="en-US" sz="2000" b="1">
                  <a:solidFill>
                    <a:schemeClr val="accent1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îṣļîḑé-Rectangle 35"/>
              <p:cNvSpPr/>
              <p:nvPr/>
            </p:nvSpPr>
            <p:spPr>
              <a:xfrm>
                <a:off x="719138" y="5445223"/>
                <a:ext cx="2103935" cy="943782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5" name="Group 36"/>
            <p:cNvGrpSpPr/>
            <p:nvPr/>
          </p:nvGrpSpPr>
          <p:grpSpPr>
            <a:xfrm>
              <a:off x="3618491" y="4914032"/>
              <a:ext cx="2103935" cy="1474973"/>
              <a:chOff x="719138" y="4914032"/>
              <a:chExt cx="2103935" cy="1474973"/>
            </a:xfrm>
          </p:grpSpPr>
          <p:sp>
            <p:nvSpPr>
              <p:cNvPr id="32" name="îṣļîḑé-TextBox 37"/>
              <p:cNvSpPr txBox="1"/>
              <p:nvPr/>
            </p:nvSpPr>
            <p:spPr>
              <a:xfrm>
                <a:off x="749351" y="4914032"/>
                <a:ext cx="2073722" cy="32674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2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br>
                  <a:rPr lang="zh-CN" altLang="en-US" sz="2000" b="1">
                    <a:solidFill>
                      <a:schemeClr val="accent2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</a:br>
                <a:endParaRPr lang="zh-CN" altLang="en-US" sz="2000" b="1">
                  <a:solidFill>
                    <a:schemeClr val="accent2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îṣļîḑé-Rectangle 38"/>
              <p:cNvSpPr/>
              <p:nvPr/>
            </p:nvSpPr>
            <p:spPr>
              <a:xfrm>
                <a:off x="719138" y="5445223"/>
                <a:ext cx="2103935" cy="943782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6" name="Group 48"/>
            <p:cNvGrpSpPr/>
            <p:nvPr/>
          </p:nvGrpSpPr>
          <p:grpSpPr>
            <a:xfrm>
              <a:off x="6505578" y="4914032"/>
              <a:ext cx="2103935" cy="1474973"/>
              <a:chOff x="719138" y="4914032"/>
              <a:chExt cx="2103935" cy="1474973"/>
            </a:xfrm>
          </p:grpSpPr>
          <p:sp>
            <p:nvSpPr>
              <p:cNvPr id="30" name="îṣļîḑé-TextBox 49"/>
              <p:cNvSpPr txBox="1"/>
              <p:nvPr/>
            </p:nvSpPr>
            <p:spPr>
              <a:xfrm>
                <a:off x="749351" y="4914032"/>
                <a:ext cx="2073722" cy="32674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b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</a:br>
                <a:endParaRPr lang="zh-CN" altLang="en-US" sz="2000" b="1">
                  <a:solidFill>
                    <a:schemeClr val="accent3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îṣļîḑé-Rectangle 50"/>
              <p:cNvSpPr/>
              <p:nvPr/>
            </p:nvSpPr>
            <p:spPr>
              <a:xfrm>
                <a:off x="719138" y="5445223"/>
                <a:ext cx="2103935" cy="943782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7" name="Group 51"/>
            <p:cNvGrpSpPr/>
            <p:nvPr/>
          </p:nvGrpSpPr>
          <p:grpSpPr>
            <a:xfrm>
              <a:off x="9392665" y="4914032"/>
              <a:ext cx="2103935" cy="1474973"/>
              <a:chOff x="719138" y="4914032"/>
              <a:chExt cx="2103935" cy="1474973"/>
            </a:xfrm>
          </p:grpSpPr>
          <p:sp>
            <p:nvSpPr>
              <p:cNvPr id="28" name="îṣļîḑé-TextBox 52"/>
              <p:cNvSpPr txBox="1"/>
              <p:nvPr/>
            </p:nvSpPr>
            <p:spPr>
              <a:xfrm>
                <a:off x="749351" y="4914032"/>
                <a:ext cx="2073722" cy="32674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4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br>
                  <a:rPr lang="zh-CN" altLang="en-US" sz="2000" b="1">
                    <a:solidFill>
                      <a:schemeClr val="accent4">
                        <a:lumMod val="100000"/>
                      </a:schemeClr>
                    </a:solidFill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</a:br>
                <a:endParaRPr lang="zh-CN" altLang="en-US" sz="2000" b="1">
                  <a:solidFill>
                    <a:schemeClr val="accent4">
                      <a:lumMod val="100000"/>
                    </a:schemeClr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îṣļîḑé-Rectangle 53"/>
              <p:cNvSpPr/>
              <p:nvPr/>
            </p:nvSpPr>
            <p:spPr>
              <a:xfrm>
                <a:off x="719138" y="5445223"/>
                <a:ext cx="2103935" cy="943782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项目介绍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22e26f2d-35b2-4758-87e4-99e3bc08fc93"/>
          <p:cNvGrpSpPr>
            <a:grpSpLocks noChangeAspect="1"/>
          </p:cNvGrpSpPr>
          <p:nvPr/>
        </p:nvGrpSpPr>
        <p:grpSpPr>
          <a:xfrm>
            <a:off x="1071532" y="2582635"/>
            <a:ext cx="10253953" cy="3362026"/>
            <a:chOff x="1071532" y="2582635"/>
            <a:chExt cx="10253953" cy="3362026"/>
          </a:xfrm>
        </p:grpSpPr>
        <p:sp>
          <p:nvSpPr>
            <p:cNvPr id="9" name="箭头: 圆角右 1"/>
            <p:cNvSpPr/>
            <p:nvPr/>
          </p:nvSpPr>
          <p:spPr>
            <a:xfrm>
              <a:off x="8896593" y="2582635"/>
              <a:ext cx="2428892" cy="1550916"/>
            </a:xfrm>
            <a:prstGeom prst="ben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箭头: 圆角右 2"/>
            <p:cNvSpPr/>
            <p:nvPr/>
          </p:nvSpPr>
          <p:spPr>
            <a:xfrm>
              <a:off x="1071532" y="4133551"/>
              <a:ext cx="2428892" cy="1550916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箭头: 圆角右 3"/>
            <p:cNvSpPr/>
            <p:nvPr/>
          </p:nvSpPr>
          <p:spPr>
            <a:xfrm>
              <a:off x="6331404" y="3185768"/>
              <a:ext cx="2428892" cy="1550916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箭头: 圆角右 4"/>
            <p:cNvSpPr/>
            <p:nvPr/>
          </p:nvSpPr>
          <p:spPr>
            <a:xfrm>
              <a:off x="3693062" y="3616579"/>
              <a:ext cx="2428892" cy="1550916"/>
            </a:xfrm>
            <a:prstGeom prst="ben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98339" y="4927621"/>
              <a:ext cx="1575278" cy="1017040"/>
              <a:chOff x="1531670" y="2415703"/>
              <a:chExt cx="1575278" cy="1017040"/>
            </a:xfrm>
          </p:grpSpPr>
          <p:sp>
            <p:nvSpPr>
              <p:cNvPr id="23" name="任意多边形: 形状 6"/>
              <p:cNvSpPr/>
              <p:nvPr/>
            </p:nvSpPr>
            <p:spPr bwMode="auto">
              <a:xfrm>
                <a:off x="2116389" y="2415703"/>
                <a:ext cx="405841" cy="38704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文本框 7"/>
              <p:cNvSpPr txBox="1"/>
              <p:nvPr/>
            </p:nvSpPr>
            <p:spPr>
              <a:xfrm>
                <a:off x="1531670" y="268459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2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2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119869" y="4420147"/>
              <a:ext cx="1575278" cy="1026154"/>
              <a:chOff x="4229828" y="2406589"/>
              <a:chExt cx="1575278" cy="1026154"/>
            </a:xfrm>
          </p:grpSpPr>
          <p:sp>
            <p:nvSpPr>
              <p:cNvPr id="21" name="任意多边形: 形状 9"/>
              <p:cNvSpPr/>
              <p:nvPr/>
            </p:nvSpPr>
            <p:spPr bwMode="auto">
              <a:xfrm>
                <a:off x="4814547" y="2406589"/>
                <a:ext cx="405841" cy="405275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文本框 10"/>
              <p:cNvSpPr txBox="1"/>
              <p:nvPr/>
            </p:nvSpPr>
            <p:spPr>
              <a:xfrm>
                <a:off x="4229828" y="268459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2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2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58211" y="3984962"/>
              <a:ext cx="1575278" cy="1007041"/>
              <a:chOff x="6425339" y="2425702"/>
              <a:chExt cx="1575278" cy="1007041"/>
            </a:xfrm>
          </p:grpSpPr>
          <p:sp>
            <p:nvSpPr>
              <p:cNvPr id="19" name="任意多边形: 形状 12"/>
              <p:cNvSpPr/>
              <p:nvPr/>
            </p:nvSpPr>
            <p:spPr bwMode="auto">
              <a:xfrm>
                <a:off x="7010058" y="2425702"/>
                <a:ext cx="405841" cy="367048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文本框 13"/>
              <p:cNvSpPr txBox="1"/>
              <p:nvPr/>
            </p:nvSpPr>
            <p:spPr>
              <a:xfrm>
                <a:off x="6425339" y="268459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2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2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323400" y="3429000"/>
              <a:ext cx="1575278" cy="1026437"/>
              <a:chOff x="8592850" y="2406306"/>
              <a:chExt cx="1575278" cy="1026437"/>
            </a:xfrm>
          </p:grpSpPr>
          <p:sp>
            <p:nvSpPr>
              <p:cNvPr id="17" name="任意多边形: 形状 17"/>
              <p:cNvSpPr/>
              <p:nvPr/>
            </p:nvSpPr>
            <p:spPr bwMode="auto">
              <a:xfrm>
                <a:off x="9201517" y="2406306"/>
                <a:ext cx="357945" cy="405841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文本框 18"/>
              <p:cNvSpPr txBox="1"/>
              <p:nvPr/>
            </p:nvSpPr>
            <p:spPr>
              <a:xfrm>
                <a:off x="8592850" y="268459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240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关键词</a:t>
                </a:r>
                <a:endParaRPr lang="zh-CN" altLang="en-US" sz="2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45011" y="2942594"/>
            <a:ext cx="2928606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56499" y="2398410"/>
            <a:ext cx="2928606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95147" y="1932887"/>
            <a:ext cx="2928606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33489" y="1429752"/>
            <a:ext cx="2928606" cy="70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点击此处更换文本点击此处更换文本</a:t>
            </a:r>
            <a:endParaRPr lang="zh-CN" altLang="en-US" sz="14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项目介绍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11c8c7bc-61aa-4d43-ba79-1ad1272efd51"/>
          <p:cNvGrpSpPr>
            <a:grpSpLocks noChangeAspect="1"/>
          </p:cNvGrpSpPr>
          <p:nvPr/>
        </p:nvGrpSpPr>
        <p:grpSpPr>
          <a:xfrm>
            <a:off x="1286910" y="1960492"/>
            <a:ext cx="9618180" cy="3851028"/>
            <a:chOff x="4465638" y="3763963"/>
            <a:chExt cx="15451137" cy="6186487"/>
          </a:xfrm>
        </p:grpSpPr>
        <p:sp>
          <p:nvSpPr>
            <p:cNvPr id="9" name="is1ide-Freeform: Shape 2"/>
            <p:cNvSpPr/>
            <p:nvPr/>
          </p:nvSpPr>
          <p:spPr bwMode="auto">
            <a:xfrm>
              <a:off x="4465638" y="6907213"/>
              <a:ext cx="3556000" cy="2428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75" y="0"/>
                    <a:pt x="4508" y="6511"/>
                    <a:pt x="3163" y="12415"/>
                  </a:cubicBezTo>
                  <a:cubicBezTo>
                    <a:pt x="2426" y="15650"/>
                    <a:pt x="1360" y="18729"/>
                    <a:pt x="0" y="21599"/>
                  </a:cubicBezTo>
                  <a:lnTo>
                    <a:pt x="21600" y="21599"/>
                  </a:lnTo>
                  <a:cubicBezTo>
                    <a:pt x="20239" y="18729"/>
                    <a:pt x="19173" y="15650"/>
                    <a:pt x="18436" y="12415"/>
                  </a:cubicBezTo>
                  <a:cubicBezTo>
                    <a:pt x="17091" y="6511"/>
                    <a:pt x="15424" y="0"/>
                    <a:pt x="1080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is1ide-Freeform: Shape 3"/>
            <p:cNvSpPr/>
            <p:nvPr/>
          </p:nvSpPr>
          <p:spPr bwMode="auto">
            <a:xfrm>
              <a:off x="6850063" y="5532438"/>
              <a:ext cx="3556000" cy="3803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is1ide-Freeform: Shape 4"/>
            <p:cNvSpPr/>
            <p:nvPr/>
          </p:nvSpPr>
          <p:spPr bwMode="auto">
            <a:xfrm>
              <a:off x="9242425" y="7621588"/>
              <a:ext cx="3556000" cy="1714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is1ide-Freeform: Shape 5"/>
            <p:cNvSpPr/>
            <p:nvPr/>
          </p:nvSpPr>
          <p:spPr bwMode="auto">
            <a:xfrm>
              <a:off x="11550650" y="6473825"/>
              <a:ext cx="3556000" cy="2862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74" y="0"/>
                    <a:pt x="4243" y="5400"/>
                    <a:pt x="3163" y="10538"/>
                  </a:cubicBezTo>
                  <a:cubicBezTo>
                    <a:pt x="2368" y="14322"/>
                    <a:pt x="1309" y="18015"/>
                    <a:pt x="0" y="21600"/>
                  </a:cubicBezTo>
                  <a:lnTo>
                    <a:pt x="21600" y="21600"/>
                  </a:lnTo>
                  <a:cubicBezTo>
                    <a:pt x="20290" y="18015"/>
                    <a:pt x="19231" y="14322"/>
                    <a:pt x="18436" y="10538"/>
                  </a:cubicBezTo>
                  <a:cubicBezTo>
                    <a:pt x="17356" y="5400"/>
                    <a:pt x="15425" y="0"/>
                    <a:pt x="10800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is1ide-Freeform: Shape 6"/>
            <p:cNvSpPr/>
            <p:nvPr/>
          </p:nvSpPr>
          <p:spPr bwMode="auto">
            <a:xfrm>
              <a:off x="13950950" y="7437438"/>
              <a:ext cx="3556000" cy="1898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056" y="0"/>
                    <a:pt x="5367" y="9280"/>
                    <a:pt x="3163" y="15885"/>
                  </a:cubicBezTo>
                  <a:cubicBezTo>
                    <a:pt x="2408" y="18148"/>
                    <a:pt x="1324" y="20101"/>
                    <a:pt x="0" y="21600"/>
                  </a:cubicBezTo>
                  <a:lnTo>
                    <a:pt x="21600" y="21600"/>
                  </a:lnTo>
                  <a:cubicBezTo>
                    <a:pt x="20275" y="20101"/>
                    <a:pt x="19191" y="18148"/>
                    <a:pt x="18436" y="15885"/>
                  </a:cubicBezTo>
                  <a:cubicBezTo>
                    <a:pt x="16232" y="9280"/>
                    <a:pt x="15543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" name="is1ide-Freeform: Shape 7"/>
            <p:cNvSpPr/>
            <p:nvPr/>
          </p:nvSpPr>
          <p:spPr bwMode="auto">
            <a:xfrm>
              <a:off x="16360775" y="6907213"/>
              <a:ext cx="3556000" cy="2428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75" y="0"/>
                    <a:pt x="4508" y="6511"/>
                    <a:pt x="3163" y="12415"/>
                  </a:cubicBezTo>
                  <a:cubicBezTo>
                    <a:pt x="2426" y="15650"/>
                    <a:pt x="1360" y="18729"/>
                    <a:pt x="0" y="21599"/>
                  </a:cubicBezTo>
                  <a:lnTo>
                    <a:pt x="21600" y="21599"/>
                  </a:lnTo>
                  <a:cubicBezTo>
                    <a:pt x="20239" y="18729"/>
                    <a:pt x="19173" y="15650"/>
                    <a:pt x="18436" y="12415"/>
                  </a:cubicBezTo>
                  <a:cubicBezTo>
                    <a:pt x="17091" y="6511"/>
                    <a:pt x="15424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is1ide-Freeform: Shape 8"/>
            <p:cNvSpPr/>
            <p:nvPr/>
          </p:nvSpPr>
          <p:spPr bwMode="auto">
            <a:xfrm>
              <a:off x="5613400" y="9521825"/>
              <a:ext cx="1258888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60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is1ide-Freeform: Shape 9"/>
            <p:cNvSpPr/>
            <p:nvPr/>
          </p:nvSpPr>
          <p:spPr bwMode="auto">
            <a:xfrm>
              <a:off x="7999413" y="9521825"/>
              <a:ext cx="1258887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60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7" name="is1ide-Freeform: Shape 10"/>
            <p:cNvSpPr/>
            <p:nvPr/>
          </p:nvSpPr>
          <p:spPr bwMode="auto">
            <a:xfrm>
              <a:off x="10406063" y="9521825"/>
              <a:ext cx="1260475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60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is1ide-Freeform: Shape 11"/>
            <p:cNvSpPr/>
            <p:nvPr/>
          </p:nvSpPr>
          <p:spPr bwMode="auto">
            <a:xfrm>
              <a:off x="12725400" y="9521825"/>
              <a:ext cx="1258888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60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îṥļîḑé-Freeform: Shape 12"/>
            <p:cNvSpPr/>
            <p:nvPr/>
          </p:nvSpPr>
          <p:spPr bwMode="auto">
            <a:xfrm>
              <a:off x="15116175" y="9521825"/>
              <a:ext cx="1258888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60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îṥļîḑé-Freeform: Shape 13"/>
            <p:cNvSpPr/>
            <p:nvPr/>
          </p:nvSpPr>
          <p:spPr bwMode="auto">
            <a:xfrm>
              <a:off x="17505363" y="9521825"/>
              <a:ext cx="1260475" cy="428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>
                  <a:solidFill>
                    <a:schemeClr val="tx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600">
                <a:solidFill>
                  <a:schemeClr val="tx1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îṥļîḑé-Freeform: Shape 14"/>
            <p:cNvSpPr/>
            <p:nvPr/>
          </p:nvSpPr>
          <p:spPr bwMode="auto">
            <a:xfrm>
              <a:off x="5683250" y="5456238"/>
              <a:ext cx="1119188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îṥļîḑé-Freeform: Shape 15"/>
            <p:cNvSpPr/>
            <p:nvPr/>
          </p:nvSpPr>
          <p:spPr bwMode="auto">
            <a:xfrm>
              <a:off x="5891213" y="5729288"/>
              <a:ext cx="679450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145</a:t>
              </a:r>
              <a:endParaRPr lang="id-ID" sz="18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îṥļîḑé-Freeform: Shape 16"/>
            <p:cNvSpPr/>
            <p:nvPr/>
          </p:nvSpPr>
          <p:spPr bwMode="auto">
            <a:xfrm>
              <a:off x="7997825" y="3763963"/>
              <a:ext cx="1265238" cy="142081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îṥļîḑé-Freeform: Shape 17"/>
            <p:cNvSpPr/>
            <p:nvPr/>
          </p:nvSpPr>
          <p:spPr bwMode="auto">
            <a:xfrm>
              <a:off x="8135938" y="4119563"/>
              <a:ext cx="962025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7.450</a:t>
              </a:r>
              <a:endParaRPr lang="id-ID" sz="18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îṥļîḑé-Freeform: Shape 18"/>
            <p:cNvSpPr/>
            <p:nvPr/>
          </p:nvSpPr>
          <p:spPr bwMode="auto">
            <a:xfrm>
              <a:off x="10431463" y="6069013"/>
              <a:ext cx="1119187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îṥļîḑé-Freeform: Shape 19"/>
            <p:cNvSpPr/>
            <p:nvPr/>
          </p:nvSpPr>
          <p:spPr bwMode="auto">
            <a:xfrm>
              <a:off x="10731500" y="6342063"/>
              <a:ext cx="492125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80</a:t>
              </a:r>
              <a:endParaRPr lang="id-ID" sz="18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7" name="îṥļîḑé-Freeform: Shape 20"/>
            <p:cNvSpPr/>
            <p:nvPr/>
          </p:nvSpPr>
          <p:spPr bwMode="auto">
            <a:xfrm>
              <a:off x="12649200" y="4903788"/>
              <a:ext cx="1120775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8" name="îṥļîḑé-Freeform: Shape 21"/>
            <p:cNvSpPr/>
            <p:nvPr/>
          </p:nvSpPr>
          <p:spPr bwMode="auto">
            <a:xfrm>
              <a:off x="12857163" y="5176838"/>
              <a:ext cx="679450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300</a:t>
              </a:r>
              <a:endParaRPr lang="id-ID" sz="18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9" name="îṥļîḑé-Freeform: Shape 22"/>
            <p:cNvSpPr/>
            <p:nvPr/>
          </p:nvSpPr>
          <p:spPr bwMode="auto">
            <a:xfrm>
              <a:off x="15035213" y="5845175"/>
              <a:ext cx="1119187" cy="1258888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îṥļîḑé-Freeform: Shape 23"/>
            <p:cNvSpPr/>
            <p:nvPr/>
          </p:nvSpPr>
          <p:spPr bwMode="auto">
            <a:xfrm>
              <a:off x="15336838" y="6118225"/>
              <a:ext cx="490537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65</a:t>
              </a:r>
              <a:endParaRPr lang="id-ID" sz="18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îṥļîḑé-Freeform: Shape 24"/>
            <p:cNvSpPr/>
            <p:nvPr/>
          </p:nvSpPr>
          <p:spPr bwMode="auto">
            <a:xfrm>
              <a:off x="17395825" y="5364163"/>
              <a:ext cx="1119188" cy="125730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îṥļîḑé-Freeform: Shape 25"/>
            <p:cNvSpPr/>
            <p:nvPr/>
          </p:nvSpPr>
          <p:spPr bwMode="auto">
            <a:xfrm>
              <a:off x="17602200" y="5637213"/>
              <a:ext cx="681038" cy="558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245</a:t>
              </a:r>
              <a:endParaRPr lang="id-ID" sz="1800">
                <a:solidFill>
                  <a:srgbClr val="FFFFFF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项目介绍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012e97cd-b662-4b75-b911-217918b04103"/>
          <p:cNvGrpSpPr>
            <a:grpSpLocks noChangeAspect="1"/>
          </p:cNvGrpSpPr>
          <p:nvPr/>
        </p:nvGrpSpPr>
        <p:grpSpPr>
          <a:xfrm>
            <a:off x="1289466" y="1847533"/>
            <a:ext cx="9613068" cy="3406775"/>
            <a:chOff x="1289466" y="1725613"/>
            <a:chExt cx="9613068" cy="3406775"/>
          </a:xfrm>
        </p:grpSpPr>
        <p:grpSp>
          <p:nvGrpSpPr>
            <p:cNvPr id="9" name="组合 8"/>
            <p:cNvGrpSpPr/>
            <p:nvPr/>
          </p:nvGrpSpPr>
          <p:grpSpPr>
            <a:xfrm>
              <a:off x="4171950" y="1725613"/>
              <a:ext cx="3848100" cy="3406775"/>
              <a:chOff x="4173538" y="1720850"/>
              <a:chExt cx="3848100" cy="3406775"/>
            </a:xfrm>
          </p:grpSpPr>
          <p:sp>
            <p:nvSpPr>
              <p:cNvPr id="29" name="is1ide-任意多边形: 形状 248"/>
              <p:cNvSpPr/>
              <p:nvPr/>
            </p:nvSpPr>
            <p:spPr bwMode="auto">
              <a:xfrm>
                <a:off x="5716588" y="3333750"/>
                <a:ext cx="2305050" cy="1516063"/>
              </a:xfrm>
              <a:custGeom>
                <a:avLst/>
                <a:gdLst>
                  <a:gd name="T0" fmla="*/ 586 w 698"/>
                  <a:gd name="T1" fmla="*/ 44 h 460"/>
                  <a:gd name="T2" fmla="*/ 577 w 698"/>
                  <a:gd name="T3" fmla="*/ 125 h 460"/>
                  <a:gd name="T4" fmla="*/ 618 w 698"/>
                  <a:gd name="T5" fmla="*/ 197 h 460"/>
                  <a:gd name="T6" fmla="*/ 660 w 698"/>
                  <a:gd name="T7" fmla="*/ 177 h 460"/>
                  <a:gd name="T8" fmla="*/ 698 w 698"/>
                  <a:gd name="T9" fmla="*/ 229 h 460"/>
                  <a:gd name="T10" fmla="*/ 657 w 698"/>
                  <a:gd name="T11" fmla="*/ 295 h 460"/>
                  <a:gd name="T12" fmla="*/ 601 w 698"/>
                  <a:gd name="T13" fmla="*/ 271 h 460"/>
                  <a:gd name="T14" fmla="*/ 571 w 698"/>
                  <a:gd name="T15" fmla="*/ 349 h 460"/>
                  <a:gd name="T16" fmla="*/ 581 w 698"/>
                  <a:gd name="T17" fmla="*/ 441 h 460"/>
                  <a:gd name="T18" fmla="*/ 415 w 698"/>
                  <a:gd name="T19" fmla="*/ 451 h 460"/>
                  <a:gd name="T20" fmla="*/ 380 w 698"/>
                  <a:gd name="T21" fmla="*/ 422 h 460"/>
                  <a:gd name="T22" fmla="*/ 391 w 698"/>
                  <a:gd name="T23" fmla="*/ 365 h 460"/>
                  <a:gd name="T24" fmla="*/ 346 w 698"/>
                  <a:gd name="T25" fmla="*/ 334 h 460"/>
                  <a:gd name="T26" fmla="*/ 296 w 698"/>
                  <a:gd name="T27" fmla="*/ 371 h 460"/>
                  <a:gd name="T28" fmla="*/ 305 w 698"/>
                  <a:gd name="T29" fmla="*/ 438 h 460"/>
                  <a:gd name="T30" fmla="*/ 213 w 698"/>
                  <a:gd name="T31" fmla="*/ 450 h 460"/>
                  <a:gd name="T32" fmla="*/ 110 w 698"/>
                  <a:gd name="T33" fmla="*/ 434 h 460"/>
                  <a:gd name="T34" fmla="*/ 121 w 698"/>
                  <a:gd name="T35" fmla="*/ 314 h 460"/>
                  <a:gd name="T36" fmla="*/ 99 w 698"/>
                  <a:gd name="T37" fmla="*/ 262 h 460"/>
                  <a:gd name="T38" fmla="*/ 72 w 698"/>
                  <a:gd name="T39" fmla="*/ 267 h 460"/>
                  <a:gd name="T40" fmla="*/ 41 w 698"/>
                  <a:gd name="T41" fmla="*/ 272 h 460"/>
                  <a:gd name="T42" fmla="*/ 1 w 698"/>
                  <a:gd name="T43" fmla="*/ 221 h 460"/>
                  <a:gd name="T44" fmla="*/ 39 w 698"/>
                  <a:gd name="T45" fmla="*/ 176 h 460"/>
                  <a:gd name="T46" fmla="*/ 99 w 698"/>
                  <a:gd name="T47" fmla="*/ 192 h 460"/>
                  <a:gd name="T48" fmla="*/ 122 w 698"/>
                  <a:gd name="T49" fmla="*/ 104 h 460"/>
                  <a:gd name="T50" fmla="*/ 118 w 698"/>
                  <a:gd name="T51" fmla="*/ 33 h 460"/>
                  <a:gd name="T52" fmla="*/ 305 w 698"/>
                  <a:gd name="T53" fmla="*/ 16 h 460"/>
                  <a:gd name="T54" fmla="*/ 307 w 698"/>
                  <a:gd name="T55" fmla="*/ 55 h 460"/>
                  <a:gd name="T56" fmla="*/ 300 w 698"/>
                  <a:gd name="T57" fmla="*/ 101 h 460"/>
                  <a:gd name="T58" fmla="*/ 357 w 698"/>
                  <a:gd name="T59" fmla="*/ 135 h 460"/>
                  <a:gd name="T60" fmla="*/ 407 w 698"/>
                  <a:gd name="T61" fmla="*/ 94 h 460"/>
                  <a:gd name="T62" fmla="*/ 392 w 698"/>
                  <a:gd name="T63" fmla="*/ 24 h 460"/>
                  <a:gd name="T64" fmla="*/ 483 w 698"/>
                  <a:gd name="T65" fmla="*/ 16 h 460"/>
                  <a:gd name="T66" fmla="*/ 586 w 698"/>
                  <a:gd name="T67" fmla="*/ 44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460">
                    <a:moveTo>
                      <a:pt x="586" y="44"/>
                    </a:moveTo>
                    <a:cubicBezTo>
                      <a:pt x="586" y="44"/>
                      <a:pt x="576" y="91"/>
                      <a:pt x="577" y="125"/>
                    </a:cubicBezTo>
                    <a:cubicBezTo>
                      <a:pt x="577" y="159"/>
                      <a:pt x="586" y="204"/>
                      <a:pt x="618" y="197"/>
                    </a:cubicBezTo>
                    <a:cubicBezTo>
                      <a:pt x="641" y="192"/>
                      <a:pt x="637" y="176"/>
                      <a:pt x="660" y="177"/>
                    </a:cubicBezTo>
                    <a:cubicBezTo>
                      <a:pt x="683" y="178"/>
                      <a:pt x="698" y="212"/>
                      <a:pt x="698" y="229"/>
                    </a:cubicBezTo>
                    <a:cubicBezTo>
                      <a:pt x="698" y="270"/>
                      <a:pt x="679" y="296"/>
                      <a:pt x="657" y="295"/>
                    </a:cubicBezTo>
                    <a:cubicBezTo>
                      <a:pt x="634" y="294"/>
                      <a:pt x="625" y="271"/>
                      <a:pt x="601" y="271"/>
                    </a:cubicBezTo>
                    <a:cubicBezTo>
                      <a:pt x="577" y="271"/>
                      <a:pt x="570" y="292"/>
                      <a:pt x="571" y="349"/>
                    </a:cubicBezTo>
                    <a:cubicBezTo>
                      <a:pt x="573" y="407"/>
                      <a:pt x="581" y="441"/>
                      <a:pt x="581" y="441"/>
                    </a:cubicBezTo>
                    <a:cubicBezTo>
                      <a:pt x="581" y="441"/>
                      <a:pt x="464" y="460"/>
                      <a:pt x="415" y="451"/>
                    </a:cubicBezTo>
                    <a:cubicBezTo>
                      <a:pt x="387" y="445"/>
                      <a:pt x="381" y="437"/>
                      <a:pt x="380" y="422"/>
                    </a:cubicBezTo>
                    <a:cubicBezTo>
                      <a:pt x="379" y="407"/>
                      <a:pt x="399" y="391"/>
                      <a:pt x="391" y="365"/>
                    </a:cubicBezTo>
                    <a:cubicBezTo>
                      <a:pt x="386" y="350"/>
                      <a:pt x="372" y="335"/>
                      <a:pt x="346" y="334"/>
                    </a:cubicBezTo>
                    <a:cubicBezTo>
                      <a:pt x="319" y="332"/>
                      <a:pt x="296" y="348"/>
                      <a:pt x="296" y="371"/>
                    </a:cubicBezTo>
                    <a:cubicBezTo>
                      <a:pt x="294" y="411"/>
                      <a:pt x="311" y="424"/>
                      <a:pt x="305" y="438"/>
                    </a:cubicBezTo>
                    <a:cubicBezTo>
                      <a:pt x="298" y="452"/>
                      <a:pt x="277" y="454"/>
                      <a:pt x="213" y="450"/>
                    </a:cubicBezTo>
                    <a:cubicBezTo>
                      <a:pt x="137" y="446"/>
                      <a:pt x="110" y="434"/>
                      <a:pt x="110" y="434"/>
                    </a:cubicBezTo>
                    <a:cubicBezTo>
                      <a:pt x="110" y="434"/>
                      <a:pt x="117" y="358"/>
                      <a:pt x="121" y="314"/>
                    </a:cubicBezTo>
                    <a:cubicBezTo>
                      <a:pt x="124" y="276"/>
                      <a:pt x="109" y="265"/>
                      <a:pt x="99" y="262"/>
                    </a:cubicBezTo>
                    <a:cubicBezTo>
                      <a:pt x="94" y="261"/>
                      <a:pt x="84" y="264"/>
                      <a:pt x="72" y="267"/>
                    </a:cubicBezTo>
                    <a:cubicBezTo>
                      <a:pt x="62" y="270"/>
                      <a:pt x="50" y="273"/>
                      <a:pt x="41" y="272"/>
                    </a:cubicBezTo>
                    <a:cubicBezTo>
                      <a:pt x="23" y="271"/>
                      <a:pt x="0" y="255"/>
                      <a:pt x="1" y="221"/>
                    </a:cubicBezTo>
                    <a:cubicBezTo>
                      <a:pt x="2" y="199"/>
                      <a:pt x="15" y="175"/>
                      <a:pt x="39" y="176"/>
                    </a:cubicBezTo>
                    <a:cubicBezTo>
                      <a:pt x="72" y="176"/>
                      <a:pt x="81" y="191"/>
                      <a:pt x="99" y="192"/>
                    </a:cubicBezTo>
                    <a:cubicBezTo>
                      <a:pt x="113" y="192"/>
                      <a:pt x="121" y="149"/>
                      <a:pt x="122" y="104"/>
                    </a:cubicBezTo>
                    <a:cubicBezTo>
                      <a:pt x="123" y="60"/>
                      <a:pt x="118" y="33"/>
                      <a:pt x="118" y="33"/>
                    </a:cubicBezTo>
                    <a:cubicBezTo>
                      <a:pt x="118" y="33"/>
                      <a:pt x="279" y="0"/>
                      <a:pt x="305" y="16"/>
                    </a:cubicBezTo>
                    <a:cubicBezTo>
                      <a:pt x="326" y="28"/>
                      <a:pt x="312" y="43"/>
                      <a:pt x="307" y="55"/>
                    </a:cubicBezTo>
                    <a:cubicBezTo>
                      <a:pt x="299" y="73"/>
                      <a:pt x="295" y="88"/>
                      <a:pt x="300" y="101"/>
                    </a:cubicBezTo>
                    <a:cubicBezTo>
                      <a:pt x="307" y="123"/>
                      <a:pt x="332" y="135"/>
                      <a:pt x="357" y="135"/>
                    </a:cubicBezTo>
                    <a:cubicBezTo>
                      <a:pt x="388" y="135"/>
                      <a:pt x="405" y="114"/>
                      <a:pt x="407" y="94"/>
                    </a:cubicBezTo>
                    <a:cubicBezTo>
                      <a:pt x="409" y="50"/>
                      <a:pt x="392" y="38"/>
                      <a:pt x="392" y="24"/>
                    </a:cubicBezTo>
                    <a:cubicBezTo>
                      <a:pt x="392" y="4"/>
                      <a:pt x="440" y="8"/>
                      <a:pt x="483" y="16"/>
                    </a:cubicBezTo>
                    <a:cubicBezTo>
                      <a:pt x="516" y="22"/>
                      <a:pt x="586" y="44"/>
                      <a:pt x="586" y="44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is1ide-任意多边形: 形状 249"/>
              <p:cNvSpPr/>
              <p:nvPr/>
            </p:nvSpPr>
            <p:spPr bwMode="auto">
              <a:xfrm>
                <a:off x="4451351" y="3092450"/>
                <a:ext cx="1660525" cy="2035175"/>
              </a:xfrm>
              <a:custGeom>
                <a:avLst/>
                <a:gdLst>
                  <a:gd name="T0" fmla="*/ 496 w 503"/>
                  <a:gd name="T1" fmla="*/ 109 h 617"/>
                  <a:gd name="T2" fmla="*/ 377 w 503"/>
                  <a:gd name="T3" fmla="*/ 122 h 617"/>
                  <a:gd name="T4" fmla="*/ 292 w 503"/>
                  <a:gd name="T5" fmla="*/ 90 h 617"/>
                  <a:gd name="T6" fmla="*/ 314 w 503"/>
                  <a:gd name="T7" fmla="*/ 36 h 617"/>
                  <a:gd name="T8" fmla="*/ 254 w 503"/>
                  <a:gd name="T9" fmla="*/ 0 h 617"/>
                  <a:gd name="T10" fmla="*/ 199 w 503"/>
                  <a:gd name="T11" fmla="*/ 42 h 617"/>
                  <a:gd name="T12" fmla="*/ 213 w 503"/>
                  <a:gd name="T13" fmla="*/ 97 h 617"/>
                  <a:gd name="T14" fmla="*/ 117 w 503"/>
                  <a:gd name="T15" fmla="*/ 123 h 617"/>
                  <a:gd name="T16" fmla="*/ 15 w 503"/>
                  <a:gd name="T17" fmla="*/ 106 h 617"/>
                  <a:gd name="T18" fmla="*/ 6 w 503"/>
                  <a:gd name="T19" fmla="*/ 178 h 617"/>
                  <a:gd name="T20" fmla="*/ 14 w 503"/>
                  <a:gd name="T21" fmla="*/ 233 h 617"/>
                  <a:gd name="T22" fmla="*/ 44 w 503"/>
                  <a:gd name="T23" fmla="*/ 255 h 617"/>
                  <a:gd name="T24" fmla="*/ 86 w 503"/>
                  <a:gd name="T25" fmla="*/ 233 h 617"/>
                  <a:gd name="T26" fmla="*/ 128 w 503"/>
                  <a:gd name="T27" fmla="*/ 293 h 617"/>
                  <a:gd name="T28" fmla="*/ 87 w 503"/>
                  <a:gd name="T29" fmla="*/ 359 h 617"/>
                  <a:gd name="T30" fmla="*/ 27 w 503"/>
                  <a:gd name="T31" fmla="*/ 334 h 617"/>
                  <a:gd name="T32" fmla="*/ 1 w 503"/>
                  <a:gd name="T33" fmla="*/ 384 h 617"/>
                  <a:gd name="T34" fmla="*/ 5 w 503"/>
                  <a:gd name="T35" fmla="*/ 465 h 617"/>
                  <a:gd name="T36" fmla="*/ 10 w 503"/>
                  <a:gd name="T37" fmla="*/ 500 h 617"/>
                  <a:gd name="T38" fmla="*/ 143 w 503"/>
                  <a:gd name="T39" fmla="*/ 490 h 617"/>
                  <a:gd name="T40" fmla="*/ 225 w 503"/>
                  <a:gd name="T41" fmla="*/ 522 h 617"/>
                  <a:gd name="T42" fmla="*/ 196 w 503"/>
                  <a:gd name="T43" fmla="*/ 573 h 617"/>
                  <a:gd name="T44" fmla="*/ 256 w 503"/>
                  <a:gd name="T45" fmla="*/ 617 h 617"/>
                  <a:gd name="T46" fmla="*/ 313 w 503"/>
                  <a:gd name="T47" fmla="*/ 575 h 617"/>
                  <a:gd name="T48" fmla="*/ 281 w 503"/>
                  <a:gd name="T49" fmla="*/ 520 h 617"/>
                  <a:gd name="T50" fmla="*/ 318 w 503"/>
                  <a:gd name="T51" fmla="*/ 491 h 617"/>
                  <a:gd name="T52" fmla="*/ 489 w 503"/>
                  <a:gd name="T53" fmla="*/ 506 h 617"/>
                  <a:gd name="T54" fmla="*/ 498 w 503"/>
                  <a:gd name="T55" fmla="*/ 421 h 617"/>
                  <a:gd name="T56" fmla="*/ 478 w 503"/>
                  <a:gd name="T57" fmla="*/ 338 h 617"/>
                  <a:gd name="T58" fmla="*/ 426 w 503"/>
                  <a:gd name="T59" fmla="*/ 349 h 617"/>
                  <a:gd name="T60" fmla="*/ 381 w 503"/>
                  <a:gd name="T61" fmla="*/ 292 h 617"/>
                  <a:gd name="T62" fmla="*/ 422 w 503"/>
                  <a:gd name="T63" fmla="*/ 244 h 617"/>
                  <a:gd name="T64" fmla="*/ 483 w 503"/>
                  <a:gd name="T65" fmla="*/ 260 h 617"/>
                  <a:gd name="T66" fmla="*/ 501 w 503"/>
                  <a:gd name="T67" fmla="*/ 177 h 617"/>
                  <a:gd name="T68" fmla="*/ 496 w 503"/>
                  <a:gd name="T69" fmla="*/ 109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" h="617">
                    <a:moveTo>
                      <a:pt x="496" y="109"/>
                    </a:moveTo>
                    <a:cubicBezTo>
                      <a:pt x="496" y="109"/>
                      <a:pt x="434" y="122"/>
                      <a:pt x="377" y="122"/>
                    </a:cubicBezTo>
                    <a:cubicBezTo>
                      <a:pt x="329" y="121"/>
                      <a:pt x="292" y="118"/>
                      <a:pt x="292" y="90"/>
                    </a:cubicBezTo>
                    <a:cubicBezTo>
                      <a:pt x="293" y="62"/>
                      <a:pt x="317" y="62"/>
                      <a:pt x="314" y="36"/>
                    </a:cubicBezTo>
                    <a:cubicBezTo>
                      <a:pt x="310" y="9"/>
                      <a:pt x="283" y="0"/>
                      <a:pt x="254" y="0"/>
                    </a:cubicBezTo>
                    <a:cubicBezTo>
                      <a:pt x="226" y="1"/>
                      <a:pt x="199" y="19"/>
                      <a:pt x="199" y="42"/>
                    </a:cubicBezTo>
                    <a:cubicBezTo>
                      <a:pt x="199" y="64"/>
                      <a:pt x="221" y="81"/>
                      <a:pt x="213" y="97"/>
                    </a:cubicBezTo>
                    <a:cubicBezTo>
                      <a:pt x="204" y="113"/>
                      <a:pt x="165" y="126"/>
                      <a:pt x="117" y="123"/>
                    </a:cubicBezTo>
                    <a:cubicBezTo>
                      <a:pt x="71" y="120"/>
                      <a:pt x="15" y="106"/>
                      <a:pt x="15" y="106"/>
                    </a:cubicBezTo>
                    <a:cubicBezTo>
                      <a:pt x="15" y="106"/>
                      <a:pt x="6" y="157"/>
                      <a:pt x="6" y="178"/>
                    </a:cubicBezTo>
                    <a:cubicBezTo>
                      <a:pt x="7" y="200"/>
                      <a:pt x="10" y="224"/>
                      <a:pt x="14" y="233"/>
                    </a:cubicBezTo>
                    <a:cubicBezTo>
                      <a:pt x="19" y="242"/>
                      <a:pt x="27" y="259"/>
                      <a:pt x="44" y="255"/>
                    </a:cubicBezTo>
                    <a:cubicBezTo>
                      <a:pt x="60" y="251"/>
                      <a:pt x="69" y="230"/>
                      <a:pt x="86" y="233"/>
                    </a:cubicBezTo>
                    <a:cubicBezTo>
                      <a:pt x="102" y="236"/>
                      <a:pt x="130" y="259"/>
                      <a:pt x="128" y="293"/>
                    </a:cubicBezTo>
                    <a:cubicBezTo>
                      <a:pt x="125" y="328"/>
                      <a:pt x="111" y="361"/>
                      <a:pt x="87" y="359"/>
                    </a:cubicBezTo>
                    <a:cubicBezTo>
                      <a:pt x="62" y="357"/>
                      <a:pt x="47" y="336"/>
                      <a:pt x="27" y="334"/>
                    </a:cubicBezTo>
                    <a:cubicBezTo>
                      <a:pt x="6" y="332"/>
                      <a:pt x="0" y="366"/>
                      <a:pt x="1" y="384"/>
                    </a:cubicBezTo>
                    <a:cubicBezTo>
                      <a:pt x="2" y="403"/>
                      <a:pt x="2" y="445"/>
                      <a:pt x="5" y="465"/>
                    </a:cubicBezTo>
                    <a:cubicBezTo>
                      <a:pt x="8" y="485"/>
                      <a:pt x="10" y="500"/>
                      <a:pt x="10" y="500"/>
                    </a:cubicBezTo>
                    <a:cubicBezTo>
                      <a:pt x="10" y="500"/>
                      <a:pt x="90" y="489"/>
                      <a:pt x="143" y="490"/>
                    </a:cubicBezTo>
                    <a:cubicBezTo>
                      <a:pt x="195" y="491"/>
                      <a:pt x="223" y="502"/>
                      <a:pt x="225" y="522"/>
                    </a:cubicBezTo>
                    <a:cubicBezTo>
                      <a:pt x="226" y="542"/>
                      <a:pt x="193" y="550"/>
                      <a:pt x="196" y="573"/>
                    </a:cubicBezTo>
                    <a:cubicBezTo>
                      <a:pt x="199" y="596"/>
                      <a:pt x="234" y="617"/>
                      <a:pt x="256" y="617"/>
                    </a:cubicBezTo>
                    <a:cubicBezTo>
                      <a:pt x="279" y="616"/>
                      <a:pt x="313" y="602"/>
                      <a:pt x="313" y="575"/>
                    </a:cubicBezTo>
                    <a:cubicBezTo>
                      <a:pt x="312" y="548"/>
                      <a:pt x="282" y="537"/>
                      <a:pt x="281" y="520"/>
                    </a:cubicBezTo>
                    <a:cubicBezTo>
                      <a:pt x="279" y="504"/>
                      <a:pt x="298" y="491"/>
                      <a:pt x="318" y="491"/>
                    </a:cubicBezTo>
                    <a:cubicBezTo>
                      <a:pt x="337" y="491"/>
                      <a:pt x="489" y="506"/>
                      <a:pt x="489" y="506"/>
                    </a:cubicBezTo>
                    <a:cubicBezTo>
                      <a:pt x="489" y="506"/>
                      <a:pt x="494" y="464"/>
                      <a:pt x="498" y="421"/>
                    </a:cubicBezTo>
                    <a:cubicBezTo>
                      <a:pt x="503" y="364"/>
                      <a:pt x="498" y="336"/>
                      <a:pt x="478" y="338"/>
                    </a:cubicBezTo>
                    <a:cubicBezTo>
                      <a:pt x="467" y="339"/>
                      <a:pt x="449" y="350"/>
                      <a:pt x="426" y="349"/>
                    </a:cubicBezTo>
                    <a:cubicBezTo>
                      <a:pt x="403" y="348"/>
                      <a:pt x="378" y="329"/>
                      <a:pt x="381" y="292"/>
                    </a:cubicBezTo>
                    <a:cubicBezTo>
                      <a:pt x="384" y="263"/>
                      <a:pt x="399" y="243"/>
                      <a:pt x="422" y="244"/>
                    </a:cubicBezTo>
                    <a:cubicBezTo>
                      <a:pt x="444" y="246"/>
                      <a:pt x="468" y="260"/>
                      <a:pt x="483" y="260"/>
                    </a:cubicBezTo>
                    <a:cubicBezTo>
                      <a:pt x="493" y="261"/>
                      <a:pt x="501" y="198"/>
                      <a:pt x="501" y="177"/>
                    </a:cubicBezTo>
                    <a:cubicBezTo>
                      <a:pt x="501" y="135"/>
                      <a:pt x="496" y="109"/>
                      <a:pt x="496" y="109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is1ide-任意多边形: 形状 250"/>
              <p:cNvSpPr/>
              <p:nvPr/>
            </p:nvSpPr>
            <p:spPr bwMode="auto">
              <a:xfrm>
                <a:off x="4173538" y="1947863"/>
                <a:ext cx="2305050" cy="1557338"/>
              </a:xfrm>
              <a:custGeom>
                <a:avLst/>
                <a:gdLst>
                  <a:gd name="T0" fmla="*/ 583 w 698"/>
                  <a:gd name="T1" fmla="*/ 31 h 472"/>
                  <a:gd name="T2" fmla="*/ 577 w 698"/>
                  <a:gd name="T3" fmla="*/ 137 h 472"/>
                  <a:gd name="T4" fmla="*/ 618 w 698"/>
                  <a:gd name="T5" fmla="*/ 209 h 472"/>
                  <a:gd name="T6" fmla="*/ 660 w 698"/>
                  <a:gd name="T7" fmla="*/ 189 h 472"/>
                  <a:gd name="T8" fmla="*/ 698 w 698"/>
                  <a:gd name="T9" fmla="*/ 241 h 472"/>
                  <a:gd name="T10" fmla="*/ 657 w 698"/>
                  <a:gd name="T11" fmla="*/ 307 h 472"/>
                  <a:gd name="T12" fmla="*/ 601 w 698"/>
                  <a:gd name="T13" fmla="*/ 283 h 472"/>
                  <a:gd name="T14" fmla="*/ 571 w 698"/>
                  <a:gd name="T15" fmla="*/ 361 h 472"/>
                  <a:gd name="T16" fmla="*/ 581 w 698"/>
                  <a:gd name="T17" fmla="*/ 453 h 472"/>
                  <a:gd name="T18" fmla="*/ 415 w 698"/>
                  <a:gd name="T19" fmla="*/ 463 h 472"/>
                  <a:gd name="T20" fmla="*/ 380 w 698"/>
                  <a:gd name="T21" fmla="*/ 434 h 472"/>
                  <a:gd name="T22" fmla="*/ 401 w 698"/>
                  <a:gd name="T23" fmla="*/ 374 h 472"/>
                  <a:gd name="T24" fmla="*/ 345 w 698"/>
                  <a:gd name="T25" fmla="*/ 342 h 472"/>
                  <a:gd name="T26" fmla="*/ 279 w 698"/>
                  <a:gd name="T27" fmla="*/ 389 h 472"/>
                  <a:gd name="T28" fmla="*/ 293 w 698"/>
                  <a:gd name="T29" fmla="*/ 440 h 472"/>
                  <a:gd name="T30" fmla="*/ 219 w 698"/>
                  <a:gd name="T31" fmla="*/ 468 h 472"/>
                  <a:gd name="T32" fmla="*/ 101 w 698"/>
                  <a:gd name="T33" fmla="*/ 451 h 472"/>
                  <a:gd name="T34" fmla="*/ 121 w 698"/>
                  <a:gd name="T35" fmla="*/ 326 h 472"/>
                  <a:gd name="T36" fmla="*/ 99 w 698"/>
                  <a:gd name="T37" fmla="*/ 274 h 472"/>
                  <a:gd name="T38" fmla="*/ 72 w 698"/>
                  <a:gd name="T39" fmla="*/ 279 h 472"/>
                  <a:gd name="T40" fmla="*/ 41 w 698"/>
                  <a:gd name="T41" fmla="*/ 284 h 472"/>
                  <a:gd name="T42" fmla="*/ 1 w 698"/>
                  <a:gd name="T43" fmla="*/ 233 h 472"/>
                  <a:gd name="T44" fmla="*/ 39 w 698"/>
                  <a:gd name="T45" fmla="*/ 188 h 472"/>
                  <a:gd name="T46" fmla="*/ 99 w 698"/>
                  <a:gd name="T47" fmla="*/ 204 h 472"/>
                  <a:gd name="T48" fmla="*/ 122 w 698"/>
                  <a:gd name="T49" fmla="*/ 116 h 472"/>
                  <a:gd name="T50" fmla="*/ 105 w 698"/>
                  <a:gd name="T51" fmla="*/ 25 h 472"/>
                  <a:gd name="T52" fmla="*/ 305 w 698"/>
                  <a:gd name="T53" fmla="*/ 28 h 472"/>
                  <a:gd name="T54" fmla="*/ 306 w 698"/>
                  <a:gd name="T55" fmla="*/ 63 h 472"/>
                  <a:gd name="T56" fmla="*/ 288 w 698"/>
                  <a:gd name="T57" fmla="*/ 97 h 472"/>
                  <a:gd name="T58" fmla="*/ 353 w 698"/>
                  <a:gd name="T59" fmla="*/ 141 h 472"/>
                  <a:gd name="T60" fmla="*/ 408 w 698"/>
                  <a:gd name="T61" fmla="*/ 100 h 472"/>
                  <a:gd name="T62" fmla="*/ 377 w 698"/>
                  <a:gd name="T63" fmla="*/ 36 h 472"/>
                  <a:gd name="T64" fmla="*/ 479 w 698"/>
                  <a:gd name="T65" fmla="*/ 21 h 472"/>
                  <a:gd name="T66" fmla="*/ 583 w 698"/>
                  <a:gd name="T67" fmla="*/ 3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8" h="472">
                    <a:moveTo>
                      <a:pt x="583" y="31"/>
                    </a:moveTo>
                    <a:cubicBezTo>
                      <a:pt x="583" y="31"/>
                      <a:pt x="576" y="103"/>
                      <a:pt x="577" y="137"/>
                    </a:cubicBezTo>
                    <a:cubicBezTo>
                      <a:pt x="577" y="171"/>
                      <a:pt x="586" y="216"/>
                      <a:pt x="618" y="209"/>
                    </a:cubicBezTo>
                    <a:cubicBezTo>
                      <a:pt x="640" y="205"/>
                      <a:pt x="636" y="188"/>
                      <a:pt x="660" y="189"/>
                    </a:cubicBezTo>
                    <a:cubicBezTo>
                      <a:pt x="682" y="190"/>
                      <a:pt x="698" y="224"/>
                      <a:pt x="698" y="241"/>
                    </a:cubicBezTo>
                    <a:cubicBezTo>
                      <a:pt x="698" y="282"/>
                      <a:pt x="679" y="308"/>
                      <a:pt x="657" y="307"/>
                    </a:cubicBezTo>
                    <a:cubicBezTo>
                      <a:pt x="634" y="306"/>
                      <a:pt x="625" y="283"/>
                      <a:pt x="601" y="283"/>
                    </a:cubicBezTo>
                    <a:cubicBezTo>
                      <a:pt x="577" y="283"/>
                      <a:pt x="570" y="304"/>
                      <a:pt x="571" y="361"/>
                    </a:cubicBezTo>
                    <a:cubicBezTo>
                      <a:pt x="573" y="419"/>
                      <a:pt x="581" y="453"/>
                      <a:pt x="581" y="453"/>
                    </a:cubicBezTo>
                    <a:cubicBezTo>
                      <a:pt x="581" y="453"/>
                      <a:pt x="464" y="472"/>
                      <a:pt x="415" y="463"/>
                    </a:cubicBezTo>
                    <a:cubicBezTo>
                      <a:pt x="387" y="457"/>
                      <a:pt x="381" y="449"/>
                      <a:pt x="380" y="434"/>
                    </a:cubicBezTo>
                    <a:cubicBezTo>
                      <a:pt x="379" y="419"/>
                      <a:pt x="409" y="399"/>
                      <a:pt x="401" y="374"/>
                    </a:cubicBezTo>
                    <a:cubicBezTo>
                      <a:pt x="396" y="358"/>
                      <a:pt x="382" y="345"/>
                      <a:pt x="345" y="342"/>
                    </a:cubicBezTo>
                    <a:cubicBezTo>
                      <a:pt x="313" y="339"/>
                      <a:pt x="276" y="366"/>
                      <a:pt x="279" y="389"/>
                    </a:cubicBezTo>
                    <a:cubicBezTo>
                      <a:pt x="281" y="418"/>
                      <a:pt x="300" y="426"/>
                      <a:pt x="293" y="440"/>
                    </a:cubicBezTo>
                    <a:cubicBezTo>
                      <a:pt x="286" y="455"/>
                      <a:pt x="255" y="468"/>
                      <a:pt x="219" y="468"/>
                    </a:cubicBezTo>
                    <a:cubicBezTo>
                      <a:pt x="164" y="469"/>
                      <a:pt x="101" y="451"/>
                      <a:pt x="101" y="451"/>
                    </a:cubicBezTo>
                    <a:cubicBezTo>
                      <a:pt x="101" y="451"/>
                      <a:pt x="117" y="370"/>
                      <a:pt x="121" y="326"/>
                    </a:cubicBezTo>
                    <a:cubicBezTo>
                      <a:pt x="123" y="288"/>
                      <a:pt x="109" y="277"/>
                      <a:pt x="99" y="274"/>
                    </a:cubicBezTo>
                    <a:cubicBezTo>
                      <a:pt x="94" y="273"/>
                      <a:pt x="84" y="276"/>
                      <a:pt x="72" y="279"/>
                    </a:cubicBezTo>
                    <a:cubicBezTo>
                      <a:pt x="61" y="282"/>
                      <a:pt x="50" y="285"/>
                      <a:pt x="41" y="284"/>
                    </a:cubicBezTo>
                    <a:cubicBezTo>
                      <a:pt x="23" y="283"/>
                      <a:pt x="0" y="267"/>
                      <a:pt x="1" y="233"/>
                    </a:cubicBezTo>
                    <a:cubicBezTo>
                      <a:pt x="2" y="211"/>
                      <a:pt x="15" y="187"/>
                      <a:pt x="39" y="188"/>
                    </a:cubicBezTo>
                    <a:cubicBezTo>
                      <a:pt x="72" y="188"/>
                      <a:pt x="81" y="203"/>
                      <a:pt x="99" y="204"/>
                    </a:cubicBezTo>
                    <a:cubicBezTo>
                      <a:pt x="113" y="204"/>
                      <a:pt x="120" y="161"/>
                      <a:pt x="122" y="116"/>
                    </a:cubicBezTo>
                    <a:cubicBezTo>
                      <a:pt x="123" y="72"/>
                      <a:pt x="105" y="25"/>
                      <a:pt x="105" y="25"/>
                    </a:cubicBezTo>
                    <a:cubicBezTo>
                      <a:pt x="105" y="25"/>
                      <a:pt x="257" y="0"/>
                      <a:pt x="305" y="28"/>
                    </a:cubicBezTo>
                    <a:cubicBezTo>
                      <a:pt x="326" y="40"/>
                      <a:pt x="314" y="56"/>
                      <a:pt x="306" y="63"/>
                    </a:cubicBezTo>
                    <a:cubicBezTo>
                      <a:pt x="296" y="71"/>
                      <a:pt x="286" y="83"/>
                      <a:pt x="288" y="97"/>
                    </a:cubicBezTo>
                    <a:cubicBezTo>
                      <a:pt x="291" y="117"/>
                      <a:pt x="328" y="141"/>
                      <a:pt x="353" y="141"/>
                    </a:cubicBezTo>
                    <a:cubicBezTo>
                      <a:pt x="383" y="141"/>
                      <a:pt x="408" y="115"/>
                      <a:pt x="408" y="100"/>
                    </a:cubicBezTo>
                    <a:cubicBezTo>
                      <a:pt x="408" y="61"/>
                      <a:pt x="373" y="62"/>
                      <a:pt x="377" y="36"/>
                    </a:cubicBezTo>
                    <a:cubicBezTo>
                      <a:pt x="382" y="11"/>
                      <a:pt x="433" y="16"/>
                      <a:pt x="479" y="21"/>
                    </a:cubicBezTo>
                    <a:cubicBezTo>
                      <a:pt x="532" y="27"/>
                      <a:pt x="583" y="31"/>
                      <a:pt x="583" y="31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is1ide-任意多边形: 形状 251"/>
              <p:cNvSpPr/>
              <p:nvPr/>
            </p:nvSpPr>
            <p:spPr bwMode="auto">
              <a:xfrm>
                <a:off x="6065838" y="1720850"/>
                <a:ext cx="1671638" cy="2051050"/>
              </a:xfrm>
              <a:custGeom>
                <a:avLst/>
                <a:gdLst>
                  <a:gd name="T0" fmla="*/ 486 w 506"/>
                  <a:gd name="T1" fmla="*/ 107 h 622"/>
                  <a:gd name="T2" fmla="*/ 369 w 506"/>
                  <a:gd name="T3" fmla="*/ 120 h 622"/>
                  <a:gd name="T4" fmla="*/ 282 w 506"/>
                  <a:gd name="T5" fmla="*/ 90 h 622"/>
                  <a:gd name="T6" fmla="*/ 293 w 506"/>
                  <a:gd name="T7" fmla="*/ 38 h 622"/>
                  <a:gd name="T8" fmla="*/ 246 w 506"/>
                  <a:gd name="T9" fmla="*/ 1 h 622"/>
                  <a:gd name="T10" fmla="*/ 202 w 506"/>
                  <a:gd name="T11" fmla="*/ 45 h 622"/>
                  <a:gd name="T12" fmla="*/ 212 w 506"/>
                  <a:gd name="T13" fmla="*/ 102 h 622"/>
                  <a:gd name="T14" fmla="*/ 113 w 506"/>
                  <a:gd name="T15" fmla="*/ 117 h 622"/>
                  <a:gd name="T16" fmla="*/ 13 w 506"/>
                  <a:gd name="T17" fmla="*/ 102 h 622"/>
                  <a:gd name="T18" fmla="*/ 6 w 506"/>
                  <a:gd name="T19" fmla="*/ 198 h 622"/>
                  <a:gd name="T20" fmla="*/ 15 w 506"/>
                  <a:gd name="T21" fmla="*/ 253 h 622"/>
                  <a:gd name="T22" fmla="*/ 44 w 506"/>
                  <a:gd name="T23" fmla="*/ 275 h 622"/>
                  <a:gd name="T24" fmla="*/ 86 w 506"/>
                  <a:gd name="T25" fmla="*/ 253 h 622"/>
                  <a:gd name="T26" fmla="*/ 128 w 506"/>
                  <a:gd name="T27" fmla="*/ 313 h 622"/>
                  <a:gd name="T28" fmla="*/ 87 w 506"/>
                  <a:gd name="T29" fmla="*/ 379 h 622"/>
                  <a:gd name="T30" fmla="*/ 27 w 506"/>
                  <a:gd name="T31" fmla="*/ 354 h 622"/>
                  <a:gd name="T32" fmla="*/ 1 w 506"/>
                  <a:gd name="T33" fmla="*/ 404 h 622"/>
                  <a:gd name="T34" fmla="*/ 5 w 506"/>
                  <a:gd name="T35" fmla="*/ 485 h 622"/>
                  <a:gd name="T36" fmla="*/ 10 w 506"/>
                  <a:gd name="T37" fmla="*/ 520 h 622"/>
                  <a:gd name="T38" fmla="*/ 117 w 506"/>
                  <a:gd name="T39" fmla="*/ 500 h 622"/>
                  <a:gd name="T40" fmla="*/ 213 w 506"/>
                  <a:gd name="T41" fmla="*/ 514 h 622"/>
                  <a:gd name="T42" fmla="*/ 196 w 506"/>
                  <a:gd name="T43" fmla="*/ 583 h 622"/>
                  <a:gd name="T44" fmla="*/ 241 w 506"/>
                  <a:gd name="T45" fmla="*/ 620 h 622"/>
                  <a:gd name="T46" fmla="*/ 292 w 506"/>
                  <a:gd name="T47" fmla="*/ 598 h 622"/>
                  <a:gd name="T48" fmla="*/ 281 w 506"/>
                  <a:gd name="T49" fmla="*/ 517 h 622"/>
                  <a:gd name="T50" fmla="*/ 359 w 506"/>
                  <a:gd name="T51" fmla="*/ 498 h 622"/>
                  <a:gd name="T52" fmla="*/ 481 w 506"/>
                  <a:gd name="T53" fmla="*/ 530 h 622"/>
                  <a:gd name="T54" fmla="*/ 498 w 506"/>
                  <a:gd name="T55" fmla="*/ 441 h 622"/>
                  <a:gd name="T56" fmla="*/ 478 w 506"/>
                  <a:gd name="T57" fmla="*/ 358 h 622"/>
                  <a:gd name="T58" fmla="*/ 426 w 506"/>
                  <a:gd name="T59" fmla="*/ 369 h 622"/>
                  <a:gd name="T60" fmla="*/ 381 w 506"/>
                  <a:gd name="T61" fmla="*/ 312 h 622"/>
                  <a:gd name="T62" fmla="*/ 422 w 506"/>
                  <a:gd name="T63" fmla="*/ 264 h 622"/>
                  <a:gd name="T64" fmla="*/ 483 w 506"/>
                  <a:gd name="T65" fmla="*/ 280 h 622"/>
                  <a:gd name="T66" fmla="*/ 501 w 506"/>
                  <a:gd name="T67" fmla="*/ 197 h 622"/>
                  <a:gd name="T68" fmla="*/ 486 w 506"/>
                  <a:gd name="T69" fmla="*/ 10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6" h="622">
                    <a:moveTo>
                      <a:pt x="486" y="107"/>
                    </a:moveTo>
                    <a:cubicBezTo>
                      <a:pt x="486" y="107"/>
                      <a:pt x="418" y="119"/>
                      <a:pt x="369" y="120"/>
                    </a:cubicBezTo>
                    <a:cubicBezTo>
                      <a:pt x="320" y="121"/>
                      <a:pt x="281" y="117"/>
                      <a:pt x="282" y="90"/>
                    </a:cubicBezTo>
                    <a:cubicBezTo>
                      <a:pt x="282" y="62"/>
                      <a:pt x="297" y="64"/>
                      <a:pt x="293" y="38"/>
                    </a:cubicBezTo>
                    <a:cubicBezTo>
                      <a:pt x="289" y="11"/>
                      <a:pt x="274" y="0"/>
                      <a:pt x="246" y="1"/>
                    </a:cubicBezTo>
                    <a:cubicBezTo>
                      <a:pt x="218" y="1"/>
                      <a:pt x="202" y="23"/>
                      <a:pt x="202" y="45"/>
                    </a:cubicBezTo>
                    <a:cubicBezTo>
                      <a:pt x="202" y="67"/>
                      <a:pt x="220" y="86"/>
                      <a:pt x="212" y="102"/>
                    </a:cubicBezTo>
                    <a:cubicBezTo>
                      <a:pt x="203" y="118"/>
                      <a:pt x="160" y="122"/>
                      <a:pt x="113" y="117"/>
                    </a:cubicBezTo>
                    <a:cubicBezTo>
                      <a:pt x="68" y="113"/>
                      <a:pt x="13" y="102"/>
                      <a:pt x="13" y="102"/>
                    </a:cubicBezTo>
                    <a:cubicBezTo>
                      <a:pt x="13" y="102"/>
                      <a:pt x="6" y="177"/>
                      <a:pt x="6" y="198"/>
                    </a:cubicBezTo>
                    <a:cubicBezTo>
                      <a:pt x="7" y="220"/>
                      <a:pt x="10" y="244"/>
                      <a:pt x="15" y="253"/>
                    </a:cubicBezTo>
                    <a:cubicBezTo>
                      <a:pt x="19" y="262"/>
                      <a:pt x="27" y="279"/>
                      <a:pt x="44" y="275"/>
                    </a:cubicBezTo>
                    <a:cubicBezTo>
                      <a:pt x="60" y="271"/>
                      <a:pt x="69" y="250"/>
                      <a:pt x="86" y="253"/>
                    </a:cubicBezTo>
                    <a:cubicBezTo>
                      <a:pt x="102" y="256"/>
                      <a:pt x="130" y="279"/>
                      <a:pt x="128" y="313"/>
                    </a:cubicBezTo>
                    <a:cubicBezTo>
                      <a:pt x="125" y="348"/>
                      <a:pt x="111" y="381"/>
                      <a:pt x="87" y="379"/>
                    </a:cubicBezTo>
                    <a:cubicBezTo>
                      <a:pt x="62" y="377"/>
                      <a:pt x="47" y="356"/>
                      <a:pt x="27" y="354"/>
                    </a:cubicBezTo>
                    <a:cubicBezTo>
                      <a:pt x="6" y="352"/>
                      <a:pt x="0" y="386"/>
                      <a:pt x="1" y="404"/>
                    </a:cubicBezTo>
                    <a:cubicBezTo>
                      <a:pt x="2" y="423"/>
                      <a:pt x="2" y="465"/>
                      <a:pt x="5" y="485"/>
                    </a:cubicBezTo>
                    <a:cubicBezTo>
                      <a:pt x="8" y="505"/>
                      <a:pt x="10" y="520"/>
                      <a:pt x="10" y="520"/>
                    </a:cubicBezTo>
                    <a:cubicBezTo>
                      <a:pt x="10" y="520"/>
                      <a:pt x="48" y="508"/>
                      <a:pt x="117" y="500"/>
                    </a:cubicBezTo>
                    <a:cubicBezTo>
                      <a:pt x="169" y="494"/>
                      <a:pt x="211" y="495"/>
                      <a:pt x="213" y="514"/>
                    </a:cubicBezTo>
                    <a:cubicBezTo>
                      <a:pt x="214" y="534"/>
                      <a:pt x="192" y="561"/>
                      <a:pt x="196" y="583"/>
                    </a:cubicBezTo>
                    <a:cubicBezTo>
                      <a:pt x="199" y="606"/>
                      <a:pt x="219" y="617"/>
                      <a:pt x="241" y="620"/>
                    </a:cubicBezTo>
                    <a:cubicBezTo>
                      <a:pt x="254" y="622"/>
                      <a:pt x="279" y="621"/>
                      <a:pt x="292" y="598"/>
                    </a:cubicBezTo>
                    <a:cubicBezTo>
                      <a:pt x="305" y="576"/>
                      <a:pt x="298" y="553"/>
                      <a:pt x="281" y="517"/>
                    </a:cubicBezTo>
                    <a:cubicBezTo>
                      <a:pt x="273" y="501"/>
                      <a:pt x="309" y="490"/>
                      <a:pt x="359" y="498"/>
                    </a:cubicBezTo>
                    <a:cubicBezTo>
                      <a:pt x="379" y="501"/>
                      <a:pt x="481" y="530"/>
                      <a:pt x="481" y="530"/>
                    </a:cubicBezTo>
                    <a:cubicBezTo>
                      <a:pt x="481" y="530"/>
                      <a:pt x="492" y="485"/>
                      <a:pt x="498" y="441"/>
                    </a:cubicBezTo>
                    <a:cubicBezTo>
                      <a:pt x="506" y="385"/>
                      <a:pt x="498" y="356"/>
                      <a:pt x="478" y="358"/>
                    </a:cubicBezTo>
                    <a:cubicBezTo>
                      <a:pt x="467" y="359"/>
                      <a:pt x="449" y="370"/>
                      <a:pt x="426" y="369"/>
                    </a:cubicBezTo>
                    <a:cubicBezTo>
                      <a:pt x="403" y="368"/>
                      <a:pt x="379" y="349"/>
                      <a:pt x="381" y="312"/>
                    </a:cubicBezTo>
                    <a:cubicBezTo>
                      <a:pt x="384" y="283"/>
                      <a:pt x="399" y="263"/>
                      <a:pt x="422" y="264"/>
                    </a:cubicBezTo>
                    <a:cubicBezTo>
                      <a:pt x="444" y="266"/>
                      <a:pt x="468" y="280"/>
                      <a:pt x="483" y="280"/>
                    </a:cubicBezTo>
                    <a:cubicBezTo>
                      <a:pt x="493" y="281"/>
                      <a:pt x="501" y="218"/>
                      <a:pt x="501" y="197"/>
                    </a:cubicBezTo>
                    <a:cubicBezTo>
                      <a:pt x="502" y="155"/>
                      <a:pt x="486" y="107"/>
                      <a:pt x="486" y="107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is1ide-任意多边形: 形状 355"/>
              <p:cNvSpPr/>
              <p:nvPr/>
            </p:nvSpPr>
            <p:spPr bwMode="auto">
              <a:xfrm>
                <a:off x="5099461" y="2598681"/>
                <a:ext cx="413518" cy="255702"/>
              </a:xfrm>
              <a:custGeom>
                <a:avLst/>
                <a:gdLst>
                  <a:gd name="connsiteX0" fmla="*/ 255482 w 328613"/>
                  <a:gd name="connsiteY0" fmla="*/ 58737 h 203200"/>
                  <a:gd name="connsiteX1" fmla="*/ 265113 w 328613"/>
                  <a:gd name="connsiteY1" fmla="*/ 67627 h 203200"/>
                  <a:gd name="connsiteX2" fmla="*/ 255482 w 328613"/>
                  <a:gd name="connsiteY2" fmla="*/ 77787 h 203200"/>
                  <a:gd name="connsiteX3" fmla="*/ 244475 w 328613"/>
                  <a:gd name="connsiteY3" fmla="*/ 67627 h 203200"/>
                  <a:gd name="connsiteX4" fmla="*/ 245851 w 328613"/>
                  <a:gd name="connsiteY4" fmla="*/ 63817 h 203200"/>
                  <a:gd name="connsiteX5" fmla="*/ 249979 w 328613"/>
                  <a:gd name="connsiteY5" fmla="*/ 66357 h 203200"/>
                  <a:gd name="connsiteX6" fmla="*/ 255482 w 328613"/>
                  <a:gd name="connsiteY6" fmla="*/ 61277 h 203200"/>
                  <a:gd name="connsiteX7" fmla="*/ 255482 w 328613"/>
                  <a:gd name="connsiteY7" fmla="*/ 58737 h 203200"/>
                  <a:gd name="connsiteX8" fmla="*/ 253207 w 328613"/>
                  <a:gd name="connsiteY8" fmla="*/ 49212 h 203200"/>
                  <a:gd name="connsiteX9" fmla="*/ 234950 w 328613"/>
                  <a:gd name="connsiteY9" fmla="*/ 68262 h 203200"/>
                  <a:gd name="connsiteX10" fmla="*/ 253207 w 328613"/>
                  <a:gd name="connsiteY10" fmla="*/ 87312 h 203200"/>
                  <a:gd name="connsiteX11" fmla="*/ 271464 w 328613"/>
                  <a:gd name="connsiteY11" fmla="*/ 68262 h 203200"/>
                  <a:gd name="connsiteX12" fmla="*/ 253207 w 328613"/>
                  <a:gd name="connsiteY12" fmla="*/ 49212 h 203200"/>
                  <a:gd name="connsiteX13" fmla="*/ 109104 w 328613"/>
                  <a:gd name="connsiteY13" fmla="*/ 0 h 203200"/>
                  <a:gd name="connsiteX14" fmla="*/ 158461 w 328613"/>
                  <a:gd name="connsiteY14" fmla="*/ 73773 h 203200"/>
                  <a:gd name="connsiteX15" fmla="*/ 227301 w 328613"/>
                  <a:gd name="connsiteY15" fmla="*/ 12943 h 203200"/>
                  <a:gd name="connsiteX16" fmla="*/ 293544 w 328613"/>
                  <a:gd name="connsiteY16" fmla="*/ 62125 h 203200"/>
                  <a:gd name="connsiteX17" fmla="*/ 328613 w 328613"/>
                  <a:gd name="connsiteY17" fmla="*/ 71185 h 203200"/>
                  <a:gd name="connsiteX18" fmla="*/ 297440 w 328613"/>
                  <a:gd name="connsiteY18" fmla="*/ 103541 h 203200"/>
                  <a:gd name="connsiteX19" fmla="*/ 296142 w 328613"/>
                  <a:gd name="connsiteY19" fmla="*/ 108719 h 203200"/>
                  <a:gd name="connsiteX20" fmla="*/ 180542 w 328613"/>
                  <a:gd name="connsiteY20" fmla="*/ 203200 h 203200"/>
                  <a:gd name="connsiteX21" fmla="*/ 127289 w 328613"/>
                  <a:gd name="connsiteY21" fmla="*/ 190257 h 203200"/>
                  <a:gd name="connsiteX22" fmla="*/ 0 w 328613"/>
                  <a:gd name="connsiteY22" fmla="*/ 86716 h 203200"/>
                  <a:gd name="connsiteX23" fmla="*/ 87024 w 328613"/>
                  <a:gd name="connsiteY23" fmla="*/ 107424 h 203200"/>
                  <a:gd name="connsiteX24" fmla="*/ 109104 w 328613"/>
                  <a:gd name="connsiteY24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8613" h="203200">
                    <a:moveTo>
                      <a:pt x="255482" y="58737"/>
                    </a:moveTo>
                    <a:cubicBezTo>
                      <a:pt x="260986" y="58737"/>
                      <a:pt x="265113" y="62547"/>
                      <a:pt x="265113" y="67627"/>
                    </a:cubicBezTo>
                    <a:cubicBezTo>
                      <a:pt x="265113" y="72707"/>
                      <a:pt x="260986" y="77787"/>
                      <a:pt x="255482" y="77787"/>
                    </a:cubicBezTo>
                    <a:cubicBezTo>
                      <a:pt x="249979" y="77787"/>
                      <a:pt x="244475" y="72707"/>
                      <a:pt x="244475" y="67627"/>
                    </a:cubicBezTo>
                    <a:cubicBezTo>
                      <a:pt x="244475" y="66357"/>
                      <a:pt x="245851" y="65087"/>
                      <a:pt x="245851" y="63817"/>
                    </a:cubicBezTo>
                    <a:cubicBezTo>
                      <a:pt x="247227" y="65087"/>
                      <a:pt x="248603" y="66357"/>
                      <a:pt x="249979" y="66357"/>
                    </a:cubicBezTo>
                    <a:cubicBezTo>
                      <a:pt x="252730" y="66357"/>
                      <a:pt x="255482" y="63817"/>
                      <a:pt x="255482" y="61277"/>
                    </a:cubicBezTo>
                    <a:cubicBezTo>
                      <a:pt x="255482" y="60007"/>
                      <a:pt x="255482" y="60007"/>
                      <a:pt x="255482" y="58737"/>
                    </a:cubicBezTo>
                    <a:close/>
                    <a:moveTo>
                      <a:pt x="253207" y="49212"/>
                    </a:moveTo>
                    <a:cubicBezTo>
                      <a:pt x="243124" y="49212"/>
                      <a:pt x="234950" y="57741"/>
                      <a:pt x="234950" y="68262"/>
                    </a:cubicBezTo>
                    <a:cubicBezTo>
                      <a:pt x="234950" y="78783"/>
                      <a:pt x="243124" y="87312"/>
                      <a:pt x="253207" y="87312"/>
                    </a:cubicBezTo>
                    <a:cubicBezTo>
                      <a:pt x="263290" y="87312"/>
                      <a:pt x="271464" y="78783"/>
                      <a:pt x="271464" y="68262"/>
                    </a:cubicBezTo>
                    <a:cubicBezTo>
                      <a:pt x="271464" y="57741"/>
                      <a:pt x="263290" y="49212"/>
                      <a:pt x="253207" y="49212"/>
                    </a:cubicBezTo>
                    <a:close/>
                    <a:moveTo>
                      <a:pt x="109104" y="0"/>
                    </a:moveTo>
                    <a:cubicBezTo>
                      <a:pt x="125990" y="45299"/>
                      <a:pt x="141576" y="72479"/>
                      <a:pt x="158461" y="73773"/>
                    </a:cubicBezTo>
                    <a:cubicBezTo>
                      <a:pt x="162358" y="40122"/>
                      <a:pt x="190933" y="12943"/>
                      <a:pt x="227301" y="12943"/>
                    </a:cubicBezTo>
                    <a:cubicBezTo>
                      <a:pt x="258474" y="12943"/>
                      <a:pt x="284452" y="33651"/>
                      <a:pt x="293544" y="62125"/>
                    </a:cubicBezTo>
                    <a:cubicBezTo>
                      <a:pt x="293544" y="62125"/>
                      <a:pt x="293544" y="62125"/>
                      <a:pt x="328613" y="71185"/>
                    </a:cubicBezTo>
                    <a:cubicBezTo>
                      <a:pt x="328613" y="71185"/>
                      <a:pt x="298739" y="100953"/>
                      <a:pt x="297440" y="103541"/>
                    </a:cubicBezTo>
                    <a:cubicBezTo>
                      <a:pt x="297440" y="104836"/>
                      <a:pt x="297440" y="106130"/>
                      <a:pt x="296142" y="108719"/>
                    </a:cubicBezTo>
                    <a:cubicBezTo>
                      <a:pt x="296142" y="170843"/>
                      <a:pt x="242888" y="203200"/>
                      <a:pt x="180542" y="203200"/>
                    </a:cubicBezTo>
                    <a:cubicBezTo>
                      <a:pt x="161059" y="203200"/>
                      <a:pt x="142875" y="198023"/>
                      <a:pt x="127289" y="190257"/>
                    </a:cubicBezTo>
                    <a:cubicBezTo>
                      <a:pt x="79231" y="179903"/>
                      <a:pt x="33770" y="161783"/>
                      <a:pt x="0" y="86716"/>
                    </a:cubicBezTo>
                    <a:cubicBezTo>
                      <a:pt x="19483" y="97070"/>
                      <a:pt x="63644" y="110013"/>
                      <a:pt x="87024" y="107424"/>
                    </a:cubicBezTo>
                    <a:cubicBezTo>
                      <a:pt x="75334" y="90599"/>
                      <a:pt x="72736" y="42711"/>
                      <a:pt x="1091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is1ide-任意多边形: 形状 356"/>
              <p:cNvSpPr/>
              <p:nvPr/>
            </p:nvSpPr>
            <p:spPr bwMode="auto">
              <a:xfrm>
                <a:off x="6776645" y="2580185"/>
                <a:ext cx="297650" cy="403818"/>
              </a:xfrm>
              <a:custGeom>
                <a:avLst/>
                <a:gdLst>
                  <a:gd name="connsiteX0" fmla="*/ 53518 w 249238"/>
                  <a:gd name="connsiteY0" fmla="*/ 225425 h 338138"/>
                  <a:gd name="connsiteX1" fmla="*/ 12700 w 249238"/>
                  <a:gd name="connsiteY1" fmla="*/ 271484 h 338138"/>
                  <a:gd name="connsiteX2" fmla="*/ 12700 w 249238"/>
                  <a:gd name="connsiteY2" fmla="*/ 325438 h 338138"/>
                  <a:gd name="connsiteX3" fmla="*/ 23234 w 249238"/>
                  <a:gd name="connsiteY3" fmla="*/ 325438 h 338138"/>
                  <a:gd name="connsiteX4" fmla="*/ 23234 w 249238"/>
                  <a:gd name="connsiteY4" fmla="*/ 289907 h 338138"/>
                  <a:gd name="connsiteX5" fmla="*/ 54834 w 249238"/>
                  <a:gd name="connsiteY5" fmla="*/ 258324 h 338138"/>
                  <a:gd name="connsiteX6" fmla="*/ 85118 w 249238"/>
                  <a:gd name="connsiteY6" fmla="*/ 289907 h 338138"/>
                  <a:gd name="connsiteX7" fmla="*/ 85118 w 249238"/>
                  <a:gd name="connsiteY7" fmla="*/ 325438 h 338138"/>
                  <a:gd name="connsiteX8" fmla="*/ 96968 w 249238"/>
                  <a:gd name="connsiteY8" fmla="*/ 325438 h 338138"/>
                  <a:gd name="connsiteX9" fmla="*/ 96968 w 249238"/>
                  <a:gd name="connsiteY9" fmla="*/ 270168 h 338138"/>
                  <a:gd name="connsiteX10" fmla="*/ 124619 w 249238"/>
                  <a:gd name="connsiteY10" fmla="*/ 241217 h 338138"/>
                  <a:gd name="connsiteX11" fmla="*/ 152270 w 249238"/>
                  <a:gd name="connsiteY11" fmla="*/ 270168 h 338138"/>
                  <a:gd name="connsiteX12" fmla="*/ 152270 w 249238"/>
                  <a:gd name="connsiteY12" fmla="*/ 325438 h 338138"/>
                  <a:gd name="connsiteX13" fmla="*/ 164120 w 249238"/>
                  <a:gd name="connsiteY13" fmla="*/ 325438 h 338138"/>
                  <a:gd name="connsiteX14" fmla="*/ 164120 w 249238"/>
                  <a:gd name="connsiteY14" fmla="*/ 289907 h 338138"/>
                  <a:gd name="connsiteX15" fmla="*/ 194404 w 249238"/>
                  <a:gd name="connsiteY15" fmla="*/ 258324 h 338138"/>
                  <a:gd name="connsiteX16" fmla="*/ 226004 w 249238"/>
                  <a:gd name="connsiteY16" fmla="*/ 289907 h 338138"/>
                  <a:gd name="connsiteX17" fmla="*/ 226004 w 249238"/>
                  <a:gd name="connsiteY17" fmla="*/ 325438 h 338138"/>
                  <a:gd name="connsiteX18" fmla="*/ 236538 w 249238"/>
                  <a:gd name="connsiteY18" fmla="*/ 325438 h 338138"/>
                  <a:gd name="connsiteX19" fmla="*/ 236538 w 249238"/>
                  <a:gd name="connsiteY19" fmla="*/ 271484 h 338138"/>
                  <a:gd name="connsiteX20" fmla="*/ 195721 w 249238"/>
                  <a:gd name="connsiteY20" fmla="*/ 225425 h 338138"/>
                  <a:gd name="connsiteX21" fmla="*/ 53518 w 249238"/>
                  <a:gd name="connsiteY21" fmla="*/ 225425 h 338138"/>
                  <a:gd name="connsiteX22" fmla="*/ 57150 w 249238"/>
                  <a:gd name="connsiteY22" fmla="*/ 168275 h 338138"/>
                  <a:gd name="connsiteX23" fmla="*/ 57150 w 249238"/>
                  <a:gd name="connsiteY23" fmla="*/ 214313 h 338138"/>
                  <a:gd name="connsiteX24" fmla="*/ 74348 w 249238"/>
                  <a:gd name="connsiteY24" fmla="*/ 214313 h 338138"/>
                  <a:gd name="connsiteX25" fmla="*/ 74348 w 249238"/>
                  <a:gd name="connsiteY25" fmla="*/ 196710 h 338138"/>
                  <a:gd name="connsiteX26" fmla="*/ 96838 w 249238"/>
                  <a:gd name="connsiteY26" fmla="*/ 173691 h 338138"/>
                  <a:gd name="connsiteX27" fmla="*/ 119327 w 249238"/>
                  <a:gd name="connsiteY27" fmla="*/ 196710 h 338138"/>
                  <a:gd name="connsiteX28" fmla="*/ 119327 w 249238"/>
                  <a:gd name="connsiteY28" fmla="*/ 214313 h 338138"/>
                  <a:gd name="connsiteX29" fmla="*/ 129911 w 249238"/>
                  <a:gd name="connsiteY29" fmla="*/ 214313 h 338138"/>
                  <a:gd name="connsiteX30" fmla="*/ 129911 w 249238"/>
                  <a:gd name="connsiteY30" fmla="*/ 196710 h 338138"/>
                  <a:gd name="connsiteX31" fmla="*/ 152400 w 249238"/>
                  <a:gd name="connsiteY31" fmla="*/ 173691 h 338138"/>
                  <a:gd name="connsiteX32" fmla="*/ 174890 w 249238"/>
                  <a:gd name="connsiteY32" fmla="*/ 196710 h 338138"/>
                  <a:gd name="connsiteX33" fmla="*/ 174890 w 249238"/>
                  <a:gd name="connsiteY33" fmla="*/ 214313 h 338138"/>
                  <a:gd name="connsiteX34" fmla="*/ 192088 w 249238"/>
                  <a:gd name="connsiteY34" fmla="*/ 214313 h 338138"/>
                  <a:gd name="connsiteX35" fmla="*/ 192088 w 249238"/>
                  <a:gd name="connsiteY35" fmla="*/ 168275 h 338138"/>
                  <a:gd name="connsiteX36" fmla="*/ 124619 w 249238"/>
                  <a:gd name="connsiteY36" fmla="*/ 0 h 338138"/>
                  <a:gd name="connsiteX37" fmla="*/ 129922 w 249238"/>
                  <a:gd name="connsiteY37" fmla="*/ 5283 h 338138"/>
                  <a:gd name="connsiteX38" fmla="*/ 129922 w 249238"/>
                  <a:gd name="connsiteY38" fmla="*/ 22454 h 338138"/>
                  <a:gd name="connsiteX39" fmla="*/ 147157 w 249238"/>
                  <a:gd name="connsiteY39" fmla="*/ 22454 h 338138"/>
                  <a:gd name="connsiteX40" fmla="*/ 152459 w 249238"/>
                  <a:gd name="connsiteY40" fmla="*/ 27738 h 338138"/>
                  <a:gd name="connsiteX41" fmla="*/ 147157 w 249238"/>
                  <a:gd name="connsiteY41" fmla="*/ 34342 h 338138"/>
                  <a:gd name="connsiteX42" fmla="*/ 129922 w 249238"/>
                  <a:gd name="connsiteY42" fmla="*/ 34342 h 338138"/>
                  <a:gd name="connsiteX43" fmla="*/ 129922 w 249238"/>
                  <a:gd name="connsiteY43" fmla="*/ 48871 h 338138"/>
                  <a:gd name="connsiteX44" fmla="*/ 156437 w 249238"/>
                  <a:gd name="connsiteY44" fmla="*/ 85855 h 338138"/>
                  <a:gd name="connsiteX45" fmla="*/ 159088 w 249238"/>
                  <a:gd name="connsiteY45" fmla="*/ 89818 h 338138"/>
                  <a:gd name="connsiteX46" fmla="*/ 152459 w 249238"/>
                  <a:gd name="connsiteY46" fmla="*/ 96422 h 338138"/>
                  <a:gd name="connsiteX47" fmla="*/ 152459 w 249238"/>
                  <a:gd name="connsiteY47" fmla="*/ 118876 h 338138"/>
                  <a:gd name="connsiteX48" fmla="*/ 159088 w 249238"/>
                  <a:gd name="connsiteY48" fmla="*/ 118876 h 338138"/>
                  <a:gd name="connsiteX49" fmla="*/ 161740 w 249238"/>
                  <a:gd name="connsiteY49" fmla="*/ 120197 h 338138"/>
                  <a:gd name="connsiteX50" fmla="*/ 206815 w 249238"/>
                  <a:gd name="connsiteY50" fmla="*/ 158502 h 338138"/>
                  <a:gd name="connsiteX51" fmla="*/ 209466 w 249238"/>
                  <a:gd name="connsiteY51" fmla="*/ 163785 h 338138"/>
                  <a:gd name="connsiteX52" fmla="*/ 204163 w 249238"/>
                  <a:gd name="connsiteY52" fmla="*/ 169069 h 338138"/>
                  <a:gd name="connsiteX53" fmla="*/ 204163 w 249238"/>
                  <a:gd name="connsiteY53" fmla="*/ 217940 h 338138"/>
                  <a:gd name="connsiteX54" fmla="*/ 247912 w 249238"/>
                  <a:gd name="connsiteY54" fmla="*/ 266812 h 338138"/>
                  <a:gd name="connsiteX55" fmla="*/ 249238 w 249238"/>
                  <a:gd name="connsiteY55" fmla="*/ 270775 h 338138"/>
                  <a:gd name="connsiteX56" fmla="*/ 249238 w 249238"/>
                  <a:gd name="connsiteY56" fmla="*/ 332855 h 338138"/>
                  <a:gd name="connsiteX57" fmla="*/ 243935 w 249238"/>
                  <a:gd name="connsiteY57" fmla="*/ 338138 h 338138"/>
                  <a:gd name="connsiteX58" fmla="*/ 5303 w 249238"/>
                  <a:gd name="connsiteY58" fmla="*/ 338138 h 338138"/>
                  <a:gd name="connsiteX59" fmla="*/ 0 w 249238"/>
                  <a:gd name="connsiteY59" fmla="*/ 332855 h 338138"/>
                  <a:gd name="connsiteX60" fmla="*/ 0 w 249238"/>
                  <a:gd name="connsiteY60" fmla="*/ 270775 h 338138"/>
                  <a:gd name="connsiteX61" fmla="*/ 1326 w 249238"/>
                  <a:gd name="connsiteY61" fmla="*/ 266812 h 338138"/>
                  <a:gd name="connsiteX62" fmla="*/ 45075 w 249238"/>
                  <a:gd name="connsiteY62" fmla="*/ 217940 h 338138"/>
                  <a:gd name="connsiteX63" fmla="*/ 45075 w 249238"/>
                  <a:gd name="connsiteY63" fmla="*/ 169069 h 338138"/>
                  <a:gd name="connsiteX64" fmla="*/ 39772 w 249238"/>
                  <a:gd name="connsiteY64" fmla="*/ 165106 h 338138"/>
                  <a:gd name="connsiteX65" fmla="*/ 41098 w 249238"/>
                  <a:gd name="connsiteY65" fmla="*/ 159823 h 338138"/>
                  <a:gd name="connsiteX66" fmla="*/ 87498 w 249238"/>
                  <a:gd name="connsiteY66" fmla="*/ 120197 h 338138"/>
                  <a:gd name="connsiteX67" fmla="*/ 90150 w 249238"/>
                  <a:gd name="connsiteY67" fmla="*/ 118876 h 338138"/>
                  <a:gd name="connsiteX68" fmla="*/ 96779 w 249238"/>
                  <a:gd name="connsiteY68" fmla="*/ 118876 h 338138"/>
                  <a:gd name="connsiteX69" fmla="*/ 96779 w 249238"/>
                  <a:gd name="connsiteY69" fmla="*/ 96422 h 338138"/>
                  <a:gd name="connsiteX70" fmla="*/ 91476 w 249238"/>
                  <a:gd name="connsiteY70" fmla="*/ 92459 h 338138"/>
                  <a:gd name="connsiteX71" fmla="*/ 91476 w 249238"/>
                  <a:gd name="connsiteY71" fmla="*/ 87176 h 338138"/>
                  <a:gd name="connsiteX72" fmla="*/ 119316 w 249238"/>
                  <a:gd name="connsiteY72" fmla="*/ 48871 h 338138"/>
                  <a:gd name="connsiteX73" fmla="*/ 119316 w 249238"/>
                  <a:gd name="connsiteY73" fmla="*/ 34342 h 338138"/>
                  <a:gd name="connsiteX74" fmla="*/ 102082 w 249238"/>
                  <a:gd name="connsiteY74" fmla="*/ 34342 h 338138"/>
                  <a:gd name="connsiteX75" fmla="*/ 96779 w 249238"/>
                  <a:gd name="connsiteY75" fmla="*/ 27738 h 338138"/>
                  <a:gd name="connsiteX76" fmla="*/ 102082 w 249238"/>
                  <a:gd name="connsiteY76" fmla="*/ 22454 h 338138"/>
                  <a:gd name="connsiteX77" fmla="*/ 119316 w 249238"/>
                  <a:gd name="connsiteY77" fmla="*/ 22454 h 338138"/>
                  <a:gd name="connsiteX78" fmla="*/ 119316 w 249238"/>
                  <a:gd name="connsiteY78" fmla="*/ 5283 h 338138"/>
                  <a:gd name="connsiteX79" fmla="*/ 124619 w 249238"/>
                  <a:gd name="connsiteY79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49238" h="338138">
                    <a:moveTo>
                      <a:pt x="53518" y="225425"/>
                    </a:moveTo>
                    <a:cubicBezTo>
                      <a:pt x="53518" y="225425"/>
                      <a:pt x="53518" y="225425"/>
                      <a:pt x="12700" y="271484"/>
                    </a:cubicBezTo>
                    <a:cubicBezTo>
                      <a:pt x="12700" y="271484"/>
                      <a:pt x="12700" y="271484"/>
                      <a:pt x="12700" y="325438"/>
                    </a:cubicBezTo>
                    <a:cubicBezTo>
                      <a:pt x="12700" y="325438"/>
                      <a:pt x="12700" y="325438"/>
                      <a:pt x="23234" y="325438"/>
                    </a:cubicBezTo>
                    <a:cubicBezTo>
                      <a:pt x="23234" y="325438"/>
                      <a:pt x="23234" y="325438"/>
                      <a:pt x="23234" y="289907"/>
                    </a:cubicBezTo>
                    <a:cubicBezTo>
                      <a:pt x="23234" y="272800"/>
                      <a:pt x="37717" y="258324"/>
                      <a:pt x="54834" y="258324"/>
                    </a:cubicBezTo>
                    <a:cubicBezTo>
                      <a:pt x="71951" y="258324"/>
                      <a:pt x="85118" y="272800"/>
                      <a:pt x="85118" y="289907"/>
                    </a:cubicBezTo>
                    <a:cubicBezTo>
                      <a:pt x="85118" y="289907"/>
                      <a:pt x="85118" y="289907"/>
                      <a:pt x="85118" y="325438"/>
                    </a:cubicBezTo>
                    <a:cubicBezTo>
                      <a:pt x="85118" y="325438"/>
                      <a:pt x="85118" y="325438"/>
                      <a:pt x="96968" y="325438"/>
                    </a:cubicBezTo>
                    <a:cubicBezTo>
                      <a:pt x="96968" y="325438"/>
                      <a:pt x="96968" y="325438"/>
                      <a:pt x="96968" y="270168"/>
                    </a:cubicBezTo>
                    <a:cubicBezTo>
                      <a:pt x="96968" y="254376"/>
                      <a:pt x="108819" y="241217"/>
                      <a:pt x="124619" y="241217"/>
                    </a:cubicBezTo>
                    <a:cubicBezTo>
                      <a:pt x="140419" y="241217"/>
                      <a:pt x="152270" y="254376"/>
                      <a:pt x="152270" y="270168"/>
                    </a:cubicBezTo>
                    <a:cubicBezTo>
                      <a:pt x="152270" y="270168"/>
                      <a:pt x="152270" y="270168"/>
                      <a:pt x="152270" y="325438"/>
                    </a:cubicBezTo>
                    <a:cubicBezTo>
                      <a:pt x="152270" y="325438"/>
                      <a:pt x="152270" y="325438"/>
                      <a:pt x="164120" y="325438"/>
                    </a:cubicBezTo>
                    <a:cubicBezTo>
                      <a:pt x="164120" y="325438"/>
                      <a:pt x="164120" y="325438"/>
                      <a:pt x="164120" y="289907"/>
                    </a:cubicBezTo>
                    <a:cubicBezTo>
                      <a:pt x="164120" y="272800"/>
                      <a:pt x="177287" y="258324"/>
                      <a:pt x="194404" y="258324"/>
                    </a:cubicBezTo>
                    <a:cubicBezTo>
                      <a:pt x="211521" y="258324"/>
                      <a:pt x="226004" y="272800"/>
                      <a:pt x="226004" y="289907"/>
                    </a:cubicBezTo>
                    <a:cubicBezTo>
                      <a:pt x="226004" y="289907"/>
                      <a:pt x="226004" y="289907"/>
                      <a:pt x="226004" y="325438"/>
                    </a:cubicBezTo>
                    <a:cubicBezTo>
                      <a:pt x="226004" y="325438"/>
                      <a:pt x="226004" y="325438"/>
                      <a:pt x="236538" y="325438"/>
                    </a:cubicBezTo>
                    <a:lnTo>
                      <a:pt x="236538" y="271484"/>
                    </a:lnTo>
                    <a:cubicBezTo>
                      <a:pt x="236538" y="271484"/>
                      <a:pt x="236538" y="271484"/>
                      <a:pt x="195721" y="225425"/>
                    </a:cubicBezTo>
                    <a:cubicBezTo>
                      <a:pt x="195721" y="225425"/>
                      <a:pt x="195721" y="225425"/>
                      <a:pt x="53518" y="225425"/>
                    </a:cubicBezTo>
                    <a:close/>
                    <a:moveTo>
                      <a:pt x="57150" y="168275"/>
                    </a:moveTo>
                    <a:cubicBezTo>
                      <a:pt x="57150" y="168275"/>
                      <a:pt x="57150" y="168275"/>
                      <a:pt x="57150" y="214313"/>
                    </a:cubicBezTo>
                    <a:cubicBezTo>
                      <a:pt x="57150" y="214313"/>
                      <a:pt x="57150" y="214313"/>
                      <a:pt x="74348" y="214313"/>
                    </a:cubicBezTo>
                    <a:cubicBezTo>
                      <a:pt x="74348" y="214313"/>
                      <a:pt x="74348" y="214313"/>
                      <a:pt x="74348" y="196710"/>
                    </a:cubicBezTo>
                    <a:cubicBezTo>
                      <a:pt x="74348" y="184523"/>
                      <a:pt x="83608" y="173691"/>
                      <a:pt x="96838" y="173691"/>
                    </a:cubicBezTo>
                    <a:cubicBezTo>
                      <a:pt x="108744" y="173691"/>
                      <a:pt x="119327" y="184523"/>
                      <a:pt x="119327" y="196710"/>
                    </a:cubicBezTo>
                    <a:cubicBezTo>
                      <a:pt x="119327" y="196710"/>
                      <a:pt x="119327" y="196710"/>
                      <a:pt x="119327" y="214313"/>
                    </a:cubicBezTo>
                    <a:cubicBezTo>
                      <a:pt x="119327" y="214313"/>
                      <a:pt x="119327" y="214313"/>
                      <a:pt x="129911" y="214313"/>
                    </a:cubicBezTo>
                    <a:cubicBezTo>
                      <a:pt x="129911" y="214313"/>
                      <a:pt x="129911" y="214313"/>
                      <a:pt x="129911" y="196710"/>
                    </a:cubicBezTo>
                    <a:cubicBezTo>
                      <a:pt x="129911" y="184523"/>
                      <a:pt x="140494" y="173691"/>
                      <a:pt x="152400" y="173691"/>
                    </a:cubicBezTo>
                    <a:cubicBezTo>
                      <a:pt x="165630" y="173691"/>
                      <a:pt x="174890" y="184523"/>
                      <a:pt x="174890" y="196710"/>
                    </a:cubicBezTo>
                    <a:cubicBezTo>
                      <a:pt x="174890" y="196710"/>
                      <a:pt x="174890" y="196710"/>
                      <a:pt x="174890" y="214313"/>
                    </a:cubicBezTo>
                    <a:cubicBezTo>
                      <a:pt x="174890" y="214313"/>
                      <a:pt x="174890" y="214313"/>
                      <a:pt x="192088" y="214313"/>
                    </a:cubicBezTo>
                    <a:cubicBezTo>
                      <a:pt x="192088" y="214313"/>
                      <a:pt x="192088" y="214313"/>
                      <a:pt x="192088" y="168275"/>
                    </a:cubicBezTo>
                    <a:close/>
                    <a:moveTo>
                      <a:pt x="124619" y="0"/>
                    </a:moveTo>
                    <a:cubicBezTo>
                      <a:pt x="127271" y="0"/>
                      <a:pt x="129922" y="2641"/>
                      <a:pt x="129922" y="5283"/>
                    </a:cubicBezTo>
                    <a:cubicBezTo>
                      <a:pt x="129922" y="5283"/>
                      <a:pt x="129922" y="5283"/>
                      <a:pt x="129922" y="22454"/>
                    </a:cubicBezTo>
                    <a:cubicBezTo>
                      <a:pt x="129922" y="22454"/>
                      <a:pt x="129922" y="22454"/>
                      <a:pt x="147157" y="22454"/>
                    </a:cubicBezTo>
                    <a:cubicBezTo>
                      <a:pt x="149808" y="22454"/>
                      <a:pt x="152459" y="25096"/>
                      <a:pt x="152459" y="27738"/>
                    </a:cubicBezTo>
                    <a:cubicBezTo>
                      <a:pt x="152459" y="31700"/>
                      <a:pt x="149808" y="34342"/>
                      <a:pt x="147157" y="34342"/>
                    </a:cubicBezTo>
                    <a:cubicBezTo>
                      <a:pt x="147157" y="34342"/>
                      <a:pt x="147157" y="34342"/>
                      <a:pt x="129922" y="34342"/>
                    </a:cubicBezTo>
                    <a:cubicBezTo>
                      <a:pt x="129922" y="34342"/>
                      <a:pt x="129922" y="34342"/>
                      <a:pt x="129922" y="48871"/>
                    </a:cubicBezTo>
                    <a:cubicBezTo>
                      <a:pt x="129922" y="48871"/>
                      <a:pt x="129922" y="48871"/>
                      <a:pt x="156437" y="85855"/>
                    </a:cubicBezTo>
                    <a:cubicBezTo>
                      <a:pt x="157762" y="87176"/>
                      <a:pt x="159088" y="88497"/>
                      <a:pt x="159088" y="89818"/>
                    </a:cubicBezTo>
                    <a:cubicBezTo>
                      <a:pt x="159088" y="93780"/>
                      <a:pt x="156437" y="96422"/>
                      <a:pt x="152459" y="96422"/>
                    </a:cubicBezTo>
                    <a:cubicBezTo>
                      <a:pt x="152459" y="96422"/>
                      <a:pt x="152459" y="96422"/>
                      <a:pt x="152459" y="118876"/>
                    </a:cubicBezTo>
                    <a:cubicBezTo>
                      <a:pt x="152459" y="118876"/>
                      <a:pt x="152459" y="118876"/>
                      <a:pt x="159088" y="118876"/>
                    </a:cubicBezTo>
                    <a:cubicBezTo>
                      <a:pt x="160414" y="118876"/>
                      <a:pt x="161740" y="118876"/>
                      <a:pt x="161740" y="120197"/>
                    </a:cubicBezTo>
                    <a:cubicBezTo>
                      <a:pt x="161740" y="120197"/>
                      <a:pt x="161740" y="120197"/>
                      <a:pt x="206815" y="158502"/>
                    </a:cubicBezTo>
                    <a:cubicBezTo>
                      <a:pt x="208140" y="159823"/>
                      <a:pt x="209466" y="161144"/>
                      <a:pt x="209466" y="163785"/>
                    </a:cubicBezTo>
                    <a:cubicBezTo>
                      <a:pt x="209466" y="166427"/>
                      <a:pt x="206815" y="169069"/>
                      <a:pt x="204163" y="169069"/>
                    </a:cubicBezTo>
                    <a:cubicBezTo>
                      <a:pt x="204163" y="169069"/>
                      <a:pt x="204163" y="169069"/>
                      <a:pt x="204163" y="217940"/>
                    </a:cubicBezTo>
                    <a:cubicBezTo>
                      <a:pt x="204163" y="217940"/>
                      <a:pt x="204163" y="217940"/>
                      <a:pt x="247912" y="266812"/>
                    </a:cubicBezTo>
                    <a:cubicBezTo>
                      <a:pt x="247912" y="268133"/>
                      <a:pt x="249238" y="269454"/>
                      <a:pt x="249238" y="270775"/>
                    </a:cubicBezTo>
                    <a:cubicBezTo>
                      <a:pt x="249238" y="270775"/>
                      <a:pt x="249238" y="270775"/>
                      <a:pt x="249238" y="332855"/>
                    </a:cubicBezTo>
                    <a:cubicBezTo>
                      <a:pt x="249238" y="335497"/>
                      <a:pt x="246587" y="338138"/>
                      <a:pt x="243935" y="338138"/>
                    </a:cubicBezTo>
                    <a:cubicBezTo>
                      <a:pt x="243935" y="338138"/>
                      <a:pt x="243935" y="338138"/>
                      <a:pt x="5303" y="338138"/>
                    </a:cubicBezTo>
                    <a:cubicBezTo>
                      <a:pt x="2651" y="338138"/>
                      <a:pt x="0" y="335497"/>
                      <a:pt x="0" y="332855"/>
                    </a:cubicBezTo>
                    <a:cubicBezTo>
                      <a:pt x="0" y="332855"/>
                      <a:pt x="0" y="332855"/>
                      <a:pt x="0" y="270775"/>
                    </a:cubicBezTo>
                    <a:cubicBezTo>
                      <a:pt x="0" y="269454"/>
                      <a:pt x="1326" y="268133"/>
                      <a:pt x="1326" y="266812"/>
                    </a:cubicBezTo>
                    <a:cubicBezTo>
                      <a:pt x="1326" y="266812"/>
                      <a:pt x="1326" y="266812"/>
                      <a:pt x="45075" y="217940"/>
                    </a:cubicBezTo>
                    <a:cubicBezTo>
                      <a:pt x="45075" y="217940"/>
                      <a:pt x="45075" y="217940"/>
                      <a:pt x="45075" y="169069"/>
                    </a:cubicBezTo>
                    <a:cubicBezTo>
                      <a:pt x="42424" y="169069"/>
                      <a:pt x="41098" y="167748"/>
                      <a:pt x="39772" y="165106"/>
                    </a:cubicBezTo>
                    <a:cubicBezTo>
                      <a:pt x="39772" y="163785"/>
                      <a:pt x="39772" y="161144"/>
                      <a:pt x="41098" y="159823"/>
                    </a:cubicBezTo>
                    <a:cubicBezTo>
                      <a:pt x="41098" y="159823"/>
                      <a:pt x="41098" y="159823"/>
                      <a:pt x="87498" y="120197"/>
                    </a:cubicBezTo>
                    <a:cubicBezTo>
                      <a:pt x="87498" y="118876"/>
                      <a:pt x="88824" y="118876"/>
                      <a:pt x="90150" y="118876"/>
                    </a:cubicBezTo>
                    <a:cubicBezTo>
                      <a:pt x="90150" y="118876"/>
                      <a:pt x="90150" y="118876"/>
                      <a:pt x="96779" y="118876"/>
                    </a:cubicBezTo>
                    <a:cubicBezTo>
                      <a:pt x="96779" y="118876"/>
                      <a:pt x="96779" y="118876"/>
                      <a:pt x="96779" y="96422"/>
                    </a:cubicBezTo>
                    <a:cubicBezTo>
                      <a:pt x="94127" y="96422"/>
                      <a:pt x="92801" y="95101"/>
                      <a:pt x="91476" y="92459"/>
                    </a:cubicBezTo>
                    <a:cubicBezTo>
                      <a:pt x="90150" y="91139"/>
                      <a:pt x="90150" y="88497"/>
                      <a:pt x="91476" y="87176"/>
                    </a:cubicBezTo>
                    <a:cubicBezTo>
                      <a:pt x="91476" y="87176"/>
                      <a:pt x="91476" y="87176"/>
                      <a:pt x="119316" y="48871"/>
                    </a:cubicBezTo>
                    <a:cubicBezTo>
                      <a:pt x="119316" y="48871"/>
                      <a:pt x="119316" y="48871"/>
                      <a:pt x="119316" y="34342"/>
                    </a:cubicBezTo>
                    <a:cubicBezTo>
                      <a:pt x="119316" y="34342"/>
                      <a:pt x="119316" y="34342"/>
                      <a:pt x="102082" y="34342"/>
                    </a:cubicBezTo>
                    <a:cubicBezTo>
                      <a:pt x="99430" y="34342"/>
                      <a:pt x="96779" y="31700"/>
                      <a:pt x="96779" y="27738"/>
                    </a:cubicBezTo>
                    <a:cubicBezTo>
                      <a:pt x="96779" y="25096"/>
                      <a:pt x="99430" y="22454"/>
                      <a:pt x="102082" y="22454"/>
                    </a:cubicBezTo>
                    <a:cubicBezTo>
                      <a:pt x="102082" y="22454"/>
                      <a:pt x="102082" y="22454"/>
                      <a:pt x="119316" y="22454"/>
                    </a:cubicBezTo>
                    <a:cubicBezTo>
                      <a:pt x="119316" y="22454"/>
                      <a:pt x="119316" y="22454"/>
                      <a:pt x="119316" y="5283"/>
                    </a:cubicBezTo>
                    <a:cubicBezTo>
                      <a:pt x="119316" y="2641"/>
                      <a:pt x="121968" y="0"/>
                      <a:pt x="1246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is1ide-任意多边形: 形状 359"/>
              <p:cNvSpPr/>
              <p:nvPr/>
            </p:nvSpPr>
            <p:spPr bwMode="auto">
              <a:xfrm>
                <a:off x="6649246" y="3868740"/>
                <a:ext cx="436560" cy="436560"/>
              </a:xfrm>
              <a:custGeom>
                <a:avLst/>
                <a:gdLst>
                  <a:gd name="connsiteX0" fmla="*/ 163513 w 334963"/>
                  <a:gd name="connsiteY0" fmla="*/ 311150 h 334963"/>
                  <a:gd name="connsiteX1" fmla="*/ 167481 w 334963"/>
                  <a:gd name="connsiteY1" fmla="*/ 311150 h 334963"/>
                  <a:gd name="connsiteX2" fmla="*/ 171450 w 334963"/>
                  <a:gd name="connsiteY2" fmla="*/ 311150 h 334963"/>
                  <a:gd name="connsiteX3" fmla="*/ 156898 w 334963"/>
                  <a:gd name="connsiteY3" fmla="*/ 332317 h 334963"/>
                  <a:gd name="connsiteX4" fmla="*/ 155575 w 334963"/>
                  <a:gd name="connsiteY4" fmla="*/ 334963 h 334963"/>
                  <a:gd name="connsiteX5" fmla="*/ 147637 w 334963"/>
                  <a:gd name="connsiteY5" fmla="*/ 333640 h 334963"/>
                  <a:gd name="connsiteX6" fmla="*/ 163513 w 334963"/>
                  <a:gd name="connsiteY6" fmla="*/ 311150 h 334963"/>
                  <a:gd name="connsiteX7" fmla="*/ 192088 w 334963"/>
                  <a:gd name="connsiteY7" fmla="*/ 309562 h 334963"/>
                  <a:gd name="connsiteX8" fmla="*/ 175895 w 334963"/>
                  <a:gd name="connsiteY8" fmla="*/ 332289 h 334963"/>
                  <a:gd name="connsiteX9" fmla="*/ 174546 w 334963"/>
                  <a:gd name="connsiteY9" fmla="*/ 334962 h 334963"/>
                  <a:gd name="connsiteX10" fmla="*/ 167799 w 334963"/>
                  <a:gd name="connsiteY10" fmla="*/ 334962 h 334963"/>
                  <a:gd name="connsiteX11" fmla="*/ 165100 w 334963"/>
                  <a:gd name="connsiteY11" fmla="*/ 334962 h 334963"/>
                  <a:gd name="connsiteX12" fmla="*/ 182642 w 334963"/>
                  <a:gd name="connsiteY12" fmla="*/ 310899 h 334963"/>
                  <a:gd name="connsiteX13" fmla="*/ 192088 w 334963"/>
                  <a:gd name="connsiteY13" fmla="*/ 309562 h 334963"/>
                  <a:gd name="connsiteX14" fmla="*/ 146984 w 334963"/>
                  <a:gd name="connsiteY14" fmla="*/ 309562 h 334963"/>
                  <a:gd name="connsiteX15" fmla="*/ 153988 w 334963"/>
                  <a:gd name="connsiteY15" fmla="*/ 310870 h 334963"/>
                  <a:gd name="connsiteX16" fmla="*/ 138580 w 334963"/>
                  <a:gd name="connsiteY16" fmla="*/ 331787 h 334963"/>
                  <a:gd name="connsiteX17" fmla="*/ 130175 w 334963"/>
                  <a:gd name="connsiteY17" fmla="*/ 330480 h 334963"/>
                  <a:gd name="connsiteX18" fmla="*/ 131167 w 334963"/>
                  <a:gd name="connsiteY18" fmla="*/ 307975 h 334963"/>
                  <a:gd name="connsiteX19" fmla="*/ 138112 w 334963"/>
                  <a:gd name="connsiteY19" fmla="*/ 309265 h 334963"/>
                  <a:gd name="connsiteX20" fmla="*/ 122832 w 334963"/>
                  <a:gd name="connsiteY20" fmla="*/ 328613 h 334963"/>
                  <a:gd name="connsiteX21" fmla="*/ 115887 w 334963"/>
                  <a:gd name="connsiteY21" fmla="*/ 327323 h 334963"/>
                  <a:gd name="connsiteX22" fmla="*/ 214313 w 334963"/>
                  <a:gd name="connsiteY22" fmla="*/ 304800 h 334963"/>
                  <a:gd name="connsiteX23" fmla="*/ 194642 w 334963"/>
                  <a:gd name="connsiteY23" fmla="*/ 332076 h 334963"/>
                  <a:gd name="connsiteX24" fmla="*/ 193330 w 334963"/>
                  <a:gd name="connsiteY24" fmla="*/ 332076 h 334963"/>
                  <a:gd name="connsiteX25" fmla="*/ 184150 w 334963"/>
                  <a:gd name="connsiteY25" fmla="*/ 333375 h 334963"/>
                  <a:gd name="connsiteX26" fmla="*/ 203822 w 334963"/>
                  <a:gd name="connsiteY26" fmla="*/ 307397 h 334963"/>
                  <a:gd name="connsiteX27" fmla="*/ 214313 w 334963"/>
                  <a:gd name="connsiteY27" fmla="*/ 304800 h 334963"/>
                  <a:gd name="connsiteX28" fmla="*/ 115358 w 334963"/>
                  <a:gd name="connsiteY28" fmla="*/ 301625 h 334963"/>
                  <a:gd name="connsiteX29" fmla="*/ 122238 w 334963"/>
                  <a:gd name="connsiteY29" fmla="*/ 304239 h 334963"/>
                  <a:gd name="connsiteX30" fmla="*/ 108479 w 334963"/>
                  <a:gd name="connsiteY30" fmla="*/ 323850 h 334963"/>
                  <a:gd name="connsiteX31" fmla="*/ 101600 w 334963"/>
                  <a:gd name="connsiteY31" fmla="*/ 321236 h 334963"/>
                  <a:gd name="connsiteX32" fmla="*/ 115358 w 334963"/>
                  <a:gd name="connsiteY32" fmla="*/ 301625 h 334963"/>
                  <a:gd name="connsiteX33" fmla="*/ 167482 w 334963"/>
                  <a:gd name="connsiteY33" fmla="*/ 109537 h 334963"/>
                  <a:gd name="connsiteX34" fmla="*/ 167482 w 334963"/>
                  <a:gd name="connsiteY34" fmla="*/ 139754 h 334963"/>
                  <a:gd name="connsiteX35" fmla="*/ 187141 w 334963"/>
                  <a:gd name="connsiteY35" fmla="*/ 147637 h 334963"/>
                  <a:gd name="connsiteX36" fmla="*/ 200247 w 334963"/>
                  <a:gd name="connsiteY36" fmla="*/ 134499 h 334963"/>
                  <a:gd name="connsiteX37" fmla="*/ 213353 w 334963"/>
                  <a:gd name="connsiteY37" fmla="*/ 167344 h 334963"/>
                  <a:gd name="connsiteX38" fmla="*/ 200247 w 334963"/>
                  <a:gd name="connsiteY38" fmla="*/ 201502 h 334963"/>
                  <a:gd name="connsiteX39" fmla="*/ 185830 w 334963"/>
                  <a:gd name="connsiteY39" fmla="*/ 187051 h 334963"/>
                  <a:gd name="connsiteX40" fmla="*/ 167482 w 334963"/>
                  <a:gd name="connsiteY40" fmla="*/ 193620 h 334963"/>
                  <a:gd name="connsiteX41" fmla="*/ 139959 w 334963"/>
                  <a:gd name="connsiteY41" fmla="*/ 166030 h 334963"/>
                  <a:gd name="connsiteX42" fmla="*/ 111125 w 334963"/>
                  <a:gd name="connsiteY42" fmla="*/ 166030 h 334963"/>
                  <a:gd name="connsiteX43" fmla="*/ 167482 w 334963"/>
                  <a:gd name="connsiteY43" fmla="*/ 223837 h 334963"/>
                  <a:gd name="connsiteX44" fmla="*/ 223838 w 334963"/>
                  <a:gd name="connsiteY44" fmla="*/ 166030 h 334963"/>
                  <a:gd name="connsiteX45" fmla="*/ 167482 w 334963"/>
                  <a:gd name="connsiteY45" fmla="*/ 109537 h 334963"/>
                  <a:gd name="connsiteX46" fmla="*/ 167728 w 334963"/>
                  <a:gd name="connsiteY46" fmla="*/ 87312 h 334963"/>
                  <a:gd name="connsiteX47" fmla="*/ 167728 w 334963"/>
                  <a:gd name="connsiteY47" fmla="*/ 92576 h 334963"/>
                  <a:gd name="connsiteX48" fmla="*/ 241300 w 334963"/>
                  <a:gd name="connsiteY48" fmla="*/ 166280 h 334963"/>
                  <a:gd name="connsiteX49" fmla="*/ 167728 w 334963"/>
                  <a:gd name="connsiteY49" fmla="*/ 241300 h 334963"/>
                  <a:gd name="connsiteX50" fmla="*/ 92841 w 334963"/>
                  <a:gd name="connsiteY50" fmla="*/ 166280 h 334963"/>
                  <a:gd name="connsiteX51" fmla="*/ 88900 w 334963"/>
                  <a:gd name="connsiteY51" fmla="*/ 166280 h 334963"/>
                  <a:gd name="connsiteX52" fmla="*/ 167728 w 334963"/>
                  <a:gd name="connsiteY52" fmla="*/ 87312 h 334963"/>
                  <a:gd name="connsiteX53" fmla="*/ 168275 w 334963"/>
                  <a:gd name="connsiteY53" fmla="*/ 71437 h 334963"/>
                  <a:gd name="connsiteX54" fmla="*/ 263525 w 334963"/>
                  <a:gd name="connsiteY54" fmla="*/ 166030 h 334963"/>
                  <a:gd name="connsiteX55" fmla="*/ 168275 w 334963"/>
                  <a:gd name="connsiteY55" fmla="*/ 261937 h 334963"/>
                  <a:gd name="connsiteX56" fmla="*/ 168275 w 334963"/>
                  <a:gd name="connsiteY56" fmla="*/ 256682 h 334963"/>
                  <a:gd name="connsiteX57" fmla="*/ 258234 w 334963"/>
                  <a:gd name="connsiteY57" fmla="*/ 166030 h 334963"/>
                  <a:gd name="connsiteX58" fmla="*/ 168275 w 334963"/>
                  <a:gd name="connsiteY58" fmla="*/ 76692 h 334963"/>
                  <a:gd name="connsiteX59" fmla="*/ 168275 w 334963"/>
                  <a:gd name="connsiteY59" fmla="*/ 71437 h 334963"/>
                  <a:gd name="connsiteX60" fmla="*/ 170114 w 334963"/>
                  <a:gd name="connsiteY60" fmla="*/ 61912 h 334963"/>
                  <a:gd name="connsiteX61" fmla="*/ 164849 w 334963"/>
                  <a:gd name="connsiteY61" fmla="*/ 64548 h 334963"/>
                  <a:gd name="connsiteX62" fmla="*/ 114832 w 334963"/>
                  <a:gd name="connsiteY62" fmla="*/ 80363 h 334963"/>
                  <a:gd name="connsiteX63" fmla="*/ 109568 w 334963"/>
                  <a:gd name="connsiteY63" fmla="*/ 81681 h 334963"/>
                  <a:gd name="connsiteX64" fmla="*/ 108251 w 334963"/>
                  <a:gd name="connsiteY64" fmla="*/ 80363 h 334963"/>
                  <a:gd name="connsiteX65" fmla="*/ 79294 w 334963"/>
                  <a:gd name="connsiteY65" fmla="*/ 110675 h 334963"/>
                  <a:gd name="connsiteX66" fmla="*/ 77978 w 334963"/>
                  <a:gd name="connsiteY66" fmla="*/ 117265 h 334963"/>
                  <a:gd name="connsiteX67" fmla="*/ 66132 w 334963"/>
                  <a:gd name="connsiteY67" fmla="*/ 166028 h 334963"/>
                  <a:gd name="connsiteX68" fmla="*/ 66132 w 334963"/>
                  <a:gd name="connsiteY68" fmla="*/ 168664 h 334963"/>
                  <a:gd name="connsiteX69" fmla="*/ 63500 w 334963"/>
                  <a:gd name="connsiteY69" fmla="*/ 175253 h 334963"/>
                  <a:gd name="connsiteX70" fmla="*/ 75346 w 334963"/>
                  <a:gd name="connsiteY70" fmla="*/ 214791 h 334963"/>
                  <a:gd name="connsiteX71" fmla="*/ 80611 w 334963"/>
                  <a:gd name="connsiteY71" fmla="*/ 218745 h 334963"/>
                  <a:gd name="connsiteX72" fmla="*/ 117465 w 334963"/>
                  <a:gd name="connsiteY72" fmla="*/ 255647 h 334963"/>
                  <a:gd name="connsiteX73" fmla="*/ 121413 w 334963"/>
                  <a:gd name="connsiteY73" fmla="*/ 260918 h 334963"/>
                  <a:gd name="connsiteX74" fmla="*/ 162217 w 334963"/>
                  <a:gd name="connsiteY74" fmla="*/ 271462 h 334963"/>
                  <a:gd name="connsiteX75" fmla="*/ 168798 w 334963"/>
                  <a:gd name="connsiteY75" fmla="*/ 268826 h 334963"/>
                  <a:gd name="connsiteX76" fmla="*/ 218814 w 334963"/>
                  <a:gd name="connsiteY76" fmla="*/ 254329 h 334963"/>
                  <a:gd name="connsiteX77" fmla="*/ 225395 w 334963"/>
                  <a:gd name="connsiteY77" fmla="*/ 253011 h 334963"/>
                  <a:gd name="connsiteX78" fmla="*/ 254352 w 334963"/>
                  <a:gd name="connsiteY78" fmla="*/ 224016 h 334963"/>
                  <a:gd name="connsiteX79" fmla="*/ 255669 w 334963"/>
                  <a:gd name="connsiteY79" fmla="*/ 217427 h 334963"/>
                  <a:gd name="connsiteX80" fmla="*/ 268831 w 334963"/>
                  <a:gd name="connsiteY80" fmla="*/ 166028 h 334963"/>
                  <a:gd name="connsiteX81" fmla="*/ 271463 w 334963"/>
                  <a:gd name="connsiteY81" fmla="*/ 160756 h 334963"/>
                  <a:gd name="connsiteX82" fmla="*/ 170114 w 334963"/>
                  <a:gd name="connsiteY82" fmla="*/ 61912 h 334963"/>
                  <a:gd name="connsiteX83" fmla="*/ 163539 w 334963"/>
                  <a:gd name="connsiteY83" fmla="*/ 47625 h 334963"/>
                  <a:gd name="connsiteX84" fmla="*/ 170109 w 334963"/>
                  <a:gd name="connsiteY84" fmla="*/ 51572 h 334963"/>
                  <a:gd name="connsiteX85" fmla="*/ 283122 w 334963"/>
                  <a:gd name="connsiteY85" fmla="*/ 159451 h 334963"/>
                  <a:gd name="connsiteX86" fmla="*/ 285750 w 334963"/>
                  <a:gd name="connsiteY86" fmla="*/ 166029 h 334963"/>
                  <a:gd name="connsiteX87" fmla="*/ 269981 w 334963"/>
                  <a:gd name="connsiteY87" fmla="*/ 225232 h 334963"/>
                  <a:gd name="connsiteX88" fmla="*/ 264725 w 334963"/>
                  <a:gd name="connsiteY88" fmla="*/ 229179 h 334963"/>
                  <a:gd name="connsiteX89" fmla="*/ 231872 w 334963"/>
                  <a:gd name="connsiteY89" fmla="*/ 263384 h 334963"/>
                  <a:gd name="connsiteX90" fmla="*/ 227930 w 334963"/>
                  <a:gd name="connsiteY90" fmla="*/ 268647 h 334963"/>
                  <a:gd name="connsiteX91" fmla="*/ 168795 w 334963"/>
                  <a:gd name="connsiteY91" fmla="*/ 285750 h 334963"/>
                  <a:gd name="connsiteX92" fmla="*/ 162225 w 334963"/>
                  <a:gd name="connsiteY92" fmla="*/ 281803 h 334963"/>
                  <a:gd name="connsiteX93" fmla="*/ 116231 w 334963"/>
                  <a:gd name="connsiteY93" fmla="*/ 271278 h 334963"/>
                  <a:gd name="connsiteX94" fmla="*/ 113603 w 334963"/>
                  <a:gd name="connsiteY94" fmla="*/ 271278 h 334963"/>
                  <a:gd name="connsiteX95" fmla="*/ 109660 w 334963"/>
                  <a:gd name="connsiteY95" fmla="*/ 269962 h 334963"/>
                  <a:gd name="connsiteX96" fmla="*/ 66295 w 334963"/>
                  <a:gd name="connsiteY96" fmla="*/ 227863 h 334963"/>
                  <a:gd name="connsiteX97" fmla="*/ 64981 w 334963"/>
                  <a:gd name="connsiteY97" fmla="*/ 219969 h 334963"/>
                  <a:gd name="connsiteX98" fmla="*/ 51840 w 334963"/>
                  <a:gd name="connsiteY98" fmla="*/ 175239 h 334963"/>
                  <a:gd name="connsiteX99" fmla="*/ 49212 w 334963"/>
                  <a:gd name="connsiteY99" fmla="*/ 168661 h 334963"/>
                  <a:gd name="connsiteX100" fmla="*/ 49212 w 334963"/>
                  <a:gd name="connsiteY100" fmla="*/ 166029 h 334963"/>
                  <a:gd name="connsiteX101" fmla="*/ 63667 w 334963"/>
                  <a:gd name="connsiteY101" fmla="*/ 109458 h 334963"/>
                  <a:gd name="connsiteX102" fmla="*/ 68923 w 334963"/>
                  <a:gd name="connsiteY102" fmla="*/ 105511 h 334963"/>
                  <a:gd name="connsiteX103" fmla="*/ 101776 w 334963"/>
                  <a:gd name="connsiteY103" fmla="*/ 71306 h 334963"/>
                  <a:gd name="connsiteX104" fmla="*/ 105718 w 334963"/>
                  <a:gd name="connsiteY104" fmla="*/ 64728 h 334963"/>
                  <a:gd name="connsiteX105" fmla="*/ 163539 w 334963"/>
                  <a:gd name="connsiteY105" fmla="*/ 47625 h 334963"/>
                  <a:gd name="connsiteX106" fmla="*/ 167482 w 334963"/>
                  <a:gd name="connsiteY106" fmla="*/ 0 h 334963"/>
                  <a:gd name="connsiteX107" fmla="*/ 334963 w 334963"/>
                  <a:gd name="connsiteY107" fmla="*/ 167210 h 334963"/>
                  <a:gd name="connsiteX108" fmla="*/ 276938 w 334963"/>
                  <a:gd name="connsiteY108" fmla="*/ 294922 h 334963"/>
                  <a:gd name="connsiteX109" fmla="*/ 274301 w 334963"/>
                  <a:gd name="connsiteY109" fmla="*/ 296239 h 334963"/>
                  <a:gd name="connsiteX110" fmla="*/ 272982 w 334963"/>
                  <a:gd name="connsiteY110" fmla="*/ 298872 h 334963"/>
                  <a:gd name="connsiteX111" fmla="*/ 255838 w 334963"/>
                  <a:gd name="connsiteY111" fmla="*/ 310722 h 334963"/>
                  <a:gd name="connsiteX112" fmla="*/ 261113 w 334963"/>
                  <a:gd name="connsiteY112" fmla="*/ 302822 h 334963"/>
                  <a:gd name="connsiteX113" fmla="*/ 261113 w 334963"/>
                  <a:gd name="connsiteY113" fmla="*/ 296239 h 334963"/>
                  <a:gd name="connsiteX114" fmla="*/ 255838 w 334963"/>
                  <a:gd name="connsiteY114" fmla="*/ 296239 h 334963"/>
                  <a:gd name="connsiteX115" fmla="*/ 240013 w 334963"/>
                  <a:gd name="connsiteY115" fmla="*/ 319939 h 334963"/>
                  <a:gd name="connsiteX116" fmla="*/ 228144 w 334963"/>
                  <a:gd name="connsiteY116" fmla="*/ 323889 h 334963"/>
                  <a:gd name="connsiteX117" fmla="*/ 242651 w 334963"/>
                  <a:gd name="connsiteY117" fmla="*/ 302822 h 334963"/>
                  <a:gd name="connsiteX118" fmla="*/ 242651 w 334963"/>
                  <a:gd name="connsiteY118" fmla="*/ 296239 h 334963"/>
                  <a:gd name="connsiteX119" fmla="*/ 237376 w 334963"/>
                  <a:gd name="connsiteY119" fmla="*/ 296239 h 334963"/>
                  <a:gd name="connsiteX120" fmla="*/ 214957 w 334963"/>
                  <a:gd name="connsiteY120" fmla="*/ 329155 h 334963"/>
                  <a:gd name="connsiteX121" fmla="*/ 204407 w 334963"/>
                  <a:gd name="connsiteY121" fmla="*/ 331788 h 334963"/>
                  <a:gd name="connsiteX122" fmla="*/ 224188 w 334963"/>
                  <a:gd name="connsiteY122" fmla="*/ 302822 h 334963"/>
                  <a:gd name="connsiteX123" fmla="*/ 225507 w 334963"/>
                  <a:gd name="connsiteY123" fmla="*/ 300189 h 334963"/>
                  <a:gd name="connsiteX124" fmla="*/ 312544 w 334963"/>
                  <a:gd name="connsiteY124" fmla="*/ 167210 h 334963"/>
                  <a:gd name="connsiteX125" fmla="*/ 167482 w 334963"/>
                  <a:gd name="connsiteY125" fmla="*/ 22382 h 334963"/>
                  <a:gd name="connsiteX126" fmla="*/ 22419 w 334963"/>
                  <a:gd name="connsiteY126" fmla="*/ 167210 h 334963"/>
                  <a:gd name="connsiteX127" fmla="*/ 108137 w 334963"/>
                  <a:gd name="connsiteY127" fmla="*/ 300189 h 334963"/>
                  <a:gd name="connsiteX128" fmla="*/ 93631 w 334963"/>
                  <a:gd name="connsiteY128" fmla="*/ 318622 h 334963"/>
                  <a:gd name="connsiteX129" fmla="*/ 88356 w 334963"/>
                  <a:gd name="connsiteY129" fmla="*/ 315989 h 334963"/>
                  <a:gd name="connsiteX130" fmla="*/ 96269 w 334963"/>
                  <a:gd name="connsiteY130" fmla="*/ 302822 h 334963"/>
                  <a:gd name="connsiteX131" fmla="*/ 96269 w 334963"/>
                  <a:gd name="connsiteY131" fmla="*/ 296239 h 334963"/>
                  <a:gd name="connsiteX132" fmla="*/ 90994 w 334963"/>
                  <a:gd name="connsiteY132" fmla="*/ 296239 h 334963"/>
                  <a:gd name="connsiteX133" fmla="*/ 80444 w 334963"/>
                  <a:gd name="connsiteY133" fmla="*/ 312039 h 334963"/>
                  <a:gd name="connsiteX134" fmla="*/ 75169 w 334963"/>
                  <a:gd name="connsiteY134" fmla="*/ 308089 h 334963"/>
                  <a:gd name="connsiteX135" fmla="*/ 79125 w 334963"/>
                  <a:gd name="connsiteY135" fmla="*/ 302822 h 334963"/>
                  <a:gd name="connsiteX136" fmla="*/ 77806 w 334963"/>
                  <a:gd name="connsiteY136" fmla="*/ 296239 h 334963"/>
                  <a:gd name="connsiteX137" fmla="*/ 73850 w 334963"/>
                  <a:gd name="connsiteY137" fmla="*/ 296239 h 334963"/>
                  <a:gd name="connsiteX138" fmla="*/ 68575 w 334963"/>
                  <a:gd name="connsiteY138" fmla="*/ 302822 h 334963"/>
                  <a:gd name="connsiteX139" fmla="*/ 60662 w 334963"/>
                  <a:gd name="connsiteY139" fmla="*/ 297556 h 334963"/>
                  <a:gd name="connsiteX140" fmla="*/ 60662 w 334963"/>
                  <a:gd name="connsiteY140" fmla="*/ 296239 h 334963"/>
                  <a:gd name="connsiteX141" fmla="*/ 58025 w 334963"/>
                  <a:gd name="connsiteY141" fmla="*/ 294922 h 334963"/>
                  <a:gd name="connsiteX142" fmla="*/ 0 w 334963"/>
                  <a:gd name="connsiteY142" fmla="*/ 167210 h 334963"/>
                  <a:gd name="connsiteX143" fmla="*/ 167482 w 334963"/>
                  <a:gd name="connsiteY143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334963" h="334963">
                    <a:moveTo>
                      <a:pt x="163513" y="311150"/>
                    </a:moveTo>
                    <a:cubicBezTo>
                      <a:pt x="164836" y="311150"/>
                      <a:pt x="166158" y="311150"/>
                      <a:pt x="167481" y="311150"/>
                    </a:cubicBezTo>
                    <a:cubicBezTo>
                      <a:pt x="168804" y="311150"/>
                      <a:pt x="170127" y="311150"/>
                      <a:pt x="171450" y="311150"/>
                    </a:cubicBezTo>
                    <a:cubicBezTo>
                      <a:pt x="171450" y="311150"/>
                      <a:pt x="171450" y="311150"/>
                      <a:pt x="156898" y="332317"/>
                    </a:cubicBezTo>
                    <a:cubicBezTo>
                      <a:pt x="155575" y="332317"/>
                      <a:pt x="155575" y="333640"/>
                      <a:pt x="155575" y="334963"/>
                    </a:cubicBezTo>
                    <a:cubicBezTo>
                      <a:pt x="152929" y="333640"/>
                      <a:pt x="150283" y="333640"/>
                      <a:pt x="147637" y="333640"/>
                    </a:cubicBezTo>
                    <a:cubicBezTo>
                      <a:pt x="147637" y="333640"/>
                      <a:pt x="147637" y="333640"/>
                      <a:pt x="163513" y="311150"/>
                    </a:cubicBezTo>
                    <a:close/>
                    <a:moveTo>
                      <a:pt x="192088" y="309562"/>
                    </a:moveTo>
                    <a:cubicBezTo>
                      <a:pt x="192088" y="309562"/>
                      <a:pt x="192088" y="309562"/>
                      <a:pt x="175895" y="332289"/>
                    </a:cubicBezTo>
                    <a:cubicBezTo>
                      <a:pt x="174546" y="332289"/>
                      <a:pt x="174546" y="333625"/>
                      <a:pt x="174546" y="334962"/>
                    </a:cubicBezTo>
                    <a:cubicBezTo>
                      <a:pt x="171847" y="334962"/>
                      <a:pt x="170498" y="334962"/>
                      <a:pt x="167799" y="334962"/>
                    </a:cubicBezTo>
                    <a:cubicBezTo>
                      <a:pt x="166450" y="334962"/>
                      <a:pt x="166450" y="334962"/>
                      <a:pt x="165100" y="334962"/>
                    </a:cubicBezTo>
                    <a:cubicBezTo>
                      <a:pt x="165100" y="334962"/>
                      <a:pt x="165100" y="334962"/>
                      <a:pt x="182642" y="310899"/>
                    </a:cubicBezTo>
                    <a:cubicBezTo>
                      <a:pt x="185341" y="310899"/>
                      <a:pt x="188040" y="309562"/>
                      <a:pt x="192088" y="309562"/>
                    </a:cubicBezTo>
                    <a:close/>
                    <a:moveTo>
                      <a:pt x="146984" y="309562"/>
                    </a:moveTo>
                    <a:cubicBezTo>
                      <a:pt x="148385" y="310870"/>
                      <a:pt x="151187" y="310870"/>
                      <a:pt x="153988" y="310870"/>
                    </a:cubicBezTo>
                    <a:cubicBezTo>
                      <a:pt x="153988" y="310870"/>
                      <a:pt x="153988" y="310870"/>
                      <a:pt x="138580" y="331787"/>
                    </a:cubicBezTo>
                    <a:cubicBezTo>
                      <a:pt x="135778" y="331787"/>
                      <a:pt x="132977" y="330480"/>
                      <a:pt x="130175" y="330480"/>
                    </a:cubicBezTo>
                    <a:close/>
                    <a:moveTo>
                      <a:pt x="131167" y="307975"/>
                    </a:moveTo>
                    <a:cubicBezTo>
                      <a:pt x="132556" y="307975"/>
                      <a:pt x="135334" y="309265"/>
                      <a:pt x="138112" y="309265"/>
                    </a:cubicBezTo>
                    <a:cubicBezTo>
                      <a:pt x="138112" y="309265"/>
                      <a:pt x="138112" y="309265"/>
                      <a:pt x="122832" y="328613"/>
                    </a:cubicBezTo>
                    <a:cubicBezTo>
                      <a:pt x="120054" y="328613"/>
                      <a:pt x="118665" y="327323"/>
                      <a:pt x="115887" y="327323"/>
                    </a:cubicBezTo>
                    <a:close/>
                    <a:moveTo>
                      <a:pt x="214313" y="304800"/>
                    </a:moveTo>
                    <a:cubicBezTo>
                      <a:pt x="214313" y="304800"/>
                      <a:pt x="214313" y="304800"/>
                      <a:pt x="194642" y="332076"/>
                    </a:cubicBezTo>
                    <a:cubicBezTo>
                      <a:pt x="193330" y="332076"/>
                      <a:pt x="193330" y="332076"/>
                      <a:pt x="193330" y="332076"/>
                    </a:cubicBezTo>
                    <a:cubicBezTo>
                      <a:pt x="190707" y="333375"/>
                      <a:pt x="188085" y="333375"/>
                      <a:pt x="184150" y="333375"/>
                    </a:cubicBezTo>
                    <a:cubicBezTo>
                      <a:pt x="184150" y="333375"/>
                      <a:pt x="184150" y="333375"/>
                      <a:pt x="203822" y="307397"/>
                    </a:cubicBezTo>
                    <a:cubicBezTo>
                      <a:pt x="206445" y="307397"/>
                      <a:pt x="210379" y="306099"/>
                      <a:pt x="214313" y="304800"/>
                    </a:cubicBezTo>
                    <a:close/>
                    <a:moveTo>
                      <a:pt x="115358" y="301625"/>
                    </a:moveTo>
                    <a:cubicBezTo>
                      <a:pt x="118110" y="302932"/>
                      <a:pt x="120862" y="302932"/>
                      <a:pt x="122238" y="304239"/>
                    </a:cubicBezTo>
                    <a:cubicBezTo>
                      <a:pt x="122238" y="304239"/>
                      <a:pt x="122238" y="304239"/>
                      <a:pt x="108479" y="323850"/>
                    </a:cubicBezTo>
                    <a:cubicBezTo>
                      <a:pt x="105727" y="322543"/>
                      <a:pt x="102976" y="321236"/>
                      <a:pt x="101600" y="321236"/>
                    </a:cubicBezTo>
                    <a:cubicBezTo>
                      <a:pt x="101600" y="321236"/>
                      <a:pt x="101600" y="321236"/>
                      <a:pt x="115358" y="301625"/>
                    </a:cubicBezTo>
                    <a:close/>
                    <a:moveTo>
                      <a:pt x="167482" y="109537"/>
                    </a:moveTo>
                    <a:cubicBezTo>
                      <a:pt x="167482" y="109537"/>
                      <a:pt x="167482" y="109537"/>
                      <a:pt x="167482" y="139754"/>
                    </a:cubicBezTo>
                    <a:cubicBezTo>
                      <a:pt x="175345" y="139754"/>
                      <a:pt x="181899" y="142382"/>
                      <a:pt x="187141" y="147637"/>
                    </a:cubicBezTo>
                    <a:cubicBezTo>
                      <a:pt x="187141" y="147637"/>
                      <a:pt x="187141" y="147637"/>
                      <a:pt x="200247" y="134499"/>
                    </a:cubicBezTo>
                    <a:cubicBezTo>
                      <a:pt x="209421" y="143695"/>
                      <a:pt x="213353" y="155520"/>
                      <a:pt x="213353" y="167344"/>
                    </a:cubicBezTo>
                    <a:cubicBezTo>
                      <a:pt x="213353" y="179168"/>
                      <a:pt x="209421" y="192306"/>
                      <a:pt x="200247" y="201502"/>
                    </a:cubicBezTo>
                    <a:cubicBezTo>
                      <a:pt x="200247" y="201502"/>
                      <a:pt x="200247" y="201502"/>
                      <a:pt x="185830" y="187051"/>
                    </a:cubicBezTo>
                    <a:cubicBezTo>
                      <a:pt x="180588" y="190992"/>
                      <a:pt x="174035" y="193620"/>
                      <a:pt x="167482" y="193620"/>
                    </a:cubicBezTo>
                    <a:cubicBezTo>
                      <a:pt x="153065" y="193620"/>
                      <a:pt x="139959" y="181795"/>
                      <a:pt x="139959" y="166030"/>
                    </a:cubicBezTo>
                    <a:lnTo>
                      <a:pt x="111125" y="166030"/>
                    </a:lnTo>
                    <a:cubicBezTo>
                      <a:pt x="111125" y="197561"/>
                      <a:pt x="136027" y="223837"/>
                      <a:pt x="167482" y="223837"/>
                    </a:cubicBezTo>
                    <a:cubicBezTo>
                      <a:pt x="198937" y="223837"/>
                      <a:pt x="223838" y="197561"/>
                      <a:pt x="223838" y="166030"/>
                    </a:cubicBezTo>
                    <a:cubicBezTo>
                      <a:pt x="223838" y="135813"/>
                      <a:pt x="198937" y="109537"/>
                      <a:pt x="167482" y="109537"/>
                    </a:cubicBezTo>
                    <a:close/>
                    <a:moveTo>
                      <a:pt x="167728" y="87312"/>
                    </a:moveTo>
                    <a:cubicBezTo>
                      <a:pt x="167728" y="87312"/>
                      <a:pt x="167728" y="87312"/>
                      <a:pt x="167728" y="92576"/>
                    </a:cubicBezTo>
                    <a:cubicBezTo>
                      <a:pt x="208455" y="92576"/>
                      <a:pt x="241300" y="125480"/>
                      <a:pt x="241300" y="166280"/>
                    </a:cubicBezTo>
                    <a:cubicBezTo>
                      <a:pt x="241300" y="208396"/>
                      <a:pt x="208455" y="241300"/>
                      <a:pt x="167728" y="241300"/>
                    </a:cubicBezTo>
                    <a:cubicBezTo>
                      <a:pt x="127000" y="241300"/>
                      <a:pt x="92841" y="208396"/>
                      <a:pt x="92841" y="166280"/>
                    </a:cubicBezTo>
                    <a:cubicBezTo>
                      <a:pt x="92841" y="166280"/>
                      <a:pt x="92841" y="166280"/>
                      <a:pt x="88900" y="166280"/>
                    </a:cubicBezTo>
                    <a:cubicBezTo>
                      <a:pt x="88900" y="122847"/>
                      <a:pt x="124372" y="87312"/>
                      <a:pt x="167728" y="87312"/>
                    </a:cubicBezTo>
                    <a:close/>
                    <a:moveTo>
                      <a:pt x="168275" y="71437"/>
                    </a:moveTo>
                    <a:cubicBezTo>
                      <a:pt x="221192" y="71437"/>
                      <a:pt x="263525" y="114792"/>
                      <a:pt x="263525" y="166030"/>
                    </a:cubicBezTo>
                    <a:cubicBezTo>
                      <a:pt x="263525" y="218582"/>
                      <a:pt x="221192" y="261937"/>
                      <a:pt x="168275" y="261937"/>
                    </a:cubicBezTo>
                    <a:cubicBezTo>
                      <a:pt x="168275" y="261937"/>
                      <a:pt x="168275" y="261937"/>
                      <a:pt x="168275" y="256682"/>
                    </a:cubicBezTo>
                    <a:cubicBezTo>
                      <a:pt x="218546" y="256682"/>
                      <a:pt x="258234" y="215954"/>
                      <a:pt x="258234" y="166030"/>
                    </a:cubicBezTo>
                    <a:cubicBezTo>
                      <a:pt x="258234" y="117420"/>
                      <a:pt x="218546" y="76692"/>
                      <a:pt x="168275" y="76692"/>
                    </a:cubicBezTo>
                    <a:cubicBezTo>
                      <a:pt x="168275" y="76692"/>
                      <a:pt x="168275" y="76692"/>
                      <a:pt x="168275" y="71437"/>
                    </a:cubicBezTo>
                    <a:close/>
                    <a:moveTo>
                      <a:pt x="170114" y="61912"/>
                    </a:moveTo>
                    <a:cubicBezTo>
                      <a:pt x="168798" y="63230"/>
                      <a:pt x="167482" y="64548"/>
                      <a:pt x="164849" y="64548"/>
                    </a:cubicBezTo>
                    <a:cubicBezTo>
                      <a:pt x="146422" y="65866"/>
                      <a:pt x="129311" y="71137"/>
                      <a:pt x="114832" y="80363"/>
                    </a:cubicBezTo>
                    <a:cubicBezTo>
                      <a:pt x="113516" y="80363"/>
                      <a:pt x="110884" y="81681"/>
                      <a:pt x="109568" y="81681"/>
                    </a:cubicBezTo>
                    <a:cubicBezTo>
                      <a:pt x="109568" y="81681"/>
                      <a:pt x="108251" y="81681"/>
                      <a:pt x="108251" y="80363"/>
                    </a:cubicBezTo>
                    <a:cubicBezTo>
                      <a:pt x="96405" y="89588"/>
                      <a:pt x="87192" y="98814"/>
                      <a:pt x="79294" y="110675"/>
                    </a:cubicBezTo>
                    <a:cubicBezTo>
                      <a:pt x="79294" y="113311"/>
                      <a:pt x="79294" y="115947"/>
                      <a:pt x="77978" y="117265"/>
                    </a:cubicBezTo>
                    <a:cubicBezTo>
                      <a:pt x="70081" y="133080"/>
                      <a:pt x="66132" y="148895"/>
                      <a:pt x="66132" y="166028"/>
                    </a:cubicBezTo>
                    <a:cubicBezTo>
                      <a:pt x="66132" y="166028"/>
                      <a:pt x="66132" y="166028"/>
                      <a:pt x="66132" y="168664"/>
                    </a:cubicBezTo>
                    <a:cubicBezTo>
                      <a:pt x="66132" y="171299"/>
                      <a:pt x="64816" y="172617"/>
                      <a:pt x="63500" y="175253"/>
                    </a:cubicBezTo>
                    <a:cubicBezTo>
                      <a:pt x="64816" y="189750"/>
                      <a:pt x="68765" y="202930"/>
                      <a:pt x="75346" y="214791"/>
                    </a:cubicBezTo>
                    <a:cubicBezTo>
                      <a:pt x="76662" y="216109"/>
                      <a:pt x="79294" y="217427"/>
                      <a:pt x="80611" y="218745"/>
                    </a:cubicBezTo>
                    <a:cubicBezTo>
                      <a:pt x="89824" y="234560"/>
                      <a:pt x="102986" y="246421"/>
                      <a:pt x="117465" y="255647"/>
                    </a:cubicBezTo>
                    <a:cubicBezTo>
                      <a:pt x="120097" y="256965"/>
                      <a:pt x="121413" y="258283"/>
                      <a:pt x="121413" y="260918"/>
                    </a:cubicBezTo>
                    <a:cubicBezTo>
                      <a:pt x="134576" y="266190"/>
                      <a:pt x="147738" y="270144"/>
                      <a:pt x="162217" y="271462"/>
                    </a:cubicBezTo>
                    <a:cubicBezTo>
                      <a:pt x="163533" y="268826"/>
                      <a:pt x="166166" y="268826"/>
                      <a:pt x="168798" y="268826"/>
                    </a:cubicBezTo>
                    <a:cubicBezTo>
                      <a:pt x="185909" y="267508"/>
                      <a:pt x="203020" y="263554"/>
                      <a:pt x="218814" y="254329"/>
                    </a:cubicBezTo>
                    <a:cubicBezTo>
                      <a:pt x="221447" y="253011"/>
                      <a:pt x="222763" y="253011"/>
                      <a:pt x="225395" y="253011"/>
                    </a:cubicBezTo>
                    <a:cubicBezTo>
                      <a:pt x="237241" y="245103"/>
                      <a:pt x="246455" y="235878"/>
                      <a:pt x="254352" y="224016"/>
                    </a:cubicBezTo>
                    <a:cubicBezTo>
                      <a:pt x="254352" y="221381"/>
                      <a:pt x="254352" y="218745"/>
                      <a:pt x="255669" y="217427"/>
                    </a:cubicBezTo>
                    <a:cubicBezTo>
                      <a:pt x="264882" y="201612"/>
                      <a:pt x="268831" y="184479"/>
                      <a:pt x="268831" y="166028"/>
                    </a:cubicBezTo>
                    <a:cubicBezTo>
                      <a:pt x="268831" y="164710"/>
                      <a:pt x="270147" y="162074"/>
                      <a:pt x="271463" y="160756"/>
                    </a:cubicBezTo>
                    <a:cubicBezTo>
                      <a:pt x="268831" y="106721"/>
                      <a:pt x="224079" y="63230"/>
                      <a:pt x="170114" y="61912"/>
                    </a:cubicBezTo>
                    <a:close/>
                    <a:moveTo>
                      <a:pt x="163539" y="47625"/>
                    </a:moveTo>
                    <a:cubicBezTo>
                      <a:pt x="166167" y="47625"/>
                      <a:pt x="168795" y="48940"/>
                      <a:pt x="170109" y="51572"/>
                    </a:cubicBezTo>
                    <a:cubicBezTo>
                      <a:pt x="230558" y="52887"/>
                      <a:pt x="279180" y="100249"/>
                      <a:pt x="283122" y="159451"/>
                    </a:cubicBezTo>
                    <a:cubicBezTo>
                      <a:pt x="284436" y="162083"/>
                      <a:pt x="285750" y="163398"/>
                      <a:pt x="285750" y="166029"/>
                    </a:cubicBezTo>
                    <a:cubicBezTo>
                      <a:pt x="285750" y="187079"/>
                      <a:pt x="280494" y="208129"/>
                      <a:pt x="269981" y="225232"/>
                    </a:cubicBezTo>
                    <a:cubicBezTo>
                      <a:pt x="268667" y="227863"/>
                      <a:pt x="267353" y="229179"/>
                      <a:pt x="264725" y="229179"/>
                    </a:cubicBezTo>
                    <a:cubicBezTo>
                      <a:pt x="255526" y="242335"/>
                      <a:pt x="245013" y="254175"/>
                      <a:pt x="231872" y="263384"/>
                    </a:cubicBezTo>
                    <a:cubicBezTo>
                      <a:pt x="230558" y="266016"/>
                      <a:pt x="229244" y="267331"/>
                      <a:pt x="227930" y="268647"/>
                    </a:cubicBezTo>
                    <a:cubicBezTo>
                      <a:pt x="209532" y="279172"/>
                      <a:pt x="189821" y="285750"/>
                      <a:pt x="168795" y="285750"/>
                    </a:cubicBezTo>
                    <a:cubicBezTo>
                      <a:pt x="166167" y="285750"/>
                      <a:pt x="163539" y="284434"/>
                      <a:pt x="162225" y="281803"/>
                    </a:cubicBezTo>
                    <a:cubicBezTo>
                      <a:pt x="146456" y="281803"/>
                      <a:pt x="130686" y="277856"/>
                      <a:pt x="116231" y="271278"/>
                    </a:cubicBezTo>
                    <a:cubicBezTo>
                      <a:pt x="116231" y="271278"/>
                      <a:pt x="114917" y="271278"/>
                      <a:pt x="113603" y="271278"/>
                    </a:cubicBezTo>
                    <a:cubicBezTo>
                      <a:pt x="112289" y="271278"/>
                      <a:pt x="110974" y="271278"/>
                      <a:pt x="109660" y="269962"/>
                    </a:cubicBezTo>
                    <a:cubicBezTo>
                      <a:pt x="91263" y="259438"/>
                      <a:pt x="76808" y="244966"/>
                      <a:pt x="66295" y="227863"/>
                    </a:cubicBezTo>
                    <a:cubicBezTo>
                      <a:pt x="64981" y="225232"/>
                      <a:pt x="63667" y="222601"/>
                      <a:pt x="64981" y="219969"/>
                    </a:cubicBezTo>
                    <a:cubicBezTo>
                      <a:pt x="58410" y="206813"/>
                      <a:pt x="53154" y="191026"/>
                      <a:pt x="51840" y="175239"/>
                    </a:cubicBezTo>
                    <a:cubicBezTo>
                      <a:pt x="50526" y="173923"/>
                      <a:pt x="49212" y="171292"/>
                      <a:pt x="49212" y="168661"/>
                    </a:cubicBezTo>
                    <a:cubicBezTo>
                      <a:pt x="49212" y="168661"/>
                      <a:pt x="49212" y="168661"/>
                      <a:pt x="49212" y="166029"/>
                    </a:cubicBezTo>
                    <a:cubicBezTo>
                      <a:pt x="49212" y="146295"/>
                      <a:pt x="54468" y="126561"/>
                      <a:pt x="63667" y="109458"/>
                    </a:cubicBezTo>
                    <a:cubicBezTo>
                      <a:pt x="64981" y="106827"/>
                      <a:pt x="67609" y="105511"/>
                      <a:pt x="68923" y="105511"/>
                    </a:cubicBezTo>
                    <a:cubicBezTo>
                      <a:pt x="78122" y="92355"/>
                      <a:pt x="88635" y="80515"/>
                      <a:pt x="101776" y="71306"/>
                    </a:cubicBezTo>
                    <a:cubicBezTo>
                      <a:pt x="101776" y="68674"/>
                      <a:pt x="103090" y="67359"/>
                      <a:pt x="105718" y="64728"/>
                    </a:cubicBezTo>
                    <a:cubicBezTo>
                      <a:pt x="122801" y="54203"/>
                      <a:pt x="143827" y="48940"/>
                      <a:pt x="163539" y="47625"/>
                    </a:cubicBezTo>
                    <a:close/>
                    <a:moveTo>
                      <a:pt x="167482" y="0"/>
                    </a:moveTo>
                    <a:cubicBezTo>
                      <a:pt x="259794" y="0"/>
                      <a:pt x="334963" y="75047"/>
                      <a:pt x="334963" y="167210"/>
                    </a:cubicBezTo>
                    <a:cubicBezTo>
                      <a:pt x="334963" y="218559"/>
                      <a:pt x="312544" y="264640"/>
                      <a:pt x="276938" y="294922"/>
                    </a:cubicBezTo>
                    <a:cubicBezTo>
                      <a:pt x="275619" y="294922"/>
                      <a:pt x="275619" y="294922"/>
                      <a:pt x="274301" y="296239"/>
                    </a:cubicBezTo>
                    <a:cubicBezTo>
                      <a:pt x="274301" y="296239"/>
                      <a:pt x="274301" y="296239"/>
                      <a:pt x="272982" y="298872"/>
                    </a:cubicBezTo>
                    <a:cubicBezTo>
                      <a:pt x="267707" y="302822"/>
                      <a:pt x="262432" y="306772"/>
                      <a:pt x="255838" y="310722"/>
                    </a:cubicBezTo>
                    <a:cubicBezTo>
                      <a:pt x="255838" y="310722"/>
                      <a:pt x="255838" y="310722"/>
                      <a:pt x="261113" y="302822"/>
                    </a:cubicBezTo>
                    <a:cubicBezTo>
                      <a:pt x="262432" y="301506"/>
                      <a:pt x="262432" y="297556"/>
                      <a:pt x="261113" y="296239"/>
                    </a:cubicBezTo>
                    <a:cubicBezTo>
                      <a:pt x="259794" y="294922"/>
                      <a:pt x="257157" y="294922"/>
                      <a:pt x="255838" y="296239"/>
                    </a:cubicBezTo>
                    <a:cubicBezTo>
                      <a:pt x="255838" y="296239"/>
                      <a:pt x="255838" y="296239"/>
                      <a:pt x="240013" y="319939"/>
                    </a:cubicBezTo>
                    <a:cubicBezTo>
                      <a:pt x="236057" y="321255"/>
                      <a:pt x="232101" y="322572"/>
                      <a:pt x="228144" y="323889"/>
                    </a:cubicBezTo>
                    <a:cubicBezTo>
                      <a:pt x="228144" y="323889"/>
                      <a:pt x="228144" y="323889"/>
                      <a:pt x="242651" y="302822"/>
                    </a:cubicBezTo>
                    <a:cubicBezTo>
                      <a:pt x="243969" y="301506"/>
                      <a:pt x="243969" y="297556"/>
                      <a:pt x="242651" y="296239"/>
                    </a:cubicBezTo>
                    <a:cubicBezTo>
                      <a:pt x="241332" y="294922"/>
                      <a:pt x="238694" y="294922"/>
                      <a:pt x="237376" y="296239"/>
                    </a:cubicBezTo>
                    <a:cubicBezTo>
                      <a:pt x="237376" y="296239"/>
                      <a:pt x="237376" y="296239"/>
                      <a:pt x="214957" y="329155"/>
                    </a:cubicBezTo>
                    <a:cubicBezTo>
                      <a:pt x="211001" y="330472"/>
                      <a:pt x="207044" y="330472"/>
                      <a:pt x="204407" y="331788"/>
                    </a:cubicBezTo>
                    <a:cubicBezTo>
                      <a:pt x="204407" y="331788"/>
                      <a:pt x="204407" y="331788"/>
                      <a:pt x="224188" y="302822"/>
                    </a:cubicBezTo>
                    <a:cubicBezTo>
                      <a:pt x="225507" y="302822"/>
                      <a:pt x="225507" y="301506"/>
                      <a:pt x="225507" y="300189"/>
                    </a:cubicBezTo>
                    <a:cubicBezTo>
                      <a:pt x="276938" y="277806"/>
                      <a:pt x="312544" y="226458"/>
                      <a:pt x="312544" y="167210"/>
                    </a:cubicBezTo>
                    <a:cubicBezTo>
                      <a:pt x="312544" y="88213"/>
                      <a:pt x="247926" y="22382"/>
                      <a:pt x="167482" y="22382"/>
                    </a:cubicBezTo>
                    <a:cubicBezTo>
                      <a:pt x="87037" y="22382"/>
                      <a:pt x="22419" y="88213"/>
                      <a:pt x="22419" y="167210"/>
                    </a:cubicBezTo>
                    <a:cubicBezTo>
                      <a:pt x="22419" y="226458"/>
                      <a:pt x="56706" y="276490"/>
                      <a:pt x="108137" y="300189"/>
                    </a:cubicBezTo>
                    <a:cubicBezTo>
                      <a:pt x="108137" y="300189"/>
                      <a:pt x="108137" y="300189"/>
                      <a:pt x="93631" y="318622"/>
                    </a:cubicBezTo>
                    <a:cubicBezTo>
                      <a:pt x="92312" y="317305"/>
                      <a:pt x="89675" y="315989"/>
                      <a:pt x="88356" y="315989"/>
                    </a:cubicBezTo>
                    <a:cubicBezTo>
                      <a:pt x="88356" y="315989"/>
                      <a:pt x="88356" y="315989"/>
                      <a:pt x="96269" y="302822"/>
                    </a:cubicBezTo>
                    <a:cubicBezTo>
                      <a:pt x="97587" y="301506"/>
                      <a:pt x="97587" y="297556"/>
                      <a:pt x="96269" y="296239"/>
                    </a:cubicBezTo>
                    <a:cubicBezTo>
                      <a:pt x="94950" y="294922"/>
                      <a:pt x="92312" y="294922"/>
                      <a:pt x="90994" y="296239"/>
                    </a:cubicBezTo>
                    <a:cubicBezTo>
                      <a:pt x="90994" y="296239"/>
                      <a:pt x="90994" y="296239"/>
                      <a:pt x="80444" y="312039"/>
                    </a:cubicBezTo>
                    <a:cubicBezTo>
                      <a:pt x="79125" y="310722"/>
                      <a:pt x="76487" y="309405"/>
                      <a:pt x="75169" y="308089"/>
                    </a:cubicBezTo>
                    <a:cubicBezTo>
                      <a:pt x="75169" y="308089"/>
                      <a:pt x="75169" y="308089"/>
                      <a:pt x="79125" y="302822"/>
                    </a:cubicBezTo>
                    <a:cubicBezTo>
                      <a:pt x="80444" y="301506"/>
                      <a:pt x="79125" y="297556"/>
                      <a:pt x="77806" y="296239"/>
                    </a:cubicBezTo>
                    <a:cubicBezTo>
                      <a:pt x="76487" y="294922"/>
                      <a:pt x="75169" y="294922"/>
                      <a:pt x="73850" y="296239"/>
                    </a:cubicBezTo>
                    <a:cubicBezTo>
                      <a:pt x="73850" y="296239"/>
                      <a:pt x="73850" y="296239"/>
                      <a:pt x="68575" y="302822"/>
                    </a:cubicBezTo>
                    <a:cubicBezTo>
                      <a:pt x="65937" y="301506"/>
                      <a:pt x="63300" y="298872"/>
                      <a:pt x="60662" y="297556"/>
                    </a:cubicBezTo>
                    <a:cubicBezTo>
                      <a:pt x="60662" y="296239"/>
                      <a:pt x="60662" y="296239"/>
                      <a:pt x="60662" y="296239"/>
                    </a:cubicBezTo>
                    <a:cubicBezTo>
                      <a:pt x="59344" y="294922"/>
                      <a:pt x="59344" y="294922"/>
                      <a:pt x="58025" y="294922"/>
                    </a:cubicBezTo>
                    <a:cubicBezTo>
                      <a:pt x="22419" y="264640"/>
                      <a:pt x="0" y="218559"/>
                      <a:pt x="0" y="167210"/>
                    </a:cubicBezTo>
                    <a:cubicBezTo>
                      <a:pt x="0" y="75047"/>
                      <a:pt x="75169" y="0"/>
                      <a:pt x="167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is1ide-任意多边形: 形状 273"/>
              <p:cNvSpPr/>
              <p:nvPr/>
            </p:nvSpPr>
            <p:spPr bwMode="auto">
              <a:xfrm>
                <a:off x="6608763" y="4133850"/>
                <a:ext cx="3175" cy="1746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5 h 5"/>
                  <a:gd name="T6" fmla="*/ 1 w 1"/>
                  <a:gd name="T7" fmla="*/ 4 h 5"/>
                  <a:gd name="T8" fmla="*/ 1 w 1"/>
                  <a:gd name="T9" fmla="*/ 4 h 5"/>
                  <a:gd name="T10" fmla="*/ 1 w 1"/>
                  <a:gd name="T11" fmla="*/ 4 h 5"/>
                  <a:gd name="T12" fmla="*/ 1 w 1"/>
                  <a:gd name="T13" fmla="*/ 4 h 5"/>
                  <a:gd name="T14" fmla="*/ 1 w 1"/>
                  <a:gd name="T15" fmla="*/ 4 h 5"/>
                  <a:gd name="T16" fmla="*/ 1 w 1"/>
                  <a:gd name="T17" fmla="*/ 4 h 5"/>
                  <a:gd name="T18" fmla="*/ 1 w 1"/>
                  <a:gd name="T19" fmla="*/ 3 h 5"/>
                  <a:gd name="T20" fmla="*/ 1 w 1"/>
                  <a:gd name="T21" fmla="*/ 4 h 5"/>
                  <a:gd name="T22" fmla="*/ 1 w 1"/>
                  <a:gd name="T23" fmla="*/ 3 h 5"/>
                  <a:gd name="T24" fmla="*/ 1 w 1"/>
                  <a:gd name="T25" fmla="*/ 3 h 5"/>
                  <a:gd name="T26" fmla="*/ 1 w 1"/>
                  <a:gd name="T27" fmla="*/ 3 h 5"/>
                  <a:gd name="T28" fmla="*/ 1 w 1"/>
                  <a:gd name="T29" fmla="*/ 3 h 5"/>
                  <a:gd name="T30" fmla="*/ 0 w 1"/>
                  <a:gd name="T31" fmla="*/ 2 h 5"/>
                  <a:gd name="T32" fmla="*/ 1 w 1"/>
                  <a:gd name="T33" fmla="*/ 3 h 5"/>
                  <a:gd name="T34" fmla="*/ 0 w 1"/>
                  <a:gd name="T35" fmla="*/ 2 h 5"/>
                  <a:gd name="T36" fmla="*/ 0 w 1"/>
                  <a:gd name="T37" fmla="*/ 1 h 5"/>
                  <a:gd name="T38" fmla="*/ 0 w 1"/>
                  <a:gd name="T39" fmla="*/ 2 h 5"/>
                  <a:gd name="T40" fmla="*/ 0 w 1"/>
                  <a:gd name="T41" fmla="*/ 1 h 5"/>
                  <a:gd name="T42" fmla="*/ 0 w 1"/>
                  <a:gd name="T43" fmla="*/ 1 h 5"/>
                  <a:gd name="T44" fmla="*/ 0 w 1"/>
                  <a:gd name="T45" fmla="*/ 1 h 5"/>
                  <a:gd name="T46" fmla="*/ 0 w 1"/>
                  <a:gd name="T47" fmla="*/ 1 h 5"/>
                  <a:gd name="T48" fmla="*/ 0 w 1"/>
                  <a:gd name="T49" fmla="*/ 1 h 5"/>
                  <a:gd name="T50" fmla="*/ 0 w 1"/>
                  <a:gd name="T51" fmla="*/ 1 h 5"/>
                  <a:gd name="T52" fmla="*/ 0 w 1"/>
                  <a:gd name="T53" fmla="*/ 1 h 5"/>
                  <a:gd name="T54" fmla="*/ 0 w 1"/>
                  <a:gd name="T55" fmla="*/ 0 h 5"/>
                  <a:gd name="T56" fmla="*/ 0 w 1"/>
                  <a:gd name="T57" fmla="*/ 0 h 5"/>
                  <a:gd name="T58" fmla="*/ 0 w 1"/>
                  <a:gd name="T5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0" y="2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A5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7" name="is1ide-任意多边形: 形状 358"/>
              <p:cNvSpPr/>
              <p:nvPr/>
            </p:nvSpPr>
            <p:spPr bwMode="auto">
              <a:xfrm>
                <a:off x="5099460" y="3881231"/>
                <a:ext cx="413520" cy="411578"/>
              </a:xfrm>
              <a:custGeom>
                <a:avLst/>
                <a:gdLst>
                  <a:gd name="connsiteX0" fmla="*/ 210684 w 338138"/>
                  <a:gd name="connsiteY0" fmla="*/ 177800 h 336550"/>
                  <a:gd name="connsiteX1" fmla="*/ 207963 w 338138"/>
                  <a:gd name="connsiteY1" fmla="*/ 181928 h 336550"/>
                  <a:gd name="connsiteX2" fmla="*/ 207963 w 338138"/>
                  <a:gd name="connsiteY2" fmla="*/ 195686 h 336550"/>
                  <a:gd name="connsiteX3" fmla="*/ 210684 w 338138"/>
                  <a:gd name="connsiteY3" fmla="*/ 198438 h 336550"/>
                  <a:gd name="connsiteX4" fmla="*/ 243342 w 338138"/>
                  <a:gd name="connsiteY4" fmla="*/ 198438 h 336550"/>
                  <a:gd name="connsiteX5" fmla="*/ 246063 w 338138"/>
                  <a:gd name="connsiteY5" fmla="*/ 195686 h 336550"/>
                  <a:gd name="connsiteX6" fmla="*/ 246063 w 338138"/>
                  <a:gd name="connsiteY6" fmla="*/ 181928 h 336550"/>
                  <a:gd name="connsiteX7" fmla="*/ 243342 w 338138"/>
                  <a:gd name="connsiteY7" fmla="*/ 177800 h 336550"/>
                  <a:gd name="connsiteX8" fmla="*/ 210684 w 338138"/>
                  <a:gd name="connsiteY8" fmla="*/ 177800 h 336550"/>
                  <a:gd name="connsiteX9" fmla="*/ 94796 w 338138"/>
                  <a:gd name="connsiteY9" fmla="*/ 177800 h 336550"/>
                  <a:gd name="connsiteX10" fmla="*/ 92075 w 338138"/>
                  <a:gd name="connsiteY10" fmla="*/ 181928 h 336550"/>
                  <a:gd name="connsiteX11" fmla="*/ 92075 w 338138"/>
                  <a:gd name="connsiteY11" fmla="*/ 195686 h 336550"/>
                  <a:gd name="connsiteX12" fmla="*/ 94796 w 338138"/>
                  <a:gd name="connsiteY12" fmla="*/ 198438 h 336550"/>
                  <a:gd name="connsiteX13" fmla="*/ 127454 w 338138"/>
                  <a:gd name="connsiteY13" fmla="*/ 198438 h 336550"/>
                  <a:gd name="connsiteX14" fmla="*/ 130175 w 338138"/>
                  <a:gd name="connsiteY14" fmla="*/ 195686 h 336550"/>
                  <a:gd name="connsiteX15" fmla="*/ 130175 w 338138"/>
                  <a:gd name="connsiteY15" fmla="*/ 181928 h 336550"/>
                  <a:gd name="connsiteX16" fmla="*/ 127454 w 338138"/>
                  <a:gd name="connsiteY16" fmla="*/ 177800 h 336550"/>
                  <a:gd name="connsiteX17" fmla="*/ 94796 w 338138"/>
                  <a:gd name="connsiteY17" fmla="*/ 177800 h 336550"/>
                  <a:gd name="connsiteX18" fmla="*/ 120651 w 338138"/>
                  <a:gd name="connsiteY18" fmla="*/ 107950 h 336550"/>
                  <a:gd name="connsiteX19" fmla="*/ 106363 w 338138"/>
                  <a:gd name="connsiteY19" fmla="*/ 144463 h 336550"/>
                  <a:gd name="connsiteX20" fmla="*/ 231776 w 338138"/>
                  <a:gd name="connsiteY20" fmla="*/ 144463 h 336550"/>
                  <a:gd name="connsiteX21" fmla="*/ 217488 w 338138"/>
                  <a:gd name="connsiteY21" fmla="*/ 107950 h 336550"/>
                  <a:gd name="connsiteX22" fmla="*/ 117596 w 338138"/>
                  <a:gd name="connsiteY22" fmla="*/ 88900 h 336550"/>
                  <a:gd name="connsiteX23" fmla="*/ 220543 w 338138"/>
                  <a:gd name="connsiteY23" fmla="*/ 88900 h 336550"/>
                  <a:gd name="connsiteX24" fmla="*/ 240341 w 338138"/>
                  <a:gd name="connsiteY24" fmla="*/ 102065 h 336550"/>
                  <a:gd name="connsiteX25" fmla="*/ 256179 w 338138"/>
                  <a:gd name="connsiteY25" fmla="*/ 138925 h 336550"/>
                  <a:gd name="connsiteX26" fmla="*/ 258819 w 338138"/>
                  <a:gd name="connsiteY26" fmla="*/ 133660 h 336550"/>
                  <a:gd name="connsiteX27" fmla="*/ 261459 w 338138"/>
                  <a:gd name="connsiteY27" fmla="*/ 131027 h 336550"/>
                  <a:gd name="connsiteX28" fmla="*/ 279936 w 338138"/>
                  <a:gd name="connsiteY28" fmla="*/ 131027 h 336550"/>
                  <a:gd name="connsiteX29" fmla="*/ 282576 w 338138"/>
                  <a:gd name="connsiteY29" fmla="*/ 134976 h 336550"/>
                  <a:gd name="connsiteX30" fmla="*/ 282576 w 338138"/>
                  <a:gd name="connsiteY30" fmla="*/ 149457 h 336550"/>
                  <a:gd name="connsiteX31" fmla="*/ 279936 w 338138"/>
                  <a:gd name="connsiteY31" fmla="*/ 152090 h 336550"/>
                  <a:gd name="connsiteX32" fmla="*/ 262778 w 338138"/>
                  <a:gd name="connsiteY32" fmla="*/ 152090 h 336550"/>
                  <a:gd name="connsiteX33" fmla="*/ 270697 w 338138"/>
                  <a:gd name="connsiteY33" fmla="*/ 169204 h 336550"/>
                  <a:gd name="connsiteX34" fmla="*/ 273337 w 338138"/>
                  <a:gd name="connsiteY34" fmla="*/ 178420 h 336550"/>
                  <a:gd name="connsiteX35" fmla="*/ 273337 w 338138"/>
                  <a:gd name="connsiteY35" fmla="*/ 211331 h 336550"/>
                  <a:gd name="connsiteX36" fmla="*/ 257499 w 338138"/>
                  <a:gd name="connsiteY36" fmla="*/ 231078 h 336550"/>
                  <a:gd name="connsiteX37" fmla="*/ 257499 w 338138"/>
                  <a:gd name="connsiteY37" fmla="*/ 244243 h 336550"/>
                  <a:gd name="connsiteX38" fmla="*/ 250900 w 338138"/>
                  <a:gd name="connsiteY38" fmla="*/ 250825 h 336550"/>
                  <a:gd name="connsiteX39" fmla="*/ 229782 w 338138"/>
                  <a:gd name="connsiteY39" fmla="*/ 250825 h 336550"/>
                  <a:gd name="connsiteX40" fmla="*/ 223183 w 338138"/>
                  <a:gd name="connsiteY40" fmla="*/ 244243 h 336550"/>
                  <a:gd name="connsiteX41" fmla="*/ 223183 w 338138"/>
                  <a:gd name="connsiteY41" fmla="*/ 232395 h 336550"/>
                  <a:gd name="connsiteX42" fmla="*/ 114956 w 338138"/>
                  <a:gd name="connsiteY42" fmla="*/ 232395 h 336550"/>
                  <a:gd name="connsiteX43" fmla="*/ 114956 w 338138"/>
                  <a:gd name="connsiteY43" fmla="*/ 244243 h 336550"/>
                  <a:gd name="connsiteX44" fmla="*/ 108357 w 338138"/>
                  <a:gd name="connsiteY44" fmla="*/ 250825 h 336550"/>
                  <a:gd name="connsiteX45" fmla="*/ 87239 w 338138"/>
                  <a:gd name="connsiteY45" fmla="*/ 250825 h 336550"/>
                  <a:gd name="connsiteX46" fmla="*/ 80640 w 338138"/>
                  <a:gd name="connsiteY46" fmla="*/ 244243 h 336550"/>
                  <a:gd name="connsiteX47" fmla="*/ 80640 w 338138"/>
                  <a:gd name="connsiteY47" fmla="*/ 231078 h 336550"/>
                  <a:gd name="connsiteX48" fmla="*/ 64802 w 338138"/>
                  <a:gd name="connsiteY48" fmla="*/ 211331 h 336550"/>
                  <a:gd name="connsiteX49" fmla="*/ 64802 w 338138"/>
                  <a:gd name="connsiteY49" fmla="*/ 178420 h 336550"/>
                  <a:gd name="connsiteX50" fmla="*/ 67442 w 338138"/>
                  <a:gd name="connsiteY50" fmla="*/ 169204 h 336550"/>
                  <a:gd name="connsiteX51" fmla="*/ 75361 w 338138"/>
                  <a:gd name="connsiteY51" fmla="*/ 152090 h 336550"/>
                  <a:gd name="connsiteX52" fmla="*/ 58203 w 338138"/>
                  <a:gd name="connsiteY52" fmla="*/ 152090 h 336550"/>
                  <a:gd name="connsiteX53" fmla="*/ 55563 w 338138"/>
                  <a:gd name="connsiteY53" fmla="*/ 149457 h 336550"/>
                  <a:gd name="connsiteX54" fmla="*/ 55563 w 338138"/>
                  <a:gd name="connsiteY54" fmla="*/ 134976 h 336550"/>
                  <a:gd name="connsiteX55" fmla="*/ 58203 w 338138"/>
                  <a:gd name="connsiteY55" fmla="*/ 131027 h 336550"/>
                  <a:gd name="connsiteX56" fmla="*/ 76680 w 338138"/>
                  <a:gd name="connsiteY56" fmla="*/ 131027 h 336550"/>
                  <a:gd name="connsiteX57" fmla="*/ 79320 w 338138"/>
                  <a:gd name="connsiteY57" fmla="*/ 133660 h 336550"/>
                  <a:gd name="connsiteX58" fmla="*/ 81960 w 338138"/>
                  <a:gd name="connsiteY58" fmla="*/ 138925 h 336550"/>
                  <a:gd name="connsiteX59" fmla="*/ 97798 w 338138"/>
                  <a:gd name="connsiteY59" fmla="*/ 102065 h 336550"/>
                  <a:gd name="connsiteX60" fmla="*/ 117596 w 338138"/>
                  <a:gd name="connsiteY60" fmla="*/ 88900 h 336550"/>
                  <a:gd name="connsiteX61" fmla="*/ 69393 w 338138"/>
                  <a:gd name="connsiteY61" fmla="*/ 12700 h 336550"/>
                  <a:gd name="connsiteX62" fmla="*/ 12700 w 338138"/>
                  <a:gd name="connsiteY62" fmla="*/ 69392 h 336550"/>
                  <a:gd name="connsiteX63" fmla="*/ 12700 w 338138"/>
                  <a:gd name="connsiteY63" fmla="*/ 267158 h 336550"/>
                  <a:gd name="connsiteX64" fmla="*/ 69393 w 338138"/>
                  <a:gd name="connsiteY64" fmla="*/ 323850 h 336550"/>
                  <a:gd name="connsiteX65" fmla="*/ 267157 w 338138"/>
                  <a:gd name="connsiteY65" fmla="*/ 323850 h 336550"/>
                  <a:gd name="connsiteX66" fmla="*/ 323850 w 338138"/>
                  <a:gd name="connsiteY66" fmla="*/ 267158 h 336550"/>
                  <a:gd name="connsiteX67" fmla="*/ 323850 w 338138"/>
                  <a:gd name="connsiteY67" fmla="*/ 69392 h 336550"/>
                  <a:gd name="connsiteX68" fmla="*/ 267157 w 338138"/>
                  <a:gd name="connsiteY68" fmla="*/ 12700 h 336550"/>
                  <a:gd name="connsiteX69" fmla="*/ 69393 w 338138"/>
                  <a:gd name="connsiteY69" fmla="*/ 12700 h 336550"/>
                  <a:gd name="connsiteX70" fmla="*/ 70005 w 338138"/>
                  <a:gd name="connsiteY70" fmla="*/ 0 h 336550"/>
                  <a:gd name="connsiteX71" fmla="*/ 268133 w 338138"/>
                  <a:gd name="connsiteY71" fmla="*/ 0 h 336550"/>
                  <a:gd name="connsiteX72" fmla="*/ 338138 w 338138"/>
                  <a:gd name="connsiteY72" fmla="*/ 69676 h 336550"/>
                  <a:gd name="connsiteX73" fmla="*/ 338138 w 338138"/>
                  <a:gd name="connsiteY73" fmla="*/ 266874 h 336550"/>
                  <a:gd name="connsiteX74" fmla="*/ 268133 w 338138"/>
                  <a:gd name="connsiteY74" fmla="*/ 336550 h 336550"/>
                  <a:gd name="connsiteX75" fmla="*/ 70005 w 338138"/>
                  <a:gd name="connsiteY75" fmla="*/ 336550 h 336550"/>
                  <a:gd name="connsiteX76" fmla="*/ 0 w 338138"/>
                  <a:gd name="connsiteY76" fmla="*/ 266874 h 336550"/>
                  <a:gd name="connsiteX77" fmla="*/ 0 w 338138"/>
                  <a:gd name="connsiteY77" fmla="*/ 69676 h 336550"/>
                  <a:gd name="connsiteX78" fmla="*/ 70005 w 338138"/>
                  <a:gd name="connsiteY78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8138" h="336550">
                    <a:moveTo>
                      <a:pt x="210684" y="177800"/>
                    </a:moveTo>
                    <a:cubicBezTo>
                      <a:pt x="209324" y="177800"/>
                      <a:pt x="207963" y="179176"/>
                      <a:pt x="207963" y="181928"/>
                    </a:cubicBezTo>
                    <a:cubicBezTo>
                      <a:pt x="207963" y="181928"/>
                      <a:pt x="207963" y="181928"/>
                      <a:pt x="207963" y="195686"/>
                    </a:cubicBezTo>
                    <a:cubicBezTo>
                      <a:pt x="207963" y="197062"/>
                      <a:pt x="209324" y="198438"/>
                      <a:pt x="210684" y="198438"/>
                    </a:cubicBezTo>
                    <a:cubicBezTo>
                      <a:pt x="210684" y="198438"/>
                      <a:pt x="210684" y="198438"/>
                      <a:pt x="243342" y="198438"/>
                    </a:cubicBezTo>
                    <a:cubicBezTo>
                      <a:pt x="244702" y="198438"/>
                      <a:pt x="246063" y="197062"/>
                      <a:pt x="246063" y="195686"/>
                    </a:cubicBezTo>
                    <a:lnTo>
                      <a:pt x="246063" y="181928"/>
                    </a:lnTo>
                    <a:cubicBezTo>
                      <a:pt x="246063" y="179176"/>
                      <a:pt x="244702" y="177800"/>
                      <a:pt x="243342" y="177800"/>
                    </a:cubicBezTo>
                    <a:cubicBezTo>
                      <a:pt x="243342" y="177800"/>
                      <a:pt x="243342" y="177800"/>
                      <a:pt x="210684" y="177800"/>
                    </a:cubicBezTo>
                    <a:close/>
                    <a:moveTo>
                      <a:pt x="94796" y="177800"/>
                    </a:moveTo>
                    <a:cubicBezTo>
                      <a:pt x="93436" y="177800"/>
                      <a:pt x="92075" y="179176"/>
                      <a:pt x="92075" y="181928"/>
                    </a:cubicBezTo>
                    <a:cubicBezTo>
                      <a:pt x="92075" y="181928"/>
                      <a:pt x="92075" y="181928"/>
                      <a:pt x="92075" y="195686"/>
                    </a:cubicBezTo>
                    <a:cubicBezTo>
                      <a:pt x="92075" y="197062"/>
                      <a:pt x="93436" y="198438"/>
                      <a:pt x="94796" y="198438"/>
                    </a:cubicBezTo>
                    <a:cubicBezTo>
                      <a:pt x="94796" y="198438"/>
                      <a:pt x="94796" y="198438"/>
                      <a:pt x="127454" y="198438"/>
                    </a:cubicBezTo>
                    <a:cubicBezTo>
                      <a:pt x="128814" y="198438"/>
                      <a:pt x="130175" y="197062"/>
                      <a:pt x="130175" y="195686"/>
                    </a:cubicBezTo>
                    <a:lnTo>
                      <a:pt x="130175" y="181928"/>
                    </a:lnTo>
                    <a:cubicBezTo>
                      <a:pt x="130175" y="179176"/>
                      <a:pt x="128814" y="177800"/>
                      <a:pt x="127454" y="177800"/>
                    </a:cubicBezTo>
                    <a:cubicBezTo>
                      <a:pt x="127454" y="177800"/>
                      <a:pt x="127454" y="177800"/>
                      <a:pt x="94796" y="177800"/>
                    </a:cubicBezTo>
                    <a:close/>
                    <a:moveTo>
                      <a:pt x="120651" y="107950"/>
                    </a:moveTo>
                    <a:lnTo>
                      <a:pt x="106363" y="144463"/>
                    </a:lnTo>
                    <a:lnTo>
                      <a:pt x="231776" y="144463"/>
                    </a:lnTo>
                    <a:lnTo>
                      <a:pt x="217488" y="107950"/>
                    </a:lnTo>
                    <a:close/>
                    <a:moveTo>
                      <a:pt x="117596" y="88900"/>
                    </a:moveTo>
                    <a:cubicBezTo>
                      <a:pt x="117596" y="88900"/>
                      <a:pt x="117596" y="88900"/>
                      <a:pt x="220543" y="88900"/>
                    </a:cubicBezTo>
                    <a:cubicBezTo>
                      <a:pt x="229782" y="88900"/>
                      <a:pt x="237701" y="94166"/>
                      <a:pt x="240341" y="102065"/>
                    </a:cubicBezTo>
                    <a:cubicBezTo>
                      <a:pt x="240341" y="102065"/>
                      <a:pt x="240341" y="102065"/>
                      <a:pt x="256179" y="138925"/>
                    </a:cubicBezTo>
                    <a:cubicBezTo>
                      <a:pt x="256179" y="138925"/>
                      <a:pt x="256179" y="138925"/>
                      <a:pt x="258819" y="133660"/>
                    </a:cubicBezTo>
                    <a:cubicBezTo>
                      <a:pt x="258819" y="132343"/>
                      <a:pt x="260139" y="131027"/>
                      <a:pt x="261459" y="131027"/>
                    </a:cubicBezTo>
                    <a:cubicBezTo>
                      <a:pt x="261459" y="131027"/>
                      <a:pt x="261459" y="131027"/>
                      <a:pt x="279936" y="131027"/>
                    </a:cubicBezTo>
                    <a:cubicBezTo>
                      <a:pt x="281256" y="131027"/>
                      <a:pt x="282576" y="132343"/>
                      <a:pt x="282576" y="134976"/>
                    </a:cubicBezTo>
                    <a:cubicBezTo>
                      <a:pt x="282576" y="134976"/>
                      <a:pt x="282576" y="134976"/>
                      <a:pt x="282576" y="149457"/>
                    </a:cubicBezTo>
                    <a:cubicBezTo>
                      <a:pt x="282576" y="150774"/>
                      <a:pt x="281256" y="152090"/>
                      <a:pt x="279936" y="152090"/>
                    </a:cubicBezTo>
                    <a:cubicBezTo>
                      <a:pt x="279936" y="152090"/>
                      <a:pt x="279936" y="152090"/>
                      <a:pt x="262778" y="152090"/>
                    </a:cubicBezTo>
                    <a:cubicBezTo>
                      <a:pt x="262778" y="152090"/>
                      <a:pt x="262778" y="152090"/>
                      <a:pt x="270697" y="169204"/>
                    </a:cubicBezTo>
                    <a:cubicBezTo>
                      <a:pt x="273337" y="171837"/>
                      <a:pt x="273337" y="175786"/>
                      <a:pt x="273337" y="178420"/>
                    </a:cubicBezTo>
                    <a:cubicBezTo>
                      <a:pt x="273337" y="178420"/>
                      <a:pt x="273337" y="178420"/>
                      <a:pt x="273337" y="211331"/>
                    </a:cubicBezTo>
                    <a:cubicBezTo>
                      <a:pt x="273337" y="220546"/>
                      <a:pt x="266738" y="229762"/>
                      <a:pt x="257499" y="231078"/>
                    </a:cubicBezTo>
                    <a:cubicBezTo>
                      <a:pt x="257499" y="231078"/>
                      <a:pt x="257499" y="231078"/>
                      <a:pt x="257499" y="244243"/>
                    </a:cubicBezTo>
                    <a:cubicBezTo>
                      <a:pt x="257499" y="248192"/>
                      <a:pt x="254859" y="250825"/>
                      <a:pt x="250900" y="250825"/>
                    </a:cubicBezTo>
                    <a:cubicBezTo>
                      <a:pt x="250900" y="250825"/>
                      <a:pt x="250900" y="250825"/>
                      <a:pt x="229782" y="250825"/>
                    </a:cubicBezTo>
                    <a:cubicBezTo>
                      <a:pt x="225823" y="250825"/>
                      <a:pt x="223183" y="248192"/>
                      <a:pt x="223183" y="244243"/>
                    </a:cubicBezTo>
                    <a:cubicBezTo>
                      <a:pt x="223183" y="244243"/>
                      <a:pt x="223183" y="244243"/>
                      <a:pt x="223183" y="232395"/>
                    </a:cubicBezTo>
                    <a:cubicBezTo>
                      <a:pt x="223183" y="232395"/>
                      <a:pt x="223183" y="232395"/>
                      <a:pt x="114956" y="232395"/>
                    </a:cubicBezTo>
                    <a:cubicBezTo>
                      <a:pt x="114956" y="232395"/>
                      <a:pt x="114956" y="232395"/>
                      <a:pt x="114956" y="244243"/>
                    </a:cubicBezTo>
                    <a:cubicBezTo>
                      <a:pt x="114956" y="248192"/>
                      <a:pt x="112316" y="250825"/>
                      <a:pt x="108357" y="250825"/>
                    </a:cubicBezTo>
                    <a:cubicBezTo>
                      <a:pt x="108357" y="250825"/>
                      <a:pt x="108357" y="250825"/>
                      <a:pt x="87239" y="250825"/>
                    </a:cubicBezTo>
                    <a:cubicBezTo>
                      <a:pt x="83280" y="250825"/>
                      <a:pt x="80640" y="248192"/>
                      <a:pt x="80640" y="244243"/>
                    </a:cubicBezTo>
                    <a:cubicBezTo>
                      <a:pt x="80640" y="244243"/>
                      <a:pt x="80640" y="244243"/>
                      <a:pt x="80640" y="231078"/>
                    </a:cubicBezTo>
                    <a:cubicBezTo>
                      <a:pt x="71401" y="229762"/>
                      <a:pt x="64802" y="220546"/>
                      <a:pt x="64802" y="211331"/>
                    </a:cubicBezTo>
                    <a:cubicBezTo>
                      <a:pt x="64802" y="211331"/>
                      <a:pt x="64802" y="211331"/>
                      <a:pt x="64802" y="178420"/>
                    </a:cubicBezTo>
                    <a:cubicBezTo>
                      <a:pt x="64802" y="175786"/>
                      <a:pt x="64802" y="171837"/>
                      <a:pt x="67442" y="169204"/>
                    </a:cubicBezTo>
                    <a:cubicBezTo>
                      <a:pt x="67442" y="169204"/>
                      <a:pt x="67442" y="169204"/>
                      <a:pt x="75361" y="152090"/>
                    </a:cubicBezTo>
                    <a:cubicBezTo>
                      <a:pt x="75361" y="152090"/>
                      <a:pt x="75361" y="152090"/>
                      <a:pt x="58203" y="152090"/>
                    </a:cubicBezTo>
                    <a:cubicBezTo>
                      <a:pt x="56883" y="152090"/>
                      <a:pt x="55563" y="150774"/>
                      <a:pt x="55563" y="149457"/>
                    </a:cubicBezTo>
                    <a:cubicBezTo>
                      <a:pt x="55563" y="149457"/>
                      <a:pt x="55563" y="149457"/>
                      <a:pt x="55563" y="134976"/>
                    </a:cubicBezTo>
                    <a:cubicBezTo>
                      <a:pt x="55563" y="132343"/>
                      <a:pt x="56883" y="131027"/>
                      <a:pt x="58203" y="131027"/>
                    </a:cubicBezTo>
                    <a:cubicBezTo>
                      <a:pt x="58203" y="131027"/>
                      <a:pt x="58203" y="131027"/>
                      <a:pt x="76680" y="131027"/>
                    </a:cubicBezTo>
                    <a:cubicBezTo>
                      <a:pt x="78000" y="131027"/>
                      <a:pt x="79320" y="132343"/>
                      <a:pt x="79320" y="133660"/>
                    </a:cubicBezTo>
                    <a:cubicBezTo>
                      <a:pt x="79320" y="133660"/>
                      <a:pt x="79320" y="133660"/>
                      <a:pt x="81960" y="138925"/>
                    </a:cubicBezTo>
                    <a:cubicBezTo>
                      <a:pt x="81960" y="138925"/>
                      <a:pt x="81960" y="138925"/>
                      <a:pt x="97798" y="102065"/>
                    </a:cubicBezTo>
                    <a:cubicBezTo>
                      <a:pt x="100438" y="94166"/>
                      <a:pt x="108357" y="88900"/>
                      <a:pt x="117596" y="88900"/>
                    </a:cubicBezTo>
                    <a:close/>
                    <a:moveTo>
                      <a:pt x="69393" y="12700"/>
                    </a:moveTo>
                    <a:cubicBezTo>
                      <a:pt x="37750" y="12700"/>
                      <a:pt x="12700" y="37750"/>
                      <a:pt x="12700" y="69392"/>
                    </a:cubicBezTo>
                    <a:cubicBezTo>
                      <a:pt x="12700" y="69392"/>
                      <a:pt x="12700" y="69392"/>
                      <a:pt x="12700" y="267158"/>
                    </a:cubicBezTo>
                    <a:cubicBezTo>
                      <a:pt x="12700" y="298800"/>
                      <a:pt x="37750" y="323850"/>
                      <a:pt x="69393" y="323850"/>
                    </a:cubicBezTo>
                    <a:cubicBezTo>
                      <a:pt x="69393" y="323850"/>
                      <a:pt x="69393" y="323850"/>
                      <a:pt x="267157" y="323850"/>
                    </a:cubicBezTo>
                    <a:cubicBezTo>
                      <a:pt x="298800" y="323850"/>
                      <a:pt x="323850" y="298800"/>
                      <a:pt x="323850" y="267158"/>
                    </a:cubicBezTo>
                    <a:lnTo>
                      <a:pt x="323850" y="69392"/>
                    </a:lnTo>
                    <a:cubicBezTo>
                      <a:pt x="323850" y="37750"/>
                      <a:pt x="298800" y="12700"/>
                      <a:pt x="267157" y="12700"/>
                    </a:cubicBezTo>
                    <a:cubicBezTo>
                      <a:pt x="267157" y="12700"/>
                      <a:pt x="267157" y="12700"/>
                      <a:pt x="69393" y="12700"/>
                    </a:cubicBezTo>
                    <a:close/>
                    <a:moveTo>
                      <a:pt x="70005" y="0"/>
                    </a:moveTo>
                    <a:cubicBezTo>
                      <a:pt x="70005" y="0"/>
                      <a:pt x="70005" y="0"/>
                      <a:pt x="268133" y="0"/>
                    </a:cubicBezTo>
                    <a:cubicBezTo>
                      <a:pt x="306438" y="0"/>
                      <a:pt x="338138" y="31551"/>
                      <a:pt x="338138" y="69676"/>
                    </a:cubicBezTo>
                    <a:cubicBezTo>
                      <a:pt x="338138" y="69676"/>
                      <a:pt x="338138" y="69676"/>
                      <a:pt x="338138" y="266874"/>
                    </a:cubicBezTo>
                    <a:cubicBezTo>
                      <a:pt x="338138" y="304999"/>
                      <a:pt x="306438" y="336550"/>
                      <a:pt x="268133" y="336550"/>
                    </a:cubicBezTo>
                    <a:cubicBezTo>
                      <a:pt x="268133" y="336550"/>
                      <a:pt x="268133" y="336550"/>
                      <a:pt x="70005" y="336550"/>
                    </a:cubicBezTo>
                    <a:cubicBezTo>
                      <a:pt x="31700" y="336550"/>
                      <a:pt x="0" y="304999"/>
                      <a:pt x="0" y="266874"/>
                    </a:cubicBezTo>
                    <a:cubicBezTo>
                      <a:pt x="0" y="266874"/>
                      <a:pt x="0" y="266874"/>
                      <a:pt x="0" y="69676"/>
                    </a:cubicBezTo>
                    <a:cubicBezTo>
                      <a:pt x="0" y="31551"/>
                      <a:pt x="31700" y="0"/>
                      <a:pt x="700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289466" y="2359242"/>
              <a:ext cx="9613068" cy="2230956"/>
              <a:chOff x="1307468" y="2624665"/>
              <a:chExt cx="9613068" cy="223095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170814" y="2624665"/>
                <a:ext cx="2749722" cy="2230956"/>
                <a:chOff x="8170814" y="1912116"/>
                <a:chExt cx="2749722" cy="2230956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8170814" y="1912116"/>
                  <a:ext cx="2611177" cy="2230956"/>
                  <a:chOff x="1193500" y="1491637"/>
                  <a:chExt cx="3761195" cy="2230956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1193500" y="1491637"/>
                    <a:ext cx="3761195" cy="907048"/>
                    <a:chOff x="1317257" y="1824875"/>
                    <a:chExt cx="3761195" cy="907048"/>
                  </a:xfrm>
                </p:grpSpPr>
                <p:sp>
                  <p:nvSpPr>
                    <p:cNvPr id="27" name="is1ide-文本框 377"/>
                    <p:cNvSpPr txBox="1"/>
                    <p:nvPr/>
                  </p:nvSpPr>
                  <p:spPr>
                    <a:xfrm>
                      <a:off x="1317257" y="222409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点击此处更换文本</a:t>
                      </a:r>
                      <a:endParaRPr lang="zh-CN" altLang="en-US" sz="1400" dirty="0"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28" name="is1ide-Rectangle 25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Autofit/>
                    </a:bodyPr>
                    <a:lstStyle/>
                    <a:p>
                      <a:pPr algn="r"/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标题文本预设</a:t>
                      </a:r>
                      <a:endParaRPr lang="zh-CN" altLang="en-US" sz="2000" b="1">
                        <a:solidFill>
                          <a:schemeClr val="accent2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</p:grpSp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1193500" y="2815545"/>
                    <a:ext cx="3761195" cy="907048"/>
                    <a:chOff x="1317257" y="1824875"/>
                    <a:chExt cx="3761195" cy="907048"/>
                  </a:xfrm>
                </p:grpSpPr>
                <p:sp>
                  <p:nvSpPr>
                    <p:cNvPr id="25" name="is1ide-文本框 375"/>
                    <p:cNvSpPr txBox="1"/>
                    <p:nvPr/>
                  </p:nvSpPr>
                  <p:spPr>
                    <a:xfrm>
                      <a:off x="1317257" y="222409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点击此处更换文本</a:t>
                      </a:r>
                      <a:endParaRPr lang="zh-CN" altLang="en-US" sz="1400" dirty="0"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26" name="is1ide-Rectangle 23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Autofit/>
                    </a:bodyPr>
                    <a:lstStyle/>
                    <a:p>
                      <a:pPr algn="r"/>
                      <a:r>
                        <a:rPr lang="zh-CN" altLang="en-US" sz="2000" b="1">
                          <a:solidFill>
                            <a:schemeClr val="accent4"/>
                          </a:solidFill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标题文本预设</a:t>
                      </a:r>
                      <a:endParaRPr lang="zh-CN" altLang="en-US" sz="2000" b="1">
                        <a:solidFill>
                          <a:schemeClr val="accent4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</p:grpSp>
            </p:grpSp>
            <p:cxnSp>
              <p:nvCxnSpPr>
                <p:cNvPr id="22" name="is1ide-Straight Connector 19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/>
              <p:cNvGrpSpPr/>
              <p:nvPr/>
            </p:nvGrpSpPr>
            <p:grpSpPr>
              <a:xfrm>
                <a:off x="1307468" y="2624665"/>
                <a:ext cx="2713719" cy="2230956"/>
                <a:chOff x="1307468" y="1697288"/>
                <a:chExt cx="2713719" cy="2230956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1410010" y="1697288"/>
                  <a:ext cx="2611177" cy="2230956"/>
                  <a:chOff x="1193500" y="1491637"/>
                  <a:chExt cx="3761195" cy="2230956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1193500" y="1491637"/>
                    <a:ext cx="3761195" cy="907048"/>
                    <a:chOff x="1317257" y="1824875"/>
                    <a:chExt cx="3761195" cy="907048"/>
                  </a:xfrm>
                </p:grpSpPr>
                <p:sp>
                  <p:nvSpPr>
                    <p:cNvPr id="19" name="is1ide-文本框 369"/>
                    <p:cNvSpPr txBox="1"/>
                    <p:nvPr/>
                  </p:nvSpPr>
                  <p:spPr>
                    <a:xfrm>
                      <a:off x="1317257" y="222409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点击此处更换文本</a:t>
                      </a:r>
                      <a:endParaRPr lang="zh-CN" altLang="en-US" sz="1400" dirty="0"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20" name="is1ide-Rectangle 17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Autofit/>
                    </a:bodyPr>
                    <a:lstStyle/>
                    <a:p>
                      <a:r>
                        <a:rPr lang="zh-CN" altLang="en-US" sz="2000" b="1" dirty="0">
                          <a:solidFill>
                            <a:schemeClr val="accent1"/>
                          </a:solidFill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标题文本预设</a:t>
                      </a:r>
                      <a:endParaRPr lang="zh-CN" altLang="en-US" sz="2000" b="1" dirty="0">
                        <a:solidFill>
                          <a:schemeClr val="accent1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</p:grpSp>
              <p:grpSp>
                <p:nvGrpSpPr>
                  <p:cNvPr id="16" name="组合 15"/>
                  <p:cNvGrpSpPr/>
                  <p:nvPr/>
                </p:nvGrpSpPr>
                <p:grpSpPr>
                  <a:xfrm>
                    <a:off x="1193500" y="2815545"/>
                    <a:ext cx="3761195" cy="907048"/>
                    <a:chOff x="1317257" y="1824875"/>
                    <a:chExt cx="3761195" cy="907048"/>
                  </a:xfrm>
                </p:grpSpPr>
                <p:sp>
                  <p:nvSpPr>
                    <p:cNvPr id="17" name="is1ide-文本框 367"/>
                    <p:cNvSpPr txBox="1"/>
                    <p:nvPr/>
                  </p:nvSpPr>
                  <p:spPr>
                    <a:xfrm>
                      <a:off x="1317257" y="222409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点击此处更换文本</a:t>
                      </a:r>
                      <a:endParaRPr lang="zh-CN" altLang="en-US" sz="1400" dirty="0"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  <p:sp>
                  <p:nvSpPr>
                    <p:cNvPr id="18" name="is1ide-Rectangle 15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Autofit/>
                    </a:bodyPr>
                    <a:lstStyle/>
                    <a:p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Agency FB" panose="020B0503020202020204" pitchFamily="34" charset="0"/>
                          <a:ea typeface="微软雅黑 Light" panose="020B0502040204020203" pitchFamily="34" charset="-122"/>
                          <a:sym typeface="Agency FB" panose="020B0503020202020204" pitchFamily="34" charset="0"/>
                        </a:rPr>
                        <a:t>标题文本预设</a:t>
                      </a:r>
                      <a:endParaRPr lang="zh-CN" altLang="en-US" sz="2000" b="1">
                        <a:solidFill>
                          <a:schemeClr val="accent2"/>
                        </a:solidFill>
                        <a:latin typeface="Agency FB" panose="020B0503020202020204" pitchFamily="34" charset="0"/>
                        <a:ea typeface="微软雅黑 Light" panose="020B0502040204020203" pitchFamily="34" charset="-122"/>
                        <a:sym typeface="Agency FB" panose="020B0503020202020204" pitchFamily="34" charset="0"/>
                      </a:endParaRPr>
                    </a:p>
                  </p:txBody>
                </p:sp>
              </p:grpSp>
            </p:grpSp>
            <p:cxnSp>
              <p:nvCxnSpPr>
                <p:cNvPr id="14" name="is1ide-Straight Connector 11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33040"/>
            <a:ext cx="12192000" cy="412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01284" y="1668779"/>
            <a:ext cx="1989431" cy="2067560"/>
            <a:chOff x="5101284" y="1668779"/>
            <a:chExt cx="1989431" cy="2067560"/>
          </a:xfrm>
        </p:grpSpPr>
        <p:grpSp>
          <p:nvGrpSpPr>
            <p:cNvPr id="5" name="组合 4"/>
            <p:cNvGrpSpPr/>
            <p:nvPr/>
          </p:nvGrpSpPr>
          <p:grpSpPr>
            <a:xfrm>
              <a:off x="5101284" y="1668779"/>
              <a:ext cx="1989431" cy="2067560"/>
              <a:chOff x="528320" y="568960"/>
              <a:chExt cx="5303520" cy="5511800"/>
            </a:xfrm>
            <a:effectLst>
              <a:outerShdw blurRad="50800" dist="38100" dir="5400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grpSpPr>
          <p:sp>
            <p:nvSpPr>
              <p:cNvPr id="8" name="菱形 7"/>
              <p:cNvSpPr/>
              <p:nvPr/>
            </p:nvSpPr>
            <p:spPr>
              <a:xfrm>
                <a:off x="988060" y="568960"/>
                <a:ext cx="4384040" cy="4384040"/>
              </a:xfrm>
              <a:prstGeom prst="diamond">
                <a:avLst/>
              </a:prstGeom>
              <a:solidFill>
                <a:schemeClr val="accent3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528320" y="777240"/>
                <a:ext cx="5303520" cy="5303520"/>
              </a:xfrm>
              <a:prstGeom prst="diamond">
                <a:avLst/>
              </a:prstGeom>
              <a:solidFill>
                <a:schemeClr val="bg1">
                  <a:alpha val="3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" name="菱形 9"/>
              <p:cNvSpPr/>
              <p:nvPr/>
            </p:nvSpPr>
            <p:spPr>
              <a:xfrm>
                <a:off x="1016000" y="1264920"/>
                <a:ext cx="4328160" cy="432816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5405354" y="2288460"/>
              <a:ext cx="13812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sym typeface="Agency FB" panose="020B0503020202020204" pitchFamily="34" charset="0"/>
                </a:rPr>
                <a:t>02</a:t>
              </a:r>
              <a:endParaRPr lang="zh-CN" altLang="en-US" sz="5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191000" y="389647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600" dirty="0">
                <a:latin typeface="Agency FB" panose="020B0503020202020204" pitchFamily="34" charset="0"/>
                <a:ea typeface="微软雅黑 Light" panose="020B0502040204020203" pitchFamily="34" charset="-122"/>
                <a:sym typeface="Agency FB" panose="020B0503020202020204" pitchFamily="34" charset="0"/>
              </a:rPr>
              <a:t>发展前景</a:t>
            </a:r>
            <a:endParaRPr lang="zh-CN" altLang="en-US" sz="4200" spc="600" dirty="0">
              <a:latin typeface="Agency FB" panose="020B0503020202020204" pitchFamily="34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MH_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4165" y="4747313"/>
            <a:ext cx="6043985" cy="9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点击此处更换文本，点击此处更换文本 ，点击此处更换文本，点击此处更换文本</a:t>
            </a:r>
            <a:endParaRPr lang="zh-CN" altLang="en-US" sz="1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1137" y="179517"/>
            <a:ext cx="239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rPr>
              <a:t>发展前景</a:t>
            </a:r>
            <a:endParaRPr lang="zh-CN" altLang="en-US" sz="2800" spc="600" dirty="0">
              <a:latin typeface="Agency FB" panose="020B0503020202020204" pitchFamily="34" charset="0"/>
              <a:ea typeface="微软雅黑 Light" panose="020B0502040204020203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1057" y="233145"/>
            <a:ext cx="457200" cy="416560"/>
            <a:chOff x="812800" y="1828800"/>
            <a:chExt cx="457200" cy="416560"/>
          </a:xfrm>
        </p:grpSpPr>
        <p:sp>
          <p:nvSpPr>
            <p:cNvPr id="4" name="圆角矩形 3"/>
            <p:cNvSpPr/>
            <p:nvPr/>
          </p:nvSpPr>
          <p:spPr>
            <a:xfrm>
              <a:off x="81280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81280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107440" y="1828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07440" y="2082800"/>
              <a:ext cx="162560" cy="162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PA_d95e91cf-58a4-4e71-b536-74e4c4e9b22d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45094" y="2186340"/>
            <a:ext cx="9104982" cy="3374600"/>
            <a:chOff x="1544680" y="2312876"/>
            <a:chExt cx="9104982" cy="3374600"/>
          </a:xfrm>
        </p:grpSpPr>
        <p:grpSp>
          <p:nvGrpSpPr>
            <p:cNvPr id="9" name="组合 8"/>
            <p:cNvGrpSpPr/>
            <p:nvPr/>
          </p:nvGrpSpPr>
          <p:grpSpPr>
            <a:xfrm>
              <a:off x="2284887" y="2312876"/>
              <a:ext cx="1133154" cy="1133153"/>
              <a:chOff x="3561416" y="2805766"/>
              <a:chExt cx="1246469" cy="1246469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7" name="弦形 36"/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553550" y="2312876"/>
              <a:ext cx="1133154" cy="1133153"/>
              <a:chOff x="5472766" y="2805766"/>
              <a:chExt cx="1246469" cy="124646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弦形 34"/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822211" y="2312876"/>
              <a:ext cx="1133154" cy="1133153"/>
              <a:chOff x="7384116" y="2805766"/>
              <a:chExt cx="1246469" cy="1246469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弦形 32"/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514542" y="2879451"/>
              <a:ext cx="1942507" cy="1307831"/>
              <a:chOff x="3695790" y="4328050"/>
              <a:chExt cx="1942507" cy="1307831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783205" y="2861646"/>
              <a:ext cx="1942507" cy="1307832"/>
              <a:chOff x="6623978" y="4052235"/>
              <a:chExt cx="2136758" cy="1438614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613610" y="3659856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2000" b="1" noProof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2000" b="1" noProof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44680" y="4172316"/>
              <a:ext cx="1973940" cy="8951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005854" y="3515561"/>
              <a:ext cx="2251788" cy="1444054"/>
              <a:chOff x="5572814" y="4397582"/>
              <a:chExt cx="1844755" cy="144405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572814" y="4397582"/>
                <a:ext cx="1844752" cy="3385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buClr>
                    <a:srgbClr val="E24848"/>
                  </a:buClr>
                  <a:defRPr/>
                </a:pPr>
                <a:r>
                  <a:rPr lang="zh-CN" altLang="en-US" sz="2000" b="1" noProof="1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标题文本预设</a:t>
                </a:r>
                <a:endParaRPr lang="zh-CN" altLang="en-US" sz="2000" b="1" noProof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72814" y="4868647"/>
                <a:ext cx="1844755" cy="97298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latin typeface="Agency FB" panose="020B0503020202020204" pitchFamily="34" charset="0"/>
                    <a:ea typeface="微软雅黑 Light" panose="020B0502040204020203" pitchFamily="34" charset="-122"/>
                    <a:cs typeface="+mn-ea"/>
                    <a:sym typeface="Agency FB" panose="020B0503020202020204" pitchFamily="34" charset="0"/>
                  </a:rPr>
                  <a:t>点击此处更换文本，点击此处更换文本</a:t>
                </a:r>
                <a:endPara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997378" y="3201906"/>
              <a:ext cx="97683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ysClr val="windowText" lastClr="000000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200" noProof="1">
                <a:solidFill>
                  <a:sysClr val="windowText" lastClr="000000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25712" y="3656955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2000" b="1" noProof="1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标题文本预设</a:t>
              </a:r>
              <a:endParaRPr lang="zh-CN" altLang="en-US" sz="2000" b="1" noProof="1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676551" y="4176257"/>
              <a:ext cx="1973111" cy="8951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</a:t>
              </a:r>
              <a:endParaRPr lang="zh-CN" altLang="en-US" sz="14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57641" y="3201906"/>
              <a:ext cx="97683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ysClr val="windowText" lastClr="000000"/>
                  </a:solidFill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关键词</a:t>
              </a:r>
              <a:endParaRPr lang="zh-CN" altLang="en-US" sz="1200" noProof="1">
                <a:solidFill>
                  <a:sysClr val="windowText" lastClr="000000"/>
                </a:solidFill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281589" y="5151945"/>
              <a:ext cx="5627995" cy="5355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dirty="0">
                  <a:latin typeface="Agency FB" panose="020B0503020202020204" pitchFamily="34" charset="0"/>
                  <a:ea typeface="微软雅黑 Light" panose="020B0502040204020203" pitchFamily="34" charset="-122"/>
                  <a:cs typeface="+mn-ea"/>
                  <a:sym typeface="Agency FB" panose="020B0503020202020204" pitchFamily="34" charset="0"/>
                </a:rPr>
                <a:t>点击此处更换文本，点击此处更换文本点击此处更换文本，点击此处更换文本</a:t>
              </a:r>
              <a:endPara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600" dirty="0"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任意多边形: 形状 66"/>
            <p:cNvSpPr/>
            <p:nvPr/>
          </p:nvSpPr>
          <p:spPr bwMode="auto">
            <a:xfrm>
              <a:off x="7590396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任意多边形: 形状 81"/>
            <p:cNvSpPr/>
            <p:nvPr/>
          </p:nvSpPr>
          <p:spPr bwMode="auto">
            <a:xfrm>
              <a:off x="4321733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微软雅黑 Light" panose="020B0502040204020203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0.xml><?xml version="1.0" encoding="utf-8"?>
<p:tagLst xmlns:p="http://schemas.openxmlformats.org/presentationml/2006/main">
  <p:tag name="MH" val="20170724171102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70724171102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70724171102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70724171102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5.xml><?xml version="1.0" encoding="utf-8"?>
<p:tagLst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8.xml><?xml version="1.0" encoding="utf-8"?>
<p:tagLst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19.xml><?xml version="1.0" encoding="utf-8"?>
<p:tagLst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2.xml><?xml version="1.0" encoding="utf-8"?>
<p:tagLst xmlns:p="http://schemas.openxmlformats.org/presentationml/2006/main">
  <p:tag name="MH" val="20170724171102"/>
  <p:tag name="MH_LIBRARY" val="CONTENTS"/>
  <p:tag name="MH_TYPE" val="NUMBER"/>
  <p:tag name="ID" val="545840"/>
  <p:tag name="MH_ORDER" val="1"/>
</p:tagLst>
</file>

<file path=ppt/tags/tag20.xml><?xml version="1.0" encoding="utf-8"?>
<p:tagLst xmlns:p="http://schemas.openxmlformats.org/presentationml/2006/main">
  <p:tag name="ISPRING_PRESENTATION_TITLE" val="543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70724171102"/>
  <p:tag name="MH_LIBRARY" val="CONTENTS"/>
  <p:tag name="MH_TYPE" val="ENTRY"/>
  <p:tag name="ID" val="545840"/>
  <p:tag name="MH_ORDER" val="1"/>
</p:tagLst>
</file>

<file path=ppt/tags/tag4.xml><?xml version="1.0" encoding="utf-8"?>
<p:tagLst xmlns:p="http://schemas.openxmlformats.org/presentationml/2006/main">
  <p:tag name="MH" val="20170724171102"/>
  <p:tag name="MH_LIBRARY" val="CONTENTS"/>
  <p:tag name="MH_TYPE" val="NUMBER"/>
  <p:tag name="ID" val="545840"/>
  <p:tag name="MH_ORDER" val="2"/>
</p:tagLst>
</file>

<file path=ppt/tags/tag5.xml><?xml version="1.0" encoding="utf-8"?>
<p:tagLst xmlns:p="http://schemas.openxmlformats.org/presentationml/2006/main">
  <p:tag name="MH" val="20170724171102"/>
  <p:tag name="MH_LIBRARY" val="CONTENTS"/>
  <p:tag name="MH_TYPE" val="ENTRY"/>
  <p:tag name="ID" val="545840"/>
  <p:tag name="MH_ORDER" val="2"/>
</p:tagLst>
</file>

<file path=ppt/tags/tag6.xml><?xml version="1.0" encoding="utf-8"?>
<p:tagLst xmlns:p="http://schemas.openxmlformats.org/presentationml/2006/main">
  <p:tag name="MH" val="20170724171102"/>
  <p:tag name="MH_LIBRARY" val="CONTENTS"/>
  <p:tag name="MH_TYPE" val="NUMBER"/>
  <p:tag name="ID" val="545840"/>
  <p:tag name="MH_ORDER" val="3"/>
</p:tagLst>
</file>

<file path=ppt/tags/tag7.xml><?xml version="1.0" encoding="utf-8"?>
<p:tagLst xmlns:p="http://schemas.openxmlformats.org/presentationml/2006/main">
  <p:tag name="MH" val="20170724171102"/>
  <p:tag name="MH_LIBRARY" val="CONTENTS"/>
  <p:tag name="MH_TYPE" val="ENTRY"/>
  <p:tag name="ID" val="545840"/>
  <p:tag name="MH_ORDER" val="3"/>
</p:tagLst>
</file>

<file path=ppt/tags/tag8.xml><?xml version="1.0" encoding="utf-8"?>
<p:tagLst xmlns:p="http://schemas.openxmlformats.org/presentationml/2006/main">
  <p:tag name="MH" val="20170724171102"/>
  <p:tag name="MH_LIBRARY" val="CONTENTS"/>
  <p:tag name="MH_TYPE" val="NUMBER"/>
  <p:tag name="ID" val="545840"/>
  <p:tag name="MH_ORDER" val="4"/>
</p:tagLst>
</file>

<file path=ppt/tags/tag9.xml><?xml version="1.0" encoding="utf-8"?>
<p:tagLst xmlns:p="http://schemas.openxmlformats.org/presentationml/2006/main">
  <p:tag name="MH" val="20170724171102"/>
  <p:tag name="MH_LIBRARY" val="CONTENTS"/>
  <p:tag name="MH_TYPE" val="ENTRY"/>
  <p:tag name="ID" val="545840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7B5"/>
      </a:accent1>
      <a:accent2>
        <a:srgbClr val="00A0DC"/>
      </a:accent2>
      <a:accent3>
        <a:srgbClr val="283E4A"/>
      </a:accent3>
      <a:accent4>
        <a:srgbClr val="55595D"/>
      </a:accent4>
      <a:accent5>
        <a:srgbClr val="6F7173"/>
      </a:accent5>
      <a:accent6>
        <a:srgbClr val="9B9EA1"/>
      </a:accent6>
      <a:hlink>
        <a:srgbClr val="0077B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77B5"/>
    </a:accent1>
    <a:accent2>
      <a:srgbClr val="00A0DC"/>
    </a:accent2>
    <a:accent3>
      <a:srgbClr val="283E4A"/>
    </a:accent3>
    <a:accent4>
      <a:srgbClr val="55595D"/>
    </a:accent4>
    <a:accent5>
      <a:srgbClr val="6F7173"/>
    </a:accent5>
    <a:accent6>
      <a:srgbClr val="9B9EA1"/>
    </a:accent6>
    <a:hlink>
      <a:srgbClr val="0077B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77B5"/>
    </a:accent1>
    <a:accent2>
      <a:srgbClr val="00A0DC"/>
    </a:accent2>
    <a:accent3>
      <a:srgbClr val="283E4A"/>
    </a:accent3>
    <a:accent4>
      <a:srgbClr val="55595D"/>
    </a:accent4>
    <a:accent5>
      <a:srgbClr val="6F7173"/>
    </a:accent5>
    <a:accent6>
      <a:srgbClr val="9B9EA1"/>
    </a:accent6>
    <a:hlink>
      <a:srgbClr val="0077B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2046</Words>
  <Application>WPS 演示</Application>
  <PresentationFormat>宽屏</PresentationFormat>
  <Paragraphs>488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Agency FB</vt:lpstr>
      <vt:lpstr>微软雅黑 Light</vt:lpstr>
      <vt:lpstr>Trebuchet MS</vt:lpstr>
      <vt:lpstr>华文细黑</vt:lpstr>
      <vt:lpstr>Arial Narrow</vt:lpstr>
      <vt:lpstr>华文中宋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18</cp:revision>
  <dcterms:created xsi:type="dcterms:W3CDTF">2017-11-12T08:58:00Z</dcterms:created>
  <dcterms:modified xsi:type="dcterms:W3CDTF">2024-04-29T17:13:38Z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FBD1BA54ED094DAA8546FFF71EFD36F8_13</vt:lpwstr>
  </property>
  <property fmtid="{D5CDD505-2E9C-101B-9397-08002B2CF9AE}" pid="3" name="KSOProductBuildVer">
    <vt:lpwstr>2052-12.1.0.16417</vt:lpwstr>
  </property>
</Properties>
</file>