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622" r:id="rId3"/>
    <p:sldId id="4629" r:id="rId5"/>
    <p:sldId id="4630" r:id="rId6"/>
    <p:sldId id="4613" r:id="rId7"/>
    <p:sldId id="4476" r:id="rId8"/>
    <p:sldId id="4618" r:id="rId9"/>
    <p:sldId id="4604" r:id="rId10"/>
    <p:sldId id="4631" r:id="rId11"/>
    <p:sldId id="4612" r:id="rId12"/>
    <p:sldId id="4615" r:id="rId13"/>
    <p:sldId id="4619" r:id="rId14"/>
    <p:sldId id="4606" r:id="rId15"/>
    <p:sldId id="4632" r:id="rId16"/>
    <p:sldId id="4611" r:id="rId17"/>
    <p:sldId id="4608" r:id="rId18"/>
    <p:sldId id="4620" r:id="rId19"/>
    <p:sldId id="4609" r:id="rId20"/>
    <p:sldId id="4633" r:id="rId21"/>
    <p:sldId id="4614" r:id="rId22"/>
    <p:sldId id="4607" r:id="rId23"/>
    <p:sldId id="4610" r:id="rId24"/>
    <p:sldId id="4634" r:id="rId25"/>
    <p:sldId id="4650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B7F4"/>
    <a:srgbClr val="4BC1DD"/>
    <a:srgbClr val="166CA3"/>
    <a:srgbClr val="EE9167"/>
    <a:srgbClr val="C00000"/>
    <a:srgbClr val="D14E5B"/>
    <a:srgbClr val="CA8F45"/>
    <a:srgbClr val="58A9CC"/>
    <a:srgbClr val="0C2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5274" autoAdjust="0"/>
  </p:normalViewPr>
  <p:slideViewPr>
    <p:cSldViewPr showGuides="1">
      <p:cViewPr varScale="1">
        <p:scale>
          <a:sx n="108" d="100"/>
          <a:sy n="108" d="100"/>
        </p:scale>
        <p:origin x="42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128394665"/>
          <c:y val="0.0193168487867588"/>
        </c:manualLayout>
      </c:layout>
      <c:overlay val="0"/>
      <c:spPr>
        <a:noFill/>
        <a:ln w="25382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explosion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4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explosion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6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explosion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7009853"/>
          <c:y val="0.0193168598900012"/>
        </c:manualLayout>
      </c:layout>
      <c:overlay val="0"/>
      <c:spPr>
        <a:noFill/>
        <a:ln w="25383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explosion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94764872758"/>
          <c:y val="0.0314969873255627"/>
          <c:w val="0.943854683316203"/>
          <c:h val="0.863093095091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elete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elete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5800448"/>
        <c:axId val="275801984"/>
      </c:barChart>
      <c:catAx>
        <c:axId val="2758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5801984"/>
        <c:crossesAt val="0"/>
        <c:auto val="1"/>
        <c:lblAlgn val="ctr"/>
        <c:lblOffset val="100"/>
        <c:noMultiLvlLbl val="0"/>
      </c:catAx>
      <c:valAx>
        <c:axId val="27580198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5800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94764872758"/>
          <c:y val="0.0314969873255627"/>
          <c:w val="0.943854683316203"/>
          <c:h val="0.863093095091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elete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elete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5836288"/>
        <c:axId val="275915904"/>
      </c:barChart>
      <c:catAx>
        <c:axId val="2758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5915904"/>
        <c:crossesAt val="0"/>
        <c:auto val="1"/>
        <c:lblAlgn val="ctr"/>
        <c:lblOffset val="100"/>
        <c:noMultiLvlLbl val="0"/>
      </c:catAx>
      <c:valAx>
        <c:axId val="27591590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58362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949136570311"/>
          <c:y val="0"/>
          <c:w val="0.943854683316203"/>
          <c:h val="0.863093095091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elete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elete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5991168"/>
        <c:axId val="276001152"/>
      </c:barChart>
      <c:catAx>
        <c:axId val="2759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6001152"/>
        <c:crossesAt val="0"/>
        <c:auto val="1"/>
        <c:lblAlgn val="ctr"/>
        <c:lblOffset val="100"/>
        <c:noMultiLvlLbl val="0"/>
      </c:catAx>
      <c:valAx>
        <c:axId val="27600115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5991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94764872758"/>
          <c:y val="0.0314969873255627"/>
          <c:w val="0.943854683316203"/>
          <c:h val="0.863093095091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elete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elete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6039552"/>
        <c:axId val="276041088"/>
      </c:barChart>
      <c:catAx>
        <c:axId val="2760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6041088"/>
        <c:crossesAt val="0"/>
        <c:auto val="1"/>
        <c:lblAlgn val="ctr"/>
        <c:lblOffset val="100"/>
        <c:noMultiLvlLbl val="0"/>
      </c:catAx>
      <c:valAx>
        <c:axId val="2760410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6039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94764872758"/>
          <c:y val="0.0314969873255627"/>
          <c:w val="0.943854683316203"/>
          <c:h val="0.863093095091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elete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elete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6075648"/>
        <c:axId val="276077184"/>
      </c:barChart>
      <c:catAx>
        <c:axId val="2760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6077184"/>
        <c:crossesAt val="0"/>
        <c:auto val="1"/>
        <c:lblAlgn val="ctr"/>
        <c:lblOffset val="100"/>
        <c:noMultiLvlLbl val="0"/>
      </c:catAx>
      <c:valAx>
        <c:axId val="27607718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6075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988221" y="-1"/>
            <a:ext cx="2903265" cy="3520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995670" y="1592188"/>
            <a:ext cx="2863081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982823" y="1592188"/>
            <a:ext cx="2904938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991947" y="1592188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991947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86546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00301"/>
            <a:ext cx="12858750" cy="265064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60007" y="4725623"/>
            <a:ext cx="6938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DOCTOR TEAM PPT MEDICAL OPERATING ROOM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190750" y="3986959"/>
            <a:ext cx="84772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医学手术室医疗医生团队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438537" y="5316081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汇报人：  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Report Person: 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24575" y="-112902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9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4"/>
            <a:ext cx="2578433" cy="630009"/>
            <a:chOff x="8676119" y="2261094"/>
            <a:chExt cx="3378732" cy="687914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/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6466208" y="2646645"/>
            <a:ext cx="2123407" cy="2088830"/>
            <a:chOff x="7045224" y="2078155"/>
            <a:chExt cx="4137667" cy="1981685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52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58891"/>
            <a:ext cx="1780259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086" y="1541463"/>
            <a:ext cx="2653646" cy="360460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493" y="2510025"/>
            <a:ext cx="2653645" cy="360460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99" y="1541463"/>
            <a:ext cx="2653645" cy="360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304" y="2515049"/>
            <a:ext cx="2653646" cy="360460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8498" y="5415780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355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30212" y="5414106"/>
            <a:ext cx="231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59716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4916938" cy="7238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1243772" y="1113801"/>
            <a:ext cx="2430099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>
            <a:off x="1256045" y="2129368"/>
            <a:ext cx="24055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09891" y="226844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891" y="3275288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891" y="4282134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891" y="528898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8068330" y="2274349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8068330" y="3281197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8068330" y="428804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8068330" y="5294890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373818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051207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713471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7359199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8987625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23438" y="5193479"/>
            <a:ext cx="8844018" cy="900765"/>
            <a:chOff x="1591107" y="4749236"/>
            <a:chExt cx="9656357" cy="983501"/>
          </a:xfrm>
        </p:grpSpPr>
        <p:sp>
          <p:nvSpPr>
            <p:cNvPr id="11" name="Text Placeholder 32"/>
            <p:cNvSpPr txBox="1"/>
            <p:nvPr/>
          </p:nvSpPr>
          <p:spPr>
            <a:xfrm>
              <a:off x="232011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3"/>
            <p:cNvSpPr txBox="1"/>
            <p:nvPr/>
          </p:nvSpPr>
          <p:spPr>
            <a:xfrm>
              <a:off x="2320121" y="4799961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4795464" y="5102370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4795466" y="4770657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2"/>
            <p:cNvSpPr txBox="1"/>
            <p:nvPr/>
          </p:nvSpPr>
          <p:spPr>
            <a:xfrm>
              <a:off x="7270809" y="5102366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/>
            <p:nvPr/>
          </p:nvSpPr>
          <p:spPr>
            <a:xfrm>
              <a:off x="7270811" y="4770658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9746154" y="5102368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>
            <a:xfrm>
              <a:off x="9746156" y="4749236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00301"/>
            <a:ext cx="12858750" cy="265064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90850" y="3739309"/>
            <a:ext cx="687705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814336" y="5316081"/>
            <a:ext cx="32300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/>
      <p:bldP spid="13" grpId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1022" y="2728317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871" y="958971"/>
            <a:ext cx="2903265" cy="193327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2320" y="958971"/>
            <a:ext cx="2996430" cy="3957409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3" y="958971"/>
            <a:ext cx="2904938" cy="3957409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879" y="963538"/>
            <a:ext cx="2894374" cy="1928706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536" y="2987674"/>
            <a:ext cx="2893059" cy="1928706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872" y="2987674"/>
            <a:ext cx="2903264" cy="1928706"/>
          </a:xfrm>
        </p:spPr>
      </p:pic>
      <p:sp>
        <p:nvSpPr>
          <p:cNvPr id="15" name="TextBox 5"/>
          <p:cNvSpPr txBox="1"/>
          <p:nvPr/>
        </p:nvSpPr>
        <p:spPr>
          <a:xfrm>
            <a:off x="849473" y="5230217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849473" y="5651500"/>
            <a:ext cx="11268534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7191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5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8.xml><?xml version="1.0" encoding="utf-8"?>
<p:tagLst xmlns:p="http://schemas.openxmlformats.org/presentationml/2006/main">
  <p:tag name="MH" val="20161022204303"/>
  <p:tag name="MH_LIBRARY" val="GRAPHIC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p="http://schemas.openxmlformats.org/presentationml/2006/main">
  <p:tag name="MH" val="20161022204303"/>
  <p:tag name="MH_LIBRARY" val="GRAPHIC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1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2.xml><?xml version="1.0" encoding="utf-8"?>
<p:tagLst xmlns:p="http://schemas.openxmlformats.org/presentationml/2006/main">
  <p:tag name="MH" val="20161022204303"/>
  <p:tag name="MH_LIBRARY" val="GRAPHIC"/>
</p:tagLst>
</file>

<file path=ppt/tags/tag33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9.xml><?xml version="1.0" encoding="utf-8"?>
<p:tagLst xmlns:p="http://schemas.openxmlformats.org/presentationml/2006/main">
  <p:tag name="MH" val="20161022204303"/>
  <p:tag name="MH_LIBRARY" val="GRAPHIC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40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82"/>
  <p:tag name="commondata" val="eyJoZGlkIjoiYTQ3YTc2YjBlNWRhYjQ0NTA0MDBkN2E0YWM4YTZjZGMifQ==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自定义设计方案">
  <a:themeElements>
    <a:clrScheme name="自定义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BE2"/>
      </a:accent1>
      <a:accent2>
        <a:srgbClr val="C8C8C8"/>
      </a:accent2>
      <a:accent3>
        <a:srgbClr val="29ABE2"/>
      </a:accent3>
      <a:accent4>
        <a:srgbClr val="C8C8C8"/>
      </a:accent4>
      <a:accent5>
        <a:srgbClr val="29ABE2"/>
      </a:accent5>
      <a:accent6>
        <a:srgbClr val="C8C8C8"/>
      </a:accent6>
      <a:hlink>
        <a:srgbClr val="29ABE2"/>
      </a:hlink>
      <a:folHlink>
        <a:srgbClr val="C8C8C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9902</Words>
  <Application>WPS 演示</Application>
  <PresentationFormat>自定义</PresentationFormat>
  <Paragraphs>452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Arial Narrow</vt:lpstr>
      <vt:lpstr>Arial Unicode MS</vt:lpstr>
      <vt:lpstr>Calibri Light</vt:lpstr>
      <vt:lpstr>Arial</vt:lpstr>
      <vt:lpstr>Gill Sans</vt:lpstr>
      <vt:lpstr>Segoe Print</vt:lpstr>
      <vt:lpstr>Lato</vt:lpstr>
      <vt:lpstr>MS PGothic</vt:lpstr>
      <vt:lpstr>Neris Thin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2016-11-27T14:37:00Z</dcterms:created>
  <dcterms:modified xsi:type="dcterms:W3CDTF">2024-04-29T17:21:02Z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A305D3FB1F8C4C2EA79D327C95679030_13</vt:lpwstr>
  </property>
  <property fmtid="{D5CDD505-2E9C-101B-9397-08002B2CF9AE}" pid="3" name="KSOProductBuildVer">
    <vt:lpwstr>2052-12.1.0.16417</vt:lpwstr>
  </property>
</Properties>
</file>