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18473" r:id="rId3"/>
    <p:sldId id="18474" r:id="rId5"/>
    <p:sldId id="18477" r:id="rId6"/>
    <p:sldId id="18483" r:id="rId7"/>
    <p:sldId id="18485" r:id="rId8"/>
    <p:sldId id="18487" r:id="rId9"/>
    <p:sldId id="18494" r:id="rId10"/>
    <p:sldId id="18500" r:id="rId11"/>
    <p:sldId id="18496" r:id="rId12"/>
    <p:sldId id="18489" r:id="rId13"/>
    <p:sldId id="18498" r:id="rId14"/>
    <p:sldId id="18492" r:id="rId15"/>
    <p:sldId id="18482" r:id="rId16"/>
    <p:sldId id="18501" r:id="rId17"/>
    <p:sldId id="18484" r:id="rId18"/>
    <p:sldId id="18486" r:id="rId19"/>
    <p:sldId id="18488" r:id="rId20"/>
    <p:sldId id="18493" r:id="rId21"/>
    <p:sldId id="18495" r:id="rId22"/>
    <p:sldId id="18502" r:id="rId23"/>
    <p:sldId id="18497" r:id="rId24"/>
    <p:sldId id="18490" r:id="rId25"/>
    <p:sldId id="18491" r:id="rId26"/>
    <p:sldId id="18499" r:id="rId27"/>
    <p:sldId id="18503" r:id="rId28"/>
    <p:sldId id="18518" r:id="rId29"/>
  </p:sldIdLst>
  <p:sldSz cx="12192000" cy="6858000"/>
  <p:notesSz cx="6858000" cy="9144000"/>
  <p:embeddedFontLst>
    <p:embeddedFont>
      <p:font typeface="微软雅黑" panose="020B0503020204020204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Agency FB" panose="020B0503020202020204" pitchFamily="34" charset="0"/>
      <p:regular r:id="rId38"/>
      <p:bold r:id="rId39"/>
    </p:embeddedFont>
    <p:embeddedFont>
      <p:font typeface="Aharoni" panose="02010803020104030203" pitchFamily="2" charset="-79"/>
      <p:bold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Arial Unicode MS" panose="020B0604020202020204" pitchFamily="34" charset="-122"/>
      <p:regular r:id="rId45"/>
    </p:embeddedFont>
    <p:embeddedFont>
      <p:font typeface="等线" panose="02010600030101010101" charset="-122"/>
      <p:regular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1.xml"/><Relationship Id="rId50" Type="http://schemas.openxmlformats.org/officeDocument/2006/relationships/font" Target="fonts/font18.fntdata"/><Relationship Id="rId5" Type="http://schemas.openxmlformats.org/officeDocument/2006/relationships/slide" Target="slides/slide2.xml"/><Relationship Id="rId49" Type="http://schemas.openxmlformats.org/officeDocument/2006/relationships/font" Target="fonts/font17.fntdata"/><Relationship Id="rId48" Type="http://schemas.openxmlformats.org/officeDocument/2006/relationships/font" Target="fonts/font16.fntdata"/><Relationship Id="rId47" Type="http://schemas.openxmlformats.org/officeDocument/2006/relationships/font" Target="fonts/font15.fntdata"/><Relationship Id="rId46" Type="http://schemas.openxmlformats.org/officeDocument/2006/relationships/font" Target="fonts/font14.fntdata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5613093872229"/>
          <c:y val="0.185806618171878"/>
          <c:w val="0.899307268039792"/>
          <c:h val="0.69640419748211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chemeClr val="accent6"/>
                </a:solidFill>
                <a:prstDash val="solid"/>
                <a:bevel/>
              </a:ln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4.1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4.6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059700736"/>
        <c:axId val="1059702272"/>
      </c:lineChart>
      <c:catAx>
        <c:axId val="105970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pPr>
          </a:p>
        </c:txPr>
        <c:crossAx val="1059702272"/>
        <c:crosses val="autoZero"/>
        <c:auto val="1"/>
        <c:lblAlgn val="ctr"/>
        <c:lblOffset val="100"/>
        <c:noMultiLvlLbl val="0"/>
      </c:catAx>
      <c:valAx>
        <c:axId val="10597022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[$$-1009]#,##0.00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pPr>
          </a:p>
        </c:txPr>
        <c:crossAx val="1059700736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4E72-48BA-4187-BCC9-4B4ADAF696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B613-18A0-4AF3-AD38-E063A26EAC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13CA1-CBC9-4E77-B0EC-458211373E9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1D5E53-1996-4A18-8378-BCF5C8046D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65829-4C48-4427-8C22-1EE18F5EB6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E6680C-2A23-4F48-827E-EED156A343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65829-4C48-4427-8C22-1EE18F5EB6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1D6F2C-1050-4696-83AB-26AF6714F4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28641B-A909-494D-BC41-FA2C69D7D8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239" t="-3762" r="-10265" b="-294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980161" y="3662278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4057739" y="3351145"/>
            <a:ext cx="4496750" cy="1752641"/>
          </a:xfrm>
          <a:custGeom>
            <a:avLst/>
            <a:gdLst>
              <a:gd name="connsiteX0" fmla="*/ 2864411 w 4496750"/>
              <a:gd name="connsiteY0" fmla="*/ 0 h 1752641"/>
              <a:gd name="connsiteX1" fmla="*/ 4496750 w 4496750"/>
              <a:gd name="connsiteY1" fmla="*/ 633131 h 1752641"/>
              <a:gd name="connsiteX2" fmla="*/ 1632339 w 4496750"/>
              <a:gd name="connsiteY2" fmla="*/ 1752641 h 1752641"/>
              <a:gd name="connsiteX3" fmla="*/ 0 w 4496750"/>
              <a:gd name="connsiteY3" fmla="*/ 1119510 h 175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750" h="1752641">
                <a:moveTo>
                  <a:pt x="2864411" y="0"/>
                </a:moveTo>
                <a:lnTo>
                  <a:pt x="4496750" y="633131"/>
                </a:lnTo>
                <a:lnTo>
                  <a:pt x="1632339" y="1752641"/>
                </a:lnTo>
                <a:lnTo>
                  <a:pt x="0" y="11195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1"/>
            <a:ext cx="5486400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2" y="381002"/>
            <a:ext cx="10972800" cy="1143000"/>
          </a:xfrm>
        </p:spPr>
        <p:txBody>
          <a:bodyPr>
            <a:normAutofit/>
          </a:bodyPr>
          <a:lstStyle>
            <a:lvl1pPr>
              <a:defRPr sz="373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743202" y="1168401"/>
            <a:ext cx="6705600" cy="431800"/>
          </a:xfrm>
          <a:ln>
            <a:noFill/>
          </a:ln>
        </p:spPr>
        <p:txBody>
          <a:bodyPr>
            <a:noAutofit/>
          </a:bodyPr>
          <a:lstStyle>
            <a:lvl1pPr marL="0" indent="0" algn="ctr">
              <a:buFontTx/>
              <a:buNone/>
              <a:defRPr sz="16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609600" indent="0">
              <a:buFontTx/>
              <a:buNone/>
              <a:defRPr sz="1400">
                <a:latin typeface="Mission Gothic Regular" pitchFamily="50" charset="0"/>
              </a:defRPr>
            </a:lvl2pPr>
            <a:lvl3pPr marL="1218565" indent="0">
              <a:buFontTx/>
              <a:buNone/>
              <a:defRPr sz="1400">
                <a:latin typeface="Mission Gothic Regular" pitchFamily="50" charset="0"/>
              </a:defRPr>
            </a:lvl3pPr>
            <a:lvl4pPr marL="1828165" indent="0">
              <a:buFontTx/>
              <a:buNone/>
              <a:defRPr sz="1400">
                <a:latin typeface="Mission Gothic Regular" pitchFamily="50" charset="0"/>
              </a:defRPr>
            </a:lvl4pPr>
            <a:lvl5pPr marL="2437130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2001" y="6491819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</a:fld>
            <a:endParaRPr lang="en-US" dirty="0"/>
          </a:p>
        </p:txBody>
      </p:sp>
      <p:pic>
        <p:nvPicPr>
          <p:cNvPr id="18" name="Picture 17" descr="iPad-Retina-Display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2" y="1727200"/>
            <a:ext cx="3403838" cy="4749800"/>
          </a:xfrm>
          <a:prstGeom prst="rect">
            <a:avLst/>
          </a:prstGeom>
        </p:spPr>
      </p:pic>
      <p:sp>
        <p:nvSpPr>
          <p:cNvPr id="19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4673600" y="2235203"/>
            <a:ext cx="2609088" cy="3225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358" t="-2767" r="-15358" b="-238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375056" y="2892789"/>
            <a:ext cx="7378712" cy="941147"/>
          </a:xfrm>
          <a:prstGeom prst="rect">
            <a:avLst/>
          </a:prstGeom>
          <a:noFill/>
        </p:spPr>
        <p:txBody>
          <a:bodyPr wrap="square" lIns="65016" tIns="32508" rIns="65016" bIns="32508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90" spc="569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互联网科技大数据</a:t>
            </a:r>
            <a:endParaRPr lang="zh-CN" altLang="en-US" sz="5690" spc="569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0015" y="2339000"/>
            <a:ext cx="7168795" cy="357397"/>
          </a:xfrm>
          <a:prstGeom prst="rect">
            <a:avLst/>
          </a:prstGeom>
        </p:spPr>
        <p:txBody>
          <a:bodyPr wrap="square" lIns="65016" tIns="32508" rIns="65016" bIns="32508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95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INTERNET TECHNOLOGY DATA</a:t>
            </a:r>
            <a:endParaRPr lang="zh-CN" altLang="en-US" sz="1895" spc="3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23089" y="4192708"/>
            <a:ext cx="5082645" cy="2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工作总结 </a:t>
            </a:r>
            <a:r>
              <a:rPr lang="en-US" altLang="zh-CN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工作计划 </a:t>
            </a:r>
            <a:r>
              <a:rPr lang="en-US" altLang="zh-CN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月度计划</a:t>
            </a:r>
            <a:r>
              <a:rPr lang="en-US" altLang="zh-CN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季度报告</a:t>
            </a:r>
            <a:endParaRPr lang="zh-CN" altLang="zh-CN" sz="1515" spc="284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76846" y="3977582"/>
            <a:ext cx="1775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韩国群星 (Korea Various Artists) - Sub ti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7005" y="-1077289"/>
            <a:ext cx="577991" cy="577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2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3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86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6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/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86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6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4" grpId="0" animBg="1"/>
          <p:bldP spid="5" grpId="0"/>
          <p:bldP spid="6" grpId="0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3"/>
          <p:cNvSpPr/>
          <p:nvPr/>
        </p:nvSpPr>
        <p:spPr bwMode="auto">
          <a:xfrm>
            <a:off x="4625870" y="1829473"/>
            <a:ext cx="1467457" cy="1694414"/>
          </a:xfrm>
          <a:custGeom>
            <a:avLst/>
            <a:gdLst>
              <a:gd name="T0" fmla="*/ 1348 w 1348"/>
              <a:gd name="T1" fmla="*/ 0 h 1556"/>
              <a:gd name="T2" fmla="*/ 0 w 1348"/>
              <a:gd name="T3" fmla="*/ 779 h 1556"/>
              <a:gd name="T4" fmla="*/ 1348 w 1348"/>
              <a:gd name="T5" fmla="*/ 1556 h 1556"/>
              <a:gd name="T6" fmla="*/ 1348 w 1348"/>
              <a:gd name="T7" fmla="*/ 0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8" h="1556">
                <a:moveTo>
                  <a:pt x="1348" y="0"/>
                </a:moveTo>
                <a:lnTo>
                  <a:pt x="0" y="779"/>
                </a:lnTo>
                <a:lnTo>
                  <a:pt x="1348" y="1556"/>
                </a:lnTo>
                <a:lnTo>
                  <a:pt x="13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Freeform 24"/>
          <p:cNvSpPr/>
          <p:nvPr/>
        </p:nvSpPr>
        <p:spPr bwMode="auto">
          <a:xfrm>
            <a:off x="6093327" y="1829473"/>
            <a:ext cx="1469635" cy="1694414"/>
          </a:xfrm>
          <a:custGeom>
            <a:avLst/>
            <a:gdLst>
              <a:gd name="T0" fmla="*/ 1350 w 1350"/>
              <a:gd name="T1" fmla="*/ 779 h 1556"/>
              <a:gd name="T2" fmla="*/ 1350 w 1350"/>
              <a:gd name="T3" fmla="*/ 779 h 1556"/>
              <a:gd name="T4" fmla="*/ 0 w 1350"/>
              <a:gd name="T5" fmla="*/ 0 h 1556"/>
              <a:gd name="T6" fmla="*/ 0 w 1350"/>
              <a:gd name="T7" fmla="*/ 1556 h 1556"/>
              <a:gd name="T8" fmla="*/ 1350 w 1350"/>
              <a:gd name="T9" fmla="*/ 779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0" h="1556">
                <a:moveTo>
                  <a:pt x="1350" y="779"/>
                </a:moveTo>
                <a:lnTo>
                  <a:pt x="1350" y="779"/>
                </a:lnTo>
                <a:lnTo>
                  <a:pt x="0" y="0"/>
                </a:lnTo>
                <a:lnTo>
                  <a:pt x="0" y="1556"/>
                </a:lnTo>
                <a:lnTo>
                  <a:pt x="1350" y="7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Freeform 25"/>
          <p:cNvSpPr/>
          <p:nvPr/>
        </p:nvSpPr>
        <p:spPr bwMode="auto">
          <a:xfrm>
            <a:off x="6093327" y="2677769"/>
            <a:ext cx="1469635" cy="1694414"/>
          </a:xfrm>
          <a:custGeom>
            <a:avLst/>
            <a:gdLst>
              <a:gd name="T0" fmla="*/ 1350 w 1350"/>
              <a:gd name="T1" fmla="*/ 1556 h 1556"/>
              <a:gd name="T2" fmla="*/ 1350 w 1350"/>
              <a:gd name="T3" fmla="*/ 0 h 1556"/>
              <a:gd name="T4" fmla="*/ 0 w 1350"/>
              <a:gd name="T5" fmla="*/ 777 h 1556"/>
              <a:gd name="T6" fmla="*/ 1350 w 1350"/>
              <a:gd name="T7" fmla="*/ 1556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0" h="1556">
                <a:moveTo>
                  <a:pt x="1350" y="1556"/>
                </a:moveTo>
                <a:lnTo>
                  <a:pt x="1350" y="0"/>
                </a:lnTo>
                <a:lnTo>
                  <a:pt x="0" y="777"/>
                </a:lnTo>
                <a:lnTo>
                  <a:pt x="1350" y="15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Freeform 26"/>
          <p:cNvSpPr/>
          <p:nvPr/>
        </p:nvSpPr>
        <p:spPr bwMode="auto">
          <a:xfrm>
            <a:off x="6093327" y="3523887"/>
            <a:ext cx="1469635" cy="1696592"/>
          </a:xfrm>
          <a:custGeom>
            <a:avLst/>
            <a:gdLst>
              <a:gd name="T0" fmla="*/ 0 w 1350"/>
              <a:gd name="T1" fmla="*/ 0 h 1558"/>
              <a:gd name="T2" fmla="*/ 0 w 1350"/>
              <a:gd name="T3" fmla="*/ 1558 h 1558"/>
              <a:gd name="T4" fmla="*/ 1350 w 1350"/>
              <a:gd name="T5" fmla="*/ 779 h 1558"/>
              <a:gd name="T6" fmla="*/ 1350 w 1350"/>
              <a:gd name="T7" fmla="*/ 779 h 1558"/>
              <a:gd name="T8" fmla="*/ 0 w 1350"/>
              <a:gd name="T9" fmla="*/ 0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0" h="1558">
                <a:moveTo>
                  <a:pt x="0" y="0"/>
                </a:moveTo>
                <a:lnTo>
                  <a:pt x="0" y="1558"/>
                </a:lnTo>
                <a:lnTo>
                  <a:pt x="1350" y="779"/>
                </a:lnTo>
                <a:lnTo>
                  <a:pt x="1350" y="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Freeform 27"/>
          <p:cNvSpPr/>
          <p:nvPr/>
        </p:nvSpPr>
        <p:spPr bwMode="auto">
          <a:xfrm>
            <a:off x="4625870" y="3523887"/>
            <a:ext cx="1467457" cy="1696592"/>
          </a:xfrm>
          <a:custGeom>
            <a:avLst/>
            <a:gdLst>
              <a:gd name="T0" fmla="*/ 0 w 1348"/>
              <a:gd name="T1" fmla="*/ 779 h 1558"/>
              <a:gd name="T2" fmla="*/ 0 w 1348"/>
              <a:gd name="T3" fmla="*/ 779 h 1558"/>
              <a:gd name="T4" fmla="*/ 1348 w 1348"/>
              <a:gd name="T5" fmla="*/ 1558 h 1558"/>
              <a:gd name="T6" fmla="*/ 1348 w 1348"/>
              <a:gd name="T7" fmla="*/ 0 h 1558"/>
              <a:gd name="T8" fmla="*/ 0 w 1348"/>
              <a:gd name="T9" fmla="*/ 779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558">
                <a:moveTo>
                  <a:pt x="0" y="779"/>
                </a:moveTo>
                <a:lnTo>
                  <a:pt x="0" y="779"/>
                </a:lnTo>
                <a:lnTo>
                  <a:pt x="1348" y="1558"/>
                </a:lnTo>
                <a:lnTo>
                  <a:pt x="1348" y="0"/>
                </a:lnTo>
                <a:lnTo>
                  <a:pt x="0" y="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Freeform 28"/>
          <p:cNvSpPr/>
          <p:nvPr/>
        </p:nvSpPr>
        <p:spPr bwMode="auto">
          <a:xfrm>
            <a:off x="4625870" y="2677769"/>
            <a:ext cx="1467457" cy="1694414"/>
          </a:xfrm>
          <a:custGeom>
            <a:avLst/>
            <a:gdLst>
              <a:gd name="T0" fmla="*/ 0 w 1348"/>
              <a:gd name="T1" fmla="*/ 0 h 1556"/>
              <a:gd name="T2" fmla="*/ 0 w 1348"/>
              <a:gd name="T3" fmla="*/ 0 h 1556"/>
              <a:gd name="T4" fmla="*/ 0 w 1348"/>
              <a:gd name="T5" fmla="*/ 1556 h 1556"/>
              <a:gd name="T6" fmla="*/ 1348 w 1348"/>
              <a:gd name="T7" fmla="*/ 777 h 1556"/>
              <a:gd name="T8" fmla="*/ 0 w 1348"/>
              <a:gd name="T9" fmla="*/ 0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556">
                <a:moveTo>
                  <a:pt x="0" y="0"/>
                </a:moveTo>
                <a:lnTo>
                  <a:pt x="0" y="0"/>
                </a:lnTo>
                <a:lnTo>
                  <a:pt x="0" y="1556"/>
                </a:lnTo>
                <a:lnTo>
                  <a:pt x="1348" y="7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Freeform 29"/>
          <p:cNvSpPr/>
          <p:nvPr/>
        </p:nvSpPr>
        <p:spPr bwMode="auto">
          <a:xfrm>
            <a:off x="5017298" y="2282558"/>
            <a:ext cx="2149875" cy="2484836"/>
          </a:xfrm>
          <a:custGeom>
            <a:avLst/>
            <a:gdLst>
              <a:gd name="T0" fmla="*/ 1248 w 1248"/>
              <a:gd name="T1" fmla="*/ 1082 h 1442"/>
              <a:gd name="T2" fmla="*/ 623 w 1248"/>
              <a:gd name="T3" fmla="*/ 1442 h 1442"/>
              <a:gd name="T4" fmla="*/ 0 w 1248"/>
              <a:gd name="T5" fmla="*/ 1082 h 1442"/>
              <a:gd name="T6" fmla="*/ 0 w 1248"/>
              <a:gd name="T7" fmla="*/ 360 h 1442"/>
              <a:gd name="T8" fmla="*/ 623 w 1248"/>
              <a:gd name="T9" fmla="*/ 0 h 1442"/>
              <a:gd name="T10" fmla="*/ 1248 w 1248"/>
              <a:gd name="T11" fmla="*/ 360 h 1442"/>
              <a:gd name="T12" fmla="*/ 1248 w 1248"/>
              <a:gd name="T13" fmla="*/ 1082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8" h="1442">
                <a:moveTo>
                  <a:pt x="1248" y="1082"/>
                </a:moveTo>
                <a:lnTo>
                  <a:pt x="623" y="1442"/>
                </a:lnTo>
                <a:lnTo>
                  <a:pt x="0" y="1082"/>
                </a:lnTo>
                <a:lnTo>
                  <a:pt x="0" y="360"/>
                </a:lnTo>
                <a:lnTo>
                  <a:pt x="623" y="0"/>
                </a:lnTo>
                <a:lnTo>
                  <a:pt x="1248" y="360"/>
                </a:lnTo>
                <a:lnTo>
                  <a:pt x="1248" y="108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Freeform 29"/>
          <p:cNvSpPr/>
          <p:nvPr/>
        </p:nvSpPr>
        <p:spPr bwMode="auto">
          <a:xfrm>
            <a:off x="5415117" y="2739843"/>
            <a:ext cx="1358597" cy="1570273"/>
          </a:xfrm>
          <a:custGeom>
            <a:avLst/>
            <a:gdLst>
              <a:gd name="T0" fmla="*/ 1248 w 1248"/>
              <a:gd name="T1" fmla="*/ 1082 h 1442"/>
              <a:gd name="T2" fmla="*/ 623 w 1248"/>
              <a:gd name="T3" fmla="*/ 1442 h 1442"/>
              <a:gd name="T4" fmla="*/ 0 w 1248"/>
              <a:gd name="T5" fmla="*/ 1082 h 1442"/>
              <a:gd name="T6" fmla="*/ 0 w 1248"/>
              <a:gd name="T7" fmla="*/ 360 h 1442"/>
              <a:gd name="T8" fmla="*/ 623 w 1248"/>
              <a:gd name="T9" fmla="*/ 0 h 1442"/>
              <a:gd name="T10" fmla="*/ 1248 w 1248"/>
              <a:gd name="T11" fmla="*/ 360 h 1442"/>
              <a:gd name="T12" fmla="*/ 1248 w 1248"/>
              <a:gd name="T13" fmla="*/ 1082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8" h="1442">
                <a:moveTo>
                  <a:pt x="1248" y="1082"/>
                </a:moveTo>
                <a:lnTo>
                  <a:pt x="623" y="1442"/>
                </a:lnTo>
                <a:lnTo>
                  <a:pt x="0" y="1082"/>
                </a:lnTo>
                <a:lnTo>
                  <a:pt x="0" y="360"/>
                </a:lnTo>
                <a:lnTo>
                  <a:pt x="623" y="0"/>
                </a:lnTo>
                <a:lnTo>
                  <a:pt x="1248" y="360"/>
                </a:lnTo>
                <a:lnTo>
                  <a:pt x="1248" y="10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55236" y="1894123"/>
            <a:ext cx="2289731" cy="2460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员工界面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2"/>
          <p:cNvSpPr txBox="1"/>
          <p:nvPr/>
        </p:nvSpPr>
        <p:spPr>
          <a:xfrm>
            <a:off x="9074402" y="2186401"/>
            <a:ext cx="2492218" cy="791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5024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55236" y="3243456"/>
            <a:ext cx="2289731" cy="2460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系统保护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32"/>
          <p:cNvSpPr txBox="1"/>
          <p:nvPr/>
        </p:nvSpPr>
        <p:spPr>
          <a:xfrm>
            <a:off x="9074402" y="3535736"/>
            <a:ext cx="2492218" cy="791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5024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55236" y="4592790"/>
            <a:ext cx="2289731" cy="2460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数据分析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32"/>
          <p:cNvSpPr txBox="1"/>
          <p:nvPr/>
        </p:nvSpPr>
        <p:spPr>
          <a:xfrm>
            <a:off x="9074402" y="4885069"/>
            <a:ext cx="2492218" cy="791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5024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241172" y="1934309"/>
            <a:ext cx="604475" cy="604662"/>
          </a:xfrm>
          <a:prstGeom prst="roundRect">
            <a:avLst>
              <a:gd name="adj" fmla="val 16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241172" y="3283642"/>
            <a:ext cx="604475" cy="604662"/>
          </a:xfrm>
          <a:prstGeom prst="roundRect">
            <a:avLst>
              <a:gd name="adj" fmla="val 165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241172" y="4632974"/>
            <a:ext cx="604475" cy="604662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841686" y="1894123"/>
            <a:ext cx="2289731" cy="2460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创意策略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32"/>
          <p:cNvSpPr txBox="1"/>
          <p:nvPr/>
        </p:nvSpPr>
        <p:spPr>
          <a:xfrm flipH="1">
            <a:off x="673369" y="2186401"/>
            <a:ext cx="2458048" cy="791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5024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841686" y="3243456"/>
            <a:ext cx="2289731" cy="2460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安全级别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 flipH="1">
            <a:off x="673369" y="3535736"/>
            <a:ext cx="2458048" cy="791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5024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841686" y="4592790"/>
            <a:ext cx="2289731" cy="2460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产品发布 </a:t>
            </a:r>
            <a:endParaRPr lang="en-AU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Text Placeholder 32"/>
          <p:cNvSpPr txBox="1"/>
          <p:nvPr/>
        </p:nvSpPr>
        <p:spPr>
          <a:xfrm flipH="1">
            <a:off x="673369" y="4885069"/>
            <a:ext cx="2458048" cy="7919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5024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此处添加详细文本描述，建议与标题相关并符合整体语言风格，语言描述尽量简洁生动。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 flipH="1">
            <a:off x="3341008" y="1934309"/>
            <a:ext cx="604475" cy="604662"/>
          </a:xfrm>
          <a:prstGeom prst="roundRect">
            <a:avLst>
              <a:gd name="adj" fmla="val 165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AU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 flipH="1">
            <a:off x="3341008" y="3283642"/>
            <a:ext cx="604475" cy="604662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 flipH="1">
            <a:off x="3341008" y="4632974"/>
            <a:ext cx="604475" cy="604662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Freeform 142"/>
          <p:cNvSpPr/>
          <p:nvPr/>
        </p:nvSpPr>
        <p:spPr bwMode="auto">
          <a:xfrm>
            <a:off x="5437757" y="2429587"/>
            <a:ext cx="292193" cy="238599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Freeform 149"/>
          <p:cNvSpPr/>
          <p:nvPr/>
        </p:nvSpPr>
        <p:spPr bwMode="auto">
          <a:xfrm>
            <a:off x="4808290" y="3356886"/>
            <a:ext cx="307100" cy="301230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Freeform 116"/>
          <p:cNvSpPr>
            <a:spLocks noEditPoints="1"/>
          </p:cNvSpPr>
          <p:nvPr/>
        </p:nvSpPr>
        <p:spPr bwMode="auto">
          <a:xfrm>
            <a:off x="5372726" y="4336600"/>
            <a:ext cx="329463" cy="290793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49"/>
          <p:cNvGrpSpPr/>
          <p:nvPr/>
        </p:nvGrpSpPr>
        <p:grpSpPr>
          <a:xfrm>
            <a:off x="7017979" y="3361566"/>
            <a:ext cx="307101" cy="307195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51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52"/>
          <p:cNvGrpSpPr/>
          <p:nvPr/>
        </p:nvGrpSpPr>
        <p:grpSpPr>
          <a:xfrm>
            <a:off x="6527889" y="2476042"/>
            <a:ext cx="311574" cy="193861"/>
            <a:chOff x="8292784" y="1202455"/>
            <a:chExt cx="311687" cy="193872"/>
          </a:xfrm>
        </p:grpSpPr>
        <p:sp>
          <p:nvSpPr>
            <p:cNvPr id="54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55"/>
          <p:cNvGrpSpPr/>
          <p:nvPr/>
        </p:nvGrpSpPr>
        <p:grpSpPr>
          <a:xfrm>
            <a:off x="6475996" y="4309048"/>
            <a:ext cx="402511" cy="331057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57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avLst/>
              <a:gdLst>
                <a:gd name="T0" fmla="*/ 127 w 127"/>
                <a:gd name="T1" fmla="*/ 30 h 67"/>
                <a:gd name="T2" fmla="*/ 93 w 127"/>
                <a:gd name="T3" fmla="*/ 0 h 67"/>
                <a:gd name="T4" fmla="*/ 0 w 127"/>
                <a:gd name="T5" fmla="*/ 36 h 67"/>
                <a:gd name="T6" fmla="*/ 35 w 127"/>
                <a:gd name="T7" fmla="*/ 67 h 67"/>
                <a:gd name="T8" fmla="*/ 127 w 127"/>
                <a:gd name="T9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avLst/>
              <a:gdLst>
                <a:gd name="T0" fmla="*/ 0 w 93"/>
                <a:gd name="T1" fmla="*/ 0 h 111"/>
                <a:gd name="T2" fmla="*/ 0 w 93"/>
                <a:gd name="T3" fmla="*/ 111 h 111"/>
                <a:gd name="T4" fmla="*/ 93 w 93"/>
                <a:gd name="T5" fmla="*/ 73 h 111"/>
                <a:gd name="T6" fmla="*/ 93 w 93"/>
                <a:gd name="T7" fmla="*/ 15 h 111"/>
                <a:gd name="T8" fmla="*/ 41 w 93"/>
                <a:gd name="T9" fmla="*/ 37 h 111"/>
                <a:gd name="T10" fmla="*/ 0 w 93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1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avLst/>
              <a:gdLst>
                <a:gd name="T0" fmla="*/ 0 w 128"/>
                <a:gd name="T1" fmla="*/ 36 h 66"/>
                <a:gd name="T2" fmla="*/ 36 w 128"/>
                <a:gd name="T3" fmla="*/ 66 h 66"/>
                <a:gd name="T4" fmla="*/ 128 w 128"/>
                <a:gd name="T5" fmla="*/ 29 h 66"/>
                <a:gd name="T6" fmla="*/ 93 w 128"/>
                <a:gd name="T7" fmla="*/ 0 h 66"/>
                <a:gd name="T8" fmla="*/ 0 w 128"/>
                <a:gd name="T9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avLst/>
              <a:gdLst>
                <a:gd name="T0" fmla="*/ 128 w 128"/>
                <a:gd name="T1" fmla="*/ 36 h 69"/>
                <a:gd name="T2" fmla="*/ 35 w 128"/>
                <a:gd name="T3" fmla="*/ 0 h 69"/>
                <a:gd name="T4" fmla="*/ 0 w 128"/>
                <a:gd name="T5" fmla="*/ 32 h 69"/>
                <a:gd name="T6" fmla="*/ 93 w 128"/>
                <a:gd name="T7" fmla="*/ 69 h 69"/>
                <a:gd name="T8" fmla="*/ 128 w 128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9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avLst/>
              <a:gdLst>
                <a:gd name="T0" fmla="*/ 0 w 93"/>
                <a:gd name="T1" fmla="*/ 11 h 103"/>
                <a:gd name="T2" fmla="*/ 0 w 93"/>
                <a:gd name="T3" fmla="*/ 65 h 103"/>
                <a:gd name="T4" fmla="*/ 93 w 93"/>
                <a:gd name="T5" fmla="*/ 103 h 103"/>
                <a:gd name="T6" fmla="*/ 93 w 93"/>
                <a:gd name="T7" fmla="*/ 0 h 103"/>
                <a:gd name="T8" fmla="*/ 57 w 93"/>
                <a:gd name="T9" fmla="*/ 34 h 103"/>
                <a:gd name="T10" fmla="*/ 0 w 93"/>
                <a:gd name="T11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avLst/>
              <a:gdLst>
                <a:gd name="T0" fmla="*/ 126 w 126"/>
                <a:gd name="T1" fmla="*/ 36 h 69"/>
                <a:gd name="T2" fmla="*/ 33 w 126"/>
                <a:gd name="T3" fmla="*/ 0 h 69"/>
                <a:gd name="T4" fmla="*/ 0 w 126"/>
                <a:gd name="T5" fmla="*/ 31 h 69"/>
                <a:gd name="T6" fmla="*/ 91 w 126"/>
                <a:gd name="T7" fmla="*/ 69 h 69"/>
                <a:gd name="T8" fmla="*/ 126 w 126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9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62"/>
          <p:cNvGrpSpPr/>
          <p:nvPr/>
        </p:nvGrpSpPr>
        <p:grpSpPr>
          <a:xfrm>
            <a:off x="8412420" y="3433683"/>
            <a:ext cx="307101" cy="307195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64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" name="Freeform 142"/>
          <p:cNvSpPr/>
          <p:nvPr/>
        </p:nvSpPr>
        <p:spPr bwMode="auto">
          <a:xfrm>
            <a:off x="3499563" y="4829241"/>
            <a:ext cx="292193" cy="238599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Freeform 149"/>
          <p:cNvSpPr/>
          <p:nvPr/>
        </p:nvSpPr>
        <p:spPr bwMode="auto">
          <a:xfrm>
            <a:off x="3487023" y="3448594"/>
            <a:ext cx="307100" cy="301230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" name="组合 81"/>
          <p:cNvGrpSpPr/>
          <p:nvPr/>
        </p:nvGrpSpPr>
        <p:grpSpPr>
          <a:xfrm>
            <a:off x="8403065" y="2145714"/>
            <a:ext cx="311574" cy="193861"/>
            <a:chOff x="8292784" y="1202455"/>
            <a:chExt cx="311687" cy="193872"/>
          </a:xfrm>
        </p:grpSpPr>
        <p:sp>
          <p:nvSpPr>
            <p:cNvPr id="83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5" name="Freeform 116"/>
          <p:cNvSpPr>
            <a:spLocks noEditPoints="1"/>
          </p:cNvSpPr>
          <p:nvPr/>
        </p:nvSpPr>
        <p:spPr bwMode="auto">
          <a:xfrm>
            <a:off x="3476605" y="2079093"/>
            <a:ext cx="329463" cy="290793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en-US" sz="17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" name="组合 85"/>
          <p:cNvGrpSpPr/>
          <p:nvPr/>
        </p:nvGrpSpPr>
        <p:grpSpPr>
          <a:xfrm>
            <a:off x="8347160" y="4771083"/>
            <a:ext cx="402511" cy="331057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87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avLst/>
              <a:gdLst>
                <a:gd name="T0" fmla="*/ 127 w 127"/>
                <a:gd name="T1" fmla="*/ 30 h 67"/>
                <a:gd name="T2" fmla="*/ 93 w 127"/>
                <a:gd name="T3" fmla="*/ 0 h 67"/>
                <a:gd name="T4" fmla="*/ 0 w 127"/>
                <a:gd name="T5" fmla="*/ 36 h 67"/>
                <a:gd name="T6" fmla="*/ 35 w 127"/>
                <a:gd name="T7" fmla="*/ 67 h 67"/>
                <a:gd name="T8" fmla="*/ 127 w 127"/>
                <a:gd name="T9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avLst/>
              <a:gdLst>
                <a:gd name="T0" fmla="*/ 0 w 93"/>
                <a:gd name="T1" fmla="*/ 0 h 111"/>
                <a:gd name="T2" fmla="*/ 0 w 93"/>
                <a:gd name="T3" fmla="*/ 111 h 111"/>
                <a:gd name="T4" fmla="*/ 93 w 93"/>
                <a:gd name="T5" fmla="*/ 73 h 111"/>
                <a:gd name="T6" fmla="*/ 93 w 93"/>
                <a:gd name="T7" fmla="*/ 15 h 111"/>
                <a:gd name="T8" fmla="*/ 41 w 93"/>
                <a:gd name="T9" fmla="*/ 37 h 111"/>
                <a:gd name="T10" fmla="*/ 0 w 93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1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9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avLst/>
              <a:gdLst>
                <a:gd name="T0" fmla="*/ 0 w 128"/>
                <a:gd name="T1" fmla="*/ 36 h 66"/>
                <a:gd name="T2" fmla="*/ 36 w 128"/>
                <a:gd name="T3" fmla="*/ 66 h 66"/>
                <a:gd name="T4" fmla="*/ 128 w 128"/>
                <a:gd name="T5" fmla="*/ 29 h 66"/>
                <a:gd name="T6" fmla="*/ 93 w 128"/>
                <a:gd name="T7" fmla="*/ 0 h 66"/>
                <a:gd name="T8" fmla="*/ 0 w 128"/>
                <a:gd name="T9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avLst/>
              <a:gdLst>
                <a:gd name="T0" fmla="*/ 128 w 128"/>
                <a:gd name="T1" fmla="*/ 36 h 69"/>
                <a:gd name="T2" fmla="*/ 35 w 128"/>
                <a:gd name="T3" fmla="*/ 0 h 69"/>
                <a:gd name="T4" fmla="*/ 0 w 128"/>
                <a:gd name="T5" fmla="*/ 32 h 69"/>
                <a:gd name="T6" fmla="*/ 93 w 128"/>
                <a:gd name="T7" fmla="*/ 69 h 69"/>
                <a:gd name="T8" fmla="*/ 128 w 128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9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avLst/>
              <a:gdLst>
                <a:gd name="T0" fmla="*/ 0 w 93"/>
                <a:gd name="T1" fmla="*/ 11 h 103"/>
                <a:gd name="T2" fmla="*/ 0 w 93"/>
                <a:gd name="T3" fmla="*/ 65 h 103"/>
                <a:gd name="T4" fmla="*/ 93 w 93"/>
                <a:gd name="T5" fmla="*/ 103 h 103"/>
                <a:gd name="T6" fmla="*/ 93 w 93"/>
                <a:gd name="T7" fmla="*/ 0 h 103"/>
                <a:gd name="T8" fmla="*/ 57 w 93"/>
                <a:gd name="T9" fmla="*/ 34 h 103"/>
                <a:gd name="T10" fmla="*/ 0 w 93"/>
                <a:gd name="T11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avLst/>
              <a:gdLst>
                <a:gd name="T0" fmla="*/ 126 w 126"/>
                <a:gd name="T1" fmla="*/ 36 h 69"/>
                <a:gd name="T2" fmla="*/ 33 w 126"/>
                <a:gd name="T3" fmla="*/ 0 h 69"/>
                <a:gd name="T4" fmla="*/ 0 w 126"/>
                <a:gd name="T5" fmla="*/ 31 h 69"/>
                <a:gd name="T6" fmla="*/ 91 w 126"/>
                <a:gd name="T7" fmla="*/ 69 h 69"/>
                <a:gd name="T8" fmla="*/ 126 w 126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9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6" grpId="0"/>
      <p:bldP spid="38" grpId="0"/>
      <p:bldP spid="39" grpId="0"/>
      <p:bldP spid="40" grpId="0"/>
      <p:bldP spid="42" grpId="0"/>
      <p:bldP spid="43" grpId="0"/>
      <p:bldP spid="44" grpId="0" animBg="1"/>
      <p:bldP spid="45" grpId="0" animBg="1"/>
      <p:bldP spid="46" grpId="0" animBg="1"/>
      <p:bldP spid="47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16" idx="2"/>
          </p:cNvCxnSpPr>
          <p:nvPr/>
        </p:nvCxnSpPr>
        <p:spPr>
          <a:xfrm rot="10800000" flipV="1">
            <a:off x="2476674" y="3523832"/>
            <a:ext cx="761963" cy="413"/>
          </a:xfrm>
          <a:prstGeom prst="line">
            <a:avLst/>
          </a:prstGeom>
          <a:ln w="952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6"/>
          </p:cNvCxnSpPr>
          <p:nvPr/>
        </p:nvCxnSpPr>
        <p:spPr>
          <a:xfrm>
            <a:off x="8426155" y="3523832"/>
            <a:ext cx="812945" cy="413"/>
          </a:xfrm>
          <a:prstGeom prst="line">
            <a:avLst/>
          </a:prstGeom>
          <a:ln w="952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2381428" y="1905074"/>
            <a:ext cx="1611704" cy="1611703"/>
          </a:xfrm>
          <a:prstGeom prst="arc">
            <a:avLst/>
          </a:prstGeom>
          <a:ln w="952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253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" name="Group 50"/>
          <p:cNvGrpSpPr/>
          <p:nvPr/>
        </p:nvGrpSpPr>
        <p:grpSpPr>
          <a:xfrm>
            <a:off x="3238636" y="2787361"/>
            <a:ext cx="1472946" cy="1472945"/>
            <a:chOff x="2428860" y="2090493"/>
            <a:chExt cx="1104770" cy="1104770"/>
          </a:xfrm>
        </p:grpSpPr>
        <p:sp>
          <p:nvSpPr>
            <p:cNvPr id="16" name="Oval 15"/>
            <p:cNvSpPr/>
            <p:nvPr/>
          </p:nvSpPr>
          <p:spPr>
            <a:xfrm>
              <a:off x="2428860" y="2090493"/>
              <a:ext cx="1104770" cy="110477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5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2737725" y="2451987"/>
              <a:ext cx="379548" cy="379548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5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Arc 31"/>
          <p:cNvSpPr/>
          <p:nvPr/>
        </p:nvSpPr>
        <p:spPr>
          <a:xfrm flipH="1">
            <a:off x="7715172" y="1905074"/>
            <a:ext cx="1611704" cy="1611703"/>
          </a:xfrm>
          <a:prstGeom prst="arc">
            <a:avLst/>
          </a:prstGeom>
          <a:ln w="952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253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8" name="Group 47"/>
          <p:cNvGrpSpPr/>
          <p:nvPr/>
        </p:nvGrpSpPr>
        <p:grpSpPr>
          <a:xfrm>
            <a:off x="6953210" y="2787361"/>
            <a:ext cx="1472945" cy="1472945"/>
            <a:chOff x="5214942" y="2090493"/>
            <a:chExt cx="1104770" cy="1104770"/>
          </a:xfrm>
        </p:grpSpPr>
        <p:sp>
          <p:nvSpPr>
            <p:cNvPr id="25" name="Oval 24"/>
            <p:cNvSpPr/>
            <p:nvPr/>
          </p:nvSpPr>
          <p:spPr>
            <a:xfrm>
              <a:off x="5214942" y="2090493"/>
              <a:ext cx="1104770" cy="110477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5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5633022" y="2401809"/>
              <a:ext cx="337810" cy="426798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5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Arc 33"/>
          <p:cNvSpPr/>
          <p:nvPr/>
        </p:nvSpPr>
        <p:spPr>
          <a:xfrm flipV="1">
            <a:off x="3619619" y="3524246"/>
            <a:ext cx="1611704" cy="1611703"/>
          </a:xfrm>
          <a:prstGeom prst="arc">
            <a:avLst/>
          </a:prstGeom>
          <a:ln w="952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253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9" name="Group 49"/>
          <p:cNvGrpSpPr/>
          <p:nvPr/>
        </p:nvGrpSpPr>
        <p:grpSpPr>
          <a:xfrm>
            <a:off x="4476828" y="2787359"/>
            <a:ext cx="1472946" cy="1472945"/>
            <a:chOff x="3357554" y="2090493"/>
            <a:chExt cx="1104770" cy="1104770"/>
          </a:xfrm>
        </p:grpSpPr>
        <p:sp>
          <p:nvSpPr>
            <p:cNvPr id="23" name="Oval 22"/>
            <p:cNvSpPr/>
            <p:nvPr/>
          </p:nvSpPr>
          <p:spPr>
            <a:xfrm>
              <a:off x="3357554" y="2090493"/>
              <a:ext cx="1104770" cy="110477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5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731757" y="2455892"/>
              <a:ext cx="427458" cy="348878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5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Arc 32"/>
          <p:cNvSpPr/>
          <p:nvPr/>
        </p:nvSpPr>
        <p:spPr>
          <a:xfrm flipH="1" flipV="1">
            <a:off x="6476981" y="3524246"/>
            <a:ext cx="1611704" cy="1611703"/>
          </a:xfrm>
          <a:prstGeom prst="arc">
            <a:avLst/>
          </a:prstGeom>
          <a:ln w="952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253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0" name="Group 48"/>
          <p:cNvGrpSpPr/>
          <p:nvPr/>
        </p:nvGrpSpPr>
        <p:grpSpPr>
          <a:xfrm>
            <a:off x="5715019" y="2787359"/>
            <a:ext cx="1472945" cy="1472945"/>
            <a:chOff x="4286248" y="2090493"/>
            <a:chExt cx="1104770" cy="1104770"/>
          </a:xfrm>
        </p:grpSpPr>
        <p:sp>
          <p:nvSpPr>
            <p:cNvPr id="24" name="Oval 23"/>
            <p:cNvSpPr/>
            <p:nvPr/>
          </p:nvSpPr>
          <p:spPr>
            <a:xfrm>
              <a:off x="4286248" y="2090493"/>
              <a:ext cx="1104770" cy="110477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5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4664907" y="2459705"/>
              <a:ext cx="392462" cy="318932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5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23"/>
          <p:cNvSpPr txBox="1"/>
          <p:nvPr/>
        </p:nvSpPr>
        <p:spPr>
          <a:xfrm>
            <a:off x="749148" y="1850336"/>
            <a:ext cx="2430386" cy="67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1283309" y="1467402"/>
            <a:ext cx="1896225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66775">
              <a:defRPr/>
            </a:pPr>
            <a:r>
              <a:rPr lang="en-US" altLang="zh-CN" sz="227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YOUR TITLE</a:t>
            </a:r>
            <a:endParaRPr lang="zh-CN" altLang="en-US" sz="227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1850944" y="5345376"/>
            <a:ext cx="2430386" cy="67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2385105" y="4962442"/>
            <a:ext cx="1896225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66775">
              <a:defRPr/>
            </a:pPr>
            <a:r>
              <a:rPr lang="en-US" altLang="zh-CN" sz="227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YOUR TITLE</a:t>
            </a:r>
            <a:endParaRPr lang="zh-CN" altLang="en-US" sz="227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7414108" y="5403030"/>
            <a:ext cx="2430386" cy="67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7414109" y="5020096"/>
            <a:ext cx="1896225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>
              <a:defRPr/>
            </a:pPr>
            <a:r>
              <a:rPr lang="en-US" altLang="zh-CN" sz="227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YOUR TITLE</a:t>
            </a:r>
            <a:endParaRPr lang="zh-CN" altLang="en-US" sz="227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8534779" y="2067083"/>
            <a:ext cx="2430386" cy="67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9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8534780" y="1684148"/>
            <a:ext cx="1896225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>
              <a:defRPr/>
            </a:pPr>
            <a:r>
              <a:rPr lang="en-US" altLang="zh-CN" sz="227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YOUR TITLE</a:t>
            </a:r>
            <a:endParaRPr lang="zh-CN" altLang="en-US" sz="227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44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>
            <a:off x="5374480" y="4385666"/>
            <a:ext cx="1872570" cy="2480166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949184" y="1475915"/>
            <a:ext cx="1540374" cy="1591371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944952" y="3416454"/>
            <a:ext cx="1555186" cy="1604068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706675" y="2455707"/>
            <a:ext cx="1540374" cy="1580788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9086412">
            <a:off x="6764093" y="4555312"/>
            <a:ext cx="304571" cy="32810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sz="21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123253" y="3596224"/>
            <a:ext cx="304571" cy="32810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sz="21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"/>
          <p:cNvSpPr txBox="1"/>
          <p:nvPr/>
        </p:nvSpPr>
        <p:spPr>
          <a:xfrm rot="18997969">
            <a:off x="6763928" y="2636465"/>
            <a:ext cx="304571" cy="32810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sz="21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 rot="2817072">
            <a:off x="5123253" y="1677043"/>
            <a:ext cx="304571" cy="32810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1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sz="21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Rectangle 23"/>
          <p:cNvSpPr/>
          <p:nvPr/>
        </p:nvSpPr>
        <p:spPr>
          <a:xfrm rot="18897855">
            <a:off x="5802066" y="3260846"/>
            <a:ext cx="1077218" cy="215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Rectangle 26"/>
          <p:cNvSpPr/>
          <p:nvPr/>
        </p:nvSpPr>
        <p:spPr>
          <a:xfrm rot="2726022">
            <a:off x="5327832" y="2281779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zh-CN" alt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Rectangle 27"/>
          <p:cNvSpPr/>
          <p:nvPr/>
        </p:nvSpPr>
        <p:spPr>
          <a:xfrm rot="2786029">
            <a:off x="5290092" y="4213363"/>
            <a:ext cx="1077218" cy="215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Rectangle 28"/>
          <p:cNvSpPr/>
          <p:nvPr/>
        </p:nvSpPr>
        <p:spPr>
          <a:xfrm rot="18897855">
            <a:off x="5814760" y="5180641"/>
            <a:ext cx="1077218" cy="2153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Freeform 100"/>
          <p:cNvSpPr>
            <a:spLocks noEditPoints="1"/>
          </p:cNvSpPr>
          <p:nvPr/>
        </p:nvSpPr>
        <p:spPr bwMode="auto">
          <a:xfrm>
            <a:off x="5521386" y="6248288"/>
            <a:ext cx="511529" cy="49042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Freeform 187"/>
          <p:cNvSpPr>
            <a:spLocks noEditPoints="1"/>
          </p:cNvSpPr>
          <p:nvPr/>
        </p:nvSpPr>
        <p:spPr bwMode="auto">
          <a:xfrm>
            <a:off x="7380127" y="4445476"/>
            <a:ext cx="580107" cy="374950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309256" y="3465580"/>
            <a:ext cx="558244" cy="55831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Freeform 51"/>
          <p:cNvSpPr>
            <a:spLocks noEditPoints="1"/>
          </p:cNvSpPr>
          <p:nvPr/>
        </p:nvSpPr>
        <p:spPr bwMode="auto">
          <a:xfrm>
            <a:off x="7346510" y="2382728"/>
            <a:ext cx="481346" cy="681547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4289002" y="1536598"/>
            <a:ext cx="529104" cy="48902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79" tIns="60939" rIns="121879" bIns="60939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8143922" y="4426215"/>
            <a:ext cx="2860708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38"/>
          <p:cNvSpPr/>
          <p:nvPr/>
        </p:nvSpPr>
        <p:spPr>
          <a:xfrm>
            <a:off x="8143919" y="4146676"/>
            <a:ext cx="1231106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8143922" y="2555823"/>
            <a:ext cx="2860709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41"/>
          <p:cNvSpPr/>
          <p:nvPr/>
        </p:nvSpPr>
        <p:spPr>
          <a:xfrm>
            <a:off x="8143919" y="2263585"/>
            <a:ext cx="1231106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TextBox 43"/>
          <p:cNvSpPr txBox="1"/>
          <p:nvPr/>
        </p:nvSpPr>
        <p:spPr>
          <a:xfrm>
            <a:off x="914209" y="3581506"/>
            <a:ext cx="3033825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44"/>
          <p:cNvSpPr/>
          <p:nvPr/>
        </p:nvSpPr>
        <p:spPr>
          <a:xfrm>
            <a:off x="2696146" y="3327361"/>
            <a:ext cx="1231106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TextBox 46"/>
          <p:cNvSpPr txBox="1"/>
          <p:nvPr/>
        </p:nvSpPr>
        <p:spPr>
          <a:xfrm>
            <a:off x="1106127" y="1623464"/>
            <a:ext cx="2797987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47"/>
          <p:cNvSpPr/>
          <p:nvPr/>
        </p:nvSpPr>
        <p:spPr>
          <a:xfrm>
            <a:off x="2696146" y="1369319"/>
            <a:ext cx="1231106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单击编辑标题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7"/>
          <p:cNvSpPr txBox="1"/>
          <p:nvPr/>
        </p:nvSpPr>
        <p:spPr>
          <a:xfrm>
            <a:off x="7960917" y="2246810"/>
            <a:ext cx="2086944" cy="292507"/>
          </a:xfrm>
          <a:prstGeom prst="rect">
            <a:avLst/>
          </a:prstGeom>
          <a:noFill/>
        </p:spPr>
        <p:txBody>
          <a:bodyPr wrap="square" lIns="95960" tIns="0" rIns="95960" bIns="0" anchor="ctr" anchorCtr="0">
            <a:normAutofit fontScale="70000" lnSpcReduction="20000"/>
          </a:bodyPr>
          <a:lstStyle/>
          <a:p>
            <a:pPr defTabSz="12185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3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33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33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（建议使用主题字体）</a:t>
            </a:r>
            <a:endParaRPr lang="zh-CN" altLang="en-US" sz="133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60918" y="1900852"/>
            <a:ext cx="1895861" cy="202713"/>
          </a:xfrm>
          <a:prstGeom prst="rect">
            <a:avLst/>
          </a:prstGeom>
        </p:spPr>
        <p:txBody>
          <a:bodyPr wrap="none" lIns="95960" tIns="0" rIns="95960" bIns="0">
            <a:normAutofit fontScale="70000" lnSpcReduction="20000"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标题文本预设</a:t>
            </a:r>
            <a:endParaRPr lang="zh-CN" altLang="en-US" sz="213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25"/>
          <p:cNvSpPr txBox="1"/>
          <p:nvPr/>
        </p:nvSpPr>
        <p:spPr>
          <a:xfrm>
            <a:off x="7960919" y="4729329"/>
            <a:ext cx="2251684" cy="292507"/>
          </a:xfrm>
          <a:prstGeom prst="rect">
            <a:avLst/>
          </a:prstGeom>
          <a:noFill/>
        </p:spPr>
        <p:txBody>
          <a:bodyPr wrap="square" lIns="95960" tIns="0" rIns="95960" bIns="0" anchor="ctr" anchorCtr="0">
            <a:normAutofit fontScale="70000" lnSpcReduction="20000"/>
          </a:bodyPr>
          <a:lstStyle/>
          <a:p>
            <a:pPr defTabSz="12185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3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33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33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（建议使用主题字体）</a:t>
            </a:r>
            <a:endParaRPr lang="zh-CN" altLang="en-US" sz="133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60918" y="4383370"/>
            <a:ext cx="1895861" cy="202713"/>
          </a:xfrm>
          <a:prstGeom prst="rect">
            <a:avLst/>
          </a:prstGeom>
        </p:spPr>
        <p:txBody>
          <a:bodyPr wrap="none" lIns="95960" tIns="0" rIns="95960" bIns="0">
            <a:normAutofit fontScale="70000" lnSpcReduction="20000"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标题文本预设</a:t>
            </a:r>
            <a:endParaRPr lang="zh-CN" altLang="en-US" sz="213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1777328" y="4741875"/>
            <a:ext cx="2415898" cy="292507"/>
          </a:xfrm>
          <a:prstGeom prst="rect">
            <a:avLst/>
          </a:prstGeom>
          <a:noFill/>
        </p:spPr>
        <p:txBody>
          <a:bodyPr wrap="square" lIns="95960" tIns="0" rIns="95960" bIns="0" anchor="ctr" anchorCtr="0">
            <a:normAutofit fontScale="70000" lnSpcReduction="20000"/>
          </a:bodyPr>
          <a:lstStyle/>
          <a:p>
            <a:pPr algn="r" defTabSz="12185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（建议使用主题字体）</a:t>
            </a:r>
            <a:endParaRPr lang="zh-CN" alt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97366" y="4395919"/>
            <a:ext cx="1895861" cy="202713"/>
          </a:xfrm>
          <a:prstGeom prst="rect">
            <a:avLst/>
          </a:prstGeom>
        </p:spPr>
        <p:txBody>
          <a:bodyPr wrap="none" lIns="95960" tIns="0" rIns="95960" bIns="0">
            <a:normAutofit fontScale="70000" lnSpcReduction="20000"/>
          </a:bodyPr>
          <a:lstStyle/>
          <a:p>
            <a:pPr algn="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标题文本预设</a:t>
            </a:r>
            <a:endParaRPr lang="zh-CN" altLang="en-US" sz="213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文本框 29"/>
          <p:cNvSpPr txBox="1"/>
          <p:nvPr/>
        </p:nvSpPr>
        <p:spPr>
          <a:xfrm>
            <a:off x="2122936" y="2227435"/>
            <a:ext cx="2070289" cy="292507"/>
          </a:xfrm>
          <a:prstGeom prst="rect">
            <a:avLst/>
          </a:prstGeom>
          <a:noFill/>
        </p:spPr>
        <p:txBody>
          <a:bodyPr wrap="square" lIns="95960" tIns="0" rIns="95960" bIns="0" anchor="ctr" anchorCtr="0">
            <a:normAutofit fontScale="70000" lnSpcReduction="20000"/>
          </a:bodyPr>
          <a:lstStyle/>
          <a:p>
            <a:pPr algn="r" defTabSz="12185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</a:t>
            </a:r>
            <a:b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（建议使用主题字体）</a:t>
            </a:r>
            <a:endParaRPr lang="zh-CN" altLang="en-US" sz="13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97366" y="1881477"/>
            <a:ext cx="1895861" cy="202713"/>
          </a:xfrm>
          <a:prstGeom prst="rect">
            <a:avLst/>
          </a:prstGeom>
        </p:spPr>
        <p:txBody>
          <a:bodyPr wrap="none" lIns="95960" tIns="0" rIns="95960" bIns="0">
            <a:normAutofit fontScale="70000" lnSpcReduction="20000"/>
          </a:bodyPr>
          <a:lstStyle/>
          <a:p>
            <a:pPr algn="r" defTabSz="12185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标题文本预设</a:t>
            </a:r>
            <a:endParaRPr lang="zh-CN" altLang="en-US" sz="213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241512" y="2158660"/>
            <a:ext cx="3679930" cy="2975603"/>
            <a:chOff x="3180551" y="1618595"/>
            <a:chExt cx="2761103" cy="2232635"/>
          </a:xfrm>
        </p:grpSpPr>
        <p:sp>
          <p:nvSpPr>
            <p:cNvPr id="8" name="椭圆 7"/>
            <p:cNvSpPr/>
            <p:nvPr/>
          </p:nvSpPr>
          <p:spPr>
            <a:xfrm>
              <a:off x="3940529" y="2105946"/>
              <a:ext cx="1257932" cy="125793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193927" y="1618595"/>
              <a:ext cx="600454" cy="827147"/>
              <a:chOff x="7106847" y="1621875"/>
              <a:chExt cx="972030" cy="1339009"/>
            </a:xfrm>
          </p:grpSpPr>
          <p:sp>
            <p:nvSpPr>
              <p:cNvPr id="30" name="梯形 29"/>
              <p:cNvSpPr/>
              <p:nvPr/>
            </p:nvSpPr>
            <p:spPr>
              <a:xfrm rot="13500000">
                <a:off x="7528982" y="1860283"/>
                <a:ext cx="788304" cy="311487"/>
              </a:xfrm>
              <a:prstGeom prst="trapezoid">
                <a:avLst>
                  <a:gd name="adj" fmla="val 39970"/>
                </a:avLst>
              </a:pr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箭头: 右 30"/>
              <p:cNvSpPr/>
              <p:nvPr/>
            </p:nvSpPr>
            <p:spPr>
              <a:xfrm rot="8100000">
                <a:off x="7106847" y="1876426"/>
                <a:ext cx="827318" cy="1084458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梯形 9"/>
            <p:cNvSpPr/>
            <p:nvPr/>
          </p:nvSpPr>
          <p:spPr>
            <a:xfrm rot="8100000" flipH="1">
              <a:off x="3180551" y="1765868"/>
              <a:ext cx="486960" cy="192415"/>
            </a:xfrm>
            <a:prstGeom prst="trapezoid">
              <a:avLst>
                <a:gd name="adj" fmla="val 39970"/>
              </a:avLst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箭头: 右 10"/>
            <p:cNvSpPr/>
            <p:nvPr/>
          </p:nvSpPr>
          <p:spPr>
            <a:xfrm rot="13500000" flipH="1">
              <a:off x="3417217" y="1775840"/>
              <a:ext cx="511060" cy="669903"/>
            </a:xfrm>
            <a:prstGeom prst="rightArrow">
              <a:avLst>
                <a:gd name="adj1" fmla="val 50000"/>
                <a:gd name="adj2" fmla="val 5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114506" y="3103504"/>
              <a:ext cx="827148" cy="600454"/>
              <a:chOff x="6978277" y="4025687"/>
              <a:chExt cx="1339009" cy="972032"/>
            </a:xfrm>
          </p:grpSpPr>
          <p:sp>
            <p:nvSpPr>
              <p:cNvPr id="28" name="梯形 27"/>
              <p:cNvSpPr/>
              <p:nvPr/>
            </p:nvSpPr>
            <p:spPr>
              <a:xfrm rot="8100000" flipV="1">
                <a:off x="7528982" y="4686232"/>
                <a:ext cx="788304" cy="311487"/>
              </a:xfrm>
              <a:prstGeom prst="trapezoid">
                <a:avLst>
                  <a:gd name="adj" fmla="val 39970"/>
                </a:avLst>
              </a:prstGeom>
              <a:solidFill>
                <a:schemeClr val="accent4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箭头: 右 28"/>
              <p:cNvSpPr/>
              <p:nvPr/>
            </p:nvSpPr>
            <p:spPr>
              <a:xfrm rot="13500000" flipV="1">
                <a:off x="7106847" y="3897117"/>
                <a:ext cx="827318" cy="1084458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梯形 12"/>
            <p:cNvSpPr/>
            <p:nvPr/>
          </p:nvSpPr>
          <p:spPr>
            <a:xfrm rot="13500000" flipH="1" flipV="1">
              <a:off x="3180551" y="3511542"/>
              <a:ext cx="486960" cy="192415"/>
            </a:xfrm>
            <a:prstGeom prst="trapezoid">
              <a:avLst>
                <a:gd name="adj" fmla="val 39970"/>
              </a:avLst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箭头: 右 13"/>
            <p:cNvSpPr/>
            <p:nvPr/>
          </p:nvSpPr>
          <p:spPr>
            <a:xfrm rot="8100000" flipH="1" flipV="1">
              <a:off x="3417217" y="3024081"/>
              <a:ext cx="511060" cy="669903"/>
            </a:xfrm>
            <a:prstGeom prst="rightArrow">
              <a:avLst>
                <a:gd name="adj1" fmla="val 50000"/>
                <a:gd name="adj2" fmla="val 5375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08105" y="1966636"/>
              <a:ext cx="245501" cy="300082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endParaRPr lang="en-US" altLang="zh-CN" sz="266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306120" y="1966636"/>
              <a:ext cx="245501" cy="300082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</a:t>
              </a:r>
              <a:endParaRPr lang="en-US" altLang="zh-CN" sz="266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508105" y="3203172"/>
              <a:ext cx="245501" cy="300082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  <a:endParaRPr lang="en-US" altLang="zh-CN" sz="266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306120" y="3203172"/>
              <a:ext cx="245501" cy="300082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b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  <a:endParaRPr lang="en-US" altLang="zh-CN" sz="266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4257291" y="2429639"/>
              <a:ext cx="607624" cy="610546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265" r="-10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370399" y="2724614"/>
            <a:ext cx="1408773" cy="14087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5098497" y="351843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6472197" y="352454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098497" y="3889005"/>
            <a:ext cx="1920108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6472197" y="388900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098497" y="2617952"/>
            <a:ext cx="3888219" cy="802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3790" dirty="0">
                <a:solidFill>
                  <a:prstClr val="white"/>
                </a:solidFill>
                <a:latin typeface="造字工房悦黑体验版常规体" pitchFamily="50" charset="-122"/>
                <a:ea typeface="造字工房悦黑体验版常规体" pitchFamily="50" charset="-122"/>
                <a:cs typeface="宋体" panose="02010600030101010101" pitchFamily="2" charset="-122"/>
              </a:rPr>
              <a:t>标题文字</a:t>
            </a:r>
            <a:endParaRPr lang="zh-CN" altLang="en-US" sz="3790" dirty="0">
              <a:solidFill>
                <a:prstClr val="white"/>
              </a:solidFill>
              <a:latin typeface="造字工房悦黑体验版常规体" pitchFamily="50" charset="-122"/>
              <a:ea typeface="造字工房悦黑体验版常规体" pitchFamily="50" charset="-122"/>
              <a:cs typeface="宋体" panose="02010600030101010101" pitchFamily="2" charset="-122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3663637" y="2751930"/>
            <a:ext cx="1069203" cy="13538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spc="400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8800" spc="4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8074573" y="352454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箭头连接符 20"/>
          <p:cNvCxnSpPr>
            <a:cxnSpLocks noChangeShapeType="1"/>
          </p:cNvCxnSpPr>
          <p:nvPr/>
        </p:nvCxnSpPr>
        <p:spPr bwMode="auto">
          <a:xfrm>
            <a:off x="7947411" y="2545767"/>
            <a:ext cx="2039726" cy="0"/>
          </a:xfrm>
          <a:prstGeom prst="straightConnector1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tailEnd type="arrow" w="med" len="med"/>
          </a:ln>
        </p:spPr>
      </p:cxnSp>
      <p:cxnSp>
        <p:nvCxnSpPr>
          <p:cNvPr id="23" name="直接箭头连接符 22"/>
          <p:cNvCxnSpPr>
            <a:cxnSpLocks noChangeShapeType="1"/>
            <a:stCxn id="20" idx="4"/>
          </p:cNvCxnSpPr>
          <p:nvPr/>
        </p:nvCxnSpPr>
        <p:spPr bwMode="auto">
          <a:xfrm>
            <a:off x="5825165" y="4953239"/>
            <a:ext cx="6349" cy="1258740"/>
          </a:xfrm>
          <a:prstGeom prst="straightConnector1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tailEnd type="arrow" w="med" len="med"/>
          </a:ln>
        </p:spPr>
      </p:cxnSp>
      <p:cxnSp>
        <p:nvCxnSpPr>
          <p:cNvPr id="25" name="直接箭头连接符 24"/>
          <p:cNvCxnSpPr>
            <a:cxnSpLocks noChangeShapeType="1"/>
          </p:cNvCxnSpPr>
          <p:nvPr/>
        </p:nvCxnSpPr>
        <p:spPr bwMode="auto">
          <a:xfrm flipH="1">
            <a:off x="1487576" y="2789051"/>
            <a:ext cx="2228041" cy="0"/>
          </a:xfrm>
          <a:prstGeom prst="straightConnector1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round/>
            <a:tailEnd type="arrow" w="med" len="med"/>
          </a:ln>
        </p:spPr>
      </p:cxnSp>
      <p:sp>
        <p:nvSpPr>
          <p:cNvPr id="18" name="Oval 98"/>
          <p:cNvSpPr>
            <a:spLocks noChangeArrowheads="1"/>
          </p:cNvSpPr>
          <p:nvPr/>
        </p:nvSpPr>
        <p:spPr bwMode="auto">
          <a:xfrm>
            <a:off x="3937786" y="1568394"/>
            <a:ext cx="2264010" cy="202667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txBody>
          <a:bodyPr lIns="115129" tIns="57564" rIns="115129" bIns="57564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Oval 100"/>
          <p:cNvSpPr>
            <a:spLocks noChangeArrowheads="1"/>
          </p:cNvSpPr>
          <p:nvPr/>
        </p:nvSpPr>
        <p:spPr bwMode="auto">
          <a:xfrm>
            <a:off x="5622041" y="1464731"/>
            <a:ext cx="2816260" cy="252382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lIns="115129" tIns="57564" rIns="115129" bIns="57564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Oval 101"/>
          <p:cNvSpPr>
            <a:spLocks noChangeArrowheads="1"/>
          </p:cNvSpPr>
          <p:nvPr/>
        </p:nvSpPr>
        <p:spPr bwMode="auto">
          <a:xfrm>
            <a:off x="4646613" y="2812324"/>
            <a:ext cx="2357110" cy="2130339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lIns="115129" tIns="57564" rIns="115129" bIns="57564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52558" y="1314530"/>
            <a:ext cx="2054536" cy="1109729"/>
          </a:xfrm>
          <a:prstGeom prst="rect">
            <a:avLst/>
          </a:prstGeom>
          <a:noFill/>
        </p:spPr>
        <p:txBody>
          <a:bodyPr lIns="115129" tIns="57564" rIns="115129" bIns="57564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……</a:t>
            </a:r>
            <a:endParaRPr lang="en-US" altLang="zh-CN" sz="114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5974" y="4942663"/>
            <a:ext cx="2403660" cy="853249"/>
          </a:xfrm>
          <a:prstGeom prst="rect">
            <a:avLst/>
          </a:prstGeom>
          <a:noFill/>
        </p:spPr>
        <p:txBody>
          <a:bodyPr lIns="115129" tIns="57564" rIns="115129" bIns="57564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……</a:t>
            </a:r>
            <a:endParaRPr lang="en-US" altLang="zh-CN" sz="114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2467" y="1532427"/>
            <a:ext cx="2054536" cy="1109729"/>
          </a:xfrm>
          <a:prstGeom prst="rect">
            <a:avLst/>
          </a:prstGeom>
          <a:noFill/>
        </p:spPr>
        <p:txBody>
          <a:bodyPr lIns="115129" tIns="57564" rIns="115129" bIns="57564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……</a:t>
            </a:r>
            <a:endParaRPr lang="en-US" altLang="zh-CN" sz="114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15978" y="2194589"/>
            <a:ext cx="1172207" cy="505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5129" tIns="57564" rIns="115129" bIns="57564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</a:t>
            </a:r>
            <a:r>
              <a:rPr lang="en-US" altLang="zh-CN" sz="25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253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61500" y="2342676"/>
            <a:ext cx="1172207" cy="505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5129" tIns="57564" rIns="115129" bIns="57564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</a:t>
            </a:r>
            <a:r>
              <a:rPr lang="en-US" altLang="zh-CN" sz="25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253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55992" y="3635264"/>
            <a:ext cx="1172207" cy="505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5129" tIns="57564" rIns="115129" bIns="57564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项目</a:t>
            </a:r>
            <a:r>
              <a:rPr lang="en-US" altLang="zh-CN" sz="253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253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右弧形箭头 30"/>
          <p:cNvSpPr>
            <a:spLocks noChangeArrowheads="1"/>
          </p:cNvSpPr>
          <p:nvPr/>
        </p:nvSpPr>
        <p:spPr bwMode="auto">
          <a:xfrm rot="9229339">
            <a:off x="3724081" y="3377171"/>
            <a:ext cx="672855" cy="1138155"/>
          </a:xfrm>
          <a:prstGeom prst="curvedLeftArrow">
            <a:avLst>
              <a:gd name="adj1" fmla="val 22171"/>
              <a:gd name="adj2" fmla="val 44343"/>
              <a:gd name="adj3" fmla="val 25000"/>
            </a:avLst>
          </a:prstGeom>
          <a:solidFill>
            <a:schemeClr val="accent3"/>
          </a:solidFill>
          <a:ln w="19050">
            <a:noFill/>
            <a:miter lim="800000"/>
          </a:ln>
        </p:spPr>
        <p:txBody>
          <a:bodyPr rot="10800000" lIns="115129" tIns="57564" rIns="115129" bIns="57564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5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48291" y="3994906"/>
            <a:ext cx="1806976" cy="403390"/>
          </a:xfrm>
          <a:prstGeom prst="rect">
            <a:avLst/>
          </a:prstGeom>
          <a:noFill/>
        </p:spPr>
        <p:txBody>
          <a:bodyPr lIns="115129" tIns="57564" rIns="115129" bIns="57564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补充性文字</a:t>
            </a:r>
            <a:endParaRPr lang="zh-CN" altLang="en-US" sz="186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/>
      <p:bldP spid="24" grpId="0"/>
      <p:bldP spid="26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entagon 35"/>
          <p:cNvSpPr/>
          <p:nvPr/>
        </p:nvSpPr>
        <p:spPr>
          <a:xfrm>
            <a:off x="1188790" y="2005202"/>
            <a:ext cx="1862698" cy="1634358"/>
          </a:xfrm>
          <a:prstGeom prst="homePlate">
            <a:avLst>
              <a:gd name="adj" fmla="val 2988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  <a:endParaRPr lang="en-US" sz="226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2" name="Pentagon 66"/>
          <p:cNvSpPr/>
          <p:nvPr/>
        </p:nvSpPr>
        <p:spPr>
          <a:xfrm>
            <a:off x="3226254" y="3714770"/>
            <a:ext cx="1862698" cy="1634358"/>
          </a:xfrm>
          <a:prstGeom prst="homePlate">
            <a:avLst>
              <a:gd name="adj" fmla="val 2820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  <a:endParaRPr lang="en-US" altLang="zh-CN" sz="226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3" name="Pentagon 69"/>
          <p:cNvSpPr/>
          <p:nvPr/>
        </p:nvSpPr>
        <p:spPr>
          <a:xfrm>
            <a:off x="5263719" y="2005202"/>
            <a:ext cx="1862698" cy="1634358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  <a:endParaRPr lang="en-US" altLang="zh-CN" sz="226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4" name="Pentagon 70"/>
          <p:cNvSpPr/>
          <p:nvPr/>
        </p:nvSpPr>
        <p:spPr>
          <a:xfrm>
            <a:off x="7301183" y="3714770"/>
            <a:ext cx="1862698" cy="1634358"/>
          </a:xfrm>
          <a:prstGeom prst="homePlate">
            <a:avLst>
              <a:gd name="adj" fmla="val 2988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  <a:endParaRPr lang="en-US" altLang="zh-CN" sz="226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Pentagon 71"/>
          <p:cNvSpPr/>
          <p:nvPr/>
        </p:nvSpPr>
        <p:spPr>
          <a:xfrm>
            <a:off x="9338647" y="2005202"/>
            <a:ext cx="1862698" cy="1634358"/>
          </a:xfrm>
          <a:prstGeom prst="homePlate">
            <a:avLst>
              <a:gd name="adj" fmla="val 2988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  <a:endParaRPr lang="en-US" altLang="zh-CN" sz="226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TextBox 75"/>
          <p:cNvSpPr txBox="1"/>
          <p:nvPr/>
        </p:nvSpPr>
        <p:spPr>
          <a:xfrm>
            <a:off x="3763697" y="2308200"/>
            <a:ext cx="65" cy="24609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TextBox 82"/>
          <p:cNvSpPr txBox="1"/>
          <p:nvPr/>
        </p:nvSpPr>
        <p:spPr>
          <a:xfrm>
            <a:off x="3234998" y="2421255"/>
            <a:ext cx="1862698" cy="7712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在此录入上述图表的综合描述说明，在此录入上述图表的描述说明，在此录入上述图表的描述说明。</a:t>
            </a:r>
            <a:endParaRPr lang="zh-CN" altLang="en-US" sz="10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TextBox 31"/>
          <p:cNvSpPr txBox="1"/>
          <p:nvPr/>
        </p:nvSpPr>
        <p:spPr>
          <a:xfrm>
            <a:off x="7311114" y="2421255"/>
            <a:ext cx="1862698" cy="7712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在此录入上述图表的综合描述说明，在此录入上述图表的描述说明，在此录入上述图表的描述说明。</a:t>
            </a:r>
            <a:endParaRPr lang="zh-CN" altLang="en-US" sz="10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" name="TextBox 32"/>
          <p:cNvSpPr txBox="1"/>
          <p:nvPr/>
        </p:nvSpPr>
        <p:spPr>
          <a:xfrm>
            <a:off x="1199318" y="4116368"/>
            <a:ext cx="1860319" cy="7712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在此录入上述图表的综合描述说明，在此录入上述图表的描述说明，在此录入上述图表的描述说明。</a:t>
            </a:r>
            <a:endParaRPr lang="zh-CN" altLang="en-US" sz="10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TextBox 33"/>
          <p:cNvSpPr txBox="1"/>
          <p:nvPr/>
        </p:nvSpPr>
        <p:spPr>
          <a:xfrm>
            <a:off x="5273056" y="4116368"/>
            <a:ext cx="1862698" cy="7712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在此录入上述图表的综合描述说明，在此录入上述图表的描述说明，在此录入上述图表的描述说明。</a:t>
            </a:r>
            <a:endParaRPr lang="zh-CN" altLang="en-US" sz="10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TextBox 34"/>
          <p:cNvSpPr txBox="1"/>
          <p:nvPr/>
        </p:nvSpPr>
        <p:spPr>
          <a:xfrm>
            <a:off x="9349174" y="4116368"/>
            <a:ext cx="1862698" cy="7712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在此录入上述图表的综合描述说明，在此录入上述图表的描述说明，在此录入上述图表的描述说明。</a:t>
            </a:r>
            <a:endParaRPr lang="zh-CN" altLang="en-US" sz="10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53" y="2856435"/>
            <a:ext cx="4062305" cy="2546977"/>
          </a:xfrm>
          <a:custGeom>
            <a:avLst/>
            <a:gdLst>
              <a:gd name="connsiteX0" fmla="*/ 0 w 4309350"/>
              <a:gd name="connsiteY0" fmla="*/ 0 h 3182886"/>
              <a:gd name="connsiteX1" fmla="*/ 4309350 w 4309350"/>
              <a:gd name="connsiteY1" fmla="*/ 0 h 3182886"/>
              <a:gd name="connsiteX2" fmla="*/ 4309350 w 4309350"/>
              <a:gd name="connsiteY2" fmla="*/ 3182886 h 3182886"/>
              <a:gd name="connsiteX3" fmla="*/ 0 w 4309350"/>
              <a:gd name="connsiteY3" fmla="*/ 3182886 h 318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9350" h="3182886">
                <a:moveTo>
                  <a:pt x="0" y="0"/>
                </a:moveTo>
                <a:lnTo>
                  <a:pt x="4309350" y="0"/>
                </a:lnTo>
                <a:lnTo>
                  <a:pt x="4309350" y="3182886"/>
                </a:lnTo>
                <a:lnTo>
                  <a:pt x="0" y="3182886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2" name="Group 1"/>
          <p:cNvGrpSpPr/>
          <p:nvPr/>
        </p:nvGrpSpPr>
        <p:grpSpPr>
          <a:xfrm>
            <a:off x="1348740" y="3626350"/>
            <a:ext cx="284695" cy="284782"/>
            <a:chOff x="5528303" y="3044312"/>
            <a:chExt cx="262890" cy="262890"/>
          </a:xfrm>
        </p:grpSpPr>
        <p:sp>
          <p:nvSpPr>
            <p:cNvPr id="41" name="Oval 15"/>
            <p:cNvSpPr/>
            <p:nvPr/>
          </p:nvSpPr>
          <p:spPr>
            <a:xfrm>
              <a:off x="5528303" y="3044312"/>
              <a:ext cx="262890" cy="262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5584628" y="3106976"/>
              <a:ext cx="153678" cy="136556"/>
            </a:xfrm>
            <a:custGeom>
              <a:avLst/>
              <a:gdLst>
                <a:gd name="T0" fmla="*/ 374 w 2388"/>
                <a:gd name="T1" fmla="*/ 687 h 2123"/>
                <a:gd name="T2" fmla="*/ 700 w 2388"/>
                <a:gd name="T3" fmla="*/ 802 h 2123"/>
                <a:gd name="T4" fmla="*/ 743 w 2388"/>
                <a:gd name="T5" fmla="*/ 790 h 2123"/>
                <a:gd name="T6" fmla="*/ 924 w 2388"/>
                <a:gd name="T7" fmla="*/ 628 h 2123"/>
                <a:gd name="T8" fmla="*/ 928 w 2388"/>
                <a:gd name="T9" fmla="*/ 594 h 2123"/>
                <a:gd name="T10" fmla="*/ 840 w 2388"/>
                <a:gd name="T11" fmla="*/ 480 h 2123"/>
                <a:gd name="T12" fmla="*/ 1305 w 2388"/>
                <a:gd name="T13" fmla="*/ 5 h 2123"/>
                <a:gd name="T14" fmla="*/ 953 w 2388"/>
                <a:gd name="T15" fmla="*/ 4 h 2123"/>
                <a:gd name="T16" fmla="*/ 512 w 2388"/>
                <a:gd name="T17" fmla="*/ 230 h 2123"/>
                <a:gd name="T18" fmla="*/ 330 w 2388"/>
                <a:gd name="T19" fmla="*/ 374 h 2123"/>
                <a:gd name="T20" fmla="*/ 260 w 2388"/>
                <a:gd name="T21" fmla="*/ 534 h 2123"/>
                <a:gd name="T22" fmla="*/ 109 w 2388"/>
                <a:gd name="T23" fmla="*/ 583 h 2123"/>
                <a:gd name="T24" fmla="*/ 19 w 2388"/>
                <a:gd name="T25" fmla="*/ 656 h 2123"/>
                <a:gd name="T26" fmla="*/ 16 w 2388"/>
                <a:gd name="T27" fmla="*/ 712 h 2123"/>
                <a:gd name="T28" fmla="*/ 179 w 2388"/>
                <a:gd name="T29" fmla="*/ 893 h 2123"/>
                <a:gd name="T30" fmla="*/ 247 w 2388"/>
                <a:gd name="T31" fmla="*/ 901 h 2123"/>
                <a:gd name="T32" fmla="*/ 331 w 2388"/>
                <a:gd name="T33" fmla="*/ 827 h 2123"/>
                <a:gd name="T34" fmla="*/ 374 w 2388"/>
                <a:gd name="T35" fmla="*/ 687 h 2123"/>
                <a:gd name="T36" fmla="*/ 1053 w 2388"/>
                <a:gd name="T37" fmla="*/ 748 h 2123"/>
                <a:gd name="T38" fmla="*/ 1006 w 2388"/>
                <a:gd name="T39" fmla="*/ 745 h 2123"/>
                <a:gd name="T40" fmla="*/ 835 w 2388"/>
                <a:gd name="T41" fmla="*/ 894 h 2123"/>
                <a:gd name="T42" fmla="*/ 832 w 2388"/>
                <a:gd name="T43" fmla="*/ 942 h 2123"/>
                <a:gd name="T44" fmla="*/ 1819 w 2388"/>
                <a:gd name="T45" fmla="*/ 2065 h 2123"/>
                <a:gd name="T46" fmla="*/ 1909 w 2388"/>
                <a:gd name="T47" fmla="*/ 2072 h 2123"/>
                <a:gd name="T48" fmla="*/ 2024 w 2388"/>
                <a:gd name="T49" fmla="*/ 1975 h 2123"/>
                <a:gd name="T50" fmla="*/ 2031 w 2388"/>
                <a:gd name="T51" fmla="*/ 1885 h 2123"/>
                <a:gd name="T52" fmla="*/ 1053 w 2388"/>
                <a:gd name="T53" fmla="*/ 748 h 2123"/>
                <a:gd name="T54" fmla="*/ 2370 w 2388"/>
                <a:gd name="T55" fmla="*/ 270 h 2123"/>
                <a:gd name="T56" fmla="*/ 2315 w 2388"/>
                <a:gd name="T57" fmla="*/ 248 h 2123"/>
                <a:gd name="T58" fmla="*/ 2200 w 2388"/>
                <a:gd name="T59" fmla="*/ 428 h 2123"/>
                <a:gd name="T60" fmla="*/ 1970 w 2388"/>
                <a:gd name="T61" fmla="*/ 476 h 2123"/>
                <a:gd name="T62" fmla="*/ 1905 w 2388"/>
                <a:gd name="T63" fmla="*/ 267 h 2123"/>
                <a:gd name="T64" fmla="*/ 2012 w 2388"/>
                <a:gd name="T65" fmla="*/ 78 h 2123"/>
                <a:gd name="T66" fmla="*/ 1968 w 2388"/>
                <a:gd name="T67" fmla="*/ 35 h 2123"/>
                <a:gd name="T68" fmla="*/ 1632 w 2388"/>
                <a:gd name="T69" fmla="*/ 304 h 2123"/>
                <a:gd name="T70" fmla="*/ 1531 w 2388"/>
                <a:gd name="T71" fmla="*/ 720 h 2123"/>
                <a:gd name="T72" fmla="*/ 1371 w 2388"/>
                <a:gd name="T73" fmla="*/ 886 h 2123"/>
                <a:gd name="T74" fmla="*/ 1532 w 2388"/>
                <a:gd name="T75" fmla="*/ 1073 h 2123"/>
                <a:gd name="T76" fmla="*/ 1729 w 2388"/>
                <a:gd name="T77" fmla="*/ 886 h 2123"/>
                <a:gd name="T78" fmla="*/ 1967 w 2388"/>
                <a:gd name="T79" fmla="*/ 814 h 2123"/>
                <a:gd name="T80" fmla="*/ 2331 w 2388"/>
                <a:gd name="T81" fmla="*/ 664 h 2123"/>
                <a:gd name="T82" fmla="*/ 2370 w 2388"/>
                <a:gd name="T83" fmla="*/ 270 h 2123"/>
                <a:gd name="T84" fmla="*/ 327 w 2388"/>
                <a:gd name="T85" fmla="*/ 1897 h 2123"/>
                <a:gd name="T86" fmla="*/ 327 w 2388"/>
                <a:gd name="T87" fmla="*/ 1987 h 2123"/>
                <a:gd name="T88" fmla="*/ 440 w 2388"/>
                <a:gd name="T89" fmla="*/ 2098 h 2123"/>
                <a:gd name="T90" fmla="*/ 529 w 2388"/>
                <a:gd name="T91" fmla="*/ 2087 h 2123"/>
                <a:gd name="T92" fmla="*/ 1113 w 2388"/>
                <a:gd name="T93" fmla="*/ 1513 h 2123"/>
                <a:gd name="T94" fmla="*/ 934 w 2388"/>
                <a:gd name="T95" fmla="*/ 1309 h 2123"/>
                <a:gd name="T96" fmla="*/ 327 w 2388"/>
                <a:gd name="T97" fmla="*/ 1897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8" h="2123">
                  <a:moveTo>
                    <a:pt x="374" y="687"/>
                  </a:moveTo>
                  <a:cubicBezTo>
                    <a:pt x="485" y="600"/>
                    <a:pt x="577" y="660"/>
                    <a:pt x="700" y="802"/>
                  </a:cubicBezTo>
                  <a:cubicBezTo>
                    <a:pt x="714" y="818"/>
                    <a:pt x="732" y="800"/>
                    <a:pt x="743" y="790"/>
                  </a:cubicBezTo>
                  <a:cubicBezTo>
                    <a:pt x="753" y="781"/>
                    <a:pt x="916" y="635"/>
                    <a:pt x="924" y="628"/>
                  </a:cubicBezTo>
                  <a:cubicBezTo>
                    <a:pt x="931" y="621"/>
                    <a:pt x="941" y="608"/>
                    <a:pt x="928" y="594"/>
                  </a:cubicBezTo>
                  <a:cubicBezTo>
                    <a:pt x="916" y="579"/>
                    <a:pt x="870" y="519"/>
                    <a:pt x="840" y="480"/>
                  </a:cubicBezTo>
                  <a:cubicBezTo>
                    <a:pt x="625" y="199"/>
                    <a:pt x="1429" y="8"/>
                    <a:pt x="1305" y="5"/>
                  </a:cubicBezTo>
                  <a:cubicBezTo>
                    <a:pt x="1243" y="3"/>
                    <a:pt x="990" y="0"/>
                    <a:pt x="953" y="4"/>
                  </a:cubicBezTo>
                  <a:cubicBezTo>
                    <a:pt x="800" y="20"/>
                    <a:pt x="608" y="163"/>
                    <a:pt x="512" y="230"/>
                  </a:cubicBezTo>
                  <a:cubicBezTo>
                    <a:pt x="385" y="316"/>
                    <a:pt x="338" y="367"/>
                    <a:pt x="330" y="374"/>
                  </a:cubicBezTo>
                  <a:cubicBezTo>
                    <a:pt x="295" y="405"/>
                    <a:pt x="325" y="477"/>
                    <a:pt x="260" y="534"/>
                  </a:cubicBezTo>
                  <a:cubicBezTo>
                    <a:pt x="191" y="594"/>
                    <a:pt x="149" y="549"/>
                    <a:pt x="109" y="583"/>
                  </a:cubicBezTo>
                  <a:cubicBezTo>
                    <a:pt x="89" y="601"/>
                    <a:pt x="34" y="642"/>
                    <a:pt x="19" y="656"/>
                  </a:cubicBezTo>
                  <a:cubicBezTo>
                    <a:pt x="3" y="669"/>
                    <a:pt x="0" y="693"/>
                    <a:pt x="16" y="712"/>
                  </a:cubicBezTo>
                  <a:cubicBezTo>
                    <a:pt x="16" y="712"/>
                    <a:pt x="167" y="878"/>
                    <a:pt x="179" y="893"/>
                  </a:cubicBezTo>
                  <a:cubicBezTo>
                    <a:pt x="192" y="907"/>
                    <a:pt x="226" y="920"/>
                    <a:pt x="247" y="901"/>
                  </a:cubicBezTo>
                  <a:cubicBezTo>
                    <a:pt x="268" y="882"/>
                    <a:pt x="322" y="835"/>
                    <a:pt x="331" y="827"/>
                  </a:cubicBezTo>
                  <a:cubicBezTo>
                    <a:pt x="340" y="819"/>
                    <a:pt x="325" y="724"/>
                    <a:pt x="374" y="687"/>
                  </a:cubicBezTo>
                  <a:close/>
                  <a:moveTo>
                    <a:pt x="1053" y="748"/>
                  </a:moveTo>
                  <a:cubicBezTo>
                    <a:pt x="1039" y="732"/>
                    <a:pt x="1021" y="731"/>
                    <a:pt x="1006" y="745"/>
                  </a:cubicBezTo>
                  <a:cubicBezTo>
                    <a:pt x="835" y="894"/>
                    <a:pt x="835" y="894"/>
                    <a:pt x="835" y="894"/>
                  </a:cubicBezTo>
                  <a:cubicBezTo>
                    <a:pt x="822" y="906"/>
                    <a:pt x="820" y="928"/>
                    <a:pt x="832" y="942"/>
                  </a:cubicBezTo>
                  <a:cubicBezTo>
                    <a:pt x="1819" y="2065"/>
                    <a:pt x="1819" y="2065"/>
                    <a:pt x="1819" y="2065"/>
                  </a:cubicBezTo>
                  <a:cubicBezTo>
                    <a:pt x="1843" y="2092"/>
                    <a:pt x="1883" y="2095"/>
                    <a:pt x="1909" y="2072"/>
                  </a:cubicBezTo>
                  <a:cubicBezTo>
                    <a:pt x="2024" y="1975"/>
                    <a:pt x="2024" y="1975"/>
                    <a:pt x="2024" y="1975"/>
                  </a:cubicBezTo>
                  <a:cubicBezTo>
                    <a:pt x="2051" y="1952"/>
                    <a:pt x="2054" y="1911"/>
                    <a:pt x="2031" y="1885"/>
                  </a:cubicBezTo>
                  <a:lnTo>
                    <a:pt x="1053" y="748"/>
                  </a:lnTo>
                  <a:close/>
                  <a:moveTo>
                    <a:pt x="2370" y="270"/>
                  </a:moveTo>
                  <a:cubicBezTo>
                    <a:pt x="2361" y="211"/>
                    <a:pt x="2331" y="223"/>
                    <a:pt x="2315" y="248"/>
                  </a:cubicBezTo>
                  <a:cubicBezTo>
                    <a:pt x="2299" y="273"/>
                    <a:pt x="2229" y="380"/>
                    <a:pt x="2200" y="428"/>
                  </a:cubicBezTo>
                  <a:cubicBezTo>
                    <a:pt x="2172" y="475"/>
                    <a:pt x="2101" y="569"/>
                    <a:pt x="1970" y="476"/>
                  </a:cubicBezTo>
                  <a:cubicBezTo>
                    <a:pt x="1833" y="380"/>
                    <a:pt x="1881" y="313"/>
                    <a:pt x="1905" y="267"/>
                  </a:cubicBezTo>
                  <a:cubicBezTo>
                    <a:pt x="1928" y="222"/>
                    <a:pt x="2002" y="94"/>
                    <a:pt x="2012" y="78"/>
                  </a:cubicBezTo>
                  <a:cubicBezTo>
                    <a:pt x="2023" y="62"/>
                    <a:pt x="2011" y="15"/>
                    <a:pt x="1968" y="35"/>
                  </a:cubicBezTo>
                  <a:cubicBezTo>
                    <a:pt x="1926" y="54"/>
                    <a:pt x="1668" y="157"/>
                    <a:pt x="1632" y="304"/>
                  </a:cubicBezTo>
                  <a:cubicBezTo>
                    <a:pt x="1596" y="453"/>
                    <a:pt x="1663" y="587"/>
                    <a:pt x="1531" y="720"/>
                  </a:cubicBezTo>
                  <a:cubicBezTo>
                    <a:pt x="1371" y="886"/>
                    <a:pt x="1371" y="886"/>
                    <a:pt x="1371" y="886"/>
                  </a:cubicBezTo>
                  <a:cubicBezTo>
                    <a:pt x="1532" y="1073"/>
                    <a:pt x="1532" y="1073"/>
                    <a:pt x="1532" y="1073"/>
                  </a:cubicBezTo>
                  <a:cubicBezTo>
                    <a:pt x="1729" y="886"/>
                    <a:pt x="1729" y="886"/>
                    <a:pt x="1729" y="886"/>
                  </a:cubicBezTo>
                  <a:cubicBezTo>
                    <a:pt x="1776" y="839"/>
                    <a:pt x="1876" y="793"/>
                    <a:pt x="1967" y="814"/>
                  </a:cubicBezTo>
                  <a:cubicBezTo>
                    <a:pt x="2161" y="858"/>
                    <a:pt x="2267" y="785"/>
                    <a:pt x="2331" y="664"/>
                  </a:cubicBezTo>
                  <a:cubicBezTo>
                    <a:pt x="2388" y="556"/>
                    <a:pt x="2379" y="329"/>
                    <a:pt x="2370" y="270"/>
                  </a:cubicBezTo>
                  <a:close/>
                  <a:moveTo>
                    <a:pt x="327" y="1897"/>
                  </a:moveTo>
                  <a:cubicBezTo>
                    <a:pt x="302" y="1922"/>
                    <a:pt x="302" y="1962"/>
                    <a:pt x="327" y="1987"/>
                  </a:cubicBezTo>
                  <a:cubicBezTo>
                    <a:pt x="440" y="2098"/>
                    <a:pt x="440" y="2098"/>
                    <a:pt x="440" y="2098"/>
                  </a:cubicBezTo>
                  <a:cubicBezTo>
                    <a:pt x="465" y="2123"/>
                    <a:pt x="504" y="2112"/>
                    <a:pt x="529" y="2087"/>
                  </a:cubicBezTo>
                  <a:cubicBezTo>
                    <a:pt x="1113" y="1513"/>
                    <a:pt x="1113" y="1513"/>
                    <a:pt x="1113" y="1513"/>
                  </a:cubicBezTo>
                  <a:cubicBezTo>
                    <a:pt x="934" y="1309"/>
                    <a:pt x="934" y="1309"/>
                    <a:pt x="934" y="1309"/>
                  </a:cubicBezTo>
                  <a:lnTo>
                    <a:pt x="327" y="1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2032" tIns="66016" rIns="132032" bIns="6601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348742" y="4297071"/>
            <a:ext cx="284695" cy="284782"/>
            <a:chOff x="5528325" y="3511961"/>
            <a:chExt cx="262891" cy="262891"/>
          </a:xfrm>
        </p:grpSpPr>
        <p:sp>
          <p:nvSpPr>
            <p:cNvPr id="55" name="Oval 17"/>
            <p:cNvSpPr/>
            <p:nvPr/>
          </p:nvSpPr>
          <p:spPr>
            <a:xfrm>
              <a:off x="5528325" y="3511961"/>
              <a:ext cx="262891" cy="2628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5"/>
            <p:cNvSpPr>
              <a:spLocks noEditPoints="1"/>
            </p:cNvSpPr>
            <p:nvPr/>
          </p:nvSpPr>
          <p:spPr bwMode="auto">
            <a:xfrm>
              <a:off x="5605011" y="3575424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2032" tIns="66016" rIns="132032" bIns="6601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56798" y="4986735"/>
            <a:ext cx="284695" cy="284782"/>
            <a:chOff x="5528314" y="3976762"/>
            <a:chExt cx="262890" cy="262891"/>
          </a:xfrm>
        </p:grpSpPr>
        <p:sp>
          <p:nvSpPr>
            <p:cNvPr id="59" name="Oval 19"/>
            <p:cNvSpPr/>
            <p:nvPr/>
          </p:nvSpPr>
          <p:spPr>
            <a:xfrm>
              <a:off x="5528314" y="3976762"/>
              <a:ext cx="262890" cy="2628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5584628" y="4055680"/>
              <a:ext cx="145762" cy="132602"/>
            </a:xfrm>
            <a:custGeom>
              <a:avLst/>
              <a:gdLst>
                <a:gd name="T0" fmla="*/ 170 w 265"/>
                <a:gd name="T1" fmla="*/ 149 h 239"/>
                <a:gd name="T2" fmla="*/ 172 w 265"/>
                <a:gd name="T3" fmla="*/ 149 h 239"/>
                <a:gd name="T4" fmla="*/ 172 w 265"/>
                <a:gd name="T5" fmla="*/ 173 h 239"/>
                <a:gd name="T6" fmla="*/ 146 w 265"/>
                <a:gd name="T7" fmla="*/ 199 h 239"/>
                <a:gd name="T8" fmla="*/ 79 w 265"/>
                <a:gd name="T9" fmla="*/ 199 h 239"/>
                <a:gd name="T10" fmla="*/ 39 w 265"/>
                <a:gd name="T11" fmla="*/ 239 h 239"/>
                <a:gd name="T12" fmla="*/ 39 w 265"/>
                <a:gd name="T13" fmla="*/ 199 h 239"/>
                <a:gd name="T14" fmla="*/ 26 w 265"/>
                <a:gd name="T15" fmla="*/ 199 h 239"/>
                <a:gd name="T16" fmla="*/ 0 w 265"/>
                <a:gd name="T17" fmla="*/ 173 h 239"/>
                <a:gd name="T18" fmla="*/ 0 w 265"/>
                <a:gd name="T19" fmla="*/ 93 h 239"/>
                <a:gd name="T20" fmla="*/ 26 w 265"/>
                <a:gd name="T21" fmla="*/ 66 h 239"/>
                <a:gd name="T22" fmla="*/ 77 w 265"/>
                <a:gd name="T23" fmla="*/ 66 h 239"/>
                <a:gd name="T24" fmla="*/ 77 w 265"/>
                <a:gd name="T25" fmla="*/ 149 h 239"/>
                <a:gd name="T26" fmla="*/ 170 w 265"/>
                <a:gd name="T27" fmla="*/ 149 h 239"/>
                <a:gd name="T28" fmla="*/ 265 w 265"/>
                <a:gd name="T29" fmla="*/ 27 h 239"/>
                <a:gd name="T30" fmla="*/ 265 w 265"/>
                <a:gd name="T31" fmla="*/ 106 h 239"/>
                <a:gd name="T32" fmla="*/ 239 w 265"/>
                <a:gd name="T33" fmla="*/ 133 h 239"/>
                <a:gd name="T34" fmla="*/ 225 w 265"/>
                <a:gd name="T35" fmla="*/ 133 h 239"/>
                <a:gd name="T36" fmla="*/ 225 w 265"/>
                <a:gd name="T37" fmla="*/ 173 h 239"/>
                <a:gd name="T38" fmla="*/ 186 w 265"/>
                <a:gd name="T39" fmla="*/ 133 h 239"/>
                <a:gd name="T40" fmla="*/ 93 w 265"/>
                <a:gd name="T41" fmla="*/ 133 h 239"/>
                <a:gd name="T42" fmla="*/ 93 w 265"/>
                <a:gd name="T43" fmla="*/ 27 h 239"/>
                <a:gd name="T44" fmla="*/ 119 w 265"/>
                <a:gd name="T45" fmla="*/ 0 h 239"/>
                <a:gd name="T46" fmla="*/ 239 w 265"/>
                <a:gd name="T47" fmla="*/ 0 h 239"/>
                <a:gd name="T48" fmla="*/ 265 w 265"/>
                <a:gd name="T49" fmla="*/ 2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5" h="239">
                  <a:moveTo>
                    <a:pt x="170" y="149"/>
                  </a:moveTo>
                  <a:cubicBezTo>
                    <a:pt x="171" y="149"/>
                    <a:pt x="172" y="149"/>
                    <a:pt x="172" y="149"/>
                  </a:cubicBezTo>
                  <a:cubicBezTo>
                    <a:pt x="172" y="173"/>
                    <a:pt x="172" y="173"/>
                    <a:pt x="172" y="173"/>
                  </a:cubicBezTo>
                  <a:cubicBezTo>
                    <a:pt x="172" y="188"/>
                    <a:pt x="161" y="199"/>
                    <a:pt x="146" y="199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12" y="199"/>
                    <a:pt x="0" y="188"/>
                    <a:pt x="0" y="17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79"/>
                    <a:pt x="12" y="66"/>
                    <a:pt x="26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149"/>
                    <a:pt x="77" y="149"/>
                    <a:pt x="77" y="149"/>
                  </a:cubicBezTo>
                  <a:lnTo>
                    <a:pt x="170" y="149"/>
                  </a:lnTo>
                  <a:close/>
                  <a:moveTo>
                    <a:pt x="265" y="27"/>
                  </a:moveTo>
                  <a:cubicBezTo>
                    <a:pt x="265" y="106"/>
                    <a:pt x="265" y="106"/>
                    <a:pt x="265" y="106"/>
                  </a:cubicBezTo>
                  <a:cubicBezTo>
                    <a:pt x="265" y="121"/>
                    <a:pt x="253" y="133"/>
                    <a:pt x="239" y="133"/>
                  </a:cubicBezTo>
                  <a:cubicBezTo>
                    <a:pt x="225" y="133"/>
                    <a:pt x="225" y="133"/>
                    <a:pt x="225" y="133"/>
                  </a:cubicBezTo>
                  <a:cubicBezTo>
                    <a:pt x="225" y="173"/>
                    <a:pt x="225" y="173"/>
                    <a:pt x="225" y="17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12"/>
                    <a:pt x="105" y="0"/>
                    <a:pt x="11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3" y="0"/>
                    <a:pt x="265" y="12"/>
                    <a:pt x="26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2032" tIns="66016" rIns="132032" bIns="6601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TextBox 51"/>
          <p:cNvSpPr txBox="1"/>
          <p:nvPr/>
        </p:nvSpPr>
        <p:spPr>
          <a:xfrm>
            <a:off x="1266832" y="2727308"/>
            <a:ext cx="4120053" cy="621356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just" defTabSz="86677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单击此处编辑内容，建议您在展示时采用微软雅黑字体单击此处编辑内容，建议您在展示时采用微软雅黑字体单击此处编辑内容，建议您在展示时采用微软雅黑字体</a:t>
            </a:r>
            <a:endParaRPr sz="10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1716505" y="3586444"/>
            <a:ext cx="2286719" cy="324692"/>
          </a:xfrm>
          <a:prstGeom prst="rect">
            <a:avLst/>
          </a:prstGeom>
          <a:noFill/>
        </p:spPr>
        <p:txBody>
          <a:bodyPr vert="horz" lIns="91407" tIns="45704" rIns="91407" bIns="45704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单击添加标题</a:t>
            </a:r>
            <a:endParaRPr lang="en-US" altLang="zh-CN" sz="18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TextBox 61"/>
          <p:cNvSpPr txBox="1"/>
          <p:nvPr/>
        </p:nvSpPr>
        <p:spPr>
          <a:xfrm>
            <a:off x="1808574" y="3911135"/>
            <a:ext cx="3578311" cy="369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dobe Arabic" panose="02040503050201020203" pitchFamily="18" charset="-78"/>
              <a:sym typeface="Arial" panose="020B0604020202020204" pitchFamily="34" charset="0"/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1716505" y="4292735"/>
            <a:ext cx="2286719" cy="324692"/>
          </a:xfrm>
          <a:prstGeom prst="rect">
            <a:avLst/>
          </a:prstGeom>
          <a:noFill/>
        </p:spPr>
        <p:txBody>
          <a:bodyPr vert="horz" lIns="91407" tIns="45704" rIns="91407" bIns="45704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单击添加标题</a:t>
            </a:r>
            <a:endParaRPr lang="en-US" altLang="zh-CN" sz="18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TextBox 61"/>
          <p:cNvSpPr txBox="1"/>
          <p:nvPr/>
        </p:nvSpPr>
        <p:spPr>
          <a:xfrm>
            <a:off x="1808574" y="4617428"/>
            <a:ext cx="3578311" cy="369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dobe Arabic" panose="02040503050201020203" pitchFamily="18" charset="-78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1702478" y="4986740"/>
            <a:ext cx="2286719" cy="324692"/>
          </a:xfrm>
          <a:prstGeom prst="rect">
            <a:avLst/>
          </a:prstGeom>
          <a:noFill/>
        </p:spPr>
        <p:txBody>
          <a:bodyPr vert="horz" lIns="91407" tIns="45704" rIns="91407" bIns="45704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单击添加标题</a:t>
            </a:r>
            <a:endParaRPr lang="en-US" altLang="zh-CN" sz="18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TextBox 61"/>
          <p:cNvSpPr txBox="1"/>
          <p:nvPr/>
        </p:nvSpPr>
        <p:spPr>
          <a:xfrm>
            <a:off x="1794547" y="5311432"/>
            <a:ext cx="3578311" cy="369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dobe Arabic" panose="02040503050201020203" pitchFamily="18" charset="-78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dobe Arabic" panose="02040503050201020203" pitchFamily="18" charset="-78"/>
              <a:sym typeface="Arial" panose="020B0604020202020204" pitchFamily="34" charset="0"/>
            </a:endParaRPr>
          </a:p>
        </p:txBody>
      </p:sp>
      <p:sp>
        <p:nvSpPr>
          <p:cNvPr id="69" name="TextBox 61"/>
          <p:cNvSpPr txBox="1"/>
          <p:nvPr/>
        </p:nvSpPr>
        <p:spPr>
          <a:xfrm>
            <a:off x="1266833" y="1861659"/>
            <a:ext cx="9747725" cy="391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编辑内容，建议您在展示时采用微软雅黑字体单击此处编辑内容，建议您在展示时采用微软雅黑字体单击此处编辑内容，建议您在展示时采用微软雅黑字体单击此处编辑内容，建议您在展示时采用微软雅黑字体</a:t>
            </a:r>
            <a:endParaRPr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911524" y="2913197"/>
            <a:ext cx="514013" cy="1863339"/>
          </a:xfrm>
          <a:custGeom>
            <a:avLst/>
            <a:gdLst>
              <a:gd name="connsiteX0" fmla="*/ 385650 w 385650"/>
              <a:gd name="connsiteY0" fmla="*/ 0 h 1397581"/>
              <a:gd name="connsiteX1" fmla="*/ 266066 w 385650"/>
              <a:gd name="connsiteY1" fmla="*/ 144936 h 1397581"/>
              <a:gd name="connsiteX2" fmla="*/ 96887 w 385650"/>
              <a:gd name="connsiteY2" fmla="*/ 698790 h 1397581"/>
              <a:gd name="connsiteX3" fmla="*/ 266066 w 385650"/>
              <a:gd name="connsiteY3" fmla="*/ 1252644 h 1397581"/>
              <a:gd name="connsiteX4" fmla="*/ 385650 w 385650"/>
              <a:gd name="connsiteY4" fmla="*/ 1397581 h 1397581"/>
              <a:gd name="connsiteX5" fmla="*/ 365822 w 385650"/>
              <a:gd name="connsiteY5" fmla="*/ 1386818 h 1397581"/>
              <a:gd name="connsiteX6" fmla="*/ 0 w 385650"/>
              <a:gd name="connsiteY6" fmla="*/ 698790 h 1397581"/>
              <a:gd name="connsiteX7" fmla="*/ 365822 w 385650"/>
              <a:gd name="connsiteY7" fmla="*/ 10762 h 139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650" h="1397581">
                <a:moveTo>
                  <a:pt x="385650" y="0"/>
                </a:moveTo>
                <a:lnTo>
                  <a:pt x="266066" y="144936"/>
                </a:lnTo>
                <a:cubicBezTo>
                  <a:pt x="159255" y="303037"/>
                  <a:pt x="96887" y="493630"/>
                  <a:pt x="96887" y="698790"/>
                </a:cubicBezTo>
                <a:cubicBezTo>
                  <a:pt x="96887" y="903950"/>
                  <a:pt x="159255" y="1094543"/>
                  <a:pt x="266066" y="1252644"/>
                </a:cubicBezTo>
                <a:lnTo>
                  <a:pt x="385650" y="1397581"/>
                </a:lnTo>
                <a:lnTo>
                  <a:pt x="365822" y="1386818"/>
                </a:lnTo>
                <a:cubicBezTo>
                  <a:pt x="145111" y="1237709"/>
                  <a:pt x="0" y="985196"/>
                  <a:pt x="0" y="698790"/>
                </a:cubicBezTo>
                <a:cubicBezTo>
                  <a:pt x="0" y="412385"/>
                  <a:pt x="145111" y="159871"/>
                  <a:pt x="365822" y="10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6877742" y="2913197"/>
            <a:ext cx="514013" cy="1863339"/>
          </a:xfrm>
          <a:custGeom>
            <a:avLst/>
            <a:gdLst>
              <a:gd name="connsiteX0" fmla="*/ 385650 w 385650"/>
              <a:gd name="connsiteY0" fmla="*/ 0 h 1397581"/>
              <a:gd name="connsiteX1" fmla="*/ 266066 w 385650"/>
              <a:gd name="connsiteY1" fmla="*/ 144936 h 1397581"/>
              <a:gd name="connsiteX2" fmla="*/ 96887 w 385650"/>
              <a:gd name="connsiteY2" fmla="*/ 698790 h 1397581"/>
              <a:gd name="connsiteX3" fmla="*/ 266066 w 385650"/>
              <a:gd name="connsiteY3" fmla="*/ 1252644 h 1397581"/>
              <a:gd name="connsiteX4" fmla="*/ 385650 w 385650"/>
              <a:gd name="connsiteY4" fmla="*/ 1397581 h 1397581"/>
              <a:gd name="connsiteX5" fmla="*/ 365822 w 385650"/>
              <a:gd name="connsiteY5" fmla="*/ 1386818 h 1397581"/>
              <a:gd name="connsiteX6" fmla="*/ 0 w 385650"/>
              <a:gd name="connsiteY6" fmla="*/ 698790 h 1397581"/>
              <a:gd name="connsiteX7" fmla="*/ 365822 w 385650"/>
              <a:gd name="connsiteY7" fmla="*/ 10762 h 139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650" h="1397581">
                <a:moveTo>
                  <a:pt x="385650" y="0"/>
                </a:moveTo>
                <a:lnTo>
                  <a:pt x="266066" y="144936"/>
                </a:lnTo>
                <a:cubicBezTo>
                  <a:pt x="159255" y="303037"/>
                  <a:pt x="96887" y="493630"/>
                  <a:pt x="96887" y="698790"/>
                </a:cubicBezTo>
                <a:cubicBezTo>
                  <a:pt x="96887" y="903950"/>
                  <a:pt x="159255" y="1094543"/>
                  <a:pt x="266066" y="1252644"/>
                </a:cubicBezTo>
                <a:lnTo>
                  <a:pt x="385650" y="1397581"/>
                </a:lnTo>
                <a:lnTo>
                  <a:pt x="365822" y="1386818"/>
                </a:lnTo>
                <a:cubicBezTo>
                  <a:pt x="145111" y="1237709"/>
                  <a:pt x="0" y="985196"/>
                  <a:pt x="0" y="698790"/>
                </a:cubicBezTo>
                <a:cubicBezTo>
                  <a:pt x="0" y="412385"/>
                  <a:pt x="145111" y="159871"/>
                  <a:pt x="365822" y="10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08071" y="2453787"/>
            <a:ext cx="671830" cy="672038"/>
            <a:chOff x="467544" y="2939221"/>
            <a:chExt cx="504056" cy="504056"/>
          </a:xfrm>
        </p:grpSpPr>
        <p:sp>
          <p:nvSpPr>
            <p:cNvPr id="5" name="椭圆 4"/>
            <p:cNvSpPr/>
            <p:nvPr/>
          </p:nvSpPr>
          <p:spPr>
            <a:xfrm>
              <a:off x="467544" y="2939221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79774" y="3002867"/>
              <a:ext cx="304384" cy="351528"/>
              <a:chOff x="3912563" y="2475273"/>
              <a:chExt cx="390445" cy="45092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995936" y="2571750"/>
                <a:ext cx="223699" cy="354443"/>
                <a:chOff x="3937581" y="2114262"/>
                <a:chExt cx="1581098" cy="2505166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3937581" y="2114262"/>
                  <a:ext cx="1581098" cy="2505166"/>
                  <a:chOff x="4007067" y="-956642"/>
                  <a:chExt cx="1581098" cy="2505166"/>
                </a:xfrm>
              </p:grpSpPr>
              <p:sp>
                <p:nvSpPr>
                  <p:cNvPr id="18" name="梯形 2"/>
                  <p:cNvSpPr/>
                  <p:nvPr/>
                </p:nvSpPr>
                <p:spPr>
                  <a:xfrm flipV="1">
                    <a:off x="4007067" y="-956642"/>
                    <a:ext cx="1581098" cy="200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5226" h="2659026">
                        <a:moveTo>
                          <a:pt x="1012613" y="2659026"/>
                        </a:moveTo>
                        <a:cubicBezTo>
                          <a:pt x="1571864" y="2659026"/>
                          <a:pt x="2025226" y="2205664"/>
                          <a:pt x="2025226" y="1646413"/>
                        </a:cubicBezTo>
                        <a:cubicBezTo>
                          <a:pt x="2025226" y="1385884"/>
                          <a:pt x="1926838" y="1148335"/>
                          <a:pt x="1764336" y="969665"/>
                        </a:cubicBezTo>
                        <a:cubicBezTo>
                          <a:pt x="1537426" y="686090"/>
                          <a:pt x="1647826" y="418385"/>
                          <a:pt x="1471080" y="0"/>
                        </a:cubicBezTo>
                        <a:lnTo>
                          <a:pt x="589068" y="0"/>
                        </a:lnTo>
                        <a:cubicBezTo>
                          <a:pt x="387310" y="258239"/>
                          <a:pt x="552425" y="611154"/>
                          <a:pt x="261018" y="969524"/>
                        </a:cubicBezTo>
                        <a:cubicBezTo>
                          <a:pt x="98440" y="1148210"/>
                          <a:pt x="0" y="1385816"/>
                          <a:pt x="0" y="1646413"/>
                        </a:cubicBezTo>
                        <a:cubicBezTo>
                          <a:pt x="0" y="2205664"/>
                          <a:pt x="453362" y="2659026"/>
                          <a:pt x="1012613" y="265902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705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9" name="矩形 3"/>
                  <p:cNvSpPr/>
                  <p:nvPr/>
                </p:nvSpPr>
                <p:spPr>
                  <a:xfrm>
                    <a:off x="4481949" y="1079679"/>
                    <a:ext cx="646917" cy="365384"/>
                  </a:xfrm>
                  <a:custGeom>
                    <a:avLst/>
                    <a:gdLst>
                      <a:gd name="connsiteX0" fmla="*/ 0 w 810090"/>
                      <a:gd name="connsiteY0" fmla="*/ 0 h 675075"/>
                      <a:gd name="connsiteX1" fmla="*/ 810090 w 810090"/>
                      <a:gd name="connsiteY1" fmla="*/ 0 h 675075"/>
                      <a:gd name="connsiteX2" fmla="*/ 810090 w 810090"/>
                      <a:gd name="connsiteY2" fmla="*/ 675075 h 675075"/>
                      <a:gd name="connsiteX3" fmla="*/ 0 w 810090"/>
                      <a:gd name="connsiteY3" fmla="*/ 675075 h 675075"/>
                      <a:gd name="connsiteX4" fmla="*/ 0 w 810090"/>
                      <a:gd name="connsiteY4" fmla="*/ 0 h 675075"/>
                      <a:gd name="connsiteX0-1" fmla="*/ 245 w 810335"/>
                      <a:gd name="connsiteY0-2" fmla="*/ 0 h 675075"/>
                      <a:gd name="connsiteX1-3" fmla="*/ 810335 w 810335"/>
                      <a:gd name="connsiteY1-4" fmla="*/ 0 h 675075"/>
                      <a:gd name="connsiteX2-5" fmla="*/ 810335 w 810335"/>
                      <a:gd name="connsiteY2-6" fmla="*/ 675075 h 675075"/>
                      <a:gd name="connsiteX3-7" fmla="*/ 245 w 810335"/>
                      <a:gd name="connsiteY3-8" fmla="*/ 675075 h 675075"/>
                      <a:gd name="connsiteX4-9" fmla="*/ 0 w 810335"/>
                      <a:gd name="connsiteY4-10" fmla="*/ 499126 h 675075"/>
                      <a:gd name="connsiteX5" fmla="*/ 245 w 810335"/>
                      <a:gd name="connsiteY5" fmla="*/ 0 h 675075"/>
                      <a:gd name="connsiteX0-11" fmla="*/ 245 w 810335"/>
                      <a:gd name="connsiteY0-12" fmla="*/ 0 h 675075"/>
                      <a:gd name="connsiteX1-13" fmla="*/ 810335 w 810335"/>
                      <a:gd name="connsiteY1-14" fmla="*/ 0 h 675075"/>
                      <a:gd name="connsiteX2-15" fmla="*/ 810335 w 810335"/>
                      <a:gd name="connsiteY2-16" fmla="*/ 675075 h 675075"/>
                      <a:gd name="connsiteX3-17" fmla="*/ 176214 w 810335"/>
                      <a:gd name="connsiteY3-18" fmla="*/ 672958 h 675075"/>
                      <a:gd name="connsiteX4-19" fmla="*/ 245 w 810335"/>
                      <a:gd name="connsiteY4-20" fmla="*/ 675075 h 675075"/>
                      <a:gd name="connsiteX5-21" fmla="*/ 0 w 810335"/>
                      <a:gd name="connsiteY5-22" fmla="*/ 499126 h 675075"/>
                      <a:gd name="connsiteX6" fmla="*/ 245 w 810335"/>
                      <a:gd name="connsiteY6" fmla="*/ 0 h 675075"/>
                      <a:gd name="connsiteX0-23" fmla="*/ 245 w 810335"/>
                      <a:gd name="connsiteY0-24" fmla="*/ 0 h 675339"/>
                      <a:gd name="connsiteX1-25" fmla="*/ 810335 w 810335"/>
                      <a:gd name="connsiteY1-26" fmla="*/ 0 h 675339"/>
                      <a:gd name="connsiteX2-27" fmla="*/ 810335 w 810335"/>
                      <a:gd name="connsiteY2-28" fmla="*/ 675075 h 675339"/>
                      <a:gd name="connsiteX3-29" fmla="*/ 669132 w 810335"/>
                      <a:gd name="connsiteY3-30" fmla="*/ 675339 h 675339"/>
                      <a:gd name="connsiteX4-31" fmla="*/ 176214 w 810335"/>
                      <a:gd name="connsiteY4-32" fmla="*/ 672958 h 675339"/>
                      <a:gd name="connsiteX5-33" fmla="*/ 245 w 810335"/>
                      <a:gd name="connsiteY5-34" fmla="*/ 675075 h 675339"/>
                      <a:gd name="connsiteX6-35" fmla="*/ 0 w 810335"/>
                      <a:gd name="connsiteY6-36" fmla="*/ 499126 h 675339"/>
                      <a:gd name="connsiteX7" fmla="*/ 245 w 810335"/>
                      <a:gd name="connsiteY7" fmla="*/ 0 h 675339"/>
                      <a:gd name="connsiteX0-37" fmla="*/ 245 w 810335"/>
                      <a:gd name="connsiteY0-38" fmla="*/ 0 h 675339"/>
                      <a:gd name="connsiteX1-39" fmla="*/ 810335 w 810335"/>
                      <a:gd name="connsiteY1-40" fmla="*/ 0 h 675339"/>
                      <a:gd name="connsiteX2-41" fmla="*/ 807245 w 810335"/>
                      <a:gd name="connsiteY2-42" fmla="*/ 501508 h 675339"/>
                      <a:gd name="connsiteX3-43" fmla="*/ 810335 w 810335"/>
                      <a:gd name="connsiteY3-44" fmla="*/ 675075 h 675339"/>
                      <a:gd name="connsiteX4-45" fmla="*/ 669132 w 810335"/>
                      <a:gd name="connsiteY4-46" fmla="*/ 675339 h 675339"/>
                      <a:gd name="connsiteX5-47" fmla="*/ 176214 w 810335"/>
                      <a:gd name="connsiteY5-48" fmla="*/ 672958 h 675339"/>
                      <a:gd name="connsiteX6-49" fmla="*/ 245 w 810335"/>
                      <a:gd name="connsiteY6-50" fmla="*/ 675075 h 675339"/>
                      <a:gd name="connsiteX7-51" fmla="*/ 0 w 810335"/>
                      <a:gd name="connsiteY7-52" fmla="*/ 499126 h 675339"/>
                      <a:gd name="connsiteX8" fmla="*/ 245 w 810335"/>
                      <a:gd name="connsiteY8" fmla="*/ 0 h 675339"/>
                      <a:gd name="connsiteX0-53" fmla="*/ 245 w 810335"/>
                      <a:gd name="connsiteY0-54" fmla="*/ 0 h 675339"/>
                      <a:gd name="connsiteX1-55" fmla="*/ 810335 w 810335"/>
                      <a:gd name="connsiteY1-56" fmla="*/ 0 h 675339"/>
                      <a:gd name="connsiteX2-57" fmla="*/ 807245 w 810335"/>
                      <a:gd name="connsiteY2-58" fmla="*/ 501508 h 675339"/>
                      <a:gd name="connsiteX3-59" fmla="*/ 669132 w 810335"/>
                      <a:gd name="connsiteY3-60" fmla="*/ 675339 h 675339"/>
                      <a:gd name="connsiteX4-61" fmla="*/ 176214 w 810335"/>
                      <a:gd name="connsiteY4-62" fmla="*/ 672958 h 675339"/>
                      <a:gd name="connsiteX5-63" fmla="*/ 245 w 810335"/>
                      <a:gd name="connsiteY5-64" fmla="*/ 675075 h 675339"/>
                      <a:gd name="connsiteX6-65" fmla="*/ 0 w 810335"/>
                      <a:gd name="connsiteY6-66" fmla="*/ 499126 h 675339"/>
                      <a:gd name="connsiteX7-67" fmla="*/ 245 w 810335"/>
                      <a:gd name="connsiteY7-68" fmla="*/ 0 h 675339"/>
                      <a:gd name="connsiteX0-69" fmla="*/ 245 w 810335"/>
                      <a:gd name="connsiteY0-70" fmla="*/ 0 h 675339"/>
                      <a:gd name="connsiteX1-71" fmla="*/ 810335 w 810335"/>
                      <a:gd name="connsiteY1-72" fmla="*/ 0 h 675339"/>
                      <a:gd name="connsiteX2-73" fmla="*/ 807245 w 810335"/>
                      <a:gd name="connsiteY2-74" fmla="*/ 501508 h 675339"/>
                      <a:gd name="connsiteX3-75" fmla="*/ 669132 w 810335"/>
                      <a:gd name="connsiteY3-76" fmla="*/ 675339 h 675339"/>
                      <a:gd name="connsiteX4-77" fmla="*/ 176214 w 810335"/>
                      <a:gd name="connsiteY4-78" fmla="*/ 672958 h 675339"/>
                      <a:gd name="connsiteX5-79" fmla="*/ 0 w 810335"/>
                      <a:gd name="connsiteY5-80" fmla="*/ 499126 h 675339"/>
                      <a:gd name="connsiteX6-81" fmla="*/ 245 w 810335"/>
                      <a:gd name="connsiteY6-82" fmla="*/ 0 h 675339"/>
                      <a:gd name="connsiteX0-83" fmla="*/ 245 w 810335"/>
                      <a:gd name="connsiteY0-84" fmla="*/ 0 h 675339"/>
                      <a:gd name="connsiteX1-85" fmla="*/ 810335 w 810335"/>
                      <a:gd name="connsiteY1-86" fmla="*/ 0 h 675339"/>
                      <a:gd name="connsiteX2-87" fmla="*/ 807245 w 810335"/>
                      <a:gd name="connsiteY2-88" fmla="*/ 501508 h 675339"/>
                      <a:gd name="connsiteX3-89" fmla="*/ 623381 w 810335"/>
                      <a:gd name="connsiteY3-90" fmla="*/ 675339 h 675339"/>
                      <a:gd name="connsiteX4-91" fmla="*/ 176214 w 810335"/>
                      <a:gd name="connsiteY4-92" fmla="*/ 672958 h 675339"/>
                      <a:gd name="connsiteX5-93" fmla="*/ 0 w 810335"/>
                      <a:gd name="connsiteY5-94" fmla="*/ 499126 h 675339"/>
                      <a:gd name="connsiteX6-95" fmla="*/ 245 w 810335"/>
                      <a:gd name="connsiteY6-96" fmla="*/ 0 h 675339"/>
                      <a:gd name="connsiteX0-97" fmla="*/ 245 w 810335"/>
                      <a:gd name="connsiteY0-98" fmla="*/ 0 h 675339"/>
                      <a:gd name="connsiteX1-99" fmla="*/ 810335 w 810335"/>
                      <a:gd name="connsiteY1-100" fmla="*/ 0 h 675339"/>
                      <a:gd name="connsiteX2-101" fmla="*/ 798095 w 810335"/>
                      <a:gd name="connsiteY2-102" fmla="*/ 501508 h 675339"/>
                      <a:gd name="connsiteX3-103" fmla="*/ 623381 w 810335"/>
                      <a:gd name="connsiteY3-104" fmla="*/ 675339 h 675339"/>
                      <a:gd name="connsiteX4-105" fmla="*/ 176214 w 810335"/>
                      <a:gd name="connsiteY4-106" fmla="*/ 672958 h 675339"/>
                      <a:gd name="connsiteX5-107" fmla="*/ 0 w 810335"/>
                      <a:gd name="connsiteY5-108" fmla="*/ 499126 h 675339"/>
                      <a:gd name="connsiteX6-109" fmla="*/ 245 w 810335"/>
                      <a:gd name="connsiteY6-110" fmla="*/ 0 h 675339"/>
                      <a:gd name="connsiteX0-111" fmla="*/ 245 w 828635"/>
                      <a:gd name="connsiteY0-112" fmla="*/ 0 h 675339"/>
                      <a:gd name="connsiteX1-113" fmla="*/ 828635 w 828635"/>
                      <a:gd name="connsiteY1-114" fmla="*/ 0 h 675339"/>
                      <a:gd name="connsiteX2-115" fmla="*/ 798095 w 828635"/>
                      <a:gd name="connsiteY2-116" fmla="*/ 501508 h 675339"/>
                      <a:gd name="connsiteX3-117" fmla="*/ 623381 w 828635"/>
                      <a:gd name="connsiteY3-118" fmla="*/ 675339 h 675339"/>
                      <a:gd name="connsiteX4-119" fmla="*/ 176214 w 828635"/>
                      <a:gd name="connsiteY4-120" fmla="*/ 672958 h 675339"/>
                      <a:gd name="connsiteX5-121" fmla="*/ 0 w 828635"/>
                      <a:gd name="connsiteY5-122" fmla="*/ 499126 h 675339"/>
                      <a:gd name="connsiteX6-123" fmla="*/ 245 w 828635"/>
                      <a:gd name="connsiteY6-124" fmla="*/ 0 h 675339"/>
                      <a:gd name="connsiteX0-125" fmla="*/ 245 w 828635"/>
                      <a:gd name="connsiteY0-126" fmla="*/ 0 h 675339"/>
                      <a:gd name="connsiteX1-127" fmla="*/ 828635 w 828635"/>
                      <a:gd name="connsiteY1-128" fmla="*/ 0 h 675339"/>
                      <a:gd name="connsiteX2-129" fmla="*/ 813345 w 828635"/>
                      <a:gd name="connsiteY2-130" fmla="*/ 501508 h 675339"/>
                      <a:gd name="connsiteX3-131" fmla="*/ 623381 w 828635"/>
                      <a:gd name="connsiteY3-132" fmla="*/ 675339 h 675339"/>
                      <a:gd name="connsiteX4-133" fmla="*/ 176214 w 828635"/>
                      <a:gd name="connsiteY4-134" fmla="*/ 672958 h 675339"/>
                      <a:gd name="connsiteX5-135" fmla="*/ 0 w 828635"/>
                      <a:gd name="connsiteY5-136" fmla="*/ 499126 h 675339"/>
                      <a:gd name="connsiteX6-137" fmla="*/ 245 w 828635"/>
                      <a:gd name="connsiteY6-138" fmla="*/ 0 h 67533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21" y="connsiteY5-22"/>
                      </a:cxn>
                      <a:cxn ang="0">
                        <a:pos x="connsiteX6-35" y="connsiteY6-36"/>
                      </a:cxn>
                    </a:cxnLst>
                    <a:rect l="l" t="t" r="r" b="b"/>
                    <a:pathLst>
                      <a:path w="828635" h="675339">
                        <a:moveTo>
                          <a:pt x="245" y="0"/>
                        </a:moveTo>
                        <a:lnTo>
                          <a:pt x="828635" y="0"/>
                        </a:lnTo>
                        <a:lnTo>
                          <a:pt x="813345" y="501508"/>
                        </a:lnTo>
                        <a:lnTo>
                          <a:pt x="623381" y="675339"/>
                        </a:lnTo>
                        <a:lnTo>
                          <a:pt x="176214" y="672958"/>
                        </a:lnTo>
                        <a:lnTo>
                          <a:pt x="0" y="499126"/>
                        </a:lnTo>
                        <a:cubicBezTo>
                          <a:pt x="82" y="332751"/>
                          <a:pt x="163" y="166375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705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" name="等腰三角形 4"/>
                  <p:cNvSpPr/>
                  <p:nvPr/>
                </p:nvSpPr>
                <p:spPr>
                  <a:xfrm rot="10800000">
                    <a:off x="4603455" y="1422905"/>
                    <a:ext cx="390455" cy="125619"/>
                  </a:xfrm>
                  <a:custGeom>
                    <a:avLst/>
                    <a:gdLst>
                      <a:gd name="connsiteX0" fmla="*/ 0 w 540077"/>
                      <a:gd name="connsiteY0" fmla="*/ 247528 h 247528"/>
                      <a:gd name="connsiteX1" fmla="*/ 270039 w 540077"/>
                      <a:gd name="connsiteY1" fmla="*/ 0 h 247528"/>
                      <a:gd name="connsiteX2" fmla="*/ 540077 w 540077"/>
                      <a:gd name="connsiteY2" fmla="*/ 247528 h 247528"/>
                      <a:gd name="connsiteX3" fmla="*/ 0 w 540077"/>
                      <a:gd name="connsiteY3" fmla="*/ 247528 h 247528"/>
                      <a:gd name="connsiteX0-1" fmla="*/ 0 w 540077"/>
                      <a:gd name="connsiteY0-2" fmla="*/ 249909 h 249909"/>
                      <a:gd name="connsiteX1-3" fmla="*/ 258132 w 540077"/>
                      <a:gd name="connsiteY1-4" fmla="*/ 0 h 249909"/>
                      <a:gd name="connsiteX2-5" fmla="*/ 540077 w 540077"/>
                      <a:gd name="connsiteY2-6" fmla="*/ 249909 h 249909"/>
                      <a:gd name="connsiteX3-7" fmla="*/ 0 w 540077"/>
                      <a:gd name="connsiteY3-8" fmla="*/ 249909 h 249909"/>
                      <a:gd name="connsiteX0-9" fmla="*/ 0 w 540077"/>
                      <a:gd name="connsiteY0-10" fmla="*/ 249909 h 249909"/>
                      <a:gd name="connsiteX1-11" fmla="*/ 258132 w 540077"/>
                      <a:gd name="connsiteY1-12" fmla="*/ 0 h 249909"/>
                      <a:gd name="connsiteX2-13" fmla="*/ 540077 w 540077"/>
                      <a:gd name="connsiteY2-14" fmla="*/ 249909 h 249909"/>
                      <a:gd name="connsiteX3-15" fmla="*/ 0 w 540077"/>
                      <a:gd name="connsiteY3-16" fmla="*/ 249909 h 249909"/>
                      <a:gd name="connsiteX0-17" fmla="*/ 0 w 540077"/>
                      <a:gd name="connsiteY0-18" fmla="*/ 249909 h 249909"/>
                      <a:gd name="connsiteX1-19" fmla="*/ 258132 w 540077"/>
                      <a:gd name="connsiteY1-20" fmla="*/ 0 h 249909"/>
                      <a:gd name="connsiteX2-21" fmla="*/ 540077 w 540077"/>
                      <a:gd name="connsiteY2-22" fmla="*/ 249909 h 249909"/>
                      <a:gd name="connsiteX3-23" fmla="*/ 0 w 540077"/>
                      <a:gd name="connsiteY3-24" fmla="*/ 249909 h 249909"/>
                      <a:gd name="connsiteX0-25" fmla="*/ 0 w 540077"/>
                      <a:gd name="connsiteY0-26" fmla="*/ 249909 h 249909"/>
                      <a:gd name="connsiteX1-27" fmla="*/ 258132 w 540077"/>
                      <a:gd name="connsiteY1-28" fmla="*/ 0 h 249909"/>
                      <a:gd name="connsiteX2-29" fmla="*/ 540077 w 540077"/>
                      <a:gd name="connsiteY2-30" fmla="*/ 249909 h 249909"/>
                      <a:gd name="connsiteX3-31" fmla="*/ 0 w 540077"/>
                      <a:gd name="connsiteY3-32" fmla="*/ 249909 h 249909"/>
                      <a:gd name="connsiteX0-33" fmla="*/ 0 w 540077"/>
                      <a:gd name="connsiteY0-34" fmla="*/ 249909 h 249909"/>
                      <a:gd name="connsiteX1-35" fmla="*/ 258132 w 540077"/>
                      <a:gd name="connsiteY1-36" fmla="*/ 0 h 249909"/>
                      <a:gd name="connsiteX2-37" fmla="*/ 540077 w 540077"/>
                      <a:gd name="connsiteY2-38" fmla="*/ 249909 h 249909"/>
                      <a:gd name="connsiteX3-39" fmla="*/ 0 w 540077"/>
                      <a:gd name="connsiteY3-40" fmla="*/ 249909 h 249909"/>
                      <a:gd name="connsiteX0-41" fmla="*/ 0 w 540077"/>
                      <a:gd name="connsiteY0-42" fmla="*/ 249909 h 249909"/>
                      <a:gd name="connsiteX1-43" fmla="*/ 267657 w 540077"/>
                      <a:gd name="connsiteY1-44" fmla="*/ 0 h 249909"/>
                      <a:gd name="connsiteX2-45" fmla="*/ 540077 w 540077"/>
                      <a:gd name="connsiteY2-46" fmla="*/ 249909 h 249909"/>
                      <a:gd name="connsiteX3-47" fmla="*/ 0 w 540077"/>
                      <a:gd name="connsiteY3-48" fmla="*/ 249909 h 249909"/>
                      <a:gd name="connsiteX0-49" fmla="*/ 0 w 540077"/>
                      <a:gd name="connsiteY0-50" fmla="*/ 249909 h 249909"/>
                      <a:gd name="connsiteX1-51" fmla="*/ 267657 w 540077"/>
                      <a:gd name="connsiteY1-52" fmla="*/ 0 h 249909"/>
                      <a:gd name="connsiteX2-53" fmla="*/ 540077 w 540077"/>
                      <a:gd name="connsiteY2-54" fmla="*/ 249909 h 249909"/>
                      <a:gd name="connsiteX3-55" fmla="*/ 0 w 540077"/>
                      <a:gd name="connsiteY3-56" fmla="*/ 249909 h 249909"/>
                      <a:gd name="connsiteX0-57" fmla="*/ 0 w 540077"/>
                      <a:gd name="connsiteY0-58" fmla="*/ 249909 h 249909"/>
                      <a:gd name="connsiteX1-59" fmla="*/ 267657 w 540077"/>
                      <a:gd name="connsiteY1-60" fmla="*/ 0 h 249909"/>
                      <a:gd name="connsiteX2-61" fmla="*/ 540077 w 540077"/>
                      <a:gd name="connsiteY2-62" fmla="*/ 249909 h 249909"/>
                      <a:gd name="connsiteX3-63" fmla="*/ 0 w 540077"/>
                      <a:gd name="connsiteY3-64" fmla="*/ 249909 h 249909"/>
                      <a:gd name="connsiteX0-65" fmla="*/ 0 w 540077"/>
                      <a:gd name="connsiteY0-66" fmla="*/ 249909 h 249909"/>
                      <a:gd name="connsiteX1-67" fmla="*/ 267657 w 540077"/>
                      <a:gd name="connsiteY1-68" fmla="*/ 0 h 249909"/>
                      <a:gd name="connsiteX2-69" fmla="*/ 540077 w 540077"/>
                      <a:gd name="connsiteY2-70" fmla="*/ 249909 h 249909"/>
                      <a:gd name="connsiteX3-71" fmla="*/ 0 w 540077"/>
                      <a:gd name="connsiteY3-72" fmla="*/ 249909 h 249909"/>
                      <a:gd name="connsiteX0-73" fmla="*/ 0 w 540077"/>
                      <a:gd name="connsiteY0-74" fmla="*/ 249909 h 249909"/>
                      <a:gd name="connsiteX1-75" fmla="*/ 267657 w 540077"/>
                      <a:gd name="connsiteY1-76" fmla="*/ 0 h 249909"/>
                      <a:gd name="connsiteX2-77" fmla="*/ 540077 w 540077"/>
                      <a:gd name="connsiteY2-78" fmla="*/ 249909 h 249909"/>
                      <a:gd name="connsiteX3-79" fmla="*/ 0 w 540077"/>
                      <a:gd name="connsiteY3-80" fmla="*/ 249909 h 249909"/>
                      <a:gd name="connsiteX0-81" fmla="*/ 0 w 540077"/>
                      <a:gd name="connsiteY0-82" fmla="*/ 249909 h 249909"/>
                      <a:gd name="connsiteX1-83" fmla="*/ 267657 w 540077"/>
                      <a:gd name="connsiteY1-84" fmla="*/ 0 h 249909"/>
                      <a:gd name="connsiteX2-85" fmla="*/ 540077 w 540077"/>
                      <a:gd name="connsiteY2-86" fmla="*/ 249909 h 249909"/>
                      <a:gd name="connsiteX3-87" fmla="*/ 0 w 540077"/>
                      <a:gd name="connsiteY3-88" fmla="*/ 249909 h 24990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540077" h="249909">
                        <a:moveTo>
                          <a:pt x="0" y="249909"/>
                        </a:moveTo>
                        <a:cubicBezTo>
                          <a:pt x="76519" y="142793"/>
                          <a:pt x="172087" y="9485"/>
                          <a:pt x="267657" y="0"/>
                        </a:cubicBezTo>
                        <a:cubicBezTo>
                          <a:pt x="385452" y="14248"/>
                          <a:pt x="484195" y="149937"/>
                          <a:pt x="540077" y="249909"/>
                        </a:cubicBezTo>
                        <a:lnTo>
                          <a:pt x="0" y="24990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705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" name="矩形 63"/>
                  <p:cNvSpPr/>
                  <p:nvPr/>
                </p:nvSpPr>
                <p:spPr>
                  <a:xfrm>
                    <a:off x="4467077" y="1042792"/>
                    <a:ext cx="682637" cy="67235"/>
                  </a:xfrm>
                  <a:custGeom>
                    <a:avLst/>
                    <a:gdLst>
                      <a:gd name="connsiteX0" fmla="*/ 0 w 874389"/>
                      <a:gd name="connsiteY0" fmla="*/ 0 h 93920"/>
                      <a:gd name="connsiteX1" fmla="*/ 874389 w 874389"/>
                      <a:gd name="connsiteY1" fmla="*/ 0 h 93920"/>
                      <a:gd name="connsiteX2" fmla="*/ 874389 w 874389"/>
                      <a:gd name="connsiteY2" fmla="*/ 93920 h 93920"/>
                      <a:gd name="connsiteX3" fmla="*/ 0 w 874389"/>
                      <a:gd name="connsiteY3" fmla="*/ 93920 h 93920"/>
                      <a:gd name="connsiteX4" fmla="*/ 0 w 874389"/>
                      <a:gd name="connsiteY4" fmla="*/ 0 h 93920"/>
                      <a:gd name="connsiteX0-1" fmla="*/ 0 w 874389"/>
                      <a:gd name="connsiteY0-2" fmla="*/ 0 h 93920"/>
                      <a:gd name="connsiteX1-3" fmla="*/ 874389 w 874389"/>
                      <a:gd name="connsiteY1-4" fmla="*/ 0 h 93920"/>
                      <a:gd name="connsiteX2-5" fmla="*/ 848195 w 874389"/>
                      <a:gd name="connsiteY2-6" fmla="*/ 89158 h 93920"/>
                      <a:gd name="connsiteX3-7" fmla="*/ 0 w 874389"/>
                      <a:gd name="connsiteY3-8" fmla="*/ 93920 h 93920"/>
                      <a:gd name="connsiteX4-9" fmla="*/ 0 w 874389"/>
                      <a:gd name="connsiteY4-10" fmla="*/ 0 h 93920"/>
                      <a:gd name="connsiteX0-11" fmla="*/ 0 w 874389"/>
                      <a:gd name="connsiteY0-12" fmla="*/ 0 h 93920"/>
                      <a:gd name="connsiteX1-13" fmla="*/ 874389 w 874389"/>
                      <a:gd name="connsiteY1-14" fmla="*/ 0 h 93920"/>
                      <a:gd name="connsiteX2-15" fmla="*/ 848195 w 874389"/>
                      <a:gd name="connsiteY2-16" fmla="*/ 89158 h 93920"/>
                      <a:gd name="connsiteX3-17" fmla="*/ 19050 w 874389"/>
                      <a:gd name="connsiteY3-18" fmla="*/ 93920 h 93920"/>
                      <a:gd name="connsiteX4-19" fmla="*/ 0 w 874389"/>
                      <a:gd name="connsiteY4-20" fmla="*/ 0 h 93920"/>
                      <a:gd name="connsiteX0-21" fmla="*/ 0 w 874389"/>
                      <a:gd name="connsiteY0-22" fmla="*/ 0 h 89158"/>
                      <a:gd name="connsiteX1-23" fmla="*/ 874389 w 874389"/>
                      <a:gd name="connsiteY1-24" fmla="*/ 0 h 89158"/>
                      <a:gd name="connsiteX2-25" fmla="*/ 848195 w 874389"/>
                      <a:gd name="connsiteY2-26" fmla="*/ 89158 h 89158"/>
                      <a:gd name="connsiteX3-27" fmla="*/ 19050 w 874389"/>
                      <a:gd name="connsiteY3-28" fmla="*/ 86777 h 89158"/>
                      <a:gd name="connsiteX4-29" fmla="*/ 0 w 874389"/>
                      <a:gd name="connsiteY4-30" fmla="*/ 0 h 8915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874389" h="89158">
                        <a:moveTo>
                          <a:pt x="0" y="0"/>
                        </a:moveTo>
                        <a:lnTo>
                          <a:pt x="874389" y="0"/>
                        </a:lnTo>
                        <a:lnTo>
                          <a:pt x="848195" y="89158"/>
                        </a:lnTo>
                        <a:lnTo>
                          <a:pt x="19050" y="867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86677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1705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圆角矩形 13"/>
                <p:cNvSpPr/>
                <p:nvPr/>
              </p:nvSpPr>
              <p:spPr>
                <a:xfrm rot="21510855">
                  <a:off x="4396046" y="4189343"/>
                  <a:ext cx="668288" cy="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 rot="21510855">
                  <a:off x="4396047" y="4250384"/>
                  <a:ext cx="668288" cy="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圆角矩形 15"/>
                <p:cNvSpPr/>
                <p:nvPr/>
              </p:nvSpPr>
              <p:spPr>
                <a:xfrm rot="21510855">
                  <a:off x="4396047" y="4311425"/>
                  <a:ext cx="668288" cy="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 rot="21510855">
                  <a:off x="4396047" y="4372466"/>
                  <a:ext cx="668288" cy="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圆角矩形 7"/>
              <p:cNvSpPr/>
              <p:nvPr/>
            </p:nvSpPr>
            <p:spPr>
              <a:xfrm>
                <a:off x="4097111" y="2475273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 rot="5400000">
                <a:off x="4258008" y="2665275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5400000">
                <a:off x="3939563" y="2665275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 rot="2700000">
                <a:off x="4229432" y="2535222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 rot="-2700000">
                <a:off x="3969604" y="2544746"/>
                <a:ext cx="18000" cy="7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430921" y="3512810"/>
            <a:ext cx="671830" cy="672038"/>
            <a:chOff x="2483768" y="2931790"/>
            <a:chExt cx="504056" cy="504056"/>
          </a:xfrm>
        </p:grpSpPr>
        <p:sp>
          <p:nvSpPr>
            <p:cNvPr id="23" name="椭圆 22"/>
            <p:cNvSpPr/>
            <p:nvPr/>
          </p:nvSpPr>
          <p:spPr>
            <a:xfrm>
              <a:off x="2483768" y="2931790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565397" y="3044009"/>
              <a:ext cx="340798" cy="253294"/>
              <a:chOff x="4020489" y="2211710"/>
              <a:chExt cx="1196208" cy="889066"/>
            </a:xfrm>
            <a:solidFill>
              <a:schemeClr val="bg1"/>
            </a:solidFill>
          </p:grpSpPr>
          <p:sp>
            <p:nvSpPr>
              <p:cNvPr id="25" name="Gear"/>
              <p:cNvSpPr>
                <a:spLocks noEditPoints="1" noChangeArrowheads="1"/>
              </p:cNvSpPr>
              <p:nvPr/>
            </p:nvSpPr>
            <p:spPr bwMode="auto">
              <a:xfrm>
                <a:off x="4895377" y="2721146"/>
                <a:ext cx="321320" cy="29551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</a:ln>
              <a:effectLst/>
            </p:spPr>
            <p:txBody>
              <a:bodyPr vert="horz" wrap="square" lIns="121876" tIns="60937" rIns="121876" bIns="60937" numCol="1" anchor="t" anchorCtr="0" compatLnSpc="1">
                <a:flatTx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AutoShape 4"/>
              <p:cNvSpPr>
                <a:spLocks noEditPoints="1" noChangeArrowheads="1"/>
              </p:cNvSpPr>
              <p:nvPr/>
            </p:nvSpPr>
            <p:spPr bwMode="auto">
              <a:xfrm>
                <a:off x="4020489" y="2637035"/>
                <a:ext cx="493466" cy="463741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</a:ln>
              <a:effectLst/>
            </p:spPr>
            <p:txBody>
              <a:bodyPr vert="horz" wrap="square" lIns="121876" tIns="60937" rIns="121876" bIns="60937" numCol="1" anchor="t" anchorCtr="0" compatLnSpc="1">
                <a:flatTx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5"/>
              <p:cNvSpPr>
                <a:spLocks noEditPoints="1" noChangeArrowheads="1"/>
              </p:cNvSpPr>
              <p:nvPr/>
            </p:nvSpPr>
            <p:spPr bwMode="auto">
              <a:xfrm>
                <a:off x="4332205" y="2211710"/>
                <a:ext cx="723833" cy="66539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miter lim="800000"/>
              </a:ln>
              <a:effectLst/>
            </p:spPr>
            <p:txBody>
              <a:bodyPr vert="horz" wrap="square" lIns="121876" tIns="60937" rIns="121876" bIns="60937" numCol="1" anchor="t" anchorCtr="0" compatLnSpc="1">
                <a:flatTx/>
              </a:bodyPr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305126" y="3512810"/>
            <a:ext cx="671830" cy="672038"/>
            <a:chOff x="4499992" y="2931790"/>
            <a:chExt cx="504056" cy="504056"/>
          </a:xfrm>
        </p:grpSpPr>
        <p:sp>
          <p:nvSpPr>
            <p:cNvPr id="29" name="椭圆 28"/>
            <p:cNvSpPr/>
            <p:nvPr/>
          </p:nvSpPr>
          <p:spPr>
            <a:xfrm>
              <a:off x="4499992" y="2931790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rot="2700000" flipH="1">
              <a:off x="4562403" y="3109362"/>
              <a:ext cx="378741" cy="156747"/>
            </a:xfrm>
            <a:custGeom>
              <a:avLst/>
              <a:gdLst>
                <a:gd name="connsiteX0" fmla="*/ 243329 w 1505784"/>
                <a:gd name="connsiteY0" fmla="*/ 0 h 424682"/>
                <a:gd name="connsiteX1" fmla="*/ 470 w 1505784"/>
                <a:gd name="connsiteY1" fmla="*/ 106303 h 424682"/>
                <a:gd name="connsiteX2" fmla="*/ 0 w 1505784"/>
                <a:gd name="connsiteY2" fmla="*/ 109096 h 424682"/>
                <a:gd name="connsiteX3" fmla="*/ 163069 w 1505784"/>
                <a:gd name="connsiteY3" fmla="*/ 109096 h 424682"/>
                <a:gd name="connsiteX4" fmla="*/ 193950 w 1505784"/>
                <a:gd name="connsiteY4" fmla="*/ 140866 h 424682"/>
                <a:gd name="connsiteX5" fmla="*/ 193950 w 1505784"/>
                <a:gd name="connsiteY5" fmla="*/ 267940 h 424682"/>
                <a:gd name="connsiteX6" fmla="*/ 163069 w 1505784"/>
                <a:gd name="connsiteY6" fmla="*/ 299710 h 424682"/>
                <a:gd name="connsiteX7" fmla="*/ 0 w 1505784"/>
                <a:gd name="connsiteY7" fmla="*/ 299710 h 424682"/>
                <a:gd name="connsiteX8" fmla="*/ 470 w 1505784"/>
                <a:gd name="connsiteY8" fmla="*/ 302504 h 424682"/>
                <a:gd name="connsiteX9" fmla="*/ 246415 w 1505784"/>
                <a:gd name="connsiteY9" fmla="*/ 424681 h 424682"/>
                <a:gd name="connsiteX10" fmla="*/ 368855 w 1505784"/>
                <a:gd name="connsiteY10" fmla="*/ 341085 h 424682"/>
                <a:gd name="connsiteX11" fmla="*/ 394456 w 1505784"/>
                <a:gd name="connsiteY11" fmla="*/ 272406 h 424682"/>
                <a:gd name="connsiteX12" fmla="*/ 1099976 w 1505784"/>
                <a:gd name="connsiteY12" fmla="*/ 272406 h 424682"/>
                <a:gd name="connsiteX13" fmla="*/ 1126315 w 1505784"/>
                <a:gd name="connsiteY13" fmla="*/ 341086 h 424682"/>
                <a:gd name="connsiteX14" fmla="*/ 1252278 w 1505784"/>
                <a:gd name="connsiteY14" fmla="*/ 424682 h 424682"/>
                <a:gd name="connsiteX15" fmla="*/ 1505301 w 1505784"/>
                <a:gd name="connsiteY15" fmla="*/ 302505 h 424682"/>
                <a:gd name="connsiteX16" fmla="*/ 1505784 w 1505784"/>
                <a:gd name="connsiteY16" fmla="*/ 299711 h 424682"/>
                <a:gd name="connsiteX17" fmla="*/ 1338023 w 1505784"/>
                <a:gd name="connsiteY17" fmla="*/ 299711 h 424682"/>
                <a:gd name="connsiteX18" fmla="*/ 1306253 w 1505784"/>
                <a:gd name="connsiteY18" fmla="*/ 267941 h 424682"/>
                <a:gd name="connsiteX19" fmla="*/ 1306253 w 1505784"/>
                <a:gd name="connsiteY19" fmla="*/ 140867 h 424682"/>
                <a:gd name="connsiteX20" fmla="*/ 1338023 w 1505784"/>
                <a:gd name="connsiteY20" fmla="*/ 109097 h 424682"/>
                <a:gd name="connsiteX21" fmla="*/ 1505784 w 1505784"/>
                <a:gd name="connsiteY21" fmla="*/ 109097 h 424682"/>
                <a:gd name="connsiteX22" fmla="*/ 1505301 w 1505784"/>
                <a:gd name="connsiteY22" fmla="*/ 106304 h 424682"/>
                <a:gd name="connsiteX23" fmla="*/ 1255453 w 1505784"/>
                <a:gd name="connsiteY23" fmla="*/ 1 h 424682"/>
                <a:gd name="connsiteX24" fmla="*/ 1128299 w 1505784"/>
                <a:gd name="connsiteY24" fmla="*/ 75660 h 424682"/>
                <a:gd name="connsiteX25" fmla="*/ 1105608 w 1505784"/>
                <a:gd name="connsiteY25" fmla="*/ 128390 h 424682"/>
                <a:gd name="connsiteX26" fmla="*/ 388983 w 1505784"/>
                <a:gd name="connsiteY26" fmla="*/ 128390 h 424682"/>
                <a:gd name="connsiteX27" fmla="*/ 366926 w 1505784"/>
                <a:gd name="connsiteY27" fmla="*/ 75659 h 424682"/>
                <a:gd name="connsiteX28" fmla="*/ 243329 w 1505784"/>
                <a:gd name="connsiteY28" fmla="*/ 0 h 4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05784" h="424682">
                  <a:moveTo>
                    <a:pt x="243329" y="0"/>
                  </a:moveTo>
                  <a:cubicBezTo>
                    <a:pt x="156352" y="0"/>
                    <a:pt x="32347" y="15846"/>
                    <a:pt x="470" y="106303"/>
                  </a:cubicBezTo>
                  <a:lnTo>
                    <a:pt x="0" y="109096"/>
                  </a:lnTo>
                  <a:lnTo>
                    <a:pt x="163069" y="109096"/>
                  </a:lnTo>
                  <a:cubicBezTo>
                    <a:pt x="180124" y="109096"/>
                    <a:pt x="193950" y="123320"/>
                    <a:pt x="193950" y="140866"/>
                  </a:cubicBezTo>
                  <a:lnTo>
                    <a:pt x="193950" y="267940"/>
                  </a:lnTo>
                  <a:cubicBezTo>
                    <a:pt x="193950" y="285486"/>
                    <a:pt x="180124" y="299710"/>
                    <a:pt x="163069" y="299710"/>
                  </a:cubicBezTo>
                  <a:lnTo>
                    <a:pt x="0" y="299710"/>
                  </a:lnTo>
                  <a:lnTo>
                    <a:pt x="470" y="302504"/>
                  </a:lnTo>
                  <a:cubicBezTo>
                    <a:pt x="32347" y="392960"/>
                    <a:pt x="159438" y="424681"/>
                    <a:pt x="246415" y="424681"/>
                  </a:cubicBezTo>
                  <a:cubicBezTo>
                    <a:pt x="304400" y="424681"/>
                    <a:pt x="343908" y="387307"/>
                    <a:pt x="368855" y="341085"/>
                  </a:cubicBezTo>
                  <a:lnTo>
                    <a:pt x="394456" y="272406"/>
                  </a:lnTo>
                  <a:lnTo>
                    <a:pt x="1099976" y="272406"/>
                  </a:lnTo>
                  <a:lnTo>
                    <a:pt x="1126315" y="341086"/>
                  </a:lnTo>
                  <a:cubicBezTo>
                    <a:pt x="1151980" y="387308"/>
                    <a:pt x="1192625" y="424682"/>
                    <a:pt x="1252278" y="424682"/>
                  </a:cubicBezTo>
                  <a:cubicBezTo>
                    <a:pt x="1341758" y="424682"/>
                    <a:pt x="1472506" y="392961"/>
                    <a:pt x="1505301" y="302505"/>
                  </a:cubicBezTo>
                  <a:lnTo>
                    <a:pt x="1505784" y="299711"/>
                  </a:lnTo>
                  <a:lnTo>
                    <a:pt x="1338023" y="299711"/>
                  </a:lnTo>
                  <a:cubicBezTo>
                    <a:pt x="1320477" y="299711"/>
                    <a:pt x="1306253" y="285487"/>
                    <a:pt x="1306253" y="267941"/>
                  </a:cubicBezTo>
                  <a:lnTo>
                    <a:pt x="1306253" y="140867"/>
                  </a:lnTo>
                  <a:cubicBezTo>
                    <a:pt x="1306253" y="123321"/>
                    <a:pt x="1320477" y="109097"/>
                    <a:pt x="1338023" y="109097"/>
                  </a:cubicBezTo>
                  <a:lnTo>
                    <a:pt x="1505784" y="109097"/>
                  </a:lnTo>
                  <a:lnTo>
                    <a:pt x="1505301" y="106304"/>
                  </a:lnTo>
                  <a:cubicBezTo>
                    <a:pt x="1472506" y="15847"/>
                    <a:pt x="1344933" y="1"/>
                    <a:pt x="1255453" y="1"/>
                  </a:cubicBezTo>
                  <a:cubicBezTo>
                    <a:pt x="1195800" y="1"/>
                    <a:pt x="1154626" y="33407"/>
                    <a:pt x="1128299" y="75660"/>
                  </a:cubicBezTo>
                  <a:lnTo>
                    <a:pt x="1105608" y="128390"/>
                  </a:lnTo>
                  <a:lnTo>
                    <a:pt x="388983" y="128390"/>
                  </a:lnTo>
                  <a:lnTo>
                    <a:pt x="366926" y="75659"/>
                  </a:lnTo>
                  <a:cubicBezTo>
                    <a:pt x="341336" y="33406"/>
                    <a:pt x="301314" y="0"/>
                    <a:pt x="2433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2700000">
              <a:off x="4718860" y="2991193"/>
              <a:ext cx="69936" cy="396549"/>
            </a:xfrm>
            <a:custGeom>
              <a:avLst/>
              <a:gdLst>
                <a:gd name="connsiteX0" fmla="*/ 0 w 247822"/>
                <a:gd name="connsiteY0" fmla="*/ 822792 h 1636012"/>
                <a:gd name="connsiteX1" fmla="*/ 0 w 247822"/>
                <a:gd name="connsiteY1" fmla="*/ 792088 h 1636012"/>
                <a:gd name="connsiteX2" fmla="*/ 8367 w 247822"/>
                <a:gd name="connsiteY2" fmla="*/ 792088 h 1636012"/>
                <a:gd name="connsiteX3" fmla="*/ 32370 w 247822"/>
                <a:gd name="connsiteY3" fmla="*/ 768085 h 1636012"/>
                <a:gd name="connsiteX4" fmla="*/ 32370 w 247822"/>
                <a:gd name="connsiteY4" fmla="*/ 600067 h 1636012"/>
                <a:gd name="connsiteX5" fmla="*/ 8367 w 247822"/>
                <a:gd name="connsiteY5" fmla="*/ 576064 h 1636012"/>
                <a:gd name="connsiteX6" fmla="*/ 0 w 247822"/>
                <a:gd name="connsiteY6" fmla="*/ 576064 h 1636012"/>
                <a:gd name="connsiteX7" fmla="*/ 0 w 247822"/>
                <a:gd name="connsiteY7" fmla="*/ 41304 h 1636012"/>
                <a:gd name="connsiteX8" fmla="*/ 41304 w 247822"/>
                <a:gd name="connsiteY8" fmla="*/ 0 h 1636012"/>
                <a:gd name="connsiteX9" fmla="*/ 206518 w 247822"/>
                <a:gd name="connsiteY9" fmla="*/ 0 h 1636012"/>
                <a:gd name="connsiteX10" fmla="*/ 247822 w 247822"/>
                <a:gd name="connsiteY10" fmla="*/ 41304 h 1636012"/>
                <a:gd name="connsiteX11" fmla="*/ 247822 w 247822"/>
                <a:gd name="connsiteY11" fmla="*/ 576064 h 1636012"/>
                <a:gd name="connsiteX12" fmla="*/ 236752 w 247822"/>
                <a:gd name="connsiteY12" fmla="*/ 576064 h 1636012"/>
                <a:gd name="connsiteX13" fmla="*/ 212749 w 247822"/>
                <a:gd name="connsiteY13" fmla="*/ 600067 h 1636012"/>
                <a:gd name="connsiteX14" fmla="*/ 212749 w 247822"/>
                <a:gd name="connsiteY14" fmla="*/ 768085 h 1636012"/>
                <a:gd name="connsiteX15" fmla="*/ 236752 w 247822"/>
                <a:gd name="connsiteY15" fmla="*/ 792088 h 1636012"/>
                <a:gd name="connsiteX16" fmla="*/ 247822 w 247822"/>
                <a:gd name="connsiteY16" fmla="*/ 792088 h 1636012"/>
                <a:gd name="connsiteX17" fmla="*/ 247822 w 247822"/>
                <a:gd name="connsiteY17" fmla="*/ 822792 h 1636012"/>
                <a:gd name="connsiteX18" fmla="*/ 206518 w 247822"/>
                <a:gd name="connsiteY18" fmla="*/ 864096 h 1636012"/>
                <a:gd name="connsiteX19" fmla="*/ 159653 w 247822"/>
                <a:gd name="connsiteY19" fmla="*/ 864096 h 1636012"/>
                <a:gd name="connsiteX20" fmla="*/ 159653 w 247822"/>
                <a:gd name="connsiteY20" fmla="*/ 1440161 h 1636012"/>
                <a:gd name="connsiteX21" fmla="*/ 156770 w 247822"/>
                <a:gd name="connsiteY21" fmla="*/ 1440161 h 1636012"/>
                <a:gd name="connsiteX22" fmla="*/ 174479 w 247822"/>
                <a:gd name="connsiteY22" fmla="*/ 1510998 h 1636012"/>
                <a:gd name="connsiteX23" fmla="*/ 147476 w 247822"/>
                <a:gd name="connsiteY23" fmla="*/ 1636012 h 1636012"/>
                <a:gd name="connsiteX24" fmla="*/ 93471 w 247822"/>
                <a:gd name="connsiteY24" fmla="*/ 1636012 h 1636012"/>
                <a:gd name="connsiteX25" fmla="*/ 66468 w 247822"/>
                <a:gd name="connsiteY25" fmla="*/ 1510998 h 1636012"/>
                <a:gd name="connsiteX26" fmla="*/ 66469 w 247822"/>
                <a:gd name="connsiteY26" fmla="*/ 1510998 h 1636012"/>
                <a:gd name="connsiteX27" fmla="*/ 87645 w 247822"/>
                <a:gd name="connsiteY27" fmla="*/ 1426297 h 1636012"/>
                <a:gd name="connsiteX28" fmla="*/ 87645 w 247822"/>
                <a:gd name="connsiteY28" fmla="*/ 864096 h 1636012"/>
                <a:gd name="connsiteX29" fmla="*/ 41304 w 247822"/>
                <a:gd name="connsiteY29" fmla="*/ 864096 h 1636012"/>
                <a:gd name="connsiteX30" fmla="*/ 0 w 247822"/>
                <a:gd name="connsiteY30" fmla="*/ 822792 h 163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822" h="1636012">
                  <a:moveTo>
                    <a:pt x="0" y="822792"/>
                  </a:moveTo>
                  <a:lnTo>
                    <a:pt x="0" y="792088"/>
                  </a:lnTo>
                  <a:lnTo>
                    <a:pt x="8367" y="792088"/>
                  </a:lnTo>
                  <a:cubicBezTo>
                    <a:pt x="21623" y="792088"/>
                    <a:pt x="32370" y="781341"/>
                    <a:pt x="32370" y="768085"/>
                  </a:cubicBezTo>
                  <a:lnTo>
                    <a:pt x="32370" y="600067"/>
                  </a:lnTo>
                  <a:cubicBezTo>
                    <a:pt x="32370" y="586811"/>
                    <a:pt x="21623" y="576064"/>
                    <a:pt x="8367" y="576064"/>
                  </a:cubicBezTo>
                  <a:lnTo>
                    <a:pt x="0" y="576064"/>
                  </a:lnTo>
                  <a:lnTo>
                    <a:pt x="0" y="41304"/>
                  </a:lnTo>
                  <a:cubicBezTo>
                    <a:pt x="0" y="18492"/>
                    <a:pt x="18492" y="0"/>
                    <a:pt x="41304" y="0"/>
                  </a:cubicBezTo>
                  <a:lnTo>
                    <a:pt x="206518" y="0"/>
                  </a:lnTo>
                  <a:cubicBezTo>
                    <a:pt x="229330" y="0"/>
                    <a:pt x="247822" y="18492"/>
                    <a:pt x="247822" y="41304"/>
                  </a:cubicBezTo>
                  <a:lnTo>
                    <a:pt x="247822" y="576064"/>
                  </a:lnTo>
                  <a:lnTo>
                    <a:pt x="236752" y="576064"/>
                  </a:lnTo>
                  <a:cubicBezTo>
                    <a:pt x="223496" y="576064"/>
                    <a:pt x="212749" y="586811"/>
                    <a:pt x="212749" y="600067"/>
                  </a:cubicBezTo>
                  <a:lnTo>
                    <a:pt x="212749" y="768085"/>
                  </a:lnTo>
                  <a:cubicBezTo>
                    <a:pt x="212749" y="781341"/>
                    <a:pt x="223496" y="792088"/>
                    <a:pt x="236752" y="792088"/>
                  </a:cubicBezTo>
                  <a:lnTo>
                    <a:pt x="247822" y="792088"/>
                  </a:lnTo>
                  <a:lnTo>
                    <a:pt x="247822" y="822792"/>
                  </a:lnTo>
                  <a:cubicBezTo>
                    <a:pt x="247822" y="845604"/>
                    <a:pt x="229330" y="864096"/>
                    <a:pt x="206518" y="864096"/>
                  </a:cubicBezTo>
                  <a:lnTo>
                    <a:pt x="159653" y="864096"/>
                  </a:lnTo>
                  <a:lnTo>
                    <a:pt x="159653" y="1440161"/>
                  </a:lnTo>
                  <a:lnTo>
                    <a:pt x="156770" y="1440161"/>
                  </a:lnTo>
                  <a:lnTo>
                    <a:pt x="174479" y="1510998"/>
                  </a:lnTo>
                  <a:lnTo>
                    <a:pt x="147476" y="1636012"/>
                  </a:lnTo>
                  <a:lnTo>
                    <a:pt x="93471" y="1636012"/>
                  </a:lnTo>
                  <a:lnTo>
                    <a:pt x="66468" y="1510998"/>
                  </a:lnTo>
                  <a:lnTo>
                    <a:pt x="66469" y="1510998"/>
                  </a:lnTo>
                  <a:lnTo>
                    <a:pt x="87645" y="1426297"/>
                  </a:lnTo>
                  <a:lnTo>
                    <a:pt x="87645" y="864096"/>
                  </a:lnTo>
                  <a:lnTo>
                    <a:pt x="41304" y="864096"/>
                  </a:lnTo>
                  <a:cubicBezTo>
                    <a:pt x="18492" y="864096"/>
                    <a:pt x="0" y="845604"/>
                    <a:pt x="0" y="8227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92024" y="4571834"/>
            <a:ext cx="671830" cy="672038"/>
            <a:chOff x="6444208" y="2931790"/>
            <a:chExt cx="504056" cy="504056"/>
          </a:xfrm>
        </p:grpSpPr>
        <p:sp>
          <p:nvSpPr>
            <p:cNvPr id="33" name="椭圆 32"/>
            <p:cNvSpPr/>
            <p:nvPr/>
          </p:nvSpPr>
          <p:spPr>
            <a:xfrm>
              <a:off x="6444208" y="2931790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6540683" y="3000534"/>
              <a:ext cx="324502" cy="357040"/>
            </a:xfrm>
            <a:custGeom>
              <a:avLst/>
              <a:gdLst>
                <a:gd name="connsiteX0" fmla="*/ 931783 w 1869827"/>
                <a:gd name="connsiteY0" fmla="*/ 271 h 1918186"/>
                <a:gd name="connsiteX1" fmla="*/ 974305 w 1869827"/>
                <a:gd name="connsiteY1" fmla="*/ 10700 h 1918186"/>
                <a:gd name="connsiteX2" fmla="*/ 1054166 w 1869827"/>
                <a:gd name="connsiteY2" fmla="*/ 221119 h 1918186"/>
                <a:gd name="connsiteX3" fmla="*/ 1051799 w 1869827"/>
                <a:gd name="connsiteY3" fmla="*/ 462334 h 1918186"/>
                <a:gd name="connsiteX4" fmla="*/ 1239231 w 1869827"/>
                <a:gd name="connsiteY4" fmla="*/ 627076 h 1918186"/>
                <a:gd name="connsiteX5" fmla="*/ 1239231 w 1869827"/>
                <a:gd name="connsiteY5" fmla="*/ 571200 h 1918186"/>
                <a:gd name="connsiteX6" fmla="*/ 1271559 w 1869827"/>
                <a:gd name="connsiteY6" fmla="*/ 538872 h 1918186"/>
                <a:gd name="connsiteX7" fmla="*/ 1303887 w 1869827"/>
                <a:gd name="connsiteY7" fmla="*/ 571200 h 1918186"/>
                <a:gd name="connsiteX8" fmla="*/ 1303887 w 1869827"/>
                <a:gd name="connsiteY8" fmla="*/ 683905 h 1918186"/>
                <a:gd name="connsiteX9" fmla="*/ 1404874 w 1869827"/>
                <a:gd name="connsiteY9" fmla="*/ 772667 h 1918186"/>
                <a:gd name="connsiteX10" fmla="*/ 1404874 w 1869827"/>
                <a:gd name="connsiteY10" fmla="*/ 749350 h 1918186"/>
                <a:gd name="connsiteX11" fmla="*/ 1437202 w 1869827"/>
                <a:gd name="connsiteY11" fmla="*/ 717022 h 1918186"/>
                <a:gd name="connsiteX12" fmla="*/ 1469530 w 1869827"/>
                <a:gd name="connsiteY12" fmla="*/ 749350 h 1918186"/>
                <a:gd name="connsiteX13" fmla="*/ 1469530 w 1869827"/>
                <a:gd name="connsiteY13" fmla="*/ 829496 h 1918186"/>
                <a:gd name="connsiteX14" fmla="*/ 1847638 w 1869827"/>
                <a:gd name="connsiteY14" fmla="*/ 1161832 h 1918186"/>
                <a:gd name="connsiteX15" fmla="*/ 1869827 w 1869827"/>
                <a:gd name="connsiteY15" fmla="*/ 1419055 h 1918186"/>
                <a:gd name="connsiteX16" fmla="*/ 1046215 w 1869827"/>
                <a:gd name="connsiteY16" fmla="*/ 1078566 h 1918186"/>
                <a:gd name="connsiteX17" fmla="*/ 1043674 w 1869827"/>
                <a:gd name="connsiteY17" fmla="*/ 1366305 h 1918186"/>
                <a:gd name="connsiteX18" fmla="*/ 1042775 w 1869827"/>
                <a:gd name="connsiteY18" fmla="*/ 1457997 h 1918186"/>
                <a:gd name="connsiteX19" fmla="*/ 1342462 w 1869827"/>
                <a:gd name="connsiteY19" fmla="*/ 1794838 h 1918186"/>
                <a:gd name="connsiteX20" fmla="*/ 1350783 w 1869827"/>
                <a:gd name="connsiteY20" fmla="*/ 1918186 h 1918186"/>
                <a:gd name="connsiteX21" fmla="*/ 1038846 w 1869827"/>
                <a:gd name="connsiteY21" fmla="*/ 1753278 h 1918186"/>
                <a:gd name="connsiteX22" fmla="*/ 1014095 w 1869827"/>
                <a:gd name="connsiteY22" fmla="*/ 1757698 h 1918186"/>
                <a:gd name="connsiteX23" fmla="*/ 937821 w 1869827"/>
                <a:gd name="connsiteY23" fmla="*/ 1879928 h 1918186"/>
                <a:gd name="connsiteX24" fmla="*/ 835524 w 1869827"/>
                <a:gd name="connsiteY24" fmla="*/ 1755002 h 1918186"/>
                <a:gd name="connsiteX25" fmla="*/ 835502 w 1869827"/>
                <a:gd name="connsiteY25" fmla="*/ 1752576 h 1918186"/>
                <a:gd name="connsiteX26" fmla="*/ 522237 w 1869827"/>
                <a:gd name="connsiteY26" fmla="*/ 1918186 h 1918186"/>
                <a:gd name="connsiteX27" fmla="*/ 530558 w 1869827"/>
                <a:gd name="connsiteY27" fmla="*/ 1794838 h 1918186"/>
                <a:gd name="connsiteX28" fmla="*/ 832039 w 1869827"/>
                <a:gd name="connsiteY28" fmla="*/ 1455981 h 1918186"/>
                <a:gd name="connsiteX29" fmla="*/ 830449 w 1869827"/>
                <a:gd name="connsiteY29" fmla="*/ 1363496 h 1918186"/>
                <a:gd name="connsiteX30" fmla="*/ 823416 w 1869827"/>
                <a:gd name="connsiteY30" fmla="*/ 1078647 h 1918186"/>
                <a:gd name="connsiteX31" fmla="*/ 0 w 1869827"/>
                <a:gd name="connsiteY31" fmla="*/ 1419055 h 1918186"/>
                <a:gd name="connsiteX32" fmla="*/ 22189 w 1869827"/>
                <a:gd name="connsiteY32" fmla="*/ 1161832 h 1918186"/>
                <a:gd name="connsiteX33" fmla="*/ 367859 w 1869827"/>
                <a:gd name="connsiteY33" fmla="*/ 858007 h 1918186"/>
                <a:gd name="connsiteX34" fmla="*/ 367859 w 1869827"/>
                <a:gd name="connsiteY34" fmla="*/ 749350 h 1918186"/>
                <a:gd name="connsiteX35" fmla="*/ 400187 w 1869827"/>
                <a:gd name="connsiteY35" fmla="*/ 717022 h 1918186"/>
                <a:gd name="connsiteX36" fmla="*/ 432515 w 1869827"/>
                <a:gd name="connsiteY36" fmla="*/ 749350 h 1918186"/>
                <a:gd name="connsiteX37" fmla="*/ 432515 w 1869827"/>
                <a:gd name="connsiteY37" fmla="*/ 801178 h 1918186"/>
                <a:gd name="connsiteX38" fmla="*/ 538729 w 1869827"/>
                <a:gd name="connsiteY38" fmla="*/ 707822 h 1918186"/>
                <a:gd name="connsiteX39" fmla="*/ 538729 w 1869827"/>
                <a:gd name="connsiteY39" fmla="*/ 571200 h 1918186"/>
                <a:gd name="connsiteX40" fmla="*/ 571057 w 1869827"/>
                <a:gd name="connsiteY40" fmla="*/ 538872 h 1918186"/>
                <a:gd name="connsiteX41" fmla="*/ 603385 w 1869827"/>
                <a:gd name="connsiteY41" fmla="*/ 571200 h 1918186"/>
                <a:gd name="connsiteX42" fmla="*/ 603385 w 1869827"/>
                <a:gd name="connsiteY42" fmla="*/ 650993 h 1918186"/>
                <a:gd name="connsiteX43" fmla="*/ 809562 w 1869827"/>
                <a:gd name="connsiteY43" fmla="*/ 469774 h 1918186"/>
                <a:gd name="connsiteX44" fmla="*/ 808973 w 1869827"/>
                <a:gd name="connsiteY44" fmla="*/ 435515 h 1918186"/>
                <a:gd name="connsiteX45" fmla="*/ 807189 w 1869827"/>
                <a:gd name="connsiteY45" fmla="*/ 235409 h 1918186"/>
                <a:gd name="connsiteX46" fmla="*/ 888052 w 1869827"/>
                <a:gd name="connsiteY46" fmla="*/ 9585 h 1918186"/>
                <a:gd name="connsiteX47" fmla="*/ 930676 w 1869827"/>
                <a:gd name="connsiteY47" fmla="*/ 0 h 1918186"/>
                <a:gd name="connsiteX48" fmla="*/ 933057 w 1869827"/>
                <a:gd name="connsiteY48" fmla="*/ 0 h 1918186"/>
                <a:gd name="connsiteX49" fmla="*/ 931783 w 1869827"/>
                <a:gd name="connsiteY49" fmla="*/ 271 h 19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869827" h="1918186">
                  <a:moveTo>
                    <a:pt x="931783" y="271"/>
                  </a:moveTo>
                  <a:lnTo>
                    <a:pt x="974305" y="10700"/>
                  </a:lnTo>
                  <a:cubicBezTo>
                    <a:pt x="1017147" y="33140"/>
                    <a:pt x="1054166" y="93921"/>
                    <a:pt x="1054166" y="221119"/>
                  </a:cubicBezTo>
                  <a:lnTo>
                    <a:pt x="1051799" y="462334"/>
                  </a:lnTo>
                  <a:lnTo>
                    <a:pt x="1239231" y="627076"/>
                  </a:lnTo>
                  <a:lnTo>
                    <a:pt x="1239231" y="571200"/>
                  </a:lnTo>
                  <a:cubicBezTo>
                    <a:pt x="1239231" y="553346"/>
                    <a:pt x="1253705" y="538872"/>
                    <a:pt x="1271559" y="538872"/>
                  </a:cubicBezTo>
                  <a:cubicBezTo>
                    <a:pt x="1289413" y="538872"/>
                    <a:pt x="1303887" y="553346"/>
                    <a:pt x="1303887" y="571200"/>
                  </a:cubicBezTo>
                  <a:lnTo>
                    <a:pt x="1303887" y="683905"/>
                  </a:lnTo>
                  <a:lnTo>
                    <a:pt x="1404874" y="772667"/>
                  </a:lnTo>
                  <a:lnTo>
                    <a:pt x="1404874" y="749350"/>
                  </a:lnTo>
                  <a:cubicBezTo>
                    <a:pt x="1404874" y="731496"/>
                    <a:pt x="1419348" y="717022"/>
                    <a:pt x="1437202" y="717022"/>
                  </a:cubicBezTo>
                  <a:cubicBezTo>
                    <a:pt x="1455056" y="717022"/>
                    <a:pt x="1469530" y="731496"/>
                    <a:pt x="1469530" y="749350"/>
                  </a:cubicBezTo>
                  <a:lnTo>
                    <a:pt x="1469530" y="829496"/>
                  </a:lnTo>
                  <a:lnTo>
                    <a:pt x="1847638" y="1161832"/>
                  </a:lnTo>
                  <a:lnTo>
                    <a:pt x="1869827" y="1419055"/>
                  </a:lnTo>
                  <a:lnTo>
                    <a:pt x="1046215" y="1078566"/>
                  </a:lnTo>
                  <a:lnTo>
                    <a:pt x="1043674" y="1366305"/>
                  </a:lnTo>
                  <a:lnTo>
                    <a:pt x="1042775" y="1457997"/>
                  </a:lnTo>
                  <a:lnTo>
                    <a:pt x="1342462" y="1794838"/>
                  </a:lnTo>
                  <a:lnTo>
                    <a:pt x="1350783" y="1918186"/>
                  </a:lnTo>
                  <a:lnTo>
                    <a:pt x="1038846" y="1753278"/>
                  </a:lnTo>
                  <a:lnTo>
                    <a:pt x="1014095" y="1757698"/>
                  </a:lnTo>
                  <a:cubicBezTo>
                    <a:pt x="963095" y="1776085"/>
                    <a:pt x="971419" y="1844076"/>
                    <a:pt x="937821" y="1879928"/>
                  </a:cubicBezTo>
                  <a:cubicBezTo>
                    <a:pt x="900545" y="1843050"/>
                    <a:pt x="908517" y="1758544"/>
                    <a:pt x="835524" y="1755002"/>
                  </a:cubicBezTo>
                  <a:lnTo>
                    <a:pt x="835502" y="1752576"/>
                  </a:lnTo>
                  <a:lnTo>
                    <a:pt x="522237" y="1918186"/>
                  </a:lnTo>
                  <a:lnTo>
                    <a:pt x="530558" y="1794838"/>
                  </a:lnTo>
                  <a:lnTo>
                    <a:pt x="832039" y="1455981"/>
                  </a:lnTo>
                  <a:lnTo>
                    <a:pt x="830449" y="1363496"/>
                  </a:lnTo>
                  <a:lnTo>
                    <a:pt x="823416" y="1078647"/>
                  </a:lnTo>
                  <a:lnTo>
                    <a:pt x="0" y="1419055"/>
                  </a:lnTo>
                  <a:lnTo>
                    <a:pt x="22189" y="1161832"/>
                  </a:lnTo>
                  <a:lnTo>
                    <a:pt x="367859" y="858007"/>
                  </a:lnTo>
                  <a:lnTo>
                    <a:pt x="367859" y="749350"/>
                  </a:lnTo>
                  <a:cubicBezTo>
                    <a:pt x="367859" y="731496"/>
                    <a:pt x="382333" y="717022"/>
                    <a:pt x="400187" y="717022"/>
                  </a:cubicBezTo>
                  <a:cubicBezTo>
                    <a:pt x="418041" y="717022"/>
                    <a:pt x="432515" y="731496"/>
                    <a:pt x="432515" y="749350"/>
                  </a:cubicBezTo>
                  <a:lnTo>
                    <a:pt x="432515" y="801178"/>
                  </a:lnTo>
                  <a:lnTo>
                    <a:pt x="538729" y="707822"/>
                  </a:lnTo>
                  <a:lnTo>
                    <a:pt x="538729" y="571200"/>
                  </a:lnTo>
                  <a:cubicBezTo>
                    <a:pt x="538729" y="553346"/>
                    <a:pt x="553203" y="538872"/>
                    <a:pt x="571057" y="538872"/>
                  </a:cubicBezTo>
                  <a:cubicBezTo>
                    <a:pt x="588911" y="538872"/>
                    <a:pt x="603385" y="553346"/>
                    <a:pt x="603385" y="571200"/>
                  </a:cubicBezTo>
                  <a:lnTo>
                    <a:pt x="603385" y="650993"/>
                  </a:lnTo>
                  <a:lnTo>
                    <a:pt x="809562" y="469774"/>
                  </a:lnTo>
                  <a:lnTo>
                    <a:pt x="808973" y="435515"/>
                  </a:lnTo>
                  <a:cubicBezTo>
                    <a:pt x="808099" y="370425"/>
                    <a:pt x="807477" y="303884"/>
                    <a:pt x="807189" y="235409"/>
                  </a:cubicBezTo>
                  <a:cubicBezTo>
                    <a:pt x="801830" y="90353"/>
                    <a:pt x="842866" y="30463"/>
                    <a:pt x="888052" y="9585"/>
                  </a:cubicBezTo>
                  <a:close/>
                  <a:moveTo>
                    <a:pt x="930676" y="0"/>
                  </a:moveTo>
                  <a:lnTo>
                    <a:pt x="933057" y="0"/>
                  </a:lnTo>
                  <a:lnTo>
                    <a:pt x="931783" y="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5" name="直接连接符 34"/>
          <p:cNvCxnSpPr>
            <a:stCxn id="2" idx="6"/>
            <a:endCxn id="5" idx="5"/>
          </p:cNvCxnSpPr>
          <p:nvPr/>
        </p:nvCxnSpPr>
        <p:spPr>
          <a:xfrm flipH="1" flipV="1">
            <a:off x="4681515" y="3027409"/>
            <a:ext cx="230009" cy="817457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" idx="6"/>
            <a:endCxn id="23" idx="6"/>
          </p:cNvCxnSpPr>
          <p:nvPr/>
        </p:nvCxnSpPr>
        <p:spPr>
          <a:xfrm flipH="1">
            <a:off x="4102752" y="3844867"/>
            <a:ext cx="808772" cy="3964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108073" y="4571834"/>
            <a:ext cx="744248" cy="672038"/>
            <a:chOff x="1096508" y="3377854"/>
            <a:chExt cx="558389" cy="504056"/>
          </a:xfrm>
        </p:grpSpPr>
        <p:sp>
          <p:nvSpPr>
            <p:cNvPr id="38" name="椭圆 37"/>
            <p:cNvSpPr/>
            <p:nvPr/>
          </p:nvSpPr>
          <p:spPr>
            <a:xfrm>
              <a:off x="1096508" y="3377854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1"/>
            <p:cNvSpPr>
              <a:spLocks noEditPoints="1"/>
            </p:cNvSpPr>
            <p:nvPr/>
          </p:nvSpPr>
          <p:spPr bwMode="auto">
            <a:xfrm>
              <a:off x="1654897" y="3623301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6 h 6"/>
                <a:gd name="T3" fmla="*/ 5 h 6"/>
                <a:gd name="T4" fmla="*/ 5 h 6"/>
                <a:gd name="T5" fmla="*/ 5 h 6"/>
                <a:gd name="T6" fmla="*/ 5 h 6"/>
                <a:gd name="T7" fmla="*/ 5 h 6"/>
                <a:gd name="T8" fmla="*/ 5 h 6"/>
                <a:gd name="T9" fmla="*/ 5 h 6"/>
                <a:gd name="T10" fmla="*/ 5 h 6"/>
                <a:gd name="T11" fmla="*/ 5 h 6"/>
                <a:gd name="T12" fmla="*/ 4 h 6"/>
                <a:gd name="T13" fmla="*/ 4 h 6"/>
                <a:gd name="T14" fmla="*/ 4 h 6"/>
                <a:gd name="T15" fmla="*/ 4 h 6"/>
                <a:gd name="T16" fmla="*/ 4 h 6"/>
                <a:gd name="T17" fmla="*/ 4 h 6"/>
                <a:gd name="T18" fmla="*/ 4 h 6"/>
                <a:gd name="T19" fmla="*/ 4 h 6"/>
                <a:gd name="T20" fmla="*/ 4 h 6"/>
                <a:gd name="T21" fmla="*/ 4 h 6"/>
                <a:gd name="T22" fmla="*/ 4 h 6"/>
                <a:gd name="T23" fmla="*/ 4 h 6"/>
                <a:gd name="T24" fmla="*/ 3 h 6"/>
                <a:gd name="T25" fmla="*/ 3 h 6"/>
                <a:gd name="T26" fmla="*/ 3 h 6"/>
                <a:gd name="T27" fmla="*/ 3 h 6"/>
                <a:gd name="T28" fmla="*/ 3 h 6"/>
                <a:gd name="T29" fmla="*/ 3 h 6"/>
                <a:gd name="T30" fmla="*/ 3 h 6"/>
                <a:gd name="T31" fmla="*/ 3 h 6"/>
                <a:gd name="T32" fmla="*/ 3 h 6"/>
                <a:gd name="T33" fmla="*/ 2 h 6"/>
                <a:gd name="T34" fmla="*/ 2 h 6"/>
                <a:gd name="T35" fmla="*/ 2 h 6"/>
                <a:gd name="T36" fmla="*/ 2 h 6"/>
                <a:gd name="T37" fmla="*/ 2 h 6"/>
                <a:gd name="T38" fmla="*/ 2 h 6"/>
                <a:gd name="T39" fmla="*/ 2 h 6"/>
                <a:gd name="T40" fmla="*/ 2 h 6"/>
                <a:gd name="T41" fmla="*/ 2 h 6"/>
                <a:gd name="T42" fmla="*/ 1 h 6"/>
                <a:gd name="T43" fmla="*/ 2 h 6"/>
                <a:gd name="T44" fmla="*/ 1 h 6"/>
                <a:gd name="T45" fmla="*/ 1 h 6"/>
                <a:gd name="T46" fmla="*/ 1 h 6"/>
                <a:gd name="T47" fmla="*/ 1 h 6"/>
                <a:gd name="T48" fmla="*/ 1 h 6"/>
                <a:gd name="T49" fmla="*/ 1 h 6"/>
                <a:gd name="T50" fmla="*/ 1 h 6"/>
                <a:gd name="T51" fmla="*/ 1 h 6"/>
                <a:gd name="T52" fmla="*/ 1 h 6"/>
                <a:gd name="T53" fmla="*/ 1 h 6"/>
                <a:gd name="T54" fmla="*/ 0 h 6"/>
                <a:gd name="T55" fmla="*/ 0 h 6"/>
                <a:gd name="T56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94"/>
            <p:cNvSpPr>
              <a:spLocks noEditPoints="1"/>
            </p:cNvSpPr>
            <p:nvPr/>
          </p:nvSpPr>
          <p:spPr bwMode="auto">
            <a:xfrm>
              <a:off x="1221509" y="3496301"/>
              <a:ext cx="255588" cy="255588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92 w 184"/>
                <a:gd name="T11" fmla="*/ 164 h 184"/>
                <a:gd name="T12" fmla="*/ 20 w 184"/>
                <a:gd name="T13" fmla="*/ 92 h 184"/>
                <a:gd name="T14" fmla="*/ 92 w 184"/>
                <a:gd name="T15" fmla="*/ 20 h 184"/>
                <a:gd name="T16" fmla="*/ 164 w 184"/>
                <a:gd name="T17" fmla="*/ 92 h 184"/>
                <a:gd name="T18" fmla="*/ 92 w 184"/>
                <a:gd name="T19" fmla="*/ 164 h 184"/>
                <a:gd name="T20" fmla="*/ 92 w 184"/>
                <a:gd name="T21" fmla="*/ 40 h 184"/>
                <a:gd name="T22" fmla="*/ 40 w 184"/>
                <a:gd name="T23" fmla="*/ 92 h 184"/>
                <a:gd name="T24" fmla="*/ 92 w 184"/>
                <a:gd name="T25" fmla="*/ 144 h 184"/>
                <a:gd name="T26" fmla="*/ 144 w 184"/>
                <a:gd name="T27" fmla="*/ 92 h 184"/>
                <a:gd name="T28" fmla="*/ 92 w 184"/>
                <a:gd name="T29" fmla="*/ 40 h 184"/>
                <a:gd name="T30" fmla="*/ 92 w 184"/>
                <a:gd name="T31" fmla="*/ 124 h 184"/>
                <a:gd name="T32" fmla="*/ 60 w 184"/>
                <a:gd name="T33" fmla="*/ 92 h 184"/>
                <a:gd name="T34" fmla="*/ 92 w 184"/>
                <a:gd name="T35" fmla="*/ 60 h 184"/>
                <a:gd name="T36" fmla="*/ 124 w 184"/>
                <a:gd name="T37" fmla="*/ 92 h 184"/>
                <a:gd name="T38" fmla="*/ 92 w 184"/>
                <a:gd name="T39" fmla="*/ 1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92" y="164"/>
                  </a:moveTo>
                  <a:cubicBezTo>
                    <a:pt x="52" y="164"/>
                    <a:pt x="20" y="132"/>
                    <a:pt x="20" y="92"/>
                  </a:cubicBezTo>
                  <a:cubicBezTo>
                    <a:pt x="20" y="52"/>
                    <a:pt x="52" y="20"/>
                    <a:pt x="92" y="20"/>
                  </a:cubicBezTo>
                  <a:cubicBezTo>
                    <a:pt x="132" y="20"/>
                    <a:pt x="164" y="52"/>
                    <a:pt x="164" y="92"/>
                  </a:cubicBezTo>
                  <a:cubicBezTo>
                    <a:pt x="164" y="132"/>
                    <a:pt x="132" y="164"/>
                    <a:pt x="92" y="164"/>
                  </a:cubicBezTo>
                  <a:close/>
                  <a:moveTo>
                    <a:pt x="92" y="40"/>
                  </a:moveTo>
                  <a:cubicBezTo>
                    <a:pt x="63" y="40"/>
                    <a:pt x="40" y="63"/>
                    <a:pt x="40" y="92"/>
                  </a:cubicBezTo>
                  <a:cubicBezTo>
                    <a:pt x="40" y="121"/>
                    <a:pt x="63" y="144"/>
                    <a:pt x="92" y="144"/>
                  </a:cubicBezTo>
                  <a:cubicBezTo>
                    <a:pt x="121" y="144"/>
                    <a:pt x="144" y="121"/>
                    <a:pt x="144" y="92"/>
                  </a:cubicBezTo>
                  <a:cubicBezTo>
                    <a:pt x="144" y="63"/>
                    <a:pt x="121" y="40"/>
                    <a:pt x="92" y="40"/>
                  </a:cubicBezTo>
                  <a:close/>
                  <a:moveTo>
                    <a:pt x="92" y="124"/>
                  </a:moveTo>
                  <a:cubicBezTo>
                    <a:pt x="74" y="124"/>
                    <a:pt x="60" y="110"/>
                    <a:pt x="60" y="92"/>
                  </a:cubicBezTo>
                  <a:cubicBezTo>
                    <a:pt x="60" y="74"/>
                    <a:pt x="74" y="60"/>
                    <a:pt x="92" y="60"/>
                  </a:cubicBezTo>
                  <a:cubicBezTo>
                    <a:pt x="110" y="60"/>
                    <a:pt x="124" y="74"/>
                    <a:pt x="124" y="92"/>
                  </a:cubicBezTo>
                  <a:cubicBezTo>
                    <a:pt x="124" y="110"/>
                    <a:pt x="110" y="124"/>
                    <a:pt x="92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195"/>
            <p:cNvSpPr>
              <a:spLocks noChangeArrowheads="1"/>
            </p:cNvSpPr>
            <p:nvPr/>
          </p:nvSpPr>
          <p:spPr bwMode="auto">
            <a:xfrm>
              <a:off x="1332634" y="3607426"/>
              <a:ext cx="33338" cy="33338"/>
            </a:xfrm>
            <a:prstGeom prst="ellipse">
              <a:avLst/>
            </a:prstGeom>
            <a:solidFill>
              <a:srgbClr val="F09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96"/>
            <p:cNvSpPr/>
            <p:nvPr/>
          </p:nvSpPr>
          <p:spPr bwMode="auto">
            <a:xfrm>
              <a:off x="1340572" y="3443914"/>
              <a:ext cx="188913" cy="188913"/>
            </a:xfrm>
            <a:custGeom>
              <a:avLst/>
              <a:gdLst>
                <a:gd name="T0" fmla="*/ 116 w 136"/>
                <a:gd name="T1" fmla="*/ 26 h 136"/>
                <a:gd name="T2" fmla="*/ 119 w 136"/>
                <a:gd name="T3" fmla="*/ 23 h 136"/>
                <a:gd name="T4" fmla="*/ 119 w 136"/>
                <a:gd name="T5" fmla="*/ 17 h 136"/>
                <a:gd name="T6" fmla="*/ 113 w 136"/>
                <a:gd name="T7" fmla="*/ 17 h 136"/>
                <a:gd name="T8" fmla="*/ 110 w 136"/>
                <a:gd name="T9" fmla="*/ 20 h 136"/>
                <a:gd name="T10" fmla="*/ 108 w 136"/>
                <a:gd name="T11" fmla="*/ 0 h 136"/>
                <a:gd name="T12" fmla="*/ 74 w 136"/>
                <a:gd name="T13" fmla="*/ 34 h 136"/>
                <a:gd name="T14" fmla="*/ 76 w 136"/>
                <a:gd name="T15" fmla="*/ 54 h 136"/>
                <a:gd name="T16" fmla="*/ 23 w 136"/>
                <a:gd name="T17" fmla="*/ 107 h 136"/>
                <a:gd name="T18" fmla="*/ 0 w 136"/>
                <a:gd name="T19" fmla="*/ 130 h 136"/>
                <a:gd name="T20" fmla="*/ 6 w 136"/>
                <a:gd name="T21" fmla="*/ 136 h 136"/>
                <a:gd name="T22" fmla="*/ 82 w 136"/>
                <a:gd name="T23" fmla="*/ 60 h 136"/>
                <a:gd name="T24" fmla="*/ 102 w 136"/>
                <a:gd name="T25" fmla="*/ 62 h 136"/>
                <a:gd name="T26" fmla="*/ 136 w 136"/>
                <a:gd name="T27" fmla="*/ 28 h 136"/>
                <a:gd name="T28" fmla="*/ 116 w 136"/>
                <a:gd name="T29" fmla="*/ 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36">
                  <a:moveTo>
                    <a:pt x="116" y="26"/>
                  </a:moveTo>
                  <a:cubicBezTo>
                    <a:pt x="119" y="23"/>
                    <a:pt x="119" y="23"/>
                    <a:pt x="119" y="23"/>
                  </a:cubicBezTo>
                  <a:cubicBezTo>
                    <a:pt x="121" y="21"/>
                    <a:pt x="121" y="19"/>
                    <a:pt x="119" y="17"/>
                  </a:cubicBezTo>
                  <a:cubicBezTo>
                    <a:pt x="117" y="15"/>
                    <a:pt x="115" y="15"/>
                    <a:pt x="113" y="17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36" y="28"/>
                    <a:pt x="136" y="28"/>
                    <a:pt x="136" y="2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76" tIns="60937" rIns="121876" bIns="60937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3" name="直接连接符 42"/>
          <p:cNvCxnSpPr>
            <a:stCxn id="2" idx="6"/>
            <a:endCxn id="42" idx="5"/>
          </p:cNvCxnSpPr>
          <p:nvPr/>
        </p:nvCxnSpPr>
        <p:spPr>
          <a:xfrm flipH="1">
            <a:off x="4633324" y="3844866"/>
            <a:ext cx="278200" cy="815045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592024" y="2453787"/>
            <a:ext cx="671830" cy="672038"/>
            <a:chOff x="5467116" y="1476208"/>
            <a:chExt cx="504056" cy="504056"/>
          </a:xfrm>
        </p:grpSpPr>
        <p:sp>
          <p:nvSpPr>
            <p:cNvPr id="45" name="椭圆 44"/>
            <p:cNvSpPr/>
            <p:nvPr/>
          </p:nvSpPr>
          <p:spPr>
            <a:xfrm>
              <a:off x="5467116" y="1476208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5623656" y="1594641"/>
              <a:ext cx="190976" cy="280751"/>
              <a:chOff x="6669088" y="3119438"/>
              <a:chExt cx="371475" cy="546100"/>
            </a:xfrm>
            <a:solidFill>
              <a:schemeClr val="bg1"/>
            </a:solidFill>
          </p:grpSpPr>
          <p:sp>
            <p:nvSpPr>
              <p:cNvPr id="47" name="Freeform 39"/>
              <p:cNvSpPr/>
              <p:nvPr/>
            </p:nvSpPr>
            <p:spPr bwMode="auto">
              <a:xfrm>
                <a:off x="6669088" y="3119438"/>
                <a:ext cx="371475" cy="546100"/>
              </a:xfrm>
              <a:custGeom>
                <a:avLst/>
                <a:gdLst>
                  <a:gd name="T0" fmla="*/ 301 w 468"/>
                  <a:gd name="T1" fmla="*/ 3 h 687"/>
                  <a:gd name="T2" fmla="*/ 383 w 468"/>
                  <a:gd name="T3" fmla="*/ 36 h 687"/>
                  <a:gd name="T4" fmla="*/ 438 w 468"/>
                  <a:gd name="T5" fmla="*/ 91 h 687"/>
                  <a:gd name="T6" fmla="*/ 464 w 468"/>
                  <a:gd name="T7" fmla="*/ 159 h 687"/>
                  <a:gd name="T8" fmla="*/ 464 w 468"/>
                  <a:gd name="T9" fmla="*/ 236 h 687"/>
                  <a:gd name="T10" fmla="*/ 438 w 468"/>
                  <a:gd name="T11" fmla="*/ 310 h 687"/>
                  <a:gd name="T12" fmla="*/ 386 w 468"/>
                  <a:gd name="T13" fmla="*/ 377 h 687"/>
                  <a:gd name="T14" fmla="*/ 328 w 468"/>
                  <a:gd name="T15" fmla="*/ 422 h 687"/>
                  <a:gd name="T16" fmla="*/ 299 w 468"/>
                  <a:gd name="T17" fmla="*/ 452 h 687"/>
                  <a:gd name="T18" fmla="*/ 294 w 468"/>
                  <a:gd name="T19" fmla="*/ 481 h 687"/>
                  <a:gd name="T20" fmla="*/ 305 w 468"/>
                  <a:gd name="T21" fmla="*/ 526 h 687"/>
                  <a:gd name="T22" fmla="*/ 316 w 468"/>
                  <a:gd name="T23" fmla="*/ 583 h 687"/>
                  <a:gd name="T24" fmla="*/ 305 w 468"/>
                  <a:gd name="T25" fmla="*/ 627 h 687"/>
                  <a:gd name="T26" fmla="*/ 258 w 468"/>
                  <a:gd name="T27" fmla="*/ 668 h 687"/>
                  <a:gd name="T28" fmla="*/ 191 w 468"/>
                  <a:gd name="T29" fmla="*/ 687 h 687"/>
                  <a:gd name="T30" fmla="*/ 159 w 468"/>
                  <a:gd name="T31" fmla="*/ 684 h 687"/>
                  <a:gd name="T32" fmla="*/ 108 w 468"/>
                  <a:gd name="T33" fmla="*/ 653 h 687"/>
                  <a:gd name="T34" fmla="*/ 95 w 468"/>
                  <a:gd name="T35" fmla="*/ 610 h 687"/>
                  <a:gd name="T36" fmla="*/ 104 w 468"/>
                  <a:gd name="T37" fmla="*/ 574 h 687"/>
                  <a:gd name="T38" fmla="*/ 117 w 468"/>
                  <a:gd name="T39" fmla="*/ 555 h 687"/>
                  <a:gd name="T40" fmla="*/ 121 w 468"/>
                  <a:gd name="T41" fmla="*/ 562 h 687"/>
                  <a:gd name="T42" fmla="*/ 134 w 468"/>
                  <a:gd name="T43" fmla="*/ 614 h 687"/>
                  <a:gd name="T44" fmla="*/ 169 w 468"/>
                  <a:gd name="T45" fmla="*/ 638 h 687"/>
                  <a:gd name="T46" fmla="*/ 212 w 468"/>
                  <a:gd name="T47" fmla="*/ 640 h 687"/>
                  <a:gd name="T48" fmla="*/ 256 w 468"/>
                  <a:gd name="T49" fmla="*/ 614 h 687"/>
                  <a:gd name="T50" fmla="*/ 271 w 468"/>
                  <a:gd name="T51" fmla="*/ 593 h 687"/>
                  <a:gd name="T52" fmla="*/ 269 w 468"/>
                  <a:gd name="T53" fmla="*/ 564 h 687"/>
                  <a:gd name="T54" fmla="*/ 252 w 468"/>
                  <a:gd name="T55" fmla="*/ 513 h 687"/>
                  <a:gd name="T56" fmla="*/ 250 w 468"/>
                  <a:gd name="T57" fmla="*/ 456 h 687"/>
                  <a:gd name="T58" fmla="*/ 275 w 468"/>
                  <a:gd name="T59" fmla="*/ 411 h 687"/>
                  <a:gd name="T60" fmla="*/ 328 w 468"/>
                  <a:gd name="T61" fmla="*/ 365 h 687"/>
                  <a:gd name="T62" fmla="*/ 388 w 468"/>
                  <a:gd name="T63" fmla="*/ 308 h 687"/>
                  <a:gd name="T64" fmla="*/ 419 w 468"/>
                  <a:gd name="T65" fmla="*/ 235 h 687"/>
                  <a:gd name="T66" fmla="*/ 419 w 468"/>
                  <a:gd name="T67" fmla="*/ 166 h 687"/>
                  <a:gd name="T68" fmla="*/ 400 w 468"/>
                  <a:gd name="T69" fmla="*/ 113 h 687"/>
                  <a:gd name="T70" fmla="*/ 358 w 468"/>
                  <a:gd name="T71" fmla="*/ 72 h 687"/>
                  <a:gd name="T72" fmla="*/ 294 w 468"/>
                  <a:gd name="T73" fmla="*/ 47 h 687"/>
                  <a:gd name="T74" fmla="*/ 244 w 468"/>
                  <a:gd name="T75" fmla="*/ 45 h 687"/>
                  <a:gd name="T76" fmla="*/ 161 w 468"/>
                  <a:gd name="T77" fmla="*/ 58 h 687"/>
                  <a:gd name="T78" fmla="*/ 104 w 468"/>
                  <a:gd name="T79" fmla="*/ 92 h 687"/>
                  <a:gd name="T80" fmla="*/ 64 w 468"/>
                  <a:gd name="T81" fmla="*/ 140 h 687"/>
                  <a:gd name="T82" fmla="*/ 38 w 468"/>
                  <a:gd name="T83" fmla="*/ 199 h 687"/>
                  <a:gd name="T84" fmla="*/ 26 w 468"/>
                  <a:gd name="T85" fmla="*/ 250 h 687"/>
                  <a:gd name="T86" fmla="*/ 25 w 468"/>
                  <a:gd name="T87" fmla="*/ 272 h 687"/>
                  <a:gd name="T88" fmla="*/ 25 w 468"/>
                  <a:gd name="T89" fmla="*/ 276 h 687"/>
                  <a:gd name="T90" fmla="*/ 17 w 468"/>
                  <a:gd name="T91" fmla="*/ 265 h 687"/>
                  <a:gd name="T92" fmla="*/ 2 w 468"/>
                  <a:gd name="T93" fmla="*/ 231 h 687"/>
                  <a:gd name="T94" fmla="*/ 2 w 468"/>
                  <a:gd name="T95" fmla="*/ 176 h 687"/>
                  <a:gd name="T96" fmla="*/ 26 w 468"/>
                  <a:gd name="T97" fmla="*/ 115 h 687"/>
                  <a:gd name="T98" fmla="*/ 64 w 468"/>
                  <a:gd name="T99" fmla="*/ 68 h 687"/>
                  <a:gd name="T100" fmla="*/ 121 w 468"/>
                  <a:gd name="T101" fmla="*/ 28 h 687"/>
                  <a:gd name="T102" fmla="*/ 199 w 468"/>
                  <a:gd name="T103" fmla="*/ 3 h 687"/>
                  <a:gd name="T104" fmla="*/ 250 w 468"/>
                  <a:gd name="T105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8" h="687">
                    <a:moveTo>
                      <a:pt x="250" y="0"/>
                    </a:moveTo>
                    <a:lnTo>
                      <a:pt x="301" y="3"/>
                    </a:lnTo>
                    <a:lnTo>
                      <a:pt x="345" y="17"/>
                    </a:lnTo>
                    <a:lnTo>
                      <a:pt x="383" y="36"/>
                    </a:lnTo>
                    <a:lnTo>
                      <a:pt x="413" y="60"/>
                    </a:lnTo>
                    <a:lnTo>
                      <a:pt x="438" y="91"/>
                    </a:lnTo>
                    <a:lnTo>
                      <a:pt x="455" y="123"/>
                    </a:lnTo>
                    <a:lnTo>
                      <a:pt x="464" y="159"/>
                    </a:lnTo>
                    <a:lnTo>
                      <a:pt x="468" y="197"/>
                    </a:lnTo>
                    <a:lnTo>
                      <a:pt x="464" y="236"/>
                    </a:lnTo>
                    <a:lnTo>
                      <a:pt x="455" y="274"/>
                    </a:lnTo>
                    <a:lnTo>
                      <a:pt x="438" y="310"/>
                    </a:lnTo>
                    <a:lnTo>
                      <a:pt x="415" y="346"/>
                    </a:lnTo>
                    <a:lnTo>
                      <a:pt x="386" y="377"/>
                    </a:lnTo>
                    <a:lnTo>
                      <a:pt x="352" y="403"/>
                    </a:lnTo>
                    <a:lnTo>
                      <a:pt x="328" y="422"/>
                    </a:lnTo>
                    <a:lnTo>
                      <a:pt x="311" y="437"/>
                    </a:lnTo>
                    <a:lnTo>
                      <a:pt x="299" y="452"/>
                    </a:lnTo>
                    <a:lnTo>
                      <a:pt x="295" y="468"/>
                    </a:lnTo>
                    <a:lnTo>
                      <a:pt x="294" y="481"/>
                    </a:lnTo>
                    <a:lnTo>
                      <a:pt x="297" y="502"/>
                    </a:lnTo>
                    <a:lnTo>
                      <a:pt x="305" y="526"/>
                    </a:lnTo>
                    <a:lnTo>
                      <a:pt x="312" y="553"/>
                    </a:lnTo>
                    <a:lnTo>
                      <a:pt x="316" y="583"/>
                    </a:lnTo>
                    <a:lnTo>
                      <a:pt x="314" y="604"/>
                    </a:lnTo>
                    <a:lnTo>
                      <a:pt x="305" y="627"/>
                    </a:lnTo>
                    <a:lnTo>
                      <a:pt x="288" y="646"/>
                    </a:lnTo>
                    <a:lnTo>
                      <a:pt x="258" y="668"/>
                    </a:lnTo>
                    <a:lnTo>
                      <a:pt x="223" y="682"/>
                    </a:lnTo>
                    <a:lnTo>
                      <a:pt x="191" y="687"/>
                    </a:lnTo>
                    <a:lnTo>
                      <a:pt x="189" y="687"/>
                    </a:lnTo>
                    <a:lnTo>
                      <a:pt x="159" y="684"/>
                    </a:lnTo>
                    <a:lnTo>
                      <a:pt x="133" y="670"/>
                    </a:lnTo>
                    <a:lnTo>
                      <a:pt x="108" y="653"/>
                    </a:lnTo>
                    <a:lnTo>
                      <a:pt x="98" y="631"/>
                    </a:lnTo>
                    <a:lnTo>
                      <a:pt x="95" y="610"/>
                    </a:lnTo>
                    <a:lnTo>
                      <a:pt x="98" y="591"/>
                    </a:lnTo>
                    <a:lnTo>
                      <a:pt x="104" y="574"/>
                    </a:lnTo>
                    <a:lnTo>
                      <a:pt x="112" y="562"/>
                    </a:lnTo>
                    <a:lnTo>
                      <a:pt x="117" y="555"/>
                    </a:lnTo>
                    <a:lnTo>
                      <a:pt x="121" y="551"/>
                    </a:lnTo>
                    <a:lnTo>
                      <a:pt x="121" y="562"/>
                    </a:lnTo>
                    <a:lnTo>
                      <a:pt x="125" y="591"/>
                    </a:lnTo>
                    <a:lnTo>
                      <a:pt x="134" y="614"/>
                    </a:lnTo>
                    <a:lnTo>
                      <a:pt x="150" y="629"/>
                    </a:lnTo>
                    <a:lnTo>
                      <a:pt x="169" y="638"/>
                    </a:lnTo>
                    <a:lnTo>
                      <a:pt x="191" y="642"/>
                    </a:lnTo>
                    <a:lnTo>
                      <a:pt x="212" y="640"/>
                    </a:lnTo>
                    <a:lnTo>
                      <a:pt x="235" y="631"/>
                    </a:lnTo>
                    <a:lnTo>
                      <a:pt x="256" y="614"/>
                    </a:lnTo>
                    <a:lnTo>
                      <a:pt x="265" y="602"/>
                    </a:lnTo>
                    <a:lnTo>
                      <a:pt x="271" y="593"/>
                    </a:lnTo>
                    <a:lnTo>
                      <a:pt x="271" y="583"/>
                    </a:lnTo>
                    <a:lnTo>
                      <a:pt x="269" y="564"/>
                    </a:lnTo>
                    <a:lnTo>
                      <a:pt x="261" y="540"/>
                    </a:lnTo>
                    <a:lnTo>
                      <a:pt x="252" y="513"/>
                    </a:lnTo>
                    <a:lnTo>
                      <a:pt x="248" y="481"/>
                    </a:lnTo>
                    <a:lnTo>
                      <a:pt x="250" y="456"/>
                    </a:lnTo>
                    <a:lnTo>
                      <a:pt x="259" y="434"/>
                    </a:lnTo>
                    <a:lnTo>
                      <a:pt x="275" y="411"/>
                    </a:lnTo>
                    <a:lnTo>
                      <a:pt x="297" y="388"/>
                    </a:lnTo>
                    <a:lnTo>
                      <a:pt x="328" y="365"/>
                    </a:lnTo>
                    <a:lnTo>
                      <a:pt x="362" y="339"/>
                    </a:lnTo>
                    <a:lnTo>
                      <a:pt x="388" y="308"/>
                    </a:lnTo>
                    <a:lnTo>
                      <a:pt x="407" y="272"/>
                    </a:lnTo>
                    <a:lnTo>
                      <a:pt x="419" y="235"/>
                    </a:lnTo>
                    <a:lnTo>
                      <a:pt x="422" y="197"/>
                    </a:lnTo>
                    <a:lnTo>
                      <a:pt x="419" y="166"/>
                    </a:lnTo>
                    <a:lnTo>
                      <a:pt x="411" y="138"/>
                    </a:lnTo>
                    <a:lnTo>
                      <a:pt x="400" y="113"/>
                    </a:lnTo>
                    <a:lnTo>
                      <a:pt x="381" y="91"/>
                    </a:lnTo>
                    <a:lnTo>
                      <a:pt x="358" y="72"/>
                    </a:lnTo>
                    <a:lnTo>
                      <a:pt x="330" y="56"/>
                    </a:lnTo>
                    <a:lnTo>
                      <a:pt x="294" y="47"/>
                    </a:lnTo>
                    <a:lnTo>
                      <a:pt x="250" y="43"/>
                    </a:lnTo>
                    <a:lnTo>
                      <a:pt x="244" y="45"/>
                    </a:lnTo>
                    <a:lnTo>
                      <a:pt x="199" y="49"/>
                    </a:lnTo>
                    <a:lnTo>
                      <a:pt x="161" y="58"/>
                    </a:lnTo>
                    <a:lnTo>
                      <a:pt x="129" y="74"/>
                    </a:lnTo>
                    <a:lnTo>
                      <a:pt x="104" y="92"/>
                    </a:lnTo>
                    <a:lnTo>
                      <a:pt x="81" y="115"/>
                    </a:lnTo>
                    <a:lnTo>
                      <a:pt x="64" y="140"/>
                    </a:lnTo>
                    <a:lnTo>
                      <a:pt x="49" y="168"/>
                    </a:lnTo>
                    <a:lnTo>
                      <a:pt x="38" y="199"/>
                    </a:lnTo>
                    <a:lnTo>
                      <a:pt x="30" y="227"/>
                    </a:lnTo>
                    <a:lnTo>
                      <a:pt x="26" y="250"/>
                    </a:lnTo>
                    <a:lnTo>
                      <a:pt x="25" y="267"/>
                    </a:lnTo>
                    <a:lnTo>
                      <a:pt x="25" y="272"/>
                    </a:lnTo>
                    <a:lnTo>
                      <a:pt x="25" y="276"/>
                    </a:lnTo>
                    <a:lnTo>
                      <a:pt x="25" y="276"/>
                    </a:lnTo>
                    <a:lnTo>
                      <a:pt x="23" y="272"/>
                    </a:lnTo>
                    <a:lnTo>
                      <a:pt x="17" y="265"/>
                    </a:lnTo>
                    <a:lnTo>
                      <a:pt x="9" y="250"/>
                    </a:lnTo>
                    <a:lnTo>
                      <a:pt x="2" y="231"/>
                    </a:lnTo>
                    <a:lnTo>
                      <a:pt x="0" y="206"/>
                    </a:lnTo>
                    <a:lnTo>
                      <a:pt x="2" y="176"/>
                    </a:lnTo>
                    <a:lnTo>
                      <a:pt x="11" y="142"/>
                    </a:lnTo>
                    <a:lnTo>
                      <a:pt x="26" y="115"/>
                    </a:lnTo>
                    <a:lnTo>
                      <a:pt x="43" y="91"/>
                    </a:lnTo>
                    <a:lnTo>
                      <a:pt x="64" y="68"/>
                    </a:lnTo>
                    <a:lnTo>
                      <a:pt x="91" y="45"/>
                    </a:lnTo>
                    <a:lnTo>
                      <a:pt x="121" y="28"/>
                    </a:lnTo>
                    <a:lnTo>
                      <a:pt x="157" y="13"/>
                    </a:lnTo>
                    <a:lnTo>
                      <a:pt x="199" y="3"/>
                    </a:lnTo>
                    <a:lnTo>
                      <a:pt x="244" y="0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40"/>
              <p:cNvSpPr>
                <a:spLocks noEditPoints="1"/>
              </p:cNvSpPr>
              <p:nvPr/>
            </p:nvSpPr>
            <p:spPr bwMode="auto">
              <a:xfrm>
                <a:off x="6777038" y="3200401"/>
                <a:ext cx="177800" cy="165100"/>
              </a:xfrm>
              <a:custGeom>
                <a:avLst/>
                <a:gdLst>
                  <a:gd name="T0" fmla="*/ 0 w 226"/>
                  <a:gd name="T1" fmla="*/ 127 h 206"/>
                  <a:gd name="T2" fmla="*/ 0 w 226"/>
                  <a:gd name="T3" fmla="*/ 127 h 206"/>
                  <a:gd name="T4" fmla="*/ 0 w 226"/>
                  <a:gd name="T5" fmla="*/ 127 h 206"/>
                  <a:gd name="T6" fmla="*/ 0 w 226"/>
                  <a:gd name="T7" fmla="*/ 127 h 206"/>
                  <a:gd name="T8" fmla="*/ 114 w 226"/>
                  <a:gd name="T9" fmla="*/ 0 h 206"/>
                  <a:gd name="T10" fmla="*/ 122 w 226"/>
                  <a:gd name="T11" fmla="*/ 0 h 206"/>
                  <a:gd name="T12" fmla="*/ 133 w 226"/>
                  <a:gd name="T13" fmla="*/ 0 h 206"/>
                  <a:gd name="T14" fmla="*/ 141 w 226"/>
                  <a:gd name="T15" fmla="*/ 2 h 206"/>
                  <a:gd name="T16" fmla="*/ 144 w 226"/>
                  <a:gd name="T17" fmla="*/ 2 h 206"/>
                  <a:gd name="T18" fmla="*/ 175 w 226"/>
                  <a:gd name="T19" fmla="*/ 9 h 206"/>
                  <a:gd name="T20" fmla="*/ 197 w 226"/>
                  <a:gd name="T21" fmla="*/ 25 h 206"/>
                  <a:gd name="T22" fmla="*/ 214 w 226"/>
                  <a:gd name="T23" fmla="*/ 44 h 206"/>
                  <a:gd name="T24" fmla="*/ 222 w 226"/>
                  <a:gd name="T25" fmla="*/ 66 h 206"/>
                  <a:gd name="T26" fmla="*/ 226 w 226"/>
                  <a:gd name="T27" fmla="*/ 91 h 206"/>
                  <a:gd name="T28" fmla="*/ 222 w 226"/>
                  <a:gd name="T29" fmla="*/ 117 h 206"/>
                  <a:gd name="T30" fmla="*/ 213 w 226"/>
                  <a:gd name="T31" fmla="*/ 144 h 206"/>
                  <a:gd name="T32" fmla="*/ 197 w 226"/>
                  <a:gd name="T33" fmla="*/ 169 h 206"/>
                  <a:gd name="T34" fmla="*/ 178 w 226"/>
                  <a:gd name="T35" fmla="*/ 188 h 206"/>
                  <a:gd name="T36" fmla="*/ 156 w 226"/>
                  <a:gd name="T37" fmla="*/ 201 h 206"/>
                  <a:gd name="T38" fmla="*/ 127 w 226"/>
                  <a:gd name="T39" fmla="*/ 206 h 206"/>
                  <a:gd name="T40" fmla="*/ 127 w 226"/>
                  <a:gd name="T41" fmla="*/ 206 h 206"/>
                  <a:gd name="T42" fmla="*/ 114 w 226"/>
                  <a:gd name="T43" fmla="*/ 203 h 206"/>
                  <a:gd name="T44" fmla="*/ 106 w 226"/>
                  <a:gd name="T45" fmla="*/ 195 h 206"/>
                  <a:gd name="T46" fmla="*/ 101 w 226"/>
                  <a:gd name="T47" fmla="*/ 186 h 206"/>
                  <a:gd name="T48" fmla="*/ 97 w 226"/>
                  <a:gd name="T49" fmla="*/ 176 h 206"/>
                  <a:gd name="T50" fmla="*/ 97 w 226"/>
                  <a:gd name="T51" fmla="*/ 169 h 206"/>
                  <a:gd name="T52" fmla="*/ 97 w 226"/>
                  <a:gd name="T53" fmla="*/ 165 h 206"/>
                  <a:gd name="T54" fmla="*/ 112 w 226"/>
                  <a:gd name="T55" fmla="*/ 174 h 206"/>
                  <a:gd name="T56" fmla="*/ 127 w 226"/>
                  <a:gd name="T57" fmla="*/ 176 h 206"/>
                  <a:gd name="T58" fmla="*/ 144 w 226"/>
                  <a:gd name="T59" fmla="*/ 174 h 206"/>
                  <a:gd name="T60" fmla="*/ 160 w 226"/>
                  <a:gd name="T61" fmla="*/ 165 h 206"/>
                  <a:gd name="T62" fmla="*/ 175 w 226"/>
                  <a:gd name="T63" fmla="*/ 150 h 206"/>
                  <a:gd name="T64" fmla="*/ 186 w 226"/>
                  <a:gd name="T65" fmla="*/ 131 h 206"/>
                  <a:gd name="T66" fmla="*/ 194 w 226"/>
                  <a:gd name="T67" fmla="*/ 112 h 206"/>
                  <a:gd name="T68" fmla="*/ 196 w 226"/>
                  <a:gd name="T69" fmla="*/ 91 h 206"/>
                  <a:gd name="T70" fmla="*/ 194 w 226"/>
                  <a:gd name="T71" fmla="*/ 74 h 206"/>
                  <a:gd name="T72" fmla="*/ 188 w 226"/>
                  <a:gd name="T73" fmla="*/ 59 h 206"/>
                  <a:gd name="T74" fmla="*/ 177 w 226"/>
                  <a:gd name="T75" fmla="*/ 47 h 206"/>
                  <a:gd name="T76" fmla="*/ 161 w 226"/>
                  <a:gd name="T77" fmla="*/ 38 h 206"/>
                  <a:gd name="T78" fmla="*/ 141 w 226"/>
                  <a:gd name="T79" fmla="*/ 30 h 206"/>
                  <a:gd name="T80" fmla="*/ 125 w 226"/>
                  <a:gd name="T81" fmla="*/ 30 h 206"/>
                  <a:gd name="T82" fmla="*/ 114 w 226"/>
                  <a:gd name="T83" fmla="*/ 28 h 206"/>
                  <a:gd name="T84" fmla="*/ 84 w 226"/>
                  <a:gd name="T85" fmla="*/ 34 h 206"/>
                  <a:gd name="T86" fmla="*/ 59 w 226"/>
                  <a:gd name="T87" fmla="*/ 45 h 206"/>
                  <a:gd name="T88" fmla="*/ 38 w 226"/>
                  <a:gd name="T89" fmla="*/ 61 h 206"/>
                  <a:gd name="T90" fmla="*/ 23 w 226"/>
                  <a:gd name="T91" fmla="*/ 80 h 206"/>
                  <a:gd name="T92" fmla="*/ 12 w 226"/>
                  <a:gd name="T93" fmla="*/ 97 h 206"/>
                  <a:gd name="T94" fmla="*/ 6 w 226"/>
                  <a:gd name="T95" fmla="*/ 112 h 206"/>
                  <a:gd name="T96" fmla="*/ 0 w 226"/>
                  <a:gd name="T97" fmla="*/ 123 h 206"/>
                  <a:gd name="T98" fmla="*/ 0 w 226"/>
                  <a:gd name="T99" fmla="*/ 127 h 206"/>
                  <a:gd name="T100" fmla="*/ 0 w 226"/>
                  <a:gd name="T101" fmla="*/ 121 h 206"/>
                  <a:gd name="T102" fmla="*/ 0 w 226"/>
                  <a:gd name="T103" fmla="*/ 106 h 206"/>
                  <a:gd name="T104" fmla="*/ 6 w 226"/>
                  <a:gd name="T105" fmla="*/ 83 h 206"/>
                  <a:gd name="T106" fmla="*/ 17 w 226"/>
                  <a:gd name="T107" fmla="*/ 61 h 206"/>
                  <a:gd name="T108" fmla="*/ 19 w 226"/>
                  <a:gd name="T109" fmla="*/ 57 h 206"/>
                  <a:gd name="T110" fmla="*/ 25 w 226"/>
                  <a:gd name="T111" fmla="*/ 47 h 206"/>
                  <a:gd name="T112" fmla="*/ 36 w 226"/>
                  <a:gd name="T113" fmla="*/ 36 h 206"/>
                  <a:gd name="T114" fmla="*/ 50 w 226"/>
                  <a:gd name="T115" fmla="*/ 23 h 206"/>
                  <a:gd name="T116" fmla="*/ 67 w 226"/>
                  <a:gd name="T117" fmla="*/ 11 h 206"/>
                  <a:gd name="T118" fmla="*/ 89 w 226"/>
                  <a:gd name="T119" fmla="*/ 2 h 206"/>
                  <a:gd name="T120" fmla="*/ 114 w 226"/>
                  <a:gd name="T12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6" h="206">
                    <a:moveTo>
                      <a:pt x="0" y="127"/>
                    </a:moveTo>
                    <a:lnTo>
                      <a:pt x="0" y="127"/>
                    </a:lnTo>
                    <a:lnTo>
                      <a:pt x="0" y="127"/>
                    </a:lnTo>
                    <a:lnTo>
                      <a:pt x="0" y="127"/>
                    </a:lnTo>
                    <a:close/>
                    <a:moveTo>
                      <a:pt x="114" y="0"/>
                    </a:moveTo>
                    <a:lnTo>
                      <a:pt x="122" y="0"/>
                    </a:lnTo>
                    <a:lnTo>
                      <a:pt x="133" y="0"/>
                    </a:lnTo>
                    <a:lnTo>
                      <a:pt x="141" y="2"/>
                    </a:lnTo>
                    <a:lnTo>
                      <a:pt x="144" y="2"/>
                    </a:lnTo>
                    <a:lnTo>
                      <a:pt x="175" y="9"/>
                    </a:lnTo>
                    <a:lnTo>
                      <a:pt x="197" y="25"/>
                    </a:lnTo>
                    <a:lnTo>
                      <a:pt x="214" y="44"/>
                    </a:lnTo>
                    <a:lnTo>
                      <a:pt x="222" y="66"/>
                    </a:lnTo>
                    <a:lnTo>
                      <a:pt x="226" y="91"/>
                    </a:lnTo>
                    <a:lnTo>
                      <a:pt x="222" y="117"/>
                    </a:lnTo>
                    <a:lnTo>
                      <a:pt x="213" y="144"/>
                    </a:lnTo>
                    <a:lnTo>
                      <a:pt x="197" y="169"/>
                    </a:lnTo>
                    <a:lnTo>
                      <a:pt x="178" y="188"/>
                    </a:lnTo>
                    <a:lnTo>
                      <a:pt x="156" y="201"/>
                    </a:lnTo>
                    <a:lnTo>
                      <a:pt x="127" y="206"/>
                    </a:lnTo>
                    <a:lnTo>
                      <a:pt x="127" y="206"/>
                    </a:lnTo>
                    <a:lnTo>
                      <a:pt x="114" y="203"/>
                    </a:lnTo>
                    <a:lnTo>
                      <a:pt x="106" y="195"/>
                    </a:lnTo>
                    <a:lnTo>
                      <a:pt x="101" y="186"/>
                    </a:lnTo>
                    <a:lnTo>
                      <a:pt x="97" y="176"/>
                    </a:lnTo>
                    <a:lnTo>
                      <a:pt x="97" y="169"/>
                    </a:lnTo>
                    <a:lnTo>
                      <a:pt x="97" y="165"/>
                    </a:lnTo>
                    <a:lnTo>
                      <a:pt x="112" y="174"/>
                    </a:lnTo>
                    <a:lnTo>
                      <a:pt x="127" y="176"/>
                    </a:lnTo>
                    <a:lnTo>
                      <a:pt x="144" y="174"/>
                    </a:lnTo>
                    <a:lnTo>
                      <a:pt x="160" y="165"/>
                    </a:lnTo>
                    <a:lnTo>
                      <a:pt x="175" y="150"/>
                    </a:lnTo>
                    <a:lnTo>
                      <a:pt x="186" y="131"/>
                    </a:lnTo>
                    <a:lnTo>
                      <a:pt x="194" y="112"/>
                    </a:lnTo>
                    <a:lnTo>
                      <a:pt x="196" y="91"/>
                    </a:lnTo>
                    <a:lnTo>
                      <a:pt x="194" y="74"/>
                    </a:lnTo>
                    <a:lnTo>
                      <a:pt x="188" y="59"/>
                    </a:lnTo>
                    <a:lnTo>
                      <a:pt x="177" y="47"/>
                    </a:lnTo>
                    <a:lnTo>
                      <a:pt x="161" y="38"/>
                    </a:lnTo>
                    <a:lnTo>
                      <a:pt x="141" y="30"/>
                    </a:lnTo>
                    <a:lnTo>
                      <a:pt x="125" y="30"/>
                    </a:lnTo>
                    <a:lnTo>
                      <a:pt x="114" y="28"/>
                    </a:lnTo>
                    <a:lnTo>
                      <a:pt x="84" y="34"/>
                    </a:lnTo>
                    <a:lnTo>
                      <a:pt x="59" y="45"/>
                    </a:lnTo>
                    <a:lnTo>
                      <a:pt x="38" y="61"/>
                    </a:lnTo>
                    <a:lnTo>
                      <a:pt x="23" y="80"/>
                    </a:lnTo>
                    <a:lnTo>
                      <a:pt x="12" y="97"/>
                    </a:lnTo>
                    <a:lnTo>
                      <a:pt x="6" y="112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6" y="83"/>
                    </a:lnTo>
                    <a:lnTo>
                      <a:pt x="17" y="61"/>
                    </a:lnTo>
                    <a:lnTo>
                      <a:pt x="19" y="57"/>
                    </a:lnTo>
                    <a:lnTo>
                      <a:pt x="25" y="47"/>
                    </a:lnTo>
                    <a:lnTo>
                      <a:pt x="36" y="36"/>
                    </a:lnTo>
                    <a:lnTo>
                      <a:pt x="50" y="23"/>
                    </a:lnTo>
                    <a:lnTo>
                      <a:pt x="67" y="11"/>
                    </a:lnTo>
                    <a:lnTo>
                      <a:pt x="89" y="2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1"/>
              <p:cNvSpPr/>
              <p:nvPr/>
            </p:nvSpPr>
            <p:spPr bwMode="auto">
              <a:xfrm>
                <a:off x="6810376" y="3454401"/>
                <a:ext cx="38100" cy="122238"/>
              </a:xfrm>
              <a:custGeom>
                <a:avLst/>
                <a:gdLst>
                  <a:gd name="T0" fmla="*/ 19 w 47"/>
                  <a:gd name="T1" fmla="*/ 0 h 156"/>
                  <a:gd name="T2" fmla="*/ 19 w 47"/>
                  <a:gd name="T3" fmla="*/ 0 h 156"/>
                  <a:gd name="T4" fmla="*/ 19 w 47"/>
                  <a:gd name="T5" fmla="*/ 4 h 156"/>
                  <a:gd name="T6" fmla="*/ 17 w 47"/>
                  <a:gd name="T7" fmla="*/ 10 h 156"/>
                  <a:gd name="T8" fmla="*/ 17 w 47"/>
                  <a:gd name="T9" fmla="*/ 19 h 156"/>
                  <a:gd name="T10" fmla="*/ 17 w 47"/>
                  <a:gd name="T11" fmla="*/ 29 h 156"/>
                  <a:gd name="T12" fmla="*/ 19 w 47"/>
                  <a:gd name="T13" fmla="*/ 51 h 156"/>
                  <a:gd name="T14" fmla="*/ 23 w 47"/>
                  <a:gd name="T15" fmla="*/ 80 h 156"/>
                  <a:gd name="T16" fmla="*/ 32 w 47"/>
                  <a:gd name="T17" fmla="*/ 110 h 156"/>
                  <a:gd name="T18" fmla="*/ 47 w 47"/>
                  <a:gd name="T19" fmla="*/ 140 h 156"/>
                  <a:gd name="T20" fmla="*/ 23 w 47"/>
                  <a:gd name="T21" fmla="*/ 156 h 156"/>
                  <a:gd name="T22" fmla="*/ 9 w 47"/>
                  <a:gd name="T23" fmla="*/ 127 h 156"/>
                  <a:gd name="T24" fmla="*/ 2 w 47"/>
                  <a:gd name="T25" fmla="*/ 101 h 156"/>
                  <a:gd name="T26" fmla="*/ 0 w 47"/>
                  <a:gd name="T27" fmla="*/ 78 h 156"/>
                  <a:gd name="T28" fmla="*/ 0 w 47"/>
                  <a:gd name="T29" fmla="*/ 63 h 156"/>
                  <a:gd name="T30" fmla="*/ 2 w 47"/>
                  <a:gd name="T31" fmla="*/ 57 h 156"/>
                  <a:gd name="T32" fmla="*/ 4 w 47"/>
                  <a:gd name="T33" fmla="*/ 44 h 156"/>
                  <a:gd name="T34" fmla="*/ 8 w 47"/>
                  <a:gd name="T35" fmla="*/ 29 h 156"/>
                  <a:gd name="T36" fmla="*/ 13 w 47"/>
                  <a:gd name="T37" fmla="*/ 14 h 156"/>
                  <a:gd name="T38" fmla="*/ 17 w 47"/>
                  <a:gd name="T39" fmla="*/ 4 h 156"/>
                  <a:gd name="T40" fmla="*/ 19 w 47"/>
                  <a:gd name="T4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156">
                    <a:moveTo>
                      <a:pt x="19" y="0"/>
                    </a:moveTo>
                    <a:lnTo>
                      <a:pt x="19" y="0"/>
                    </a:lnTo>
                    <a:lnTo>
                      <a:pt x="19" y="4"/>
                    </a:lnTo>
                    <a:lnTo>
                      <a:pt x="17" y="10"/>
                    </a:lnTo>
                    <a:lnTo>
                      <a:pt x="17" y="19"/>
                    </a:lnTo>
                    <a:lnTo>
                      <a:pt x="17" y="29"/>
                    </a:lnTo>
                    <a:lnTo>
                      <a:pt x="19" y="51"/>
                    </a:lnTo>
                    <a:lnTo>
                      <a:pt x="23" y="80"/>
                    </a:lnTo>
                    <a:lnTo>
                      <a:pt x="32" y="110"/>
                    </a:lnTo>
                    <a:lnTo>
                      <a:pt x="47" y="140"/>
                    </a:lnTo>
                    <a:lnTo>
                      <a:pt x="23" y="156"/>
                    </a:lnTo>
                    <a:lnTo>
                      <a:pt x="9" y="127"/>
                    </a:lnTo>
                    <a:lnTo>
                      <a:pt x="2" y="101"/>
                    </a:lnTo>
                    <a:lnTo>
                      <a:pt x="0" y="7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4" y="44"/>
                    </a:lnTo>
                    <a:lnTo>
                      <a:pt x="8" y="29"/>
                    </a:lnTo>
                    <a:lnTo>
                      <a:pt x="13" y="14"/>
                    </a:lnTo>
                    <a:lnTo>
                      <a:pt x="17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876" tIns="60937" rIns="121876" bIns="60937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0" name="圆角矩形 49"/>
          <p:cNvSpPr/>
          <p:nvPr/>
        </p:nvSpPr>
        <p:spPr>
          <a:xfrm>
            <a:off x="5450141" y="3249960"/>
            <a:ext cx="1399780" cy="11304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5374696" y="3316902"/>
            <a:ext cx="1503045" cy="94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这里添加内容</a:t>
            </a:r>
            <a:endParaRPr lang="zh-CN" altLang="en-US" sz="26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2" name="直接连接符 51"/>
          <p:cNvCxnSpPr>
            <a:stCxn id="29" idx="2"/>
            <a:endCxn id="3" idx="6"/>
          </p:cNvCxnSpPr>
          <p:nvPr/>
        </p:nvCxnSpPr>
        <p:spPr>
          <a:xfrm flipH="1" flipV="1">
            <a:off x="7391757" y="3844868"/>
            <a:ext cx="913371" cy="3962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5" idx="3"/>
            <a:endCxn id="3" idx="6"/>
          </p:cNvCxnSpPr>
          <p:nvPr/>
        </p:nvCxnSpPr>
        <p:spPr>
          <a:xfrm flipH="1">
            <a:off x="7391756" y="3027408"/>
            <a:ext cx="298655" cy="817459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33" idx="1"/>
            <a:endCxn id="3" idx="6"/>
          </p:cNvCxnSpPr>
          <p:nvPr/>
        </p:nvCxnSpPr>
        <p:spPr>
          <a:xfrm flipH="1" flipV="1">
            <a:off x="7391756" y="3844867"/>
            <a:ext cx="298655" cy="825386"/>
          </a:xfrm>
          <a:prstGeom prst="line">
            <a:avLst/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8475388" y="2174769"/>
            <a:ext cx="2879274" cy="8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endParaRPr lang="en-US" altLang="zh-CN" sz="132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51149" y="2174769"/>
            <a:ext cx="2879274" cy="8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endParaRPr lang="en-US" altLang="zh-CN" sz="132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20955" y="3361637"/>
            <a:ext cx="2879274" cy="8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endParaRPr lang="en-US" altLang="zh-CN" sz="132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46944" y="4531624"/>
            <a:ext cx="2879274" cy="8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endParaRPr lang="en-US" altLang="zh-CN" sz="132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386073" y="4531624"/>
            <a:ext cx="2879274" cy="8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endParaRPr lang="en-US" altLang="zh-CN" sz="132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012211" y="3356235"/>
            <a:ext cx="2879274" cy="8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3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……</a:t>
            </a:r>
            <a:endParaRPr lang="en-US" altLang="zh-CN" sz="132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0" grpId="0" animBg="1"/>
      <p:bldP spid="51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3"/>
          <p:cNvGrpSpPr/>
          <p:nvPr/>
        </p:nvGrpSpPr>
        <p:grpSpPr>
          <a:xfrm>
            <a:off x="1570099" y="3207854"/>
            <a:ext cx="988125" cy="800302"/>
            <a:chOff x="1176338" y="2262188"/>
            <a:chExt cx="741363" cy="600074"/>
          </a:xfrm>
          <a:solidFill>
            <a:schemeClr val="accent1"/>
          </a:solidFill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1400176" y="2262188"/>
              <a:ext cx="296863" cy="2968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1176338" y="2587625"/>
              <a:ext cx="741363" cy="274637"/>
            </a:xfrm>
            <a:custGeom>
              <a:avLst/>
              <a:gdLst>
                <a:gd name="T0" fmla="*/ 572 w 615"/>
                <a:gd name="T1" fmla="*/ 96 h 228"/>
                <a:gd name="T2" fmla="*/ 390 w 615"/>
                <a:gd name="T3" fmla="*/ 0 h 228"/>
                <a:gd name="T4" fmla="*/ 352 w 615"/>
                <a:gd name="T5" fmla="*/ 186 h 228"/>
                <a:gd name="T6" fmla="*/ 320 w 615"/>
                <a:gd name="T7" fmla="*/ 81 h 228"/>
                <a:gd name="T8" fmla="*/ 338 w 615"/>
                <a:gd name="T9" fmla="*/ 60 h 228"/>
                <a:gd name="T10" fmla="*/ 308 w 615"/>
                <a:gd name="T11" fmla="*/ 23 h 228"/>
                <a:gd name="T12" fmla="*/ 275 w 615"/>
                <a:gd name="T13" fmla="*/ 61 h 228"/>
                <a:gd name="T14" fmla="*/ 296 w 615"/>
                <a:gd name="T15" fmla="*/ 81 h 228"/>
                <a:gd name="T16" fmla="*/ 268 w 615"/>
                <a:gd name="T17" fmla="*/ 186 h 228"/>
                <a:gd name="T18" fmla="*/ 223 w 615"/>
                <a:gd name="T19" fmla="*/ 0 h 228"/>
                <a:gd name="T20" fmla="*/ 68 w 615"/>
                <a:gd name="T21" fmla="*/ 73 h 228"/>
                <a:gd name="T22" fmla="*/ 17 w 615"/>
                <a:gd name="T23" fmla="*/ 228 h 228"/>
                <a:gd name="T24" fmla="*/ 599 w 615"/>
                <a:gd name="T25" fmla="*/ 228 h 228"/>
                <a:gd name="T26" fmla="*/ 572 w 615"/>
                <a:gd name="T27" fmla="*/ 9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5" h="228">
                  <a:moveTo>
                    <a:pt x="572" y="96"/>
                  </a:moveTo>
                  <a:cubicBezTo>
                    <a:pt x="524" y="27"/>
                    <a:pt x="390" y="0"/>
                    <a:pt x="390" y="0"/>
                  </a:cubicBezTo>
                  <a:cubicBezTo>
                    <a:pt x="389" y="123"/>
                    <a:pt x="352" y="186"/>
                    <a:pt x="352" y="186"/>
                  </a:cubicBezTo>
                  <a:cubicBezTo>
                    <a:pt x="339" y="114"/>
                    <a:pt x="320" y="81"/>
                    <a:pt x="320" y="81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96" y="81"/>
                    <a:pt x="296" y="81"/>
                    <a:pt x="296" y="81"/>
                  </a:cubicBezTo>
                  <a:cubicBezTo>
                    <a:pt x="273" y="126"/>
                    <a:pt x="268" y="186"/>
                    <a:pt x="268" y="186"/>
                  </a:cubicBezTo>
                  <a:cubicBezTo>
                    <a:pt x="238" y="154"/>
                    <a:pt x="223" y="0"/>
                    <a:pt x="223" y="0"/>
                  </a:cubicBezTo>
                  <a:cubicBezTo>
                    <a:pt x="223" y="0"/>
                    <a:pt x="125" y="17"/>
                    <a:pt x="68" y="73"/>
                  </a:cubicBezTo>
                  <a:cubicBezTo>
                    <a:pt x="0" y="140"/>
                    <a:pt x="17" y="228"/>
                    <a:pt x="17" y="228"/>
                  </a:cubicBezTo>
                  <a:cubicBezTo>
                    <a:pt x="599" y="228"/>
                    <a:pt x="599" y="228"/>
                    <a:pt x="599" y="228"/>
                  </a:cubicBezTo>
                  <a:cubicBezTo>
                    <a:pt x="599" y="228"/>
                    <a:pt x="615" y="159"/>
                    <a:pt x="5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56"/>
          <p:cNvGrpSpPr/>
          <p:nvPr/>
        </p:nvGrpSpPr>
        <p:grpSpPr>
          <a:xfrm>
            <a:off x="3861614" y="3362408"/>
            <a:ext cx="797694" cy="645748"/>
            <a:chOff x="2895601" y="2378075"/>
            <a:chExt cx="598488" cy="484188"/>
          </a:xfrm>
          <a:solidFill>
            <a:schemeClr val="accent1"/>
          </a:solidFill>
        </p:grpSpPr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3078163" y="2378075"/>
              <a:ext cx="238125" cy="2397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2895601" y="2640013"/>
              <a:ext cx="598488" cy="222250"/>
            </a:xfrm>
            <a:custGeom>
              <a:avLst/>
              <a:gdLst>
                <a:gd name="T0" fmla="*/ 462 w 497"/>
                <a:gd name="T1" fmla="*/ 78 h 184"/>
                <a:gd name="T2" fmla="*/ 315 w 497"/>
                <a:gd name="T3" fmla="*/ 0 h 184"/>
                <a:gd name="T4" fmla="*/ 285 w 497"/>
                <a:gd name="T5" fmla="*/ 150 h 184"/>
                <a:gd name="T6" fmla="*/ 258 w 497"/>
                <a:gd name="T7" fmla="*/ 65 h 184"/>
                <a:gd name="T8" fmla="*/ 273 w 497"/>
                <a:gd name="T9" fmla="*/ 49 h 184"/>
                <a:gd name="T10" fmla="*/ 249 w 497"/>
                <a:gd name="T11" fmla="*/ 18 h 184"/>
                <a:gd name="T12" fmla="*/ 223 w 497"/>
                <a:gd name="T13" fmla="*/ 49 h 184"/>
                <a:gd name="T14" fmla="*/ 239 w 497"/>
                <a:gd name="T15" fmla="*/ 66 h 184"/>
                <a:gd name="T16" fmla="*/ 217 w 497"/>
                <a:gd name="T17" fmla="*/ 150 h 184"/>
                <a:gd name="T18" fmla="*/ 181 w 497"/>
                <a:gd name="T19" fmla="*/ 0 h 184"/>
                <a:gd name="T20" fmla="*/ 55 w 497"/>
                <a:gd name="T21" fmla="*/ 59 h 184"/>
                <a:gd name="T22" fmla="*/ 14 w 497"/>
                <a:gd name="T23" fmla="*/ 184 h 184"/>
                <a:gd name="T24" fmla="*/ 484 w 497"/>
                <a:gd name="T25" fmla="*/ 184 h 184"/>
                <a:gd name="T26" fmla="*/ 462 w 497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7" h="184">
                  <a:moveTo>
                    <a:pt x="462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5" y="100"/>
                    <a:pt x="285" y="150"/>
                    <a:pt x="285" y="150"/>
                  </a:cubicBezTo>
                  <a:cubicBezTo>
                    <a:pt x="274" y="92"/>
                    <a:pt x="258" y="65"/>
                    <a:pt x="258" y="65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1" y="102"/>
                    <a:pt x="217" y="150"/>
                    <a:pt x="217" y="150"/>
                  </a:cubicBezTo>
                  <a:cubicBezTo>
                    <a:pt x="193" y="124"/>
                    <a:pt x="181" y="0"/>
                    <a:pt x="181" y="0"/>
                  </a:cubicBezTo>
                  <a:cubicBezTo>
                    <a:pt x="181" y="0"/>
                    <a:pt x="101" y="13"/>
                    <a:pt x="55" y="59"/>
                  </a:cubicBezTo>
                  <a:cubicBezTo>
                    <a:pt x="0" y="113"/>
                    <a:pt x="14" y="184"/>
                    <a:pt x="14" y="184"/>
                  </a:cubicBezTo>
                  <a:cubicBezTo>
                    <a:pt x="484" y="184"/>
                    <a:pt x="484" y="184"/>
                    <a:pt x="484" y="184"/>
                  </a:cubicBezTo>
                  <a:cubicBezTo>
                    <a:pt x="484" y="184"/>
                    <a:pt x="497" y="128"/>
                    <a:pt x="462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59"/>
          <p:cNvGrpSpPr/>
          <p:nvPr/>
        </p:nvGrpSpPr>
        <p:grpSpPr>
          <a:xfrm>
            <a:off x="6170057" y="4827514"/>
            <a:ext cx="795578" cy="645748"/>
            <a:chOff x="4627563" y="3476625"/>
            <a:chExt cx="596900" cy="484188"/>
          </a:xfrm>
          <a:solidFill>
            <a:schemeClr val="accent2"/>
          </a:solidFill>
        </p:grpSpPr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4808538" y="3476625"/>
              <a:ext cx="239713" cy="2397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4627563" y="3738563"/>
              <a:ext cx="596900" cy="222250"/>
            </a:xfrm>
            <a:custGeom>
              <a:avLst/>
              <a:gdLst>
                <a:gd name="T0" fmla="*/ 461 w 496"/>
                <a:gd name="T1" fmla="*/ 78 h 184"/>
                <a:gd name="T2" fmla="*/ 315 w 496"/>
                <a:gd name="T3" fmla="*/ 0 h 184"/>
                <a:gd name="T4" fmla="*/ 284 w 496"/>
                <a:gd name="T5" fmla="*/ 150 h 184"/>
                <a:gd name="T6" fmla="*/ 258 w 496"/>
                <a:gd name="T7" fmla="*/ 65 h 184"/>
                <a:gd name="T8" fmla="*/ 273 w 496"/>
                <a:gd name="T9" fmla="*/ 48 h 184"/>
                <a:gd name="T10" fmla="*/ 248 w 496"/>
                <a:gd name="T11" fmla="*/ 18 h 184"/>
                <a:gd name="T12" fmla="*/ 222 w 496"/>
                <a:gd name="T13" fmla="*/ 49 h 184"/>
                <a:gd name="T14" fmla="*/ 239 w 496"/>
                <a:gd name="T15" fmla="*/ 65 h 184"/>
                <a:gd name="T16" fmla="*/ 216 w 496"/>
                <a:gd name="T17" fmla="*/ 150 h 184"/>
                <a:gd name="T18" fmla="*/ 180 w 496"/>
                <a:gd name="T19" fmla="*/ 0 h 184"/>
                <a:gd name="T20" fmla="*/ 55 w 496"/>
                <a:gd name="T21" fmla="*/ 58 h 184"/>
                <a:gd name="T22" fmla="*/ 13 w 496"/>
                <a:gd name="T23" fmla="*/ 184 h 184"/>
                <a:gd name="T24" fmla="*/ 483 w 496"/>
                <a:gd name="T25" fmla="*/ 184 h 184"/>
                <a:gd name="T26" fmla="*/ 461 w 496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84">
                  <a:moveTo>
                    <a:pt x="461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4" y="99"/>
                    <a:pt x="284" y="150"/>
                    <a:pt x="284" y="150"/>
                  </a:cubicBezTo>
                  <a:cubicBezTo>
                    <a:pt x="273" y="92"/>
                    <a:pt x="258" y="65"/>
                    <a:pt x="258" y="65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20" y="102"/>
                    <a:pt x="216" y="150"/>
                    <a:pt x="216" y="150"/>
                  </a:cubicBezTo>
                  <a:cubicBezTo>
                    <a:pt x="192" y="124"/>
                    <a:pt x="180" y="0"/>
                    <a:pt x="180" y="0"/>
                  </a:cubicBezTo>
                  <a:cubicBezTo>
                    <a:pt x="180" y="0"/>
                    <a:pt x="100" y="13"/>
                    <a:pt x="55" y="58"/>
                  </a:cubicBezTo>
                  <a:cubicBezTo>
                    <a:pt x="0" y="113"/>
                    <a:pt x="13" y="184"/>
                    <a:pt x="1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84"/>
                    <a:pt x="496" y="128"/>
                    <a:pt x="46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62"/>
          <p:cNvGrpSpPr/>
          <p:nvPr/>
        </p:nvGrpSpPr>
        <p:grpSpPr>
          <a:xfrm>
            <a:off x="6170057" y="3362408"/>
            <a:ext cx="795578" cy="645748"/>
            <a:chOff x="4627563" y="2378075"/>
            <a:chExt cx="596900" cy="484188"/>
          </a:xfrm>
          <a:solidFill>
            <a:schemeClr val="accent2"/>
          </a:solidFill>
        </p:grpSpPr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4808538" y="2378075"/>
              <a:ext cx="239713" cy="2397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12"/>
            <p:cNvSpPr/>
            <p:nvPr/>
          </p:nvSpPr>
          <p:spPr bwMode="auto">
            <a:xfrm>
              <a:off x="4627563" y="2640013"/>
              <a:ext cx="596900" cy="222250"/>
            </a:xfrm>
            <a:custGeom>
              <a:avLst/>
              <a:gdLst>
                <a:gd name="T0" fmla="*/ 461 w 496"/>
                <a:gd name="T1" fmla="*/ 78 h 184"/>
                <a:gd name="T2" fmla="*/ 315 w 496"/>
                <a:gd name="T3" fmla="*/ 0 h 184"/>
                <a:gd name="T4" fmla="*/ 284 w 496"/>
                <a:gd name="T5" fmla="*/ 150 h 184"/>
                <a:gd name="T6" fmla="*/ 258 w 496"/>
                <a:gd name="T7" fmla="*/ 65 h 184"/>
                <a:gd name="T8" fmla="*/ 273 w 496"/>
                <a:gd name="T9" fmla="*/ 49 h 184"/>
                <a:gd name="T10" fmla="*/ 248 w 496"/>
                <a:gd name="T11" fmla="*/ 18 h 184"/>
                <a:gd name="T12" fmla="*/ 222 w 496"/>
                <a:gd name="T13" fmla="*/ 49 h 184"/>
                <a:gd name="T14" fmla="*/ 239 w 496"/>
                <a:gd name="T15" fmla="*/ 66 h 184"/>
                <a:gd name="T16" fmla="*/ 216 w 496"/>
                <a:gd name="T17" fmla="*/ 150 h 184"/>
                <a:gd name="T18" fmla="*/ 180 w 496"/>
                <a:gd name="T19" fmla="*/ 0 h 184"/>
                <a:gd name="T20" fmla="*/ 55 w 496"/>
                <a:gd name="T21" fmla="*/ 59 h 184"/>
                <a:gd name="T22" fmla="*/ 13 w 496"/>
                <a:gd name="T23" fmla="*/ 184 h 184"/>
                <a:gd name="T24" fmla="*/ 483 w 496"/>
                <a:gd name="T25" fmla="*/ 184 h 184"/>
                <a:gd name="T26" fmla="*/ 461 w 496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84">
                  <a:moveTo>
                    <a:pt x="461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4" y="100"/>
                    <a:pt x="284" y="150"/>
                    <a:pt x="284" y="150"/>
                  </a:cubicBezTo>
                  <a:cubicBezTo>
                    <a:pt x="273" y="92"/>
                    <a:pt x="258" y="65"/>
                    <a:pt x="258" y="65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0" y="102"/>
                    <a:pt x="216" y="150"/>
                    <a:pt x="216" y="150"/>
                  </a:cubicBezTo>
                  <a:cubicBezTo>
                    <a:pt x="192" y="124"/>
                    <a:pt x="180" y="0"/>
                    <a:pt x="180" y="0"/>
                  </a:cubicBezTo>
                  <a:cubicBezTo>
                    <a:pt x="180" y="0"/>
                    <a:pt x="100" y="13"/>
                    <a:pt x="55" y="59"/>
                  </a:cubicBezTo>
                  <a:cubicBezTo>
                    <a:pt x="0" y="113"/>
                    <a:pt x="13" y="184"/>
                    <a:pt x="1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84"/>
                    <a:pt x="496" y="128"/>
                    <a:pt x="46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65"/>
          <p:cNvGrpSpPr/>
          <p:nvPr/>
        </p:nvGrpSpPr>
        <p:grpSpPr>
          <a:xfrm>
            <a:off x="6170057" y="1888835"/>
            <a:ext cx="795578" cy="647863"/>
            <a:chOff x="4627563" y="1273176"/>
            <a:chExt cx="596900" cy="485774"/>
          </a:xfrm>
          <a:solidFill>
            <a:schemeClr val="accent2"/>
          </a:solidFill>
        </p:grpSpPr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4808538" y="1273176"/>
              <a:ext cx="239713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4627563" y="1536700"/>
              <a:ext cx="596900" cy="222250"/>
            </a:xfrm>
            <a:custGeom>
              <a:avLst/>
              <a:gdLst>
                <a:gd name="T0" fmla="*/ 461 w 496"/>
                <a:gd name="T1" fmla="*/ 78 h 184"/>
                <a:gd name="T2" fmla="*/ 315 w 496"/>
                <a:gd name="T3" fmla="*/ 0 h 184"/>
                <a:gd name="T4" fmla="*/ 284 w 496"/>
                <a:gd name="T5" fmla="*/ 150 h 184"/>
                <a:gd name="T6" fmla="*/ 258 w 496"/>
                <a:gd name="T7" fmla="*/ 65 h 184"/>
                <a:gd name="T8" fmla="*/ 273 w 496"/>
                <a:gd name="T9" fmla="*/ 48 h 184"/>
                <a:gd name="T10" fmla="*/ 248 w 496"/>
                <a:gd name="T11" fmla="*/ 18 h 184"/>
                <a:gd name="T12" fmla="*/ 222 w 496"/>
                <a:gd name="T13" fmla="*/ 49 h 184"/>
                <a:gd name="T14" fmla="*/ 239 w 496"/>
                <a:gd name="T15" fmla="*/ 66 h 184"/>
                <a:gd name="T16" fmla="*/ 216 w 496"/>
                <a:gd name="T17" fmla="*/ 150 h 184"/>
                <a:gd name="T18" fmla="*/ 180 w 496"/>
                <a:gd name="T19" fmla="*/ 0 h 184"/>
                <a:gd name="T20" fmla="*/ 55 w 496"/>
                <a:gd name="T21" fmla="*/ 59 h 184"/>
                <a:gd name="T22" fmla="*/ 13 w 496"/>
                <a:gd name="T23" fmla="*/ 184 h 184"/>
                <a:gd name="T24" fmla="*/ 483 w 496"/>
                <a:gd name="T25" fmla="*/ 184 h 184"/>
                <a:gd name="T26" fmla="*/ 461 w 496"/>
                <a:gd name="T27" fmla="*/ 7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184">
                  <a:moveTo>
                    <a:pt x="461" y="78"/>
                  </a:moveTo>
                  <a:cubicBezTo>
                    <a:pt x="423" y="22"/>
                    <a:pt x="315" y="0"/>
                    <a:pt x="315" y="0"/>
                  </a:cubicBezTo>
                  <a:cubicBezTo>
                    <a:pt x="314" y="99"/>
                    <a:pt x="284" y="150"/>
                    <a:pt x="284" y="150"/>
                  </a:cubicBezTo>
                  <a:cubicBezTo>
                    <a:pt x="273" y="92"/>
                    <a:pt x="258" y="65"/>
                    <a:pt x="258" y="65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39" y="66"/>
                    <a:pt x="239" y="66"/>
                    <a:pt x="239" y="66"/>
                  </a:cubicBezTo>
                  <a:cubicBezTo>
                    <a:pt x="220" y="102"/>
                    <a:pt x="216" y="150"/>
                    <a:pt x="216" y="150"/>
                  </a:cubicBezTo>
                  <a:cubicBezTo>
                    <a:pt x="192" y="124"/>
                    <a:pt x="180" y="0"/>
                    <a:pt x="180" y="0"/>
                  </a:cubicBezTo>
                  <a:cubicBezTo>
                    <a:pt x="180" y="0"/>
                    <a:pt x="100" y="13"/>
                    <a:pt x="55" y="59"/>
                  </a:cubicBezTo>
                  <a:cubicBezTo>
                    <a:pt x="0" y="113"/>
                    <a:pt x="13" y="184"/>
                    <a:pt x="13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84"/>
                    <a:pt x="496" y="128"/>
                    <a:pt x="46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8"/>
          <p:cNvGrpSpPr/>
          <p:nvPr/>
        </p:nvGrpSpPr>
        <p:grpSpPr>
          <a:xfrm>
            <a:off x="8939769" y="1998929"/>
            <a:ext cx="1665212" cy="544122"/>
            <a:chOff x="6705601" y="1355725"/>
            <a:chExt cx="1249363" cy="407988"/>
          </a:xfrm>
          <a:solidFill>
            <a:schemeClr val="accent3"/>
          </a:solidFill>
        </p:grpSpPr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7231063" y="1355725"/>
              <a:ext cx="201613" cy="201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7078663" y="1576388"/>
              <a:ext cx="503238" cy="187325"/>
            </a:xfrm>
            <a:custGeom>
              <a:avLst/>
              <a:gdLst>
                <a:gd name="T0" fmla="*/ 389 w 418"/>
                <a:gd name="T1" fmla="*/ 66 h 155"/>
                <a:gd name="T2" fmla="*/ 265 w 418"/>
                <a:gd name="T3" fmla="*/ 0 h 155"/>
                <a:gd name="T4" fmla="*/ 239 w 418"/>
                <a:gd name="T5" fmla="*/ 127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6 h 155"/>
                <a:gd name="T12" fmla="*/ 187 w 418"/>
                <a:gd name="T13" fmla="*/ 42 h 155"/>
                <a:gd name="T14" fmla="*/ 201 w 418"/>
                <a:gd name="T15" fmla="*/ 56 h 155"/>
                <a:gd name="T16" fmla="*/ 182 w 418"/>
                <a:gd name="T17" fmla="*/ 127 h 155"/>
                <a:gd name="T18" fmla="*/ 152 w 418"/>
                <a:gd name="T19" fmla="*/ 0 h 155"/>
                <a:gd name="T20" fmla="*/ 46 w 418"/>
                <a:gd name="T21" fmla="*/ 50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6"/>
                  </a:moveTo>
                  <a:cubicBezTo>
                    <a:pt x="356" y="19"/>
                    <a:pt x="265" y="0"/>
                    <a:pt x="265" y="0"/>
                  </a:cubicBezTo>
                  <a:cubicBezTo>
                    <a:pt x="265" y="84"/>
                    <a:pt x="239" y="127"/>
                    <a:pt x="239" y="127"/>
                  </a:cubicBezTo>
                  <a:cubicBezTo>
                    <a:pt x="230" y="78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185" y="86"/>
                    <a:pt x="182" y="127"/>
                    <a:pt x="182" y="127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2"/>
                    <a:pt x="46" y="50"/>
                  </a:cubicBezTo>
                  <a:cubicBezTo>
                    <a:pt x="0" y="96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7707313" y="147637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7600951" y="163195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9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5"/>
                    <a:pt x="153" y="39"/>
                    <a:pt x="153" y="3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1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811963" y="147637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6705601" y="163195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9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5"/>
                    <a:pt x="142" y="39"/>
                    <a:pt x="142" y="3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1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5"/>
          <p:cNvGrpSpPr/>
          <p:nvPr/>
        </p:nvGrpSpPr>
        <p:grpSpPr>
          <a:xfrm>
            <a:off x="8939769" y="3461918"/>
            <a:ext cx="1665212" cy="546239"/>
            <a:chOff x="6705601" y="2452688"/>
            <a:chExt cx="1249363" cy="409575"/>
          </a:xfrm>
          <a:solidFill>
            <a:schemeClr val="accent3"/>
          </a:solidFill>
        </p:grpSpPr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7231063" y="2452688"/>
              <a:ext cx="201613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22"/>
            <p:cNvSpPr/>
            <p:nvPr/>
          </p:nvSpPr>
          <p:spPr bwMode="auto">
            <a:xfrm>
              <a:off x="7078663" y="2674938"/>
              <a:ext cx="503238" cy="187325"/>
            </a:xfrm>
            <a:custGeom>
              <a:avLst/>
              <a:gdLst>
                <a:gd name="T0" fmla="*/ 389 w 418"/>
                <a:gd name="T1" fmla="*/ 65 h 155"/>
                <a:gd name="T2" fmla="*/ 265 w 418"/>
                <a:gd name="T3" fmla="*/ 0 h 155"/>
                <a:gd name="T4" fmla="*/ 239 w 418"/>
                <a:gd name="T5" fmla="*/ 126 h 155"/>
                <a:gd name="T6" fmla="*/ 217 w 418"/>
                <a:gd name="T7" fmla="*/ 55 h 155"/>
                <a:gd name="T8" fmla="*/ 230 w 418"/>
                <a:gd name="T9" fmla="*/ 41 h 155"/>
                <a:gd name="T10" fmla="*/ 209 w 418"/>
                <a:gd name="T11" fmla="*/ 15 h 155"/>
                <a:gd name="T12" fmla="*/ 187 w 418"/>
                <a:gd name="T13" fmla="*/ 41 h 155"/>
                <a:gd name="T14" fmla="*/ 201 w 418"/>
                <a:gd name="T15" fmla="*/ 55 h 155"/>
                <a:gd name="T16" fmla="*/ 182 w 418"/>
                <a:gd name="T17" fmla="*/ 126 h 155"/>
                <a:gd name="T18" fmla="*/ 152 w 418"/>
                <a:gd name="T19" fmla="*/ 0 h 155"/>
                <a:gd name="T20" fmla="*/ 46 w 418"/>
                <a:gd name="T21" fmla="*/ 49 h 155"/>
                <a:gd name="T22" fmla="*/ 11 w 418"/>
                <a:gd name="T23" fmla="*/ 155 h 155"/>
                <a:gd name="T24" fmla="*/ 407 w 418"/>
                <a:gd name="T25" fmla="*/ 155 h 155"/>
                <a:gd name="T26" fmla="*/ 389 w 418"/>
                <a:gd name="T2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" h="155">
                  <a:moveTo>
                    <a:pt x="389" y="65"/>
                  </a:moveTo>
                  <a:cubicBezTo>
                    <a:pt x="356" y="18"/>
                    <a:pt x="265" y="0"/>
                    <a:pt x="265" y="0"/>
                  </a:cubicBezTo>
                  <a:cubicBezTo>
                    <a:pt x="265" y="84"/>
                    <a:pt x="239" y="126"/>
                    <a:pt x="239" y="126"/>
                  </a:cubicBezTo>
                  <a:cubicBezTo>
                    <a:pt x="230" y="77"/>
                    <a:pt x="217" y="55"/>
                    <a:pt x="217" y="55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185" y="86"/>
                    <a:pt x="182" y="126"/>
                    <a:pt x="182" y="126"/>
                  </a:cubicBezTo>
                  <a:cubicBezTo>
                    <a:pt x="162" y="105"/>
                    <a:pt x="152" y="0"/>
                    <a:pt x="152" y="0"/>
                  </a:cubicBezTo>
                  <a:cubicBezTo>
                    <a:pt x="152" y="0"/>
                    <a:pt x="85" y="11"/>
                    <a:pt x="46" y="49"/>
                  </a:cubicBezTo>
                  <a:cubicBezTo>
                    <a:pt x="0" y="95"/>
                    <a:pt x="11" y="155"/>
                    <a:pt x="11" y="155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55"/>
                    <a:pt x="418" y="108"/>
                    <a:pt x="3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770731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24"/>
            <p:cNvSpPr/>
            <p:nvPr/>
          </p:nvSpPr>
          <p:spPr bwMode="auto">
            <a:xfrm>
              <a:off x="7600951" y="2730500"/>
              <a:ext cx="354013" cy="131762"/>
            </a:xfrm>
            <a:custGeom>
              <a:avLst/>
              <a:gdLst>
                <a:gd name="T0" fmla="*/ 274 w 295"/>
                <a:gd name="T1" fmla="*/ 46 h 109"/>
                <a:gd name="T2" fmla="*/ 187 w 295"/>
                <a:gd name="T3" fmla="*/ 0 h 109"/>
                <a:gd name="T4" fmla="*/ 169 w 295"/>
                <a:gd name="T5" fmla="*/ 89 h 109"/>
                <a:gd name="T6" fmla="*/ 153 w 295"/>
                <a:gd name="T7" fmla="*/ 38 h 109"/>
                <a:gd name="T8" fmla="*/ 162 w 295"/>
                <a:gd name="T9" fmla="*/ 29 h 109"/>
                <a:gd name="T10" fmla="*/ 147 w 295"/>
                <a:gd name="T11" fmla="*/ 11 h 109"/>
                <a:gd name="T12" fmla="*/ 132 w 295"/>
                <a:gd name="T13" fmla="*/ 29 h 109"/>
                <a:gd name="T14" fmla="*/ 142 w 295"/>
                <a:gd name="T15" fmla="*/ 39 h 109"/>
                <a:gd name="T16" fmla="*/ 128 w 295"/>
                <a:gd name="T17" fmla="*/ 89 h 109"/>
                <a:gd name="T18" fmla="*/ 107 w 295"/>
                <a:gd name="T19" fmla="*/ 0 h 109"/>
                <a:gd name="T20" fmla="*/ 33 w 295"/>
                <a:gd name="T21" fmla="*/ 35 h 109"/>
                <a:gd name="T22" fmla="*/ 8 w 295"/>
                <a:gd name="T23" fmla="*/ 109 h 109"/>
                <a:gd name="T24" fmla="*/ 287 w 295"/>
                <a:gd name="T25" fmla="*/ 109 h 109"/>
                <a:gd name="T26" fmla="*/ 274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74" y="46"/>
                  </a:moveTo>
                  <a:cubicBezTo>
                    <a:pt x="251" y="13"/>
                    <a:pt x="187" y="0"/>
                    <a:pt x="187" y="0"/>
                  </a:cubicBezTo>
                  <a:cubicBezTo>
                    <a:pt x="186" y="59"/>
                    <a:pt x="169" y="89"/>
                    <a:pt x="169" y="89"/>
                  </a:cubicBezTo>
                  <a:cubicBezTo>
                    <a:pt x="162" y="54"/>
                    <a:pt x="153" y="38"/>
                    <a:pt x="153" y="38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1" y="60"/>
                    <a:pt x="128" y="89"/>
                    <a:pt x="128" y="89"/>
                  </a:cubicBezTo>
                  <a:cubicBezTo>
                    <a:pt x="114" y="74"/>
                    <a:pt x="107" y="0"/>
                    <a:pt x="107" y="0"/>
                  </a:cubicBezTo>
                  <a:cubicBezTo>
                    <a:pt x="107" y="0"/>
                    <a:pt x="60" y="8"/>
                    <a:pt x="33" y="35"/>
                  </a:cubicBezTo>
                  <a:cubicBezTo>
                    <a:pt x="0" y="67"/>
                    <a:pt x="8" y="109"/>
                    <a:pt x="8" y="109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7" y="109"/>
                    <a:pt x="295" y="76"/>
                    <a:pt x="2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6811963" y="2574925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6705601" y="2730500"/>
              <a:ext cx="355600" cy="131762"/>
            </a:xfrm>
            <a:custGeom>
              <a:avLst/>
              <a:gdLst>
                <a:gd name="T0" fmla="*/ 21 w 295"/>
                <a:gd name="T1" fmla="*/ 46 h 109"/>
                <a:gd name="T2" fmla="*/ 108 w 295"/>
                <a:gd name="T3" fmla="*/ 0 h 109"/>
                <a:gd name="T4" fmla="*/ 126 w 295"/>
                <a:gd name="T5" fmla="*/ 89 h 109"/>
                <a:gd name="T6" fmla="*/ 142 w 295"/>
                <a:gd name="T7" fmla="*/ 38 h 109"/>
                <a:gd name="T8" fmla="*/ 133 w 295"/>
                <a:gd name="T9" fmla="*/ 29 h 109"/>
                <a:gd name="T10" fmla="*/ 147 w 295"/>
                <a:gd name="T11" fmla="*/ 11 h 109"/>
                <a:gd name="T12" fmla="*/ 163 w 295"/>
                <a:gd name="T13" fmla="*/ 29 h 109"/>
                <a:gd name="T14" fmla="*/ 153 w 295"/>
                <a:gd name="T15" fmla="*/ 39 h 109"/>
                <a:gd name="T16" fmla="*/ 166 w 295"/>
                <a:gd name="T17" fmla="*/ 89 h 109"/>
                <a:gd name="T18" fmla="*/ 188 w 295"/>
                <a:gd name="T19" fmla="*/ 0 h 109"/>
                <a:gd name="T20" fmla="*/ 262 w 295"/>
                <a:gd name="T21" fmla="*/ 35 h 109"/>
                <a:gd name="T22" fmla="*/ 287 w 295"/>
                <a:gd name="T23" fmla="*/ 109 h 109"/>
                <a:gd name="T24" fmla="*/ 8 w 295"/>
                <a:gd name="T25" fmla="*/ 109 h 109"/>
                <a:gd name="T26" fmla="*/ 21 w 295"/>
                <a:gd name="T27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109">
                  <a:moveTo>
                    <a:pt x="21" y="46"/>
                  </a:moveTo>
                  <a:cubicBezTo>
                    <a:pt x="44" y="13"/>
                    <a:pt x="108" y="0"/>
                    <a:pt x="108" y="0"/>
                  </a:cubicBezTo>
                  <a:cubicBezTo>
                    <a:pt x="108" y="59"/>
                    <a:pt x="126" y="89"/>
                    <a:pt x="126" y="89"/>
                  </a:cubicBezTo>
                  <a:cubicBezTo>
                    <a:pt x="133" y="54"/>
                    <a:pt x="142" y="38"/>
                    <a:pt x="142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64" y="60"/>
                    <a:pt x="166" y="89"/>
                    <a:pt x="166" y="89"/>
                  </a:cubicBezTo>
                  <a:cubicBezTo>
                    <a:pt x="181" y="74"/>
                    <a:pt x="188" y="0"/>
                    <a:pt x="188" y="0"/>
                  </a:cubicBezTo>
                  <a:cubicBezTo>
                    <a:pt x="188" y="0"/>
                    <a:pt x="235" y="8"/>
                    <a:pt x="262" y="35"/>
                  </a:cubicBezTo>
                  <a:cubicBezTo>
                    <a:pt x="295" y="67"/>
                    <a:pt x="287" y="109"/>
                    <a:pt x="28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0" y="76"/>
                    <a:pt x="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3" name="圆角矩形 82"/>
          <p:cNvSpPr/>
          <p:nvPr/>
        </p:nvSpPr>
        <p:spPr>
          <a:xfrm>
            <a:off x="1197633" y="4008156"/>
            <a:ext cx="1737283" cy="2591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3394992" y="4008156"/>
            <a:ext cx="1737283" cy="2591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5702378" y="4008156"/>
            <a:ext cx="1737283" cy="25915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5702378" y="5473262"/>
            <a:ext cx="1737283" cy="25915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5702378" y="2536700"/>
            <a:ext cx="1737283" cy="25915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8634490" y="2536700"/>
            <a:ext cx="2279998" cy="25915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8634490" y="4008158"/>
            <a:ext cx="2279998" cy="25915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90" name="直接连接符 89"/>
          <p:cNvCxnSpPr>
            <a:stCxn id="83" idx="3"/>
            <a:endCxn id="84" idx="1"/>
          </p:cNvCxnSpPr>
          <p:nvPr/>
        </p:nvCxnSpPr>
        <p:spPr>
          <a:xfrm>
            <a:off x="2934916" y="4137733"/>
            <a:ext cx="460076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84" idx="3"/>
            <a:endCxn id="85" idx="1"/>
          </p:cNvCxnSpPr>
          <p:nvPr/>
        </p:nvCxnSpPr>
        <p:spPr>
          <a:xfrm>
            <a:off x="5132277" y="4137733"/>
            <a:ext cx="57010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>
            <a:stCxn id="85" idx="3"/>
            <a:endCxn id="89" idx="1"/>
          </p:cNvCxnSpPr>
          <p:nvPr/>
        </p:nvCxnSpPr>
        <p:spPr>
          <a:xfrm>
            <a:off x="7439663" y="4137736"/>
            <a:ext cx="1194828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7439663" y="2666277"/>
            <a:ext cx="1194828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endCxn id="87" idx="1"/>
          </p:cNvCxnSpPr>
          <p:nvPr/>
        </p:nvCxnSpPr>
        <p:spPr>
          <a:xfrm>
            <a:off x="5417328" y="2666277"/>
            <a:ext cx="2850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5417328" y="5602839"/>
            <a:ext cx="2850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417325" y="2666278"/>
            <a:ext cx="0" cy="293656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265" r="-10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5" y="1020604"/>
            <a:ext cx="5423627" cy="1282283"/>
            <a:chOff x="0" y="2090868"/>
            <a:chExt cx="4067944" cy="961765"/>
          </a:xfrm>
        </p:grpSpPr>
        <p:sp>
          <p:nvSpPr>
            <p:cNvPr id="11" name="五边形 10"/>
            <p:cNvSpPr/>
            <p:nvPr/>
          </p:nvSpPr>
          <p:spPr>
            <a:xfrm>
              <a:off x="0" y="2090868"/>
              <a:ext cx="4067944" cy="96176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13" tIns="60956" rIns="121913" bIns="60956" numCol="1" spcCol="0" rtlCol="0" fromWordArt="0" anchor="ctr" anchorCtr="0" forceAA="0" compatLnSpc="1">
              <a:no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9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519680" y="2110085"/>
              <a:ext cx="2464753" cy="923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0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CONTENTS</a:t>
              </a:r>
              <a:endParaRPr lang="zh-CN" altLang="en-US" sz="8000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3015656" y="2362775"/>
              <a:ext cx="650695" cy="3770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65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zh-CN" altLang="en-US" sz="26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文本框 9"/>
          <p:cNvSpPr txBox="1"/>
          <p:nvPr/>
        </p:nvSpPr>
        <p:spPr>
          <a:xfrm>
            <a:off x="7249099" y="2302888"/>
            <a:ext cx="288690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-173355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6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7249100" y="3467794"/>
            <a:ext cx="2886900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-173355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6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7249100" y="4633383"/>
            <a:ext cx="2886900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-173355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6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7249100" y="5798972"/>
            <a:ext cx="288690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-173355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添加标题文字</a:t>
            </a:r>
            <a:endParaRPr lang="zh-CN" altLang="en-US" sz="26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5745853" y="2220819"/>
            <a:ext cx="408766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5" spc="400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3735" spc="4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745853" y="3385725"/>
            <a:ext cx="395942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3735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35167" y="4551313"/>
            <a:ext cx="410369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  <a:endParaRPr lang="zh-CN" altLang="en-US" sz="3735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7991" y="5716902"/>
            <a:ext cx="391133" cy="5744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5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  <a:endParaRPr lang="zh-CN" altLang="en-US" sz="3735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265" r="-10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370399" y="2724614"/>
            <a:ext cx="1408773" cy="14087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5098497" y="351843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6472197" y="352454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098497" y="3889005"/>
            <a:ext cx="1920108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6472197" y="388900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098497" y="2617952"/>
            <a:ext cx="3888219" cy="802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3790" dirty="0">
                <a:solidFill>
                  <a:prstClr val="white"/>
                </a:solidFill>
                <a:latin typeface="造字工房悦黑体验版常规体" pitchFamily="50" charset="-122"/>
                <a:ea typeface="造字工房悦黑体验版常规体" pitchFamily="50" charset="-122"/>
                <a:cs typeface="宋体" panose="02010600030101010101" pitchFamily="2" charset="-122"/>
              </a:rPr>
              <a:t>标题文字</a:t>
            </a:r>
            <a:endParaRPr lang="zh-CN" altLang="en-US" sz="3790" dirty="0">
              <a:solidFill>
                <a:prstClr val="white"/>
              </a:solidFill>
              <a:latin typeface="造字工房悦黑体验版常规体" pitchFamily="50" charset="-122"/>
              <a:ea typeface="造字工房悦黑体验版常规体" pitchFamily="50" charset="-122"/>
              <a:cs typeface="宋体" panose="02010600030101010101" pitchFamily="2" charset="-122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3663637" y="2751930"/>
            <a:ext cx="1024319" cy="13538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spc="400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  <a:endParaRPr lang="zh-CN" altLang="en-US" sz="8800" spc="4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8074573" y="352454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 rot="5400000">
            <a:off x="3340339" y="3335648"/>
            <a:ext cx="1503283" cy="723121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802198" y="3155452"/>
            <a:ext cx="1059099" cy="107340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任意多边形 58"/>
          <p:cNvSpPr/>
          <p:nvPr/>
        </p:nvSpPr>
        <p:spPr>
          <a:xfrm rot="18900000" flipV="1">
            <a:off x="2628615" y="3980990"/>
            <a:ext cx="1059099" cy="107340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2609574" y="2326852"/>
            <a:ext cx="1059099" cy="107340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987593" y="1983236"/>
            <a:ext cx="351546" cy="292955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17624" y="3449526"/>
            <a:ext cx="224778" cy="564372"/>
            <a:chOff x="3114596" y="2996938"/>
            <a:chExt cx="224872" cy="564609"/>
          </a:xfrm>
          <a:solidFill>
            <a:schemeClr val="accent1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10536" y="3537091"/>
            <a:ext cx="439672" cy="311637"/>
            <a:chOff x="4979939" y="3638125"/>
            <a:chExt cx="439857" cy="311768"/>
          </a:xfrm>
          <a:solidFill>
            <a:schemeClr val="accent1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6677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705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29530" y="5121889"/>
            <a:ext cx="465162" cy="418281"/>
            <a:chOff x="2928203" y="5369694"/>
            <a:chExt cx="465358" cy="418456"/>
          </a:xfrm>
          <a:solidFill>
            <a:schemeClr val="accent2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0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5989979" y="2053089"/>
            <a:ext cx="1313087" cy="430712"/>
          </a:xfrm>
          <a:prstGeom prst="rect">
            <a:avLst/>
          </a:prstGeom>
        </p:spPr>
        <p:txBody>
          <a:bodyPr wrap="none" lIns="91394" tIns="45697" rIns="91394" bIns="45697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en-US" altLang="zh-CN" sz="2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989981" y="2537381"/>
            <a:ext cx="2415899" cy="90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7" rIns="91394" bIns="4569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775887" y="2053089"/>
            <a:ext cx="1313087" cy="430712"/>
          </a:xfrm>
          <a:prstGeom prst="rect">
            <a:avLst/>
          </a:prstGeom>
        </p:spPr>
        <p:txBody>
          <a:bodyPr wrap="none" lIns="91394" tIns="45697" rIns="91394" bIns="45697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en-US" altLang="zh-CN" sz="2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775883" y="2537381"/>
            <a:ext cx="2399506" cy="90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7" rIns="91394" bIns="4569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989979" y="4111263"/>
            <a:ext cx="1313087" cy="430712"/>
          </a:xfrm>
          <a:prstGeom prst="rect">
            <a:avLst/>
          </a:prstGeom>
        </p:spPr>
        <p:txBody>
          <a:bodyPr wrap="none" lIns="91394" tIns="45697" rIns="91394" bIns="45697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en-US" altLang="zh-CN" sz="2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989981" y="4595558"/>
            <a:ext cx="2415899" cy="90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7" rIns="91394" bIns="4569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775887" y="4111263"/>
            <a:ext cx="1313087" cy="430712"/>
          </a:xfrm>
          <a:prstGeom prst="rect">
            <a:avLst/>
          </a:prstGeom>
        </p:spPr>
        <p:txBody>
          <a:bodyPr wrap="none" lIns="91394" tIns="45697" rIns="91394" bIns="45697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添加标题</a:t>
            </a:r>
            <a:endParaRPr lang="en-US" altLang="zh-CN" sz="2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8775883" y="4595558"/>
            <a:ext cx="2399506" cy="90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7" rIns="91394" bIns="4569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59" grpId="0" animBg="1"/>
      <p:bldP spid="57" grpId="0" animBg="1"/>
      <p:bldP spid="21" grpId="0" animBg="1"/>
      <p:bldP spid="61" grpId="0"/>
      <p:bldP spid="62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reeform 30"/>
          <p:cNvSpPr>
            <a:spLocks noEditPoints="1"/>
          </p:cNvSpPr>
          <p:nvPr/>
        </p:nvSpPr>
        <p:spPr bwMode="auto">
          <a:xfrm>
            <a:off x="549881" y="4257506"/>
            <a:ext cx="1088820" cy="108915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07" tIns="45704" rIns="91407" bIns="45704" numCol="1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5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8" name="TextBox 174"/>
          <p:cNvSpPr txBox="1"/>
          <p:nvPr/>
        </p:nvSpPr>
        <p:spPr>
          <a:xfrm>
            <a:off x="642726" y="4600395"/>
            <a:ext cx="904994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id-ID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GO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Rectangle 175"/>
          <p:cNvSpPr/>
          <p:nvPr/>
        </p:nvSpPr>
        <p:spPr>
          <a:xfrm>
            <a:off x="3350821" y="2886279"/>
            <a:ext cx="184661" cy="354935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211"/>
          <p:cNvGrpSpPr/>
          <p:nvPr/>
        </p:nvGrpSpPr>
        <p:grpSpPr>
          <a:xfrm>
            <a:off x="1618717" y="3327279"/>
            <a:ext cx="2376247" cy="1586586"/>
            <a:chOff x="1617090" y="3327272"/>
            <a:chExt cx="2377110" cy="1586673"/>
          </a:xfrm>
          <a:solidFill>
            <a:schemeClr val="accent1"/>
          </a:solidFill>
        </p:grpSpPr>
        <p:sp>
          <p:nvSpPr>
            <p:cNvPr id="196" name="Freeform 172"/>
            <p:cNvSpPr/>
            <p:nvPr/>
          </p:nvSpPr>
          <p:spPr bwMode="auto">
            <a:xfrm>
              <a:off x="2775314" y="3327272"/>
              <a:ext cx="1218886" cy="1586673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0" y="365"/>
                </a:cxn>
                <a:cxn ang="0">
                  <a:pos x="46" y="31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319"/>
                </a:cxn>
                <a:cxn ang="0">
                  <a:pos x="0" y="417"/>
                </a:cxn>
              </a:cxnLst>
              <a:rect l="0" t="0" r="r" b="b"/>
              <a:pathLst>
                <a:path w="320" h="417">
                  <a:moveTo>
                    <a:pt x="0" y="417"/>
                  </a:moveTo>
                  <a:cubicBezTo>
                    <a:pt x="0" y="365"/>
                    <a:pt x="0" y="365"/>
                    <a:pt x="0" y="365"/>
                  </a:cubicBezTo>
                  <a:cubicBezTo>
                    <a:pt x="26" y="365"/>
                    <a:pt x="46" y="344"/>
                    <a:pt x="46" y="31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319"/>
                    <a:pt x="98" y="319"/>
                    <a:pt x="98" y="319"/>
                  </a:cubicBezTo>
                  <a:cubicBezTo>
                    <a:pt x="98" y="373"/>
                    <a:pt x="54" y="417"/>
                    <a:pt x="0" y="4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Rectangle 176"/>
            <p:cNvSpPr/>
            <p:nvPr/>
          </p:nvSpPr>
          <p:spPr>
            <a:xfrm>
              <a:off x="1617090" y="4720708"/>
              <a:ext cx="1158224" cy="190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6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212"/>
          <p:cNvGrpSpPr/>
          <p:nvPr/>
        </p:nvGrpSpPr>
        <p:grpSpPr>
          <a:xfrm>
            <a:off x="3992548" y="2811665"/>
            <a:ext cx="2719755" cy="1525079"/>
            <a:chOff x="3991783" y="2811630"/>
            <a:chExt cx="2720744" cy="1525163"/>
          </a:xfrm>
          <a:solidFill>
            <a:schemeClr val="accent2"/>
          </a:solidFill>
        </p:grpSpPr>
        <p:sp>
          <p:nvSpPr>
            <p:cNvPr id="193" name="Freeform 10"/>
            <p:cNvSpPr/>
            <p:nvPr/>
          </p:nvSpPr>
          <p:spPr bwMode="auto">
            <a:xfrm>
              <a:off x="5213086" y="2811630"/>
              <a:ext cx="1499441" cy="1513586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0" y="345"/>
                </a:cxn>
                <a:cxn ang="0">
                  <a:pos x="46" y="29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94" y="0"/>
                </a:cxn>
                <a:cxn ang="0">
                  <a:pos x="394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299"/>
                </a:cxn>
                <a:cxn ang="0">
                  <a:pos x="0" y="397"/>
                </a:cxn>
              </a:cxnLst>
              <a:rect l="0" t="0" r="r" b="b"/>
              <a:pathLst>
                <a:path w="394" h="397">
                  <a:moveTo>
                    <a:pt x="0" y="397"/>
                  </a:moveTo>
                  <a:cubicBezTo>
                    <a:pt x="0" y="345"/>
                    <a:pt x="0" y="345"/>
                    <a:pt x="0" y="345"/>
                  </a:cubicBezTo>
                  <a:cubicBezTo>
                    <a:pt x="26" y="345"/>
                    <a:pt x="46" y="324"/>
                    <a:pt x="46" y="29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353"/>
                    <a:pt x="54" y="397"/>
                    <a:pt x="0" y="3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"/>
            <p:cNvSpPr/>
            <p:nvPr/>
          </p:nvSpPr>
          <p:spPr bwMode="auto">
            <a:xfrm>
              <a:off x="3991783" y="3327210"/>
              <a:ext cx="1221242" cy="1009583"/>
            </a:xfrm>
            <a:custGeom>
              <a:avLst/>
              <a:gdLst/>
              <a:ahLst/>
              <a:cxnLst>
                <a:cxn ang="0">
                  <a:pos x="321" y="263"/>
                </a:cxn>
                <a:cxn ang="0">
                  <a:pos x="145" y="263"/>
                </a:cxn>
                <a:cxn ang="0">
                  <a:pos x="47" y="165"/>
                </a:cxn>
                <a:cxn ang="0">
                  <a:pos x="47" y="98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99" y="98"/>
                </a:cxn>
                <a:cxn ang="0">
                  <a:pos x="99" y="165"/>
                </a:cxn>
                <a:cxn ang="0">
                  <a:pos x="145" y="211"/>
                </a:cxn>
                <a:cxn ang="0">
                  <a:pos x="321" y="211"/>
                </a:cxn>
                <a:cxn ang="0">
                  <a:pos x="321" y="263"/>
                </a:cxn>
              </a:cxnLst>
              <a:rect l="0" t="0" r="r" b="b"/>
              <a:pathLst>
                <a:path w="321" h="263">
                  <a:moveTo>
                    <a:pt x="321" y="263"/>
                  </a:moveTo>
                  <a:cubicBezTo>
                    <a:pt x="145" y="263"/>
                    <a:pt x="145" y="263"/>
                    <a:pt x="145" y="263"/>
                  </a:cubicBezTo>
                  <a:cubicBezTo>
                    <a:pt x="91" y="263"/>
                    <a:pt x="47" y="219"/>
                    <a:pt x="47" y="165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73"/>
                    <a:pt x="2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99" y="44"/>
                    <a:pt x="99" y="9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90"/>
                    <a:pt x="119" y="211"/>
                    <a:pt x="145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63"/>
                    <a:pt x="321" y="263"/>
                    <a:pt x="321" y="26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213"/>
          <p:cNvGrpSpPr/>
          <p:nvPr/>
        </p:nvGrpSpPr>
        <p:grpSpPr>
          <a:xfrm>
            <a:off x="6707471" y="2816780"/>
            <a:ext cx="2439241" cy="1003106"/>
            <a:chOff x="6707692" y="2816745"/>
            <a:chExt cx="2440128" cy="1003161"/>
          </a:xfrm>
          <a:solidFill>
            <a:schemeClr val="accent3"/>
          </a:solidFill>
        </p:grpSpPr>
        <p:sp>
          <p:nvSpPr>
            <p:cNvPr id="194" name="Freeform 14"/>
            <p:cNvSpPr/>
            <p:nvPr/>
          </p:nvSpPr>
          <p:spPr bwMode="auto">
            <a:xfrm>
              <a:off x="7928934" y="2942875"/>
              <a:ext cx="1218886" cy="87703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178"/>
                </a:cxn>
                <a:cxn ang="0">
                  <a:pos x="46" y="132"/>
                </a:cxn>
                <a:cxn ang="0">
                  <a:pos x="46" y="98"/>
                </a:cxn>
                <a:cxn ang="0">
                  <a:pos x="144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4" y="52"/>
                </a:cxn>
                <a:cxn ang="0">
                  <a:pos x="98" y="98"/>
                </a:cxn>
                <a:cxn ang="0">
                  <a:pos x="98" y="132"/>
                </a:cxn>
                <a:cxn ang="0">
                  <a:pos x="0" y="230"/>
                </a:cxn>
              </a:cxnLst>
              <a:rect l="0" t="0" r="r" b="b"/>
              <a:pathLst>
                <a:path w="320" h="230">
                  <a:moveTo>
                    <a:pt x="0" y="230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25" y="178"/>
                    <a:pt x="46" y="157"/>
                    <a:pt x="46" y="132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86"/>
                    <a:pt x="54" y="230"/>
                    <a:pt x="0" y="2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8"/>
            <p:cNvSpPr/>
            <p:nvPr/>
          </p:nvSpPr>
          <p:spPr bwMode="auto">
            <a:xfrm>
              <a:off x="6707692" y="2816745"/>
              <a:ext cx="1221242" cy="1001985"/>
            </a:xfrm>
            <a:custGeom>
              <a:avLst/>
              <a:gdLst/>
              <a:ahLst/>
              <a:cxnLst>
                <a:cxn ang="0">
                  <a:pos x="321" y="263"/>
                </a:cxn>
                <a:cxn ang="0">
                  <a:pos x="145" y="263"/>
                </a:cxn>
                <a:cxn ang="0">
                  <a:pos x="47" y="165"/>
                </a:cxn>
                <a:cxn ang="0">
                  <a:pos x="47" y="98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99" y="98"/>
                </a:cxn>
                <a:cxn ang="0">
                  <a:pos x="99" y="165"/>
                </a:cxn>
                <a:cxn ang="0">
                  <a:pos x="145" y="211"/>
                </a:cxn>
                <a:cxn ang="0">
                  <a:pos x="321" y="211"/>
                </a:cxn>
                <a:cxn ang="0">
                  <a:pos x="321" y="263"/>
                </a:cxn>
              </a:cxnLst>
              <a:rect l="0" t="0" r="r" b="b"/>
              <a:pathLst>
                <a:path w="321" h="263">
                  <a:moveTo>
                    <a:pt x="321" y="263"/>
                  </a:moveTo>
                  <a:cubicBezTo>
                    <a:pt x="145" y="263"/>
                    <a:pt x="145" y="263"/>
                    <a:pt x="145" y="263"/>
                  </a:cubicBezTo>
                  <a:cubicBezTo>
                    <a:pt x="91" y="263"/>
                    <a:pt x="47" y="219"/>
                    <a:pt x="47" y="165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73"/>
                    <a:pt x="2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99" y="44"/>
                    <a:pt x="99" y="9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90"/>
                    <a:pt x="119" y="211"/>
                    <a:pt x="145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63"/>
                    <a:pt x="321" y="263"/>
                    <a:pt x="321" y="26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214"/>
          <p:cNvGrpSpPr/>
          <p:nvPr/>
        </p:nvGrpSpPr>
        <p:grpSpPr>
          <a:xfrm>
            <a:off x="9138657" y="1444264"/>
            <a:ext cx="1841371" cy="1705189"/>
            <a:chOff x="9139763" y="1444154"/>
            <a:chExt cx="1842040" cy="1705283"/>
          </a:xfrm>
          <a:solidFill>
            <a:schemeClr val="accent4"/>
          </a:solidFill>
        </p:grpSpPr>
        <p:sp>
          <p:nvSpPr>
            <p:cNvPr id="202" name="Freeform 178"/>
            <p:cNvSpPr/>
            <p:nvPr/>
          </p:nvSpPr>
          <p:spPr bwMode="auto">
            <a:xfrm>
              <a:off x="9139763" y="1562764"/>
              <a:ext cx="1218886" cy="1586673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0" y="365"/>
                </a:cxn>
                <a:cxn ang="0">
                  <a:pos x="46" y="31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319"/>
                </a:cxn>
                <a:cxn ang="0">
                  <a:pos x="0" y="417"/>
                </a:cxn>
              </a:cxnLst>
              <a:rect l="0" t="0" r="r" b="b"/>
              <a:pathLst>
                <a:path w="320" h="417">
                  <a:moveTo>
                    <a:pt x="0" y="417"/>
                  </a:moveTo>
                  <a:cubicBezTo>
                    <a:pt x="0" y="365"/>
                    <a:pt x="0" y="365"/>
                    <a:pt x="0" y="365"/>
                  </a:cubicBezTo>
                  <a:cubicBezTo>
                    <a:pt x="26" y="365"/>
                    <a:pt x="46" y="344"/>
                    <a:pt x="46" y="31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319"/>
                    <a:pt x="98" y="319"/>
                    <a:pt x="98" y="319"/>
                  </a:cubicBezTo>
                  <a:cubicBezTo>
                    <a:pt x="98" y="373"/>
                    <a:pt x="54" y="417"/>
                    <a:pt x="0" y="4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76" tIns="60937" rIns="121876" bIns="60937" numCol="1" anchor="t" anchorCtr="0" compatLnSpc="1"/>
            <a:lstStyle/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Right Arrow 179"/>
            <p:cNvSpPr/>
            <p:nvPr/>
          </p:nvSpPr>
          <p:spPr>
            <a:xfrm>
              <a:off x="9668138" y="1444154"/>
              <a:ext cx="1313665" cy="414000"/>
            </a:xfrm>
            <a:prstGeom prst="right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186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" name="TextBox 13"/>
          <p:cNvSpPr txBox="1"/>
          <p:nvPr/>
        </p:nvSpPr>
        <p:spPr>
          <a:xfrm>
            <a:off x="1153248" y="3189062"/>
            <a:ext cx="1376398" cy="2460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" name="TextBox 13"/>
          <p:cNvSpPr txBox="1"/>
          <p:nvPr/>
        </p:nvSpPr>
        <p:spPr>
          <a:xfrm>
            <a:off x="1157328" y="3474952"/>
            <a:ext cx="1683374" cy="553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在此录入上述图表的综合描述说明，在此录入上述图表的综合描述说明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6" name="TextBox 13"/>
          <p:cNvSpPr txBox="1"/>
          <p:nvPr/>
        </p:nvSpPr>
        <p:spPr>
          <a:xfrm>
            <a:off x="4032521" y="2037352"/>
            <a:ext cx="1376398" cy="2460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7" name="TextBox 13"/>
          <p:cNvSpPr txBox="1"/>
          <p:nvPr/>
        </p:nvSpPr>
        <p:spPr>
          <a:xfrm>
            <a:off x="4036601" y="2323240"/>
            <a:ext cx="1380993" cy="7381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在此录入上述图表的综合描述说明，在此录入上述图表的综合描述说明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TextBox 13"/>
          <p:cNvSpPr txBox="1"/>
          <p:nvPr/>
        </p:nvSpPr>
        <p:spPr>
          <a:xfrm>
            <a:off x="7103746" y="1989364"/>
            <a:ext cx="1376398" cy="2460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9" name="TextBox 13"/>
          <p:cNvSpPr txBox="1"/>
          <p:nvPr/>
        </p:nvSpPr>
        <p:spPr>
          <a:xfrm>
            <a:off x="7107825" y="2275253"/>
            <a:ext cx="1380993" cy="7381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在此录入上述图表的综合描述说明，在此录入上述图表的综合描述说明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0" name="TextBox 13"/>
          <p:cNvSpPr txBox="1"/>
          <p:nvPr/>
        </p:nvSpPr>
        <p:spPr>
          <a:xfrm>
            <a:off x="9775604" y="2169654"/>
            <a:ext cx="1376398" cy="2460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1" name="TextBox 13"/>
          <p:cNvSpPr txBox="1"/>
          <p:nvPr/>
        </p:nvSpPr>
        <p:spPr>
          <a:xfrm>
            <a:off x="9779683" y="2455542"/>
            <a:ext cx="1380993" cy="7381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在此录入上述图表的综合描述说明，在此录入上述图表的综合描述说明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/>
        </p:nvGraphicFramePr>
        <p:xfrm>
          <a:off x="916285" y="1600864"/>
          <a:ext cx="4919314" cy="282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916285" y="5044560"/>
            <a:ext cx="632409" cy="6324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52559" y="5044560"/>
            <a:ext cx="632409" cy="632409"/>
          </a:xfrm>
          <a:prstGeom prst="roundRect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28376" y="5044560"/>
            <a:ext cx="632409" cy="632409"/>
          </a:xfrm>
          <a:prstGeom prst="roundRect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40468" y="5044560"/>
            <a:ext cx="632409" cy="6324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64651" y="5083866"/>
            <a:ext cx="1931350" cy="5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666524" y="2068527"/>
            <a:ext cx="1803335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70635" y="1737257"/>
            <a:ext cx="902811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zh-CN" altLang="en-US" sz="14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0636" y="2423403"/>
            <a:ext cx="4318943" cy="239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628650" lvl="1" indent="-17145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628650" lvl="1" indent="-17145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628650" lvl="1" indent="-17145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628650" lvl="1" indent="-17145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628650" lvl="1" indent="-17145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628650" lvl="1" indent="-17145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628650" lvl="1" indent="-17145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1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 fugit, sed quia</a:t>
            </a:r>
            <a:endParaRPr lang="en-US" sz="10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0" grpId="0" animBg="1"/>
      <p:bldP spid="31" grpId="0" animBg="1"/>
      <p:bldP spid="32" grpId="0" animBg="1"/>
      <p:bldP spid="33" grpId="0" animBg="1"/>
      <p:bldP spid="34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20652" y="4307680"/>
            <a:ext cx="2369339" cy="985866"/>
            <a:chOff x="8707919" y="4548099"/>
            <a:chExt cx="2370017" cy="986148"/>
          </a:xfrm>
        </p:grpSpPr>
        <p:sp>
          <p:nvSpPr>
            <p:cNvPr id="6" name="矩形 5"/>
            <p:cNvSpPr/>
            <p:nvPr/>
          </p:nvSpPr>
          <p:spPr>
            <a:xfrm>
              <a:off x="9224425" y="4548099"/>
              <a:ext cx="1108314" cy="369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加入标题</a:t>
              </a:r>
              <a:endParaRPr lang="zh-CN" alt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707919" y="4916400"/>
              <a:ext cx="2370017" cy="617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……</a:t>
              </a:r>
              <a:endParaRPr lang="en-US" altLang="zh-CN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88780" y="2360300"/>
            <a:ext cx="1625134" cy="1779079"/>
            <a:chOff x="3869722" y="2539206"/>
            <a:chExt cx="1625600" cy="1779588"/>
          </a:xfrm>
          <a:solidFill>
            <a:schemeClr val="accent2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3869722" y="2539206"/>
              <a:ext cx="1625600" cy="1779588"/>
              <a:chOff x="1330325" y="2408238"/>
              <a:chExt cx="1625600" cy="1779588"/>
            </a:xfrm>
            <a:grpFill/>
          </p:grpSpPr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1365250" y="2408238"/>
                <a:ext cx="1546225" cy="1681163"/>
              </a:xfrm>
              <a:custGeom>
                <a:avLst/>
                <a:gdLst>
                  <a:gd name="T0" fmla="*/ 404 w 515"/>
                  <a:gd name="T1" fmla="*/ 561 h 561"/>
                  <a:gd name="T2" fmla="*/ 362 w 515"/>
                  <a:gd name="T3" fmla="*/ 534 h 561"/>
                  <a:gd name="T4" fmla="*/ 301 w 515"/>
                  <a:gd name="T5" fmla="*/ 488 h 561"/>
                  <a:gd name="T6" fmla="*/ 242 w 515"/>
                  <a:gd name="T7" fmla="*/ 462 h 561"/>
                  <a:gd name="T8" fmla="*/ 109 w 515"/>
                  <a:gd name="T9" fmla="*/ 109 h 561"/>
                  <a:gd name="T10" fmla="*/ 444 w 515"/>
                  <a:gd name="T11" fmla="*/ 110 h 561"/>
                  <a:gd name="T12" fmla="*/ 411 w 515"/>
                  <a:gd name="T13" fmla="*/ 420 h 561"/>
                  <a:gd name="T14" fmla="*/ 399 w 515"/>
                  <a:gd name="T15" fmla="*/ 448 h 561"/>
                  <a:gd name="T16" fmla="*/ 405 w 515"/>
                  <a:gd name="T17" fmla="*/ 544 h 561"/>
                  <a:gd name="T18" fmla="*/ 404 w 515"/>
                  <a:gd name="T19" fmla="*/ 561 h 561"/>
                  <a:gd name="T20" fmla="*/ 361 w 515"/>
                  <a:gd name="T21" fmla="*/ 480 h 561"/>
                  <a:gd name="T22" fmla="*/ 355 w 515"/>
                  <a:gd name="T23" fmla="*/ 423 h 561"/>
                  <a:gd name="T24" fmla="*/ 368 w 515"/>
                  <a:gd name="T25" fmla="*/ 395 h 561"/>
                  <a:gd name="T26" fmla="*/ 430 w 515"/>
                  <a:gd name="T27" fmla="*/ 329 h 561"/>
                  <a:gd name="T28" fmla="*/ 371 w 515"/>
                  <a:gd name="T29" fmla="*/ 102 h 561"/>
                  <a:gd name="T30" fmla="*/ 132 w 515"/>
                  <a:gd name="T31" fmla="*/ 149 h 561"/>
                  <a:gd name="T32" fmla="*/ 119 w 515"/>
                  <a:gd name="T33" fmla="*/ 325 h 561"/>
                  <a:gd name="T34" fmla="*/ 265 w 515"/>
                  <a:gd name="T35" fmla="*/ 422 h 561"/>
                  <a:gd name="T36" fmla="*/ 294 w 515"/>
                  <a:gd name="T37" fmla="*/ 432 h 561"/>
                  <a:gd name="T38" fmla="*/ 361 w 515"/>
                  <a:gd name="T39" fmla="*/ 48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5" h="561">
                    <a:moveTo>
                      <a:pt x="404" y="561"/>
                    </a:moveTo>
                    <a:cubicBezTo>
                      <a:pt x="388" y="551"/>
                      <a:pt x="374" y="543"/>
                      <a:pt x="362" y="534"/>
                    </a:cubicBezTo>
                    <a:cubicBezTo>
                      <a:pt x="341" y="519"/>
                      <a:pt x="321" y="504"/>
                      <a:pt x="301" y="488"/>
                    </a:cubicBezTo>
                    <a:cubicBezTo>
                      <a:pt x="283" y="474"/>
                      <a:pt x="264" y="466"/>
                      <a:pt x="242" y="462"/>
                    </a:cubicBezTo>
                    <a:cubicBezTo>
                      <a:pt x="72" y="433"/>
                      <a:pt x="0" y="242"/>
                      <a:pt x="109" y="109"/>
                    </a:cubicBezTo>
                    <a:cubicBezTo>
                      <a:pt x="198" y="0"/>
                      <a:pt x="357" y="6"/>
                      <a:pt x="444" y="110"/>
                    </a:cubicBezTo>
                    <a:cubicBezTo>
                      <a:pt x="514" y="194"/>
                      <a:pt x="515" y="331"/>
                      <a:pt x="411" y="420"/>
                    </a:cubicBezTo>
                    <a:cubicBezTo>
                      <a:pt x="404" y="426"/>
                      <a:pt x="399" y="439"/>
                      <a:pt x="399" y="448"/>
                    </a:cubicBezTo>
                    <a:cubicBezTo>
                      <a:pt x="400" y="480"/>
                      <a:pt x="403" y="512"/>
                      <a:pt x="405" y="544"/>
                    </a:cubicBezTo>
                    <a:cubicBezTo>
                      <a:pt x="405" y="548"/>
                      <a:pt x="405" y="553"/>
                      <a:pt x="404" y="561"/>
                    </a:cubicBezTo>
                    <a:close/>
                    <a:moveTo>
                      <a:pt x="361" y="480"/>
                    </a:moveTo>
                    <a:cubicBezTo>
                      <a:pt x="359" y="457"/>
                      <a:pt x="357" y="440"/>
                      <a:pt x="355" y="423"/>
                    </a:cubicBezTo>
                    <a:cubicBezTo>
                      <a:pt x="353" y="410"/>
                      <a:pt x="357" y="402"/>
                      <a:pt x="368" y="395"/>
                    </a:cubicBezTo>
                    <a:cubicBezTo>
                      <a:pt x="395" y="379"/>
                      <a:pt x="415" y="357"/>
                      <a:pt x="430" y="329"/>
                    </a:cubicBezTo>
                    <a:cubicBezTo>
                      <a:pt x="472" y="250"/>
                      <a:pt x="445" y="150"/>
                      <a:pt x="371" y="102"/>
                    </a:cubicBezTo>
                    <a:cubicBezTo>
                      <a:pt x="289" y="49"/>
                      <a:pt x="185" y="73"/>
                      <a:pt x="132" y="149"/>
                    </a:cubicBezTo>
                    <a:cubicBezTo>
                      <a:pt x="94" y="204"/>
                      <a:pt x="90" y="265"/>
                      <a:pt x="119" y="325"/>
                    </a:cubicBezTo>
                    <a:cubicBezTo>
                      <a:pt x="148" y="385"/>
                      <a:pt x="198" y="417"/>
                      <a:pt x="265" y="422"/>
                    </a:cubicBezTo>
                    <a:cubicBezTo>
                      <a:pt x="275" y="423"/>
                      <a:pt x="286" y="427"/>
                      <a:pt x="294" y="432"/>
                    </a:cubicBezTo>
                    <a:cubicBezTo>
                      <a:pt x="316" y="446"/>
                      <a:pt x="336" y="462"/>
                      <a:pt x="361" y="48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1330325" y="2509838"/>
                <a:ext cx="984250" cy="1677988"/>
              </a:xfrm>
              <a:custGeom>
                <a:avLst/>
                <a:gdLst>
                  <a:gd name="T0" fmla="*/ 130 w 328"/>
                  <a:gd name="T1" fmla="*/ 471 h 560"/>
                  <a:gd name="T2" fmla="*/ 327 w 328"/>
                  <a:gd name="T3" fmla="*/ 477 h 560"/>
                  <a:gd name="T4" fmla="*/ 328 w 328"/>
                  <a:gd name="T5" fmla="*/ 484 h 560"/>
                  <a:gd name="T6" fmla="*/ 298 w 328"/>
                  <a:gd name="T7" fmla="*/ 488 h 560"/>
                  <a:gd name="T8" fmla="*/ 209 w 328"/>
                  <a:gd name="T9" fmla="*/ 483 h 560"/>
                  <a:gd name="T10" fmla="*/ 181 w 328"/>
                  <a:gd name="T11" fmla="*/ 492 h 560"/>
                  <a:gd name="T12" fmla="*/ 86 w 328"/>
                  <a:gd name="T13" fmla="*/ 549 h 560"/>
                  <a:gd name="T14" fmla="*/ 62 w 328"/>
                  <a:gd name="T15" fmla="*/ 560 h 560"/>
                  <a:gd name="T16" fmla="*/ 66 w 328"/>
                  <a:gd name="T17" fmla="*/ 535 h 560"/>
                  <a:gd name="T18" fmla="*/ 89 w 328"/>
                  <a:gd name="T19" fmla="*/ 434 h 560"/>
                  <a:gd name="T20" fmla="*/ 82 w 328"/>
                  <a:gd name="T21" fmla="*/ 405 h 560"/>
                  <a:gd name="T22" fmla="*/ 51 w 328"/>
                  <a:gd name="T23" fmla="*/ 116 h 560"/>
                  <a:gd name="T24" fmla="*/ 201 w 328"/>
                  <a:gd name="T25" fmla="*/ 0 h 560"/>
                  <a:gd name="T26" fmla="*/ 182 w 328"/>
                  <a:gd name="T27" fmla="*/ 10 h 560"/>
                  <a:gd name="T28" fmla="*/ 114 w 328"/>
                  <a:gd name="T29" fmla="*/ 371 h 560"/>
                  <a:gd name="T30" fmla="*/ 130 w 328"/>
                  <a:gd name="T31" fmla="*/ 451 h 560"/>
                  <a:gd name="T32" fmla="*/ 128 w 328"/>
                  <a:gd name="T33" fmla="*/ 466 h 560"/>
                  <a:gd name="T34" fmla="*/ 130 w 328"/>
                  <a:gd name="T35" fmla="*/ 471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560">
                    <a:moveTo>
                      <a:pt x="130" y="471"/>
                    </a:moveTo>
                    <a:cubicBezTo>
                      <a:pt x="200" y="416"/>
                      <a:pt x="264" y="438"/>
                      <a:pt x="327" y="477"/>
                    </a:cubicBezTo>
                    <a:cubicBezTo>
                      <a:pt x="328" y="479"/>
                      <a:pt x="328" y="482"/>
                      <a:pt x="328" y="484"/>
                    </a:cubicBezTo>
                    <a:cubicBezTo>
                      <a:pt x="318" y="485"/>
                      <a:pt x="308" y="489"/>
                      <a:pt x="298" y="488"/>
                    </a:cubicBezTo>
                    <a:cubicBezTo>
                      <a:pt x="268" y="487"/>
                      <a:pt x="238" y="484"/>
                      <a:pt x="209" y="483"/>
                    </a:cubicBezTo>
                    <a:cubicBezTo>
                      <a:pt x="199" y="483"/>
                      <a:pt x="189" y="487"/>
                      <a:pt x="181" y="492"/>
                    </a:cubicBezTo>
                    <a:cubicBezTo>
                      <a:pt x="149" y="510"/>
                      <a:pt x="117" y="530"/>
                      <a:pt x="86" y="549"/>
                    </a:cubicBezTo>
                    <a:cubicBezTo>
                      <a:pt x="80" y="553"/>
                      <a:pt x="73" y="555"/>
                      <a:pt x="62" y="560"/>
                    </a:cubicBezTo>
                    <a:cubicBezTo>
                      <a:pt x="64" y="549"/>
                      <a:pt x="65" y="542"/>
                      <a:pt x="66" y="535"/>
                    </a:cubicBezTo>
                    <a:cubicBezTo>
                      <a:pt x="74" y="501"/>
                      <a:pt x="83" y="468"/>
                      <a:pt x="89" y="434"/>
                    </a:cubicBezTo>
                    <a:cubicBezTo>
                      <a:pt x="90" y="425"/>
                      <a:pt x="88" y="413"/>
                      <a:pt x="82" y="405"/>
                    </a:cubicBezTo>
                    <a:cubicBezTo>
                      <a:pt x="11" y="315"/>
                      <a:pt x="0" y="218"/>
                      <a:pt x="51" y="116"/>
                    </a:cubicBezTo>
                    <a:cubicBezTo>
                      <a:pt x="81" y="55"/>
                      <a:pt x="133" y="16"/>
                      <a:pt x="201" y="0"/>
                    </a:cubicBezTo>
                    <a:cubicBezTo>
                      <a:pt x="194" y="3"/>
                      <a:pt x="188" y="7"/>
                      <a:pt x="182" y="10"/>
                    </a:cubicBezTo>
                    <a:cubicBezTo>
                      <a:pt x="43" y="83"/>
                      <a:pt x="21" y="258"/>
                      <a:pt x="114" y="371"/>
                    </a:cubicBezTo>
                    <a:cubicBezTo>
                      <a:pt x="136" y="398"/>
                      <a:pt x="141" y="421"/>
                      <a:pt x="130" y="451"/>
                    </a:cubicBezTo>
                    <a:cubicBezTo>
                      <a:pt x="128" y="456"/>
                      <a:pt x="128" y="461"/>
                      <a:pt x="128" y="466"/>
                    </a:cubicBezTo>
                    <a:cubicBezTo>
                      <a:pt x="129" y="468"/>
                      <a:pt x="130" y="469"/>
                      <a:pt x="130" y="471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2578100" y="3086100"/>
                <a:ext cx="377825" cy="733425"/>
              </a:xfrm>
              <a:custGeom>
                <a:avLst/>
                <a:gdLst>
                  <a:gd name="T0" fmla="*/ 10 w 126"/>
                  <a:gd name="T1" fmla="*/ 245 h 245"/>
                  <a:gd name="T2" fmla="*/ 16 w 126"/>
                  <a:gd name="T3" fmla="*/ 200 h 245"/>
                  <a:gd name="T4" fmla="*/ 102 w 126"/>
                  <a:gd name="T5" fmla="*/ 19 h 245"/>
                  <a:gd name="T6" fmla="*/ 103 w 126"/>
                  <a:gd name="T7" fmla="*/ 0 h 245"/>
                  <a:gd name="T8" fmla="*/ 10 w 126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45">
                    <a:moveTo>
                      <a:pt x="10" y="245"/>
                    </a:moveTo>
                    <a:cubicBezTo>
                      <a:pt x="4" y="227"/>
                      <a:pt x="0" y="213"/>
                      <a:pt x="16" y="200"/>
                    </a:cubicBezTo>
                    <a:cubicBezTo>
                      <a:pt x="73" y="154"/>
                      <a:pt x="101" y="92"/>
                      <a:pt x="102" y="19"/>
                    </a:cubicBezTo>
                    <a:cubicBezTo>
                      <a:pt x="102" y="14"/>
                      <a:pt x="103" y="9"/>
                      <a:pt x="103" y="0"/>
                    </a:cubicBezTo>
                    <a:cubicBezTo>
                      <a:pt x="126" y="95"/>
                      <a:pt x="78" y="198"/>
                      <a:pt x="10" y="245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 157"/>
            <p:cNvSpPr>
              <a:spLocks noChangeAspect="1" noEditPoints="1"/>
            </p:cNvSpPr>
            <p:nvPr/>
          </p:nvSpPr>
          <p:spPr bwMode="auto">
            <a:xfrm>
              <a:off x="4527277" y="3031965"/>
              <a:ext cx="441004" cy="486555"/>
            </a:xfrm>
            <a:custGeom>
              <a:avLst/>
              <a:gdLst>
                <a:gd name="T0" fmla="*/ 25 w 99"/>
                <a:gd name="T1" fmla="*/ 58 h 109"/>
                <a:gd name="T2" fmla="*/ 15 w 99"/>
                <a:gd name="T3" fmla="*/ 61 h 109"/>
                <a:gd name="T4" fmla="*/ 51 w 99"/>
                <a:gd name="T5" fmla="*/ 55 h 109"/>
                <a:gd name="T6" fmla="*/ 63 w 99"/>
                <a:gd name="T7" fmla="*/ 46 h 109"/>
                <a:gd name="T8" fmla="*/ 56 w 99"/>
                <a:gd name="T9" fmla="*/ 59 h 109"/>
                <a:gd name="T10" fmla="*/ 51 w 99"/>
                <a:gd name="T11" fmla="*/ 67 h 109"/>
                <a:gd name="T12" fmla="*/ 46 w 99"/>
                <a:gd name="T13" fmla="*/ 57 h 109"/>
                <a:gd name="T14" fmla="*/ 38 w 99"/>
                <a:gd name="T15" fmla="*/ 37 h 109"/>
                <a:gd name="T16" fmla="*/ 51 w 99"/>
                <a:gd name="T17" fmla="*/ 55 h 109"/>
                <a:gd name="T18" fmla="*/ 42 w 99"/>
                <a:gd name="T19" fmla="*/ 33 h 109"/>
                <a:gd name="T20" fmla="*/ 42 w 99"/>
                <a:gd name="T21" fmla="*/ 0 h 109"/>
                <a:gd name="T22" fmla="*/ 15 w 99"/>
                <a:gd name="T23" fmla="*/ 25 h 109"/>
                <a:gd name="T24" fmla="*/ 15 w 99"/>
                <a:gd name="T25" fmla="*/ 94 h 109"/>
                <a:gd name="T26" fmla="*/ 84 w 99"/>
                <a:gd name="T27" fmla="*/ 94 h 109"/>
                <a:gd name="T28" fmla="*/ 97 w 99"/>
                <a:gd name="T29" fmla="*/ 73 h 109"/>
                <a:gd name="T30" fmla="*/ 85 w 99"/>
                <a:gd name="T31" fmla="*/ 71 h 109"/>
                <a:gd name="T32" fmla="*/ 49 w 99"/>
                <a:gd name="T33" fmla="*/ 97 h 109"/>
                <a:gd name="T34" fmla="*/ 12 w 99"/>
                <a:gd name="T35" fmla="*/ 60 h 109"/>
                <a:gd name="T36" fmla="*/ 42 w 99"/>
                <a:gd name="T37" fmla="*/ 22 h 109"/>
                <a:gd name="T38" fmla="*/ 85 w 99"/>
                <a:gd name="T39" fmla="*/ 47 h 109"/>
                <a:gd name="T40" fmla="*/ 95 w 99"/>
                <a:gd name="T41" fmla="*/ 41 h 109"/>
                <a:gd name="T42" fmla="*/ 98 w 99"/>
                <a:gd name="T43" fmla="*/ 53 h 109"/>
                <a:gd name="T44" fmla="*/ 87 w 99"/>
                <a:gd name="T45" fmla="*/ 56 h 109"/>
                <a:gd name="T46" fmla="*/ 87 w 99"/>
                <a:gd name="T47" fmla="*/ 67 h 109"/>
                <a:gd name="T48" fmla="*/ 87 w 99"/>
                <a:gd name="T49" fmla="*/ 59 h 109"/>
                <a:gd name="T50" fmla="*/ 99 w 99"/>
                <a:gd name="T51" fmla="*/ 57 h 109"/>
                <a:gd name="T52" fmla="*/ 99 w 99"/>
                <a:gd name="T53" fmla="*/ 60 h 109"/>
                <a:gd name="T54" fmla="*/ 97 w 99"/>
                <a:gd name="T55" fmla="*/ 71 h 109"/>
                <a:gd name="T56" fmla="*/ 87 w 99"/>
                <a:gd name="T57" fmla="*/ 67 h 109"/>
                <a:gd name="T58" fmla="*/ 80 w 99"/>
                <a:gd name="T59" fmla="*/ 37 h 109"/>
                <a:gd name="T60" fmla="*/ 88 w 99"/>
                <a:gd name="T61" fmla="*/ 28 h 109"/>
                <a:gd name="T62" fmla="*/ 94 w 99"/>
                <a:gd name="T63" fmla="*/ 38 h 109"/>
                <a:gd name="T64" fmla="*/ 84 w 99"/>
                <a:gd name="T65" fmla="*/ 44 h 109"/>
                <a:gd name="T66" fmla="*/ 77 w 99"/>
                <a:gd name="T67" fmla="*/ 34 h 109"/>
                <a:gd name="T68" fmla="*/ 71 w 99"/>
                <a:gd name="T69" fmla="*/ 28 h 109"/>
                <a:gd name="T70" fmla="*/ 76 w 99"/>
                <a:gd name="T71" fmla="*/ 18 h 109"/>
                <a:gd name="T72" fmla="*/ 84 w 99"/>
                <a:gd name="T73" fmla="*/ 25 h 109"/>
                <a:gd name="T74" fmla="*/ 86 w 99"/>
                <a:gd name="T75" fmla="*/ 27 h 109"/>
                <a:gd name="T76" fmla="*/ 50 w 99"/>
                <a:gd name="T77" fmla="*/ 93 h 109"/>
                <a:gd name="T78" fmla="*/ 53 w 99"/>
                <a:gd name="T79" fmla="*/ 83 h 109"/>
                <a:gd name="T80" fmla="*/ 50 w 99"/>
                <a:gd name="T81" fmla="*/ 93 h 109"/>
                <a:gd name="T82" fmla="*/ 67 w 99"/>
                <a:gd name="T83" fmla="*/ 76 h 109"/>
                <a:gd name="T84" fmla="*/ 77 w 99"/>
                <a:gd name="T85" fmla="*/ 81 h 109"/>
                <a:gd name="T86" fmla="*/ 25 w 99"/>
                <a:gd name="T87" fmla="*/ 83 h 109"/>
                <a:gd name="T88" fmla="*/ 34 w 99"/>
                <a:gd name="T89" fmla="*/ 78 h 109"/>
                <a:gd name="T90" fmla="*/ 25 w 99"/>
                <a:gd name="T91" fmla="*/ 83 h 109"/>
                <a:gd name="T92" fmla="*/ 33 w 99"/>
                <a:gd name="T93" fmla="*/ 40 h 109"/>
                <a:gd name="T94" fmla="*/ 23 w 99"/>
                <a:gd name="T95" fmla="*/ 36 h 109"/>
                <a:gd name="T96" fmla="*/ 75 w 99"/>
                <a:gd name="T97" fmla="*/ 34 h 109"/>
                <a:gd name="T98" fmla="*/ 66 w 99"/>
                <a:gd name="T99" fmla="*/ 39 h 109"/>
                <a:gd name="T100" fmla="*/ 75 w 99"/>
                <a:gd name="T101" fmla="*/ 34 h 109"/>
                <a:gd name="T102" fmla="*/ 75 w 99"/>
                <a:gd name="T103" fmla="*/ 59 h 109"/>
                <a:gd name="T104" fmla="*/ 85 w 99"/>
                <a:gd name="T10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523451" y="2360300"/>
            <a:ext cx="1625134" cy="1779079"/>
            <a:chOff x="9523637" y="2539206"/>
            <a:chExt cx="1625600" cy="1779588"/>
          </a:xfrm>
          <a:solidFill>
            <a:schemeClr val="accent2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9523637" y="2539206"/>
              <a:ext cx="1625600" cy="1779588"/>
              <a:chOff x="1330325" y="2408238"/>
              <a:chExt cx="1625600" cy="1779588"/>
            </a:xfrm>
            <a:grpFill/>
          </p:grpSpPr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1365250" y="2408238"/>
                <a:ext cx="1546225" cy="1681163"/>
              </a:xfrm>
              <a:custGeom>
                <a:avLst/>
                <a:gdLst>
                  <a:gd name="T0" fmla="*/ 404 w 515"/>
                  <a:gd name="T1" fmla="*/ 561 h 561"/>
                  <a:gd name="T2" fmla="*/ 362 w 515"/>
                  <a:gd name="T3" fmla="*/ 534 h 561"/>
                  <a:gd name="T4" fmla="*/ 301 w 515"/>
                  <a:gd name="T5" fmla="*/ 488 h 561"/>
                  <a:gd name="T6" fmla="*/ 242 w 515"/>
                  <a:gd name="T7" fmla="*/ 462 h 561"/>
                  <a:gd name="T8" fmla="*/ 109 w 515"/>
                  <a:gd name="T9" fmla="*/ 109 h 561"/>
                  <a:gd name="T10" fmla="*/ 444 w 515"/>
                  <a:gd name="T11" fmla="*/ 110 h 561"/>
                  <a:gd name="T12" fmla="*/ 411 w 515"/>
                  <a:gd name="T13" fmla="*/ 420 h 561"/>
                  <a:gd name="T14" fmla="*/ 399 w 515"/>
                  <a:gd name="T15" fmla="*/ 448 h 561"/>
                  <a:gd name="T16" fmla="*/ 405 w 515"/>
                  <a:gd name="T17" fmla="*/ 544 h 561"/>
                  <a:gd name="T18" fmla="*/ 404 w 515"/>
                  <a:gd name="T19" fmla="*/ 561 h 561"/>
                  <a:gd name="T20" fmla="*/ 361 w 515"/>
                  <a:gd name="T21" fmla="*/ 480 h 561"/>
                  <a:gd name="T22" fmla="*/ 355 w 515"/>
                  <a:gd name="T23" fmla="*/ 423 h 561"/>
                  <a:gd name="T24" fmla="*/ 368 w 515"/>
                  <a:gd name="T25" fmla="*/ 395 h 561"/>
                  <a:gd name="T26" fmla="*/ 430 w 515"/>
                  <a:gd name="T27" fmla="*/ 329 h 561"/>
                  <a:gd name="T28" fmla="*/ 371 w 515"/>
                  <a:gd name="T29" fmla="*/ 102 h 561"/>
                  <a:gd name="T30" fmla="*/ 132 w 515"/>
                  <a:gd name="T31" fmla="*/ 149 h 561"/>
                  <a:gd name="T32" fmla="*/ 119 w 515"/>
                  <a:gd name="T33" fmla="*/ 325 h 561"/>
                  <a:gd name="T34" fmla="*/ 265 w 515"/>
                  <a:gd name="T35" fmla="*/ 422 h 561"/>
                  <a:gd name="T36" fmla="*/ 294 w 515"/>
                  <a:gd name="T37" fmla="*/ 432 h 561"/>
                  <a:gd name="T38" fmla="*/ 361 w 515"/>
                  <a:gd name="T39" fmla="*/ 48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5" h="561">
                    <a:moveTo>
                      <a:pt x="404" y="561"/>
                    </a:moveTo>
                    <a:cubicBezTo>
                      <a:pt x="388" y="551"/>
                      <a:pt x="374" y="543"/>
                      <a:pt x="362" y="534"/>
                    </a:cubicBezTo>
                    <a:cubicBezTo>
                      <a:pt x="341" y="519"/>
                      <a:pt x="321" y="504"/>
                      <a:pt x="301" y="488"/>
                    </a:cubicBezTo>
                    <a:cubicBezTo>
                      <a:pt x="283" y="474"/>
                      <a:pt x="264" y="466"/>
                      <a:pt x="242" y="462"/>
                    </a:cubicBezTo>
                    <a:cubicBezTo>
                      <a:pt x="72" y="433"/>
                      <a:pt x="0" y="242"/>
                      <a:pt x="109" y="109"/>
                    </a:cubicBezTo>
                    <a:cubicBezTo>
                      <a:pt x="198" y="0"/>
                      <a:pt x="357" y="6"/>
                      <a:pt x="444" y="110"/>
                    </a:cubicBezTo>
                    <a:cubicBezTo>
                      <a:pt x="514" y="194"/>
                      <a:pt x="515" y="331"/>
                      <a:pt x="411" y="420"/>
                    </a:cubicBezTo>
                    <a:cubicBezTo>
                      <a:pt x="404" y="426"/>
                      <a:pt x="399" y="439"/>
                      <a:pt x="399" y="448"/>
                    </a:cubicBezTo>
                    <a:cubicBezTo>
                      <a:pt x="400" y="480"/>
                      <a:pt x="403" y="512"/>
                      <a:pt x="405" y="544"/>
                    </a:cubicBezTo>
                    <a:cubicBezTo>
                      <a:pt x="405" y="548"/>
                      <a:pt x="405" y="553"/>
                      <a:pt x="404" y="561"/>
                    </a:cubicBezTo>
                    <a:close/>
                    <a:moveTo>
                      <a:pt x="361" y="480"/>
                    </a:moveTo>
                    <a:cubicBezTo>
                      <a:pt x="359" y="457"/>
                      <a:pt x="357" y="440"/>
                      <a:pt x="355" y="423"/>
                    </a:cubicBezTo>
                    <a:cubicBezTo>
                      <a:pt x="353" y="410"/>
                      <a:pt x="357" y="402"/>
                      <a:pt x="368" y="395"/>
                    </a:cubicBezTo>
                    <a:cubicBezTo>
                      <a:pt x="395" y="379"/>
                      <a:pt x="415" y="357"/>
                      <a:pt x="430" y="329"/>
                    </a:cubicBezTo>
                    <a:cubicBezTo>
                      <a:pt x="472" y="250"/>
                      <a:pt x="445" y="150"/>
                      <a:pt x="371" y="102"/>
                    </a:cubicBezTo>
                    <a:cubicBezTo>
                      <a:pt x="289" y="49"/>
                      <a:pt x="185" y="73"/>
                      <a:pt x="132" y="149"/>
                    </a:cubicBezTo>
                    <a:cubicBezTo>
                      <a:pt x="94" y="204"/>
                      <a:pt x="90" y="265"/>
                      <a:pt x="119" y="325"/>
                    </a:cubicBezTo>
                    <a:cubicBezTo>
                      <a:pt x="148" y="385"/>
                      <a:pt x="198" y="417"/>
                      <a:pt x="265" y="422"/>
                    </a:cubicBezTo>
                    <a:cubicBezTo>
                      <a:pt x="275" y="423"/>
                      <a:pt x="286" y="427"/>
                      <a:pt x="294" y="432"/>
                    </a:cubicBezTo>
                    <a:cubicBezTo>
                      <a:pt x="316" y="446"/>
                      <a:pt x="336" y="462"/>
                      <a:pt x="361" y="48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1330325" y="2509838"/>
                <a:ext cx="984250" cy="1677988"/>
              </a:xfrm>
              <a:custGeom>
                <a:avLst/>
                <a:gdLst>
                  <a:gd name="T0" fmla="*/ 130 w 328"/>
                  <a:gd name="T1" fmla="*/ 471 h 560"/>
                  <a:gd name="T2" fmla="*/ 327 w 328"/>
                  <a:gd name="T3" fmla="*/ 477 h 560"/>
                  <a:gd name="T4" fmla="*/ 328 w 328"/>
                  <a:gd name="T5" fmla="*/ 484 h 560"/>
                  <a:gd name="T6" fmla="*/ 298 w 328"/>
                  <a:gd name="T7" fmla="*/ 488 h 560"/>
                  <a:gd name="T8" fmla="*/ 209 w 328"/>
                  <a:gd name="T9" fmla="*/ 483 h 560"/>
                  <a:gd name="T10" fmla="*/ 181 w 328"/>
                  <a:gd name="T11" fmla="*/ 492 h 560"/>
                  <a:gd name="T12" fmla="*/ 86 w 328"/>
                  <a:gd name="T13" fmla="*/ 549 h 560"/>
                  <a:gd name="T14" fmla="*/ 62 w 328"/>
                  <a:gd name="T15" fmla="*/ 560 h 560"/>
                  <a:gd name="T16" fmla="*/ 66 w 328"/>
                  <a:gd name="T17" fmla="*/ 535 h 560"/>
                  <a:gd name="T18" fmla="*/ 89 w 328"/>
                  <a:gd name="T19" fmla="*/ 434 h 560"/>
                  <a:gd name="T20" fmla="*/ 82 w 328"/>
                  <a:gd name="T21" fmla="*/ 405 h 560"/>
                  <a:gd name="T22" fmla="*/ 51 w 328"/>
                  <a:gd name="T23" fmla="*/ 116 h 560"/>
                  <a:gd name="T24" fmla="*/ 201 w 328"/>
                  <a:gd name="T25" fmla="*/ 0 h 560"/>
                  <a:gd name="T26" fmla="*/ 182 w 328"/>
                  <a:gd name="T27" fmla="*/ 10 h 560"/>
                  <a:gd name="T28" fmla="*/ 114 w 328"/>
                  <a:gd name="T29" fmla="*/ 371 h 560"/>
                  <a:gd name="T30" fmla="*/ 130 w 328"/>
                  <a:gd name="T31" fmla="*/ 451 h 560"/>
                  <a:gd name="T32" fmla="*/ 128 w 328"/>
                  <a:gd name="T33" fmla="*/ 466 h 560"/>
                  <a:gd name="T34" fmla="*/ 130 w 328"/>
                  <a:gd name="T35" fmla="*/ 471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560">
                    <a:moveTo>
                      <a:pt x="130" y="471"/>
                    </a:moveTo>
                    <a:cubicBezTo>
                      <a:pt x="200" y="416"/>
                      <a:pt x="264" y="438"/>
                      <a:pt x="327" y="477"/>
                    </a:cubicBezTo>
                    <a:cubicBezTo>
                      <a:pt x="328" y="479"/>
                      <a:pt x="328" y="482"/>
                      <a:pt x="328" y="484"/>
                    </a:cubicBezTo>
                    <a:cubicBezTo>
                      <a:pt x="318" y="485"/>
                      <a:pt x="308" y="489"/>
                      <a:pt x="298" y="488"/>
                    </a:cubicBezTo>
                    <a:cubicBezTo>
                      <a:pt x="268" y="487"/>
                      <a:pt x="238" y="484"/>
                      <a:pt x="209" y="483"/>
                    </a:cubicBezTo>
                    <a:cubicBezTo>
                      <a:pt x="199" y="483"/>
                      <a:pt x="189" y="487"/>
                      <a:pt x="181" y="492"/>
                    </a:cubicBezTo>
                    <a:cubicBezTo>
                      <a:pt x="149" y="510"/>
                      <a:pt x="117" y="530"/>
                      <a:pt x="86" y="549"/>
                    </a:cubicBezTo>
                    <a:cubicBezTo>
                      <a:pt x="80" y="553"/>
                      <a:pt x="73" y="555"/>
                      <a:pt x="62" y="560"/>
                    </a:cubicBezTo>
                    <a:cubicBezTo>
                      <a:pt x="64" y="549"/>
                      <a:pt x="65" y="542"/>
                      <a:pt x="66" y="535"/>
                    </a:cubicBezTo>
                    <a:cubicBezTo>
                      <a:pt x="74" y="501"/>
                      <a:pt x="83" y="468"/>
                      <a:pt x="89" y="434"/>
                    </a:cubicBezTo>
                    <a:cubicBezTo>
                      <a:pt x="90" y="425"/>
                      <a:pt x="88" y="413"/>
                      <a:pt x="82" y="405"/>
                    </a:cubicBezTo>
                    <a:cubicBezTo>
                      <a:pt x="11" y="315"/>
                      <a:pt x="0" y="218"/>
                      <a:pt x="51" y="116"/>
                    </a:cubicBezTo>
                    <a:cubicBezTo>
                      <a:pt x="81" y="55"/>
                      <a:pt x="133" y="16"/>
                      <a:pt x="201" y="0"/>
                    </a:cubicBezTo>
                    <a:cubicBezTo>
                      <a:pt x="194" y="3"/>
                      <a:pt x="188" y="7"/>
                      <a:pt x="182" y="10"/>
                    </a:cubicBezTo>
                    <a:cubicBezTo>
                      <a:pt x="43" y="83"/>
                      <a:pt x="21" y="258"/>
                      <a:pt x="114" y="371"/>
                    </a:cubicBezTo>
                    <a:cubicBezTo>
                      <a:pt x="136" y="398"/>
                      <a:pt x="141" y="421"/>
                      <a:pt x="130" y="451"/>
                    </a:cubicBezTo>
                    <a:cubicBezTo>
                      <a:pt x="128" y="456"/>
                      <a:pt x="128" y="461"/>
                      <a:pt x="128" y="466"/>
                    </a:cubicBezTo>
                    <a:cubicBezTo>
                      <a:pt x="129" y="468"/>
                      <a:pt x="130" y="469"/>
                      <a:pt x="130" y="471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2578100" y="3086100"/>
                <a:ext cx="377825" cy="733425"/>
              </a:xfrm>
              <a:custGeom>
                <a:avLst/>
                <a:gdLst>
                  <a:gd name="T0" fmla="*/ 10 w 126"/>
                  <a:gd name="T1" fmla="*/ 245 h 245"/>
                  <a:gd name="T2" fmla="*/ 16 w 126"/>
                  <a:gd name="T3" fmla="*/ 200 h 245"/>
                  <a:gd name="T4" fmla="*/ 102 w 126"/>
                  <a:gd name="T5" fmla="*/ 19 h 245"/>
                  <a:gd name="T6" fmla="*/ 103 w 126"/>
                  <a:gd name="T7" fmla="*/ 0 h 245"/>
                  <a:gd name="T8" fmla="*/ 10 w 126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45">
                    <a:moveTo>
                      <a:pt x="10" y="245"/>
                    </a:moveTo>
                    <a:cubicBezTo>
                      <a:pt x="4" y="227"/>
                      <a:pt x="0" y="213"/>
                      <a:pt x="16" y="200"/>
                    </a:cubicBezTo>
                    <a:cubicBezTo>
                      <a:pt x="73" y="154"/>
                      <a:pt x="101" y="92"/>
                      <a:pt x="102" y="19"/>
                    </a:cubicBezTo>
                    <a:cubicBezTo>
                      <a:pt x="102" y="14"/>
                      <a:pt x="103" y="9"/>
                      <a:pt x="103" y="0"/>
                    </a:cubicBezTo>
                    <a:cubicBezTo>
                      <a:pt x="126" y="95"/>
                      <a:pt x="78" y="198"/>
                      <a:pt x="10" y="245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10076862" y="3021355"/>
              <a:ext cx="509623" cy="507774"/>
              <a:chOff x="3618897" y="2279040"/>
              <a:chExt cx="706229" cy="703668"/>
            </a:xfrm>
            <a:grpFill/>
          </p:grpSpPr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697302" y="2360300"/>
            <a:ext cx="1625134" cy="1779079"/>
            <a:chOff x="6696680" y="2539206"/>
            <a:chExt cx="1625600" cy="1779588"/>
          </a:xfrm>
          <a:solidFill>
            <a:schemeClr val="accent1"/>
          </a:solidFill>
        </p:grpSpPr>
        <p:grpSp>
          <p:nvGrpSpPr>
            <p:cNvPr id="27" name="组合 26"/>
            <p:cNvGrpSpPr/>
            <p:nvPr/>
          </p:nvGrpSpPr>
          <p:grpSpPr>
            <a:xfrm>
              <a:off x="6696680" y="2539206"/>
              <a:ext cx="1625600" cy="1779588"/>
              <a:chOff x="1330325" y="2408238"/>
              <a:chExt cx="1625600" cy="1779588"/>
            </a:xfrm>
            <a:grpFill/>
          </p:grpSpPr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1365250" y="2408238"/>
                <a:ext cx="1546225" cy="1681163"/>
              </a:xfrm>
              <a:custGeom>
                <a:avLst/>
                <a:gdLst>
                  <a:gd name="T0" fmla="*/ 404 w 515"/>
                  <a:gd name="T1" fmla="*/ 561 h 561"/>
                  <a:gd name="T2" fmla="*/ 362 w 515"/>
                  <a:gd name="T3" fmla="*/ 534 h 561"/>
                  <a:gd name="T4" fmla="*/ 301 w 515"/>
                  <a:gd name="T5" fmla="*/ 488 h 561"/>
                  <a:gd name="T6" fmla="*/ 242 w 515"/>
                  <a:gd name="T7" fmla="*/ 462 h 561"/>
                  <a:gd name="T8" fmla="*/ 109 w 515"/>
                  <a:gd name="T9" fmla="*/ 109 h 561"/>
                  <a:gd name="T10" fmla="*/ 444 w 515"/>
                  <a:gd name="T11" fmla="*/ 110 h 561"/>
                  <a:gd name="T12" fmla="*/ 411 w 515"/>
                  <a:gd name="T13" fmla="*/ 420 h 561"/>
                  <a:gd name="T14" fmla="*/ 399 w 515"/>
                  <a:gd name="T15" fmla="*/ 448 h 561"/>
                  <a:gd name="T16" fmla="*/ 405 w 515"/>
                  <a:gd name="T17" fmla="*/ 544 h 561"/>
                  <a:gd name="T18" fmla="*/ 404 w 515"/>
                  <a:gd name="T19" fmla="*/ 561 h 561"/>
                  <a:gd name="T20" fmla="*/ 361 w 515"/>
                  <a:gd name="T21" fmla="*/ 480 h 561"/>
                  <a:gd name="T22" fmla="*/ 355 w 515"/>
                  <a:gd name="T23" fmla="*/ 423 h 561"/>
                  <a:gd name="T24" fmla="*/ 368 w 515"/>
                  <a:gd name="T25" fmla="*/ 395 h 561"/>
                  <a:gd name="T26" fmla="*/ 430 w 515"/>
                  <a:gd name="T27" fmla="*/ 329 h 561"/>
                  <a:gd name="T28" fmla="*/ 371 w 515"/>
                  <a:gd name="T29" fmla="*/ 102 h 561"/>
                  <a:gd name="T30" fmla="*/ 132 w 515"/>
                  <a:gd name="T31" fmla="*/ 149 h 561"/>
                  <a:gd name="T32" fmla="*/ 119 w 515"/>
                  <a:gd name="T33" fmla="*/ 325 h 561"/>
                  <a:gd name="T34" fmla="*/ 265 w 515"/>
                  <a:gd name="T35" fmla="*/ 422 h 561"/>
                  <a:gd name="T36" fmla="*/ 294 w 515"/>
                  <a:gd name="T37" fmla="*/ 432 h 561"/>
                  <a:gd name="T38" fmla="*/ 361 w 515"/>
                  <a:gd name="T39" fmla="*/ 48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5" h="561">
                    <a:moveTo>
                      <a:pt x="404" y="561"/>
                    </a:moveTo>
                    <a:cubicBezTo>
                      <a:pt x="388" y="551"/>
                      <a:pt x="374" y="543"/>
                      <a:pt x="362" y="534"/>
                    </a:cubicBezTo>
                    <a:cubicBezTo>
                      <a:pt x="341" y="519"/>
                      <a:pt x="321" y="504"/>
                      <a:pt x="301" y="488"/>
                    </a:cubicBezTo>
                    <a:cubicBezTo>
                      <a:pt x="283" y="474"/>
                      <a:pt x="264" y="466"/>
                      <a:pt x="242" y="462"/>
                    </a:cubicBezTo>
                    <a:cubicBezTo>
                      <a:pt x="72" y="433"/>
                      <a:pt x="0" y="242"/>
                      <a:pt x="109" y="109"/>
                    </a:cubicBezTo>
                    <a:cubicBezTo>
                      <a:pt x="198" y="0"/>
                      <a:pt x="357" y="6"/>
                      <a:pt x="444" y="110"/>
                    </a:cubicBezTo>
                    <a:cubicBezTo>
                      <a:pt x="514" y="194"/>
                      <a:pt x="515" y="331"/>
                      <a:pt x="411" y="420"/>
                    </a:cubicBezTo>
                    <a:cubicBezTo>
                      <a:pt x="404" y="426"/>
                      <a:pt x="399" y="439"/>
                      <a:pt x="399" y="448"/>
                    </a:cubicBezTo>
                    <a:cubicBezTo>
                      <a:pt x="400" y="480"/>
                      <a:pt x="403" y="512"/>
                      <a:pt x="405" y="544"/>
                    </a:cubicBezTo>
                    <a:cubicBezTo>
                      <a:pt x="405" y="548"/>
                      <a:pt x="405" y="553"/>
                      <a:pt x="404" y="561"/>
                    </a:cubicBezTo>
                    <a:close/>
                    <a:moveTo>
                      <a:pt x="361" y="480"/>
                    </a:moveTo>
                    <a:cubicBezTo>
                      <a:pt x="359" y="457"/>
                      <a:pt x="357" y="440"/>
                      <a:pt x="355" y="423"/>
                    </a:cubicBezTo>
                    <a:cubicBezTo>
                      <a:pt x="353" y="410"/>
                      <a:pt x="357" y="402"/>
                      <a:pt x="368" y="395"/>
                    </a:cubicBezTo>
                    <a:cubicBezTo>
                      <a:pt x="395" y="379"/>
                      <a:pt x="415" y="357"/>
                      <a:pt x="430" y="329"/>
                    </a:cubicBezTo>
                    <a:cubicBezTo>
                      <a:pt x="472" y="250"/>
                      <a:pt x="445" y="150"/>
                      <a:pt x="371" y="102"/>
                    </a:cubicBezTo>
                    <a:cubicBezTo>
                      <a:pt x="289" y="49"/>
                      <a:pt x="185" y="73"/>
                      <a:pt x="132" y="149"/>
                    </a:cubicBezTo>
                    <a:cubicBezTo>
                      <a:pt x="94" y="204"/>
                      <a:pt x="90" y="265"/>
                      <a:pt x="119" y="325"/>
                    </a:cubicBezTo>
                    <a:cubicBezTo>
                      <a:pt x="148" y="385"/>
                      <a:pt x="198" y="417"/>
                      <a:pt x="265" y="422"/>
                    </a:cubicBezTo>
                    <a:cubicBezTo>
                      <a:pt x="275" y="423"/>
                      <a:pt x="286" y="427"/>
                      <a:pt x="294" y="432"/>
                    </a:cubicBezTo>
                    <a:cubicBezTo>
                      <a:pt x="316" y="446"/>
                      <a:pt x="336" y="462"/>
                      <a:pt x="361" y="48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8"/>
              <p:cNvSpPr/>
              <p:nvPr/>
            </p:nvSpPr>
            <p:spPr bwMode="auto">
              <a:xfrm>
                <a:off x="1330325" y="2509838"/>
                <a:ext cx="984250" cy="1677988"/>
              </a:xfrm>
              <a:custGeom>
                <a:avLst/>
                <a:gdLst>
                  <a:gd name="T0" fmla="*/ 130 w 328"/>
                  <a:gd name="T1" fmla="*/ 471 h 560"/>
                  <a:gd name="T2" fmla="*/ 327 w 328"/>
                  <a:gd name="T3" fmla="*/ 477 h 560"/>
                  <a:gd name="T4" fmla="*/ 328 w 328"/>
                  <a:gd name="T5" fmla="*/ 484 h 560"/>
                  <a:gd name="T6" fmla="*/ 298 w 328"/>
                  <a:gd name="T7" fmla="*/ 488 h 560"/>
                  <a:gd name="T8" fmla="*/ 209 w 328"/>
                  <a:gd name="T9" fmla="*/ 483 h 560"/>
                  <a:gd name="T10" fmla="*/ 181 w 328"/>
                  <a:gd name="T11" fmla="*/ 492 h 560"/>
                  <a:gd name="T12" fmla="*/ 86 w 328"/>
                  <a:gd name="T13" fmla="*/ 549 h 560"/>
                  <a:gd name="T14" fmla="*/ 62 w 328"/>
                  <a:gd name="T15" fmla="*/ 560 h 560"/>
                  <a:gd name="T16" fmla="*/ 66 w 328"/>
                  <a:gd name="T17" fmla="*/ 535 h 560"/>
                  <a:gd name="T18" fmla="*/ 89 w 328"/>
                  <a:gd name="T19" fmla="*/ 434 h 560"/>
                  <a:gd name="T20" fmla="*/ 82 w 328"/>
                  <a:gd name="T21" fmla="*/ 405 h 560"/>
                  <a:gd name="T22" fmla="*/ 51 w 328"/>
                  <a:gd name="T23" fmla="*/ 116 h 560"/>
                  <a:gd name="T24" fmla="*/ 201 w 328"/>
                  <a:gd name="T25" fmla="*/ 0 h 560"/>
                  <a:gd name="T26" fmla="*/ 182 w 328"/>
                  <a:gd name="T27" fmla="*/ 10 h 560"/>
                  <a:gd name="T28" fmla="*/ 114 w 328"/>
                  <a:gd name="T29" fmla="*/ 371 h 560"/>
                  <a:gd name="T30" fmla="*/ 130 w 328"/>
                  <a:gd name="T31" fmla="*/ 451 h 560"/>
                  <a:gd name="T32" fmla="*/ 128 w 328"/>
                  <a:gd name="T33" fmla="*/ 466 h 560"/>
                  <a:gd name="T34" fmla="*/ 130 w 328"/>
                  <a:gd name="T35" fmla="*/ 471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560">
                    <a:moveTo>
                      <a:pt x="130" y="471"/>
                    </a:moveTo>
                    <a:cubicBezTo>
                      <a:pt x="200" y="416"/>
                      <a:pt x="264" y="438"/>
                      <a:pt x="327" y="477"/>
                    </a:cubicBezTo>
                    <a:cubicBezTo>
                      <a:pt x="328" y="479"/>
                      <a:pt x="328" y="482"/>
                      <a:pt x="328" y="484"/>
                    </a:cubicBezTo>
                    <a:cubicBezTo>
                      <a:pt x="318" y="485"/>
                      <a:pt x="308" y="489"/>
                      <a:pt x="298" y="488"/>
                    </a:cubicBezTo>
                    <a:cubicBezTo>
                      <a:pt x="268" y="487"/>
                      <a:pt x="238" y="484"/>
                      <a:pt x="209" y="483"/>
                    </a:cubicBezTo>
                    <a:cubicBezTo>
                      <a:pt x="199" y="483"/>
                      <a:pt x="189" y="487"/>
                      <a:pt x="181" y="492"/>
                    </a:cubicBezTo>
                    <a:cubicBezTo>
                      <a:pt x="149" y="510"/>
                      <a:pt x="117" y="530"/>
                      <a:pt x="86" y="549"/>
                    </a:cubicBezTo>
                    <a:cubicBezTo>
                      <a:pt x="80" y="553"/>
                      <a:pt x="73" y="555"/>
                      <a:pt x="62" y="560"/>
                    </a:cubicBezTo>
                    <a:cubicBezTo>
                      <a:pt x="64" y="549"/>
                      <a:pt x="65" y="542"/>
                      <a:pt x="66" y="535"/>
                    </a:cubicBezTo>
                    <a:cubicBezTo>
                      <a:pt x="74" y="501"/>
                      <a:pt x="83" y="468"/>
                      <a:pt x="89" y="434"/>
                    </a:cubicBezTo>
                    <a:cubicBezTo>
                      <a:pt x="90" y="425"/>
                      <a:pt x="88" y="413"/>
                      <a:pt x="82" y="405"/>
                    </a:cubicBezTo>
                    <a:cubicBezTo>
                      <a:pt x="11" y="315"/>
                      <a:pt x="0" y="218"/>
                      <a:pt x="51" y="116"/>
                    </a:cubicBezTo>
                    <a:cubicBezTo>
                      <a:pt x="81" y="55"/>
                      <a:pt x="133" y="16"/>
                      <a:pt x="201" y="0"/>
                    </a:cubicBezTo>
                    <a:cubicBezTo>
                      <a:pt x="194" y="3"/>
                      <a:pt x="188" y="7"/>
                      <a:pt x="182" y="10"/>
                    </a:cubicBezTo>
                    <a:cubicBezTo>
                      <a:pt x="43" y="83"/>
                      <a:pt x="21" y="258"/>
                      <a:pt x="114" y="371"/>
                    </a:cubicBezTo>
                    <a:cubicBezTo>
                      <a:pt x="136" y="398"/>
                      <a:pt x="141" y="421"/>
                      <a:pt x="130" y="451"/>
                    </a:cubicBezTo>
                    <a:cubicBezTo>
                      <a:pt x="128" y="456"/>
                      <a:pt x="128" y="461"/>
                      <a:pt x="128" y="466"/>
                    </a:cubicBezTo>
                    <a:cubicBezTo>
                      <a:pt x="129" y="468"/>
                      <a:pt x="130" y="469"/>
                      <a:pt x="130" y="471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9"/>
              <p:cNvSpPr/>
              <p:nvPr/>
            </p:nvSpPr>
            <p:spPr bwMode="auto">
              <a:xfrm>
                <a:off x="2578100" y="3086100"/>
                <a:ext cx="377825" cy="733425"/>
              </a:xfrm>
              <a:custGeom>
                <a:avLst/>
                <a:gdLst>
                  <a:gd name="T0" fmla="*/ 10 w 126"/>
                  <a:gd name="T1" fmla="*/ 245 h 245"/>
                  <a:gd name="T2" fmla="*/ 16 w 126"/>
                  <a:gd name="T3" fmla="*/ 200 h 245"/>
                  <a:gd name="T4" fmla="*/ 102 w 126"/>
                  <a:gd name="T5" fmla="*/ 19 h 245"/>
                  <a:gd name="T6" fmla="*/ 103 w 126"/>
                  <a:gd name="T7" fmla="*/ 0 h 245"/>
                  <a:gd name="T8" fmla="*/ 10 w 126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45">
                    <a:moveTo>
                      <a:pt x="10" y="245"/>
                    </a:moveTo>
                    <a:cubicBezTo>
                      <a:pt x="4" y="227"/>
                      <a:pt x="0" y="213"/>
                      <a:pt x="16" y="200"/>
                    </a:cubicBezTo>
                    <a:cubicBezTo>
                      <a:pt x="73" y="154"/>
                      <a:pt x="101" y="92"/>
                      <a:pt x="102" y="19"/>
                    </a:cubicBezTo>
                    <a:cubicBezTo>
                      <a:pt x="102" y="14"/>
                      <a:pt x="103" y="9"/>
                      <a:pt x="103" y="0"/>
                    </a:cubicBezTo>
                    <a:cubicBezTo>
                      <a:pt x="126" y="95"/>
                      <a:pt x="78" y="198"/>
                      <a:pt x="10" y="245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7384104" y="3011154"/>
              <a:ext cx="391836" cy="528176"/>
              <a:chOff x="3722033" y="3714538"/>
              <a:chExt cx="500321" cy="674410"/>
            </a:xfrm>
            <a:grpFill/>
          </p:grpSpPr>
          <p:sp>
            <p:nvSpPr>
              <p:cNvPr id="29" name="Freeform 27"/>
              <p:cNvSpPr>
                <a:spLocks noEditPoints="1"/>
              </p:cNvSpPr>
              <p:nvPr/>
            </p:nvSpPr>
            <p:spPr bwMode="auto">
              <a:xfrm>
                <a:off x="3818586" y="4203888"/>
                <a:ext cx="306118" cy="185060"/>
              </a:xfrm>
              <a:custGeom>
                <a:avLst/>
                <a:gdLst>
                  <a:gd name="T0" fmla="*/ 317 w 354"/>
                  <a:gd name="T1" fmla="*/ 5 h 214"/>
                  <a:gd name="T2" fmla="*/ 354 w 354"/>
                  <a:gd name="T3" fmla="*/ 186 h 214"/>
                  <a:gd name="T4" fmla="*/ 294 w 354"/>
                  <a:gd name="T5" fmla="*/ 171 h 214"/>
                  <a:gd name="T6" fmla="*/ 250 w 354"/>
                  <a:gd name="T7" fmla="*/ 214 h 214"/>
                  <a:gd name="T8" fmla="*/ 215 w 354"/>
                  <a:gd name="T9" fmla="*/ 44 h 214"/>
                  <a:gd name="T10" fmla="*/ 230 w 354"/>
                  <a:gd name="T11" fmla="*/ 46 h 214"/>
                  <a:gd name="T12" fmla="*/ 241 w 354"/>
                  <a:gd name="T13" fmla="*/ 45 h 214"/>
                  <a:gd name="T14" fmla="*/ 287 w 354"/>
                  <a:gd name="T15" fmla="*/ 7 h 214"/>
                  <a:gd name="T16" fmla="*/ 292 w 354"/>
                  <a:gd name="T17" fmla="*/ 0 h 214"/>
                  <a:gd name="T18" fmla="*/ 300 w 354"/>
                  <a:gd name="T19" fmla="*/ 2 h 214"/>
                  <a:gd name="T20" fmla="*/ 317 w 354"/>
                  <a:gd name="T21" fmla="*/ 5 h 214"/>
                  <a:gd name="T22" fmla="*/ 140 w 354"/>
                  <a:gd name="T23" fmla="*/ 44 h 214"/>
                  <a:gd name="T24" fmla="*/ 105 w 354"/>
                  <a:gd name="T25" fmla="*/ 214 h 214"/>
                  <a:gd name="T26" fmla="*/ 60 w 354"/>
                  <a:gd name="T27" fmla="*/ 171 h 214"/>
                  <a:gd name="T28" fmla="*/ 0 w 354"/>
                  <a:gd name="T29" fmla="*/ 186 h 214"/>
                  <a:gd name="T30" fmla="*/ 38 w 354"/>
                  <a:gd name="T31" fmla="*/ 5 h 214"/>
                  <a:gd name="T32" fmla="*/ 55 w 354"/>
                  <a:gd name="T33" fmla="*/ 2 h 214"/>
                  <a:gd name="T34" fmla="*/ 63 w 354"/>
                  <a:gd name="T35" fmla="*/ 0 h 214"/>
                  <a:gd name="T36" fmla="*/ 67 w 354"/>
                  <a:gd name="T37" fmla="*/ 7 h 214"/>
                  <a:gd name="T38" fmla="*/ 103 w 354"/>
                  <a:gd name="T39" fmla="*/ 42 h 214"/>
                  <a:gd name="T40" fmla="*/ 114 w 354"/>
                  <a:gd name="T41" fmla="*/ 45 h 214"/>
                  <a:gd name="T42" fmla="*/ 140 w 354"/>
                  <a:gd name="T43" fmla="*/ 4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4" h="214">
                    <a:moveTo>
                      <a:pt x="317" y="5"/>
                    </a:moveTo>
                    <a:cubicBezTo>
                      <a:pt x="354" y="186"/>
                      <a:pt x="354" y="186"/>
                      <a:pt x="354" y="186"/>
                    </a:cubicBezTo>
                    <a:cubicBezTo>
                      <a:pt x="294" y="171"/>
                      <a:pt x="294" y="171"/>
                      <a:pt x="294" y="171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215" y="44"/>
                      <a:pt x="215" y="44"/>
                      <a:pt x="215" y="44"/>
                    </a:cubicBezTo>
                    <a:cubicBezTo>
                      <a:pt x="220" y="45"/>
                      <a:pt x="225" y="46"/>
                      <a:pt x="230" y="46"/>
                    </a:cubicBezTo>
                    <a:cubicBezTo>
                      <a:pt x="234" y="46"/>
                      <a:pt x="238" y="46"/>
                      <a:pt x="241" y="45"/>
                    </a:cubicBezTo>
                    <a:cubicBezTo>
                      <a:pt x="264" y="40"/>
                      <a:pt x="276" y="25"/>
                      <a:pt x="287" y="7"/>
                    </a:cubicBezTo>
                    <a:cubicBezTo>
                      <a:pt x="289" y="5"/>
                      <a:pt x="290" y="2"/>
                      <a:pt x="292" y="0"/>
                    </a:cubicBezTo>
                    <a:cubicBezTo>
                      <a:pt x="295" y="0"/>
                      <a:pt x="298" y="1"/>
                      <a:pt x="300" y="2"/>
                    </a:cubicBezTo>
                    <a:cubicBezTo>
                      <a:pt x="306" y="3"/>
                      <a:pt x="311" y="4"/>
                      <a:pt x="317" y="5"/>
                    </a:cubicBezTo>
                    <a:close/>
                    <a:moveTo>
                      <a:pt x="140" y="44"/>
                    </a:moveTo>
                    <a:cubicBezTo>
                      <a:pt x="105" y="214"/>
                      <a:pt x="105" y="214"/>
                      <a:pt x="105" y="214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3" y="4"/>
                      <a:pt x="49" y="3"/>
                      <a:pt x="55" y="2"/>
                    </a:cubicBezTo>
                    <a:cubicBezTo>
                      <a:pt x="57" y="1"/>
                      <a:pt x="60" y="1"/>
                      <a:pt x="63" y="0"/>
                    </a:cubicBezTo>
                    <a:cubicBezTo>
                      <a:pt x="65" y="2"/>
                      <a:pt x="66" y="5"/>
                      <a:pt x="67" y="7"/>
                    </a:cubicBezTo>
                    <a:cubicBezTo>
                      <a:pt x="77" y="21"/>
                      <a:pt x="86" y="35"/>
                      <a:pt x="103" y="42"/>
                    </a:cubicBezTo>
                    <a:cubicBezTo>
                      <a:pt x="106" y="43"/>
                      <a:pt x="110" y="44"/>
                      <a:pt x="114" y="45"/>
                    </a:cubicBezTo>
                    <a:cubicBezTo>
                      <a:pt x="123" y="47"/>
                      <a:pt x="131" y="46"/>
                      <a:pt x="140" y="44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8"/>
              <p:cNvSpPr>
                <a:spLocks noEditPoints="1"/>
              </p:cNvSpPr>
              <p:nvPr/>
            </p:nvSpPr>
            <p:spPr bwMode="auto">
              <a:xfrm>
                <a:off x="3722033" y="3714538"/>
                <a:ext cx="500321" cy="500687"/>
              </a:xfrm>
              <a:custGeom>
                <a:avLst/>
                <a:gdLst>
                  <a:gd name="T0" fmla="*/ 289 w 579"/>
                  <a:gd name="T1" fmla="*/ 28 h 579"/>
                  <a:gd name="T2" fmla="*/ 346 w 579"/>
                  <a:gd name="T3" fmla="*/ 4 h 579"/>
                  <a:gd name="T4" fmla="*/ 390 w 579"/>
                  <a:gd name="T5" fmla="*/ 48 h 579"/>
                  <a:gd name="T6" fmla="*/ 451 w 579"/>
                  <a:gd name="T7" fmla="*/ 48 h 579"/>
                  <a:gd name="T8" fmla="*/ 475 w 579"/>
                  <a:gd name="T9" fmla="*/ 105 h 579"/>
                  <a:gd name="T10" fmla="*/ 532 w 579"/>
                  <a:gd name="T11" fmla="*/ 128 h 579"/>
                  <a:gd name="T12" fmla="*/ 531 w 579"/>
                  <a:gd name="T13" fmla="*/ 190 h 579"/>
                  <a:gd name="T14" fmla="*/ 575 w 579"/>
                  <a:gd name="T15" fmla="*/ 233 h 579"/>
                  <a:gd name="T16" fmla="*/ 551 w 579"/>
                  <a:gd name="T17" fmla="*/ 290 h 579"/>
                  <a:gd name="T18" fmla="*/ 575 w 579"/>
                  <a:gd name="T19" fmla="*/ 347 h 579"/>
                  <a:gd name="T20" fmla="*/ 531 w 579"/>
                  <a:gd name="T21" fmla="*/ 390 h 579"/>
                  <a:gd name="T22" fmla="*/ 532 w 579"/>
                  <a:gd name="T23" fmla="*/ 452 h 579"/>
                  <a:gd name="T24" fmla="*/ 475 w 579"/>
                  <a:gd name="T25" fmla="*/ 475 h 579"/>
                  <a:gd name="T26" fmla="*/ 451 w 579"/>
                  <a:gd name="T27" fmla="*/ 532 h 579"/>
                  <a:gd name="T28" fmla="*/ 390 w 579"/>
                  <a:gd name="T29" fmla="*/ 532 h 579"/>
                  <a:gd name="T30" fmla="*/ 346 w 579"/>
                  <a:gd name="T31" fmla="*/ 575 h 579"/>
                  <a:gd name="T32" fmla="*/ 289 w 579"/>
                  <a:gd name="T33" fmla="*/ 552 h 579"/>
                  <a:gd name="T34" fmla="*/ 233 w 579"/>
                  <a:gd name="T35" fmla="*/ 575 h 579"/>
                  <a:gd name="T36" fmla="*/ 189 w 579"/>
                  <a:gd name="T37" fmla="*/ 532 h 579"/>
                  <a:gd name="T38" fmla="*/ 128 w 579"/>
                  <a:gd name="T39" fmla="*/ 532 h 579"/>
                  <a:gd name="T40" fmla="*/ 104 w 579"/>
                  <a:gd name="T41" fmla="*/ 475 h 579"/>
                  <a:gd name="T42" fmla="*/ 47 w 579"/>
                  <a:gd name="T43" fmla="*/ 452 h 579"/>
                  <a:gd name="T44" fmla="*/ 47 w 579"/>
                  <a:gd name="T45" fmla="*/ 390 h 579"/>
                  <a:gd name="T46" fmla="*/ 4 w 579"/>
                  <a:gd name="T47" fmla="*/ 347 h 579"/>
                  <a:gd name="T48" fmla="*/ 27 w 579"/>
                  <a:gd name="T49" fmla="*/ 290 h 579"/>
                  <a:gd name="T50" fmla="*/ 4 w 579"/>
                  <a:gd name="T51" fmla="*/ 233 h 579"/>
                  <a:gd name="T52" fmla="*/ 47 w 579"/>
                  <a:gd name="T53" fmla="*/ 190 h 579"/>
                  <a:gd name="T54" fmla="*/ 47 w 579"/>
                  <a:gd name="T55" fmla="*/ 128 h 579"/>
                  <a:gd name="T56" fmla="*/ 104 w 579"/>
                  <a:gd name="T57" fmla="*/ 105 h 579"/>
                  <a:gd name="T58" fmla="*/ 128 w 579"/>
                  <a:gd name="T59" fmla="*/ 48 h 579"/>
                  <a:gd name="T60" fmla="*/ 189 w 579"/>
                  <a:gd name="T61" fmla="*/ 48 h 579"/>
                  <a:gd name="T62" fmla="*/ 233 w 579"/>
                  <a:gd name="T63" fmla="*/ 4 h 579"/>
                  <a:gd name="T64" fmla="*/ 289 w 579"/>
                  <a:gd name="T65" fmla="*/ 28 h 579"/>
                  <a:gd name="T66" fmla="*/ 367 w 579"/>
                  <a:gd name="T67" fmla="*/ 103 h 579"/>
                  <a:gd name="T68" fmla="*/ 87 w 579"/>
                  <a:gd name="T69" fmla="*/ 288 h 579"/>
                  <a:gd name="T70" fmla="*/ 367 w 579"/>
                  <a:gd name="T71" fmla="*/ 477 h 579"/>
                  <a:gd name="T72" fmla="*/ 431 w 579"/>
                  <a:gd name="T73" fmla="*/ 146 h 579"/>
                  <a:gd name="T74" fmla="*/ 367 w 579"/>
                  <a:gd name="T75" fmla="*/ 103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9" h="579">
                    <a:moveTo>
                      <a:pt x="289" y="28"/>
                    </a:moveTo>
                    <a:cubicBezTo>
                      <a:pt x="308" y="29"/>
                      <a:pt x="327" y="0"/>
                      <a:pt x="346" y="4"/>
                    </a:cubicBezTo>
                    <a:cubicBezTo>
                      <a:pt x="365" y="8"/>
                      <a:pt x="371" y="42"/>
                      <a:pt x="390" y="48"/>
                    </a:cubicBezTo>
                    <a:cubicBezTo>
                      <a:pt x="407" y="56"/>
                      <a:pt x="435" y="37"/>
                      <a:pt x="451" y="48"/>
                    </a:cubicBezTo>
                    <a:cubicBezTo>
                      <a:pt x="467" y="58"/>
                      <a:pt x="460" y="92"/>
                      <a:pt x="475" y="105"/>
                    </a:cubicBezTo>
                    <a:cubicBezTo>
                      <a:pt x="487" y="119"/>
                      <a:pt x="521" y="112"/>
                      <a:pt x="532" y="128"/>
                    </a:cubicBezTo>
                    <a:cubicBezTo>
                      <a:pt x="542" y="144"/>
                      <a:pt x="523" y="172"/>
                      <a:pt x="531" y="190"/>
                    </a:cubicBezTo>
                    <a:cubicBezTo>
                      <a:pt x="537" y="208"/>
                      <a:pt x="571" y="214"/>
                      <a:pt x="575" y="233"/>
                    </a:cubicBezTo>
                    <a:cubicBezTo>
                      <a:pt x="579" y="252"/>
                      <a:pt x="550" y="271"/>
                      <a:pt x="551" y="290"/>
                    </a:cubicBezTo>
                    <a:cubicBezTo>
                      <a:pt x="550" y="309"/>
                      <a:pt x="579" y="328"/>
                      <a:pt x="575" y="347"/>
                    </a:cubicBezTo>
                    <a:cubicBezTo>
                      <a:pt x="571" y="366"/>
                      <a:pt x="538" y="372"/>
                      <a:pt x="531" y="390"/>
                    </a:cubicBezTo>
                    <a:cubicBezTo>
                      <a:pt x="523" y="407"/>
                      <a:pt x="542" y="436"/>
                      <a:pt x="532" y="452"/>
                    </a:cubicBezTo>
                    <a:cubicBezTo>
                      <a:pt x="521" y="468"/>
                      <a:pt x="487" y="461"/>
                      <a:pt x="475" y="475"/>
                    </a:cubicBezTo>
                    <a:cubicBezTo>
                      <a:pt x="460" y="488"/>
                      <a:pt x="467" y="521"/>
                      <a:pt x="451" y="532"/>
                    </a:cubicBezTo>
                    <a:cubicBezTo>
                      <a:pt x="435" y="543"/>
                      <a:pt x="407" y="523"/>
                      <a:pt x="390" y="532"/>
                    </a:cubicBezTo>
                    <a:cubicBezTo>
                      <a:pt x="372" y="538"/>
                      <a:pt x="365" y="572"/>
                      <a:pt x="346" y="575"/>
                    </a:cubicBezTo>
                    <a:cubicBezTo>
                      <a:pt x="327" y="579"/>
                      <a:pt x="309" y="550"/>
                      <a:pt x="289" y="552"/>
                    </a:cubicBezTo>
                    <a:cubicBezTo>
                      <a:pt x="270" y="550"/>
                      <a:pt x="252" y="579"/>
                      <a:pt x="233" y="575"/>
                    </a:cubicBezTo>
                    <a:cubicBezTo>
                      <a:pt x="214" y="572"/>
                      <a:pt x="207" y="538"/>
                      <a:pt x="189" y="532"/>
                    </a:cubicBezTo>
                    <a:cubicBezTo>
                      <a:pt x="172" y="523"/>
                      <a:pt x="144" y="543"/>
                      <a:pt x="128" y="532"/>
                    </a:cubicBezTo>
                    <a:cubicBezTo>
                      <a:pt x="112" y="521"/>
                      <a:pt x="119" y="488"/>
                      <a:pt x="104" y="475"/>
                    </a:cubicBezTo>
                    <a:cubicBezTo>
                      <a:pt x="92" y="461"/>
                      <a:pt x="58" y="468"/>
                      <a:pt x="47" y="452"/>
                    </a:cubicBezTo>
                    <a:cubicBezTo>
                      <a:pt x="36" y="436"/>
                      <a:pt x="56" y="407"/>
                      <a:pt x="47" y="390"/>
                    </a:cubicBezTo>
                    <a:cubicBezTo>
                      <a:pt x="41" y="372"/>
                      <a:pt x="8" y="366"/>
                      <a:pt x="4" y="347"/>
                    </a:cubicBezTo>
                    <a:cubicBezTo>
                      <a:pt x="0" y="328"/>
                      <a:pt x="29" y="309"/>
                      <a:pt x="27" y="290"/>
                    </a:cubicBezTo>
                    <a:cubicBezTo>
                      <a:pt x="29" y="271"/>
                      <a:pt x="0" y="252"/>
                      <a:pt x="4" y="233"/>
                    </a:cubicBezTo>
                    <a:cubicBezTo>
                      <a:pt x="8" y="214"/>
                      <a:pt x="41" y="208"/>
                      <a:pt x="47" y="190"/>
                    </a:cubicBezTo>
                    <a:cubicBezTo>
                      <a:pt x="56" y="172"/>
                      <a:pt x="36" y="144"/>
                      <a:pt x="47" y="128"/>
                    </a:cubicBezTo>
                    <a:cubicBezTo>
                      <a:pt x="58" y="112"/>
                      <a:pt x="92" y="119"/>
                      <a:pt x="104" y="105"/>
                    </a:cubicBezTo>
                    <a:cubicBezTo>
                      <a:pt x="119" y="92"/>
                      <a:pt x="112" y="58"/>
                      <a:pt x="128" y="48"/>
                    </a:cubicBezTo>
                    <a:cubicBezTo>
                      <a:pt x="144" y="37"/>
                      <a:pt x="172" y="56"/>
                      <a:pt x="189" y="48"/>
                    </a:cubicBezTo>
                    <a:cubicBezTo>
                      <a:pt x="207" y="42"/>
                      <a:pt x="214" y="8"/>
                      <a:pt x="233" y="4"/>
                    </a:cubicBezTo>
                    <a:cubicBezTo>
                      <a:pt x="252" y="0"/>
                      <a:pt x="270" y="29"/>
                      <a:pt x="289" y="28"/>
                    </a:cubicBezTo>
                    <a:close/>
                    <a:moveTo>
                      <a:pt x="367" y="103"/>
                    </a:moveTo>
                    <a:cubicBezTo>
                      <a:pt x="234" y="48"/>
                      <a:pt x="88" y="145"/>
                      <a:pt x="87" y="288"/>
                    </a:cubicBezTo>
                    <a:cubicBezTo>
                      <a:pt x="86" y="433"/>
                      <a:pt x="233" y="532"/>
                      <a:pt x="367" y="477"/>
                    </a:cubicBezTo>
                    <a:cubicBezTo>
                      <a:pt x="501" y="421"/>
                      <a:pt x="534" y="247"/>
                      <a:pt x="431" y="146"/>
                    </a:cubicBezTo>
                    <a:cubicBezTo>
                      <a:pt x="413" y="127"/>
                      <a:pt x="391" y="113"/>
                      <a:pt x="367" y="103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9"/>
              <p:cNvSpPr>
                <a:spLocks noEditPoints="1"/>
              </p:cNvSpPr>
              <p:nvPr/>
            </p:nvSpPr>
            <p:spPr bwMode="auto">
              <a:xfrm>
                <a:off x="3829192" y="3821698"/>
                <a:ext cx="286002" cy="287100"/>
              </a:xfrm>
              <a:custGeom>
                <a:avLst/>
                <a:gdLst>
                  <a:gd name="T0" fmla="*/ 165 w 331"/>
                  <a:gd name="T1" fmla="*/ 0 h 332"/>
                  <a:gd name="T2" fmla="*/ 331 w 331"/>
                  <a:gd name="T3" fmla="*/ 166 h 332"/>
                  <a:gd name="T4" fmla="*/ 165 w 331"/>
                  <a:gd name="T5" fmla="*/ 332 h 332"/>
                  <a:gd name="T6" fmla="*/ 0 w 331"/>
                  <a:gd name="T7" fmla="*/ 166 h 332"/>
                  <a:gd name="T8" fmla="*/ 165 w 331"/>
                  <a:gd name="T9" fmla="*/ 0 h 332"/>
                  <a:gd name="T10" fmla="*/ 176 w 331"/>
                  <a:gd name="T11" fmla="*/ 50 h 332"/>
                  <a:gd name="T12" fmla="*/ 205 w 331"/>
                  <a:gd name="T13" fmla="*/ 111 h 332"/>
                  <a:gd name="T14" fmla="*/ 272 w 331"/>
                  <a:gd name="T15" fmla="*/ 119 h 332"/>
                  <a:gd name="T16" fmla="*/ 282 w 331"/>
                  <a:gd name="T17" fmla="*/ 127 h 332"/>
                  <a:gd name="T18" fmla="*/ 279 w 331"/>
                  <a:gd name="T19" fmla="*/ 140 h 332"/>
                  <a:gd name="T20" fmla="*/ 229 w 331"/>
                  <a:gd name="T21" fmla="*/ 186 h 332"/>
                  <a:gd name="T22" fmla="*/ 242 w 331"/>
                  <a:gd name="T23" fmla="*/ 252 h 332"/>
                  <a:gd name="T24" fmla="*/ 237 w 331"/>
                  <a:gd name="T25" fmla="*/ 265 h 332"/>
                  <a:gd name="T26" fmla="*/ 224 w 331"/>
                  <a:gd name="T27" fmla="*/ 265 h 332"/>
                  <a:gd name="T28" fmla="*/ 165 w 331"/>
                  <a:gd name="T29" fmla="*/ 232 h 332"/>
                  <a:gd name="T30" fmla="*/ 106 w 331"/>
                  <a:gd name="T31" fmla="*/ 265 h 332"/>
                  <a:gd name="T32" fmla="*/ 93 w 331"/>
                  <a:gd name="T33" fmla="*/ 265 h 332"/>
                  <a:gd name="T34" fmla="*/ 89 w 331"/>
                  <a:gd name="T35" fmla="*/ 252 h 332"/>
                  <a:gd name="T36" fmla="*/ 102 w 331"/>
                  <a:gd name="T37" fmla="*/ 186 h 332"/>
                  <a:gd name="T38" fmla="*/ 52 w 331"/>
                  <a:gd name="T39" fmla="*/ 140 h 332"/>
                  <a:gd name="T40" fmla="*/ 49 w 331"/>
                  <a:gd name="T41" fmla="*/ 127 h 332"/>
                  <a:gd name="T42" fmla="*/ 59 w 331"/>
                  <a:gd name="T43" fmla="*/ 119 h 332"/>
                  <a:gd name="T44" fmla="*/ 126 w 331"/>
                  <a:gd name="T45" fmla="*/ 111 h 332"/>
                  <a:gd name="T46" fmla="*/ 154 w 331"/>
                  <a:gd name="T47" fmla="*/ 50 h 332"/>
                  <a:gd name="T48" fmla="*/ 165 w 331"/>
                  <a:gd name="T49" fmla="*/ 43 h 332"/>
                  <a:gd name="T50" fmla="*/ 176 w 331"/>
                  <a:gd name="T51" fmla="*/ 5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332">
                    <a:moveTo>
                      <a:pt x="165" y="0"/>
                    </a:moveTo>
                    <a:cubicBezTo>
                      <a:pt x="257" y="0"/>
                      <a:pt x="331" y="74"/>
                      <a:pt x="331" y="166"/>
                    </a:cubicBezTo>
                    <a:cubicBezTo>
                      <a:pt x="331" y="257"/>
                      <a:pt x="257" y="332"/>
                      <a:pt x="165" y="332"/>
                    </a:cubicBezTo>
                    <a:cubicBezTo>
                      <a:pt x="74" y="332"/>
                      <a:pt x="0" y="257"/>
                      <a:pt x="0" y="166"/>
                    </a:cubicBezTo>
                    <a:cubicBezTo>
                      <a:pt x="0" y="74"/>
                      <a:pt x="74" y="0"/>
                      <a:pt x="165" y="0"/>
                    </a:cubicBezTo>
                    <a:close/>
                    <a:moveTo>
                      <a:pt x="176" y="50"/>
                    </a:move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72" y="119"/>
                      <a:pt x="272" y="119"/>
                      <a:pt x="272" y="119"/>
                    </a:cubicBezTo>
                    <a:cubicBezTo>
                      <a:pt x="277" y="120"/>
                      <a:pt x="281" y="123"/>
                      <a:pt x="282" y="127"/>
                    </a:cubicBezTo>
                    <a:cubicBezTo>
                      <a:pt x="284" y="132"/>
                      <a:pt x="282" y="137"/>
                      <a:pt x="279" y="140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7"/>
                      <a:pt x="241" y="262"/>
                      <a:pt x="237" y="265"/>
                    </a:cubicBezTo>
                    <a:cubicBezTo>
                      <a:pt x="234" y="267"/>
                      <a:pt x="229" y="268"/>
                      <a:pt x="224" y="265"/>
                    </a:cubicBezTo>
                    <a:cubicBezTo>
                      <a:pt x="165" y="232"/>
                      <a:pt x="165" y="232"/>
                      <a:pt x="165" y="232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02" y="268"/>
                      <a:pt x="97" y="267"/>
                      <a:pt x="93" y="265"/>
                    </a:cubicBezTo>
                    <a:cubicBezTo>
                      <a:pt x="89" y="262"/>
                      <a:pt x="88" y="257"/>
                      <a:pt x="89" y="252"/>
                    </a:cubicBezTo>
                    <a:cubicBezTo>
                      <a:pt x="102" y="186"/>
                      <a:pt x="102" y="186"/>
                      <a:pt x="102" y="186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48" y="137"/>
                      <a:pt x="47" y="132"/>
                      <a:pt x="49" y="127"/>
                    </a:cubicBezTo>
                    <a:cubicBezTo>
                      <a:pt x="50" y="123"/>
                      <a:pt x="54" y="120"/>
                      <a:pt x="59" y="119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54" y="50"/>
                      <a:pt x="154" y="50"/>
                      <a:pt x="154" y="50"/>
                    </a:cubicBezTo>
                    <a:cubicBezTo>
                      <a:pt x="156" y="45"/>
                      <a:pt x="161" y="43"/>
                      <a:pt x="165" y="43"/>
                    </a:cubicBezTo>
                    <a:cubicBezTo>
                      <a:pt x="170" y="43"/>
                      <a:pt x="174" y="45"/>
                      <a:pt x="176" y="50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045005" y="2360300"/>
            <a:ext cx="1625134" cy="1779079"/>
            <a:chOff x="1042764" y="2539206"/>
            <a:chExt cx="1625600" cy="1779588"/>
          </a:xfrm>
          <a:solidFill>
            <a:schemeClr val="accent1"/>
          </a:solidFill>
        </p:grpSpPr>
        <p:grpSp>
          <p:nvGrpSpPr>
            <p:cNvPr id="36" name="组合 35"/>
            <p:cNvGrpSpPr/>
            <p:nvPr/>
          </p:nvGrpSpPr>
          <p:grpSpPr>
            <a:xfrm>
              <a:off x="1042764" y="2539206"/>
              <a:ext cx="1625600" cy="1779588"/>
              <a:chOff x="1330325" y="2408238"/>
              <a:chExt cx="1625600" cy="1779588"/>
            </a:xfrm>
            <a:grpFill/>
          </p:grpSpPr>
          <p:sp>
            <p:nvSpPr>
              <p:cNvPr id="42" name="Freeform 7"/>
              <p:cNvSpPr>
                <a:spLocks noEditPoints="1"/>
              </p:cNvSpPr>
              <p:nvPr/>
            </p:nvSpPr>
            <p:spPr bwMode="auto">
              <a:xfrm>
                <a:off x="1365250" y="2408238"/>
                <a:ext cx="1546225" cy="1681163"/>
              </a:xfrm>
              <a:custGeom>
                <a:avLst/>
                <a:gdLst>
                  <a:gd name="T0" fmla="*/ 404 w 515"/>
                  <a:gd name="T1" fmla="*/ 561 h 561"/>
                  <a:gd name="T2" fmla="*/ 362 w 515"/>
                  <a:gd name="T3" fmla="*/ 534 h 561"/>
                  <a:gd name="T4" fmla="*/ 301 w 515"/>
                  <a:gd name="T5" fmla="*/ 488 h 561"/>
                  <a:gd name="T6" fmla="*/ 242 w 515"/>
                  <a:gd name="T7" fmla="*/ 462 h 561"/>
                  <a:gd name="T8" fmla="*/ 109 w 515"/>
                  <a:gd name="T9" fmla="*/ 109 h 561"/>
                  <a:gd name="T10" fmla="*/ 444 w 515"/>
                  <a:gd name="T11" fmla="*/ 110 h 561"/>
                  <a:gd name="T12" fmla="*/ 411 w 515"/>
                  <a:gd name="T13" fmla="*/ 420 h 561"/>
                  <a:gd name="T14" fmla="*/ 399 w 515"/>
                  <a:gd name="T15" fmla="*/ 448 h 561"/>
                  <a:gd name="T16" fmla="*/ 405 w 515"/>
                  <a:gd name="T17" fmla="*/ 544 h 561"/>
                  <a:gd name="T18" fmla="*/ 404 w 515"/>
                  <a:gd name="T19" fmla="*/ 561 h 561"/>
                  <a:gd name="T20" fmla="*/ 361 w 515"/>
                  <a:gd name="T21" fmla="*/ 480 h 561"/>
                  <a:gd name="T22" fmla="*/ 355 w 515"/>
                  <a:gd name="T23" fmla="*/ 423 h 561"/>
                  <a:gd name="T24" fmla="*/ 368 w 515"/>
                  <a:gd name="T25" fmla="*/ 395 h 561"/>
                  <a:gd name="T26" fmla="*/ 430 w 515"/>
                  <a:gd name="T27" fmla="*/ 329 h 561"/>
                  <a:gd name="T28" fmla="*/ 371 w 515"/>
                  <a:gd name="T29" fmla="*/ 102 h 561"/>
                  <a:gd name="T30" fmla="*/ 132 w 515"/>
                  <a:gd name="T31" fmla="*/ 149 h 561"/>
                  <a:gd name="T32" fmla="*/ 119 w 515"/>
                  <a:gd name="T33" fmla="*/ 325 h 561"/>
                  <a:gd name="T34" fmla="*/ 265 w 515"/>
                  <a:gd name="T35" fmla="*/ 422 h 561"/>
                  <a:gd name="T36" fmla="*/ 294 w 515"/>
                  <a:gd name="T37" fmla="*/ 432 h 561"/>
                  <a:gd name="T38" fmla="*/ 361 w 515"/>
                  <a:gd name="T39" fmla="*/ 48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5" h="561">
                    <a:moveTo>
                      <a:pt x="404" y="561"/>
                    </a:moveTo>
                    <a:cubicBezTo>
                      <a:pt x="388" y="551"/>
                      <a:pt x="374" y="543"/>
                      <a:pt x="362" y="534"/>
                    </a:cubicBezTo>
                    <a:cubicBezTo>
                      <a:pt x="341" y="519"/>
                      <a:pt x="321" y="504"/>
                      <a:pt x="301" y="488"/>
                    </a:cubicBezTo>
                    <a:cubicBezTo>
                      <a:pt x="283" y="474"/>
                      <a:pt x="264" y="466"/>
                      <a:pt x="242" y="462"/>
                    </a:cubicBezTo>
                    <a:cubicBezTo>
                      <a:pt x="72" y="433"/>
                      <a:pt x="0" y="242"/>
                      <a:pt x="109" y="109"/>
                    </a:cubicBezTo>
                    <a:cubicBezTo>
                      <a:pt x="198" y="0"/>
                      <a:pt x="357" y="6"/>
                      <a:pt x="444" y="110"/>
                    </a:cubicBezTo>
                    <a:cubicBezTo>
                      <a:pt x="514" y="194"/>
                      <a:pt x="515" y="331"/>
                      <a:pt x="411" y="420"/>
                    </a:cubicBezTo>
                    <a:cubicBezTo>
                      <a:pt x="404" y="426"/>
                      <a:pt x="399" y="439"/>
                      <a:pt x="399" y="448"/>
                    </a:cubicBezTo>
                    <a:cubicBezTo>
                      <a:pt x="400" y="480"/>
                      <a:pt x="403" y="512"/>
                      <a:pt x="405" y="544"/>
                    </a:cubicBezTo>
                    <a:cubicBezTo>
                      <a:pt x="405" y="548"/>
                      <a:pt x="405" y="553"/>
                      <a:pt x="404" y="561"/>
                    </a:cubicBezTo>
                    <a:close/>
                    <a:moveTo>
                      <a:pt x="361" y="480"/>
                    </a:moveTo>
                    <a:cubicBezTo>
                      <a:pt x="359" y="457"/>
                      <a:pt x="357" y="440"/>
                      <a:pt x="355" y="423"/>
                    </a:cubicBezTo>
                    <a:cubicBezTo>
                      <a:pt x="353" y="410"/>
                      <a:pt x="357" y="402"/>
                      <a:pt x="368" y="395"/>
                    </a:cubicBezTo>
                    <a:cubicBezTo>
                      <a:pt x="395" y="379"/>
                      <a:pt x="415" y="357"/>
                      <a:pt x="430" y="329"/>
                    </a:cubicBezTo>
                    <a:cubicBezTo>
                      <a:pt x="472" y="250"/>
                      <a:pt x="445" y="150"/>
                      <a:pt x="371" y="102"/>
                    </a:cubicBezTo>
                    <a:cubicBezTo>
                      <a:pt x="289" y="49"/>
                      <a:pt x="185" y="73"/>
                      <a:pt x="132" y="149"/>
                    </a:cubicBezTo>
                    <a:cubicBezTo>
                      <a:pt x="94" y="204"/>
                      <a:pt x="90" y="265"/>
                      <a:pt x="119" y="325"/>
                    </a:cubicBezTo>
                    <a:cubicBezTo>
                      <a:pt x="148" y="385"/>
                      <a:pt x="198" y="417"/>
                      <a:pt x="265" y="422"/>
                    </a:cubicBezTo>
                    <a:cubicBezTo>
                      <a:pt x="275" y="423"/>
                      <a:pt x="286" y="427"/>
                      <a:pt x="294" y="432"/>
                    </a:cubicBezTo>
                    <a:cubicBezTo>
                      <a:pt x="316" y="446"/>
                      <a:pt x="336" y="462"/>
                      <a:pt x="361" y="48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/>
              <p:nvPr/>
            </p:nvSpPr>
            <p:spPr bwMode="auto">
              <a:xfrm>
                <a:off x="1330325" y="2509838"/>
                <a:ext cx="984250" cy="1677988"/>
              </a:xfrm>
              <a:custGeom>
                <a:avLst/>
                <a:gdLst>
                  <a:gd name="T0" fmla="*/ 130 w 328"/>
                  <a:gd name="T1" fmla="*/ 471 h 560"/>
                  <a:gd name="T2" fmla="*/ 327 w 328"/>
                  <a:gd name="T3" fmla="*/ 477 h 560"/>
                  <a:gd name="T4" fmla="*/ 328 w 328"/>
                  <a:gd name="T5" fmla="*/ 484 h 560"/>
                  <a:gd name="T6" fmla="*/ 298 w 328"/>
                  <a:gd name="T7" fmla="*/ 488 h 560"/>
                  <a:gd name="T8" fmla="*/ 209 w 328"/>
                  <a:gd name="T9" fmla="*/ 483 h 560"/>
                  <a:gd name="T10" fmla="*/ 181 w 328"/>
                  <a:gd name="T11" fmla="*/ 492 h 560"/>
                  <a:gd name="T12" fmla="*/ 86 w 328"/>
                  <a:gd name="T13" fmla="*/ 549 h 560"/>
                  <a:gd name="T14" fmla="*/ 62 w 328"/>
                  <a:gd name="T15" fmla="*/ 560 h 560"/>
                  <a:gd name="T16" fmla="*/ 66 w 328"/>
                  <a:gd name="T17" fmla="*/ 535 h 560"/>
                  <a:gd name="T18" fmla="*/ 89 w 328"/>
                  <a:gd name="T19" fmla="*/ 434 h 560"/>
                  <a:gd name="T20" fmla="*/ 82 w 328"/>
                  <a:gd name="T21" fmla="*/ 405 h 560"/>
                  <a:gd name="T22" fmla="*/ 51 w 328"/>
                  <a:gd name="T23" fmla="*/ 116 h 560"/>
                  <a:gd name="T24" fmla="*/ 201 w 328"/>
                  <a:gd name="T25" fmla="*/ 0 h 560"/>
                  <a:gd name="T26" fmla="*/ 182 w 328"/>
                  <a:gd name="T27" fmla="*/ 10 h 560"/>
                  <a:gd name="T28" fmla="*/ 114 w 328"/>
                  <a:gd name="T29" fmla="*/ 371 h 560"/>
                  <a:gd name="T30" fmla="*/ 130 w 328"/>
                  <a:gd name="T31" fmla="*/ 451 h 560"/>
                  <a:gd name="T32" fmla="*/ 128 w 328"/>
                  <a:gd name="T33" fmla="*/ 466 h 560"/>
                  <a:gd name="T34" fmla="*/ 130 w 328"/>
                  <a:gd name="T35" fmla="*/ 471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560">
                    <a:moveTo>
                      <a:pt x="130" y="471"/>
                    </a:moveTo>
                    <a:cubicBezTo>
                      <a:pt x="200" y="416"/>
                      <a:pt x="264" y="438"/>
                      <a:pt x="327" y="477"/>
                    </a:cubicBezTo>
                    <a:cubicBezTo>
                      <a:pt x="328" y="479"/>
                      <a:pt x="328" y="482"/>
                      <a:pt x="328" y="484"/>
                    </a:cubicBezTo>
                    <a:cubicBezTo>
                      <a:pt x="318" y="485"/>
                      <a:pt x="308" y="489"/>
                      <a:pt x="298" y="488"/>
                    </a:cubicBezTo>
                    <a:cubicBezTo>
                      <a:pt x="268" y="487"/>
                      <a:pt x="238" y="484"/>
                      <a:pt x="209" y="483"/>
                    </a:cubicBezTo>
                    <a:cubicBezTo>
                      <a:pt x="199" y="483"/>
                      <a:pt x="189" y="487"/>
                      <a:pt x="181" y="492"/>
                    </a:cubicBezTo>
                    <a:cubicBezTo>
                      <a:pt x="149" y="510"/>
                      <a:pt x="117" y="530"/>
                      <a:pt x="86" y="549"/>
                    </a:cubicBezTo>
                    <a:cubicBezTo>
                      <a:pt x="80" y="553"/>
                      <a:pt x="73" y="555"/>
                      <a:pt x="62" y="560"/>
                    </a:cubicBezTo>
                    <a:cubicBezTo>
                      <a:pt x="64" y="549"/>
                      <a:pt x="65" y="542"/>
                      <a:pt x="66" y="535"/>
                    </a:cubicBezTo>
                    <a:cubicBezTo>
                      <a:pt x="74" y="501"/>
                      <a:pt x="83" y="468"/>
                      <a:pt x="89" y="434"/>
                    </a:cubicBezTo>
                    <a:cubicBezTo>
                      <a:pt x="90" y="425"/>
                      <a:pt x="88" y="413"/>
                      <a:pt x="82" y="405"/>
                    </a:cubicBezTo>
                    <a:cubicBezTo>
                      <a:pt x="11" y="315"/>
                      <a:pt x="0" y="218"/>
                      <a:pt x="51" y="116"/>
                    </a:cubicBezTo>
                    <a:cubicBezTo>
                      <a:pt x="81" y="55"/>
                      <a:pt x="133" y="16"/>
                      <a:pt x="201" y="0"/>
                    </a:cubicBezTo>
                    <a:cubicBezTo>
                      <a:pt x="194" y="3"/>
                      <a:pt x="188" y="7"/>
                      <a:pt x="182" y="10"/>
                    </a:cubicBezTo>
                    <a:cubicBezTo>
                      <a:pt x="43" y="83"/>
                      <a:pt x="21" y="258"/>
                      <a:pt x="114" y="371"/>
                    </a:cubicBezTo>
                    <a:cubicBezTo>
                      <a:pt x="136" y="398"/>
                      <a:pt x="141" y="421"/>
                      <a:pt x="130" y="451"/>
                    </a:cubicBezTo>
                    <a:cubicBezTo>
                      <a:pt x="128" y="456"/>
                      <a:pt x="128" y="461"/>
                      <a:pt x="128" y="466"/>
                    </a:cubicBezTo>
                    <a:cubicBezTo>
                      <a:pt x="129" y="468"/>
                      <a:pt x="130" y="469"/>
                      <a:pt x="130" y="471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/>
              <p:nvPr/>
            </p:nvSpPr>
            <p:spPr bwMode="auto">
              <a:xfrm>
                <a:off x="2578100" y="3086100"/>
                <a:ext cx="377825" cy="733425"/>
              </a:xfrm>
              <a:custGeom>
                <a:avLst/>
                <a:gdLst>
                  <a:gd name="T0" fmla="*/ 10 w 126"/>
                  <a:gd name="T1" fmla="*/ 245 h 245"/>
                  <a:gd name="T2" fmla="*/ 16 w 126"/>
                  <a:gd name="T3" fmla="*/ 200 h 245"/>
                  <a:gd name="T4" fmla="*/ 102 w 126"/>
                  <a:gd name="T5" fmla="*/ 19 h 245"/>
                  <a:gd name="T6" fmla="*/ 103 w 126"/>
                  <a:gd name="T7" fmla="*/ 0 h 245"/>
                  <a:gd name="T8" fmla="*/ 10 w 126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45">
                    <a:moveTo>
                      <a:pt x="10" y="245"/>
                    </a:moveTo>
                    <a:cubicBezTo>
                      <a:pt x="4" y="227"/>
                      <a:pt x="0" y="213"/>
                      <a:pt x="16" y="200"/>
                    </a:cubicBezTo>
                    <a:cubicBezTo>
                      <a:pt x="73" y="154"/>
                      <a:pt x="101" y="92"/>
                      <a:pt x="102" y="19"/>
                    </a:cubicBezTo>
                    <a:cubicBezTo>
                      <a:pt x="102" y="14"/>
                      <a:pt x="103" y="9"/>
                      <a:pt x="103" y="0"/>
                    </a:cubicBezTo>
                    <a:cubicBezTo>
                      <a:pt x="126" y="95"/>
                      <a:pt x="78" y="198"/>
                      <a:pt x="10" y="245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649992" y="3034254"/>
              <a:ext cx="481507" cy="481976"/>
              <a:chOff x="5240338" y="2657475"/>
              <a:chExt cx="1630363" cy="1631951"/>
            </a:xfrm>
            <a:grpFill/>
          </p:grpSpPr>
          <p:sp>
            <p:nvSpPr>
              <p:cNvPr id="38" name="Freeform 5"/>
              <p:cNvSpPr/>
              <p:nvPr/>
            </p:nvSpPr>
            <p:spPr bwMode="auto">
              <a:xfrm>
                <a:off x="5240338" y="2735263"/>
                <a:ext cx="1552575" cy="1554163"/>
              </a:xfrm>
              <a:custGeom>
                <a:avLst/>
                <a:gdLst>
                  <a:gd name="T0" fmla="*/ 391 w 517"/>
                  <a:gd name="T1" fmla="*/ 73 h 519"/>
                  <a:gd name="T2" fmla="*/ 346 w 517"/>
                  <a:gd name="T3" fmla="*/ 101 h 519"/>
                  <a:gd name="T4" fmla="*/ 325 w 517"/>
                  <a:gd name="T5" fmla="*/ 98 h 519"/>
                  <a:gd name="T6" fmla="*/ 122 w 517"/>
                  <a:gd name="T7" fmla="*/ 151 h 519"/>
                  <a:gd name="T8" fmla="*/ 125 w 517"/>
                  <a:gd name="T9" fmla="*/ 369 h 519"/>
                  <a:gd name="T10" fmla="*/ 332 w 517"/>
                  <a:gd name="T11" fmla="*/ 416 h 519"/>
                  <a:gd name="T12" fmla="*/ 421 w 517"/>
                  <a:gd name="T13" fmla="*/ 197 h 519"/>
                  <a:gd name="T14" fmla="*/ 425 w 517"/>
                  <a:gd name="T15" fmla="*/ 155 h 519"/>
                  <a:gd name="T16" fmla="*/ 443 w 517"/>
                  <a:gd name="T17" fmla="*/ 127 h 519"/>
                  <a:gd name="T18" fmla="*/ 444 w 517"/>
                  <a:gd name="T19" fmla="*/ 398 h 519"/>
                  <a:gd name="T20" fmla="*/ 113 w 517"/>
                  <a:gd name="T21" fmla="*/ 438 h 519"/>
                  <a:gd name="T22" fmla="*/ 88 w 517"/>
                  <a:gd name="T23" fmla="*/ 101 h 519"/>
                  <a:gd name="T24" fmla="*/ 391 w 517"/>
                  <a:gd name="T25" fmla="*/ 73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7" h="519">
                    <a:moveTo>
                      <a:pt x="391" y="73"/>
                    </a:moveTo>
                    <a:cubicBezTo>
                      <a:pt x="376" y="83"/>
                      <a:pt x="361" y="93"/>
                      <a:pt x="346" y="101"/>
                    </a:cubicBezTo>
                    <a:cubicBezTo>
                      <a:pt x="340" y="103"/>
                      <a:pt x="331" y="100"/>
                      <a:pt x="325" y="98"/>
                    </a:cubicBezTo>
                    <a:cubicBezTo>
                      <a:pt x="252" y="68"/>
                      <a:pt x="166" y="91"/>
                      <a:pt x="122" y="151"/>
                    </a:cubicBezTo>
                    <a:cubicBezTo>
                      <a:pt x="72" y="219"/>
                      <a:pt x="73" y="305"/>
                      <a:pt x="125" y="369"/>
                    </a:cubicBezTo>
                    <a:cubicBezTo>
                      <a:pt x="174" y="429"/>
                      <a:pt x="261" y="449"/>
                      <a:pt x="332" y="416"/>
                    </a:cubicBezTo>
                    <a:cubicBezTo>
                      <a:pt x="413" y="379"/>
                      <a:pt x="454" y="279"/>
                      <a:pt x="421" y="197"/>
                    </a:cubicBezTo>
                    <a:cubicBezTo>
                      <a:pt x="414" y="181"/>
                      <a:pt x="415" y="169"/>
                      <a:pt x="425" y="155"/>
                    </a:cubicBezTo>
                    <a:cubicBezTo>
                      <a:pt x="432" y="146"/>
                      <a:pt x="437" y="136"/>
                      <a:pt x="443" y="127"/>
                    </a:cubicBezTo>
                    <a:cubicBezTo>
                      <a:pt x="491" y="165"/>
                      <a:pt x="517" y="302"/>
                      <a:pt x="444" y="398"/>
                    </a:cubicBezTo>
                    <a:cubicBezTo>
                      <a:pt x="366" y="501"/>
                      <a:pt x="209" y="519"/>
                      <a:pt x="113" y="438"/>
                    </a:cubicBezTo>
                    <a:cubicBezTo>
                      <a:pt x="0" y="343"/>
                      <a:pt x="9" y="187"/>
                      <a:pt x="88" y="101"/>
                    </a:cubicBezTo>
                    <a:cubicBezTo>
                      <a:pt x="181" y="0"/>
                      <a:pt x="336" y="17"/>
                      <a:pt x="391" y="73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 bwMode="auto">
              <a:xfrm>
                <a:off x="5618163" y="3103563"/>
                <a:ext cx="793750" cy="793750"/>
              </a:xfrm>
              <a:custGeom>
                <a:avLst/>
                <a:gdLst>
                  <a:gd name="T0" fmla="*/ 132 w 264"/>
                  <a:gd name="T1" fmla="*/ 265 h 265"/>
                  <a:gd name="T2" fmla="*/ 3 w 264"/>
                  <a:gd name="T3" fmla="*/ 128 h 265"/>
                  <a:gd name="T4" fmla="*/ 141 w 264"/>
                  <a:gd name="T5" fmla="*/ 5 h 265"/>
                  <a:gd name="T6" fmla="*/ 161 w 264"/>
                  <a:gd name="T7" fmla="*/ 8 h 265"/>
                  <a:gd name="T8" fmla="*/ 168 w 264"/>
                  <a:gd name="T9" fmla="*/ 27 h 265"/>
                  <a:gd name="T10" fmla="*/ 156 w 264"/>
                  <a:gd name="T11" fmla="*/ 50 h 265"/>
                  <a:gd name="T12" fmla="*/ 135 w 264"/>
                  <a:gd name="T13" fmla="*/ 63 h 265"/>
                  <a:gd name="T14" fmla="*/ 60 w 264"/>
                  <a:gd name="T15" fmla="*/ 131 h 265"/>
                  <a:gd name="T16" fmla="*/ 124 w 264"/>
                  <a:gd name="T17" fmla="*/ 207 h 265"/>
                  <a:gd name="T18" fmla="*/ 205 w 264"/>
                  <a:gd name="T19" fmla="*/ 136 h 265"/>
                  <a:gd name="T20" fmla="*/ 224 w 264"/>
                  <a:gd name="T21" fmla="*/ 110 h 265"/>
                  <a:gd name="T22" fmla="*/ 226 w 264"/>
                  <a:gd name="T23" fmla="*/ 109 h 265"/>
                  <a:gd name="T24" fmla="*/ 254 w 264"/>
                  <a:gd name="T25" fmla="*/ 97 h 265"/>
                  <a:gd name="T26" fmla="*/ 263 w 264"/>
                  <a:gd name="T27" fmla="*/ 135 h 265"/>
                  <a:gd name="T28" fmla="*/ 132 w 264"/>
                  <a:gd name="T2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65">
                    <a:moveTo>
                      <a:pt x="132" y="265"/>
                    </a:moveTo>
                    <a:cubicBezTo>
                      <a:pt x="57" y="265"/>
                      <a:pt x="0" y="205"/>
                      <a:pt x="3" y="128"/>
                    </a:cubicBezTo>
                    <a:cubicBezTo>
                      <a:pt x="5" y="58"/>
                      <a:pt x="70" y="0"/>
                      <a:pt x="141" y="5"/>
                    </a:cubicBezTo>
                    <a:cubicBezTo>
                      <a:pt x="148" y="6"/>
                      <a:pt x="155" y="7"/>
                      <a:pt x="161" y="8"/>
                    </a:cubicBezTo>
                    <a:cubicBezTo>
                      <a:pt x="173" y="11"/>
                      <a:pt x="175" y="17"/>
                      <a:pt x="168" y="27"/>
                    </a:cubicBezTo>
                    <a:cubicBezTo>
                      <a:pt x="164" y="34"/>
                      <a:pt x="159" y="42"/>
                      <a:pt x="156" y="50"/>
                    </a:cubicBezTo>
                    <a:cubicBezTo>
                      <a:pt x="152" y="60"/>
                      <a:pt x="147" y="63"/>
                      <a:pt x="135" y="63"/>
                    </a:cubicBezTo>
                    <a:cubicBezTo>
                      <a:pt x="94" y="63"/>
                      <a:pt x="63" y="92"/>
                      <a:pt x="60" y="131"/>
                    </a:cubicBezTo>
                    <a:cubicBezTo>
                      <a:pt x="57" y="167"/>
                      <a:pt x="85" y="200"/>
                      <a:pt x="124" y="207"/>
                    </a:cubicBezTo>
                    <a:cubicBezTo>
                      <a:pt x="164" y="214"/>
                      <a:pt x="204" y="180"/>
                      <a:pt x="205" y="136"/>
                    </a:cubicBezTo>
                    <a:cubicBezTo>
                      <a:pt x="205" y="120"/>
                      <a:pt x="209" y="113"/>
                      <a:pt x="224" y="110"/>
                    </a:cubicBezTo>
                    <a:cubicBezTo>
                      <a:pt x="225" y="110"/>
                      <a:pt x="225" y="109"/>
                      <a:pt x="226" y="109"/>
                    </a:cubicBezTo>
                    <a:cubicBezTo>
                      <a:pt x="235" y="105"/>
                      <a:pt x="244" y="101"/>
                      <a:pt x="254" y="97"/>
                    </a:cubicBezTo>
                    <a:cubicBezTo>
                      <a:pt x="257" y="109"/>
                      <a:pt x="263" y="122"/>
                      <a:pt x="263" y="135"/>
                    </a:cubicBezTo>
                    <a:cubicBezTo>
                      <a:pt x="264" y="207"/>
                      <a:pt x="205" y="265"/>
                      <a:pt x="132" y="265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"/>
              <p:cNvSpPr/>
              <p:nvPr/>
            </p:nvSpPr>
            <p:spPr bwMode="auto">
              <a:xfrm>
                <a:off x="6018213" y="2657475"/>
                <a:ext cx="852488" cy="850900"/>
              </a:xfrm>
              <a:custGeom>
                <a:avLst/>
                <a:gdLst>
                  <a:gd name="T0" fmla="*/ 0 w 284"/>
                  <a:gd name="T1" fmla="*/ 280 h 284"/>
                  <a:gd name="T2" fmla="*/ 10 w 284"/>
                  <a:gd name="T3" fmla="*/ 266 h 284"/>
                  <a:gd name="T4" fmla="*/ 31 w 284"/>
                  <a:gd name="T5" fmla="*/ 214 h 284"/>
                  <a:gd name="T6" fmla="*/ 68 w 284"/>
                  <a:gd name="T7" fmla="*/ 156 h 284"/>
                  <a:gd name="T8" fmla="*/ 165 w 284"/>
                  <a:gd name="T9" fmla="*/ 97 h 284"/>
                  <a:gd name="T10" fmla="*/ 186 w 284"/>
                  <a:gd name="T11" fmla="*/ 62 h 284"/>
                  <a:gd name="T12" fmla="*/ 186 w 284"/>
                  <a:gd name="T13" fmla="*/ 41 h 284"/>
                  <a:gd name="T14" fmla="*/ 216 w 284"/>
                  <a:gd name="T15" fmla="*/ 2 h 284"/>
                  <a:gd name="T16" fmla="*/ 249 w 284"/>
                  <a:gd name="T17" fmla="*/ 34 h 284"/>
                  <a:gd name="T18" fmla="*/ 282 w 284"/>
                  <a:gd name="T19" fmla="*/ 68 h 284"/>
                  <a:gd name="T20" fmla="*/ 243 w 284"/>
                  <a:gd name="T21" fmla="*/ 97 h 284"/>
                  <a:gd name="T22" fmla="*/ 175 w 284"/>
                  <a:gd name="T23" fmla="*/ 142 h 284"/>
                  <a:gd name="T24" fmla="*/ 102 w 284"/>
                  <a:gd name="T25" fmla="*/ 240 h 284"/>
                  <a:gd name="T26" fmla="*/ 69 w 284"/>
                  <a:gd name="T27" fmla="*/ 253 h 284"/>
                  <a:gd name="T28" fmla="*/ 19 w 284"/>
                  <a:gd name="T29" fmla="*/ 273 h 284"/>
                  <a:gd name="T30" fmla="*/ 4 w 284"/>
                  <a:gd name="T31" fmla="*/ 284 h 284"/>
                  <a:gd name="T32" fmla="*/ 0 w 284"/>
                  <a:gd name="T33" fmla="*/ 28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4" h="284">
                    <a:moveTo>
                      <a:pt x="0" y="280"/>
                    </a:moveTo>
                    <a:cubicBezTo>
                      <a:pt x="4" y="275"/>
                      <a:pt x="6" y="270"/>
                      <a:pt x="10" y="266"/>
                    </a:cubicBezTo>
                    <a:cubicBezTo>
                      <a:pt x="23" y="251"/>
                      <a:pt x="31" y="236"/>
                      <a:pt x="31" y="214"/>
                    </a:cubicBezTo>
                    <a:cubicBezTo>
                      <a:pt x="31" y="189"/>
                      <a:pt x="48" y="169"/>
                      <a:pt x="68" y="156"/>
                    </a:cubicBezTo>
                    <a:cubicBezTo>
                      <a:pt x="100" y="134"/>
                      <a:pt x="132" y="115"/>
                      <a:pt x="165" y="97"/>
                    </a:cubicBezTo>
                    <a:cubicBezTo>
                      <a:pt x="180" y="89"/>
                      <a:pt x="188" y="79"/>
                      <a:pt x="186" y="62"/>
                    </a:cubicBezTo>
                    <a:cubicBezTo>
                      <a:pt x="185" y="55"/>
                      <a:pt x="185" y="48"/>
                      <a:pt x="186" y="41"/>
                    </a:cubicBezTo>
                    <a:cubicBezTo>
                      <a:pt x="187" y="17"/>
                      <a:pt x="198" y="4"/>
                      <a:pt x="216" y="2"/>
                    </a:cubicBezTo>
                    <a:cubicBezTo>
                      <a:pt x="234" y="0"/>
                      <a:pt x="243" y="9"/>
                      <a:pt x="249" y="34"/>
                    </a:cubicBezTo>
                    <a:cubicBezTo>
                      <a:pt x="274" y="40"/>
                      <a:pt x="284" y="50"/>
                      <a:pt x="282" y="68"/>
                    </a:cubicBezTo>
                    <a:cubicBezTo>
                      <a:pt x="280" y="86"/>
                      <a:pt x="266" y="100"/>
                      <a:pt x="243" y="97"/>
                    </a:cubicBezTo>
                    <a:cubicBezTo>
                      <a:pt x="205" y="92"/>
                      <a:pt x="189" y="111"/>
                      <a:pt x="175" y="142"/>
                    </a:cubicBezTo>
                    <a:cubicBezTo>
                      <a:pt x="159" y="181"/>
                      <a:pt x="137" y="215"/>
                      <a:pt x="102" y="240"/>
                    </a:cubicBezTo>
                    <a:cubicBezTo>
                      <a:pt x="92" y="246"/>
                      <a:pt x="80" y="253"/>
                      <a:pt x="69" y="253"/>
                    </a:cubicBezTo>
                    <a:cubicBezTo>
                      <a:pt x="49" y="252"/>
                      <a:pt x="33" y="259"/>
                      <a:pt x="19" y="273"/>
                    </a:cubicBezTo>
                    <a:cubicBezTo>
                      <a:pt x="15" y="277"/>
                      <a:pt x="9" y="280"/>
                      <a:pt x="4" y="284"/>
                    </a:cubicBezTo>
                    <a:cubicBezTo>
                      <a:pt x="3" y="283"/>
                      <a:pt x="1" y="281"/>
                      <a:pt x="0" y="280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/>
              <p:nvPr/>
            </p:nvSpPr>
            <p:spPr bwMode="auto">
              <a:xfrm>
                <a:off x="5907088" y="3403600"/>
                <a:ext cx="222250" cy="219075"/>
              </a:xfrm>
              <a:custGeom>
                <a:avLst/>
                <a:gdLst>
                  <a:gd name="T0" fmla="*/ 39 w 74"/>
                  <a:gd name="T1" fmla="*/ 3 h 73"/>
                  <a:gd name="T2" fmla="*/ 30 w 74"/>
                  <a:gd name="T3" fmla="*/ 43 h 73"/>
                  <a:gd name="T4" fmla="*/ 69 w 74"/>
                  <a:gd name="T5" fmla="*/ 35 h 73"/>
                  <a:gd name="T6" fmla="*/ 58 w 74"/>
                  <a:gd name="T7" fmla="*/ 62 h 73"/>
                  <a:gd name="T8" fmla="*/ 15 w 74"/>
                  <a:gd name="T9" fmla="*/ 63 h 73"/>
                  <a:gd name="T10" fmla="*/ 6 w 74"/>
                  <a:gd name="T11" fmla="*/ 21 h 73"/>
                  <a:gd name="T12" fmla="*/ 39 w 74"/>
                  <a:gd name="T13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39" y="3"/>
                    </a:moveTo>
                    <a:cubicBezTo>
                      <a:pt x="40" y="19"/>
                      <a:pt x="14" y="29"/>
                      <a:pt x="30" y="43"/>
                    </a:cubicBezTo>
                    <a:cubicBezTo>
                      <a:pt x="37" y="48"/>
                      <a:pt x="54" y="38"/>
                      <a:pt x="69" y="35"/>
                    </a:cubicBezTo>
                    <a:cubicBezTo>
                      <a:pt x="74" y="46"/>
                      <a:pt x="68" y="56"/>
                      <a:pt x="58" y="62"/>
                    </a:cubicBezTo>
                    <a:cubicBezTo>
                      <a:pt x="44" y="72"/>
                      <a:pt x="29" y="73"/>
                      <a:pt x="15" y="63"/>
                    </a:cubicBezTo>
                    <a:cubicBezTo>
                      <a:pt x="1" y="52"/>
                      <a:pt x="0" y="36"/>
                      <a:pt x="6" y="21"/>
                    </a:cubicBezTo>
                    <a:cubicBezTo>
                      <a:pt x="11" y="7"/>
                      <a:pt x="22" y="0"/>
                      <a:pt x="39" y="3"/>
                    </a:cubicBezTo>
                    <a:close/>
                  </a:path>
                </a:pathLst>
              </a:cu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773081" y="4337777"/>
            <a:ext cx="2369339" cy="955774"/>
            <a:chOff x="8707919" y="4578200"/>
            <a:chExt cx="2370017" cy="956046"/>
          </a:xfrm>
        </p:grpSpPr>
        <p:sp>
          <p:nvSpPr>
            <p:cNvPr id="46" name="矩形 45"/>
            <p:cNvSpPr/>
            <p:nvPr/>
          </p:nvSpPr>
          <p:spPr>
            <a:xfrm>
              <a:off x="9133109" y="4578200"/>
              <a:ext cx="1108314" cy="369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加入标题</a:t>
              </a:r>
              <a:endParaRPr lang="zh-CN" alt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707919" y="4916400"/>
              <a:ext cx="2370017" cy="617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……</a:t>
              </a:r>
              <a:endParaRPr lang="en-US" altLang="zh-CN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76841" y="4334193"/>
            <a:ext cx="2369339" cy="959358"/>
            <a:chOff x="8707919" y="4574615"/>
            <a:chExt cx="2370017" cy="959631"/>
          </a:xfrm>
        </p:grpSpPr>
        <p:sp>
          <p:nvSpPr>
            <p:cNvPr id="49" name="矩形 48"/>
            <p:cNvSpPr/>
            <p:nvPr/>
          </p:nvSpPr>
          <p:spPr>
            <a:xfrm>
              <a:off x="9104774" y="4574615"/>
              <a:ext cx="1108314" cy="369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加入标题</a:t>
              </a:r>
              <a:endParaRPr lang="zh-CN" alt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707919" y="4916400"/>
              <a:ext cx="2370017" cy="617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……</a:t>
              </a:r>
              <a:endParaRPr lang="en-US" altLang="zh-CN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402988" y="4334193"/>
            <a:ext cx="2369339" cy="959358"/>
            <a:chOff x="8707919" y="4574615"/>
            <a:chExt cx="2370017" cy="959631"/>
          </a:xfrm>
        </p:grpSpPr>
        <p:sp>
          <p:nvSpPr>
            <p:cNvPr id="52" name="矩形 51"/>
            <p:cNvSpPr/>
            <p:nvPr/>
          </p:nvSpPr>
          <p:spPr>
            <a:xfrm>
              <a:off x="9088470" y="4574615"/>
              <a:ext cx="1108314" cy="369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加入标题</a:t>
              </a:r>
              <a:endParaRPr lang="zh-CN" alt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707919" y="4916400"/>
              <a:ext cx="2370017" cy="617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……</a:t>
              </a:r>
              <a:endParaRPr lang="en-US" altLang="zh-CN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358" t="-2767" r="-15358" b="-238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375056" y="2892789"/>
            <a:ext cx="7378712" cy="941147"/>
          </a:xfrm>
          <a:prstGeom prst="rect">
            <a:avLst/>
          </a:prstGeom>
          <a:noFill/>
        </p:spPr>
        <p:txBody>
          <a:bodyPr wrap="square" lIns="65016" tIns="32508" rIns="65016" bIns="32508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90" spc="569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感谢聆听 批评指导</a:t>
            </a:r>
            <a:endParaRPr lang="zh-CN" altLang="en-US" sz="5690" spc="569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0015" y="2339000"/>
            <a:ext cx="7168795" cy="357397"/>
          </a:xfrm>
          <a:prstGeom prst="rect">
            <a:avLst/>
          </a:prstGeom>
        </p:spPr>
        <p:txBody>
          <a:bodyPr wrap="square" lIns="65016" tIns="32508" rIns="65016" bIns="32508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95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INTERNET TECHNOLOGY DATA</a:t>
            </a:r>
            <a:endParaRPr lang="zh-CN" altLang="en-US" sz="1895" spc="3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23089" y="4192708"/>
            <a:ext cx="5082645" cy="2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工作总结 </a:t>
            </a:r>
            <a:r>
              <a:rPr lang="en-US" altLang="zh-CN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工作计划 </a:t>
            </a:r>
            <a:r>
              <a:rPr lang="en-US" altLang="zh-CN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月度计划</a:t>
            </a:r>
            <a:r>
              <a:rPr lang="en-US" altLang="zh-CN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1515" spc="284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季度报告</a:t>
            </a:r>
            <a:endParaRPr lang="zh-CN" altLang="zh-CN" sz="1515" spc="284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76846" y="3977582"/>
            <a:ext cx="1775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9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0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4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40"/>
                                </p:stCondLst>
                                <p:childTnLst>
                                  <p:par>
                                    <p:cTn id="2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44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40"/>
                                </p:stCondLst>
                                <p:childTnLst>
                                  <p:par>
                                    <p:cTn id="2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  <p:bldP spid="7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265" r="-10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370399" y="2724614"/>
            <a:ext cx="1408773" cy="14087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5098497" y="351843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6472197" y="352454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098497" y="3889005"/>
            <a:ext cx="1920108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6472197" y="388900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098497" y="2617952"/>
            <a:ext cx="3888219" cy="802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3790" dirty="0">
                <a:solidFill>
                  <a:prstClr val="white"/>
                </a:solidFill>
                <a:latin typeface="造字工房悦黑体验版常规体" pitchFamily="50" charset="-122"/>
                <a:ea typeface="造字工房悦黑体验版常规体" pitchFamily="50" charset="-122"/>
                <a:cs typeface="宋体" panose="02010600030101010101" pitchFamily="2" charset="-122"/>
              </a:rPr>
              <a:t>标题文字</a:t>
            </a:r>
            <a:endParaRPr lang="zh-CN" altLang="en-US" sz="3790" dirty="0">
              <a:solidFill>
                <a:prstClr val="white"/>
              </a:solidFill>
              <a:latin typeface="造字工房悦黑体验版常规体" pitchFamily="50" charset="-122"/>
              <a:ea typeface="造字工房悦黑体验版常规体" pitchFamily="50" charset="-122"/>
              <a:cs typeface="宋体" panose="02010600030101010101" pitchFamily="2" charset="-122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3663637" y="2751930"/>
            <a:ext cx="822341" cy="13538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spc="400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  <a:endParaRPr lang="zh-CN" altLang="en-US" sz="8800" spc="4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8074573" y="352454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8"/>
          <p:cNvSpPr/>
          <p:nvPr/>
        </p:nvSpPr>
        <p:spPr bwMode="auto">
          <a:xfrm>
            <a:off x="9835768" y="3767744"/>
            <a:ext cx="764582" cy="7650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670" tIns="54835" rIns="109670" bIns="54835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Oval 42"/>
          <p:cNvSpPr/>
          <p:nvPr/>
        </p:nvSpPr>
        <p:spPr bwMode="auto">
          <a:xfrm>
            <a:off x="1699676" y="3756460"/>
            <a:ext cx="764582" cy="7650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670" tIns="54835" rIns="109670" bIns="54835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Oval 44"/>
          <p:cNvSpPr/>
          <p:nvPr/>
        </p:nvSpPr>
        <p:spPr bwMode="auto">
          <a:xfrm>
            <a:off x="4411707" y="3756460"/>
            <a:ext cx="764582" cy="7650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670" tIns="54835" rIns="109670" bIns="54835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Oval 46"/>
          <p:cNvSpPr/>
          <p:nvPr/>
        </p:nvSpPr>
        <p:spPr bwMode="auto">
          <a:xfrm>
            <a:off x="7123737" y="3756460"/>
            <a:ext cx="764582" cy="7650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670" tIns="54835" rIns="109670" bIns="54835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Freeform 13"/>
          <p:cNvSpPr>
            <a:spLocks noChangeArrowheads="1"/>
          </p:cNvSpPr>
          <p:nvPr/>
        </p:nvSpPr>
        <p:spPr bwMode="auto">
          <a:xfrm>
            <a:off x="5037242" y="1338202"/>
            <a:ext cx="2132173" cy="213272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3523 0 0"/>
              <a:gd name="G7" fmla="+- 2269 0 0"/>
              <a:gd name="G8" fmla="+- 1016 0 0"/>
              <a:gd name="G9" fmla="+- 1 0 0"/>
              <a:gd name="G10" fmla="+- 1 0 0"/>
              <a:gd name="G11" fmla="+- 1 0 0"/>
              <a:gd name="G12" fmla="+- 1 0 0"/>
              <a:gd name="G13" fmla="+- 1 0 0"/>
              <a:gd name="T0" fmla="*/ 1634765 w 4540"/>
              <a:gd name="T1" fmla="*/ 817202 h 4540"/>
              <a:gd name="T2" fmla="*/ 1634765 w 4540"/>
              <a:gd name="T3" fmla="*/ 817202 h 4540"/>
              <a:gd name="T4" fmla="*/ 817563 w 4540"/>
              <a:gd name="T5" fmla="*/ 1634765 h 4540"/>
              <a:gd name="T6" fmla="*/ 0 w 4540"/>
              <a:gd name="T7" fmla="*/ 817202 h 4540"/>
              <a:gd name="T8" fmla="*/ 817563 w 4540"/>
              <a:gd name="T9" fmla="*/ 0 h 4540"/>
              <a:gd name="T10" fmla="*/ 1634765 w 4540"/>
              <a:gd name="T11" fmla="*/ 817202 h 4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0" h="4540">
                <a:moveTo>
                  <a:pt x="4539" y="2269"/>
                </a:moveTo>
                <a:lnTo>
                  <a:pt x="4539" y="2269"/>
                </a:lnTo>
                <a:cubicBezTo>
                  <a:pt x="4539" y="3523"/>
                  <a:pt x="3523" y="4539"/>
                  <a:pt x="2270" y="4539"/>
                </a:cubicBezTo>
                <a:cubicBezTo>
                  <a:pt x="1016" y="4539"/>
                  <a:pt x="0" y="3523"/>
                  <a:pt x="0" y="2269"/>
                </a:cubicBezTo>
                <a:cubicBezTo>
                  <a:pt x="0" y="1016"/>
                  <a:pt x="1016" y="0"/>
                  <a:pt x="2270" y="0"/>
                </a:cubicBezTo>
                <a:cubicBezTo>
                  <a:pt x="3523" y="0"/>
                  <a:pt x="4539" y="1016"/>
                  <a:pt x="4539" y="226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109670" tIns="54835" rIns="109670" bIns="54835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>
            <a:spLocks noChangeArrowheads="1"/>
          </p:cNvSpPr>
          <p:nvPr/>
        </p:nvSpPr>
        <p:spPr bwMode="auto">
          <a:xfrm>
            <a:off x="5273230" y="1572180"/>
            <a:ext cx="1660196" cy="1660629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2745 0 0"/>
              <a:gd name="G7" fmla="+- 1768 0 0"/>
              <a:gd name="G8" fmla="+- 792 0 0"/>
              <a:gd name="G9" fmla="+- 1 0 0"/>
              <a:gd name="G10" fmla="+- 1 0 0"/>
              <a:gd name="G11" fmla="+- 1 0 0"/>
              <a:gd name="G12" fmla="+- 1 0 0"/>
              <a:gd name="G13" fmla="+- 1 0 0"/>
              <a:gd name="T0" fmla="*/ 1272815 w 3538"/>
              <a:gd name="T1" fmla="*/ 636228 h 3538"/>
              <a:gd name="T2" fmla="*/ 1272815 w 3538"/>
              <a:gd name="T3" fmla="*/ 636228 h 3538"/>
              <a:gd name="T4" fmla="*/ 636588 w 3538"/>
              <a:gd name="T5" fmla="*/ 1272815 h 3538"/>
              <a:gd name="T6" fmla="*/ 0 w 3538"/>
              <a:gd name="T7" fmla="*/ 636228 h 3538"/>
              <a:gd name="T8" fmla="*/ 636588 w 3538"/>
              <a:gd name="T9" fmla="*/ 0 h 3538"/>
              <a:gd name="T10" fmla="*/ 1272815 w 3538"/>
              <a:gd name="T11" fmla="*/ 636228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38" h="3538">
                <a:moveTo>
                  <a:pt x="3537" y="1768"/>
                </a:moveTo>
                <a:lnTo>
                  <a:pt x="3537" y="1768"/>
                </a:lnTo>
                <a:cubicBezTo>
                  <a:pt x="3537" y="2745"/>
                  <a:pt x="2745" y="3537"/>
                  <a:pt x="1769" y="3537"/>
                </a:cubicBezTo>
                <a:cubicBezTo>
                  <a:pt x="792" y="3537"/>
                  <a:pt x="0" y="2745"/>
                  <a:pt x="0" y="1768"/>
                </a:cubicBezTo>
                <a:cubicBezTo>
                  <a:pt x="0" y="792"/>
                  <a:pt x="792" y="0"/>
                  <a:pt x="1769" y="0"/>
                </a:cubicBezTo>
                <a:cubicBezTo>
                  <a:pt x="2745" y="0"/>
                  <a:pt x="3537" y="792"/>
                  <a:pt x="3537" y="176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834" tIns="60917" rIns="121834" bIns="60917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Freeform 15"/>
          <p:cNvSpPr>
            <a:spLocks noChangeArrowheads="1"/>
          </p:cNvSpPr>
          <p:nvPr/>
        </p:nvSpPr>
        <p:spPr bwMode="auto">
          <a:xfrm>
            <a:off x="5507147" y="1808229"/>
            <a:ext cx="1190290" cy="119060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966 0 0"/>
              <a:gd name="G7" fmla="+- 1267 0 0"/>
              <a:gd name="G8" fmla="+- 566 0 0"/>
              <a:gd name="G9" fmla="+- 1 0 0"/>
              <a:gd name="G10" fmla="+- 1 0 0"/>
              <a:gd name="G11" fmla="+- 1 0 0"/>
              <a:gd name="G12" fmla="+- 1 0 0"/>
              <a:gd name="G13" fmla="+- 1 0 0"/>
              <a:gd name="T0" fmla="*/ 912452 w 2536"/>
              <a:gd name="T1" fmla="*/ 456047 h 2536"/>
              <a:gd name="T2" fmla="*/ 912452 w 2536"/>
              <a:gd name="T3" fmla="*/ 456047 h 2536"/>
              <a:gd name="T4" fmla="*/ 456406 w 2536"/>
              <a:gd name="T5" fmla="*/ 912453 h 2536"/>
              <a:gd name="T6" fmla="*/ 0 w 2536"/>
              <a:gd name="T7" fmla="*/ 456047 h 2536"/>
              <a:gd name="T8" fmla="*/ 456406 w 2536"/>
              <a:gd name="T9" fmla="*/ 0 h 2536"/>
              <a:gd name="T10" fmla="*/ 912452 w 2536"/>
              <a:gd name="T11" fmla="*/ 456047 h 2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6" h="2536">
                <a:moveTo>
                  <a:pt x="2535" y="1267"/>
                </a:moveTo>
                <a:lnTo>
                  <a:pt x="2535" y="1267"/>
                </a:lnTo>
                <a:cubicBezTo>
                  <a:pt x="2535" y="1966"/>
                  <a:pt x="1969" y="2535"/>
                  <a:pt x="1268" y="2535"/>
                </a:cubicBezTo>
                <a:cubicBezTo>
                  <a:pt x="569" y="2535"/>
                  <a:pt x="0" y="1966"/>
                  <a:pt x="0" y="1267"/>
                </a:cubicBezTo>
                <a:cubicBezTo>
                  <a:pt x="0" y="566"/>
                  <a:pt x="569" y="0"/>
                  <a:pt x="1268" y="0"/>
                </a:cubicBezTo>
                <a:cubicBezTo>
                  <a:pt x="1969" y="0"/>
                  <a:pt x="2535" y="566"/>
                  <a:pt x="2535" y="126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21834" tIns="60917" rIns="121834" bIns="60917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Freeform 16"/>
          <p:cNvSpPr>
            <a:spLocks noChangeArrowheads="1"/>
          </p:cNvSpPr>
          <p:nvPr/>
        </p:nvSpPr>
        <p:spPr bwMode="auto">
          <a:xfrm>
            <a:off x="5743138" y="2042209"/>
            <a:ext cx="720385" cy="72264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193 0 0"/>
              <a:gd name="G7" fmla="+- 769 0 0"/>
              <a:gd name="G8" fmla="+- 345 0 0"/>
              <a:gd name="G9" fmla="+- 1 0 0"/>
              <a:gd name="G10" fmla="+- 1 0 0"/>
              <a:gd name="G11" fmla="+- 1 0 0"/>
              <a:gd name="G12" fmla="+- 1 0 0"/>
              <a:gd name="G13" fmla="+- 1 0 0"/>
              <a:gd name="T0" fmla="*/ 552090 w 1534"/>
              <a:gd name="T1" fmla="*/ 277199 h 1537"/>
              <a:gd name="T2" fmla="*/ 552090 w 1534"/>
              <a:gd name="T3" fmla="*/ 277199 h 1537"/>
              <a:gd name="T4" fmla="*/ 276225 w 1534"/>
              <a:gd name="T5" fmla="*/ 553677 h 1537"/>
              <a:gd name="T6" fmla="*/ 0 w 1534"/>
              <a:gd name="T7" fmla="*/ 277199 h 1537"/>
              <a:gd name="T8" fmla="*/ 276225 w 1534"/>
              <a:gd name="T9" fmla="*/ 0 h 1537"/>
              <a:gd name="T10" fmla="*/ 552090 w 1534"/>
              <a:gd name="T11" fmla="*/ 277199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4" h="1537">
                <a:moveTo>
                  <a:pt x="1533" y="769"/>
                </a:moveTo>
                <a:lnTo>
                  <a:pt x="1533" y="769"/>
                </a:lnTo>
                <a:cubicBezTo>
                  <a:pt x="1533" y="1193"/>
                  <a:pt x="1191" y="1536"/>
                  <a:pt x="767" y="1536"/>
                </a:cubicBezTo>
                <a:cubicBezTo>
                  <a:pt x="342" y="1536"/>
                  <a:pt x="0" y="1193"/>
                  <a:pt x="0" y="769"/>
                </a:cubicBezTo>
                <a:cubicBezTo>
                  <a:pt x="0" y="345"/>
                  <a:pt x="342" y="0"/>
                  <a:pt x="767" y="0"/>
                </a:cubicBezTo>
                <a:cubicBezTo>
                  <a:pt x="1191" y="0"/>
                  <a:pt x="1533" y="345"/>
                  <a:pt x="1533" y="76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834" tIns="60917" rIns="121834" bIns="60917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Freeform 17"/>
          <p:cNvSpPr>
            <a:spLocks noChangeArrowheads="1"/>
          </p:cNvSpPr>
          <p:nvPr/>
        </p:nvSpPr>
        <p:spPr bwMode="auto">
          <a:xfrm>
            <a:off x="5977052" y="2276187"/>
            <a:ext cx="250480" cy="25054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*/ 1 0 0"/>
              <a:gd name="T0" fmla="*/ 534 256 1"/>
              <a:gd name="T1" fmla="*/ 0 256 1"/>
              <a:gd name="G5" fmla="+- 0 T0 T1"/>
              <a:gd name="G6" fmla="cos G4 G5"/>
              <a:gd name="G7" fmla="+- 1 0 0"/>
              <a:gd name="G8" fmla="+- 415 0 0"/>
              <a:gd name="G9" fmla="+- 268 0 0"/>
              <a:gd name="G10" fmla="+- 121 0 0"/>
              <a:gd name="G11" fmla="+- 1 0 0"/>
              <a:gd name="G12" fmla="*/ 1 0 0"/>
              <a:gd name="G13" fmla="*/ 1 0 0"/>
              <a:gd name="G14" fmla="cos G12 G13"/>
              <a:gd name="G15" fmla="+- 1 0 0"/>
              <a:gd name="G16" fmla="+- 1 0 0"/>
              <a:gd name="G17" fmla="+- 1 0 0"/>
              <a:gd name="T2" fmla="*/ 191729 w 535"/>
              <a:gd name="T3" fmla="*/ 96224 h 535"/>
              <a:gd name="T4" fmla="*/ 191729 w 535"/>
              <a:gd name="T5" fmla="*/ 96224 h 535"/>
              <a:gd name="T6" fmla="*/ 95505 w 535"/>
              <a:gd name="T7" fmla="*/ 191729 h 535"/>
              <a:gd name="T8" fmla="*/ 0 w 535"/>
              <a:gd name="T9" fmla="*/ 96224 h 535"/>
              <a:gd name="T10" fmla="*/ 95505 w 535"/>
              <a:gd name="T11" fmla="*/ 0 h 535"/>
              <a:gd name="T12" fmla="*/ 191729 w 535"/>
              <a:gd name="T13" fmla="*/ 96224 h 535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5" h="535">
                <a:moveTo>
                  <a:pt x="534" y="268"/>
                </a:moveTo>
                <a:lnTo>
                  <a:pt x="534" y="268"/>
                </a:lnTo>
                <a:cubicBezTo>
                  <a:pt x="534" y="415"/>
                  <a:pt x="412" y="534"/>
                  <a:pt x="266" y="534"/>
                </a:cubicBezTo>
                <a:cubicBezTo>
                  <a:pt x="119" y="534"/>
                  <a:pt x="0" y="415"/>
                  <a:pt x="0" y="268"/>
                </a:cubicBezTo>
                <a:cubicBezTo>
                  <a:pt x="0" y="121"/>
                  <a:pt x="119" y="0"/>
                  <a:pt x="266" y="0"/>
                </a:cubicBezTo>
                <a:cubicBezTo>
                  <a:pt x="412" y="0"/>
                  <a:pt x="534" y="121"/>
                  <a:pt x="534" y="26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21834" tIns="60917" rIns="121834" bIns="60917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93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Group 405"/>
          <p:cNvGrpSpPr/>
          <p:nvPr/>
        </p:nvGrpSpPr>
        <p:grpSpPr>
          <a:xfrm>
            <a:off x="6063995" y="1561828"/>
            <a:ext cx="1738860" cy="844809"/>
            <a:chOff x="12124791" y="3770786"/>
            <a:chExt cx="3478984" cy="1689710"/>
          </a:xfrm>
        </p:grpSpPr>
        <p:sp>
          <p:nvSpPr>
            <p:cNvPr id="14" name="Freeform 18"/>
            <p:cNvSpPr>
              <a:spLocks noChangeArrowheads="1"/>
            </p:cNvSpPr>
            <p:nvPr/>
          </p:nvSpPr>
          <p:spPr bwMode="auto">
            <a:xfrm>
              <a:off x="12124793" y="4118666"/>
              <a:ext cx="2841169" cy="13418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633 w 3023"/>
                <a:gd name="T1" fmla="*/ 407523 h 1430"/>
                <a:gd name="T2" fmla="*/ 1067050 w 3023"/>
                <a:gd name="T3" fmla="*/ 0 h 1430"/>
                <a:gd name="T4" fmla="*/ 1088665 w 3023"/>
                <a:gd name="T5" fmla="*/ 52154 h 1430"/>
                <a:gd name="T6" fmla="*/ 0 w 3023"/>
                <a:gd name="T7" fmla="*/ 513990 h 1430"/>
                <a:gd name="T8" fmla="*/ 106633 w 3023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3" h="1430">
                  <a:moveTo>
                    <a:pt x="296" y="1133"/>
                  </a:moveTo>
                  <a:lnTo>
                    <a:pt x="2962" y="0"/>
                  </a:lnTo>
                  <a:lnTo>
                    <a:pt x="3022" y="145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rgbClr val="515D5D"/>
            </a:solidFill>
            <a:ln>
              <a:noFill/>
            </a:ln>
            <a:effectLst/>
          </p:spPr>
          <p:txBody>
            <a:bodyPr wrap="none" lIns="162445" tIns="81222" rIns="162445" bIns="81222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9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9"/>
            <p:cNvSpPr>
              <a:spLocks noChangeArrowheads="1"/>
            </p:cNvSpPr>
            <p:nvPr/>
          </p:nvSpPr>
          <p:spPr bwMode="auto">
            <a:xfrm>
              <a:off x="12124791" y="4255333"/>
              <a:ext cx="2899153" cy="1205163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4 0 0"/>
                <a:gd name="G4" fmla="+- 1 0 0"/>
                <a:gd name="T0" fmla="*/ 150879 w 3086"/>
                <a:gd name="T1" fmla="*/ 459087 h 1285"/>
                <a:gd name="T2" fmla="*/ 1110890 w 3086"/>
                <a:gd name="T3" fmla="*/ 51769 h 1285"/>
                <a:gd name="T4" fmla="*/ 1088204 w 3086"/>
                <a:gd name="T5" fmla="*/ 0 h 1285"/>
                <a:gd name="T6" fmla="*/ 0 w 3086"/>
                <a:gd name="T7" fmla="*/ 461603 h 1285"/>
                <a:gd name="T8" fmla="*/ 150879 w 3086"/>
                <a:gd name="T9" fmla="*/ 459087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6" h="1285">
                  <a:moveTo>
                    <a:pt x="419" y="1277"/>
                  </a:moveTo>
                  <a:lnTo>
                    <a:pt x="3085" y="144"/>
                  </a:lnTo>
                  <a:lnTo>
                    <a:pt x="3022" y="0"/>
                  </a:lnTo>
                  <a:lnTo>
                    <a:pt x="0" y="1284"/>
                  </a:lnTo>
                  <a:lnTo>
                    <a:pt x="419" y="1277"/>
                  </a:lnTo>
                </a:path>
              </a:pathLst>
            </a:custGeom>
            <a:solidFill>
              <a:srgbClr val="828286"/>
            </a:solidFill>
            <a:ln>
              <a:noFill/>
            </a:ln>
            <a:effectLst/>
          </p:spPr>
          <p:txBody>
            <a:bodyPr wrap="none" lIns="162445" tIns="81222" rIns="162445" bIns="81222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9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0"/>
            <p:cNvSpPr>
              <a:spLocks noChangeArrowheads="1"/>
            </p:cNvSpPr>
            <p:nvPr/>
          </p:nvSpPr>
          <p:spPr bwMode="auto">
            <a:xfrm>
              <a:off x="12157926" y="4097957"/>
              <a:ext cx="2841169" cy="13418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527 w 3026"/>
                <a:gd name="T1" fmla="*/ 407523 h 1430"/>
                <a:gd name="T2" fmla="*/ 1066712 w 3026"/>
                <a:gd name="T3" fmla="*/ 0 h 1430"/>
                <a:gd name="T4" fmla="*/ 1088665 w 3026"/>
                <a:gd name="T5" fmla="*/ 51795 h 1430"/>
                <a:gd name="T6" fmla="*/ 0 w 3026"/>
                <a:gd name="T7" fmla="*/ 513990 h 1430"/>
                <a:gd name="T8" fmla="*/ 106527 w 3026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" h="1430">
                  <a:moveTo>
                    <a:pt x="296" y="1133"/>
                  </a:moveTo>
                  <a:lnTo>
                    <a:pt x="2964" y="0"/>
                  </a:lnTo>
                  <a:lnTo>
                    <a:pt x="3025" y="144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lIns="162445" tIns="81222" rIns="162445" bIns="81222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9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21"/>
            <p:cNvSpPr>
              <a:spLocks noChangeArrowheads="1"/>
            </p:cNvSpPr>
            <p:nvPr/>
          </p:nvSpPr>
          <p:spPr bwMode="auto">
            <a:xfrm>
              <a:off x="12157924" y="4234626"/>
              <a:ext cx="2899153" cy="1209302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5 0 0"/>
                <a:gd name="G4" fmla="+- 1 0 0"/>
                <a:gd name="T0" fmla="*/ 151093 w 3089"/>
                <a:gd name="T1" fmla="*/ 460666 h 1286"/>
                <a:gd name="T2" fmla="*/ 1110890 w 3089"/>
                <a:gd name="T3" fmla="*/ 52267 h 1286"/>
                <a:gd name="T4" fmla="*/ 1088226 w 3089"/>
                <a:gd name="T5" fmla="*/ 0 h 1286"/>
                <a:gd name="T6" fmla="*/ 0 w 3089"/>
                <a:gd name="T7" fmla="*/ 463190 h 1286"/>
                <a:gd name="T8" fmla="*/ 151093 w 3089"/>
                <a:gd name="T9" fmla="*/ 46066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9" h="1286">
                  <a:moveTo>
                    <a:pt x="420" y="1278"/>
                  </a:moveTo>
                  <a:lnTo>
                    <a:pt x="3088" y="145"/>
                  </a:lnTo>
                  <a:lnTo>
                    <a:pt x="3025" y="0"/>
                  </a:lnTo>
                  <a:lnTo>
                    <a:pt x="0" y="1285"/>
                  </a:lnTo>
                  <a:lnTo>
                    <a:pt x="420" y="127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lIns="162445" tIns="81222" rIns="162445" bIns="81222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9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2"/>
            <p:cNvSpPr>
              <a:spLocks noChangeArrowheads="1"/>
            </p:cNvSpPr>
            <p:nvPr/>
          </p:nvSpPr>
          <p:spPr bwMode="auto">
            <a:xfrm>
              <a:off x="14560081" y="3770786"/>
              <a:ext cx="820046" cy="604652"/>
            </a:xfrm>
            <a:custGeom>
              <a:avLst/>
              <a:gdLst>
                <a:gd name="G0" fmla="+- 643 0 0"/>
                <a:gd name="G1" fmla="+- 643 0 0"/>
                <a:gd name="G2" fmla="+- 643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43 0 0"/>
                <a:gd name="T0" fmla="*/ 0 w 875"/>
                <a:gd name="T1" fmla="*/ 231415 h 644"/>
                <a:gd name="T2" fmla="*/ 0 w 875"/>
                <a:gd name="T3" fmla="*/ 231415 h 644"/>
                <a:gd name="T4" fmla="*/ 116390 w 875"/>
                <a:gd name="T5" fmla="*/ 84936 h 644"/>
                <a:gd name="T6" fmla="*/ 313966 w 875"/>
                <a:gd name="T7" fmla="*/ 0 h 644"/>
                <a:gd name="T8" fmla="*/ 221644 w 875"/>
                <a:gd name="T9" fmla="*/ 137841 h 644"/>
                <a:gd name="T10" fmla="*/ 0 w 875"/>
                <a:gd name="T11" fmla="*/ 23141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644">
                  <a:moveTo>
                    <a:pt x="0" y="643"/>
                  </a:moveTo>
                  <a:lnTo>
                    <a:pt x="0" y="643"/>
                  </a:lnTo>
                  <a:cubicBezTo>
                    <a:pt x="0" y="643"/>
                    <a:pt x="58" y="347"/>
                    <a:pt x="324" y="236"/>
                  </a:cubicBezTo>
                  <a:cubicBezTo>
                    <a:pt x="589" y="122"/>
                    <a:pt x="874" y="0"/>
                    <a:pt x="874" y="0"/>
                  </a:cubicBezTo>
                  <a:cubicBezTo>
                    <a:pt x="617" y="383"/>
                    <a:pt x="617" y="383"/>
                    <a:pt x="617" y="383"/>
                  </a:cubicBezTo>
                  <a:lnTo>
                    <a:pt x="0" y="643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lIns="162445" tIns="81222" rIns="162445" bIns="81222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9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ChangeArrowheads="1"/>
            </p:cNvSpPr>
            <p:nvPr/>
          </p:nvSpPr>
          <p:spPr bwMode="auto">
            <a:xfrm>
              <a:off x="14597357" y="4218063"/>
              <a:ext cx="1006418" cy="401719"/>
            </a:xfrm>
            <a:custGeom>
              <a:avLst/>
              <a:gdLst>
                <a:gd name="G0" fmla="+- 263 0 0"/>
                <a:gd name="G1" fmla="+- 263 0 0"/>
                <a:gd name="G2" fmla="+- 263 0 0"/>
                <a:gd name="G3" fmla="+- 1 0 0"/>
                <a:gd name="G4" fmla="*/ 1 35987 45568"/>
                <a:gd name="G5" fmla="*/ 1 35987 55552"/>
                <a:gd name="G6" fmla="*/ G5 1 180"/>
                <a:gd name="G7" fmla="*/ G4 1 G6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263 0 0"/>
                <a:gd name="T0" fmla="*/ 0 w 1071"/>
                <a:gd name="T1" fmla="*/ 94844 h 427"/>
                <a:gd name="T2" fmla="*/ 0 w 1071"/>
                <a:gd name="T3" fmla="*/ 94844 h 427"/>
                <a:gd name="T4" fmla="*/ 187298 w 1071"/>
                <a:gd name="T5" fmla="*/ 113236 h 427"/>
                <a:gd name="T6" fmla="*/ 385402 w 1071"/>
                <a:gd name="T7" fmla="*/ 28489 h 427"/>
                <a:gd name="T8" fmla="*/ 223317 w 1071"/>
                <a:gd name="T9" fmla="*/ 0 h 427"/>
                <a:gd name="T10" fmla="*/ 0 w 1071"/>
                <a:gd name="T11" fmla="*/ 9484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1" h="427">
                  <a:moveTo>
                    <a:pt x="0" y="263"/>
                  </a:moveTo>
                  <a:lnTo>
                    <a:pt x="0" y="263"/>
                  </a:lnTo>
                  <a:cubicBezTo>
                    <a:pt x="0" y="263"/>
                    <a:pt x="254" y="426"/>
                    <a:pt x="520" y="314"/>
                  </a:cubicBezTo>
                  <a:cubicBezTo>
                    <a:pt x="786" y="200"/>
                    <a:pt x="1070" y="79"/>
                    <a:pt x="1070" y="79"/>
                  </a:cubicBezTo>
                  <a:cubicBezTo>
                    <a:pt x="620" y="0"/>
                    <a:pt x="620" y="0"/>
                    <a:pt x="620" y="0"/>
                  </a:cubicBezTo>
                  <a:lnTo>
                    <a:pt x="0" y="26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62445" tIns="81222" rIns="162445" bIns="81222" anchor="ctr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9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20642" y="5064950"/>
            <a:ext cx="2522650" cy="831029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……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28539" y="4653201"/>
            <a:ext cx="1979280" cy="338460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haroni" panose="02010803020104030203" pitchFamily="2" charset="-79"/>
                <a:sym typeface="Arial" panose="020B0604020202020204" pitchFamily="34" charset="0"/>
              </a:rPr>
              <a:t>添加您的标题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32673" y="5064950"/>
            <a:ext cx="2522650" cy="831029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……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40570" y="4653201"/>
            <a:ext cx="1979280" cy="338460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haroni" panose="02010803020104030203" pitchFamily="2" charset="-79"/>
                <a:sym typeface="Arial" panose="020B0604020202020204" pitchFamily="34" charset="0"/>
              </a:rPr>
              <a:t>添加您的标题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44703" y="5064950"/>
            <a:ext cx="2522650" cy="831029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……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16386" y="4653201"/>
            <a:ext cx="1979280" cy="338460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haroni" panose="02010803020104030203" pitchFamily="2" charset="-79"/>
                <a:sym typeface="Arial" panose="020B0604020202020204" pitchFamily="34" charset="0"/>
              </a:rPr>
              <a:t>添加您的标题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56734" y="5064950"/>
            <a:ext cx="2522650" cy="831029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866775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点击输入简要文字内容，文字内容需概括精炼，不用多余的文字修饰，言简意赅的说明分项内容</a:t>
            </a:r>
            <a:r>
              <a:rPr lang="en-US" altLang="zh-CN" sz="1200" dirty="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……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228418" y="4653201"/>
            <a:ext cx="1979280" cy="338460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haroni" panose="02010803020104030203" pitchFamily="2" charset="-79"/>
                <a:sym typeface="Arial" panose="020B0604020202020204" pitchFamily="34" charset="0"/>
              </a:rPr>
              <a:t>添加您的标题</a:t>
            </a: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  <p:grpSp>
        <p:nvGrpSpPr>
          <p:cNvPr id="3" name="Group 20"/>
          <p:cNvGrpSpPr>
            <a:grpSpLocks noChangeAspect="1"/>
          </p:cNvGrpSpPr>
          <p:nvPr/>
        </p:nvGrpSpPr>
        <p:grpSpPr>
          <a:xfrm>
            <a:off x="4578075" y="3989368"/>
            <a:ext cx="431843" cy="299204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31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Freeform 35"/>
          <p:cNvSpPr>
            <a:spLocks noChangeAspect="1"/>
          </p:cNvSpPr>
          <p:nvPr/>
        </p:nvSpPr>
        <p:spPr bwMode="auto">
          <a:xfrm>
            <a:off x="1902031" y="3960396"/>
            <a:ext cx="359870" cy="357145"/>
          </a:xfrm>
          <a:custGeom>
            <a:avLst/>
            <a:gdLst>
              <a:gd name="T0" fmla="*/ 597 w 1245"/>
              <a:gd name="T1" fmla="*/ 1 h 1242"/>
              <a:gd name="T2" fmla="*/ 876 w 1245"/>
              <a:gd name="T3" fmla="*/ 315 h 1242"/>
              <a:gd name="T4" fmla="*/ 1006 w 1245"/>
              <a:gd name="T5" fmla="*/ 323 h 1242"/>
              <a:gd name="T6" fmla="*/ 1219 w 1245"/>
              <a:gd name="T7" fmla="*/ 438 h 1242"/>
              <a:gd name="T8" fmla="*/ 991 w 1245"/>
              <a:gd name="T9" fmla="*/ 755 h 1242"/>
              <a:gd name="T10" fmla="*/ 965 w 1245"/>
              <a:gd name="T11" fmla="*/ 1153 h 1242"/>
              <a:gd name="T12" fmla="*/ 630 w 1245"/>
              <a:gd name="T13" fmla="*/ 1026 h 1242"/>
              <a:gd name="T14" fmla="*/ 254 w 1245"/>
              <a:gd name="T15" fmla="*/ 1141 h 1242"/>
              <a:gd name="T16" fmla="*/ 254 w 1245"/>
              <a:gd name="T17" fmla="*/ 744 h 1242"/>
              <a:gd name="T18" fmla="*/ 24 w 1245"/>
              <a:gd name="T19" fmla="*/ 485 h 1242"/>
              <a:gd name="T20" fmla="*/ 229 w 1245"/>
              <a:gd name="T21" fmla="*/ 323 h 1242"/>
              <a:gd name="T22" fmla="*/ 394 w 1245"/>
              <a:gd name="T23" fmla="*/ 303 h 1242"/>
              <a:gd name="T24" fmla="*/ 548 w 1245"/>
              <a:gd name="T25" fmla="*/ 21 h 1242"/>
              <a:gd name="T26" fmla="*/ 597 w 1245"/>
              <a:gd name="T27" fmla="*/ 1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5" h="1242">
                <a:moveTo>
                  <a:pt x="597" y="1"/>
                </a:moveTo>
                <a:cubicBezTo>
                  <a:pt x="814" y="0"/>
                  <a:pt x="729" y="256"/>
                  <a:pt x="876" y="315"/>
                </a:cubicBezTo>
                <a:cubicBezTo>
                  <a:pt x="912" y="329"/>
                  <a:pt x="962" y="316"/>
                  <a:pt x="1006" y="323"/>
                </a:cubicBezTo>
                <a:cubicBezTo>
                  <a:pt x="1102" y="338"/>
                  <a:pt x="1204" y="343"/>
                  <a:pt x="1219" y="438"/>
                </a:cubicBezTo>
                <a:cubicBezTo>
                  <a:pt x="1245" y="597"/>
                  <a:pt x="1018" y="652"/>
                  <a:pt x="991" y="755"/>
                </a:cubicBezTo>
                <a:cubicBezTo>
                  <a:pt x="963" y="867"/>
                  <a:pt x="1142" y="1099"/>
                  <a:pt x="965" y="1153"/>
                </a:cubicBezTo>
                <a:cubicBezTo>
                  <a:pt x="814" y="1199"/>
                  <a:pt x="740" y="1044"/>
                  <a:pt x="630" y="1026"/>
                </a:cubicBezTo>
                <a:cubicBezTo>
                  <a:pt x="505" y="1005"/>
                  <a:pt x="422" y="1242"/>
                  <a:pt x="254" y="1141"/>
                </a:cubicBezTo>
                <a:cubicBezTo>
                  <a:pt x="119" y="1059"/>
                  <a:pt x="293" y="869"/>
                  <a:pt x="254" y="744"/>
                </a:cubicBezTo>
                <a:cubicBezTo>
                  <a:pt x="223" y="645"/>
                  <a:pt x="48" y="620"/>
                  <a:pt x="24" y="485"/>
                </a:cubicBezTo>
                <a:cubicBezTo>
                  <a:pt x="0" y="352"/>
                  <a:pt x="132" y="339"/>
                  <a:pt x="229" y="323"/>
                </a:cubicBezTo>
                <a:cubicBezTo>
                  <a:pt x="290" y="314"/>
                  <a:pt x="356" y="333"/>
                  <a:pt x="394" y="303"/>
                </a:cubicBezTo>
                <a:cubicBezTo>
                  <a:pt x="473" y="239"/>
                  <a:pt x="465" y="83"/>
                  <a:pt x="548" y="21"/>
                </a:cubicBezTo>
                <a:cubicBezTo>
                  <a:pt x="564" y="14"/>
                  <a:pt x="581" y="8"/>
                  <a:pt x="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Freeform 175"/>
          <p:cNvSpPr>
            <a:spLocks noChangeAspect="1" noEditPoints="1"/>
          </p:cNvSpPr>
          <p:nvPr/>
        </p:nvSpPr>
        <p:spPr bwMode="auto">
          <a:xfrm>
            <a:off x="10092084" y="3944900"/>
            <a:ext cx="251950" cy="410708"/>
          </a:xfrm>
          <a:custGeom>
            <a:avLst/>
            <a:gdLst>
              <a:gd name="T0" fmla="*/ 183 w 800"/>
              <a:gd name="T1" fmla="*/ 187 h 1294"/>
              <a:gd name="T2" fmla="*/ 131 w 800"/>
              <a:gd name="T3" fmla="*/ 209 h 1294"/>
              <a:gd name="T4" fmla="*/ 109 w 800"/>
              <a:gd name="T5" fmla="*/ 1111 h 1294"/>
              <a:gd name="T6" fmla="*/ 183 w 800"/>
              <a:gd name="T7" fmla="*/ 1186 h 1294"/>
              <a:gd name="T8" fmla="*/ 670 w 800"/>
              <a:gd name="T9" fmla="*/ 1164 h 1294"/>
              <a:gd name="T10" fmla="*/ 692 w 800"/>
              <a:gd name="T11" fmla="*/ 261 h 1294"/>
              <a:gd name="T12" fmla="*/ 618 w 800"/>
              <a:gd name="T13" fmla="*/ 187 h 1294"/>
              <a:gd name="T14" fmla="*/ 178 w 800"/>
              <a:gd name="T15" fmla="*/ 1100 h 1294"/>
              <a:gd name="T16" fmla="*/ 613 w 800"/>
              <a:gd name="T17" fmla="*/ 1011 h 1294"/>
              <a:gd name="T18" fmla="*/ 178 w 800"/>
              <a:gd name="T19" fmla="*/ 887 h 1294"/>
              <a:gd name="T20" fmla="*/ 613 w 800"/>
              <a:gd name="T21" fmla="*/ 977 h 1294"/>
              <a:gd name="T22" fmla="*/ 178 w 800"/>
              <a:gd name="T23" fmla="*/ 887 h 1294"/>
              <a:gd name="T24" fmla="*/ 178 w 800"/>
              <a:gd name="T25" fmla="*/ 847 h 1294"/>
              <a:gd name="T26" fmla="*/ 613 w 800"/>
              <a:gd name="T27" fmla="*/ 758 h 1294"/>
              <a:gd name="T28" fmla="*/ 178 w 800"/>
              <a:gd name="T29" fmla="*/ 634 h 1294"/>
              <a:gd name="T30" fmla="*/ 613 w 800"/>
              <a:gd name="T31" fmla="*/ 724 h 1294"/>
              <a:gd name="T32" fmla="*/ 178 w 800"/>
              <a:gd name="T33" fmla="*/ 634 h 1294"/>
              <a:gd name="T34" fmla="*/ 178 w 800"/>
              <a:gd name="T35" fmla="*/ 604 h 1294"/>
              <a:gd name="T36" fmla="*/ 613 w 800"/>
              <a:gd name="T37" fmla="*/ 514 h 1294"/>
              <a:gd name="T38" fmla="*/ 255 w 800"/>
              <a:gd name="T39" fmla="*/ 319 h 1294"/>
              <a:gd name="T40" fmla="*/ 363 w 800"/>
              <a:gd name="T41" fmla="*/ 381 h 1294"/>
              <a:gd name="T42" fmla="*/ 425 w 800"/>
              <a:gd name="T43" fmla="*/ 489 h 1294"/>
              <a:gd name="T44" fmla="*/ 534 w 800"/>
              <a:gd name="T45" fmla="*/ 381 h 1294"/>
              <a:gd name="T46" fmla="*/ 425 w 800"/>
              <a:gd name="T47" fmla="*/ 319 h 1294"/>
              <a:gd name="T48" fmla="*/ 363 w 800"/>
              <a:gd name="T49" fmla="*/ 210 h 1294"/>
              <a:gd name="T50" fmla="*/ 255 w 800"/>
              <a:gd name="T51" fmla="*/ 319 h 1294"/>
              <a:gd name="T52" fmla="*/ 251 w 800"/>
              <a:gd name="T53" fmla="*/ 78 h 1294"/>
              <a:gd name="T54" fmla="*/ 543 w 800"/>
              <a:gd name="T55" fmla="*/ 0 h 1294"/>
              <a:gd name="T56" fmla="*/ 618 w 800"/>
              <a:gd name="T57" fmla="*/ 78 h 1294"/>
              <a:gd name="T58" fmla="*/ 800 w 800"/>
              <a:gd name="T59" fmla="*/ 261 h 1294"/>
              <a:gd name="T60" fmla="*/ 747 w 800"/>
              <a:gd name="T61" fmla="*/ 1240 h 1294"/>
              <a:gd name="T62" fmla="*/ 618 w 800"/>
              <a:gd name="T63" fmla="*/ 1294 h 1294"/>
              <a:gd name="T64" fmla="*/ 54 w 800"/>
              <a:gd name="T65" fmla="*/ 1240 h 1294"/>
              <a:gd name="T66" fmla="*/ 0 w 800"/>
              <a:gd name="T67" fmla="*/ 261 h 1294"/>
              <a:gd name="T68" fmla="*/ 54 w 800"/>
              <a:gd name="T69" fmla="*/ 132 h 1294"/>
              <a:gd name="T70" fmla="*/ 183 w 800"/>
              <a:gd name="T71" fmla="*/ 78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1294">
                <a:moveTo>
                  <a:pt x="618" y="187"/>
                </a:moveTo>
                <a:lnTo>
                  <a:pt x="183" y="187"/>
                </a:lnTo>
                <a:cubicBezTo>
                  <a:pt x="163" y="187"/>
                  <a:pt x="144" y="195"/>
                  <a:pt x="131" y="208"/>
                </a:cubicBezTo>
                <a:lnTo>
                  <a:pt x="131" y="209"/>
                </a:lnTo>
                <a:cubicBezTo>
                  <a:pt x="117" y="222"/>
                  <a:pt x="109" y="241"/>
                  <a:pt x="109" y="261"/>
                </a:cubicBezTo>
                <a:lnTo>
                  <a:pt x="109" y="1111"/>
                </a:lnTo>
                <a:cubicBezTo>
                  <a:pt x="109" y="1132"/>
                  <a:pt x="117" y="1150"/>
                  <a:pt x="131" y="1164"/>
                </a:cubicBezTo>
                <a:cubicBezTo>
                  <a:pt x="144" y="1177"/>
                  <a:pt x="163" y="1186"/>
                  <a:pt x="183" y="1186"/>
                </a:cubicBezTo>
                <a:lnTo>
                  <a:pt x="618" y="1186"/>
                </a:lnTo>
                <a:cubicBezTo>
                  <a:pt x="638" y="1186"/>
                  <a:pt x="657" y="1177"/>
                  <a:pt x="670" y="1164"/>
                </a:cubicBezTo>
                <a:cubicBezTo>
                  <a:pt x="684" y="1150"/>
                  <a:pt x="692" y="1132"/>
                  <a:pt x="692" y="1111"/>
                </a:cubicBezTo>
                <a:lnTo>
                  <a:pt x="692" y="261"/>
                </a:lnTo>
                <a:cubicBezTo>
                  <a:pt x="692" y="241"/>
                  <a:pt x="684" y="222"/>
                  <a:pt x="670" y="209"/>
                </a:cubicBezTo>
                <a:cubicBezTo>
                  <a:pt x="657" y="195"/>
                  <a:pt x="638" y="187"/>
                  <a:pt x="618" y="187"/>
                </a:cubicBezTo>
                <a:close/>
                <a:moveTo>
                  <a:pt x="178" y="1011"/>
                </a:moveTo>
                <a:lnTo>
                  <a:pt x="178" y="1100"/>
                </a:lnTo>
                <a:lnTo>
                  <a:pt x="613" y="1100"/>
                </a:lnTo>
                <a:lnTo>
                  <a:pt x="613" y="1011"/>
                </a:lnTo>
                <a:lnTo>
                  <a:pt x="178" y="1011"/>
                </a:lnTo>
                <a:close/>
                <a:moveTo>
                  <a:pt x="178" y="887"/>
                </a:moveTo>
                <a:lnTo>
                  <a:pt x="178" y="977"/>
                </a:lnTo>
                <a:lnTo>
                  <a:pt x="613" y="977"/>
                </a:lnTo>
                <a:lnTo>
                  <a:pt x="613" y="887"/>
                </a:lnTo>
                <a:lnTo>
                  <a:pt x="178" y="887"/>
                </a:lnTo>
                <a:close/>
                <a:moveTo>
                  <a:pt x="178" y="758"/>
                </a:moveTo>
                <a:lnTo>
                  <a:pt x="178" y="847"/>
                </a:lnTo>
                <a:lnTo>
                  <a:pt x="613" y="847"/>
                </a:lnTo>
                <a:lnTo>
                  <a:pt x="613" y="758"/>
                </a:lnTo>
                <a:lnTo>
                  <a:pt x="178" y="758"/>
                </a:lnTo>
                <a:close/>
                <a:moveTo>
                  <a:pt x="178" y="634"/>
                </a:moveTo>
                <a:lnTo>
                  <a:pt x="178" y="724"/>
                </a:lnTo>
                <a:lnTo>
                  <a:pt x="613" y="724"/>
                </a:lnTo>
                <a:lnTo>
                  <a:pt x="613" y="634"/>
                </a:lnTo>
                <a:lnTo>
                  <a:pt x="178" y="634"/>
                </a:lnTo>
                <a:close/>
                <a:moveTo>
                  <a:pt x="178" y="514"/>
                </a:moveTo>
                <a:lnTo>
                  <a:pt x="178" y="604"/>
                </a:lnTo>
                <a:lnTo>
                  <a:pt x="613" y="604"/>
                </a:lnTo>
                <a:lnTo>
                  <a:pt x="613" y="514"/>
                </a:lnTo>
                <a:lnTo>
                  <a:pt x="178" y="514"/>
                </a:lnTo>
                <a:close/>
                <a:moveTo>
                  <a:pt x="255" y="319"/>
                </a:moveTo>
                <a:lnTo>
                  <a:pt x="255" y="381"/>
                </a:lnTo>
                <a:lnTo>
                  <a:pt x="363" y="381"/>
                </a:lnTo>
                <a:lnTo>
                  <a:pt x="363" y="489"/>
                </a:lnTo>
                <a:lnTo>
                  <a:pt x="425" y="489"/>
                </a:lnTo>
                <a:lnTo>
                  <a:pt x="425" y="381"/>
                </a:lnTo>
                <a:lnTo>
                  <a:pt x="534" y="381"/>
                </a:lnTo>
                <a:lnTo>
                  <a:pt x="534" y="319"/>
                </a:lnTo>
                <a:lnTo>
                  <a:pt x="425" y="319"/>
                </a:lnTo>
                <a:lnTo>
                  <a:pt x="425" y="210"/>
                </a:lnTo>
                <a:lnTo>
                  <a:pt x="363" y="210"/>
                </a:lnTo>
                <a:lnTo>
                  <a:pt x="363" y="319"/>
                </a:lnTo>
                <a:lnTo>
                  <a:pt x="255" y="319"/>
                </a:lnTo>
                <a:close/>
                <a:moveTo>
                  <a:pt x="183" y="78"/>
                </a:moveTo>
                <a:lnTo>
                  <a:pt x="251" y="78"/>
                </a:lnTo>
                <a:lnTo>
                  <a:pt x="251" y="0"/>
                </a:lnTo>
                <a:lnTo>
                  <a:pt x="543" y="0"/>
                </a:lnTo>
                <a:lnTo>
                  <a:pt x="543" y="78"/>
                </a:lnTo>
                <a:lnTo>
                  <a:pt x="618" y="78"/>
                </a:lnTo>
                <a:cubicBezTo>
                  <a:pt x="668" y="78"/>
                  <a:pt x="714" y="99"/>
                  <a:pt x="747" y="132"/>
                </a:cubicBezTo>
                <a:cubicBezTo>
                  <a:pt x="780" y="165"/>
                  <a:pt x="800" y="211"/>
                  <a:pt x="800" y="261"/>
                </a:cubicBezTo>
                <a:lnTo>
                  <a:pt x="800" y="1111"/>
                </a:lnTo>
                <a:cubicBezTo>
                  <a:pt x="800" y="1161"/>
                  <a:pt x="780" y="1207"/>
                  <a:pt x="747" y="1240"/>
                </a:cubicBezTo>
                <a:lnTo>
                  <a:pt x="746" y="1240"/>
                </a:lnTo>
                <a:cubicBezTo>
                  <a:pt x="713" y="1273"/>
                  <a:pt x="668" y="1294"/>
                  <a:pt x="618" y="1294"/>
                </a:cubicBezTo>
                <a:lnTo>
                  <a:pt x="183" y="1294"/>
                </a:lnTo>
                <a:cubicBezTo>
                  <a:pt x="133" y="1294"/>
                  <a:pt x="87" y="1273"/>
                  <a:pt x="54" y="1240"/>
                </a:cubicBezTo>
                <a:cubicBezTo>
                  <a:pt x="21" y="1207"/>
                  <a:pt x="0" y="1161"/>
                  <a:pt x="0" y="1111"/>
                </a:cubicBezTo>
                <a:lnTo>
                  <a:pt x="0" y="261"/>
                </a:lnTo>
                <a:cubicBezTo>
                  <a:pt x="0" y="211"/>
                  <a:pt x="21" y="165"/>
                  <a:pt x="54" y="132"/>
                </a:cubicBezTo>
                <a:lnTo>
                  <a:pt x="54" y="132"/>
                </a:lnTo>
                <a:lnTo>
                  <a:pt x="54" y="132"/>
                </a:lnTo>
                <a:cubicBezTo>
                  <a:pt x="88" y="99"/>
                  <a:pt x="133" y="78"/>
                  <a:pt x="183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Freeform 97"/>
          <p:cNvSpPr>
            <a:spLocks noChangeAspect="1" noEditPoints="1"/>
          </p:cNvSpPr>
          <p:nvPr/>
        </p:nvSpPr>
        <p:spPr bwMode="auto">
          <a:xfrm>
            <a:off x="7326091" y="3957505"/>
            <a:ext cx="359870" cy="362931"/>
          </a:xfrm>
          <a:custGeom>
            <a:avLst/>
            <a:gdLst>
              <a:gd name="T0" fmla="*/ 931 w 1200"/>
              <a:gd name="T1" fmla="*/ 1047 h 1200"/>
              <a:gd name="T2" fmla="*/ 681 w 1200"/>
              <a:gd name="T3" fmla="*/ 615 h 1200"/>
              <a:gd name="T4" fmla="*/ 1068 w 1200"/>
              <a:gd name="T5" fmla="*/ 299 h 1200"/>
              <a:gd name="T6" fmla="*/ 1156 w 1200"/>
              <a:gd name="T7" fmla="*/ 600 h 1200"/>
              <a:gd name="T8" fmla="*/ 931 w 1200"/>
              <a:gd name="T9" fmla="*/ 1047 h 1200"/>
              <a:gd name="T10" fmla="*/ 1029 w 1200"/>
              <a:gd name="T11" fmla="*/ 181 h 1200"/>
              <a:gd name="T12" fmla="*/ 618 w 1200"/>
              <a:gd name="T13" fmla="*/ 513 h 1200"/>
              <a:gd name="T14" fmla="*/ 618 w 1200"/>
              <a:gd name="T15" fmla="*/ 555 h 1200"/>
              <a:gd name="T16" fmla="*/ 1049 w 1200"/>
              <a:gd name="T17" fmla="*/ 203 h 1200"/>
              <a:gd name="T18" fmla="*/ 1029 w 1200"/>
              <a:gd name="T19" fmla="*/ 181 h 1200"/>
              <a:gd name="T20" fmla="*/ 985 w 1200"/>
              <a:gd name="T21" fmla="*/ 139 h 1200"/>
              <a:gd name="T22" fmla="*/ 618 w 1200"/>
              <a:gd name="T23" fmla="*/ 436 h 1200"/>
              <a:gd name="T24" fmla="*/ 618 w 1200"/>
              <a:gd name="T25" fmla="*/ 480 h 1200"/>
              <a:gd name="T26" fmla="*/ 1011 w 1200"/>
              <a:gd name="T27" fmla="*/ 163 h 1200"/>
              <a:gd name="T28" fmla="*/ 985 w 1200"/>
              <a:gd name="T29" fmla="*/ 139 h 1200"/>
              <a:gd name="T30" fmla="*/ 935 w 1200"/>
              <a:gd name="T31" fmla="*/ 102 h 1200"/>
              <a:gd name="T32" fmla="*/ 618 w 1200"/>
              <a:gd name="T33" fmla="*/ 358 h 1200"/>
              <a:gd name="T34" fmla="*/ 618 w 1200"/>
              <a:gd name="T35" fmla="*/ 402 h 1200"/>
              <a:gd name="T36" fmla="*/ 964 w 1200"/>
              <a:gd name="T37" fmla="*/ 123 h 1200"/>
              <a:gd name="T38" fmla="*/ 935 w 1200"/>
              <a:gd name="T39" fmla="*/ 102 h 1200"/>
              <a:gd name="T40" fmla="*/ 880 w 1200"/>
              <a:gd name="T41" fmla="*/ 69 h 1200"/>
              <a:gd name="T42" fmla="*/ 618 w 1200"/>
              <a:gd name="T43" fmla="*/ 281 h 1200"/>
              <a:gd name="T44" fmla="*/ 618 w 1200"/>
              <a:gd name="T45" fmla="*/ 325 h 1200"/>
              <a:gd name="T46" fmla="*/ 912 w 1200"/>
              <a:gd name="T47" fmla="*/ 87 h 1200"/>
              <a:gd name="T48" fmla="*/ 880 w 1200"/>
              <a:gd name="T49" fmla="*/ 69 h 1200"/>
              <a:gd name="T50" fmla="*/ 819 w 1200"/>
              <a:gd name="T51" fmla="*/ 41 h 1200"/>
              <a:gd name="T52" fmla="*/ 618 w 1200"/>
              <a:gd name="T53" fmla="*/ 203 h 1200"/>
              <a:gd name="T54" fmla="*/ 618 w 1200"/>
              <a:gd name="T55" fmla="*/ 247 h 1200"/>
              <a:gd name="T56" fmla="*/ 854 w 1200"/>
              <a:gd name="T57" fmla="*/ 56 h 1200"/>
              <a:gd name="T58" fmla="*/ 819 w 1200"/>
              <a:gd name="T59" fmla="*/ 41 h 1200"/>
              <a:gd name="T60" fmla="*/ 750 w 1200"/>
              <a:gd name="T61" fmla="*/ 19 h 1200"/>
              <a:gd name="T62" fmla="*/ 618 w 1200"/>
              <a:gd name="T63" fmla="*/ 126 h 1200"/>
              <a:gd name="T64" fmla="*/ 618 w 1200"/>
              <a:gd name="T65" fmla="*/ 170 h 1200"/>
              <a:gd name="T66" fmla="*/ 790 w 1200"/>
              <a:gd name="T67" fmla="*/ 31 h 1200"/>
              <a:gd name="T68" fmla="*/ 750 w 1200"/>
              <a:gd name="T69" fmla="*/ 19 h 1200"/>
              <a:gd name="T70" fmla="*/ 672 w 1200"/>
              <a:gd name="T71" fmla="*/ 4 h 1200"/>
              <a:gd name="T72" fmla="*/ 618 w 1200"/>
              <a:gd name="T73" fmla="*/ 48 h 1200"/>
              <a:gd name="T74" fmla="*/ 618 w 1200"/>
              <a:gd name="T75" fmla="*/ 92 h 1200"/>
              <a:gd name="T76" fmla="*/ 718 w 1200"/>
              <a:gd name="T77" fmla="*/ 12 h 1200"/>
              <a:gd name="T78" fmla="*/ 672 w 1200"/>
              <a:gd name="T79" fmla="*/ 4 h 1200"/>
              <a:gd name="T80" fmla="*/ 618 w 1200"/>
              <a:gd name="T81" fmla="*/ 0 h 1200"/>
              <a:gd name="T82" fmla="*/ 618 w 1200"/>
              <a:gd name="T83" fmla="*/ 15 h 1200"/>
              <a:gd name="T84" fmla="*/ 635 w 1200"/>
              <a:gd name="T85" fmla="*/ 1 h 1200"/>
              <a:gd name="T86" fmla="*/ 618 w 1200"/>
              <a:gd name="T87" fmla="*/ 0 h 1200"/>
              <a:gd name="T88" fmla="*/ 577 w 1200"/>
              <a:gd name="T89" fmla="*/ 608 h 1200"/>
              <a:gd name="T90" fmla="*/ 576 w 1200"/>
              <a:gd name="T91" fmla="*/ 605 h 1200"/>
              <a:gd name="T92" fmla="*/ 575 w 1200"/>
              <a:gd name="T93" fmla="*/ 600 h 1200"/>
              <a:gd name="T94" fmla="*/ 575 w 1200"/>
              <a:gd name="T95" fmla="*/ 0 h 1200"/>
              <a:gd name="T96" fmla="*/ 0 w 1200"/>
              <a:gd name="T97" fmla="*/ 600 h 1200"/>
              <a:gd name="T98" fmla="*/ 600 w 1200"/>
              <a:gd name="T99" fmla="*/ 1200 h 1200"/>
              <a:gd name="T100" fmla="*/ 879 w 1200"/>
              <a:gd name="T101" fmla="*/ 1131 h 1200"/>
              <a:gd name="T102" fmla="*/ 578 w 1200"/>
              <a:gd name="T103" fmla="*/ 610 h 1200"/>
              <a:gd name="T104" fmla="*/ 577 w 1200"/>
              <a:gd name="T105" fmla="*/ 608 h 1200"/>
              <a:gd name="T106" fmla="*/ 1077 w 1200"/>
              <a:gd name="T107" fmla="*/ 236 h 1200"/>
              <a:gd name="T108" fmla="*/ 624 w 1200"/>
              <a:gd name="T109" fmla="*/ 605 h 1200"/>
              <a:gd name="T110" fmla="*/ 916 w 1200"/>
              <a:gd name="T111" fmla="*/ 1109 h 1200"/>
              <a:gd name="T112" fmla="*/ 1200 w 1200"/>
              <a:gd name="T113" fmla="*/ 600 h 1200"/>
              <a:gd name="T114" fmla="*/ 1077 w 1200"/>
              <a:gd name="T115" fmla="*/ 236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00" h="1200">
                <a:moveTo>
                  <a:pt x="931" y="1047"/>
                </a:moveTo>
                <a:lnTo>
                  <a:pt x="681" y="615"/>
                </a:lnTo>
                <a:lnTo>
                  <a:pt x="1068" y="299"/>
                </a:lnTo>
                <a:cubicBezTo>
                  <a:pt x="1126" y="389"/>
                  <a:pt x="1156" y="492"/>
                  <a:pt x="1156" y="600"/>
                </a:cubicBezTo>
                <a:cubicBezTo>
                  <a:pt x="1156" y="778"/>
                  <a:pt x="1072" y="942"/>
                  <a:pt x="931" y="1047"/>
                </a:cubicBezTo>
                <a:close/>
                <a:moveTo>
                  <a:pt x="1029" y="181"/>
                </a:moveTo>
                <a:lnTo>
                  <a:pt x="618" y="513"/>
                </a:lnTo>
                <a:lnTo>
                  <a:pt x="618" y="555"/>
                </a:lnTo>
                <a:lnTo>
                  <a:pt x="1049" y="203"/>
                </a:lnTo>
                <a:lnTo>
                  <a:pt x="1029" y="181"/>
                </a:lnTo>
                <a:close/>
                <a:moveTo>
                  <a:pt x="985" y="139"/>
                </a:moveTo>
                <a:lnTo>
                  <a:pt x="618" y="436"/>
                </a:lnTo>
                <a:lnTo>
                  <a:pt x="618" y="480"/>
                </a:lnTo>
                <a:lnTo>
                  <a:pt x="1011" y="163"/>
                </a:lnTo>
                <a:lnTo>
                  <a:pt x="985" y="139"/>
                </a:lnTo>
                <a:close/>
                <a:moveTo>
                  <a:pt x="935" y="102"/>
                </a:moveTo>
                <a:lnTo>
                  <a:pt x="618" y="358"/>
                </a:lnTo>
                <a:lnTo>
                  <a:pt x="618" y="402"/>
                </a:lnTo>
                <a:lnTo>
                  <a:pt x="964" y="123"/>
                </a:lnTo>
                <a:lnTo>
                  <a:pt x="935" y="102"/>
                </a:lnTo>
                <a:close/>
                <a:moveTo>
                  <a:pt x="880" y="69"/>
                </a:moveTo>
                <a:lnTo>
                  <a:pt x="618" y="281"/>
                </a:lnTo>
                <a:lnTo>
                  <a:pt x="618" y="325"/>
                </a:lnTo>
                <a:lnTo>
                  <a:pt x="912" y="87"/>
                </a:lnTo>
                <a:cubicBezTo>
                  <a:pt x="901" y="81"/>
                  <a:pt x="891" y="75"/>
                  <a:pt x="880" y="69"/>
                </a:cubicBezTo>
                <a:close/>
                <a:moveTo>
                  <a:pt x="819" y="41"/>
                </a:moveTo>
                <a:lnTo>
                  <a:pt x="618" y="203"/>
                </a:lnTo>
                <a:lnTo>
                  <a:pt x="618" y="247"/>
                </a:lnTo>
                <a:lnTo>
                  <a:pt x="854" y="56"/>
                </a:lnTo>
                <a:cubicBezTo>
                  <a:pt x="843" y="51"/>
                  <a:pt x="831" y="46"/>
                  <a:pt x="819" y="41"/>
                </a:cubicBezTo>
                <a:close/>
                <a:moveTo>
                  <a:pt x="750" y="19"/>
                </a:moveTo>
                <a:lnTo>
                  <a:pt x="618" y="126"/>
                </a:lnTo>
                <a:lnTo>
                  <a:pt x="618" y="170"/>
                </a:lnTo>
                <a:lnTo>
                  <a:pt x="790" y="31"/>
                </a:lnTo>
                <a:cubicBezTo>
                  <a:pt x="777" y="26"/>
                  <a:pt x="764" y="22"/>
                  <a:pt x="750" y="19"/>
                </a:cubicBezTo>
                <a:close/>
                <a:moveTo>
                  <a:pt x="672" y="4"/>
                </a:moveTo>
                <a:lnTo>
                  <a:pt x="618" y="48"/>
                </a:lnTo>
                <a:lnTo>
                  <a:pt x="618" y="92"/>
                </a:lnTo>
                <a:lnTo>
                  <a:pt x="718" y="12"/>
                </a:lnTo>
                <a:cubicBezTo>
                  <a:pt x="703" y="9"/>
                  <a:pt x="688" y="6"/>
                  <a:pt x="672" y="4"/>
                </a:cubicBezTo>
                <a:close/>
                <a:moveTo>
                  <a:pt x="618" y="0"/>
                </a:moveTo>
                <a:lnTo>
                  <a:pt x="618" y="15"/>
                </a:lnTo>
                <a:lnTo>
                  <a:pt x="635" y="1"/>
                </a:lnTo>
                <a:lnTo>
                  <a:pt x="618" y="0"/>
                </a:lnTo>
                <a:close/>
                <a:moveTo>
                  <a:pt x="577" y="608"/>
                </a:moveTo>
                <a:lnTo>
                  <a:pt x="576" y="605"/>
                </a:lnTo>
                <a:lnTo>
                  <a:pt x="575" y="600"/>
                </a:lnTo>
                <a:lnTo>
                  <a:pt x="575" y="0"/>
                </a:lnTo>
                <a:cubicBezTo>
                  <a:pt x="255" y="13"/>
                  <a:pt x="0" y="277"/>
                  <a:pt x="0" y="600"/>
                </a:cubicBezTo>
                <a:cubicBezTo>
                  <a:pt x="0" y="931"/>
                  <a:pt x="268" y="1200"/>
                  <a:pt x="600" y="1200"/>
                </a:cubicBezTo>
                <a:cubicBezTo>
                  <a:pt x="701" y="1200"/>
                  <a:pt x="796" y="1175"/>
                  <a:pt x="879" y="1131"/>
                </a:cubicBezTo>
                <a:lnTo>
                  <a:pt x="578" y="610"/>
                </a:lnTo>
                <a:lnTo>
                  <a:pt x="577" y="608"/>
                </a:lnTo>
                <a:close/>
                <a:moveTo>
                  <a:pt x="1077" y="236"/>
                </a:moveTo>
                <a:lnTo>
                  <a:pt x="624" y="605"/>
                </a:lnTo>
                <a:lnTo>
                  <a:pt x="916" y="1109"/>
                </a:lnTo>
                <a:cubicBezTo>
                  <a:pt x="1086" y="1003"/>
                  <a:pt x="1200" y="815"/>
                  <a:pt x="1200" y="600"/>
                </a:cubicBezTo>
                <a:cubicBezTo>
                  <a:pt x="1200" y="463"/>
                  <a:pt x="1154" y="337"/>
                  <a:pt x="1077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4" rIns="91407" bIns="45704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0.23815 -0.18958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675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175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324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824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U-Turn Arrow 79"/>
          <p:cNvSpPr/>
          <p:nvPr/>
        </p:nvSpPr>
        <p:spPr>
          <a:xfrm rot="16200000" flipV="1">
            <a:off x="8397719" y="1216225"/>
            <a:ext cx="1414391" cy="4366972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64" tIns="43331" rIns="86664" bIns="43331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4" name="U-Turn Arrow 83"/>
          <p:cNvSpPr/>
          <p:nvPr/>
        </p:nvSpPr>
        <p:spPr>
          <a:xfrm rot="5400000" flipV="1">
            <a:off x="2304265" y="509030"/>
            <a:ext cx="1414391" cy="4366972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64" tIns="43331" rIns="86664" bIns="43331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U-Turn Arrow 84"/>
          <p:cNvSpPr/>
          <p:nvPr/>
        </p:nvSpPr>
        <p:spPr>
          <a:xfrm rot="5400000" flipV="1">
            <a:off x="2304265" y="2475915"/>
            <a:ext cx="1414391" cy="4366972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64" tIns="43331" rIns="86664" bIns="43331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U-Turn Arrow 85"/>
          <p:cNvSpPr/>
          <p:nvPr/>
        </p:nvSpPr>
        <p:spPr>
          <a:xfrm rot="16200000" flipV="1">
            <a:off x="8397719" y="3183112"/>
            <a:ext cx="1414391" cy="4366972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64" tIns="43331" rIns="86664" bIns="43331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70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Group 117"/>
          <p:cNvGrpSpPr/>
          <p:nvPr/>
        </p:nvGrpSpPr>
        <p:grpSpPr>
          <a:xfrm>
            <a:off x="4890276" y="2638839"/>
            <a:ext cx="2437381" cy="760873"/>
            <a:chOff x="3657600" y="1978993"/>
            <a:chExt cx="1828800" cy="570785"/>
          </a:xfrm>
        </p:grpSpPr>
        <p:sp>
          <p:nvSpPr>
            <p:cNvPr id="115" name="Rounded Rectangle 114"/>
            <p:cNvSpPr/>
            <p:nvPr/>
          </p:nvSpPr>
          <p:spPr bwMode="auto">
            <a:xfrm>
              <a:off x="3657600" y="1978993"/>
              <a:ext cx="1828800" cy="530519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71348" tIns="85674" rIns="171348" bIns="85674" numCol="1" rtlCol="0" anchor="ctr" anchorCtr="0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3657600" y="2019259"/>
              <a:ext cx="1828800" cy="53051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71348" tIns="85674" rIns="171348" bIns="85674" numCol="1" rtlCol="0" anchor="ctr" anchorCtr="0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</a:t>
              </a:r>
              <a:endParaRPr lang="en-US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18"/>
          <p:cNvGrpSpPr/>
          <p:nvPr/>
        </p:nvGrpSpPr>
        <p:grpSpPr>
          <a:xfrm>
            <a:off x="4890276" y="3622280"/>
            <a:ext cx="2437381" cy="760873"/>
            <a:chOff x="3657600" y="2716743"/>
            <a:chExt cx="1828800" cy="570785"/>
          </a:xfrm>
        </p:grpSpPr>
        <p:sp>
          <p:nvSpPr>
            <p:cNvPr id="116" name="Rounded Rectangle 115"/>
            <p:cNvSpPr/>
            <p:nvPr/>
          </p:nvSpPr>
          <p:spPr bwMode="auto">
            <a:xfrm>
              <a:off x="3657600" y="2716743"/>
              <a:ext cx="1828800" cy="530519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71348" tIns="85674" rIns="171348" bIns="85674" numCol="1" rtlCol="0" anchor="ctr" anchorCtr="0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3657600" y="2757009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71348" tIns="85674" rIns="171348" bIns="85674" numCol="1" rtlCol="0" anchor="ctr" anchorCtr="0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</a:t>
              </a:r>
              <a:endParaRPr lang="en-US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4890276" y="4605724"/>
            <a:ext cx="2437381" cy="760873"/>
            <a:chOff x="3657600" y="3454494"/>
            <a:chExt cx="1828800" cy="570785"/>
          </a:xfrm>
        </p:grpSpPr>
        <p:sp>
          <p:nvSpPr>
            <p:cNvPr id="117" name="Rounded Rectangle 116"/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71348" tIns="85674" rIns="171348" bIns="85674" numCol="1" rtlCol="0" anchor="ctr" anchorCtr="0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71348" tIns="85674" rIns="171348" bIns="85674" numCol="1" rtlCol="0" anchor="ctr" anchorCtr="0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</a:t>
              </a:r>
              <a:endParaRPr lang="en-US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6460719" y="5640244"/>
            <a:ext cx="710746" cy="710873"/>
            <a:chOff x="618873" y="1239440"/>
            <a:chExt cx="650476" cy="650470"/>
          </a:xfrm>
        </p:grpSpPr>
        <p:sp>
          <p:nvSpPr>
            <p:cNvPr id="92" name="Oval 91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13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48" tIns="85674" rIns="171348" bIns="8567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93"/>
          <p:cNvGrpSpPr/>
          <p:nvPr/>
        </p:nvGrpSpPr>
        <p:grpSpPr>
          <a:xfrm rot="10800000">
            <a:off x="4787713" y="1717849"/>
            <a:ext cx="710746" cy="710873"/>
            <a:chOff x="618873" y="1239440"/>
            <a:chExt cx="650476" cy="650470"/>
          </a:xfrm>
        </p:grpSpPr>
        <p:sp>
          <p:nvSpPr>
            <p:cNvPr id="95" name="Oval 94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13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71348" tIns="85674" rIns="171348" bIns="85674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1480545" y="2267274"/>
            <a:ext cx="3033659" cy="586075"/>
            <a:chOff x="7174424" y="1400217"/>
            <a:chExt cx="2276195" cy="439656"/>
          </a:xfrm>
        </p:grpSpPr>
        <p:sp>
          <p:nvSpPr>
            <p:cNvPr id="110" name="TextBox 109"/>
            <p:cNvSpPr txBox="1"/>
            <p:nvPr/>
          </p:nvSpPr>
          <p:spPr>
            <a:xfrm>
              <a:off x="7174424" y="1671086"/>
              <a:ext cx="2276195" cy="16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74424" y="1400217"/>
              <a:ext cx="716842" cy="21539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文字内容</a:t>
              </a:r>
              <a:endParaRPr lang="zh-CN" altLang="en-US" sz="18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7635683" y="3204868"/>
            <a:ext cx="3033659" cy="608066"/>
            <a:chOff x="7174424" y="1400217"/>
            <a:chExt cx="2276195" cy="456154"/>
          </a:xfrm>
        </p:grpSpPr>
        <p:sp>
          <p:nvSpPr>
            <p:cNvPr id="40" name="TextBox 109"/>
            <p:cNvSpPr txBox="1"/>
            <p:nvPr/>
          </p:nvSpPr>
          <p:spPr>
            <a:xfrm>
              <a:off x="7174424" y="1687584"/>
              <a:ext cx="2276195" cy="16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110"/>
            <p:cNvSpPr/>
            <p:nvPr/>
          </p:nvSpPr>
          <p:spPr>
            <a:xfrm>
              <a:off x="7174424" y="1400217"/>
              <a:ext cx="716842" cy="2153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文字内容</a:t>
              </a:r>
              <a:endParaRPr lang="zh-CN" altLang="en-US" sz="18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1498232" y="4177847"/>
            <a:ext cx="3033659" cy="594680"/>
            <a:chOff x="7174424" y="1400217"/>
            <a:chExt cx="2276195" cy="446111"/>
          </a:xfrm>
        </p:grpSpPr>
        <p:sp>
          <p:nvSpPr>
            <p:cNvPr id="43" name="TextBox 109"/>
            <p:cNvSpPr txBox="1"/>
            <p:nvPr/>
          </p:nvSpPr>
          <p:spPr>
            <a:xfrm>
              <a:off x="7174424" y="1677541"/>
              <a:ext cx="2276195" cy="16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110"/>
            <p:cNvSpPr/>
            <p:nvPr/>
          </p:nvSpPr>
          <p:spPr>
            <a:xfrm>
              <a:off x="7174424" y="1400217"/>
              <a:ext cx="716842" cy="21539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文字内容</a:t>
              </a:r>
              <a:endParaRPr lang="zh-CN" altLang="en-US" sz="18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7741806" y="5221589"/>
            <a:ext cx="3033659" cy="606491"/>
            <a:chOff x="7174424" y="1400217"/>
            <a:chExt cx="2276195" cy="454972"/>
          </a:xfrm>
        </p:grpSpPr>
        <p:sp>
          <p:nvSpPr>
            <p:cNvPr id="46" name="TextBox 109"/>
            <p:cNvSpPr txBox="1"/>
            <p:nvPr/>
          </p:nvSpPr>
          <p:spPr>
            <a:xfrm>
              <a:off x="7174424" y="1686402"/>
              <a:ext cx="2276195" cy="1687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请替换文字内容，点击添加相关标题</a:t>
              </a:r>
              <a:endParaRPr lang="zh-CN" altLang="en-US" sz="10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110"/>
            <p:cNvSpPr/>
            <p:nvPr/>
          </p:nvSpPr>
          <p:spPr>
            <a:xfrm>
              <a:off x="7174424" y="1400217"/>
              <a:ext cx="716842" cy="21539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6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文字内容</a:t>
              </a:r>
              <a:endParaRPr lang="zh-CN" altLang="en-US" sz="18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 animBg="1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8"/>
          <p:cNvSpPr/>
          <p:nvPr/>
        </p:nvSpPr>
        <p:spPr bwMode="auto">
          <a:xfrm>
            <a:off x="3430061" y="1786307"/>
            <a:ext cx="2156577" cy="7352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algn="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此部分内容作为文字排版占位显示（建议使用主题字体）</a:t>
            </a:r>
            <a:endParaRPr lang="zh-CN" altLang="en-US" sz="14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804350" y="1632676"/>
            <a:ext cx="1424573" cy="1424572"/>
            <a:chOff x="4353170" y="1223943"/>
            <a:chExt cx="1068877" cy="1068876"/>
          </a:xfrm>
        </p:grpSpPr>
        <p:sp>
          <p:nvSpPr>
            <p:cNvPr id="4" name="Freeform: Shape 2"/>
            <p:cNvSpPr/>
            <p:nvPr/>
          </p:nvSpPr>
          <p:spPr bwMode="auto">
            <a:xfrm>
              <a:off x="4353170" y="1223943"/>
              <a:ext cx="1068877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: Shape 9"/>
            <p:cNvSpPr/>
            <p:nvPr/>
          </p:nvSpPr>
          <p:spPr bwMode="auto">
            <a:xfrm>
              <a:off x="4926443" y="1790435"/>
              <a:ext cx="186776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01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Freeform: Shape 10"/>
          <p:cNvSpPr/>
          <p:nvPr/>
        </p:nvSpPr>
        <p:spPr bwMode="auto">
          <a:xfrm>
            <a:off x="2247024" y="2865828"/>
            <a:ext cx="2156577" cy="7352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algn="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此部分内容作为文字排版占位显示（建议使用主题字体）</a:t>
            </a:r>
            <a:endParaRPr lang="zh-CN" altLang="en-US" sz="146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Freeform: Shape 11"/>
          <p:cNvSpPr/>
          <p:nvPr/>
        </p:nvSpPr>
        <p:spPr bwMode="auto">
          <a:xfrm>
            <a:off x="1273484" y="3944525"/>
            <a:ext cx="2156577" cy="7352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algn="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此部分内容作为文字排版占位显示（建议使用主题字体）</a:t>
            </a:r>
            <a:endParaRPr lang="zh-CN" altLang="en-US" sz="146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Freeform: Shape 12"/>
          <p:cNvSpPr/>
          <p:nvPr/>
        </p:nvSpPr>
        <p:spPr bwMode="auto">
          <a:xfrm>
            <a:off x="8628850" y="1893930"/>
            <a:ext cx="2289669" cy="7615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此部分内容作为文字排版占位显示（建议使用主题字体）</a:t>
            </a:r>
            <a:endParaRPr lang="zh-CN" altLang="en-US" sz="146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Freeform: Shape 13"/>
          <p:cNvSpPr/>
          <p:nvPr/>
        </p:nvSpPr>
        <p:spPr bwMode="auto">
          <a:xfrm>
            <a:off x="7731714" y="3034245"/>
            <a:ext cx="2289669" cy="7615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此部分内容作为文字排版占位显示（建议使用主题字体）</a:t>
            </a:r>
            <a:endParaRPr lang="zh-CN" altLang="en-US" sz="146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Freeform: Shape 14"/>
          <p:cNvSpPr/>
          <p:nvPr/>
        </p:nvSpPr>
        <p:spPr bwMode="auto">
          <a:xfrm>
            <a:off x="6693271" y="4129376"/>
            <a:ext cx="2288848" cy="7615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lnSpcReduction="10000"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此部分内容作为文字排版占位显示（建议使用主题字体）</a:t>
            </a:r>
            <a:endParaRPr lang="zh-CN" altLang="en-US" sz="146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804350" y="2716305"/>
            <a:ext cx="1424573" cy="1425394"/>
            <a:chOff x="4353170" y="2037004"/>
            <a:chExt cx="1068877" cy="1069493"/>
          </a:xfrm>
        </p:grpSpPr>
        <p:sp>
          <p:nvSpPr>
            <p:cNvPr id="6" name="Freeform: Shape 4"/>
            <p:cNvSpPr/>
            <p:nvPr/>
          </p:nvSpPr>
          <p:spPr bwMode="auto">
            <a:xfrm>
              <a:off x="4353170" y="2037004"/>
              <a:ext cx="1068877" cy="10694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4926443" y="2572058"/>
              <a:ext cx="186776" cy="200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24828" y="2716305"/>
            <a:ext cx="1425394" cy="1425394"/>
            <a:chOff x="3543190" y="2037004"/>
            <a:chExt cx="1069493" cy="1069493"/>
          </a:xfrm>
        </p:grpSpPr>
        <p:sp>
          <p:nvSpPr>
            <p:cNvPr id="7" name="Freeform: Shape 5"/>
            <p:cNvSpPr/>
            <p:nvPr/>
          </p:nvSpPr>
          <p:spPr bwMode="auto">
            <a:xfrm>
              <a:off x="3543190" y="2037004"/>
              <a:ext cx="1069493" cy="10694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4129408" y="2572058"/>
              <a:ext cx="187393" cy="200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24828" y="3800755"/>
            <a:ext cx="1425394" cy="1424573"/>
            <a:chOff x="3543190" y="2850681"/>
            <a:chExt cx="1069493" cy="1068877"/>
          </a:xfrm>
        </p:grpSpPr>
        <p:sp>
          <p:nvSpPr>
            <p:cNvPr id="8" name="Freeform: Shape 6"/>
            <p:cNvSpPr/>
            <p:nvPr/>
          </p:nvSpPr>
          <p:spPr bwMode="auto">
            <a:xfrm>
              <a:off x="3543190" y="2850681"/>
              <a:ext cx="1069493" cy="10688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4129408" y="3382654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06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46129" y="3800755"/>
            <a:ext cx="1424575" cy="1424573"/>
            <a:chOff x="2733827" y="2850681"/>
            <a:chExt cx="1068878" cy="1068877"/>
          </a:xfrm>
        </p:grpSpPr>
        <p:sp>
          <p:nvSpPr>
            <p:cNvPr id="9" name="Freeform: Shape 7"/>
            <p:cNvSpPr/>
            <p:nvPr/>
          </p:nvSpPr>
          <p:spPr bwMode="auto">
            <a:xfrm>
              <a:off x="2733827" y="2850681"/>
              <a:ext cx="1068878" cy="10688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3302169" y="3382654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05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83049" y="1632676"/>
            <a:ext cx="1425395" cy="1424572"/>
            <a:chOff x="5162533" y="1223943"/>
            <a:chExt cx="1069494" cy="1068876"/>
          </a:xfrm>
        </p:grpSpPr>
        <p:sp>
          <p:nvSpPr>
            <p:cNvPr id="5" name="Freeform: Shape 3"/>
            <p:cNvSpPr/>
            <p:nvPr/>
          </p:nvSpPr>
          <p:spPr bwMode="auto">
            <a:xfrm>
              <a:off x="5162533" y="1223943"/>
              <a:ext cx="1069494" cy="1068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8179"/>
                  </a:moveTo>
                  <a:cubicBezTo>
                    <a:pt x="21599" y="7622"/>
                    <a:pt x="21372" y="7076"/>
                    <a:pt x="20962" y="6638"/>
                  </a:cubicBezTo>
                  <a:cubicBezTo>
                    <a:pt x="20062" y="5676"/>
                    <a:pt x="18556" y="5625"/>
                    <a:pt x="17878" y="6638"/>
                  </a:cubicBezTo>
                  <a:cubicBezTo>
                    <a:pt x="17743" y="6841"/>
                    <a:pt x="17659" y="7083"/>
                    <a:pt x="17459" y="7224"/>
                  </a:cubicBezTo>
                  <a:cubicBezTo>
                    <a:pt x="17008" y="7543"/>
                    <a:pt x="16381" y="7235"/>
                    <a:pt x="16358" y="6683"/>
                  </a:cubicBezTo>
                  <a:lnTo>
                    <a:pt x="16358" y="0"/>
                  </a:lnTo>
                  <a:lnTo>
                    <a:pt x="9675" y="0"/>
                  </a:lnTo>
                  <a:cubicBezTo>
                    <a:pt x="9123" y="23"/>
                    <a:pt x="8814" y="649"/>
                    <a:pt x="9133" y="1100"/>
                  </a:cubicBezTo>
                  <a:cubicBezTo>
                    <a:pt x="9274" y="1300"/>
                    <a:pt x="9517" y="1384"/>
                    <a:pt x="9719" y="1519"/>
                  </a:cubicBezTo>
                  <a:cubicBezTo>
                    <a:pt x="10733" y="2197"/>
                    <a:pt x="10681" y="3704"/>
                    <a:pt x="9719" y="4604"/>
                  </a:cubicBezTo>
                  <a:cubicBezTo>
                    <a:pt x="9282" y="5013"/>
                    <a:pt x="8735" y="5241"/>
                    <a:pt x="8179" y="5241"/>
                  </a:cubicBezTo>
                  <a:cubicBezTo>
                    <a:pt x="7622" y="5241"/>
                    <a:pt x="7076" y="5013"/>
                    <a:pt x="6638" y="4604"/>
                  </a:cubicBezTo>
                  <a:cubicBezTo>
                    <a:pt x="5676" y="3704"/>
                    <a:pt x="5625" y="2198"/>
                    <a:pt x="6638" y="1519"/>
                  </a:cubicBezTo>
                  <a:cubicBezTo>
                    <a:pt x="6840" y="1384"/>
                    <a:pt x="7083" y="1300"/>
                    <a:pt x="7224" y="1100"/>
                  </a:cubicBezTo>
                  <a:cubicBezTo>
                    <a:pt x="7543" y="649"/>
                    <a:pt x="7235" y="23"/>
                    <a:pt x="6683" y="0"/>
                  </a:cubicBezTo>
                  <a:lnTo>
                    <a:pt x="0" y="0"/>
                  </a:lnTo>
                  <a:lnTo>
                    <a:pt x="0" y="6683"/>
                  </a:lnTo>
                  <a:cubicBezTo>
                    <a:pt x="23" y="7235"/>
                    <a:pt x="649" y="7543"/>
                    <a:pt x="1100" y="7224"/>
                  </a:cubicBezTo>
                  <a:cubicBezTo>
                    <a:pt x="1300" y="7083"/>
                    <a:pt x="1384" y="6841"/>
                    <a:pt x="1519" y="6638"/>
                  </a:cubicBezTo>
                  <a:cubicBezTo>
                    <a:pt x="2197" y="5625"/>
                    <a:pt x="3704" y="5676"/>
                    <a:pt x="4604" y="6638"/>
                  </a:cubicBezTo>
                  <a:cubicBezTo>
                    <a:pt x="5013" y="7076"/>
                    <a:pt x="5241" y="7622"/>
                    <a:pt x="5241" y="8179"/>
                  </a:cubicBezTo>
                  <a:cubicBezTo>
                    <a:pt x="5241" y="8735"/>
                    <a:pt x="5013" y="9282"/>
                    <a:pt x="4604" y="9719"/>
                  </a:cubicBezTo>
                  <a:cubicBezTo>
                    <a:pt x="3704" y="10681"/>
                    <a:pt x="2198" y="10732"/>
                    <a:pt x="1519" y="9719"/>
                  </a:cubicBezTo>
                  <a:cubicBezTo>
                    <a:pt x="1384" y="9517"/>
                    <a:pt x="1300" y="9274"/>
                    <a:pt x="1100" y="9133"/>
                  </a:cubicBezTo>
                  <a:cubicBezTo>
                    <a:pt x="649" y="8814"/>
                    <a:pt x="23" y="9123"/>
                    <a:pt x="0" y="9675"/>
                  </a:cubicBezTo>
                  <a:lnTo>
                    <a:pt x="0" y="16358"/>
                  </a:lnTo>
                  <a:lnTo>
                    <a:pt x="6683" y="16358"/>
                  </a:lnTo>
                  <a:cubicBezTo>
                    <a:pt x="7235" y="16381"/>
                    <a:pt x="7543" y="17008"/>
                    <a:pt x="7224" y="17459"/>
                  </a:cubicBezTo>
                  <a:cubicBezTo>
                    <a:pt x="7083" y="17659"/>
                    <a:pt x="6840" y="17743"/>
                    <a:pt x="6638" y="17878"/>
                  </a:cubicBezTo>
                  <a:cubicBezTo>
                    <a:pt x="5625" y="18556"/>
                    <a:pt x="5676" y="20062"/>
                    <a:pt x="6638" y="20962"/>
                  </a:cubicBezTo>
                  <a:cubicBezTo>
                    <a:pt x="7076" y="21372"/>
                    <a:pt x="7622" y="21600"/>
                    <a:pt x="8179" y="21599"/>
                  </a:cubicBezTo>
                  <a:cubicBezTo>
                    <a:pt x="8735" y="21599"/>
                    <a:pt x="9282" y="21372"/>
                    <a:pt x="9719" y="20962"/>
                  </a:cubicBezTo>
                  <a:cubicBezTo>
                    <a:pt x="10681" y="20062"/>
                    <a:pt x="10733" y="18556"/>
                    <a:pt x="9719" y="17878"/>
                  </a:cubicBezTo>
                  <a:cubicBezTo>
                    <a:pt x="9517" y="17743"/>
                    <a:pt x="9274" y="17659"/>
                    <a:pt x="9133" y="17459"/>
                  </a:cubicBezTo>
                  <a:cubicBezTo>
                    <a:pt x="8814" y="17008"/>
                    <a:pt x="9123" y="16381"/>
                    <a:pt x="9675" y="16358"/>
                  </a:cubicBezTo>
                  <a:lnTo>
                    <a:pt x="16358" y="16358"/>
                  </a:lnTo>
                  <a:lnTo>
                    <a:pt x="16358" y="9675"/>
                  </a:lnTo>
                  <a:cubicBezTo>
                    <a:pt x="16381" y="9123"/>
                    <a:pt x="17008" y="8814"/>
                    <a:pt x="17459" y="9133"/>
                  </a:cubicBezTo>
                  <a:cubicBezTo>
                    <a:pt x="17659" y="9274"/>
                    <a:pt x="17743" y="9517"/>
                    <a:pt x="17878" y="9719"/>
                  </a:cubicBezTo>
                  <a:cubicBezTo>
                    <a:pt x="18556" y="10732"/>
                    <a:pt x="20062" y="10681"/>
                    <a:pt x="20962" y="9719"/>
                  </a:cubicBezTo>
                  <a:cubicBezTo>
                    <a:pt x="21372" y="9282"/>
                    <a:pt x="21600" y="8735"/>
                    <a:pt x="21599" y="8179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sz="170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5738889" y="1790435"/>
              <a:ext cx="187393" cy="200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  <a:endParaRPr lang="id-ID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9356" y="1398369"/>
            <a:ext cx="2626621" cy="2576827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1228166" y="1300688"/>
            <a:ext cx="2843614" cy="2740874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2590" y="5577224"/>
            <a:ext cx="10646820" cy="53149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26"/>
          <p:cNvGrpSpPr/>
          <p:nvPr/>
        </p:nvGrpSpPr>
        <p:grpSpPr bwMode="auto">
          <a:xfrm>
            <a:off x="1405326" y="4132932"/>
            <a:ext cx="2476804" cy="827137"/>
            <a:chOff x="680210" y="1949615"/>
            <a:chExt cx="1718591" cy="620839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680210" y="2171523"/>
              <a:ext cx="1718591" cy="398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866775" fontAlgn="base">
                <a:lnSpc>
                  <a:spcPct val="150000"/>
                </a:lnSpc>
                <a:spcAft>
                  <a:spcPct val="0"/>
                </a:spcAft>
                <a:buNone/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210" y="1949615"/>
              <a:ext cx="1330361" cy="15396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4772879" y="1398369"/>
            <a:ext cx="2655853" cy="2576827"/>
          </a:xfrm>
          <a:prstGeom prst="rect">
            <a:avLst/>
          </a:prstGeom>
          <a:blipFill dpi="0" rotWithShape="1">
            <a:blip r:embed="rId2"/>
            <a:srcRect/>
            <a:stretch>
              <a:fillRect l="1" r="-198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4685825" y="1300688"/>
            <a:ext cx="2843614" cy="2740874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" name="组合 31"/>
          <p:cNvGrpSpPr/>
          <p:nvPr/>
        </p:nvGrpSpPr>
        <p:grpSpPr bwMode="auto">
          <a:xfrm>
            <a:off x="4905903" y="4132934"/>
            <a:ext cx="2435774" cy="1011612"/>
            <a:chOff x="578159" y="1949614"/>
            <a:chExt cx="1777231" cy="759303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3"/>
              <a:ext cx="1777231" cy="53739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866775" fontAlgn="base">
                <a:lnSpc>
                  <a:spcPct val="150000"/>
                </a:lnSpc>
                <a:spcAft>
                  <a:spcPct val="0"/>
                </a:spcAft>
                <a:buNone/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1539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8255639" y="1398369"/>
            <a:ext cx="2626621" cy="257682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8143482" y="1300688"/>
            <a:ext cx="2843614" cy="2740874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" name="组合 36"/>
          <p:cNvGrpSpPr/>
          <p:nvPr/>
        </p:nvGrpSpPr>
        <p:grpSpPr bwMode="auto">
          <a:xfrm>
            <a:off x="8365449" y="4132934"/>
            <a:ext cx="2435771" cy="1011612"/>
            <a:chOff x="578159" y="1949614"/>
            <a:chExt cx="1971069" cy="759303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3"/>
              <a:ext cx="1971069" cy="53739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866775" fontAlgn="base">
                <a:lnSpc>
                  <a:spcPct val="150000"/>
                </a:lnSpc>
                <a:spcAft>
                  <a:spcPct val="0"/>
                </a:spcAft>
                <a:buNone/>
              </a:pPr>
              <a:r>
                <a:rPr lang="zh-CN" alt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1539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3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20" grpId="0"/>
      <p:bldP spid="30" grpId="0" animBg="1"/>
      <p:bldP spid="31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265" r="-10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370399" y="2724614"/>
            <a:ext cx="1408773" cy="14087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5098497" y="351843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6472197" y="352454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098497" y="3889005"/>
            <a:ext cx="1920108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6472197" y="388900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098497" y="2617952"/>
            <a:ext cx="3888219" cy="802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</a:pPr>
            <a:r>
              <a:rPr lang="zh-CN" altLang="en-US" sz="3790" dirty="0">
                <a:solidFill>
                  <a:prstClr val="white"/>
                </a:solidFill>
                <a:latin typeface="造字工房悦黑体验版常规体" pitchFamily="50" charset="-122"/>
                <a:ea typeface="造字工房悦黑体验版常规体" pitchFamily="50" charset="-122"/>
                <a:cs typeface="宋体" panose="02010600030101010101" pitchFamily="2" charset="-122"/>
              </a:rPr>
              <a:t>标题文字</a:t>
            </a:r>
            <a:endParaRPr lang="zh-CN" altLang="en-US" sz="3790" dirty="0">
              <a:solidFill>
                <a:prstClr val="white"/>
              </a:solidFill>
              <a:latin typeface="造字工房悦黑体验版常规体" pitchFamily="50" charset="-122"/>
              <a:ea typeface="造字工房悦黑体验版常规体" pitchFamily="50" charset="-122"/>
              <a:cs typeface="宋体" panose="02010600030101010101" pitchFamily="2" charset="-122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3663638" y="2751930"/>
            <a:ext cx="1033937" cy="13538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spc="400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  <a:endParaRPr lang="zh-CN" altLang="en-US" sz="8800" spc="4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8074573" y="3524544"/>
            <a:ext cx="155698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 defTabSz="8667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矩形 22"/>
          <p:cNvSpPr>
            <a:spLocks noChangeArrowheads="1"/>
          </p:cNvSpPr>
          <p:nvPr/>
        </p:nvSpPr>
        <p:spPr bwMode="auto">
          <a:xfrm>
            <a:off x="6518285" y="1492006"/>
            <a:ext cx="5671500" cy="3015155"/>
          </a:xfrm>
          <a:prstGeom prst="rect">
            <a:avLst/>
          </a:prstGeom>
          <a:solidFill>
            <a:schemeClr val="bg1">
              <a:lumMod val="95000"/>
              <a:alpha val="29803"/>
            </a:schemeClr>
          </a:solidFill>
          <a:ln>
            <a:noFill/>
          </a:ln>
        </p:spPr>
        <p:txBody>
          <a:bodyPr lIns="121838" tIns="60919" rIns="121838" bIns="60919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defTabSz="866775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771" name="任意多边形 4"/>
          <p:cNvSpPr>
            <a:spLocks noChangeArrowheads="1"/>
          </p:cNvSpPr>
          <p:nvPr/>
        </p:nvSpPr>
        <p:spPr bwMode="auto">
          <a:xfrm>
            <a:off x="11654864" y="6161682"/>
            <a:ext cx="634574" cy="399905"/>
          </a:xfrm>
          <a:custGeom>
            <a:avLst/>
            <a:gdLst>
              <a:gd name="T0" fmla="*/ 154365 w 808522"/>
              <a:gd name="T1" fmla="*/ 0 h 510140"/>
              <a:gd name="T2" fmla="*/ 157334 w 808522"/>
              <a:gd name="T3" fmla="*/ 0 h 510140"/>
              <a:gd name="T4" fmla="*/ 498719 w 808522"/>
              <a:gd name="T5" fmla="*/ 0 h 510140"/>
              <a:gd name="T6" fmla="*/ 498719 w 808522"/>
              <a:gd name="T7" fmla="*/ 313717 h 510140"/>
              <a:gd name="T8" fmla="*/ 157341 w 808522"/>
              <a:gd name="T9" fmla="*/ 313717 h 510140"/>
              <a:gd name="T10" fmla="*/ 157334 w 808522"/>
              <a:gd name="T11" fmla="*/ 313718 h 510140"/>
              <a:gd name="T12" fmla="*/ 157328 w 808522"/>
              <a:gd name="T13" fmla="*/ 313717 h 510140"/>
              <a:gd name="T14" fmla="*/ 154365 w 808522"/>
              <a:gd name="T15" fmla="*/ 313717 h 510140"/>
              <a:gd name="T16" fmla="*/ 154365 w 808522"/>
              <a:gd name="T17" fmla="*/ 313420 h 510140"/>
              <a:gd name="T18" fmla="*/ 125625 w 808522"/>
              <a:gd name="T19" fmla="*/ 310531 h 510140"/>
              <a:gd name="T20" fmla="*/ 0 w 808522"/>
              <a:gd name="T21" fmla="*/ 156859 h 510140"/>
              <a:gd name="T22" fmla="*/ 125625 w 808522"/>
              <a:gd name="T23" fmla="*/ 3187 h 510140"/>
              <a:gd name="T24" fmla="*/ 154365 w 808522"/>
              <a:gd name="T25" fmla="*/ 298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lnTo>
                  <a:pt x="250256" y="0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379" tIns="45690" rIns="91379" bIns="45690" anchor="ctr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772" name="TextBox 15"/>
          <p:cNvSpPr>
            <a:spLocks noChangeArrowheads="1"/>
          </p:cNvSpPr>
          <p:nvPr/>
        </p:nvSpPr>
        <p:spPr bwMode="auto">
          <a:xfrm>
            <a:off x="11734187" y="6207705"/>
            <a:ext cx="453720" cy="2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4" tIns="34256" rIns="68514" bIns="3425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defTabSz="866775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146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 Unicode MS" panose="020B0604020202020204" pitchFamily="34" charset="-122"/>
                <a:sym typeface="Arial" panose="020B0604020202020204" pitchFamily="34" charset="0"/>
              </a:rPr>
              <a:t>* </a:t>
            </a:r>
            <a:endParaRPr lang="zh-CN" altLang="zh-CN" sz="146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pic>
        <p:nvPicPr>
          <p:cNvPr id="9225" name="图片 2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06" y="1351719"/>
            <a:ext cx="4943600" cy="329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9227" name="矩形 19"/>
          <p:cNvSpPr>
            <a:spLocks noChangeArrowheads="1"/>
          </p:cNvSpPr>
          <p:nvPr/>
        </p:nvSpPr>
        <p:spPr bwMode="auto">
          <a:xfrm>
            <a:off x="6984404" y="2118202"/>
            <a:ext cx="4530854" cy="163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369" tIns="45687" rIns="91369" bIns="456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defTabSz="866775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右键点击图片选择设置图片格式可直接替换图片。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866775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您可以点击文字框输入您的描述说明，或者通过复制粘贴，在此录入上述图表的综合描述说明。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866775" eaLnBrk="1" fontAlgn="base" hangingPunct="1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 。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28" name="矩形 47"/>
          <p:cNvSpPr>
            <a:spLocks noChangeArrowheads="1"/>
          </p:cNvSpPr>
          <p:nvPr/>
        </p:nvSpPr>
        <p:spPr bwMode="auto">
          <a:xfrm>
            <a:off x="1419195" y="5004816"/>
            <a:ext cx="9509082" cy="7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369" tIns="45687" rIns="91369" bIns="4568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defTabSz="866775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</a:t>
            </a:r>
            <a:endParaRPr lang="en-US" altLang="zh-CN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defTabSz="866775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在此录入上述图表的综合描述说明，在此录入上述图表的综合描述说明。在此录入上述图表的综合描述说明。</a:t>
            </a:r>
            <a:endParaRPr lang="zh-CN" alt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2601090" y="2322916"/>
            <a:ext cx="280798" cy="442752"/>
            <a:chOff x="0" y="0"/>
            <a:chExt cx="474034" cy="743490"/>
          </a:xfrm>
          <a:solidFill>
            <a:schemeClr val="accent1"/>
          </a:solidFill>
        </p:grpSpPr>
        <p:grpSp>
          <p:nvGrpSpPr>
            <p:cNvPr id="4" name="组合 15"/>
            <p:cNvGrpSpPr/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32783" name="同心圆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5201579 w 21600"/>
                  <a:gd name="T1" fmla="*/ 0 h 21600"/>
                  <a:gd name="T2" fmla="*/ 1523383 w 21600"/>
                  <a:gd name="T3" fmla="*/ 1523383 h 21600"/>
                  <a:gd name="T4" fmla="*/ 0 w 21600"/>
                  <a:gd name="T5" fmla="*/ 5201579 h 21600"/>
                  <a:gd name="T6" fmla="*/ 1523383 w 21600"/>
                  <a:gd name="T7" fmla="*/ 8879776 h 21600"/>
                  <a:gd name="T8" fmla="*/ 5201579 w 21600"/>
                  <a:gd name="T9" fmla="*/ 10403159 h 21600"/>
                  <a:gd name="T10" fmla="*/ 8879776 w 21600"/>
                  <a:gd name="T11" fmla="*/ 8879776 h 21600"/>
                  <a:gd name="T12" fmla="*/ 10403159 w 21600"/>
                  <a:gd name="T13" fmla="*/ 5201579 h 21600"/>
                  <a:gd name="T14" fmla="*/ 8879776 w 21600"/>
                  <a:gd name="T15" fmla="*/ 15233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784" name="等腰三角形 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defTabSz="866775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zh-CN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82" name="椭圆 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866775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2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62047" y="355223"/>
            <a:ext cx="3020789" cy="5009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spc="284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添加标题文字</a:t>
            </a:r>
            <a:endParaRPr lang="zh-CN" altLang="en-US" sz="2655" spc="284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27" y="310028"/>
            <a:ext cx="528121" cy="528121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7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bldLvl="0" animBg="1" autoUpdateAnimBg="0"/>
      <p:bldP spid="9227" grpId="0" bldLvl="0" autoUpdateAnimBg="0"/>
      <p:bldP spid="9228" grpId="0" bldLvl="0" autoUpdateAnimBg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0105医疗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C1"/>
      </a:accent1>
      <a:accent2>
        <a:srgbClr val="01B0F1"/>
      </a:accent2>
      <a:accent3>
        <a:srgbClr val="0071C1"/>
      </a:accent3>
      <a:accent4>
        <a:srgbClr val="01B0F1"/>
      </a:accent4>
      <a:accent5>
        <a:srgbClr val="0071C1"/>
      </a:accent5>
      <a:accent6>
        <a:srgbClr val="01B0F1"/>
      </a:accent6>
      <a:hlink>
        <a:srgbClr val="0071C1"/>
      </a:hlink>
      <a:folHlink>
        <a:srgbClr val="01B0F1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4072</Words>
  <Application>WPS 演示</Application>
  <PresentationFormat>宽屏</PresentationFormat>
  <Paragraphs>460</Paragraphs>
  <Slides>26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Arial</vt:lpstr>
      <vt:lpstr>宋体</vt:lpstr>
      <vt:lpstr>Wingdings</vt:lpstr>
      <vt:lpstr>Lato Light</vt:lpstr>
      <vt:lpstr>Segoe Print</vt:lpstr>
      <vt:lpstr>Glegoo</vt:lpstr>
      <vt:lpstr>Mission Gothic Regular</vt:lpstr>
      <vt:lpstr>Arial</vt:lpstr>
      <vt:lpstr>微软雅黑</vt:lpstr>
      <vt:lpstr>Calibri</vt:lpstr>
      <vt:lpstr>Agency FB</vt:lpstr>
      <vt:lpstr>造字工房悦黑体验版常规体</vt:lpstr>
      <vt:lpstr>黑体</vt:lpstr>
      <vt:lpstr>Aharoni</vt:lpstr>
      <vt:lpstr>Century Gothic</vt:lpstr>
      <vt:lpstr>方正兰亭黑_GBK</vt:lpstr>
      <vt:lpstr>Arial Unicode MS</vt:lpstr>
      <vt:lpstr>Neris Thin</vt:lpstr>
      <vt:lpstr>等线</vt:lpstr>
      <vt:lpstr>Adobe Arabic</vt:lpstr>
      <vt:lpstr>Open Sans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</cp:revision>
  <dcterms:created xsi:type="dcterms:W3CDTF">2018-04-03T13:13:00Z</dcterms:created>
  <dcterms:modified xsi:type="dcterms:W3CDTF">2024-04-29T17:29:58Z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C0DE119E271140F8A477B9628B8019A6_13</vt:lpwstr>
  </property>
  <property fmtid="{D5CDD505-2E9C-101B-9397-08002B2CF9AE}" pid="3" name="KSOProductBuildVer">
    <vt:lpwstr>2052-12.1.0.16417</vt:lpwstr>
  </property>
</Properties>
</file>