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16"/>
  </p:notesMasterIdLst>
  <p:sldIdLst>
    <p:sldId id="285" r:id="rId4"/>
    <p:sldId id="287" r:id="rId5"/>
    <p:sldId id="288" r:id="rId6"/>
    <p:sldId id="304" r:id="rId7"/>
    <p:sldId id="271" r:id="rId8"/>
    <p:sldId id="264" r:id="rId9"/>
    <p:sldId id="272" r:id="rId10"/>
    <p:sldId id="274" r:id="rId11"/>
    <p:sldId id="305" r:id="rId12"/>
    <p:sldId id="289" r:id="rId13"/>
    <p:sldId id="281" r:id="rId14"/>
    <p:sldId id="279" r:id="rId15"/>
    <p:sldId id="293" r:id="rId17"/>
    <p:sldId id="306" r:id="rId18"/>
    <p:sldId id="295" r:id="rId19"/>
    <p:sldId id="273" r:id="rId20"/>
    <p:sldId id="280" r:id="rId21"/>
    <p:sldId id="284" r:id="rId22"/>
    <p:sldId id="307" r:id="rId23"/>
    <p:sldId id="275" r:id="rId24"/>
    <p:sldId id="278" r:id="rId25"/>
    <p:sldId id="292" r:id="rId26"/>
    <p:sldId id="309" r:id="rId27"/>
    <p:sldId id="266" r:id="rId28"/>
    <p:sldId id="311" r:id="rId29"/>
    <p:sldId id="327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余子面" initials="余子面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D3868"/>
    <a:srgbClr val="024581"/>
    <a:srgbClr val="00C3C7"/>
    <a:srgbClr val="9499B8"/>
    <a:srgbClr val="12599D"/>
    <a:srgbClr val="035CAC"/>
    <a:srgbClr val="317ABB"/>
    <a:srgbClr val="047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838" autoAdjust="0"/>
  </p:normalViewPr>
  <p:slideViewPr>
    <p:cSldViewPr snapToGrid="0" showGuides="1">
      <p:cViewPr varScale="1">
        <p:scale>
          <a:sx n="108" d="100"/>
          <a:sy n="108" d="100"/>
        </p:scale>
        <p:origin x="65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gs" Target="tags/tag28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C0A44-1041-44F2-8A20-103242BB36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53466-8FBA-4EF3-9E35-4F87AC643C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53466-8FBA-4EF3-9E35-4F87AC643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70958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.xml"/><Relationship Id="rId4" Type="http://schemas.openxmlformats.org/officeDocument/2006/relationships/image" Target="../media/image25.jpeg"/><Relationship Id="rId3" Type="http://schemas.openxmlformats.org/officeDocument/2006/relationships/tags" Target="../tags/tag19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6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656912" y="1336619"/>
            <a:ext cx="2775019" cy="1200329"/>
            <a:chOff x="993496" y="906505"/>
            <a:chExt cx="2775019" cy="1200329"/>
          </a:xfrm>
        </p:grpSpPr>
        <p:sp>
          <p:nvSpPr>
            <p:cNvPr id="17" name="文本框 16"/>
            <p:cNvSpPr txBox="1"/>
            <p:nvPr/>
          </p:nvSpPr>
          <p:spPr>
            <a:xfrm>
              <a:off x="993496" y="906505"/>
              <a:ext cx="7264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2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670051" y="906505"/>
              <a:ext cx="7264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0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322854" y="906505"/>
              <a:ext cx="7809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X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987532" y="906505"/>
              <a:ext cx="7809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X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463032" y="4093241"/>
            <a:ext cx="49289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2D3868"/>
                </a:solidFill>
                <a:cs typeface="+mn-ea"/>
                <a:sym typeface="+mn-lt"/>
              </a:rPr>
              <a:t>A SUMMARY OF THE YEAR'S WORK OF THE DEPARTMENT</a:t>
            </a:r>
            <a:endParaRPr lang="zh-CN" altLang="en-US" sz="1100" dirty="0">
              <a:solidFill>
                <a:srgbClr val="2D3868"/>
              </a:solidFill>
              <a:cs typeface="+mn-ea"/>
              <a:sym typeface="+mn-lt"/>
            </a:endParaRPr>
          </a:p>
        </p:txBody>
      </p:sp>
      <p:sp>
        <p:nvSpPr>
          <p:cNvPr id="93" name="TextBox 21"/>
          <p:cNvSpPr txBox="1"/>
          <p:nvPr/>
        </p:nvSpPr>
        <p:spPr>
          <a:xfrm>
            <a:off x="2863460" y="2826244"/>
            <a:ext cx="6250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新员</a:t>
            </a:r>
            <a:r>
              <a:rPr lang="zh-CN" altLang="en-US" sz="6600" dirty="0" smtClean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工述职报告</a:t>
            </a:r>
            <a:endParaRPr lang="zh-CN" altLang="en-US" sz="6600" dirty="0">
              <a:solidFill>
                <a:srgbClr val="2D3868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68081" y="4662166"/>
            <a:ext cx="4318897" cy="386872"/>
            <a:chOff x="4031771" y="4658099"/>
            <a:chExt cx="4318897" cy="386872"/>
          </a:xfrm>
        </p:grpSpPr>
        <p:grpSp>
          <p:nvGrpSpPr>
            <p:cNvPr id="94" name="组合 93"/>
            <p:cNvGrpSpPr/>
            <p:nvPr/>
          </p:nvGrpSpPr>
          <p:grpSpPr>
            <a:xfrm>
              <a:off x="6565784" y="4658099"/>
              <a:ext cx="386872" cy="386872"/>
              <a:chOff x="2633025" y="5543873"/>
              <a:chExt cx="290407" cy="290407"/>
            </a:xfrm>
          </p:grpSpPr>
          <p:sp>
            <p:nvSpPr>
              <p:cNvPr id="95" name="Oval 15"/>
              <p:cNvSpPr/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6" name="Group 16"/>
              <p:cNvGrpSpPr/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solidFill>
                <a:schemeClr val="accent1"/>
              </a:solidFill>
            </p:grpSpPr>
            <p:sp>
              <p:nvSpPr>
                <p:cNvPr id="97" name="Freeform 17"/>
                <p:cNvSpPr/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8"/>
                <p:cNvSpPr/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9" name="Text Box 20"/>
            <p:cNvSpPr txBox="1"/>
            <p:nvPr/>
          </p:nvSpPr>
          <p:spPr bwMode="auto">
            <a:xfrm>
              <a:off x="7088784" y="4697647"/>
              <a:ext cx="12618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部门</a:t>
              </a:r>
              <a:r>
                <a:rPr lang="zh-CN" altLang="en-US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：财务部</a:t>
              </a:r>
              <a:endParaRPr lang="zh-CN" altLang="en-US" sz="1400" dirty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4031771" y="4658099"/>
              <a:ext cx="386872" cy="386872"/>
              <a:chOff x="732769" y="5535598"/>
              <a:chExt cx="290407" cy="290407"/>
            </a:xfrm>
          </p:grpSpPr>
          <p:sp>
            <p:nvSpPr>
              <p:cNvPr id="101" name="Oval 10"/>
              <p:cNvSpPr/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2" name="组合 101"/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solidFill>
                <a:schemeClr val="accent1"/>
              </a:solidFill>
            </p:grpSpPr>
            <p:sp>
              <p:nvSpPr>
                <p:cNvPr id="103" name="Freeform 12"/>
                <p:cNvSpPr/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3"/>
                <p:cNvSpPr/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5" name="矩形 104"/>
            <p:cNvSpPr/>
            <p:nvPr/>
          </p:nvSpPr>
          <p:spPr>
            <a:xfrm>
              <a:off x="4554772" y="4697647"/>
              <a:ext cx="1391285" cy="306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营</a:t>
              </a:r>
              <a:endParaRPr lang="zh-CN" altLang="en-US" sz="1400" dirty="0" smtClean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99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3" grpId="0"/>
      <p:bldP spid="9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33312" y="1604904"/>
            <a:ext cx="2959139" cy="4120129"/>
            <a:chOff x="1033312" y="1815920"/>
            <a:chExt cx="2959139" cy="4120129"/>
          </a:xfrm>
        </p:grpSpPr>
        <p:sp>
          <p:nvSpPr>
            <p:cNvPr id="8" name="矩形 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  <p:cNvSpPr/>
            <p:nvPr/>
          </p:nvSpPr>
          <p:spPr>
            <a:xfrm>
              <a:off x="1033312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33312" y="1815920"/>
              <a:ext cx="2959139" cy="2408350"/>
            </a:xfrm>
            <a:prstGeom prst="rect">
              <a:avLst/>
            </a:prstGeom>
            <a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13639" y="1604904"/>
            <a:ext cx="2959139" cy="4120129"/>
            <a:chOff x="4613639" y="1815920"/>
            <a:chExt cx="2959139" cy="4120129"/>
          </a:xfrm>
        </p:grpSpPr>
        <p:sp>
          <p:nvSpPr>
            <p:cNvPr id="9" name="矩形 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  <p:cNvSpPr/>
            <p:nvPr/>
          </p:nvSpPr>
          <p:spPr>
            <a:xfrm>
              <a:off x="4613639" y="1815920"/>
              <a:ext cx="2959139" cy="41201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13639" y="1815920"/>
              <a:ext cx="2959139" cy="240835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93966" y="1604904"/>
            <a:ext cx="2959139" cy="4120129"/>
            <a:chOff x="8193966" y="1815920"/>
            <a:chExt cx="2959139" cy="4120129"/>
          </a:xfrm>
        </p:grpSpPr>
        <p:sp>
          <p:nvSpPr>
            <p:cNvPr id="10" name="矩形 9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  <p:cNvSpPr/>
            <p:nvPr/>
          </p:nvSpPr>
          <p:spPr>
            <a:xfrm>
              <a:off x="8193966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193966" y="1815920"/>
              <a:ext cx="2959139" cy="240835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1334229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zh-CN" altLang="en-US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1254604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8494883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zh-CN" altLang="en-US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4914556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8415258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4834931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MH_SubTitle_1"/>
          <p:cNvSpPr txBox="1"/>
          <p:nvPr>
            <p:custDataLst>
              <p:tags r:id="rId4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重点工作及收获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666750" y="3728313"/>
            <a:ext cx="1085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$lïḍè"/>
          <p:cNvSpPr/>
          <p:nvPr/>
        </p:nvSpPr>
        <p:spPr>
          <a:xfrm>
            <a:off x="5181600" y="1780611"/>
            <a:ext cx="1828800" cy="1828800"/>
          </a:xfrm>
          <a:prstGeom prst="ellipse">
            <a:avLst/>
          </a:prstGeom>
          <a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isľîďè"/>
          <p:cNvSpPr/>
          <p:nvPr/>
        </p:nvSpPr>
        <p:spPr>
          <a:xfrm>
            <a:off x="5181600" y="3847215"/>
            <a:ext cx="1828800" cy="18288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íŝļiḍe"/>
          <p:cNvSpPr/>
          <p:nvPr/>
        </p:nvSpPr>
        <p:spPr>
          <a:xfrm>
            <a:off x="5706244" y="3338557"/>
            <a:ext cx="779512" cy="779512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9050">
            <a:solidFill>
              <a:schemeClr val="bg1"/>
            </a:solidFill>
            <a:miter lim="400000"/>
          </a:ln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lIns="91440" tIns="45720" rIns="91440" bIns="4572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VS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išḷîde"/>
          <p:cNvGrpSpPr/>
          <p:nvPr/>
        </p:nvGrpSpPr>
        <p:grpSpPr>
          <a:xfrm>
            <a:off x="3871600" y="2415365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18" name="ïs1ïďè"/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iṣḻiḍê"/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îŝḻiḑè"/>
          <p:cNvGrpSpPr/>
          <p:nvPr/>
        </p:nvGrpSpPr>
        <p:grpSpPr>
          <a:xfrm>
            <a:off x="7761107" y="2415365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1" name="iṡľídè"/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işḻíďê"/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îSlïḍê"/>
          <p:cNvGrpSpPr/>
          <p:nvPr/>
        </p:nvGrpSpPr>
        <p:grpSpPr>
          <a:xfrm>
            <a:off x="3871600" y="4481969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4" name="iṥľîdé"/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îs1îḓé"/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ïşlíḑe"/>
          <p:cNvGrpSpPr/>
          <p:nvPr/>
        </p:nvGrpSpPr>
        <p:grpSpPr>
          <a:xfrm>
            <a:off x="7761107" y="4481969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7" name="îsḻîḋè"/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ïṥḻídè"/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549496" y="2271551"/>
            <a:ext cx="2856141" cy="1086088"/>
            <a:chOff x="874712" y="3344238"/>
            <a:chExt cx="2856141" cy="1086088"/>
          </a:xfrm>
        </p:grpSpPr>
        <p:sp>
          <p:nvSpPr>
            <p:cNvPr id="30" name="矩形 29"/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74712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49496" y="4338155"/>
            <a:ext cx="2856141" cy="1086088"/>
            <a:chOff x="874712" y="3344238"/>
            <a:chExt cx="2856141" cy="1086088"/>
          </a:xfrm>
        </p:grpSpPr>
        <p:sp>
          <p:nvSpPr>
            <p:cNvPr id="33" name="矩形 32"/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74712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66425" y="2271551"/>
            <a:ext cx="2856141" cy="1086088"/>
            <a:chOff x="874712" y="3344238"/>
            <a:chExt cx="2856141" cy="1086088"/>
          </a:xfrm>
        </p:grpSpPr>
        <p:sp>
          <p:nvSpPr>
            <p:cNvPr id="36" name="矩形 35"/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488879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66425" y="4338155"/>
            <a:ext cx="2856141" cy="1086088"/>
            <a:chOff x="874712" y="3344238"/>
            <a:chExt cx="2856141" cy="1086088"/>
          </a:xfrm>
        </p:grpSpPr>
        <p:sp>
          <p:nvSpPr>
            <p:cNvPr id="39" name="矩形 38"/>
            <p:cNvSpPr/>
            <p:nvPr/>
          </p:nvSpPr>
          <p:spPr>
            <a:xfrm>
              <a:off x="874712" y="3677812"/>
              <a:ext cx="2856141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488879" y="3344238"/>
              <a:ext cx="2241974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MH_SubTitle_1"/>
          <p:cNvSpPr txBox="1"/>
          <p:nvPr>
            <p:custDataLst>
              <p:tags r:id="rId3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重点工作及收获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94495" y="656587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9331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28763" y="1843439"/>
            <a:ext cx="9134475" cy="2448716"/>
            <a:chOff x="1317625" y="1873813"/>
            <a:chExt cx="9134475" cy="2448716"/>
          </a:xfrm>
        </p:grpSpPr>
        <p:grpSp>
          <p:nvGrpSpPr>
            <p:cNvPr id="9" name="组合 8"/>
            <p:cNvGrpSpPr/>
            <p:nvPr/>
          </p:nvGrpSpPr>
          <p:grpSpPr>
            <a:xfrm>
              <a:off x="1317625" y="1873813"/>
              <a:ext cx="384855" cy="2448716"/>
              <a:chOff x="1317625" y="1873813"/>
              <a:chExt cx="384855" cy="2448716"/>
            </a:xfrm>
          </p:grpSpPr>
          <p:sp>
            <p:nvSpPr>
              <p:cNvPr id="31" name="TextBox 13"/>
              <p:cNvSpPr txBox="1"/>
              <p:nvPr/>
            </p:nvSpPr>
            <p:spPr>
              <a:xfrm>
                <a:off x="1317625" y="1873813"/>
                <a:ext cx="384855" cy="24253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100</a:t>
                </a:r>
                <a:endParaRPr lang="en-US" sz="1200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TextBox 15"/>
              <p:cNvSpPr txBox="1"/>
              <p:nvPr/>
            </p:nvSpPr>
            <p:spPr>
              <a:xfrm>
                <a:off x="1466401" y="4079994"/>
                <a:ext cx="236079" cy="24253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0</a:t>
                </a:r>
                <a:endParaRPr lang="en-US" sz="12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17"/>
              <p:cNvSpPr txBox="1"/>
              <p:nvPr/>
            </p:nvSpPr>
            <p:spPr>
              <a:xfrm>
                <a:off x="1392014" y="2976903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50</a:t>
                </a:r>
                <a:endParaRPr lang="en-US" sz="12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19"/>
              <p:cNvSpPr txBox="1"/>
              <p:nvPr/>
            </p:nvSpPr>
            <p:spPr>
              <a:xfrm>
                <a:off x="1392014" y="2425358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75</a:t>
                </a:r>
                <a:endParaRPr lang="en-US" sz="1200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TextBox 21"/>
              <p:cNvSpPr txBox="1"/>
              <p:nvPr/>
            </p:nvSpPr>
            <p:spPr>
              <a:xfrm>
                <a:off x="1392014" y="3528448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25</a:t>
                </a:r>
                <a:endParaRPr lang="en-US" sz="12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1879600" y="4208229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879600" y="365350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879600" y="309878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879600" y="254406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879600" y="198934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29"/>
            <p:cNvSpPr/>
            <p:nvPr/>
          </p:nvSpPr>
          <p:spPr>
            <a:xfrm>
              <a:off x="3080533" y="3201210"/>
              <a:ext cx="323555" cy="99602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: Rounded Corners 30"/>
            <p:cNvSpPr/>
            <p:nvPr/>
          </p:nvSpPr>
          <p:spPr>
            <a:xfrm>
              <a:off x="3687544" y="2501706"/>
              <a:ext cx="323555" cy="169553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: Rounded Corners 31"/>
            <p:cNvSpPr/>
            <p:nvPr/>
          </p:nvSpPr>
          <p:spPr>
            <a:xfrm>
              <a:off x="4294555" y="3050291"/>
              <a:ext cx="323555" cy="1146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: Rounded Corners 32"/>
            <p:cNvSpPr/>
            <p:nvPr/>
          </p:nvSpPr>
          <p:spPr>
            <a:xfrm>
              <a:off x="4901566" y="2848032"/>
              <a:ext cx="323555" cy="1349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: Rounded Corners 33"/>
            <p:cNvSpPr/>
            <p:nvPr/>
          </p:nvSpPr>
          <p:spPr>
            <a:xfrm>
              <a:off x="5508577" y="2501705"/>
              <a:ext cx="323555" cy="16955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: Rounded Corners 34"/>
            <p:cNvSpPr/>
            <p:nvPr/>
          </p:nvSpPr>
          <p:spPr>
            <a:xfrm>
              <a:off x="6115588" y="2279314"/>
              <a:ext cx="323555" cy="19179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: Rounded Corners 35"/>
            <p:cNvSpPr/>
            <p:nvPr/>
          </p:nvSpPr>
          <p:spPr>
            <a:xfrm>
              <a:off x="6722599" y="2848032"/>
              <a:ext cx="323555" cy="1349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: Rounded Corners 36"/>
            <p:cNvSpPr/>
            <p:nvPr/>
          </p:nvSpPr>
          <p:spPr>
            <a:xfrm>
              <a:off x="7329610" y="3050291"/>
              <a:ext cx="323555" cy="114694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: Rounded Corners 37"/>
            <p:cNvSpPr/>
            <p:nvPr/>
          </p:nvSpPr>
          <p:spPr>
            <a:xfrm>
              <a:off x="7936621" y="3201210"/>
              <a:ext cx="323555" cy="99602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: Rounded Corners 38"/>
            <p:cNvSpPr/>
            <p:nvPr/>
          </p:nvSpPr>
          <p:spPr>
            <a:xfrm>
              <a:off x="8543632" y="2848032"/>
              <a:ext cx="323555" cy="13492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: Rounded Corners 39"/>
            <p:cNvSpPr/>
            <p:nvPr/>
          </p:nvSpPr>
          <p:spPr>
            <a:xfrm>
              <a:off x="9150645" y="2279314"/>
              <a:ext cx="323555" cy="191792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60990" y="4985272"/>
            <a:ext cx="634103" cy="634103"/>
            <a:chOff x="6884050" y="5162584"/>
            <a:chExt cx="634103" cy="634103"/>
          </a:xfrm>
        </p:grpSpPr>
        <p:sp>
          <p:nvSpPr>
            <p:cNvPr id="37" name="椭圆 36"/>
            <p:cNvSpPr/>
            <p:nvPr/>
          </p:nvSpPr>
          <p:spPr>
            <a:xfrm>
              <a:off x="6884050" y="5162584"/>
              <a:ext cx="634103" cy="634103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381000" dist="38100" dir="2700000" algn="t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8" name="Group 18"/>
            <p:cNvGrpSpPr>
              <a:grpSpLocks noChangeAspect="1"/>
            </p:cNvGrpSpPr>
            <p:nvPr/>
          </p:nvGrpSpPr>
          <p:grpSpPr bwMode="auto">
            <a:xfrm>
              <a:off x="7006898" y="5293888"/>
              <a:ext cx="377023" cy="351316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618832" y="4985272"/>
            <a:ext cx="634103" cy="634103"/>
            <a:chOff x="1459351" y="5162584"/>
            <a:chExt cx="634103" cy="634103"/>
          </a:xfrm>
        </p:grpSpPr>
        <p:sp>
          <p:nvSpPr>
            <p:cNvPr id="45" name="椭圆 44"/>
            <p:cNvSpPr/>
            <p:nvPr/>
          </p:nvSpPr>
          <p:spPr>
            <a:xfrm>
              <a:off x="1459351" y="5162584"/>
              <a:ext cx="634103" cy="634103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dist="38100" dir="2700000" algn="t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Group 8"/>
            <p:cNvGrpSpPr>
              <a:grpSpLocks noChangeAspect="1"/>
            </p:cNvGrpSpPr>
            <p:nvPr/>
          </p:nvGrpSpPr>
          <p:grpSpPr bwMode="auto">
            <a:xfrm>
              <a:off x="1610911" y="5292376"/>
              <a:ext cx="330983" cy="362665"/>
              <a:chOff x="3437" y="2282"/>
              <a:chExt cx="679" cy="744"/>
            </a:xfrm>
            <a:gradFill>
              <a:gsLst>
                <a:gs pos="100000">
                  <a:srgbClr val="3D5ECF"/>
                </a:gs>
                <a:gs pos="0">
                  <a:srgbClr val="439EFF"/>
                </a:gs>
              </a:gsLst>
              <a:lin ang="10800000" scaled="1"/>
            </a:gradFill>
          </p:grpSpPr>
          <p:sp>
            <p:nvSpPr>
              <p:cNvPr id="47" name="Freeform 9"/>
              <p:cNvSpPr/>
              <p:nvPr/>
            </p:nvSpPr>
            <p:spPr bwMode="auto">
              <a:xfrm>
                <a:off x="3595" y="2282"/>
                <a:ext cx="364" cy="379"/>
              </a:xfrm>
              <a:custGeom>
                <a:avLst/>
                <a:gdLst>
                  <a:gd name="T0" fmla="*/ 50 w 152"/>
                  <a:gd name="T1" fmla="*/ 147 h 159"/>
                  <a:gd name="T2" fmla="*/ 39 w 152"/>
                  <a:gd name="T3" fmla="*/ 147 h 159"/>
                  <a:gd name="T4" fmla="*/ 76 w 152"/>
                  <a:gd name="T5" fmla="*/ 159 h 159"/>
                  <a:gd name="T6" fmla="*/ 114 w 152"/>
                  <a:gd name="T7" fmla="*/ 147 h 159"/>
                  <a:gd name="T8" fmla="*/ 103 w 152"/>
                  <a:gd name="T9" fmla="*/ 147 h 159"/>
                  <a:gd name="T10" fmla="*/ 152 w 152"/>
                  <a:gd name="T11" fmla="*/ 76 h 159"/>
                  <a:gd name="T12" fmla="*/ 76 w 152"/>
                  <a:gd name="T13" fmla="*/ 0 h 159"/>
                  <a:gd name="T14" fmla="*/ 0 w 152"/>
                  <a:gd name="T15" fmla="*/ 76 h 159"/>
                  <a:gd name="T16" fmla="*/ 50 w 152"/>
                  <a:gd name="T17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9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2458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10"/>
              <p:cNvSpPr/>
              <p:nvPr/>
            </p:nvSpPr>
            <p:spPr bwMode="auto">
              <a:xfrm>
                <a:off x="3437" y="2633"/>
                <a:ext cx="679" cy="393"/>
              </a:xfrm>
              <a:custGeom>
                <a:avLst/>
                <a:gdLst>
                  <a:gd name="T0" fmla="*/ 222 w 284"/>
                  <a:gd name="T1" fmla="*/ 0 h 165"/>
                  <a:gd name="T2" fmla="*/ 188 w 284"/>
                  <a:gd name="T3" fmla="*/ 0 h 165"/>
                  <a:gd name="T4" fmla="*/ 154 w 284"/>
                  <a:gd name="T5" fmla="*/ 19 h 165"/>
                  <a:gd name="T6" fmla="*/ 154 w 284"/>
                  <a:gd name="T7" fmla="*/ 134 h 165"/>
                  <a:gd name="T8" fmla="*/ 143 w 284"/>
                  <a:gd name="T9" fmla="*/ 146 h 165"/>
                  <a:gd name="T10" fmla="*/ 131 w 284"/>
                  <a:gd name="T11" fmla="*/ 134 h 165"/>
                  <a:gd name="T12" fmla="*/ 131 w 284"/>
                  <a:gd name="T13" fmla="*/ 19 h 165"/>
                  <a:gd name="T14" fmla="*/ 97 w 284"/>
                  <a:gd name="T15" fmla="*/ 0 h 165"/>
                  <a:gd name="T16" fmla="*/ 63 w 284"/>
                  <a:gd name="T17" fmla="*/ 0 h 165"/>
                  <a:gd name="T18" fmla="*/ 0 w 284"/>
                  <a:gd name="T19" fmla="*/ 86 h 165"/>
                  <a:gd name="T20" fmla="*/ 0 w 284"/>
                  <a:gd name="T21" fmla="*/ 165 h 165"/>
                  <a:gd name="T22" fmla="*/ 284 w 284"/>
                  <a:gd name="T23" fmla="*/ 165 h 165"/>
                  <a:gd name="T24" fmla="*/ 284 w 284"/>
                  <a:gd name="T25" fmla="*/ 86 h 165"/>
                  <a:gd name="T26" fmla="*/ 222 w 284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65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2458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文本框 48"/>
          <p:cNvSpPr txBox="1"/>
          <p:nvPr/>
        </p:nvSpPr>
        <p:spPr>
          <a:xfrm>
            <a:off x="2588763" y="4961175"/>
            <a:ext cx="208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zh-CN" altLang="en-US" sz="1400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588762" y="5228145"/>
            <a:ext cx="3029861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530921" y="5001712"/>
            <a:ext cx="208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zh-CN" altLang="en-US" sz="1400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530920" y="5268682"/>
            <a:ext cx="3029861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MH_SubTitle_1"/>
          <p:cNvSpPr txBox="1"/>
          <p:nvPr>
            <p:custDataLst>
              <p:tags r:id="rId1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重点工作及收获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1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/>
        </p:nvSpPr>
        <p:spPr>
          <a:xfrm>
            <a:off x="4915847" y="7840"/>
            <a:ext cx="7276153" cy="4380561"/>
          </a:xfrm>
          <a:custGeom>
            <a:avLst/>
            <a:gdLst>
              <a:gd name="connsiteX0" fmla="*/ 0 w 7208506"/>
              <a:gd name="connsiteY0" fmla="*/ 0 h 4338265"/>
              <a:gd name="connsiteX1" fmla="*/ 7208506 w 7208506"/>
              <a:gd name="connsiteY1" fmla="*/ 0 h 4338265"/>
              <a:gd name="connsiteX2" fmla="*/ 7208506 w 7208506"/>
              <a:gd name="connsiteY2" fmla="*/ 3736930 h 4338265"/>
              <a:gd name="connsiteX3" fmla="*/ 7182826 w 7208506"/>
              <a:gd name="connsiteY3" fmla="*/ 3751567 h 4338265"/>
              <a:gd name="connsiteX4" fmla="*/ 4858361 w 7208506"/>
              <a:gd name="connsiteY4" fmla="*/ 4338265 h 4338265"/>
              <a:gd name="connsiteX5" fmla="*/ 24497 w 7208506"/>
              <a:gd name="connsiteY5" fmla="*/ 192786 h 43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8506" h="4338265">
                <a:moveTo>
                  <a:pt x="0" y="0"/>
                </a:moveTo>
                <a:lnTo>
                  <a:pt x="7208506" y="0"/>
                </a:lnTo>
                <a:lnTo>
                  <a:pt x="7208506" y="3736930"/>
                </a:lnTo>
                <a:lnTo>
                  <a:pt x="7182826" y="3751567"/>
                </a:lnTo>
                <a:cubicBezTo>
                  <a:pt x="6491452" y="4125789"/>
                  <a:pt x="5699720" y="4338265"/>
                  <a:pt x="4858361" y="4338265"/>
                </a:cubicBezTo>
                <a:cubicBezTo>
                  <a:pt x="2410772" y="4338265"/>
                  <a:pt x="383162" y="2540117"/>
                  <a:pt x="24497" y="1927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52865" y="1913252"/>
            <a:ext cx="612299" cy="612299"/>
            <a:chOff x="5411277" y="2106315"/>
            <a:chExt cx="612299" cy="612299"/>
          </a:xfrm>
          <a:effectLst/>
        </p:grpSpPr>
        <p:sp>
          <p:nvSpPr>
            <p:cNvPr id="12" name="Oval 666"/>
            <p:cNvSpPr/>
            <p:nvPr/>
          </p:nvSpPr>
          <p:spPr>
            <a:xfrm>
              <a:off x="5411277" y="2106315"/>
              <a:ext cx="612299" cy="612299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2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667"/>
            <p:cNvGrpSpPr/>
            <p:nvPr/>
          </p:nvGrpSpPr>
          <p:grpSpPr>
            <a:xfrm>
              <a:off x="5546413" y="2245494"/>
              <a:ext cx="342026" cy="342026"/>
              <a:chOff x="8216107" y="2577307"/>
              <a:chExt cx="464344" cy="464344"/>
            </a:xfrm>
            <a:solidFill>
              <a:schemeClr val="bg1"/>
            </a:solidFill>
          </p:grpSpPr>
          <p:sp>
            <p:nvSpPr>
              <p:cNvPr id="14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83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5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83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83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6978" tIns="16978" rIns="16978" bIns="16978" anchor="ctr"/>
              <a:lstStyle/>
              <a:p>
                <a:pPr algn="ctr" defTabSz="203835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3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TextBox 672"/>
          <p:cNvSpPr txBox="1"/>
          <p:nvPr/>
        </p:nvSpPr>
        <p:spPr>
          <a:xfrm>
            <a:off x="1936469" y="2020399"/>
            <a:ext cx="1615827" cy="304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673"/>
          <p:cNvSpPr/>
          <p:nvPr/>
        </p:nvSpPr>
        <p:spPr>
          <a:xfrm>
            <a:off x="1152866" y="2639106"/>
            <a:ext cx="4305728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31"/>
          <p:cNvSpPr>
            <a:spLocks noEditPoints="1"/>
          </p:cNvSpPr>
          <p:nvPr/>
        </p:nvSpPr>
        <p:spPr bwMode="auto">
          <a:xfrm flipH="1">
            <a:off x="1303609" y="4003010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Freeform 31"/>
          <p:cNvSpPr>
            <a:spLocks noEditPoints="1"/>
          </p:cNvSpPr>
          <p:nvPr/>
        </p:nvSpPr>
        <p:spPr bwMode="auto">
          <a:xfrm flipH="1">
            <a:off x="5353500" y="4003010"/>
            <a:ext cx="338660" cy="340778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Freeform 18"/>
          <p:cNvSpPr>
            <a:spLocks noEditPoints="1"/>
          </p:cNvSpPr>
          <p:nvPr/>
        </p:nvSpPr>
        <p:spPr bwMode="auto">
          <a:xfrm>
            <a:off x="3260118" y="3996377"/>
            <a:ext cx="466009" cy="350454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TextBox 441"/>
          <p:cNvSpPr txBox="1"/>
          <p:nvPr/>
        </p:nvSpPr>
        <p:spPr>
          <a:xfrm>
            <a:off x="1153009" y="4709448"/>
            <a:ext cx="1189428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GB" sz="1325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442"/>
          <p:cNvSpPr txBox="1"/>
          <p:nvPr/>
        </p:nvSpPr>
        <p:spPr>
          <a:xfrm>
            <a:off x="2939697" y="4705484"/>
            <a:ext cx="1189428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GB" sz="1325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443"/>
          <p:cNvSpPr txBox="1"/>
          <p:nvPr/>
        </p:nvSpPr>
        <p:spPr>
          <a:xfrm>
            <a:off x="4700781" y="4705484"/>
            <a:ext cx="1189428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GB" sz="1325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441"/>
          <p:cNvSpPr txBox="1"/>
          <p:nvPr/>
        </p:nvSpPr>
        <p:spPr>
          <a:xfrm>
            <a:off x="1152865" y="4992667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您的内容打在这里，或者通过复制您的文本后。</a:t>
            </a:r>
            <a:endParaRPr lang="en-US" altLang="zh-CN" sz="105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441"/>
          <p:cNvSpPr txBox="1"/>
          <p:nvPr/>
        </p:nvSpPr>
        <p:spPr>
          <a:xfrm>
            <a:off x="2939553" y="4992667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您的内容打在这里，或者通过复制您的文本后。</a:t>
            </a:r>
            <a:endParaRPr lang="en-US" altLang="zh-CN" sz="105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441"/>
          <p:cNvSpPr txBox="1"/>
          <p:nvPr/>
        </p:nvSpPr>
        <p:spPr>
          <a:xfrm>
            <a:off x="4700637" y="4992667"/>
            <a:ext cx="129583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您的内容打在这里，或者通过复制您的文本后。</a:t>
            </a:r>
            <a:endParaRPr lang="en-US" altLang="zh-CN" sz="105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MH_SubTitle_1"/>
          <p:cNvSpPr txBox="1"/>
          <p:nvPr>
            <p:custDataLst>
              <p:tags r:id="rId1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重点工作及收获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503356" y="1098753"/>
            <a:ext cx="5393954" cy="5393954"/>
            <a:chOff x="6476816" y="641553"/>
            <a:chExt cx="5393954" cy="5393954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76816" y="641553"/>
              <a:ext cx="5393954" cy="5393954"/>
            </a:xfrm>
            <a:prstGeom prst="rect">
              <a:avLst/>
            </a:prstGeom>
            <a:effectLst>
              <a:outerShdw blurRad="635000" dist="3810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47" b="13847"/>
            <a:stretch>
              <a:fillRect/>
            </a:stretch>
          </p:blipFill>
          <p:spPr>
            <a:xfrm>
              <a:off x="7205626" y="1858617"/>
              <a:ext cx="3956017" cy="23356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/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5877779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6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3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TextBox 21"/>
          <p:cNvSpPr txBox="1"/>
          <p:nvPr/>
        </p:nvSpPr>
        <p:spPr>
          <a:xfrm>
            <a:off x="2954014" y="3478899"/>
            <a:ext cx="6283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问题与解决方法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D3868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3230880" y="4628025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2D3868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8"/>
          <p:cNvGrpSpPr/>
          <p:nvPr/>
        </p:nvGrpSpPr>
        <p:grpSpPr>
          <a:xfrm>
            <a:off x="3709103" y="1393777"/>
            <a:ext cx="4394200" cy="4394200"/>
            <a:chOff x="3905250" y="1735138"/>
            <a:chExt cx="4394200" cy="4394200"/>
          </a:xfrm>
        </p:grpSpPr>
        <p:sp>
          <p:nvSpPr>
            <p:cNvPr id="26" name="Oval 8"/>
            <p:cNvSpPr/>
            <p:nvPr/>
          </p:nvSpPr>
          <p:spPr>
            <a:xfrm>
              <a:off x="3905250" y="1735138"/>
              <a:ext cx="4394200" cy="4394200"/>
            </a:xfrm>
            <a:prstGeom prst="ellipse">
              <a:avLst/>
            </a:prstGeom>
            <a:solidFill>
              <a:srgbClr val="FFFFFF"/>
            </a:solidFill>
            <a:ln w="3175" cap="flat" cmpd="sng" algn="ctr">
              <a:noFill/>
              <a:prstDash val="solid"/>
              <a:miter lim="800000"/>
            </a:ln>
            <a:effectLst>
              <a:outerShdw blurRad="635000" dist="635000" dir="5400000" sx="93000" sy="93000" algn="t" rotWithShape="0">
                <a:prstClr val="black">
                  <a:alpha val="12000"/>
                </a:prst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5pPr>
              <a:lvl6pPr marL="25146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6pPr>
              <a:lvl7pPr marL="29718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7pPr>
              <a:lvl8pPr marL="34290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8pPr>
              <a:lvl9pPr marL="3886200" indent="-228600" defTabSz="121793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defRPr>
              </a:lvl9pPr>
            </a:lstStyle>
            <a:p>
              <a:pPr algn="ctr" latinLnBrk="1">
                <a:defRPr/>
              </a:pPr>
              <a:endParaRPr lang="en-US" altLang="en-US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9"/>
            <p:cNvSpPr txBox="1"/>
            <p:nvPr/>
          </p:nvSpPr>
          <p:spPr bwMode="auto">
            <a:xfrm>
              <a:off x="5467076" y="3692521"/>
              <a:ext cx="1270548" cy="422275"/>
            </a:xfrm>
            <a:prstGeom prst="rect">
              <a:avLst/>
            </a:prstGeom>
            <a:noFill/>
          </p:spPr>
          <p:txBody>
            <a:bodyPr lIns="0" tIns="0" rIns="0" bIns="0" anchor="ctr"/>
            <a:lstStyle/>
            <a:p>
              <a:pPr algn="ctr" defTabSz="1219200" latinLnBrk="1">
                <a:lnSpc>
                  <a:spcPct val="150000"/>
                </a:lnSpc>
                <a:defRPr/>
              </a:pPr>
              <a:r>
                <a:rPr lang="zh-CN" altLang="en-US" kern="0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nb-NO" altLang="ko-KR" kern="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Freeform 37"/>
          <p:cNvSpPr/>
          <p:nvPr/>
        </p:nvSpPr>
        <p:spPr bwMode="auto">
          <a:xfrm>
            <a:off x="4901316" y="1427114"/>
            <a:ext cx="2882900" cy="1838325"/>
          </a:xfrm>
          <a:custGeom>
            <a:avLst/>
            <a:gdLst>
              <a:gd name="T0" fmla="*/ 667 w 822"/>
              <a:gd name="T1" fmla="*/ 524 h 524"/>
              <a:gd name="T2" fmla="*/ 671 w 822"/>
              <a:gd name="T3" fmla="*/ 492 h 524"/>
              <a:gd name="T4" fmla="*/ 634 w 822"/>
              <a:gd name="T5" fmla="*/ 465 h 524"/>
              <a:gd name="T6" fmla="*/ 548 w 822"/>
              <a:gd name="T7" fmla="*/ 465 h 524"/>
              <a:gd name="T8" fmla="*/ 354 w 822"/>
              <a:gd name="T9" fmla="*/ 324 h 524"/>
              <a:gd name="T10" fmla="*/ 327 w 822"/>
              <a:gd name="T11" fmla="*/ 243 h 524"/>
              <a:gd name="T12" fmla="*/ 318 w 822"/>
              <a:gd name="T13" fmla="*/ 225 h 524"/>
              <a:gd name="T14" fmla="*/ 0 w 822"/>
              <a:gd name="T15" fmla="*/ 98 h 524"/>
              <a:gd name="T16" fmla="*/ 470 w 822"/>
              <a:gd name="T17" fmla="*/ 53 h 524"/>
              <a:gd name="T18" fmla="*/ 689 w 822"/>
              <a:gd name="T19" fmla="*/ 181 h 524"/>
              <a:gd name="T20" fmla="*/ 689 w 822"/>
              <a:gd name="T21" fmla="*/ 181 h 524"/>
              <a:gd name="T22" fmla="*/ 667 w 822"/>
              <a:gd name="T23" fmla="*/ 5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2" h="524">
                <a:moveTo>
                  <a:pt x="667" y="524"/>
                </a:moveTo>
                <a:cubicBezTo>
                  <a:pt x="673" y="515"/>
                  <a:pt x="674" y="503"/>
                  <a:pt x="671" y="492"/>
                </a:cubicBezTo>
                <a:cubicBezTo>
                  <a:pt x="666" y="476"/>
                  <a:pt x="651" y="465"/>
                  <a:pt x="634" y="465"/>
                </a:cubicBezTo>
                <a:cubicBezTo>
                  <a:pt x="548" y="465"/>
                  <a:pt x="548" y="465"/>
                  <a:pt x="548" y="465"/>
                </a:cubicBezTo>
                <a:cubicBezTo>
                  <a:pt x="459" y="465"/>
                  <a:pt x="381" y="408"/>
                  <a:pt x="354" y="324"/>
                </a:cubicBezTo>
                <a:cubicBezTo>
                  <a:pt x="327" y="243"/>
                  <a:pt x="327" y="243"/>
                  <a:pt x="327" y="243"/>
                </a:cubicBezTo>
                <a:cubicBezTo>
                  <a:pt x="327" y="243"/>
                  <a:pt x="324" y="232"/>
                  <a:pt x="318" y="225"/>
                </a:cubicBezTo>
                <a:cubicBezTo>
                  <a:pt x="288" y="176"/>
                  <a:pt x="173" y="17"/>
                  <a:pt x="0" y="98"/>
                </a:cubicBezTo>
                <a:cubicBezTo>
                  <a:pt x="139" y="21"/>
                  <a:pt x="307" y="0"/>
                  <a:pt x="470" y="53"/>
                </a:cubicBezTo>
                <a:cubicBezTo>
                  <a:pt x="554" y="80"/>
                  <a:pt x="628" y="125"/>
                  <a:pt x="689" y="181"/>
                </a:cubicBezTo>
                <a:cubicBezTo>
                  <a:pt x="689" y="181"/>
                  <a:pt x="689" y="181"/>
                  <a:pt x="689" y="181"/>
                </a:cubicBezTo>
                <a:cubicBezTo>
                  <a:pt x="822" y="321"/>
                  <a:pt x="705" y="480"/>
                  <a:pt x="667" y="5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38"/>
          <p:cNvSpPr/>
          <p:nvPr/>
        </p:nvSpPr>
        <p:spPr bwMode="auto">
          <a:xfrm>
            <a:off x="3766253" y="1484264"/>
            <a:ext cx="2251075" cy="2495550"/>
          </a:xfrm>
          <a:custGeom>
            <a:avLst/>
            <a:gdLst>
              <a:gd name="T0" fmla="*/ 642 w 642"/>
              <a:gd name="T1" fmla="*/ 209 h 712"/>
              <a:gd name="T2" fmla="*/ 613 w 642"/>
              <a:gd name="T3" fmla="*/ 196 h 712"/>
              <a:gd name="T4" fmla="*/ 576 w 642"/>
              <a:gd name="T5" fmla="*/ 223 h 712"/>
              <a:gd name="T6" fmla="*/ 549 w 642"/>
              <a:gd name="T7" fmla="*/ 305 h 712"/>
              <a:gd name="T8" fmla="*/ 355 w 642"/>
              <a:gd name="T9" fmla="*/ 446 h 712"/>
              <a:gd name="T10" fmla="*/ 269 w 642"/>
              <a:gd name="T11" fmla="*/ 446 h 712"/>
              <a:gd name="T12" fmla="*/ 250 w 642"/>
              <a:gd name="T13" fmla="*/ 449 h 712"/>
              <a:gd name="T14" fmla="*/ 31 w 642"/>
              <a:gd name="T15" fmla="*/ 712 h 712"/>
              <a:gd name="T16" fmla="*/ 133 w 642"/>
              <a:gd name="T17" fmla="*/ 251 h 712"/>
              <a:gd name="T18" fmla="*/ 323 w 642"/>
              <a:gd name="T19" fmla="*/ 83 h 712"/>
              <a:gd name="T20" fmla="*/ 323 w 642"/>
              <a:gd name="T21" fmla="*/ 83 h 712"/>
              <a:gd name="T22" fmla="*/ 642 w 642"/>
              <a:gd name="T23" fmla="*/ 209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2" h="712">
                <a:moveTo>
                  <a:pt x="642" y="209"/>
                </a:moveTo>
                <a:cubicBezTo>
                  <a:pt x="635" y="201"/>
                  <a:pt x="624" y="196"/>
                  <a:pt x="613" y="196"/>
                </a:cubicBezTo>
                <a:cubicBezTo>
                  <a:pt x="596" y="196"/>
                  <a:pt x="581" y="207"/>
                  <a:pt x="576" y="223"/>
                </a:cubicBezTo>
                <a:cubicBezTo>
                  <a:pt x="549" y="305"/>
                  <a:pt x="549" y="305"/>
                  <a:pt x="549" y="305"/>
                </a:cubicBezTo>
                <a:cubicBezTo>
                  <a:pt x="522" y="389"/>
                  <a:pt x="444" y="446"/>
                  <a:pt x="355" y="446"/>
                </a:cubicBezTo>
                <a:cubicBezTo>
                  <a:pt x="269" y="446"/>
                  <a:pt x="269" y="446"/>
                  <a:pt x="269" y="446"/>
                </a:cubicBezTo>
                <a:cubicBezTo>
                  <a:pt x="269" y="446"/>
                  <a:pt x="259" y="446"/>
                  <a:pt x="250" y="449"/>
                </a:cubicBezTo>
                <a:cubicBezTo>
                  <a:pt x="194" y="463"/>
                  <a:pt x="7" y="522"/>
                  <a:pt x="31" y="712"/>
                </a:cubicBezTo>
                <a:cubicBezTo>
                  <a:pt x="0" y="557"/>
                  <a:pt x="32" y="390"/>
                  <a:pt x="133" y="251"/>
                </a:cubicBezTo>
                <a:cubicBezTo>
                  <a:pt x="185" y="180"/>
                  <a:pt x="250" y="123"/>
                  <a:pt x="323" y="83"/>
                </a:cubicBezTo>
                <a:cubicBezTo>
                  <a:pt x="323" y="83"/>
                  <a:pt x="323" y="83"/>
                  <a:pt x="323" y="83"/>
                </a:cubicBezTo>
                <a:cubicBezTo>
                  <a:pt x="497" y="0"/>
                  <a:pt x="612" y="160"/>
                  <a:pt x="642" y="2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39"/>
          <p:cNvSpPr/>
          <p:nvPr/>
        </p:nvSpPr>
        <p:spPr bwMode="auto">
          <a:xfrm>
            <a:off x="3786891" y="3057477"/>
            <a:ext cx="1870075" cy="2586037"/>
          </a:xfrm>
          <a:custGeom>
            <a:avLst/>
            <a:gdLst>
              <a:gd name="T0" fmla="*/ 244 w 533"/>
              <a:gd name="T1" fmla="*/ 0 h 737"/>
              <a:gd name="T2" fmla="*/ 223 w 533"/>
              <a:gd name="T3" fmla="*/ 24 h 737"/>
              <a:gd name="T4" fmla="*/ 237 w 533"/>
              <a:gd name="T5" fmla="*/ 68 h 737"/>
              <a:gd name="T6" fmla="*/ 306 w 533"/>
              <a:gd name="T7" fmla="*/ 118 h 737"/>
              <a:gd name="T8" fmla="*/ 380 w 533"/>
              <a:gd name="T9" fmla="*/ 346 h 737"/>
              <a:gd name="T10" fmla="*/ 354 w 533"/>
              <a:gd name="T11" fmla="*/ 428 h 737"/>
              <a:gd name="T12" fmla="*/ 351 w 533"/>
              <a:gd name="T13" fmla="*/ 447 h 737"/>
              <a:gd name="T14" fmla="*/ 533 w 533"/>
              <a:gd name="T15" fmla="*/ 737 h 737"/>
              <a:gd name="T16" fmla="*/ 127 w 533"/>
              <a:gd name="T17" fmla="*/ 498 h 737"/>
              <a:gd name="T18" fmla="*/ 25 w 533"/>
              <a:gd name="T19" fmla="*/ 265 h 737"/>
              <a:gd name="T20" fmla="*/ 25 w 533"/>
              <a:gd name="T21" fmla="*/ 265 h 737"/>
              <a:gd name="T22" fmla="*/ 244 w 533"/>
              <a:gd name="T23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3" h="737">
                <a:moveTo>
                  <a:pt x="244" y="0"/>
                </a:moveTo>
                <a:cubicBezTo>
                  <a:pt x="234" y="5"/>
                  <a:pt x="226" y="13"/>
                  <a:pt x="223" y="24"/>
                </a:cubicBezTo>
                <a:cubicBezTo>
                  <a:pt x="217" y="40"/>
                  <a:pt x="223" y="58"/>
                  <a:pt x="237" y="68"/>
                </a:cubicBezTo>
                <a:cubicBezTo>
                  <a:pt x="306" y="118"/>
                  <a:pt x="306" y="118"/>
                  <a:pt x="306" y="118"/>
                </a:cubicBezTo>
                <a:cubicBezTo>
                  <a:pt x="378" y="170"/>
                  <a:pt x="408" y="262"/>
                  <a:pt x="380" y="346"/>
                </a:cubicBezTo>
                <a:cubicBezTo>
                  <a:pt x="354" y="428"/>
                  <a:pt x="354" y="428"/>
                  <a:pt x="354" y="428"/>
                </a:cubicBezTo>
                <a:cubicBezTo>
                  <a:pt x="354" y="428"/>
                  <a:pt x="350" y="438"/>
                  <a:pt x="351" y="447"/>
                </a:cubicBezTo>
                <a:cubicBezTo>
                  <a:pt x="346" y="505"/>
                  <a:pt x="345" y="701"/>
                  <a:pt x="533" y="737"/>
                </a:cubicBezTo>
                <a:cubicBezTo>
                  <a:pt x="376" y="718"/>
                  <a:pt x="227" y="636"/>
                  <a:pt x="127" y="498"/>
                </a:cubicBezTo>
                <a:cubicBezTo>
                  <a:pt x="75" y="426"/>
                  <a:pt x="41" y="346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0" y="74"/>
                  <a:pt x="187" y="14"/>
                  <a:pt x="24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Freeform 40"/>
          <p:cNvSpPr/>
          <p:nvPr/>
        </p:nvSpPr>
        <p:spPr bwMode="auto">
          <a:xfrm>
            <a:off x="4996566" y="4362402"/>
            <a:ext cx="2790825" cy="1314450"/>
          </a:xfrm>
          <a:custGeom>
            <a:avLst/>
            <a:gdLst>
              <a:gd name="T0" fmla="*/ 6 w 796"/>
              <a:gd name="T1" fmla="*/ 75 h 375"/>
              <a:gd name="T2" fmla="*/ 22 w 796"/>
              <a:gd name="T3" fmla="*/ 103 h 375"/>
              <a:gd name="T4" fmla="*/ 68 w 796"/>
              <a:gd name="T5" fmla="*/ 103 h 375"/>
              <a:gd name="T6" fmla="*/ 137 w 796"/>
              <a:gd name="T7" fmla="*/ 52 h 375"/>
              <a:gd name="T8" fmla="*/ 377 w 796"/>
              <a:gd name="T9" fmla="*/ 52 h 375"/>
              <a:gd name="T10" fmla="*/ 447 w 796"/>
              <a:gd name="T11" fmla="*/ 103 h 375"/>
              <a:gd name="T12" fmla="*/ 464 w 796"/>
              <a:gd name="T13" fmla="*/ 112 h 375"/>
              <a:gd name="T14" fmla="*/ 796 w 796"/>
              <a:gd name="T15" fmla="*/ 28 h 375"/>
              <a:gd name="T16" fmla="*/ 443 w 796"/>
              <a:gd name="T17" fmla="*/ 340 h 375"/>
              <a:gd name="T18" fmla="*/ 190 w 796"/>
              <a:gd name="T19" fmla="*/ 365 h 375"/>
              <a:gd name="T20" fmla="*/ 190 w 796"/>
              <a:gd name="T21" fmla="*/ 365 h 375"/>
              <a:gd name="T22" fmla="*/ 6 w 796"/>
              <a:gd name="T23" fmla="*/ 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6" h="375">
                <a:moveTo>
                  <a:pt x="6" y="75"/>
                </a:moveTo>
                <a:cubicBezTo>
                  <a:pt x="7" y="86"/>
                  <a:pt x="13" y="96"/>
                  <a:pt x="22" y="103"/>
                </a:cubicBezTo>
                <a:cubicBezTo>
                  <a:pt x="36" y="113"/>
                  <a:pt x="54" y="113"/>
                  <a:pt x="68" y="103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209" y="0"/>
                  <a:pt x="306" y="0"/>
                  <a:pt x="377" y="52"/>
                </a:cubicBezTo>
                <a:cubicBezTo>
                  <a:pt x="447" y="103"/>
                  <a:pt x="447" y="103"/>
                  <a:pt x="447" y="103"/>
                </a:cubicBezTo>
                <a:cubicBezTo>
                  <a:pt x="447" y="103"/>
                  <a:pt x="455" y="109"/>
                  <a:pt x="464" y="112"/>
                </a:cubicBezTo>
                <a:cubicBezTo>
                  <a:pt x="518" y="134"/>
                  <a:pt x="704" y="195"/>
                  <a:pt x="796" y="28"/>
                </a:cubicBezTo>
                <a:cubicBezTo>
                  <a:pt x="729" y="171"/>
                  <a:pt x="605" y="288"/>
                  <a:pt x="443" y="340"/>
                </a:cubicBezTo>
                <a:cubicBezTo>
                  <a:pt x="359" y="368"/>
                  <a:pt x="273" y="375"/>
                  <a:pt x="190" y="365"/>
                </a:cubicBezTo>
                <a:cubicBezTo>
                  <a:pt x="190" y="365"/>
                  <a:pt x="190" y="365"/>
                  <a:pt x="190" y="365"/>
                </a:cubicBezTo>
                <a:cubicBezTo>
                  <a:pt x="0" y="330"/>
                  <a:pt x="1" y="133"/>
                  <a:pt x="6" y="7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41"/>
          <p:cNvSpPr/>
          <p:nvPr/>
        </p:nvSpPr>
        <p:spPr bwMode="auto">
          <a:xfrm>
            <a:off x="6595178" y="2065289"/>
            <a:ext cx="1385888" cy="2984500"/>
          </a:xfrm>
          <a:custGeom>
            <a:avLst/>
            <a:gdLst>
              <a:gd name="T0" fmla="*/ 8 w 395"/>
              <a:gd name="T1" fmla="*/ 767 h 851"/>
              <a:gd name="T2" fmla="*/ 39 w 395"/>
              <a:gd name="T3" fmla="*/ 760 h 851"/>
              <a:gd name="T4" fmla="*/ 54 w 395"/>
              <a:gd name="T5" fmla="*/ 716 h 851"/>
              <a:gd name="T6" fmla="*/ 27 w 395"/>
              <a:gd name="T7" fmla="*/ 635 h 851"/>
              <a:gd name="T8" fmla="*/ 101 w 395"/>
              <a:gd name="T9" fmla="*/ 407 h 851"/>
              <a:gd name="T10" fmla="*/ 171 w 395"/>
              <a:gd name="T11" fmla="*/ 356 h 851"/>
              <a:gd name="T12" fmla="*/ 184 w 395"/>
              <a:gd name="T13" fmla="*/ 342 h 851"/>
              <a:gd name="T14" fmla="*/ 207 w 395"/>
              <a:gd name="T15" fmla="*/ 0 h 851"/>
              <a:gd name="T16" fmla="*/ 395 w 395"/>
              <a:gd name="T17" fmla="*/ 433 h 851"/>
              <a:gd name="T18" fmla="*/ 341 w 395"/>
              <a:gd name="T19" fmla="*/ 681 h 851"/>
              <a:gd name="T20" fmla="*/ 341 w 395"/>
              <a:gd name="T21" fmla="*/ 681 h 851"/>
              <a:gd name="T22" fmla="*/ 8 w 395"/>
              <a:gd name="T23" fmla="*/ 767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5" h="851">
                <a:moveTo>
                  <a:pt x="8" y="767"/>
                </a:moveTo>
                <a:cubicBezTo>
                  <a:pt x="19" y="769"/>
                  <a:pt x="30" y="767"/>
                  <a:pt x="39" y="760"/>
                </a:cubicBezTo>
                <a:cubicBezTo>
                  <a:pt x="53" y="750"/>
                  <a:pt x="59" y="732"/>
                  <a:pt x="54" y="716"/>
                </a:cubicBezTo>
                <a:cubicBezTo>
                  <a:pt x="27" y="635"/>
                  <a:pt x="27" y="635"/>
                  <a:pt x="27" y="635"/>
                </a:cubicBezTo>
                <a:cubicBezTo>
                  <a:pt x="0" y="551"/>
                  <a:pt x="30" y="458"/>
                  <a:pt x="101" y="407"/>
                </a:cubicBezTo>
                <a:cubicBezTo>
                  <a:pt x="171" y="356"/>
                  <a:pt x="171" y="356"/>
                  <a:pt x="171" y="356"/>
                </a:cubicBezTo>
                <a:cubicBezTo>
                  <a:pt x="171" y="356"/>
                  <a:pt x="179" y="350"/>
                  <a:pt x="184" y="342"/>
                </a:cubicBezTo>
                <a:cubicBezTo>
                  <a:pt x="222" y="298"/>
                  <a:pt x="338" y="140"/>
                  <a:pt x="207" y="0"/>
                </a:cubicBezTo>
                <a:cubicBezTo>
                  <a:pt x="323" y="108"/>
                  <a:pt x="395" y="262"/>
                  <a:pt x="395" y="433"/>
                </a:cubicBezTo>
                <a:cubicBezTo>
                  <a:pt x="395" y="522"/>
                  <a:pt x="376" y="606"/>
                  <a:pt x="341" y="681"/>
                </a:cubicBezTo>
                <a:cubicBezTo>
                  <a:pt x="341" y="681"/>
                  <a:pt x="341" y="681"/>
                  <a:pt x="341" y="681"/>
                </a:cubicBezTo>
                <a:cubicBezTo>
                  <a:pt x="249" y="851"/>
                  <a:pt x="62" y="789"/>
                  <a:pt x="8" y="76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3175">
            <a:noFill/>
          </a:ln>
          <a:effectLst>
            <a:outerShdw sx="103000" sy="103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latinLnBrk="1">
              <a:defRPr/>
            </a:pPr>
            <a:endParaRPr lang="en-US" altLang="en-US" kern="0">
              <a:solidFill>
                <a:srgbClr val="22222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itle 20"/>
          <p:cNvSpPr txBox="1"/>
          <p:nvPr/>
        </p:nvSpPr>
        <p:spPr>
          <a:xfrm>
            <a:off x="1506663" y="2170311"/>
            <a:ext cx="1536585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zh-CN" altLang="en-US" sz="1400" b="1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itle 20"/>
          <p:cNvSpPr txBox="1"/>
          <p:nvPr/>
        </p:nvSpPr>
        <p:spPr>
          <a:xfrm>
            <a:off x="1517803" y="2380699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itle 20"/>
          <p:cNvSpPr txBox="1"/>
          <p:nvPr/>
        </p:nvSpPr>
        <p:spPr>
          <a:xfrm>
            <a:off x="1802562" y="4692291"/>
            <a:ext cx="1536585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zh-CN" altLang="en-US" sz="1400" b="1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itle 20"/>
          <p:cNvSpPr txBox="1"/>
          <p:nvPr/>
        </p:nvSpPr>
        <p:spPr>
          <a:xfrm>
            <a:off x="1813702" y="4908058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itle 20"/>
          <p:cNvSpPr txBox="1"/>
          <p:nvPr/>
        </p:nvSpPr>
        <p:spPr>
          <a:xfrm>
            <a:off x="7981066" y="5623448"/>
            <a:ext cx="1536585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zh-CN" altLang="en-US" sz="1400" b="1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itle 20"/>
          <p:cNvSpPr txBox="1"/>
          <p:nvPr/>
        </p:nvSpPr>
        <p:spPr>
          <a:xfrm>
            <a:off x="7992206" y="5844594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Freeform 106"/>
          <p:cNvSpPr>
            <a:spLocks noChangeAspect="1" noChangeArrowheads="1"/>
          </p:cNvSpPr>
          <p:nvPr/>
        </p:nvSpPr>
        <p:spPr bwMode="auto">
          <a:xfrm>
            <a:off x="917035" y="2355166"/>
            <a:ext cx="304668" cy="263672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Freeform 237"/>
          <p:cNvSpPr>
            <a:spLocks noChangeAspect="1" noChangeArrowheads="1"/>
          </p:cNvSpPr>
          <p:nvPr/>
        </p:nvSpPr>
        <p:spPr bwMode="auto">
          <a:xfrm>
            <a:off x="1214005" y="4918407"/>
            <a:ext cx="281629" cy="206890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290"/>
          <p:cNvSpPr>
            <a:spLocks noChangeAspect="1" noChangeArrowheads="1"/>
          </p:cNvSpPr>
          <p:nvPr/>
        </p:nvSpPr>
        <p:spPr bwMode="auto">
          <a:xfrm>
            <a:off x="7352579" y="5871201"/>
            <a:ext cx="343869" cy="26633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itle 20"/>
          <p:cNvSpPr txBox="1"/>
          <p:nvPr/>
        </p:nvSpPr>
        <p:spPr>
          <a:xfrm>
            <a:off x="9519055" y="3557991"/>
            <a:ext cx="1536585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zh-CN" altLang="en-US" sz="1400" b="1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itle 20"/>
          <p:cNvSpPr txBox="1"/>
          <p:nvPr/>
        </p:nvSpPr>
        <p:spPr>
          <a:xfrm>
            <a:off x="9530195" y="3773758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Freeform 237"/>
          <p:cNvSpPr>
            <a:spLocks noChangeAspect="1" noChangeArrowheads="1"/>
          </p:cNvSpPr>
          <p:nvPr/>
        </p:nvSpPr>
        <p:spPr bwMode="auto">
          <a:xfrm>
            <a:off x="8930498" y="3784107"/>
            <a:ext cx="281629" cy="206890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itle 20"/>
          <p:cNvSpPr txBox="1"/>
          <p:nvPr/>
        </p:nvSpPr>
        <p:spPr>
          <a:xfrm>
            <a:off x="8550434" y="1135800"/>
            <a:ext cx="1536585" cy="215444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zh-CN" altLang="en-US" sz="1400" b="1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itle 20"/>
          <p:cNvSpPr txBox="1"/>
          <p:nvPr/>
        </p:nvSpPr>
        <p:spPr>
          <a:xfrm>
            <a:off x="8561574" y="1346188"/>
            <a:ext cx="2222516" cy="73248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Freeform 106"/>
          <p:cNvSpPr>
            <a:spLocks noChangeAspect="1" noChangeArrowheads="1"/>
          </p:cNvSpPr>
          <p:nvPr/>
        </p:nvSpPr>
        <p:spPr bwMode="auto">
          <a:xfrm>
            <a:off x="7960806" y="1320655"/>
            <a:ext cx="304668" cy="263672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MH_SubTitle_1"/>
          <p:cNvSpPr txBox="1"/>
          <p:nvPr>
            <p:custDataLst>
              <p:tags r:id="rId1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问题与解决方法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41" grpId="0" animBg="1"/>
      <p:bldP spid="44" grpId="0" animBg="1"/>
      <p:bldP spid="47" grpId="0" animBg="1"/>
      <p:bldP spid="48" grpId="0"/>
      <p:bldP spid="49" grpId="0"/>
      <p:bldP spid="52" grpId="0" animBg="1"/>
      <p:bldP spid="53" grpId="0"/>
      <p:bldP spid="54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/>
          <p:cNvSpPr/>
          <p:nvPr/>
        </p:nvSpPr>
        <p:spPr>
          <a:xfrm>
            <a:off x="0" y="1365251"/>
            <a:ext cx="7975541" cy="425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/>
          <p:cNvSpPr/>
          <p:nvPr/>
        </p:nvSpPr>
        <p:spPr>
          <a:xfrm>
            <a:off x="9013370" y="0"/>
            <a:ext cx="3178629" cy="685800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219" y="1365251"/>
            <a:ext cx="2556081" cy="4254500"/>
          </a:xfrm>
          <a:prstGeom prst="rect">
            <a:avLst/>
          </a:prstGeom>
          <a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601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5742" y="2159411"/>
            <a:ext cx="1789612" cy="178961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_文本框 3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/>
          <p:cNvSpPr txBox="1"/>
          <p:nvPr>
            <p:custDataLst>
              <p:tags r:id="rId3"/>
            </p:custDataLst>
          </p:nvPr>
        </p:nvSpPr>
        <p:spPr>
          <a:xfrm>
            <a:off x="630582" y="4220234"/>
            <a:ext cx="263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/>
          <p:cNvSpPr txBox="1"/>
          <p:nvPr/>
        </p:nvSpPr>
        <p:spPr>
          <a:xfrm>
            <a:off x="3555642" y="3452855"/>
            <a:ext cx="378931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/>
          <p:cNvSpPr txBox="1"/>
          <p:nvPr/>
        </p:nvSpPr>
        <p:spPr>
          <a:xfrm>
            <a:off x="3555642" y="2413494"/>
            <a:ext cx="342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PLEASE REPLACE THE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 descr="e7d195523061f1c0d318120d6aeaf1b6ccceb6ba3da59c0775C5DE19DDDEBC09ED96DBD9900D9848D623ECAD1D4904B78047D0015C22C8BE97228BE8B5BFF08FE7A3AE04126DA07312A96C0F69F9BAB7589C65DBB92F3CCDC001F69BD5DCDF2324DF0465E8E1ABD25685353A360151AEF4E35CB250180EFCBA55E6F46C1B9121957A0C5F060D80A9"/>
          <p:cNvSpPr/>
          <p:nvPr/>
        </p:nvSpPr>
        <p:spPr>
          <a:xfrm flipV="1">
            <a:off x="3693064" y="2159411"/>
            <a:ext cx="23086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MH_SubTitle_1"/>
          <p:cNvSpPr txBox="1"/>
          <p:nvPr>
            <p:custDataLst>
              <p:tags r:id="rId4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问题与解决方法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9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99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16"/>
          <p:cNvCxnSpPr/>
          <p:nvPr/>
        </p:nvCxnSpPr>
        <p:spPr>
          <a:xfrm>
            <a:off x="6377760" y="3876077"/>
            <a:ext cx="0" cy="1511688"/>
          </a:xfrm>
          <a:prstGeom prst="straightConnector1">
            <a:avLst/>
          </a:prstGeom>
          <a:noFill/>
          <a:ln w="28575" cap="rnd" cmpd="sng" algn="ctr">
            <a:solidFill>
              <a:srgbClr val="A8ACB9"/>
            </a:solidFill>
            <a:prstDash val="sysDot"/>
            <a:round/>
            <a:headEnd type="oval"/>
            <a:tailEnd type="oval" w="med" len="med"/>
          </a:ln>
          <a:effectLst/>
        </p:spPr>
      </p:cxnSp>
      <p:sp>
        <p:nvSpPr>
          <p:cNvPr id="47" name="Oval 38"/>
          <p:cNvSpPr>
            <a:spLocks noChangeAspect="1"/>
          </p:cNvSpPr>
          <p:nvPr/>
        </p:nvSpPr>
        <p:spPr>
          <a:xfrm>
            <a:off x="6002929" y="4245016"/>
            <a:ext cx="754586" cy="75331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tl" rotWithShape="0">
              <a:srgbClr val="595F6F">
                <a:alpha val="5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vs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5"/>
          <p:cNvSpPr txBox="1"/>
          <p:nvPr/>
        </p:nvSpPr>
        <p:spPr>
          <a:xfrm>
            <a:off x="1390618" y="2293676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68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045815" y="3929068"/>
            <a:ext cx="3279476" cy="1630760"/>
            <a:chOff x="2241876" y="3516318"/>
            <a:chExt cx="3279476" cy="1630760"/>
          </a:xfrm>
        </p:grpSpPr>
        <p:sp>
          <p:nvSpPr>
            <p:cNvPr id="50" name="Rectangle 7"/>
            <p:cNvSpPr/>
            <p:nvPr/>
          </p:nvSpPr>
          <p:spPr>
            <a:xfrm>
              <a:off x="2546614" y="3990888"/>
              <a:ext cx="370264" cy="898087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TextBox 8"/>
            <p:cNvSpPr txBox="1"/>
            <p:nvPr/>
          </p:nvSpPr>
          <p:spPr>
            <a:xfrm>
              <a:off x="2427818" y="370593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46%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TextBox 9"/>
            <p:cNvSpPr txBox="1"/>
            <p:nvPr/>
          </p:nvSpPr>
          <p:spPr>
            <a:xfrm>
              <a:off x="2241876" y="4887942"/>
              <a:ext cx="95748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Rectangle 10"/>
            <p:cNvSpPr/>
            <p:nvPr/>
          </p:nvSpPr>
          <p:spPr>
            <a:xfrm>
              <a:off x="3313679" y="3799692"/>
              <a:ext cx="370264" cy="108928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TextBox 11"/>
            <p:cNvSpPr txBox="1"/>
            <p:nvPr/>
          </p:nvSpPr>
          <p:spPr>
            <a:xfrm>
              <a:off x="3194883" y="351631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53%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TextBox 12"/>
            <p:cNvSpPr txBox="1"/>
            <p:nvPr/>
          </p:nvSpPr>
          <p:spPr>
            <a:xfrm>
              <a:off x="3146162" y="4892218"/>
              <a:ext cx="7290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2021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/>
            <p:nvPr/>
          </p:nvSpPr>
          <p:spPr>
            <a:xfrm>
              <a:off x="4061314" y="4213198"/>
              <a:ext cx="370264" cy="67474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TextBox 14"/>
            <p:cNvSpPr txBox="1"/>
            <p:nvPr/>
          </p:nvSpPr>
          <p:spPr>
            <a:xfrm>
              <a:off x="3942518" y="3929824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38%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TextBox 15"/>
            <p:cNvSpPr txBox="1"/>
            <p:nvPr/>
          </p:nvSpPr>
          <p:spPr>
            <a:xfrm>
              <a:off x="3825182" y="4893162"/>
              <a:ext cx="9042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2022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Rectangle 16"/>
            <p:cNvSpPr/>
            <p:nvPr/>
          </p:nvSpPr>
          <p:spPr>
            <a:xfrm>
              <a:off x="4868162" y="3909532"/>
              <a:ext cx="370264" cy="9836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17"/>
            <p:cNvSpPr txBox="1"/>
            <p:nvPr/>
          </p:nvSpPr>
          <p:spPr>
            <a:xfrm>
              <a:off x="4749366" y="362615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49%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TextBox 18"/>
            <p:cNvSpPr txBox="1"/>
            <p:nvPr/>
          </p:nvSpPr>
          <p:spPr>
            <a:xfrm>
              <a:off x="4670258" y="4890557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2023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TextBox 20"/>
          <p:cNvSpPr txBox="1"/>
          <p:nvPr/>
        </p:nvSpPr>
        <p:spPr>
          <a:xfrm>
            <a:off x="6757702" y="2293676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72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412898" y="3924791"/>
            <a:ext cx="3279477" cy="1630760"/>
            <a:chOff x="7608959" y="3512041"/>
            <a:chExt cx="3279477" cy="1630760"/>
          </a:xfrm>
        </p:grpSpPr>
        <p:sp>
          <p:nvSpPr>
            <p:cNvPr id="64" name="Rectangle 22"/>
            <p:cNvSpPr/>
            <p:nvPr/>
          </p:nvSpPr>
          <p:spPr>
            <a:xfrm>
              <a:off x="7913698" y="3986612"/>
              <a:ext cx="370264" cy="898087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23"/>
            <p:cNvSpPr txBox="1"/>
            <p:nvPr/>
          </p:nvSpPr>
          <p:spPr>
            <a:xfrm>
              <a:off x="7794902" y="3701655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46%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TextBox 24"/>
            <p:cNvSpPr txBox="1"/>
            <p:nvPr/>
          </p:nvSpPr>
          <p:spPr>
            <a:xfrm>
              <a:off x="7608959" y="4883666"/>
              <a:ext cx="9042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Rectangle 25"/>
            <p:cNvSpPr/>
            <p:nvPr/>
          </p:nvSpPr>
          <p:spPr>
            <a:xfrm>
              <a:off x="8680763" y="3795415"/>
              <a:ext cx="370264" cy="108928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TextBox 26"/>
            <p:cNvSpPr txBox="1"/>
            <p:nvPr/>
          </p:nvSpPr>
          <p:spPr>
            <a:xfrm>
              <a:off x="8561967" y="351204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53%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TextBox 27"/>
            <p:cNvSpPr txBox="1"/>
            <p:nvPr/>
          </p:nvSpPr>
          <p:spPr>
            <a:xfrm>
              <a:off x="8513246" y="4887942"/>
              <a:ext cx="7290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2021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Rectangle 28"/>
            <p:cNvSpPr/>
            <p:nvPr/>
          </p:nvSpPr>
          <p:spPr>
            <a:xfrm>
              <a:off x="9428398" y="4208922"/>
              <a:ext cx="370264" cy="674744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TextBox 29"/>
            <p:cNvSpPr txBox="1"/>
            <p:nvPr/>
          </p:nvSpPr>
          <p:spPr>
            <a:xfrm>
              <a:off x="9309602" y="3925547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38%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TextBox 30"/>
            <p:cNvSpPr txBox="1"/>
            <p:nvPr/>
          </p:nvSpPr>
          <p:spPr>
            <a:xfrm>
              <a:off x="9192267" y="4888885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2022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Rectangle 31"/>
            <p:cNvSpPr/>
            <p:nvPr/>
          </p:nvSpPr>
          <p:spPr>
            <a:xfrm>
              <a:off x="10235246" y="3905256"/>
              <a:ext cx="370264" cy="9836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TextBox 32"/>
            <p:cNvSpPr txBox="1"/>
            <p:nvPr/>
          </p:nvSpPr>
          <p:spPr>
            <a:xfrm>
              <a:off x="10116450" y="3621882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595F6F"/>
                  </a:solidFill>
                  <a:effectLst/>
                  <a:uLnTx/>
                  <a:uFillTx/>
                  <a:cs typeface="+mn-ea"/>
                  <a:sym typeface="+mn-lt"/>
                </a:rPr>
                <a:t>49%</a:t>
              </a:r>
              <a:endParaRPr kumimoji="0" lang="bg-BG" sz="1600" b="0" i="0" u="none" strike="noStrike" kern="120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TextBox 33"/>
            <p:cNvSpPr txBox="1"/>
            <p:nvPr/>
          </p:nvSpPr>
          <p:spPr>
            <a:xfrm>
              <a:off x="10037342" y="4886281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22328">
                      <a:lumMod val="60000"/>
                      <a:lumOff val="4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2023</a:t>
              </a:r>
              <a:endPara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srgbClr val="222328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6" name="文本框 94"/>
          <p:cNvSpPr txBox="1"/>
          <p:nvPr/>
        </p:nvSpPr>
        <p:spPr>
          <a:xfrm>
            <a:off x="2771775" y="2139740"/>
            <a:ext cx="180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文本框 113"/>
          <p:cNvSpPr txBox="1"/>
          <p:nvPr/>
        </p:nvSpPr>
        <p:spPr>
          <a:xfrm>
            <a:off x="2771774" y="2499004"/>
            <a:ext cx="262083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文本框 94"/>
          <p:cNvSpPr txBox="1"/>
          <p:nvPr/>
        </p:nvSpPr>
        <p:spPr>
          <a:xfrm>
            <a:off x="8292183" y="2139740"/>
            <a:ext cx="180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文本框 113"/>
          <p:cNvSpPr txBox="1"/>
          <p:nvPr/>
        </p:nvSpPr>
        <p:spPr>
          <a:xfrm>
            <a:off x="8292182" y="2499004"/>
            <a:ext cx="262083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MH_SubTitle_1"/>
          <p:cNvSpPr txBox="1"/>
          <p:nvPr>
            <p:custDataLst>
              <p:tags r:id="rId1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问题与解决方法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62" grpId="0"/>
      <p:bldP spid="76" grpId="0"/>
      <p:bldP spid="77" grpId="0"/>
      <p:bldP spid="78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6599908" y="1139607"/>
            <a:ext cx="4717142" cy="4717142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弧形 8"/>
          <p:cNvSpPr/>
          <p:nvPr/>
        </p:nvSpPr>
        <p:spPr>
          <a:xfrm>
            <a:off x="7105090" y="1644789"/>
            <a:ext cx="3706778" cy="3706778"/>
          </a:xfrm>
          <a:prstGeom prst="arc">
            <a:avLst>
              <a:gd name="adj1" fmla="val 16200000"/>
              <a:gd name="adj2" fmla="val 10890859"/>
            </a:avLst>
          </a:prstGeom>
          <a:noFill/>
          <a:ln w="304800" cap="rnd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38100" sx="101000" sy="1010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32022" y="2417735"/>
            <a:ext cx="2452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92439" y="3819575"/>
            <a:ext cx="310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your text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36"/>
          <p:cNvSpPr txBox="1"/>
          <p:nvPr/>
        </p:nvSpPr>
        <p:spPr>
          <a:xfrm>
            <a:off x="1359701" y="1881113"/>
            <a:ext cx="3590157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About our work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39"/>
          <p:cNvSpPr/>
          <p:nvPr/>
        </p:nvSpPr>
        <p:spPr>
          <a:xfrm>
            <a:off x="1359701" y="2545214"/>
            <a:ext cx="442135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单击添加详细文字说明，或复制文本黏贴自此右键只保留文字单击添加详细文字说明，或复制文本黏贴自此右键只保留文字单击添加详细文字说明，或复制文本黏贴自此右键只保留文字单击添加详细文字说明，或复制文本黏贴自此右键只保留文字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35474" y="4126259"/>
            <a:ext cx="1112454" cy="1306229"/>
            <a:chOff x="319977" y="4362535"/>
            <a:chExt cx="1112454" cy="1306229"/>
          </a:xfrm>
        </p:grpSpPr>
        <p:sp>
          <p:nvSpPr>
            <p:cNvPr id="15" name="椭圆 14"/>
            <p:cNvSpPr/>
            <p:nvPr/>
          </p:nvSpPr>
          <p:spPr>
            <a:xfrm>
              <a:off x="444204" y="4362535"/>
              <a:ext cx="864000" cy="864000"/>
            </a:xfrm>
            <a:prstGeom prst="ellipse">
              <a:avLst/>
            </a:prstGeom>
            <a:noFill/>
            <a:ln w="3175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28772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40%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9977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39902" y="4126259"/>
            <a:ext cx="1112454" cy="1306229"/>
            <a:chOff x="1724405" y="4362535"/>
            <a:chExt cx="1112454" cy="1306229"/>
          </a:xfrm>
        </p:grpSpPr>
        <p:sp>
          <p:nvSpPr>
            <p:cNvPr id="19" name="椭圆 18"/>
            <p:cNvSpPr/>
            <p:nvPr/>
          </p:nvSpPr>
          <p:spPr>
            <a:xfrm>
              <a:off x="1848632" y="4362535"/>
              <a:ext cx="864000" cy="864000"/>
            </a:xfrm>
            <a:prstGeom prst="ellipse">
              <a:avLst/>
            </a:prstGeom>
            <a:noFill/>
            <a:ln w="3175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33200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60%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24405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44330" y="4126259"/>
            <a:ext cx="1112454" cy="1306229"/>
            <a:chOff x="3128833" y="4362535"/>
            <a:chExt cx="1112454" cy="1306229"/>
          </a:xfrm>
        </p:grpSpPr>
        <p:sp>
          <p:nvSpPr>
            <p:cNvPr id="23" name="椭圆 22"/>
            <p:cNvSpPr/>
            <p:nvPr/>
          </p:nvSpPr>
          <p:spPr>
            <a:xfrm>
              <a:off x="3253060" y="4362535"/>
              <a:ext cx="864000" cy="864000"/>
            </a:xfrm>
            <a:prstGeom prst="ellipse">
              <a:avLst/>
            </a:prstGeom>
            <a:noFill/>
            <a:ln w="3175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37628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28833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2599D"/>
                      </a:gs>
                      <a:gs pos="100000">
                        <a:srgbClr val="024581"/>
                      </a:gs>
                    </a:gsLst>
                    <a:lin ang="5400000" scaled="1"/>
                  </a:gra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MH_SubTitle_1"/>
          <p:cNvSpPr txBox="1"/>
          <p:nvPr>
            <p:custDataLst>
              <p:tags r:id="rId1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问题与解决方法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24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24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24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24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/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5915357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600" noProof="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4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TextBox 21"/>
          <p:cNvSpPr txBox="1"/>
          <p:nvPr/>
        </p:nvSpPr>
        <p:spPr>
          <a:xfrm>
            <a:off x="2954014" y="3478899"/>
            <a:ext cx="6283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未来发展及规划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D3868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3230880" y="4628025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2D3868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5060324" y="1167762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2D3868"/>
                </a:solidFill>
                <a:cs typeface="+mn-ea"/>
                <a:sym typeface="+mn-lt"/>
              </a:rPr>
              <a:t>目</a:t>
            </a:r>
            <a:endParaRPr lang="zh-CN" altLang="en-US" sz="7200" dirty="0">
              <a:solidFill>
                <a:srgbClr val="2D3868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52429" y="1167762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2D3868"/>
                </a:solidFill>
                <a:cs typeface="+mn-ea"/>
                <a:sym typeface="+mn-lt"/>
              </a:rPr>
              <a:t>录</a:t>
            </a:r>
            <a:endParaRPr lang="zh-CN" altLang="en-US" sz="7200" dirty="0">
              <a:solidFill>
                <a:srgbClr val="2D3868"/>
              </a:solidFill>
              <a:cs typeface="+mn-ea"/>
              <a:sym typeface="+mn-lt"/>
            </a:endParaRPr>
          </a:p>
        </p:txBody>
      </p:sp>
      <p:sp>
        <p:nvSpPr>
          <p:cNvPr id="39" name="MH_SubTitle_1"/>
          <p:cNvSpPr txBox="1"/>
          <p:nvPr>
            <p:custDataLst>
              <p:tags r:id="rId4"/>
            </p:custDataLst>
          </p:nvPr>
        </p:nvSpPr>
        <p:spPr>
          <a:xfrm>
            <a:off x="3434910" y="3133706"/>
            <a:ext cx="2527478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履历及入职感受</a:t>
            </a:r>
            <a:endParaRPr lang="zh-CN" altLang="en-US" sz="2800" dirty="0">
              <a:solidFill>
                <a:srgbClr val="2D3868"/>
              </a:solidFill>
              <a:cs typeface="+mn-ea"/>
              <a:sym typeface="+mn-lt"/>
            </a:endParaRPr>
          </a:p>
        </p:txBody>
      </p:sp>
      <p:sp>
        <p:nvSpPr>
          <p:cNvPr id="57" name="MH_SubTitle_1"/>
          <p:cNvSpPr txBox="1"/>
          <p:nvPr>
            <p:custDataLst>
              <p:tags r:id="rId5"/>
            </p:custDataLst>
          </p:nvPr>
        </p:nvSpPr>
        <p:spPr>
          <a:xfrm>
            <a:off x="7190410" y="3133706"/>
            <a:ext cx="2504736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重点工作及收获</a:t>
            </a:r>
            <a:endParaRPr lang="zh-CN" altLang="en-US" sz="2800" dirty="0">
              <a:solidFill>
                <a:srgbClr val="2D3868"/>
              </a:solidFill>
              <a:cs typeface="+mn-ea"/>
              <a:sym typeface="+mn-lt"/>
            </a:endParaRPr>
          </a:p>
        </p:txBody>
      </p:sp>
      <p:sp>
        <p:nvSpPr>
          <p:cNvPr id="72" name="MH_SubTitle_1"/>
          <p:cNvSpPr txBox="1"/>
          <p:nvPr>
            <p:custDataLst>
              <p:tags r:id="rId6"/>
            </p:custDataLst>
          </p:nvPr>
        </p:nvSpPr>
        <p:spPr>
          <a:xfrm>
            <a:off x="3434910" y="4417523"/>
            <a:ext cx="2527478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问题与解决方法</a:t>
            </a:r>
            <a:endParaRPr lang="zh-CN" altLang="en-US" sz="2800" dirty="0">
              <a:solidFill>
                <a:srgbClr val="2D3868"/>
              </a:solidFill>
              <a:cs typeface="+mn-ea"/>
              <a:sym typeface="+mn-lt"/>
            </a:endParaRPr>
          </a:p>
        </p:txBody>
      </p:sp>
      <p:sp>
        <p:nvSpPr>
          <p:cNvPr id="76" name="MH_SubTitle_1"/>
          <p:cNvSpPr txBox="1"/>
          <p:nvPr>
            <p:custDataLst>
              <p:tags r:id="rId7"/>
            </p:custDataLst>
          </p:nvPr>
        </p:nvSpPr>
        <p:spPr>
          <a:xfrm>
            <a:off x="7190410" y="4417523"/>
            <a:ext cx="2517262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rgbClr val="2D3868"/>
                </a:solidFill>
                <a:cs typeface="+mn-ea"/>
                <a:sym typeface="+mn-lt"/>
              </a:rPr>
              <a:t>未来发展及规划</a:t>
            </a:r>
            <a:endParaRPr lang="zh-CN" altLang="en-US" sz="2800" dirty="0">
              <a:solidFill>
                <a:srgbClr val="2D3868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577410" y="3029835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1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6370487" y="3029835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2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577410" y="4313652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3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6370487" y="4313652"/>
            <a:ext cx="638628" cy="638628"/>
          </a:xfrm>
          <a:prstGeom prst="ellipse">
            <a:avLst/>
          </a:prstGeom>
          <a:gradFill flip="none" rotWithShape="1">
            <a:gsLst>
              <a:gs pos="100000">
                <a:srgbClr val="024581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4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9" grpId="0"/>
      <p:bldP spid="57" grpId="0"/>
      <p:bldP spid="72" grpId="0"/>
      <p:bldP spid="76" grpId="0"/>
      <p:bldP spid="3" grpId="0" animBg="1"/>
      <p:bldP spid="54" grpId="0" animBg="1"/>
      <p:bldP spid="71" grpId="0" animBg="1"/>
      <p:bldP spid="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3"/>
          <p:cNvSpPr/>
          <p:nvPr/>
        </p:nvSpPr>
        <p:spPr>
          <a:xfrm>
            <a:off x="4433592" y="1396379"/>
            <a:ext cx="3324816" cy="4441370"/>
          </a:xfrm>
          <a:prstGeom prst="roundRect">
            <a:avLst>
              <a:gd name="adj" fmla="val 71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0" dist="7620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5"/>
          <a:stretch>
            <a:fillRect/>
          </a:stretch>
        </p:blipFill>
        <p:spPr>
          <a:xfrm>
            <a:off x="8027719" y="1425039"/>
            <a:ext cx="3299859" cy="4429496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ysClr val="windowText" lastClr="000000">
                <a:lumMod val="75000"/>
                <a:lumOff val="25000"/>
                <a:alpha val="40000"/>
              </a:sys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6"/>
          <a:stretch>
            <a:fillRect/>
          </a:stretch>
        </p:blipFill>
        <p:spPr>
          <a:xfrm>
            <a:off x="886883" y="1460665"/>
            <a:ext cx="3305108" cy="4358244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ysClr val="windowText" lastClr="000000">
                <a:lumMod val="75000"/>
                <a:lumOff val="25000"/>
                <a:alpha val="40000"/>
              </a:sysClr>
            </a:outerShdw>
          </a:effectLst>
        </p:spPr>
      </p:pic>
      <p:sp>
        <p:nvSpPr>
          <p:cNvPr id="20" name="图片 12"/>
          <p:cNvSpPr/>
          <p:nvPr>
            <p:custDataLst>
              <p:tags r:id="rId3"/>
            </p:custDataLst>
          </p:nvPr>
        </p:nvSpPr>
        <p:spPr>
          <a:xfrm>
            <a:off x="4433592" y="1396379"/>
            <a:ext cx="3324816" cy="2348404"/>
          </a:xfrm>
          <a:custGeom>
            <a:avLst/>
            <a:gdLst/>
            <a:ahLst/>
            <a:cxnLst/>
            <a:rect l="0" t="0" r="0" b="0"/>
            <a:pathLst>
              <a:path w="3324817" h="2348405">
                <a:moveTo>
                  <a:pt x="0" y="0"/>
                </a:moveTo>
                <a:lnTo>
                  <a:pt x="3324816" y="0"/>
                </a:lnTo>
                <a:lnTo>
                  <a:pt x="3324816" y="2348404"/>
                </a:lnTo>
                <a:lnTo>
                  <a:pt x="0" y="2348404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Rectangle: Rounded Corners 2"/>
          <p:cNvSpPr/>
          <p:nvPr/>
        </p:nvSpPr>
        <p:spPr>
          <a:xfrm>
            <a:off x="898758" y="1448789"/>
            <a:ext cx="3316982" cy="4377083"/>
          </a:xfrm>
          <a:prstGeom prst="roundRect">
            <a:avLst>
              <a:gd name="adj" fmla="val 712"/>
            </a:avLst>
          </a:prstGeom>
          <a:gradFill flip="none" rotWithShape="1">
            <a:gsLst>
              <a:gs pos="0">
                <a:srgbClr val="024581">
                  <a:alpha val="80000"/>
                </a:srgbClr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Rectangle: Rounded Corners 21"/>
          <p:cNvSpPr/>
          <p:nvPr/>
        </p:nvSpPr>
        <p:spPr>
          <a:xfrm>
            <a:off x="8015927" y="1408255"/>
            <a:ext cx="3324816" cy="4441370"/>
          </a:xfrm>
          <a:prstGeom prst="roundRect">
            <a:avLst>
              <a:gd name="adj" fmla="val 712"/>
            </a:avLst>
          </a:prstGeom>
          <a:gradFill flip="none" rotWithShape="1">
            <a:gsLst>
              <a:gs pos="0">
                <a:srgbClr val="024581">
                  <a:alpha val="80000"/>
                </a:srgbClr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Rectangle: Rounded Corners 26"/>
          <p:cNvSpPr/>
          <p:nvPr/>
        </p:nvSpPr>
        <p:spPr>
          <a:xfrm>
            <a:off x="8974984" y="4812855"/>
            <a:ext cx="1335450" cy="35108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00" kern="0">
                <a:solidFill>
                  <a:prstClr val="white"/>
                </a:solidFill>
                <a:cs typeface="+mn-ea"/>
                <a:sym typeface="+mn-lt"/>
              </a:rPr>
              <a:t>Learn More</a:t>
            </a:r>
            <a:endParaRPr lang="id-ID" sz="11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: Rounded Corners 30"/>
          <p:cNvSpPr/>
          <p:nvPr/>
        </p:nvSpPr>
        <p:spPr>
          <a:xfrm>
            <a:off x="1881565" y="4812855"/>
            <a:ext cx="1335450" cy="35108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100" kern="0">
                <a:solidFill>
                  <a:prstClr val="white"/>
                </a:solidFill>
                <a:cs typeface="+mn-ea"/>
                <a:sym typeface="+mn-lt"/>
              </a:rPr>
              <a:t>Learn More</a:t>
            </a:r>
            <a:endParaRPr lang="id-ID" sz="11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Freeform 59"/>
          <p:cNvSpPr>
            <a:spLocks noChangeArrowheads="1"/>
          </p:cNvSpPr>
          <p:nvPr/>
        </p:nvSpPr>
        <p:spPr bwMode="auto">
          <a:xfrm>
            <a:off x="2332040" y="2055474"/>
            <a:ext cx="434501" cy="454253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Text Placeholder 4"/>
          <p:cNvSpPr txBox="1"/>
          <p:nvPr/>
        </p:nvSpPr>
        <p:spPr>
          <a:xfrm>
            <a:off x="1381634" y="3388229"/>
            <a:ext cx="2335312" cy="7525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1649044" y="266745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请替换文字内容</a:t>
            </a:r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Rectangle: Rounded Corners 18"/>
          <p:cNvSpPr/>
          <p:nvPr/>
        </p:nvSpPr>
        <p:spPr>
          <a:xfrm>
            <a:off x="2405290" y="3194505"/>
            <a:ext cx="288000" cy="36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Freeform 55"/>
          <p:cNvSpPr>
            <a:spLocks noChangeArrowheads="1"/>
          </p:cNvSpPr>
          <p:nvPr/>
        </p:nvSpPr>
        <p:spPr bwMode="auto">
          <a:xfrm>
            <a:off x="9419509" y="2062154"/>
            <a:ext cx="446400" cy="4536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8477483" y="3388229"/>
            <a:ext cx="2335312" cy="7525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8744893" y="266745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请替换文字内容</a:t>
            </a:r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Rectangle: Rounded Corners 18"/>
          <p:cNvSpPr/>
          <p:nvPr/>
        </p:nvSpPr>
        <p:spPr>
          <a:xfrm>
            <a:off x="9501139" y="3194505"/>
            <a:ext cx="288000" cy="36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Text Placeholder 4"/>
          <p:cNvSpPr txBox="1"/>
          <p:nvPr/>
        </p:nvSpPr>
        <p:spPr>
          <a:xfrm>
            <a:off x="4631059" y="4692056"/>
            <a:ext cx="2868922" cy="5110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4598842" y="395881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id-ID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678144" y="4512034"/>
            <a:ext cx="2736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90000"/>
                <a:alpha val="60000"/>
              </a:srgbClr>
            </a:solidFill>
            <a:prstDash val="solid"/>
            <a:miter lim="800000"/>
          </a:ln>
          <a:effectLst/>
        </p:spPr>
      </p:cxnSp>
      <p:sp>
        <p:nvSpPr>
          <p:cNvPr id="32" name="MH_SubTitle_1"/>
          <p:cNvSpPr txBox="1"/>
          <p:nvPr>
            <p:custDataLst>
              <p:tags r:id="rId5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未来发展及规划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8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8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accel="20000" decel="8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20000" decel="8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20000" decel="8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20000" decel="8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20000" decel="8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20000" decel="8000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8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accel="20000" decel="8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accel="20000" decel="80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accel="20000" decel="8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accel="20000" decel="8000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accel="20000" decel="80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accel="20000" decel="8000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0" grpId="0" animBg="1"/>
      <p:bldP spid="11" grpId="0" animBg="1"/>
      <p:bldP spid="18" grpId="0" animBg="1"/>
      <p:bldP spid="19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3"/>
          <p:cNvSpPr/>
          <p:nvPr/>
        </p:nvSpPr>
        <p:spPr>
          <a:xfrm>
            <a:off x="6898493" y="1199114"/>
            <a:ext cx="4206374" cy="4207896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pic>
        <p:nvPicPr>
          <p:cNvPr id="16" name="图片占位符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7012977" y="1314358"/>
            <a:ext cx="3977408" cy="3977408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</p:spPr>
      </p:pic>
      <p:sp>
        <p:nvSpPr>
          <p:cNvPr id="17" name="Oval 19"/>
          <p:cNvSpPr/>
          <p:nvPr/>
        </p:nvSpPr>
        <p:spPr>
          <a:xfrm>
            <a:off x="9724190" y="4043135"/>
            <a:ext cx="1418557" cy="141855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18"/>
          <p:cNvSpPr/>
          <p:nvPr/>
        </p:nvSpPr>
        <p:spPr>
          <a:xfrm>
            <a:off x="8633643" y="4589863"/>
            <a:ext cx="244875" cy="244874"/>
          </a:xfrm>
          <a:prstGeom prst="ellipse">
            <a:avLst/>
          </a:prstGeom>
          <a:noFill/>
          <a:ln w="63500" cap="rnd">
            <a:solidFill>
              <a:srgbClr val="02458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Oval 17"/>
          <p:cNvSpPr/>
          <p:nvPr/>
        </p:nvSpPr>
        <p:spPr>
          <a:xfrm>
            <a:off x="7640023" y="4712301"/>
            <a:ext cx="854953" cy="854952"/>
          </a:xfrm>
          <a:prstGeom prst="ellipse">
            <a:avLst/>
          </a:prstGeom>
          <a:noFill/>
          <a:ln w="127000" cap="rnd">
            <a:solidFill>
              <a:srgbClr val="024581"/>
            </a:solidFill>
            <a:prstDash val="solid"/>
          </a:ln>
          <a:effectLst>
            <a:outerShdw blurRad="317500" dist="1524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Freeform 18"/>
          <p:cNvSpPr>
            <a:spLocks noEditPoints="1"/>
          </p:cNvSpPr>
          <p:nvPr/>
        </p:nvSpPr>
        <p:spPr bwMode="auto">
          <a:xfrm>
            <a:off x="10079477" y="4486201"/>
            <a:ext cx="707982" cy="532425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文本框 20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 txBox="1"/>
          <p:nvPr/>
        </p:nvSpPr>
        <p:spPr>
          <a:xfrm>
            <a:off x="1639570" y="1813500"/>
            <a:ext cx="2568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PLEASE REPLACE THE TEXT</a:t>
            </a:r>
            <a:endParaRPr lang="zh-CN" altLang="en-US" sz="2400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/>
          <p:nvPr/>
        </p:nvSpPr>
        <p:spPr>
          <a:xfrm flipV="1">
            <a:off x="1639570" y="3481539"/>
            <a:ext cx="164592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10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>
            <a:spLocks noEditPoints="1"/>
          </p:cNvSpPr>
          <p:nvPr/>
        </p:nvSpPr>
        <p:spPr bwMode="auto">
          <a:xfrm>
            <a:off x="2172232" y="4145388"/>
            <a:ext cx="601801" cy="601801"/>
          </a:xfrm>
          <a:custGeom>
            <a:avLst/>
            <a:gdLst>
              <a:gd name="T0" fmla="*/ 160 w 321"/>
              <a:gd name="T1" fmla="*/ 0 h 321"/>
              <a:gd name="T2" fmla="*/ 160 w 321"/>
              <a:gd name="T3" fmla="*/ 0 h 321"/>
              <a:gd name="T4" fmla="*/ 160 w 321"/>
              <a:gd name="T5" fmla="*/ 0 h 321"/>
              <a:gd name="T6" fmla="*/ 154 w 321"/>
              <a:gd name="T7" fmla="*/ 0 h 321"/>
              <a:gd name="T8" fmla="*/ 154 w 321"/>
              <a:gd name="T9" fmla="*/ 80 h 321"/>
              <a:gd name="T10" fmla="*/ 181 w 321"/>
              <a:gd name="T11" fmla="*/ 80 h 321"/>
              <a:gd name="T12" fmla="*/ 181 w 321"/>
              <a:gd name="T13" fmla="*/ 22 h 321"/>
              <a:gd name="T14" fmla="*/ 301 w 321"/>
              <a:gd name="T15" fmla="*/ 160 h 321"/>
              <a:gd name="T16" fmla="*/ 160 w 321"/>
              <a:gd name="T17" fmla="*/ 301 h 321"/>
              <a:gd name="T18" fmla="*/ 20 w 321"/>
              <a:gd name="T19" fmla="*/ 160 h 321"/>
              <a:gd name="T20" fmla="*/ 62 w 321"/>
              <a:gd name="T21" fmla="*/ 60 h 321"/>
              <a:gd name="T22" fmla="*/ 50 w 321"/>
              <a:gd name="T23" fmla="*/ 44 h 321"/>
              <a:gd name="T24" fmla="*/ 0 w 321"/>
              <a:gd name="T25" fmla="*/ 160 h 321"/>
              <a:gd name="T26" fmla="*/ 160 w 321"/>
              <a:gd name="T27" fmla="*/ 321 h 321"/>
              <a:gd name="T28" fmla="*/ 321 w 321"/>
              <a:gd name="T29" fmla="*/ 160 h 321"/>
              <a:gd name="T30" fmla="*/ 160 w 321"/>
              <a:gd name="T31" fmla="*/ 0 h 321"/>
              <a:gd name="T32" fmla="*/ 176 w 321"/>
              <a:gd name="T33" fmla="*/ 143 h 321"/>
              <a:gd name="T34" fmla="*/ 169 w 321"/>
              <a:gd name="T35" fmla="*/ 139 h 321"/>
              <a:gd name="T36" fmla="*/ 87 w 321"/>
              <a:gd name="T37" fmla="*/ 87 h 321"/>
              <a:gd name="T38" fmla="*/ 139 w 321"/>
              <a:gd name="T39" fmla="*/ 169 h 321"/>
              <a:gd name="T40" fmla="*/ 143 w 321"/>
              <a:gd name="T41" fmla="*/ 176 h 321"/>
              <a:gd name="T42" fmla="*/ 144 w 321"/>
              <a:gd name="T43" fmla="*/ 177 h 321"/>
              <a:gd name="T44" fmla="*/ 144 w 321"/>
              <a:gd name="T45" fmla="*/ 177 h 321"/>
              <a:gd name="T46" fmla="*/ 160 w 321"/>
              <a:gd name="T47" fmla="*/ 184 h 321"/>
              <a:gd name="T48" fmla="*/ 184 w 321"/>
              <a:gd name="T49" fmla="*/ 160 h 321"/>
              <a:gd name="T50" fmla="*/ 177 w 321"/>
              <a:gd name="T51" fmla="*/ 144 h 321"/>
              <a:gd name="T52" fmla="*/ 177 w 321"/>
              <a:gd name="T53" fmla="*/ 144 h 321"/>
              <a:gd name="T54" fmla="*/ 176 w 321"/>
              <a:gd name="T55" fmla="*/ 14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1" h="321">
                <a:moveTo>
                  <a:pt x="160" y="0"/>
                </a:moveTo>
                <a:cubicBezTo>
                  <a:pt x="160" y="0"/>
                  <a:pt x="160" y="0"/>
                  <a:pt x="16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81" y="22"/>
                  <a:pt x="181" y="22"/>
                  <a:pt x="181" y="22"/>
                </a:cubicBezTo>
                <a:cubicBezTo>
                  <a:pt x="249" y="31"/>
                  <a:pt x="301" y="90"/>
                  <a:pt x="301" y="160"/>
                </a:cubicBezTo>
                <a:cubicBezTo>
                  <a:pt x="301" y="238"/>
                  <a:pt x="238" y="301"/>
                  <a:pt x="160" y="301"/>
                </a:cubicBezTo>
                <a:cubicBezTo>
                  <a:pt x="83" y="301"/>
                  <a:pt x="20" y="238"/>
                  <a:pt x="20" y="160"/>
                </a:cubicBezTo>
                <a:cubicBezTo>
                  <a:pt x="20" y="121"/>
                  <a:pt x="36" y="86"/>
                  <a:pt x="62" y="60"/>
                </a:cubicBezTo>
                <a:cubicBezTo>
                  <a:pt x="50" y="44"/>
                  <a:pt x="50" y="44"/>
                  <a:pt x="50" y="44"/>
                </a:cubicBezTo>
                <a:cubicBezTo>
                  <a:pt x="19" y="74"/>
                  <a:pt x="0" y="115"/>
                  <a:pt x="0" y="160"/>
                </a:cubicBezTo>
                <a:cubicBezTo>
                  <a:pt x="0" y="249"/>
                  <a:pt x="72" y="321"/>
                  <a:pt x="160" y="321"/>
                </a:cubicBezTo>
                <a:cubicBezTo>
                  <a:pt x="249" y="321"/>
                  <a:pt x="321" y="249"/>
                  <a:pt x="321" y="160"/>
                </a:cubicBezTo>
                <a:cubicBezTo>
                  <a:pt x="321" y="72"/>
                  <a:pt x="249" y="0"/>
                  <a:pt x="160" y="0"/>
                </a:cubicBezTo>
                <a:close/>
                <a:moveTo>
                  <a:pt x="176" y="143"/>
                </a:moveTo>
                <a:cubicBezTo>
                  <a:pt x="174" y="141"/>
                  <a:pt x="172" y="140"/>
                  <a:pt x="169" y="139"/>
                </a:cubicBezTo>
                <a:cubicBezTo>
                  <a:pt x="87" y="87"/>
                  <a:pt x="87" y="87"/>
                  <a:pt x="87" y="87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40" y="172"/>
                  <a:pt x="141" y="174"/>
                  <a:pt x="143" y="176"/>
                </a:cubicBezTo>
                <a:cubicBezTo>
                  <a:pt x="144" y="177"/>
                  <a:pt x="144" y="177"/>
                  <a:pt x="144" y="177"/>
                </a:cubicBezTo>
                <a:cubicBezTo>
                  <a:pt x="144" y="177"/>
                  <a:pt x="144" y="177"/>
                  <a:pt x="144" y="177"/>
                </a:cubicBezTo>
                <a:cubicBezTo>
                  <a:pt x="148" y="181"/>
                  <a:pt x="154" y="184"/>
                  <a:pt x="160" y="184"/>
                </a:cubicBezTo>
                <a:cubicBezTo>
                  <a:pt x="173" y="184"/>
                  <a:pt x="184" y="173"/>
                  <a:pt x="184" y="160"/>
                </a:cubicBezTo>
                <a:cubicBezTo>
                  <a:pt x="184" y="154"/>
                  <a:pt x="181" y="148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lnTo>
                  <a:pt x="176" y="143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4" name="Freeform 14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>
            <a:spLocks noEditPoints="1"/>
          </p:cNvSpPr>
          <p:nvPr/>
        </p:nvSpPr>
        <p:spPr bwMode="auto">
          <a:xfrm>
            <a:off x="4733140" y="4039581"/>
            <a:ext cx="769003" cy="769002"/>
          </a:xfrm>
          <a:custGeom>
            <a:avLst/>
            <a:gdLst>
              <a:gd name="T0" fmla="*/ 13 w 382"/>
              <a:gd name="T1" fmla="*/ 179 h 382"/>
              <a:gd name="T2" fmla="*/ 13 w 382"/>
              <a:gd name="T3" fmla="*/ 204 h 382"/>
              <a:gd name="T4" fmla="*/ 60 w 382"/>
              <a:gd name="T5" fmla="*/ 191 h 382"/>
              <a:gd name="T6" fmla="*/ 91 w 382"/>
              <a:gd name="T7" fmla="*/ 91 h 382"/>
              <a:gd name="T8" fmla="*/ 68 w 382"/>
              <a:gd name="T9" fmla="*/ 48 h 382"/>
              <a:gd name="T10" fmla="*/ 50 w 382"/>
              <a:gd name="T11" fmla="*/ 66 h 382"/>
              <a:gd name="T12" fmla="*/ 91 w 382"/>
              <a:gd name="T13" fmla="*/ 91 h 382"/>
              <a:gd name="T14" fmla="*/ 180 w 382"/>
              <a:gd name="T15" fmla="*/ 358 h 382"/>
              <a:gd name="T16" fmla="*/ 180 w 382"/>
              <a:gd name="T17" fmla="*/ 382 h 382"/>
              <a:gd name="T18" fmla="*/ 215 w 382"/>
              <a:gd name="T19" fmla="*/ 370 h 382"/>
              <a:gd name="T20" fmla="*/ 369 w 382"/>
              <a:gd name="T21" fmla="*/ 179 h 382"/>
              <a:gd name="T22" fmla="*/ 322 w 382"/>
              <a:gd name="T23" fmla="*/ 192 h 382"/>
              <a:gd name="T24" fmla="*/ 369 w 382"/>
              <a:gd name="T25" fmla="*/ 205 h 382"/>
              <a:gd name="T26" fmla="*/ 369 w 382"/>
              <a:gd name="T27" fmla="*/ 179 h 382"/>
              <a:gd name="T28" fmla="*/ 74 w 382"/>
              <a:gd name="T29" fmla="*/ 193 h 382"/>
              <a:gd name="T30" fmla="*/ 142 w 382"/>
              <a:gd name="T31" fmla="*/ 330 h 382"/>
              <a:gd name="T32" fmla="*/ 155 w 382"/>
              <a:gd name="T33" fmla="*/ 342 h 382"/>
              <a:gd name="T34" fmla="*/ 226 w 382"/>
              <a:gd name="T35" fmla="*/ 342 h 382"/>
              <a:gd name="T36" fmla="*/ 240 w 382"/>
              <a:gd name="T37" fmla="*/ 330 h 382"/>
              <a:gd name="T38" fmla="*/ 308 w 382"/>
              <a:gd name="T39" fmla="*/ 193 h 382"/>
              <a:gd name="T40" fmla="*/ 214 w 382"/>
              <a:gd name="T41" fmla="*/ 277 h 382"/>
              <a:gd name="T42" fmla="*/ 214 w 382"/>
              <a:gd name="T43" fmla="*/ 310 h 382"/>
              <a:gd name="T44" fmla="*/ 168 w 382"/>
              <a:gd name="T45" fmla="*/ 318 h 382"/>
              <a:gd name="T46" fmla="*/ 167 w 382"/>
              <a:gd name="T47" fmla="*/ 307 h 382"/>
              <a:gd name="T48" fmla="*/ 103 w 382"/>
              <a:gd name="T49" fmla="*/ 193 h 382"/>
              <a:gd name="T50" fmla="*/ 279 w 382"/>
              <a:gd name="T51" fmla="*/ 193 h 382"/>
              <a:gd name="T52" fmla="*/ 334 w 382"/>
              <a:gd name="T53" fmla="*/ 48 h 382"/>
              <a:gd name="T54" fmla="*/ 292 w 382"/>
              <a:gd name="T55" fmla="*/ 72 h 382"/>
              <a:gd name="T56" fmla="*/ 310 w 382"/>
              <a:gd name="T57" fmla="*/ 90 h 382"/>
              <a:gd name="T58" fmla="*/ 334 w 382"/>
              <a:gd name="T59" fmla="*/ 48 h 382"/>
              <a:gd name="T60" fmla="*/ 204 w 382"/>
              <a:gd name="T61" fmla="*/ 47 h 382"/>
              <a:gd name="T62" fmla="*/ 191 w 382"/>
              <a:gd name="T63" fmla="*/ 0 h 382"/>
              <a:gd name="T64" fmla="*/ 178 w 382"/>
              <a:gd name="T65" fmla="*/ 4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2" h="382">
                <a:moveTo>
                  <a:pt x="47" y="179"/>
                </a:moveTo>
                <a:cubicBezTo>
                  <a:pt x="13" y="179"/>
                  <a:pt x="13" y="179"/>
                  <a:pt x="13" y="179"/>
                </a:cubicBezTo>
                <a:cubicBezTo>
                  <a:pt x="6" y="179"/>
                  <a:pt x="0" y="184"/>
                  <a:pt x="0" y="191"/>
                </a:cubicBezTo>
                <a:cubicBezTo>
                  <a:pt x="0" y="199"/>
                  <a:pt x="6" y="204"/>
                  <a:pt x="13" y="204"/>
                </a:cubicBezTo>
                <a:cubicBezTo>
                  <a:pt x="47" y="204"/>
                  <a:pt x="47" y="204"/>
                  <a:pt x="47" y="204"/>
                </a:cubicBezTo>
                <a:cubicBezTo>
                  <a:pt x="54" y="204"/>
                  <a:pt x="60" y="199"/>
                  <a:pt x="60" y="191"/>
                </a:cubicBezTo>
                <a:cubicBezTo>
                  <a:pt x="60" y="184"/>
                  <a:pt x="54" y="179"/>
                  <a:pt x="47" y="179"/>
                </a:cubicBezTo>
                <a:close/>
                <a:moveTo>
                  <a:pt x="91" y="91"/>
                </a:moveTo>
                <a:cubicBezTo>
                  <a:pt x="96" y="86"/>
                  <a:pt x="96" y="78"/>
                  <a:pt x="92" y="73"/>
                </a:cubicBezTo>
                <a:cubicBezTo>
                  <a:pt x="68" y="48"/>
                  <a:pt x="68" y="48"/>
                  <a:pt x="68" y="48"/>
                </a:cubicBezTo>
                <a:cubicBezTo>
                  <a:pt x="63" y="43"/>
                  <a:pt x="55" y="43"/>
                  <a:pt x="50" y="48"/>
                </a:cubicBezTo>
                <a:cubicBezTo>
                  <a:pt x="45" y="53"/>
                  <a:pt x="45" y="61"/>
                  <a:pt x="50" y="66"/>
                </a:cubicBezTo>
                <a:cubicBezTo>
                  <a:pt x="73" y="91"/>
                  <a:pt x="73" y="91"/>
                  <a:pt x="73" y="91"/>
                </a:cubicBezTo>
                <a:cubicBezTo>
                  <a:pt x="78" y="96"/>
                  <a:pt x="86" y="96"/>
                  <a:pt x="91" y="91"/>
                </a:cubicBezTo>
                <a:close/>
                <a:moveTo>
                  <a:pt x="203" y="358"/>
                </a:moveTo>
                <a:cubicBezTo>
                  <a:pt x="180" y="358"/>
                  <a:pt x="180" y="358"/>
                  <a:pt x="180" y="358"/>
                </a:cubicBezTo>
                <a:cubicBezTo>
                  <a:pt x="173" y="358"/>
                  <a:pt x="167" y="363"/>
                  <a:pt x="167" y="370"/>
                </a:cubicBezTo>
                <a:cubicBezTo>
                  <a:pt x="167" y="377"/>
                  <a:pt x="173" y="382"/>
                  <a:pt x="180" y="382"/>
                </a:cubicBezTo>
                <a:cubicBezTo>
                  <a:pt x="203" y="382"/>
                  <a:pt x="203" y="382"/>
                  <a:pt x="203" y="382"/>
                </a:cubicBezTo>
                <a:cubicBezTo>
                  <a:pt x="210" y="382"/>
                  <a:pt x="215" y="377"/>
                  <a:pt x="215" y="370"/>
                </a:cubicBezTo>
                <a:cubicBezTo>
                  <a:pt x="215" y="363"/>
                  <a:pt x="210" y="358"/>
                  <a:pt x="203" y="358"/>
                </a:cubicBezTo>
                <a:close/>
                <a:moveTo>
                  <a:pt x="369" y="179"/>
                </a:moveTo>
                <a:cubicBezTo>
                  <a:pt x="335" y="179"/>
                  <a:pt x="335" y="179"/>
                  <a:pt x="335" y="179"/>
                </a:cubicBezTo>
                <a:cubicBezTo>
                  <a:pt x="328" y="179"/>
                  <a:pt x="322" y="185"/>
                  <a:pt x="322" y="192"/>
                </a:cubicBezTo>
                <a:cubicBezTo>
                  <a:pt x="322" y="199"/>
                  <a:pt x="328" y="205"/>
                  <a:pt x="335" y="205"/>
                </a:cubicBezTo>
                <a:cubicBezTo>
                  <a:pt x="369" y="205"/>
                  <a:pt x="369" y="205"/>
                  <a:pt x="369" y="205"/>
                </a:cubicBezTo>
                <a:cubicBezTo>
                  <a:pt x="376" y="205"/>
                  <a:pt x="382" y="199"/>
                  <a:pt x="382" y="192"/>
                </a:cubicBezTo>
                <a:cubicBezTo>
                  <a:pt x="382" y="185"/>
                  <a:pt x="376" y="179"/>
                  <a:pt x="369" y="179"/>
                </a:cubicBezTo>
                <a:close/>
                <a:moveTo>
                  <a:pt x="191" y="72"/>
                </a:moveTo>
                <a:cubicBezTo>
                  <a:pt x="127" y="72"/>
                  <a:pt x="74" y="128"/>
                  <a:pt x="74" y="193"/>
                </a:cubicBezTo>
                <a:cubicBezTo>
                  <a:pt x="74" y="239"/>
                  <a:pt x="102" y="280"/>
                  <a:pt x="142" y="298"/>
                </a:cubicBezTo>
                <a:cubicBezTo>
                  <a:pt x="142" y="330"/>
                  <a:pt x="142" y="330"/>
                  <a:pt x="142" y="330"/>
                </a:cubicBezTo>
                <a:cubicBezTo>
                  <a:pt x="142" y="336"/>
                  <a:pt x="148" y="342"/>
                  <a:pt x="155" y="342"/>
                </a:cubicBezTo>
                <a:cubicBezTo>
                  <a:pt x="155" y="342"/>
                  <a:pt x="155" y="342"/>
                  <a:pt x="155" y="342"/>
                </a:cubicBezTo>
                <a:cubicBezTo>
                  <a:pt x="156" y="342"/>
                  <a:pt x="156" y="342"/>
                  <a:pt x="156" y="342"/>
                </a:cubicBezTo>
                <a:cubicBezTo>
                  <a:pt x="226" y="342"/>
                  <a:pt x="226" y="342"/>
                  <a:pt x="226" y="342"/>
                </a:cubicBezTo>
                <a:cubicBezTo>
                  <a:pt x="228" y="342"/>
                  <a:pt x="230" y="341"/>
                  <a:pt x="232" y="340"/>
                </a:cubicBezTo>
                <a:cubicBezTo>
                  <a:pt x="237" y="339"/>
                  <a:pt x="240" y="335"/>
                  <a:pt x="240" y="330"/>
                </a:cubicBezTo>
                <a:cubicBezTo>
                  <a:pt x="240" y="299"/>
                  <a:pt x="240" y="299"/>
                  <a:pt x="240" y="299"/>
                </a:cubicBezTo>
                <a:cubicBezTo>
                  <a:pt x="280" y="280"/>
                  <a:pt x="308" y="240"/>
                  <a:pt x="308" y="193"/>
                </a:cubicBezTo>
                <a:cubicBezTo>
                  <a:pt x="308" y="128"/>
                  <a:pt x="256" y="72"/>
                  <a:pt x="191" y="72"/>
                </a:cubicBezTo>
                <a:close/>
                <a:moveTo>
                  <a:pt x="214" y="277"/>
                </a:moveTo>
                <a:cubicBezTo>
                  <a:pt x="214" y="307"/>
                  <a:pt x="214" y="307"/>
                  <a:pt x="214" y="307"/>
                </a:cubicBezTo>
                <a:cubicBezTo>
                  <a:pt x="214" y="308"/>
                  <a:pt x="214" y="310"/>
                  <a:pt x="214" y="310"/>
                </a:cubicBezTo>
                <a:cubicBezTo>
                  <a:pt x="214" y="318"/>
                  <a:pt x="214" y="318"/>
                  <a:pt x="214" y="318"/>
                </a:cubicBezTo>
                <a:cubicBezTo>
                  <a:pt x="168" y="318"/>
                  <a:pt x="168" y="318"/>
                  <a:pt x="168" y="318"/>
                </a:cubicBezTo>
                <a:cubicBezTo>
                  <a:pt x="168" y="311"/>
                  <a:pt x="168" y="311"/>
                  <a:pt x="168" y="311"/>
                </a:cubicBezTo>
                <a:cubicBezTo>
                  <a:pt x="167" y="310"/>
                  <a:pt x="167" y="309"/>
                  <a:pt x="167" y="307"/>
                </a:cubicBezTo>
                <a:cubicBezTo>
                  <a:pt x="167" y="277"/>
                  <a:pt x="167" y="277"/>
                  <a:pt x="167" y="277"/>
                </a:cubicBezTo>
                <a:cubicBezTo>
                  <a:pt x="130" y="267"/>
                  <a:pt x="103" y="233"/>
                  <a:pt x="103" y="193"/>
                </a:cubicBezTo>
                <a:cubicBezTo>
                  <a:pt x="103" y="144"/>
                  <a:pt x="142" y="101"/>
                  <a:pt x="191" y="101"/>
                </a:cubicBezTo>
                <a:cubicBezTo>
                  <a:pt x="240" y="101"/>
                  <a:pt x="279" y="144"/>
                  <a:pt x="279" y="193"/>
                </a:cubicBezTo>
                <a:cubicBezTo>
                  <a:pt x="279" y="233"/>
                  <a:pt x="252" y="267"/>
                  <a:pt x="214" y="277"/>
                </a:cubicBezTo>
                <a:close/>
                <a:moveTo>
                  <a:pt x="334" y="48"/>
                </a:moveTo>
                <a:cubicBezTo>
                  <a:pt x="329" y="43"/>
                  <a:pt x="321" y="43"/>
                  <a:pt x="316" y="48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287" y="77"/>
                  <a:pt x="287" y="85"/>
                  <a:pt x="292" y="90"/>
                </a:cubicBezTo>
                <a:cubicBezTo>
                  <a:pt x="297" y="95"/>
                  <a:pt x="305" y="95"/>
                  <a:pt x="310" y="90"/>
                </a:cubicBezTo>
                <a:cubicBezTo>
                  <a:pt x="334" y="66"/>
                  <a:pt x="334" y="66"/>
                  <a:pt x="334" y="66"/>
                </a:cubicBezTo>
                <a:cubicBezTo>
                  <a:pt x="339" y="61"/>
                  <a:pt x="339" y="53"/>
                  <a:pt x="334" y="48"/>
                </a:cubicBezTo>
                <a:close/>
                <a:moveTo>
                  <a:pt x="191" y="60"/>
                </a:moveTo>
                <a:cubicBezTo>
                  <a:pt x="198" y="60"/>
                  <a:pt x="204" y="54"/>
                  <a:pt x="204" y="47"/>
                </a:cubicBezTo>
                <a:cubicBezTo>
                  <a:pt x="204" y="13"/>
                  <a:pt x="204" y="13"/>
                  <a:pt x="204" y="13"/>
                </a:cubicBezTo>
                <a:cubicBezTo>
                  <a:pt x="204" y="6"/>
                  <a:pt x="198" y="0"/>
                  <a:pt x="191" y="0"/>
                </a:cubicBezTo>
                <a:cubicBezTo>
                  <a:pt x="184" y="0"/>
                  <a:pt x="178" y="6"/>
                  <a:pt x="178" y="13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8" y="54"/>
                  <a:pt x="184" y="60"/>
                  <a:pt x="191" y="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5" name="文本框 24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 txBox="1"/>
          <p:nvPr/>
        </p:nvSpPr>
        <p:spPr>
          <a:xfrm>
            <a:off x="1343527" y="4975911"/>
            <a:ext cx="22439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 descr="e7d195523061f1c0d318120d6aeaf1b6ccceb6ba3da59c0775C5DE19DDDEBC09ED96DBD9900D9848D623ECAD1D4904B78047D0015C22C8BE97228BE8B5BFF08FE7A3AE04126DA07312A96C0F69F9BAB7D05F05E8038A538D05762A9279AAA60CA56AA3091F65D7611FAB1620C950298EE7222C3E82825D44B6EFFF22DFDE5B8C945CAB9D6D69366C"/>
          <p:cNvSpPr txBox="1"/>
          <p:nvPr/>
        </p:nvSpPr>
        <p:spPr>
          <a:xfrm>
            <a:off x="3998638" y="4975911"/>
            <a:ext cx="22439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MH_SubTitle_1"/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未来发展及规划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49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49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49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文本框 8"/>
          <p:cNvSpPr txBox="1"/>
          <p:nvPr>
            <p:custDataLst>
              <p:tags r:id="rId1"/>
            </p:custDataLst>
          </p:nvPr>
        </p:nvSpPr>
        <p:spPr>
          <a:xfrm>
            <a:off x="1792720" y="400248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请替换文字内容</a:t>
            </a:r>
            <a:endParaRPr lang="zh-CN" alt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8" name="PA-文本框 8"/>
          <p:cNvSpPr txBox="1"/>
          <p:nvPr>
            <p:custDataLst>
              <p:tags r:id="rId2"/>
            </p:custDataLst>
          </p:nvPr>
        </p:nvSpPr>
        <p:spPr>
          <a:xfrm>
            <a:off x="5106548" y="400248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请替换文字内容</a:t>
            </a:r>
            <a:endParaRPr lang="zh-CN" alt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" name="PA-文本框 8"/>
          <p:cNvSpPr txBox="1"/>
          <p:nvPr>
            <p:custDataLst>
              <p:tags r:id="rId3"/>
            </p:custDataLst>
          </p:nvPr>
        </p:nvSpPr>
        <p:spPr>
          <a:xfrm>
            <a:off x="8510144" y="400248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dirty="0">
                <a:solidFill>
                  <a:schemeClr val="accent3"/>
                </a:solidFill>
                <a:cs typeface="+mn-ea"/>
                <a:sym typeface="+mn-lt"/>
              </a:rPr>
              <a:t>请替换文字内容</a:t>
            </a:r>
            <a:endParaRPr lang="zh-CN" alt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31823" y="3012415"/>
            <a:ext cx="10093627" cy="510590"/>
            <a:chOff x="1049187" y="3627456"/>
            <a:chExt cx="10093627" cy="510590"/>
          </a:xfrm>
        </p:grpSpPr>
        <p:sp>
          <p:nvSpPr>
            <p:cNvPr id="11" name="任意多边形: 形状 19"/>
            <p:cNvSpPr/>
            <p:nvPr/>
          </p:nvSpPr>
          <p:spPr>
            <a:xfrm>
              <a:off x="1049187" y="3627457"/>
              <a:ext cx="3011160" cy="510589"/>
            </a:xfrm>
            <a:custGeom>
              <a:avLst/>
              <a:gdLst>
                <a:gd name="connsiteX0" fmla="*/ 255295 w 3011160"/>
                <a:gd name="connsiteY0" fmla="*/ 0 h 510589"/>
                <a:gd name="connsiteX1" fmla="*/ 3011160 w 3011160"/>
                <a:gd name="connsiteY1" fmla="*/ 0 h 510589"/>
                <a:gd name="connsiteX2" fmla="*/ 3011160 w 3011160"/>
                <a:gd name="connsiteY2" fmla="*/ 510589 h 510589"/>
                <a:gd name="connsiteX3" fmla="*/ 255295 w 3011160"/>
                <a:gd name="connsiteY3" fmla="*/ 510589 h 510589"/>
                <a:gd name="connsiteX4" fmla="*/ 5187 w 3011160"/>
                <a:gd name="connsiteY4" fmla="*/ 306745 h 510589"/>
                <a:gd name="connsiteX5" fmla="*/ 0 w 3011160"/>
                <a:gd name="connsiteY5" fmla="*/ 255295 h 510589"/>
                <a:gd name="connsiteX6" fmla="*/ 5187 w 3011160"/>
                <a:gd name="connsiteY6" fmla="*/ 203844 h 510589"/>
                <a:gd name="connsiteX7" fmla="*/ 255295 w 3011160"/>
                <a:gd name="connsiteY7" fmla="*/ 0 h 5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1160" h="510589">
                  <a:moveTo>
                    <a:pt x="255295" y="0"/>
                  </a:moveTo>
                  <a:lnTo>
                    <a:pt x="3011160" y="0"/>
                  </a:lnTo>
                  <a:lnTo>
                    <a:pt x="3011160" y="510589"/>
                  </a:lnTo>
                  <a:lnTo>
                    <a:pt x="255295" y="510589"/>
                  </a:lnTo>
                  <a:cubicBezTo>
                    <a:pt x="131923" y="510589"/>
                    <a:pt x="28992" y="423079"/>
                    <a:pt x="5187" y="306745"/>
                  </a:cubicBezTo>
                  <a:lnTo>
                    <a:pt x="0" y="255295"/>
                  </a:lnTo>
                  <a:lnTo>
                    <a:pt x="5187" y="203844"/>
                  </a:lnTo>
                  <a:cubicBezTo>
                    <a:pt x="28992" y="87510"/>
                    <a:pt x="131923" y="0"/>
                    <a:pt x="25529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8"/>
            <p:cNvSpPr/>
            <p:nvPr/>
          </p:nvSpPr>
          <p:spPr>
            <a:xfrm>
              <a:off x="4048335" y="3627456"/>
              <a:ext cx="4724482" cy="510590"/>
            </a:xfrm>
            <a:custGeom>
              <a:avLst/>
              <a:gdLst>
                <a:gd name="connsiteX0" fmla="*/ 0 w 4724482"/>
                <a:gd name="connsiteY0" fmla="*/ 0 h 510590"/>
                <a:gd name="connsiteX1" fmla="*/ 4724482 w 4724482"/>
                <a:gd name="connsiteY1" fmla="*/ 0 h 510590"/>
                <a:gd name="connsiteX2" fmla="*/ 4724482 w 4724482"/>
                <a:gd name="connsiteY2" fmla="*/ 510590 h 510590"/>
                <a:gd name="connsiteX3" fmla="*/ 0 w 4724482"/>
                <a:gd name="connsiteY3" fmla="*/ 510589 h 510590"/>
                <a:gd name="connsiteX4" fmla="*/ 0 w 4724482"/>
                <a:gd name="connsiteY4" fmla="*/ 0 h 5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4482" h="510590">
                  <a:moveTo>
                    <a:pt x="0" y="0"/>
                  </a:moveTo>
                  <a:lnTo>
                    <a:pt x="4724482" y="0"/>
                  </a:lnTo>
                  <a:lnTo>
                    <a:pt x="4724482" y="510590"/>
                  </a:lnTo>
                  <a:lnTo>
                    <a:pt x="0" y="51058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: 形状 17"/>
            <p:cNvSpPr/>
            <p:nvPr/>
          </p:nvSpPr>
          <p:spPr>
            <a:xfrm>
              <a:off x="8760805" y="3627456"/>
              <a:ext cx="2382009" cy="510590"/>
            </a:xfrm>
            <a:custGeom>
              <a:avLst/>
              <a:gdLst>
                <a:gd name="connsiteX0" fmla="*/ 0 w 2382009"/>
                <a:gd name="connsiteY0" fmla="*/ 0 h 510590"/>
                <a:gd name="connsiteX1" fmla="*/ 2126714 w 2382009"/>
                <a:gd name="connsiteY1" fmla="*/ 0 h 510590"/>
                <a:gd name="connsiteX2" fmla="*/ 2382009 w 2382009"/>
                <a:gd name="connsiteY2" fmla="*/ 255295 h 510590"/>
                <a:gd name="connsiteX3" fmla="*/ 2382008 w 2382009"/>
                <a:gd name="connsiteY3" fmla="*/ 255295 h 510590"/>
                <a:gd name="connsiteX4" fmla="*/ 2126713 w 2382009"/>
                <a:gd name="connsiteY4" fmla="*/ 510590 h 510590"/>
                <a:gd name="connsiteX5" fmla="*/ 0 w 2382009"/>
                <a:gd name="connsiteY5" fmla="*/ 510590 h 510590"/>
                <a:gd name="connsiteX6" fmla="*/ 0 w 2382009"/>
                <a:gd name="connsiteY6" fmla="*/ 0 h 5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009" h="510590">
                  <a:moveTo>
                    <a:pt x="0" y="0"/>
                  </a:moveTo>
                  <a:lnTo>
                    <a:pt x="2126714" y="0"/>
                  </a:lnTo>
                  <a:cubicBezTo>
                    <a:pt x="2267710" y="0"/>
                    <a:pt x="2382009" y="114299"/>
                    <a:pt x="2382009" y="255295"/>
                  </a:cubicBezTo>
                  <a:lnTo>
                    <a:pt x="2382008" y="255295"/>
                  </a:lnTo>
                  <a:cubicBezTo>
                    <a:pt x="2382008" y="396291"/>
                    <a:pt x="2267709" y="510590"/>
                    <a:pt x="2126713" y="510590"/>
                  </a:cubicBezTo>
                  <a:lnTo>
                    <a:pt x="0" y="51059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2198786" y="1642621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9050" cap="flat" cmpd="sng" algn="ctr">
            <a:noFill/>
            <a:prstDash val="solid"/>
            <a:miter lim="800000"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583336" y="1642621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9050" cap="flat" cmpd="sng" algn="ctr">
            <a:noFill/>
            <a:prstDash val="solid"/>
            <a:miter lim="800000"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025760" y="1642621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024581"/>
              </a:gs>
            </a:gsLst>
            <a:lin ang="5400000" scaled="0"/>
            <a:tileRect/>
          </a:gradFill>
          <a:ln w="19050" cap="flat" cmpd="sng" algn="ctr">
            <a:noFill/>
            <a:prstDash val="solid"/>
            <a:miter lim="800000"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27"/>
          <p:cNvSpPr/>
          <p:nvPr/>
        </p:nvSpPr>
        <p:spPr>
          <a:xfrm>
            <a:off x="2433139" y="1878487"/>
            <a:ext cx="519654" cy="518868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28"/>
          <p:cNvSpPr/>
          <p:nvPr/>
        </p:nvSpPr>
        <p:spPr>
          <a:xfrm>
            <a:off x="5818809" y="1878740"/>
            <a:ext cx="519654" cy="518362"/>
          </a:xfrm>
          <a:custGeom>
            <a:avLst/>
            <a:gdLst>
              <a:gd name="connsiteX0" fmla="*/ 252216 w 606607"/>
              <a:gd name="connsiteY0" fmla="*/ 196384 h 605099"/>
              <a:gd name="connsiteX1" fmla="*/ 310102 w 606607"/>
              <a:gd name="connsiteY1" fmla="*/ 210858 h 605099"/>
              <a:gd name="connsiteX2" fmla="*/ 333388 w 606607"/>
              <a:gd name="connsiteY2" fmla="*/ 242793 h 605099"/>
              <a:gd name="connsiteX3" fmla="*/ 322633 w 606607"/>
              <a:gd name="connsiteY3" fmla="*/ 280704 h 605099"/>
              <a:gd name="connsiteX4" fmla="*/ 265215 w 606607"/>
              <a:gd name="connsiteY4" fmla="*/ 292470 h 605099"/>
              <a:gd name="connsiteX5" fmla="*/ 229960 w 606607"/>
              <a:gd name="connsiteY5" fmla="*/ 299380 h 605099"/>
              <a:gd name="connsiteX6" fmla="*/ 100628 w 606607"/>
              <a:gd name="connsiteY6" fmla="*/ 445049 h 605099"/>
              <a:gd name="connsiteX7" fmla="*/ 93241 w 606607"/>
              <a:gd name="connsiteY7" fmla="*/ 466433 h 605099"/>
              <a:gd name="connsiteX8" fmla="*/ 103153 w 606607"/>
              <a:gd name="connsiteY8" fmla="*/ 486789 h 605099"/>
              <a:gd name="connsiteX9" fmla="*/ 123820 w 606607"/>
              <a:gd name="connsiteY9" fmla="*/ 505091 h 605099"/>
              <a:gd name="connsiteX10" fmla="*/ 165715 w 606607"/>
              <a:gd name="connsiteY10" fmla="*/ 502570 h 605099"/>
              <a:gd name="connsiteX11" fmla="*/ 224816 w 606607"/>
              <a:gd name="connsiteY11" fmla="*/ 435992 h 605099"/>
              <a:gd name="connsiteX12" fmla="*/ 285414 w 606607"/>
              <a:gd name="connsiteY12" fmla="*/ 432350 h 605099"/>
              <a:gd name="connsiteX13" fmla="*/ 290932 w 606607"/>
              <a:gd name="connsiteY13" fmla="*/ 437206 h 605099"/>
              <a:gd name="connsiteX14" fmla="*/ 305333 w 606607"/>
              <a:gd name="connsiteY14" fmla="*/ 466713 h 605099"/>
              <a:gd name="connsiteX15" fmla="*/ 294579 w 606607"/>
              <a:gd name="connsiteY15" fmla="*/ 497621 h 605099"/>
              <a:gd name="connsiteX16" fmla="*/ 235477 w 606607"/>
              <a:gd name="connsiteY16" fmla="*/ 564106 h 605099"/>
              <a:gd name="connsiteX17" fmla="*/ 143458 w 606607"/>
              <a:gd name="connsiteY17" fmla="*/ 605099 h 605099"/>
              <a:gd name="connsiteX18" fmla="*/ 62006 w 606607"/>
              <a:gd name="connsiteY18" fmla="*/ 574564 h 605099"/>
              <a:gd name="connsiteX19" fmla="*/ 41340 w 606607"/>
              <a:gd name="connsiteY19" fmla="*/ 556449 h 605099"/>
              <a:gd name="connsiteX20" fmla="*/ 30866 w 606607"/>
              <a:gd name="connsiteY20" fmla="*/ 383233 h 605099"/>
              <a:gd name="connsiteX21" fmla="*/ 160197 w 606607"/>
              <a:gd name="connsiteY21" fmla="*/ 237657 h 605099"/>
              <a:gd name="connsiteX22" fmla="*/ 252216 w 606607"/>
              <a:gd name="connsiteY22" fmla="*/ 196384 h 605099"/>
              <a:gd name="connsiteX23" fmla="*/ 463119 w 606607"/>
              <a:gd name="connsiteY23" fmla="*/ 0 h 605099"/>
              <a:gd name="connsiteX24" fmla="*/ 544570 w 606607"/>
              <a:gd name="connsiteY24" fmla="*/ 30814 h 605099"/>
              <a:gd name="connsiteX25" fmla="*/ 565237 w 606607"/>
              <a:gd name="connsiteY25" fmla="*/ 49115 h 605099"/>
              <a:gd name="connsiteX26" fmla="*/ 575711 w 606607"/>
              <a:gd name="connsiteY26" fmla="*/ 222418 h 605099"/>
              <a:gd name="connsiteX27" fmla="*/ 446473 w 606607"/>
              <a:gd name="connsiteY27" fmla="*/ 368175 h 605099"/>
              <a:gd name="connsiteX28" fmla="*/ 354455 w 606607"/>
              <a:gd name="connsiteY28" fmla="*/ 409633 h 605099"/>
              <a:gd name="connsiteX29" fmla="*/ 354362 w 606607"/>
              <a:gd name="connsiteY29" fmla="*/ 409633 h 605099"/>
              <a:gd name="connsiteX30" fmla="*/ 297505 w 606607"/>
              <a:gd name="connsiteY30" fmla="*/ 395533 h 605099"/>
              <a:gd name="connsiteX31" fmla="*/ 273658 w 606607"/>
              <a:gd name="connsiteY31" fmla="*/ 363039 h 605099"/>
              <a:gd name="connsiteX32" fmla="*/ 284413 w 606607"/>
              <a:gd name="connsiteY32" fmla="*/ 324289 h 605099"/>
              <a:gd name="connsiteX33" fmla="*/ 285441 w 606607"/>
              <a:gd name="connsiteY33" fmla="*/ 323168 h 605099"/>
              <a:gd name="connsiteX34" fmla="*/ 340802 w 606607"/>
              <a:gd name="connsiteY34" fmla="*/ 312897 h 605099"/>
              <a:gd name="connsiteX35" fmla="*/ 376618 w 606607"/>
              <a:gd name="connsiteY35" fmla="*/ 306268 h 605099"/>
              <a:gd name="connsiteX36" fmla="*/ 505949 w 606607"/>
              <a:gd name="connsiteY36" fmla="*/ 160604 h 605099"/>
              <a:gd name="connsiteX37" fmla="*/ 513336 w 606607"/>
              <a:gd name="connsiteY37" fmla="*/ 139128 h 605099"/>
              <a:gd name="connsiteX38" fmla="*/ 503424 w 606607"/>
              <a:gd name="connsiteY38" fmla="*/ 118772 h 605099"/>
              <a:gd name="connsiteX39" fmla="*/ 482757 w 606607"/>
              <a:gd name="connsiteY39" fmla="*/ 100471 h 605099"/>
              <a:gd name="connsiteX40" fmla="*/ 440863 w 606607"/>
              <a:gd name="connsiteY40" fmla="*/ 102992 h 605099"/>
              <a:gd name="connsiteX41" fmla="*/ 381761 w 606607"/>
              <a:gd name="connsiteY41" fmla="*/ 169661 h 605099"/>
              <a:gd name="connsiteX42" fmla="*/ 352211 w 606607"/>
              <a:gd name="connsiteY42" fmla="*/ 183947 h 605099"/>
              <a:gd name="connsiteX43" fmla="*/ 349686 w 606607"/>
              <a:gd name="connsiteY43" fmla="*/ 184041 h 605099"/>
              <a:gd name="connsiteX44" fmla="*/ 321164 w 606607"/>
              <a:gd name="connsiteY44" fmla="*/ 173209 h 605099"/>
              <a:gd name="connsiteX45" fmla="*/ 315647 w 606607"/>
              <a:gd name="connsiteY45" fmla="*/ 168354 h 605099"/>
              <a:gd name="connsiteX46" fmla="*/ 301245 w 606607"/>
              <a:gd name="connsiteY46" fmla="*/ 138848 h 605099"/>
              <a:gd name="connsiteX47" fmla="*/ 311999 w 606607"/>
              <a:gd name="connsiteY47" fmla="*/ 107847 h 605099"/>
              <a:gd name="connsiteX48" fmla="*/ 371101 w 606607"/>
              <a:gd name="connsiteY48" fmla="*/ 41271 h 605099"/>
              <a:gd name="connsiteX49" fmla="*/ 463119 w 606607"/>
              <a:gd name="connsiteY49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6607" h="605099">
                <a:moveTo>
                  <a:pt x="252216" y="196384"/>
                </a:moveTo>
                <a:cubicBezTo>
                  <a:pt x="272416" y="196384"/>
                  <a:pt x="292428" y="201333"/>
                  <a:pt x="310102" y="210858"/>
                </a:cubicBezTo>
                <a:cubicBezTo>
                  <a:pt x="322446" y="217394"/>
                  <a:pt x="330956" y="229066"/>
                  <a:pt x="333388" y="242793"/>
                </a:cubicBezTo>
                <a:cubicBezTo>
                  <a:pt x="335819" y="256426"/>
                  <a:pt x="331891" y="270246"/>
                  <a:pt x="322633" y="280704"/>
                </a:cubicBezTo>
                <a:cubicBezTo>
                  <a:pt x="308045" y="297232"/>
                  <a:pt x="284105" y="301714"/>
                  <a:pt x="265215" y="292470"/>
                </a:cubicBezTo>
                <a:cubicBezTo>
                  <a:pt x="253713" y="286774"/>
                  <a:pt x="238563" y="289669"/>
                  <a:pt x="229960" y="299380"/>
                </a:cubicBezTo>
                <a:lnTo>
                  <a:pt x="100628" y="445049"/>
                </a:lnTo>
                <a:cubicBezTo>
                  <a:pt x="95391" y="450932"/>
                  <a:pt x="92773" y="458496"/>
                  <a:pt x="93241" y="466433"/>
                </a:cubicBezTo>
                <a:cubicBezTo>
                  <a:pt x="93708" y="474370"/>
                  <a:pt x="97262" y="481560"/>
                  <a:pt x="103153" y="486789"/>
                </a:cubicBezTo>
                <a:lnTo>
                  <a:pt x="123820" y="505091"/>
                </a:lnTo>
                <a:cubicBezTo>
                  <a:pt x="135603" y="515550"/>
                  <a:pt x="155335" y="514336"/>
                  <a:pt x="165715" y="502570"/>
                </a:cubicBezTo>
                <a:lnTo>
                  <a:pt x="224816" y="435992"/>
                </a:lnTo>
                <a:cubicBezTo>
                  <a:pt x="239966" y="418997"/>
                  <a:pt x="268301" y="417223"/>
                  <a:pt x="285414" y="432350"/>
                </a:cubicBezTo>
                <a:lnTo>
                  <a:pt x="290932" y="437206"/>
                </a:lnTo>
                <a:cubicBezTo>
                  <a:pt x="299442" y="444676"/>
                  <a:pt x="304679" y="455414"/>
                  <a:pt x="305333" y="466713"/>
                </a:cubicBezTo>
                <a:cubicBezTo>
                  <a:pt x="305988" y="478105"/>
                  <a:pt x="302247" y="489030"/>
                  <a:pt x="294579" y="497621"/>
                </a:cubicBezTo>
                <a:lnTo>
                  <a:pt x="235477" y="564106"/>
                </a:lnTo>
                <a:cubicBezTo>
                  <a:pt x="212192" y="590345"/>
                  <a:pt x="178620" y="605099"/>
                  <a:pt x="143458" y="605099"/>
                </a:cubicBezTo>
                <a:cubicBezTo>
                  <a:pt x="113346" y="605099"/>
                  <a:pt x="84450" y="594454"/>
                  <a:pt x="62006" y="574564"/>
                </a:cubicBezTo>
                <a:lnTo>
                  <a:pt x="41340" y="556449"/>
                </a:lnTo>
                <a:cubicBezTo>
                  <a:pt x="-9346" y="511628"/>
                  <a:pt x="-14115" y="433844"/>
                  <a:pt x="30866" y="383233"/>
                </a:cubicBezTo>
                <a:lnTo>
                  <a:pt x="160197" y="237657"/>
                </a:lnTo>
                <a:cubicBezTo>
                  <a:pt x="183483" y="211418"/>
                  <a:pt x="217055" y="196384"/>
                  <a:pt x="252216" y="196384"/>
                </a:cubicBezTo>
                <a:close/>
                <a:moveTo>
                  <a:pt x="463119" y="0"/>
                </a:moveTo>
                <a:cubicBezTo>
                  <a:pt x="493231" y="0"/>
                  <a:pt x="522127" y="10925"/>
                  <a:pt x="544570" y="30814"/>
                </a:cubicBezTo>
                <a:lnTo>
                  <a:pt x="565237" y="49115"/>
                </a:lnTo>
                <a:cubicBezTo>
                  <a:pt x="616015" y="94028"/>
                  <a:pt x="620691" y="171809"/>
                  <a:pt x="575711" y="222418"/>
                </a:cubicBezTo>
                <a:lnTo>
                  <a:pt x="446473" y="368175"/>
                </a:lnTo>
                <a:cubicBezTo>
                  <a:pt x="423095" y="394413"/>
                  <a:pt x="389617" y="409633"/>
                  <a:pt x="354455" y="409633"/>
                </a:cubicBezTo>
                <a:lnTo>
                  <a:pt x="354362" y="409633"/>
                </a:lnTo>
                <a:cubicBezTo>
                  <a:pt x="334630" y="409633"/>
                  <a:pt x="314992" y="404591"/>
                  <a:pt x="297505" y="395533"/>
                </a:cubicBezTo>
                <a:cubicBezTo>
                  <a:pt x="284880" y="388904"/>
                  <a:pt x="276183" y="376952"/>
                  <a:pt x="273658" y="363039"/>
                </a:cubicBezTo>
                <a:cubicBezTo>
                  <a:pt x="271040" y="349033"/>
                  <a:pt x="274968" y="334934"/>
                  <a:pt x="284413" y="324289"/>
                </a:cubicBezTo>
                <a:lnTo>
                  <a:pt x="285441" y="323168"/>
                </a:lnTo>
                <a:cubicBezTo>
                  <a:pt x="298907" y="307948"/>
                  <a:pt x="322660" y="303560"/>
                  <a:pt x="340802" y="312897"/>
                </a:cubicBezTo>
                <a:cubicBezTo>
                  <a:pt x="352491" y="318873"/>
                  <a:pt x="367921" y="316072"/>
                  <a:pt x="376618" y="306268"/>
                </a:cubicBezTo>
                <a:lnTo>
                  <a:pt x="505949" y="160604"/>
                </a:lnTo>
                <a:cubicBezTo>
                  <a:pt x="511186" y="154721"/>
                  <a:pt x="513804" y="147065"/>
                  <a:pt x="513336" y="139128"/>
                </a:cubicBezTo>
                <a:cubicBezTo>
                  <a:pt x="512869" y="131284"/>
                  <a:pt x="509315" y="124001"/>
                  <a:pt x="503424" y="118772"/>
                </a:cubicBezTo>
                <a:lnTo>
                  <a:pt x="482757" y="100471"/>
                </a:lnTo>
                <a:cubicBezTo>
                  <a:pt x="470974" y="90106"/>
                  <a:pt x="451243" y="91320"/>
                  <a:pt x="440863" y="102992"/>
                </a:cubicBezTo>
                <a:lnTo>
                  <a:pt x="381761" y="169661"/>
                </a:lnTo>
                <a:cubicBezTo>
                  <a:pt x="374093" y="178158"/>
                  <a:pt x="363619" y="183294"/>
                  <a:pt x="352211" y="183947"/>
                </a:cubicBezTo>
                <a:lnTo>
                  <a:pt x="349686" y="184041"/>
                </a:lnTo>
                <a:cubicBezTo>
                  <a:pt x="339119" y="184041"/>
                  <a:pt x="329019" y="180212"/>
                  <a:pt x="321164" y="173209"/>
                </a:cubicBezTo>
                <a:lnTo>
                  <a:pt x="315647" y="168354"/>
                </a:lnTo>
                <a:cubicBezTo>
                  <a:pt x="307043" y="160697"/>
                  <a:pt x="301993" y="150239"/>
                  <a:pt x="301245" y="138848"/>
                </a:cubicBezTo>
                <a:cubicBezTo>
                  <a:pt x="300591" y="127456"/>
                  <a:pt x="304425" y="116438"/>
                  <a:pt x="311999" y="107847"/>
                </a:cubicBezTo>
                <a:lnTo>
                  <a:pt x="371101" y="41271"/>
                </a:lnTo>
                <a:cubicBezTo>
                  <a:pt x="394386" y="15033"/>
                  <a:pt x="427958" y="0"/>
                  <a:pt x="46311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29"/>
          <p:cNvSpPr/>
          <p:nvPr/>
        </p:nvSpPr>
        <p:spPr>
          <a:xfrm>
            <a:off x="9261233" y="1905989"/>
            <a:ext cx="519654" cy="463864"/>
          </a:xfrm>
          <a:custGeom>
            <a:avLst/>
            <a:gdLst>
              <a:gd name="connsiteX0" fmla="*/ 303781 w 607598"/>
              <a:gd name="connsiteY0" fmla="*/ 364485 h 542367"/>
              <a:gd name="connsiteX1" fmla="*/ 320777 w 607598"/>
              <a:gd name="connsiteY1" fmla="*/ 374981 h 542367"/>
              <a:gd name="connsiteX2" fmla="*/ 339196 w 607598"/>
              <a:gd name="connsiteY2" fmla="*/ 412211 h 542367"/>
              <a:gd name="connsiteX3" fmla="*/ 380305 w 607598"/>
              <a:gd name="connsiteY3" fmla="*/ 418164 h 542367"/>
              <a:gd name="connsiteX4" fmla="*/ 390716 w 607598"/>
              <a:gd name="connsiteY4" fmla="*/ 450418 h 542367"/>
              <a:gd name="connsiteX5" fmla="*/ 360996 w 607598"/>
              <a:gd name="connsiteY5" fmla="*/ 479385 h 542367"/>
              <a:gd name="connsiteX6" fmla="*/ 368026 w 607598"/>
              <a:gd name="connsiteY6" fmla="*/ 520258 h 542367"/>
              <a:gd name="connsiteX7" fmla="*/ 340531 w 607598"/>
              <a:gd name="connsiteY7" fmla="*/ 540161 h 542367"/>
              <a:gd name="connsiteX8" fmla="*/ 303781 w 607598"/>
              <a:gd name="connsiteY8" fmla="*/ 520880 h 542367"/>
              <a:gd name="connsiteX9" fmla="*/ 267031 w 607598"/>
              <a:gd name="connsiteY9" fmla="*/ 540161 h 542367"/>
              <a:gd name="connsiteX10" fmla="*/ 239536 w 607598"/>
              <a:gd name="connsiteY10" fmla="*/ 520258 h 542367"/>
              <a:gd name="connsiteX11" fmla="*/ 246566 w 607598"/>
              <a:gd name="connsiteY11" fmla="*/ 479385 h 542367"/>
              <a:gd name="connsiteX12" fmla="*/ 216846 w 607598"/>
              <a:gd name="connsiteY12" fmla="*/ 450418 h 542367"/>
              <a:gd name="connsiteX13" fmla="*/ 227346 w 607598"/>
              <a:gd name="connsiteY13" fmla="*/ 418164 h 542367"/>
              <a:gd name="connsiteX14" fmla="*/ 268455 w 607598"/>
              <a:gd name="connsiteY14" fmla="*/ 412211 h 542367"/>
              <a:gd name="connsiteX15" fmla="*/ 286785 w 607598"/>
              <a:gd name="connsiteY15" fmla="*/ 374981 h 542367"/>
              <a:gd name="connsiteX16" fmla="*/ 303781 w 607598"/>
              <a:gd name="connsiteY16" fmla="*/ 364485 h 542367"/>
              <a:gd name="connsiteX17" fmla="*/ 92694 w 607598"/>
              <a:gd name="connsiteY17" fmla="*/ 364485 h 542367"/>
              <a:gd name="connsiteX18" fmla="*/ 109645 w 607598"/>
              <a:gd name="connsiteY18" fmla="*/ 374981 h 542367"/>
              <a:gd name="connsiteX19" fmla="*/ 128064 w 607598"/>
              <a:gd name="connsiteY19" fmla="*/ 412211 h 542367"/>
              <a:gd name="connsiteX20" fmla="*/ 169173 w 607598"/>
              <a:gd name="connsiteY20" fmla="*/ 418164 h 542367"/>
              <a:gd name="connsiteX21" fmla="*/ 179673 w 607598"/>
              <a:gd name="connsiteY21" fmla="*/ 450418 h 542367"/>
              <a:gd name="connsiteX22" fmla="*/ 149953 w 607598"/>
              <a:gd name="connsiteY22" fmla="*/ 479385 h 542367"/>
              <a:gd name="connsiteX23" fmla="*/ 156894 w 607598"/>
              <a:gd name="connsiteY23" fmla="*/ 520258 h 542367"/>
              <a:gd name="connsiteX24" fmla="*/ 129488 w 607598"/>
              <a:gd name="connsiteY24" fmla="*/ 540161 h 542367"/>
              <a:gd name="connsiteX25" fmla="*/ 92649 w 607598"/>
              <a:gd name="connsiteY25" fmla="*/ 520880 h 542367"/>
              <a:gd name="connsiteX26" fmla="*/ 55899 w 607598"/>
              <a:gd name="connsiteY26" fmla="*/ 540161 h 542367"/>
              <a:gd name="connsiteX27" fmla="*/ 28493 w 607598"/>
              <a:gd name="connsiteY27" fmla="*/ 520258 h 542367"/>
              <a:gd name="connsiteX28" fmla="*/ 35434 w 607598"/>
              <a:gd name="connsiteY28" fmla="*/ 479385 h 542367"/>
              <a:gd name="connsiteX29" fmla="*/ 5714 w 607598"/>
              <a:gd name="connsiteY29" fmla="*/ 450418 h 542367"/>
              <a:gd name="connsiteX30" fmla="*/ 16214 w 607598"/>
              <a:gd name="connsiteY30" fmla="*/ 418164 h 542367"/>
              <a:gd name="connsiteX31" fmla="*/ 57323 w 607598"/>
              <a:gd name="connsiteY31" fmla="*/ 412211 h 542367"/>
              <a:gd name="connsiteX32" fmla="*/ 75742 w 607598"/>
              <a:gd name="connsiteY32" fmla="*/ 374981 h 542367"/>
              <a:gd name="connsiteX33" fmla="*/ 92694 w 607598"/>
              <a:gd name="connsiteY33" fmla="*/ 364485 h 542367"/>
              <a:gd name="connsiteX34" fmla="*/ 514886 w 607598"/>
              <a:gd name="connsiteY34" fmla="*/ 364461 h 542367"/>
              <a:gd name="connsiteX35" fmla="*/ 531890 w 607598"/>
              <a:gd name="connsiteY35" fmla="*/ 374948 h 542367"/>
              <a:gd name="connsiteX36" fmla="*/ 550317 w 607598"/>
              <a:gd name="connsiteY36" fmla="*/ 412185 h 542367"/>
              <a:gd name="connsiteX37" fmla="*/ 591357 w 607598"/>
              <a:gd name="connsiteY37" fmla="*/ 418139 h 542367"/>
              <a:gd name="connsiteX38" fmla="*/ 601861 w 607598"/>
              <a:gd name="connsiteY38" fmla="*/ 450400 h 542367"/>
              <a:gd name="connsiteX39" fmla="*/ 572128 w 607598"/>
              <a:gd name="connsiteY39" fmla="*/ 479372 h 542367"/>
              <a:gd name="connsiteX40" fmla="*/ 579161 w 607598"/>
              <a:gd name="connsiteY40" fmla="*/ 520253 h 542367"/>
              <a:gd name="connsiteX41" fmla="*/ 551653 w 607598"/>
              <a:gd name="connsiteY41" fmla="*/ 540160 h 542367"/>
              <a:gd name="connsiteX42" fmla="*/ 514886 w 607598"/>
              <a:gd name="connsiteY42" fmla="*/ 520875 h 542367"/>
              <a:gd name="connsiteX43" fmla="*/ 478120 w 607598"/>
              <a:gd name="connsiteY43" fmla="*/ 540160 h 542367"/>
              <a:gd name="connsiteX44" fmla="*/ 450612 w 607598"/>
              <a:gd name="connsiteY44" fmla="*/ 520253 h 542367"/>
              <a:gd name="connsiteX45" fmla="*/ 457645 w 607598"/>
              <a:gd name="connsiteY45" fmla="*/ 479372 h 542367"/>
              <a:gd name="connsiteX46" fmla="*/ 427912 w 607598"/>
              <a:gd name="connsiteY46" fmla="*/ 450400 h 542367"/>
              <a:gd name="connsiteX47" fmla="*/ 438416 w 607598"/>
              <a:gd name="connsiteY47" fmla="*/ 418139 h 542367"/>
              <a:gd name="connsiteX48" fmla="*/ 479545 w 607598"/>
              <a:gd name="connsiteY48" fmla="*/ 412185 h 542367"/>
              <a:gd name="connsiteX49" fmla="*/ 497883 w 607598"/>
              <a:gd name="connsiteY49" fmla="*/ 374948 h 542367"/>
              <a:gd name="connsiteX50" fmla="*/ 514886 w 607598"/>
              <a:gd name="connsiteY50" fmla="*/ 364461 h 542367"/>
              <a:gd name="connsiteX51" fmla="*/ 303790 w 607598"/>
              <a:gd name="connsiteY51" fmla="*/ 181283 h 542367"/>
              <a:gd name="connsiteX52" fmla="*/ 449296 w 607598"/>
              <a:gd name="connsiteY52" fmla="*/ 326624 h 542367"/>
              <a:gd name="connsiteX53" fmla="*/ 430429 w 607598"/>
              <a:gd name="connsiteY53" fmla="*/ 345559 h 542367"/>
              <a:gd name="connsiteX54" fmla="*/ 177240 w 607598"/>
              <a:gd name="connsiteY54" fmla="*/ 345559 h 542367"/>
              <a:gd name="connsiteX55" fmla="*/ 158284 w 607598"/>
              <a:gd name="connsiteY55" fmla="*/ 326624 h 542367"/>
              <a:gd name="connsiteX56" fmla="*/ 303790 w 607598"/>
              <a:gd name="connsiteY56" fmla="*/ 181283 h 542367"/>
              <a:gd name="connsiteX57" fmla="*/ 303755 w 607598"/>
              <a:gd name="connsiteY57" fmla="*/ 0 h 542367"/>
              <a:gd name="connsiteX58" fmla="*/ 382259 w 607598"/>
              <a:gd name="connsiteY58" fmla="*/ 78398 h 542367"/>
              <a:gd name="connsiteX59" fmla="*/ 303755 w 607598"/>
              <a:gd name="connsiteY59" fmla="*/ 156796 h 542367"/>
              <a:gd name="connsiteX60" fmla="*/ 225251 w 607598"/>
              <a:gd name="connsiteY60" fmla="*/ 78398 h 542367"/>
              <a:gd name="connsiteX61" fmla="*/ 303755 w 607598"/>
              <a:gd name="connsiteY61" fmla="*/ 0 h 54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07598" h="542367">
                <a:moveTo>
                  <a:pt x="303781" y="364485"/>
                </a:moveTo>
                <a:cubicBezTo>
                  <a:pt x="310544" y="364474"/>
                  <a:pt x="317306" y="367962"/>
                  <a:pt x="320777" y="374981"/>
                </a:cubicBezTo>
                <a:lnTo>
                  <a:pt x="339196" y="412211"/>
                </a:lnTo>
                <a:lnTo>
                  <a:pt x="380305" y="418164"/>
                </a:lnTo>
                <a:cubicBezTo>
                  <a:pt x="395788" y="420386"/>
                  <a:pt x="402017" y="439489"/>
                  <a:pt x="390716" y="450418"/>
                </a:cubicBezTo>
                <a:lnTo>
                  <a:pt x="360996" y="479385"/>
                </a:lnTo>
                <a:lnTo>
                  <a:pt x="368026" y="520258"/>
                </a:lnTo>
                <a:cubicBezTo>
                  <a:pt x="370695" y="535807"/>
                  <a:pt x="354323" y="547358"/>
                  <a:pt x="340531" y="540161"/>
                </a:cubicBezTo>
                <a:lnTo>
                  <a:pt x="303781" y="520880"/>
                </a:lnTo>
                <a:lnTo>
                  <a:pt x="267031" y="540161"/>
                </a:lnTo>
                <a:cubicBezTo>
                  <a:pt x="253150" y="547447"/>
                  <a:pt x="236956" y="535630"/>
                  <a:pt x="239536" y="520258"/>
                </a:cubicBezTo>
                <a:lnTo>
                  <a:pt x="246566" y="479385"/>
                </a:lnTo>
                <a:lnTo>
                  <a:pt x="216846" y="450418"/>
                </a:lnTo>
                <a:cubicBezTo>
                  <a:pt x="205634" y="439489"/>
                  <a:pt x="211863" y="420386"/>
                  <a:pt x="227346" y="418164"/>
                </a:cubicBezTo>
                <a:lnTo>
                  <a:pt x="268455" y="412211"/>
                </a:lnTo>
                <a:lnTo>
                  <a:pt x="286785" y="374981"/>
                </a:lnTo>
                <a:cubicBezTo>
                  <a:pt x="290256" y="368006"/>
                  <a:pt x="297018" y="364497"/>
                  <a:pt x="303781" y="364485"/>
                </a:cubicBezTo>
                <a:close/>
                <a:moveTo>
                  <a:pt x="92694" y="364485"/>
                </a:moveTo>
                <a:cubicBezTo>
                  <a:pt x="99434" y="364474"/>
                  <a:pt x="106175" y="367962"/>
                  <a:pt x="109645" y="374981"/>
                </a:cubicBezTo>
                <a:lnTo>
                  <a:pt x="128064" y="412211"/>
                </a:lnTo>
                <a:lnTo>
                  <a:pt x="169173" y="418164"/>
                </a:lnTo>
                <a:cubicBezTo>
                  <a:pt x="184656" y="420386"/>
                  <a:pt x="190885" y="439489"/>
                  <a:pt x="179673" y="450418"/>
                </a:cubicBezTo>
                <a:lnTo>
                  <a:pt x="149953" y="479385"/>
                </a:lnTo>
                <a:lnTo>
                  <a:pt x="156894" y="520258"/>
                </a:lnTo>
                <a:cubicBezTo>
                  <a:pt x="159563" y="535807"/>
                  <a:pt x="143191" y="547358"/>
                  <a:pt x="129488" y="540161"/>
                </a:cubicBezTo>
                <a:lnTo>
                  <a:pt x="92649" y="520880"/>
                </a:lnTo>
                <a:lnTo>
                  <a:pt x="55899" y="540161"/>
                </a:lnTo>
                <a:cubicBezTo>
                  <a:pt x="42107" y="547447"/>
                  <a:pt x="25824" y="535630"/>
                  <a:pt x="28493" y="520258"/>
                </a:cubicBezTo>
                <a:lnTo>
                  <a:pt x="35434" y="479385"/>
                </a:lnTo>
                <a:lnTo>
                  <a:pt x="5714" y="450418"/>
                </a:lnTo>
                <a:cubicBezTo>
                  <a:pt x="-5498" y="439489"/>
                  <a:pt x="731" y="420386"/>
                  <a:pt x="16214" y="418164"/>
                </a:cubicBezTo>
                <a:lnTo>
                  <a:pt x="57323" y="412211"/>
                </a:lnTo>
                <a:lnTo>
                  <a:pt x="75742" y="374981"/>
                </a:lnTo>
                <a:cubicBezTo>
                  <a:pt x="79213" y="368006"/>
                  <a:pt x="85953" y="364497"/>
                  <a:pt x="92694" y="364485"/>
                </a:cubicBezTo>
                <a:close/>
                <a:moveTo>
                  <a:pt x="514886" y="364461"/>
                </a:moveTo>
                <a:cubicBezTo>
                  <a:pt x="513640" y="364461"/>
                  <a:pt x="526192" y="363483"/>
                  <a:pt x="531890" y="374948"/>
                </a:cubicBezTo>
                <a:lnTo>
                  <a:pt x="550317" y="412185"/>
                </a:lnTo>
                <a:lnTo>
                  <a:pt x="591357" y="418139"/>
                </a:lnTo>
                <a:cubicBezTo>
                  <a:pt x="606935" y="420361"/>
                  <a:pt x="613078" y="439468"/>
                  <a:pt x="601861" y="450400"/>
                </a:cubicBezTo>
                <a:lnTo>
                  <a:pt x="572128" y="479372"/>
                </a:lnTo>
                <a:lnTo>
                  <a:pt x="579161" y="520253"/>
                </a:lnTo>
                <a:cubicBezTo>
                  <a:pt x="581831" y="535805"/>
                  <a:pt x="565451" y="547358"/>
                  <a:pt x="551653" y="540160"/>
                </a:cubicBezTo>
                <a:lnTo>
                  <a:pt x="514886" y="520875"/>
                </a:lnTo>
                <a:lnTo>
                  <a:pt x="478120" y="540160"/>
                </a:lnTo>
                <a:cubicBezTo>
                  <a:pt x="464233" y="547447"/>
                  <a:pt x="447942" y="535627"/>
                  <a:pt x="450612" y="520253"/>
                </a:cubicBezTo>
                <a:lnTo>
                  <a:pt x="457645" y="479372"/>
                </a:lnTo>
                <a:lnTo>
                  <a:pt x="427912" y="450400"/>
                </a:lnTo>
                <a:cubicBezTo>
                  <a:pt x="416695" y="439468"/>
                  <a:pt x="422927" y="420361"/>
                  <a:pt x="438416" y="418139"/>
                </a:cubicBezTo>
                <a:lnTo>
                  <a:pt x="479545" y="412185"/>
                </a:lnTo>
                <a:lnTo>
                  <a:pt x="497883" y="374948"/>
                </a:lnTo>
                <a:cubicBezTo>
                  <a:pt x="501088" y="368549"/>
                  <a:pt x="507676" y="364461"/>
                  <a:pt x="514886" y="364461"/>
                </a:cubicBezTo>
                <a:close/>
                <a:moveTo>
                  <a:pt x="303790" y="181283"/>
                </a:moveTo>
                <a:cubicBezTo>
                  <a:pt x="384063" y="181283"/>
                  <a:pt x="449296" y="246442"/>
                  <a:pt x="449296" y="326624"/>
                </a:cubicBezTo>
                <a:cubicBezTo>
                  <a:pt x="449296" y="337025"/>
                  <a:pt x="440842" y="345559"/>
                  <a:pt x="430429" y="345559"/>
                </a:cubicBezTo>
                <a:lnTo>
                  <a:pt x="177240" y="345559"/>
                </a:lnTo>
                <a:cubicBezTo>
                  <a:pt x="166738" y="345559"/>
                  <a:pt x="158284" y="337025"/>
                  <a:pt x="158284" y="326624"/>
                </a:cubicBezTo>
                <a:cubicBezTo>
                  <a:pt x="158284" y="246442"/>
                  <a:pt x="223606" y="181283"/>
                  <a:pt x="303790" y="181283"/>
                </a:cubicBezTo>
                <a:close/>
                <a:moveTo>
                  <a:pt x="303755" y="0"/>
                </a:moveTo>
                <a:cubicBezTo>
                  <a:pt x="347112" y="0"/>
                  <a:pt x="382259" y="35100"/>
                  <a:pt x="382259" y="78398"/>
                </a:cubicBezTo>
                <a:cubicBezTo>
                  <a:pt x="382259" y="121696"/>
                  <a:pt x="347112" y="156796"/>
                  <a:pt x="303755" y="156796"/>
                </a:cubicBezTo>
                <a:cubicBezTo>
                  <a:pt x="260398" y="156796"/>
                  <a:pt x="225251" y="121696"/>
                  <a:pt x="225251" y="78398"/>
                </a:cubicBezTo>
                <a:cubicBezTo>
                  <a:pt x="225251" y="35100"/>
                  <a:pt x="260398" y="0"/>
                  <a:pt x="303755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2216415" y="3077212"/>
            <a:ext cx="713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63</a:t>
            </a:r>
            <a:r>
              <a:rPr lang="id-ID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860279" y="3071429"/>
            <a:ext cx="713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89</a:t>
            </a:r>
            <a:r>
              <a:rPr lang="id-ID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9607541" y="3088096"/>
            <a:ext cx="713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75</a:t>
            </a:r>
            <a:r>
              <a:rPr lang="id-ID" altLang="id-ID" sz="2000" b="0" noProof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32"/>
          <p:cNvSpPr txBox="1"/>
          <p:nvPr/>
        </p:nvSpPr>
        <p:spPr>
          <a:xfrm>
            <a:off x="1605241" y="4562167"/>
            <a:ext cx="2175452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3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Text Placeholder 32"/>
          <p:cNvSpPr txBox="1"/>
          <p:nvPr/>
        </p:nvSpPr>
        <p:spPr>
          <a:xfrm>
            <a:off x="5008837" y="4562167"/>
            <a:ext cx="2175452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3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Text Placeholder 32"/>
          <p:cNvSpPr txBox="1"/>
          <p:nvPr/>
        </p:nvSpPr>
        <p:spPr>
          <a:xfrm>
            <a:off x="8412433" y="4562167"/>
            <a:ext cx="2175452" cy="731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3">
                  <a:lumMod val="10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394765" y="4184499"/>
            <a:ext cx="0" cy="1482510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7798361" y="4184499"/>
            <a:ext cx="0" cy="1482510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</p:cxnSp>
      <p:grpSp>
        <p:nvGrpSpPr>
          <p:cNvPr id="28" name="Group 36"/>
          <p:cNvGrpSpPr/>
          <p:nvPr/>
        </p:nvGrpSpPr>
        <p:grpSpPr>
          <a:xfrm>
            <a:off x="2282918" y="5533665"/>
            <a:ext cx="820097" cy="139085"/>
            <a:chOff x="4723998" y="4685743"/>
            <a:chExt cx="636811" cy="108000"/>
          </a:xfrm>
          <a:solidFill>
            <a:srgbClr val="DCDEE3"/>
          </a:solidFill>
        </p:grpSpPr>
        <p:sp>
          <p:nvSpPr>
            <p:cNvPr id="29" name="Freeform 375"/>
            <p:cNvSpPr>
              <a:spLocks noChangeAspect="1"/>
            </p:cNvSpPr>
            <p:nvPr/>
          </p:nvSpPr>
          <p:spPr bwMode="auto">
            <a:xfrm>
              <a:off x="4984552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75"/>
            <p:cNvSpPr>
              <a:spLocks noChangeAspect="1"/>
            </p:cNvSpPr>
            <p:nvPr/>
          </p:nvSpPr>
          <p:spPr bwMode="auto">
            <a:xfrm>
              <a:off x="5114953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75"/>
            <p:cNvSpPr>
              <a:spLocks noChangeAspect="1"/>
            </p:cNvSpPr>
            <p:nvPr/>
          </p:nvSpPr>
          <p:spPr bwMode="auto">
            <a:xfrm>
              <a:off x="4854399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75"/>
            <p:cNvSpPr>
              <a:spLocks noChangeAspect="1"/>
            </p:cNvSpPr>
            <p:nvPr/>
          </p:nvSpPr>
          <p:spPr bwMode="auto">
            <a:xfrm>
              <a:off x="5245354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75"/>
            <p:cNvSpPr>
              <a:spLocks noChangeAspect="1"/>
            </p:cNvSpPr>
            <p:nvPr/>
          </p:nvSpPr>
          <p:spPr bwMode="auto">
            <a:xfrm>
              <a:off x="4723998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36"/>
          <p:cNvGrpSpPr/>
          <p:nvPr/>
        </p:nvGrpSpPr>
        <p:grpSpPr>
          <a:xfrm>
            <a:off x="5686514" y="5533665"/>
            <a:ext cx="820097" cy="139085"/>
            <a:chOff x="4723998" y="4685743"/>
            <a:chExt cx="636811" cy="108000"/>
          </a:xfrm>
          <a:solidFill>
            <a:srgbClr val="DCDEE3"/>
          </a:solidFill>
        </p:grpSpPr>
        <p:sp>
          <p:nvSpPr>
            <p:cNvPr id="35" name="Freeform 375"/>
            <p:cNvSpPr>
              <a:spLocks noChangeAspect="1"/>
            </p:cNvSpPr>
            <p:nvPr/>
          </p:nvSpPr>
          <p:spPr bwMode="auto">
            <a:xfrm>
              <a:off x="4984552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75"/>
            <p:cNvSpPr>
              <a:spLocks noChangeAspect="1"/>
            </p:cNvSpPr>
            <p:nvPr/>
          </p:nvSpPr>
          <p:spPr bwMode="auto">
            <a:xfrm>
              <a:off x="5114953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75"/>
            <p:cNvSpPr>
              <a:spLocks noChangeAspect="1"/>
            </p:cNvSpPr>
            <p:nvPr/>
          </p:nvSpPr>
          <p:spPr bwMode="auto">
            <a:xfrm>
              <a:off x="4854399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75"/>
            <p:cNvSpPr>
              <a:spLocks noChangeAspect="1"/>
            </p:cNvSpPr>
            <p:nvPr/>
          </p:nvSpPr>
          <p:spPr bwMode="auto">
            <a:xfrm>
              <a:off x="5245354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75"/>
            <p:cNvSpPr>
              <a:spLocks noChangeAspect="1"/>
            </p:cNvSpPr>
            <p:nvPr/>
          </p:nvSpPr>
          <p:spPr bwMode="auto">
            <a:xfrm>
              <a:off x="4723998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36"/>
          <p:cNvGrpSpPr/>
          <p:nvPr/>
        </p:nvGrpSpPr>
        <p:grpSpPr>
          <a:xfrm>
            <a:off x="9090110" y="5533665"/>
            <a:ext cx="820097" cy="139085"/>
            <a:chOff x="4723998" y="4685743"/>
            <a:chExt cx="636811" cy="108000"/>
          </a:xfrm>
          <a:solidFill>
            <a:srgbClr val="DCDEE3"/>
          </a:solidFill>
        </p:grpSpPr>
        <p:sp>
          <p:nvSpPr>
            <p:cNvPr id="41" name="Freeform 375"/>
            <p:cNvSpPr>
              <a:spLocks noChangeAspect="1"/>
            </p:cNvSpPr>
            <p:nvPr/>
          </p:nvSpPr>
          <p:spPr bwMode="auto">
            <a:xfrm>
              <a:off x="4984552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375"/>
            <p:cNvSpPr>
              <a:spLocks noChangeAspect="1"/>
            </p:cNvSpPr>
            <p:nvPr/>
          </p:nvSpPr>
          <p:spPr bwMode="auto">
            <a:xfrm>
              <a:off x="5114953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375"/>
            <p:cNvSpPr>
              <a:spLocks noChangeAspect="1"/>
            </p:cNvSpPr>
            <p:nvPr/>
          </p:nvSpPr>
          <p:spPr bwMode="auto">
            <a:xfrm>
              <a:off x="4854399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75"/>
            <p:cNvSpPr>
              <a:spLocks noChangeAspect="1"/>
            </p:cNvSpPr>
            <p:nvPr/>
          </p:nvSpPr>
          <p:spPr bwMode="auto">
            <a:xfrm>
              <a:off x="5245354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75"/>
            <p:cNvSpPr>
              <a:spLocks noChangeAspect="1"/>
            </p:cNvSpPr>
            <p:nvPr/>
          </p:nvSpPr>
          <p:spPr bwMode="auto">
            <a:xfrm>
              <a:off x="4723998" y="4685743"/>
              <a:ext cx="115455" cy="108000"/>
            </a:xfrm>
            <a:custGeom>
              <a:avLst/>
              <a:gdLst>
                <a:gd name="T0" fmla="*/ 80 w 80"/>
                <a:gd name="T1" fmla="*/ 29 h 75"/>
                <a:gd name="T2" fmla="*/ 53 w 80"/>
                <a:gd name="T3" fmla="*/ 25 h 75"/>
                <a:gd name="T4" fmla="*/ 40 w 80"/>
                <a:gd name="T5" fmla="*/ 0 h 75"/>
                <a:gd name="T6" fmla="*/ 28 w 80"/>
                <a:gd name="T7" fmla="*/ 25 h 75"/>
                <a:gd name="T8" fmla="*/ 0 w 80"/>
                <a:gd name="T9" fmla="*/ 29 h 75"/>
                <a:gd name="T10" fmla="*/ 20 w 80"/>
                <a:gd name="T11" fmla="*/ 48 h 75"/>
                <a:gd name="T12" fmla="*/ 15 w 80"/>
                <a:gd name="T13" fmla="*/ 75 h 75"/>
                <a:gd name="T14" fmla="*/ 40 w 80"/>
                <a:gd name="T15" fmla="*/ 63 h 75"/>
                <a:gd name="T16" fmla="*/ 65 w 80"/>
                <a:gd name="T17" fmla="*/ 75 h 75"/>
                <a:gd name="T18" fmla="*/ 60 w 80"/>
                <a:gd name="T19" fmla="*/ 48 h 75"/>
                <a:gd name="T20" fmla="*/ 80 w 80"/>
                <a:gd name="T21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3" y="25"/>
                  </a:lnTo>
                  <a:lnTo>
                    <a:pt x="40" y="0"/>
                  </a:lnTo>
                  <a:lnTo>
                    <a:pt x="28" y="25"/>
                  </a:lnTo>
                  <a:lnTo>
                    <a:pt x="0" y="29"/>
                  </a:lnTo>
                  <a:lnTo>
                    <a:pt x="20" y="48"/>
                  </a:lnTo>
                  <a:lnTo>
                    <a:pt x="15" y="75"/>
                  </a:lnTo>
                  <a:lnTo>
                    <a:pt x="40" y="63"/>
                  </a:lnTo>
                  <a:lnTo>
                    <a:pt x="65" y="75"/>
                  </a:lnTo>
                  <a:lnTo>
                    <a:pt x="60" y="48"/>
                  </a:lnTo>
                  <a:lnTo>
                    <a:pt x="80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2172" tIns="46086" rIns="92172" bIns="46086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MH_SubTitle_1"/>
          <p:cNvSpPr txBox="1"/>
          <p:nvPr>
            <p:custDataLst>
              <p:tags r:id="rId4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未来发展及规划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99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99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3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300"/>
                            </p:stCondLst>
                            <p:childTnLst>
                              <p:par>
                                <p:cTn id="8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800"/>
                            </p:stCondLst>
                            <p:childTnLst>
                              <p:par>
                                <p:cTn id="8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300"/>
                            </p:stCondLst>
                            <p:childTnLst>
                              <p:par>
                                <p:cTn id="8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33312" y="1604904"/>
            <a:ext cx="2959139" cy="4120129"/>
            <a:chOff x="1033312" y="1815920"/>
            <a:chExt cx="2959139" cy="4120129"/>
          </a:xfrm>
        </p:grpSpPr>
        <p:sp>
          <p:nvSpPr>
            <p:cNvPr id="8" name="矩形 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  <p:cNvSpPr/>
            <p:nvPr/>
          </p:nvSpPr>
          <p:spPr>
            <a:xfrm>
              <a:off x="1033312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33312" y="1815920"/>
              <a:ext cx="2959139" cy="2408350"/>
            </a:xfrm>
            <a:prstGeom prst="rect">
              <a:avLst/>
            </a:prstGeom>
            <a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13639" y="1604904"/>
            <a:ext cx="2959139" cy="4120129"/>
            <a:chOff x="4613639" y="1815920"/>
            <a:chExt cx="2959139" cy="4120129"/>
          </a:xfrm>
        </p:grpSpPr>
        <p:sp>
          <p:nvSpPr>
            <p:cNvPr id="9" name="矩形 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  <p:cNvSpPr/>
            <p:nvPr/>
          </p:nvSpPr>
          <p:spPr>
            <a:xfrm>
              <a:off x="4613639" y="1815920"/>
              <a:ext cx="2959139" cy="4120129"/>
            </a:xfrm>
            <a:prstGeom prst="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13639" y="1815920"/>
              <a:ext cx="2959139" cy="240835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93966" y="1604904"/>
            <a:ext cx="2959139" cy="4120129"/>
            <a:chOff x="8193966" y="1815920"/>
            <a:chExt cx="2959139" cy="4120129"/>
          </a:xfrm>
        </p:grpSpPr>
        <p:sp>
          <p:nvSpPr>
            <p:cNvPr id="10" name="矩形 9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  <p:cNvSpPr/>
            <p:nvPr/>
          </p:nvSpPr>
          <p:spPr>
            <a:xfrm>
              <a:off x="8193966" y="1815920"/>
              <a:ext cx="2959139" cy="4120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193966" y="1815920"/>
              <a:ext cx="2959139" cy="240835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文本框 13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1334229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1254604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8494883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4914556" y="4313498"/>
            <a:ext cx="235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8415258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 descr="e7d195523061f1c0d318120d6aeaf1b6ccceb6ba3da59c0775C5DE19DDDEBC09ED96DBD9900D9848D623ECAD1D4904B78047D0015C22C8BE97228BE8B5BFF08FE7A3AE04126DA07312A96C0F69F9BAB757E87A9D8EC4205E976D6A674854A00151504B53F283A4FA7C8FAD580FCCCFFCF130E9FF1A9152198EC3DD3A984A02B67FF4449A1F384CC3"/>
          <p:cNvSpPr txBox="1"/>
          <p:nvPr/>
        </p:nvSpPr>
        <p:spPr>
          <a:xfrm>
            <a:off x="4834931" y="4682830"/>
            <a:ext cx="251655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MH_SubTitle_1"/>
          <p:cNvSpPr txBox="1"/>
          <p:nvPr>
            <p:custDataLst>
              <p:tags r:id="rId4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未来发展及规划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>
            <a:grpSpLocks noChangeAspect="1"/>
          </p:cNvGrpSpPr>
          <p:nvPr/>
        </p:nvGrpSpPr>
        <p:grpSpPr bwMode="auto">
          <a:xfrm>
            <a:off x="-12880" y="2832621"/>
            <a:ext cx="8458380" cy="1593396"/>
            <a:chOff x="647" y="2761"/>
            <a:chExt cx="6386" cy="1203"/>
          </a:xfrm>
          <a:gradFill flip="none" rotWithShape="1">
            <a:gsLst>
              <a:gs pos="0">
                <a:srgbClr val="024581"/>
              </a:gs>
              <a:gs pos="100000">
                <a:srgbClr val="12599D">
                  <a:alpha val="12000"/>
                </a:srgbClr>
              </a:gs>
            </a:gsLst>
            <a:lin ang="10800000" scaled="1"/>
            <a:tileRect/>
          </a:gradFill>
        </p:grpSpPr>
        <p:sp>
          <p:nvSpPr>
            <p:cNvPr id="9" name="Freeform 11"/>
            <p:cNvSpPr/>
            <p:nvPr/>
          </p:nvSpPr>
          <p:spPr bwMode="auto">
            <a:xfrm>
              <a:off x="647" y="3232"/>
              <a:ext cx="47" cy="47"/>
            </a:xfrm>
            <a:custGeom>
              <a:avLst/>
              <a:gdLst>
                <a:gd name="T0" fmla="*/ 10 w 20"/>
                <a:gd name="T1" fmla="*/ 20 h 20"/>
                <a:gd name="T2" fmla="*/ 8 w 20"/>
                <a:gd name="T3" fmla="*/ 20 h 20"/>
                <a:gd name="T4" fmla="*/ 6 w 20"/>
                <a:gd name="T5" fmla="*/ 20 h 20"/>
                <a:gd name="T6" fmla="*/ 5 w 20"/>
                <a:gd name="T7" fmla="*/ 19 h 20"/>
                <a:gd name="T8" fmla="*/ 3 w 20"/>
                <a:gd name="T9" fmla="*/ 17 h 20"/>
                <a:gd name="T10" fmla="*/ 0 w 20"/>
                <a:gd name="T11" fmla="*/ 10 h 20"/>
                <a:gd name="T12" fmla="*/ 0 w 20"/>
                <a:gd name="T13" fmla="*/ 8 h 20"/>
                <a:gd name="T14" fmla="*/ 1 w 20"/>
                <a:gd name="T15" fmla="*/ 7 h 20"/>
                <a:gd name="T16" fmla="*/ 2 w 20"/>
                <a:gd name="T17" fmla="*/ 5 h 20"/>
                <a:gd name="T18" fmla="*/ 3 w 20"/>
                <a:gd name="T19" fmla="*/ 3 h 20"/>
                <a:gd name="T20" fmla="*/ 5 w 20"/>
                <a:gd name="T21" fmla="*/ 2 h 20"/>
                <a:gd name="T22" fmla="*/ 6 w 20"/>
                <a:gd name="T23" fmla="*/ 1 h 20"/>
                <a:gd name="T24" fmla="*/ 8 w 20"/>
                <a:gd name="T25" fmla="*/ 1 h 20"/>
                <a:gd name="T26" fmla="*/ 12 w 20"/>
                <a:gd name="T27" fmla="*/ 1 h 20"/>
                <a:gd name="T28" fmla="*/ 14 w 20"/>
                <a:gd name="T29" fmla="*/ 1 h 20"/>
                <a:gd name="T30" fmla="*/ 16 w 20"/>
                <a:gd name="T31" fmla="*/ 2 h 20"/>
                <a:gd name="T32" fmla="*/ 17 w 20"/>
                <a:gd name="T33" fmla="*/ 3 h 20"/>
                <a:gd name="T34" fmla="*/ 18 w 20"/>
                <a:gd name="T35" fmla="*/ 5 h 20"/>
                <a:gd name="T36" fmla="*/ 19 w 20"/>
                <a:gd name="T37" fmla="*/ 7 h 20"/>
                <a:gd name="T38" fmla="*/ 20 w 20"/>
                <a:gd name="T39" fmla="*/ 8 h 20"/>
                <a:gd name="T40" fmla="*/ 20 w 20"/>
                <a:gd name="T41" fmla="*/ 10 h 20"/>
                <a:gd name="T42" fmla="*/ 17 w 20"/>
                <a:gd name="T43" fmla="*/ 17 h 20"/>
                <a:gd name="T44" fmla="*/ 16 w 20"/>
                <a:gd name="T45" fmla="*/ 19 h 20"/>
                <a:gd name="T46" fmla="*/ 14 w 20"/>
                <a:gd name="T47" fmla="*/ 20 h 20"/>
                <a:gd name="T48" fmla="*/ 12 w 20"/>
                <a:gd name="T49" fmla="*/ 20 h 20"/>
                <a:gd name="T50" fmla="*/ 10 w 20"/>
                <a:gd name="T5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9" y="20"/>
                    <a:pt x="9" y="20"/>
                    <a:pt x="8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2"/>
                    <a:pt x="17" y="3"/>
                    <a:pt x="17" y="3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7" y="18"/>
                    <a:pt x="16" y="18"/>
                    <a:pt x="16" y="19"/>
                  </a:cubicBezTo>
                  <a:cubicBezTo>
                    <a:pt x="15" y="19"/>
                    <a:pt x="15" y="19"/>
                    <a:pt x="14" y="20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1" y="20"/>
                    <a:pt x="11" y="20"/>
                    <a:pt x="10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803" y="2761"/>
              <a:ext cx="6076" cy="1203"/>
            </a:xfrm>
            <a:custGeom>
              <a:avLst/>
              <a:gdLst>
                <a:gd name="T0" fmla="*/ 2355 w 2569"/>
                <a:gd name="T1" fmla="*/ 496 h 506"/>
                <a:gd name="T2" fmla="*/ 2262 w 2569"/>
                <a:gd name="T3" fmla="*/ 495 h 506"/>
                <a:gd name="T4" fmla="*/ 2272 w 2569"/>
                <a:gd name="T5" fmla="*/ 506 h 506"/>
                <a:gd name="T6" fmla="*/ 2427 w 2569"/>
                <a:gd name="T7" fmla="*/ 489 h 506"/>
                <a:gd name="T8" fmla="*/ 2199 w 2569"/>
                <a:gd name="T9" fmla="*/ 500 h 506"/>
                <a:gd name="T10" fmla="*/ 2210 w 2569"/>
                <a:gd name="T11" fmla="*/ 491 h 506"/>
                <a:gd name="T12" fmla="*/ 2486 w 2569"/>
                <a:gd name="T13" fmla="*/ 468 h 506"/>
                <a:gd name="T14" fmla="*/ 2488 w 2569"/>
                <a:gd name="T15" fmla="*/ 488 h 506"/>
                <a:gd name="T16" fmla="*/ 2131 w 2569"/>
                <a:gd name="T17" fmla="*/ 468 h 506"/>
                <a:gd name="T18" fmla="*/ 2126 w 2569"/>
                <a:gd name="T19" fmla="*/ 488 h 506"/>
                <a:gd name="T20" fmla="*/ 2068 w 2569"/>
                <a:gd name="T21" fmla="*/ 463 h 506"/>
                <a:gd name="T22" fmla="*/ 2567 w 2569"/>
                <a:gd name="T23" fmla="*/ 455 h 506"/>
                <a:gd name="T24" fmla="*/ 1986 w 2569"/>
                <a:gd name="T25" fmla="*/ 447 h 506"/>
                <a:gd name="T26" fmla="*/ 1999 w 2569"/>
                <a:gd name="T27" fmla="*/ 441 h 506"/>
                <a:gd name="T28" fmla="*/ 1914 w 2569"/>
                <a:gd name="T29" fmla="*/ 405 h 506"/>
                <a:gd name="T30" fmla="*/ 1923 w 2569"/>
                <a:gd name="T31" fmla="*/ 419 h 506"/>
                <a:gd name="T32" fmla="*/ 1864 w 2569"/>
                <a:gd name="T33" fmla="*/ 366 h 506"/>
                <a:gd name="T34" fmla="*/ 1792 w 2569"/>
                <a:gd name="T35" fmla="*/ 344 h 506"/>
                <a:gd name="T36" fmla="*/ 1806 w 2569"/>
                <a:gd name="T37" fmla="*/ 341 h 506"/>
                <a:gd name="T38" fmla="*/ 1729 w 2569"/>
                <a:gd name="T39" fmla="*/ 290 h 506"/>
                <a:gd name="T40" fmla="*/ 1732 w 2569"/>
                <a:gd name="T41" fmla="*/ 304 h 506"/>
                <a:gd name="T42" fmla="*/ 1685 w 2569"/>
                <a:gd name="T43" fmla="*/ 261 h 506"/>
                <a:gd name="T44" fmla="*/ 1622 w 2569"/>
                <a:gd name="T45" fmla="*/ 207 h 506"/>
                <a:gd name="T46" fmla="*/ 2 w 2569"/>
                <a:gd name="T47" fmla="*/ 185 h 506"/>
                <a:gd name="T48" fmla="*/ 11 w 2569"/>
                <a:gd name="T49" fmla="*/ 192 h 506"/>
                <a:gd name="T50" fmla="*/ 1560 w 2569"/>
                <a:gd name="T51" fmla="*/ 169 h 506"/>
                <a:gd name="T52" fmla="*/ 71 w 2569"/>
                <a:gd name="T53" fmla="*/ 163 h 506"/>
                <a:gd name="T54" fmla="*/ 81 w 2569"/>
                <a:gd name="T55" fmla="*/ 170 h 506"/>
                <a:gd name="T56" fmla="*/ 1497 w 2569"/>
                <a:gd name="T57" fmla="*/ 132 h 506"/>
                <a:gd name="T58" fmla="*/ 1492 w 2569"/>
                <a:gd name="T59" fmla="*/ 151 h 506"/>
                <a:gd name="T60" fmla="*/ 160 w 2569"/>
                <a:gd name="T61" fmla="*/ 138 h 506"/>
                <a:gd name="T62" fmla="*/ 211 w 2569"/>
                <a:gd name="T63" fmla="*/ 125 h 506"/>
                <a:gd name="T64" fmla="*/ 221 w 2569"/>
                <a:gd name="T65" fmla="*/ 133 h 506"/>
                <a:gd name="T66" fmla="*/ 1432 w 2569"/>
                <a:gd name="T67" fmla="*/ 99 h 506"/>
                <a:gd name="T68" fmla="*/ 1424 w 2569"/>
                <a:gd name="T69" fmla="*/ 117 h 506"/>
                <a:gd name="T70" fmla="*/ 294 w 2569"/>
                <a:gd name="T71" fmla="*/ 116 h 506"/>
                <a:gd name="T72" fmla="*/ 360 w 2569"/>
                <a:gd name="T73" fmla="*/ 81 h 506"/>
                <a:gd name="T74" fmla="*/ 362 w 2569"/>
                <a:gd name="T75" fmla="*/ 101 h 506"/>
                <a:gd name="T76" fmla="*/ 1371 w 2569"/>
                <a:gd name="T77" fmla="*/ 81 h 506"/>
                <a:gd name="T78" fmla="*/ 432 w 2569"/>
                <a:gd name="T79" fmla="*/ 67 h 506"/>
                <a:gd name="T80" fmla="*/ 424 w 2569"/>
                <a:gd name="T81" fmla="*/ 79 h 506"/>
                <a:gd name="T82" fmla="*/ 507 w 2569"/>
                <a:gd name="T83" fmla="*/ 74 h 506"/>
                <a:gd name="T84" fmla="*/ 1297 w 2569"/>
                <a:gd name="T85" fmla="*/ 42 h 506"/>
                <a:gd name="T86" fmla="*/ 566 w 2569"/>
                <a:gd name="T87" fmla="*/ 53 h 506"/>
                <a:gd name="T88" fmla="*/ 576 w 2569"/>
                <a:gd name="T89" fmla="*/ 62 h 506"/>
                <a:gd name="T90" fmla="*/ 658 w 2569"/>
                <a:gd name="T91" fmla="*/ 39 h 506"/>
                <a:gd name="T92" fmla="*/ 1215 w 2569"/>
                <a:gd name="T93" fmla="*/ 29 h 506"/>
                <a:gd name="T94" fmla="*/ 1225 w 2569"/>
                <a:gd name="T95" fmla="*/ 42 h 506"/>
                <a:gd name="T96" fmla="*/ 721 w 2569"/>
                <a:gd name="T97" fmla="*/ 41 h 506"/>
                <a:gd name="T98" fmla="*/ 791 w 2569"/>
                <a:gd name="T99" fmla="*/ 13 h 506"/>
                <a:gd name="T100" fmla="*/ 782 w 2569"/>
                <a:gd name="T101" fmla="*/ 24 h 506"/>
                <a:gd name="T102" fmla="*/ 1163 w 2569"/>
                <a:gd name="T103" fmla="*/ 19 h 506"/>
                <a:gd name="T104" fmla="*/ 874 w 2569"/>
                <a:gd name="T105" fmla="*/ 15 h 506"/>
                <a:gd name="T106" fmla="*/ 927 w 2569"/>
                <a:gd name="T107" fmla="*/ 12 h 506"/>
                <a:gd name="T108" fmla="*/ 937 w 2569"/>
                <a:gd name="T109" fmla="*/ 22 h 506"/>
                <a:gd name="T110" fmla="*/ 1071 w 2569"/>
                <a:gd name="T111" fmla="*/ 11 h 506"/>
                <a:gd name="T112" fmla="*/ 1081 w 2569"/>
                <a:gd name="T113" fmla="*/ 21 h 506"/>
                <a:gd name="T114" fmla="*/ 1019 w 2569"/>
                <a:gd name="T115" fmla="*/ 1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69" h="506">
                  <a:moveTo>
                    <a:pt x="2335" y="497"/>
                  </a:moveTo>
                  <a:cubicBezTo>
                    <a:pt x="2334" y="491"/>
                    <a:pt x="2339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50" y="486"/>
                    <a:pt x="2354" y="490"/>
                    <a:pt x="2355" y="496"/>
                  </a:cubicBezTo>
                  <a:cubicBezTo>
                    <a:pt x="2355" y="496"/>
                    <a:pt x="2355" y="496"/>
                    <a:pt x="2355" y="496"/>
                  </a:cubicBezTo>
                  <a:cubicBezTo>
                    <a:pt x="2355" y="501"/>
                    <a:pt x="2350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39" y="506"/>
                    <a:pt x="2335" y="502"/>
                    <a:pt x="2335" y="497"/>
                  </a:cubicBezTo>
                  <a:close/>
                  <a:moveTo>
                    <a:pt x="2272" y="506"/>
                  </a:moveTo>
                  <a:cubicBezTo>
                    <a:pt x="2266" y="506"/>
                    <a:pt x="2262" y="501"/>
                    <a:pt x="2262" y="495"/>
                  </a:cubicBezTo>
                  <a:cubicBezTo>
                    <a:pt x="2262" y="495"/>
                    <a:pt x="2262" y="495"/>
                    <a:pt x="2262" y="495"/>
                  </a:cubicBezTo>
                  <a:cubicBezTo>
                    <a:pt x="2262" y="490"/>
                    <a:pt x="2267" y="486"/>
                    <a:pt x="2273" y="486"/>
                  </a:cubicBezTo>
                  <a:cubicBezTo>
                    <a:pt x="2273" y="486"/>
                    <a:pt x="2273" y="486"/>
                    <a:pt x="2273" y="486"/>
                  </a:cubicBezTo>
                  <a:cubicBezTo>
                    <a:pt x="2278" y="486"/>
                    <a:pt x="2282" y="491"/>
                    <a:pt x="2282" y="496"/>
                  </a:cubicBezTo>
                  <a:cubicBezTo>
                    <a:pt x="2282" y="496"/>
                    <a:pt x="2282" y="496"/>
                    <a:pt x="2282" y="496"/>
                  </a:cubicBezTo>
                  <a:cubicBezTo>
                    <a:pt x="2282" y="502"/>
                    <a:pt x="2277" y="506"/>
                    <a:pt x="2272" y="506"/>
                  </a:cubicBezTo>
                  <a:cubicBezTo>
                    <a:pt x="2272" y="506"/>
                    <a:pt x="2272" y="506"/>
                    <a:pt x="2272" y="506"/>
                  </a:cubicBezTo>
                  <a:cubicBezTo>
                    <a:pt x="2272" y="506"/>
                    <a:pt x="2272" y="506"/>
                    <a:pt x="2272" y="506"/>
                  </a:cubicBezTo>
                  <a:close/>
                  <a:moveTo>
                    <a:pt x="2407" y="492"/>
                  </a:moveTo>
                  <a:cubicBezTo>
                    <a:pt x="2406" y="486"/>
                    <a:pt x="2410" y="481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21" y="480"/>
                    <a:pt x="2426" y="484"/>
                    <a:pt x="2427" y="489"/>
                  </a:cubicBezTo>
                  <a:cubicBezTo>
                    <a:pt x="2427" y="489"/>
                    <a:pt x="2427" y="489"/>
                    <a:pt x="2427" y="489"/>
                  </a:cubicBezTo>
                  <a:cubicBezTo>
                    <a:pt x="2427" y="495"/>
                    <a:pt x="2424" y="500"/>
                    <a:pt x="2418" y="500"/>
                  </a:cubicBezTo>
                  <a:cubicBezTo>
                    <a:pt x="2418" y="500"/>
                    <a:pt x="2418" y="500"/>
                    <a:pt x="2418" y="500"/>
                  </a:cubicBezTo>
                  <a:cubicBezTo>
                    <a:pt x="2418" y="500"/>
                    <a:pt x="2417" y="500"/>
                    <a:pt x="2417" y="500"/>
                  </a:cubicBezTo>
                  <a:cubicBezTo>
                    <a:pt x="2417" y="500"/>
                    <a:pt x="2417" y="500"/>
                    <a:pt x="2417" y="500"/>
                  </a:cubicBezTo>
                  <a:cubicBezTo>
                    <a:pt x="2412" y="500"/>
                    <a:pt x="2408" y="497"/>
                    <a:pt x="2407" y="492"/>
                  </a:cubicBezTo>
                  <a:close/>
                  <a:moveTo>
                    <a:pt x="2199" y="500"/>
                  </a:moveTo>
                  <a:cubicBezTo>
                    <a:pt x="2193" y="499"/>
                    <a:pt x="2189" y="494"/>
                    <a:pt x="2190" y="488"/>
                  </a:cubicBezTo>
                  <a:cubicBezTo>
                    <a:pt x="2190" y="488"/>
                    <a:pt x="2190" y="488"/>
                    <a:pt x="2190" y="488"/>
                  </a:cubicBezTo>
                  <a:cubicBezTo>
                    <a:pt x="2191" y="483"/>
                    <a:pt x="2196" y="479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7" y="480"/>
                    <a:pt x="2211" y="485"/>
                    <a:pt x="2210" y="491"/>
                  </a:cubicBezTo>
                  <a:cubicBezTo>
                    <a:pt x="2210" y="491"/>
                    <a:pt x="2210" y="491"/>
                    <a:pt x="2210" y="491"/>
                  </a:cubicBezTo>
                  <a:cubicBezTo>
                    <a:pt x="2209" y="496"/>
                    <a:pt x="2205" y="500"/>
                    <a:pt x="2200" y="500"/>
                  </a:cubicBezTo>
                  <a:cubicBezTo>
                    <a:pt x="2200" y="500"/>
                    <a:pt x="2200" y="500"/>
                    <a:pt x="2200" y="500"/>
                  </a:cubicBezTo>
                  <a:cubicBezTo>
                    <a:pt x="2200" y="500"/>
                    <a:pt x="2199" y="500"/>
                    <a:pt x="2199" y="500"/>
                  </a:cubicBezTo>
                  <a:close/>
                  <a:moveTo>
                    <a:pt x="2478" y="480"/>
                  </a:moveTo>
                  <a:cubicBezTo>
                    <a:pt x="2477" y="475"/>
                    <a:pt x="2481" y="469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91" y="467"/>
                    <a:pt x="2497" y="470"/>
                    <a:pt x="2498" y="476"/>
                  </a:cubicBezTo>
                  <a:cubicBezTo>
                    <a:pt x="2498" y="476"/>
                    <a:pt x="2498" y="476"/>
                    <a:pt x="2498" y="476"/>
                  </a:cubicBezTo>
                  <a:cubicBezTo>
                    <a:pt x="2499" y="481"/>
                    <a:pt x="2496" y="486"/>
                    <a:pt x="2490" y="488"/>
                  </a:cubicBezTo>
                  <a:cubicBezTo>
                    <a:pt x="2490" y="488"/>
                    <a:pt x="2490" y="488"/>
                    <a:pt x="2490" y="488"/>
                  </a:cubicBezTo>
                  <a:cubicBezTo>
                    <a:pt x="2490" y="488"/>
                    <a:pt x="2489" y="488"/>
                    <a:pt x="2488" y="488"/>
                  </a:cubicBezTo>
                  <a:cubicBezTo>
                    <a:pt x="2488" y="488"/>
                    <a:pt x="2488" y="488"/>
                    <a:pt x="2488" y="488"/>
                  </a:cubicBezTo>
                  <a:cubicBezTo>
                    <a:pt x="2484" y="488"/>
                    <a:pt x="2479" y="485"/>
                    <a:pt x="2478" y="480"/>
                  </a:cubicBezTo>
                  <a:close/>
                  <a:moveTo>
                    <a:pt x="2126" y="488"/>
                  </a:moveTo>
                  <a:cubicBezTo>
                    <a:pt x="2121" y="487"/>
                    <a:pt x="2118" y="481"/>
                    <a:pt x="2119" y="476"/>
                  </a:cubicBezTo>
                  <a:cubicBezTo>
                    <a:pt x="2119" y="476"/>
                    <a:pt x="2119" y="476"/>
                    <a:pt x="2119" y="476"/>
                  </a:cubicBezTo>
                  <a:cubicBezTo>
                    <a:pt x="2120" y="470"/>
                    <a:pt x="2125" y="467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6" y="469"/>
                    <a:pt x="2139" y="474"/>
                    <a:pt x="2138" y="480"/>
                  </a:cubicBezTo>
                  <a:cubicBezTo>
                    <a:pt x="2138" y="480"/>
                    <a:pt x="2138" y="480"/>
                    <a:pt x="2138" y="480"/>
                  </a:cubicBezTo>
                  <a:cubicBezTo>
                    <a:pt x="2137" y="485"/>
                    <a:pt x="2133" y="488"/>
                    <a:pt x="2129" y="488"/>
                  </a:cubicBezTo>
                  <a:cubicBezTo>
                    <a:pt x="2129" y="488"/>
                    <a:pt x="2129" y="488"/>
                    <a:pt x="2129" y="488"/>
                  </a:cubicBezTo>
                  <a:cubicBezTo>
                    <a:pt x="2128" y="488"/>
                    <a:pt x="2127" y="488"/>
                    <a:pt x="2126" y="488"/>
                  </a:cubicBezTo>
                  <a:close/>
                  <a:moveTo>
                    <a:pt x="2055" y="470"/>
                  </a:moveTo>
                  <a:cubicBezTo>
                    <a:pt x="2050" y="469"/>
                    <a:pt x="2047" y="463"/>
                    <a:pt x="2049" y="458"/>
                  </a:cubicBezTo>
                  <a:cubicBezTo>
                    <a:pt x="2049" y="458"/>
                    <a:pt x="2049" y="458"/>
                    <a:pt x="2049" y="458"/>
                  </a:cubicBezTo>
                  <a:cubicBezTo>
                    <a:pt x="2050" y="452"/>
                    <a:pt x="2056" y="449"/>
                    <a:pt x="2061" y="451"/>
                  </a:cubicBezTo>
                  <a:cubicBezTo>
                    <a:pt x="2061" y="451"/>
                    <a:pt x="2061" y="451"/>
                    <a:pt x="2061" y="451"/>
                  </a:cubicBezTo>
                  <a:cubicBezTo>
                    <a:pt x="2066" y="452"/>
                    <a:pt x="2069" y="458"/>
                    <a:pt x="2068" y="463"/>
                  </a:cubicBezTo>
                  <a:cubicBezTo>
                    <a:pt x="2068" y="463"/>
                    <a:pt x="2068" y="463"/>
                    <a:pt x="2068" y="463"/>
                  </a:cubicBezTo>
                  <a:cubicBezTo>
                    <a:pt x="2067" y="468"/>
                    <a:pt x="2063" y="471"/>
                    <a:pt x="2058" y="471"/>
                  </a:cubicBezTo>
                  <a:cubicBezTo>
                    <a:pt x="2058" y="471"/>
                    <a:pt x="2058" y="471"/>
                    <a:pt x="2058" y="471"/>
                  </a:cubicBezTo>
                  <a:cubicBezTo>
                    <a:pt x="2057" y="471"/>
                    <a:pt x="2056" y="470"/>
                    <a:pt x="2055" y="470"/>
                  </a:cubicBezTo>
                  <a:close/>
                  <a:moveTo>
                    <a:pt x="2548" y="462"/>
                  </a:moveTo>
                  <a:cubicBezTo>
                    <a:pt x="2547" y="456"/>
                    <a:pt x="2550" y="451"/>
                    <a:pt x="2555" y="449"/>
                  </a:cubicBezTo>
                  <a:cubicBezTo>
                    <a:pt x="2555" y="449"/>
                    <a:pt x="2555" y="449"/>
                    <a:pt x="2555" y="449"/>
                  </a:cubicBezTo>
                  <a:cubicBezTo>
                    <a:pt x="2560" y="447"/>
                    <a:pt x="2566" y="450"/>
                    <a:pt x="2567" y="455"/>
                  </a:cubicBezTo>
                  <a:cubicBezTo>
                    <a:pt x="2567" y="455"/>
                    <a:pt x="2567" y="455"/>
                    <a:pt x="2567" y="455"/>
                  </a:cubicBezTo>
                  <a:cubicBezTo>
                    <a:pt x="2569" y="461"/>
                    <a:pt x="2566" y="466"/>
                    <a:pt x="2561" y="468"/>
                  </a:cubicBezTo>
                  <a:cubicBezTo>
                    <a:pt x="2561" y="468"/>
                    <a:pt x="2561" y="468"/>
                    <a:pt x="2561" y="468"/>
                  </a:cubicBezTo>
                  <a:cubicBezTo>
                    <a:pt x="2560" y="468"/>
                    <a:pt x="2559" y="469"/>
                    <a:pt x="2558" y="469"/>
                  </a:cubicBezTo>
                  <a:cubicBezTo>
                    <a:pt x="2558" y="469"/>
                    <a:pt x="2558" y="469"/>
                    <a:pt x="2558" y="469"/>
                  </a:cubicBezTo>
                  <a:cubicBezTo>
                    <a:pt x="2554" y="469"/>
                    <a:pt x="2550" y="466"/>
                    <a:pt x="2548" y="462"/>
                  </a:cubicBezTo>
                  <a:close/>
                  <a:moveTo>
                    <a:pt x="1986" y="447"/>
                  </a:moveTo>
                  <a:cubicBezTo>
                    <a:pt x="1986" y="447"/>
                    <a:pt x="1986" y="447"/>
                    <a:pt x="1986" y="447"/>
                  </a:cubicBezTo>
                  <a:cubicBezTo>
                    <a:pt x="1981" y="445"/>
                    <a:pt x="1978" y="439"/>
                    <a:pt x="1980" y="434"/>
                  </a:cubicBezTo>
                  <a:cubicBezTo>
                    <a:pt x="1980" y="434"/>
                    <a:pt x="1980" y="434"/>
                    <a:pt x="1980" y="434"/>
                  </a:cubicBezTo>
                  <a:cubicBezTo>
                    <a:pt x="1982" y="429"/>
                    <a:pt x="1988" y="426"/>
                    <a:pt x="1993" y="428"/>
                  </a:cubicBezTo>
                  <a:cubicBezTo>
                    <a:pt x="1993" y="428"/>
                    <a:pt x="1993" y="428"/>
                    <a:pt x="1993" y="428"/>
                  </a:cubicBezTo>
                  <a:cubicBezTo>
                    <a:pt x="1998" y="430"/>
                    <a:pt x="2001" y="436"/>
                    <a:pt x="1999" y="441"/>
                  </a:cubicBezTo>
                  <a:cubicBezTo>
                    <a:pt x="1999" y="441"/>
                    <a:pt x="1999" y="441"/>
                    <a:pt x="1999" y="441"/>
                  </a:cubicBezTo>
                  <a:cubicBezTo>
                    <a:pt x="1997" y="445"/>
                    <a:pt x="1993" y="448"/>
                    <a:pt x="1989" y="448"/>
                  </a:cubicBezTo>
                  <a:cubicBezTo>
                    <a:pt x="1989" y="448"/>
                    <a:pt x="1989" y="448"/>
                    <a:pt x="1989" y="448"/>
                  </a:cubicBezTo>
                  <a:cubicBezTo>
                    <a:pt x="1988" y="448"/>
                    <a:pt x="1987" y="448"/>
                    <a:pt x="1986" y="447"/>
                  </a:cubicBezTo>
                  <a:close/>
                  <a:moveTo>
                    <a:pt x="1918" y="418"/>
                  </a:moveTo>
                  <a:cubicBezTo>
                    <a:pt x="1918" y="418"/>
                    <a:pt x="1918" y="418"/>
                    <a:pt x="1918" y="418"/>
                  </a:cubicBezTo>
                  <a:cubicBezTo>
                    <a:pt x="1913" y="416"/>
                    <a:pt x="1911" y="410"/>
                    <a:pt x="1914" y="405"/>
                  </a:cubicBezTo>
                  <a:cubicBezTo>
                    <a:pt x="1914" y="405"/>
                    <a:pt x="1914" y="405"/>
                    <a:pt x="1914" y="405"/>
                  </a:cubicBezTo>
                  <a:cubicBezTo>
                    <a:pt x="1916" y="400"/>
                    <a:pt x="1922" y="398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32" y="403"/>
                    <a:pt x="1934" y="409"/>
                    <a:pt x="1932" y="414"/>
                  </a:cubicBezTo>
                  <a:cubicBezTo>
                    <a:pt x="1932" y="414"/>
                    <a:pt x="1932" y="414"/>
                    <a:pt x="1932" y="414"/>
                  </a:cubicBezTo>
                  <a:cubicBezTo>
                    <a:pt x="1930" y="417"/>
                    <a:pt x="1926" y="419"/>
                    <a:pt x="1923" y="419"/>
                  </a:cubicBezTo>
                  <a:cubicBezTo>
                    <a:pt x="1923" y="419"/>
                    <a:pt x="1923" y="419"/>
                    <a:pt x="1923" y="419"/>
                  </a:cubicBezTo>
                  <a:cubicBezTo>
                    <a:pt x="1921" y="419"/>
                    <a:pt x="1920" y="419"/>
                    <a:pt x="1918" y="418"/>
                  </a:cubicBezTo>
                  <a:close/>
                  <a:moveTo>
                    <a:pt x="1854" y="383"/>
                  </a:moveTo>
                  <a:cubicBezTo>
                    <a:pt x="1854" y="383"/>
                    <a:pt x="1854" y="383"/>
                    <a:pt x="1854" y="383"/>
                  </a:cubicBezTo>
                  <a:cubicBezTo>
                    <a:pt x="1849" y="380"/>
                    <a:pt x="1848" y="374"/>
                    <a:pt x="1851" y="369"/>
                  </a:cubicBezTo>
                  <a:cubicBezTo>
                    <a:pt x="1851" y="369"/>
                    <a:pt x="1851" y="369"/>
                    <a:pt x="1851" y="369"/>
                  </a:cubicBezTo>
                  <a:cubicBezTo>
                    <a:pt x="1853" y="365"/>
                    <a:pt x="1860" y="363"/>
                    <a:pt x="1864" y="366"/>
                  </a:cubicBezTo>
                  <a:cubicBezTo>
                    <a:pt x="1864" y="366"/>
                    <a:pt x="1864" y="366"/>
                    <a:pt x="1864" y="366"/>
                  </a:cubicBezTo>
                  <a:cubicBezTo>
                    <a:pt x="1869" y="369"/>
                    <a:pt x="1871" y="375"/>
                    <a:pt x="1868" y="380"/>
                  </a:cubicBezTo>
                  <a:cubicBezTo>
                    <a:pt x="1868" y="380"/>
                    <a:pt x="1868" y="380"/>
                    <a:pt x="1868" y="380"/>
                  </a:cubicBezTo>
                  <a:cubicBezTo>
                    <a:pt x="1866" y="383"/>
                    <a:pt x="1863" y="385"/>
                    <a:pt x="1859" y="385"/>
                  </a:cubicBezTo>
                  <a:cubicBezTo>
                    <a:pt x="1859" y="385"/>
                    <a:pt x="1859" y="385"/>
                    <a:pt x="1859" y="385"/>
                  </a:cubicBezTo>
                  <a:cubicBezTo>
                    <a:pt x="1857" y="385"/>
                    <a:pt x="1856" y="384"/>
                    <a:pt x="1854" y="383"/>
                  </a:cubicBezTo>
                  <a:close/>
                  <a:moveTo>
                    <a:pt x="1792" y="344"/>
                  </a:moveTo>
                  <a:cubicBezTo>
                    <a:pt x="1788" y="341"/>
                    <a:pt x="1786" y="335"/>
                    <a:pt x="1789" y="331"/>
                  </a:cubicBezTo>
                  <a:cubicBezTo>
                    <a:pt x="1789" y="331"/>
                    <a:pt x="1789" y="331"/>
                    <a:pt x="1789" y="331"/>
                  </a:cubicBezTo>
                  <a:cubicBezTo>
                    <a:pt x="1792" y="326"/>
                    <a:pt x="1799" y="325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8" y="331"/>
                    <a:pt x="1809" y="337"/>
                    <a:pt x="1806" y="341"/>
                  </a:cubicBezTo>
                  <a:cubicBezTo>
                    <a:pt x="1806" y="341"/>
                    <a:pt x="1806" y="341"/>
                    <a:pt x="1806" y="341"/>
                  </a:cubicBezTo>
                  <a:cubicBezTo>
                    <a:pt x="1804" y="344"/>
                    <a:pt x="1801" y="346"/>
                    <a:pt x="1798" y="346"/>
                  </a:cubicBezTo>
                  <a:cubicBezTo>
                    <a:pt x="1798" y="346"/>
                    <a:pt x="1798" y="346"/>
                    <a:pt x="1798" y="346"/>
                  </a:cubicBezTo>
                  <a:cubicBezTo>
                    <a:pt x="1796" y="346"/>
                    <a:pt x="1794" y="345"/>
                    <a:pt x="1792" y="344"/>
                  </a:cubicBezTo>
                  <a:close/>
                  <a:moveTo>
                    <a:pt x="1732" y="304"/>
                  </a:moveTo>
                  <a:cubicBezTo>
                    <a:pt x="1727" y="301"/>
                    <a:pt x="1726" y="295"/>
                    <a:pt x="1729" y="290"/>
                  </a:cubicBezTo>
                  <a:cubicBezTo>
                    <a:pt x="1729" y="290"/>
                    <a:pt x="1729" y="290"/>
                    <a:pt x="1729" y="290"/>
                  </a:cubicBezTo>
                  <a:cubicBezTo>
                    <a:pt x="1732" y="286"/>
                    <a:pt x="1738" y="285"/>
                    <a:pt x="1743" y="288"/>
                  </a:cubicBezTo>
                  <a:cubicBezTo>
                    <a:pt x="1743" y="288"/>
                    <a:pt x="1743" y="288"/>
                    <a:pt x="1743" y="288"/>
                  </a:cubicBezTo>
                  <a:cubicBezTo>
                    <a:pt x="1748" y="291"/>
                    <a:pt x="1749" y="297"/>
                    <a:pt x="1746" y="301"/>
                  </a:cubicBezTo>
                  <a:cubicBezTo>
                    <a:pt x="1746" y="301"/>
                    <a:pt x="1746" y="301"/>
                    <a:pt x="1746" y="301"/>
                  </a:cubicBezTo>
                  <a:cubicBezTo>
                    <a:pt x="1744" y="304"/>
                    <a:pt x="1741" y="306"/>
                    <a:pt x="1737" y="306"/>
                  </a:cubicBezTo>
                  <a:cubicBezTo>
                    <a:pt x="1737" y="306"/>
                    <a:pt x="1737" y="306"/>
                    <a:pt x="1737" y="306"/>
                  </a:cubicBezTo>
                  <a:cubicBezTo>
                    <a:pt x="1735" y="306"/>
                    <a:pt x="1734" y="305"/>
                    <a:pt x="1732" y="304"/>
                  </a:cubicBezTo>
                  <a:close/>
                  <a:moveTo>
                    <a:pt x="1672" y="264"/>
                  </a:moveTo>
                  <a:cubicBezTo>
                    <a:pt x="1667" y="261"/>
                    <a:pt x="1666" y="255"/>
                    <a:pt x="1669" y="250"/>
                  </a:cubicBezTo>
                  <a:cubicBezTo>
                    <a:pt x="1669" y="250"/>
                    <a:pt x="1669" y="250"/>
                    <a:pt x="1669" y="250"/>
                  </a:cubicBezTo>
                  <a:cubicBezTo>
                    <a:pt x="1672" y="245"/>
                    <a:pt x="1678" y="244"/>
                    <a:pt x="1683" y="247"/>
                  </a:cubicBezTo>
                  <a:cubicBezTo>
                    <a:pt x="1683" y="247"/>
                    <a:pt x="1683" y="247"/>
                    <a:pt x="1683" y="247"/>
                  </a:cubicBezTo>
                  <a:cubicBezTo>
                    <a:pt x="1687" y="250"/>
                    <a:pt x="1689" y="256"/>
                    <a:pt x="1685" y="261"/>
                  </a:cubicBezTo>
                  <a:cubicBezTo>
                    <a:pt x="1685" y="261"/>
                    <a:pt x="1685" y="261"/>
                    <a:pt x="1685" y="261"/>
                  </a:cubicBezTo>
                  <a:cubicBezTo>
                    <a:pt x="1684" y="264"/>
                    <a:pt x="1680" y="266"/>
                    <a:pt x="1677" y="266"/>
                  </a:cubicBezTo>
                  <a:cubicBezTo>
                    <a:pt x="1677" y="266"/>
                    <a:pt x="1677" y="266"/>
                    <a:pt x="1677" y="266"/>
                  </a:cubicBezTo>
                  <a:cubicBezTo>
                    <a:pt x="1675" y="266"/>
                    <a:pt x="1673" y="265"/>
                    <a:pt x="1672" y="264"/>
                  </a:cubicBezTo>
                  <a:close/>
                  <a:moveTo>
                    <a:pt x="1611" y="224"/>
                  </a:moveTo>
                  <a:cubicBezTo>
                    <a:pt x="1606" y="221"/>
                    <a:pt x="1605" y="215"/>
                    <a:pt x="1608" y="210"/>
                  </a:cubicBezTo>
                  <a:cubicBezTo>
                    <a:pt x="1608" y="210"/>
                    <a:pt x="1608" y="210"/>
                    <a:pt x="1608" y="210"/>
                  </a:cubicBezTo>
                  <a:cubicBezTo>
                    <a:pt x="1611" y="206"/>
                    <a:pt x="1617" y="204"/>
                    <a:pt x="1622" y="207"/>
                  </a:cubicBezTo>
                  <a:cubicBezTo>
                    <a:pt x="1622" y="207"/>
                    <a:pt x="1622" y="207"/>
                    <a:pt x="1622" y="207"/>
                  </a:cubicBezTo>
                  <a:cubicBezTo>
                    <a:pt x="1627" y="210"/>
                    <a:pt x="1628" y="217"/>
                    <a:pt x="1625" y="221"/>
                  </a:cubicBezTo>
                  <a:cubicBezTo>
                    <a:pt x="1625" y="221"/>
                    <a:pt x="1625" y="221"/>
                    <a:pt x="1625" y="221"/>
                  </a:cubicBezTo>
                  <a:cubicBezTo>
                    <a:pt x="1623" y="224"/>
                    <a:pt x="1620" y="226"/>
                    <a:pt x="1616" y="226"/>
                  </a:cubicBezTo>
                  <a:cubicBezTo>
                    <a:pt x="1616" y="226"/>
                    <a:pt x="1616" y="226"/>
                    <a:pt x="1616" y="226"/>
                  </a:cubicBezTo>
                  <a:cubicBezTo>
                    <a:pt x="1615" y="226"/>
                    <a:pt x="1613" y="225"/>
                    <a:pt x="1611" y="224"/>
                  </a:cubicBezTo>
                  <a:close/>
                  <a:moveTo>
                    <a:pt x="2" y="185"/>
                  </a:moveTo>
                  <a:cubicBezTo>
                    <a:pt x="0" y="180"/>
                    <a:pt x="3" y="174"/>
                    <a:pt x="8" y="17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13" y="171"/>
                    <a:pt x="19" y="173"/>
                    <a:pt x="21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3" y="184"/>
                    <a:pt x="20" y="190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4" y="192"/>
                    <a:pt x="13" y="192"/>
                    <a:pt x="11" y="192"/>
                  </a:cubicBezTo>
                  <a:cubicBezTo>
                    <a:pt x="11" y="192"/>
                    <a:pt x="11" y="192"/>
                    <a:pt x="11" y="192"/>
                  </a:cubicBezTo>
                  <a:cubicBezTo>
                    <a:pt x="7" y="192"/>
                    <a:pt x="3" y="189"/>
                    <a:pt x="2" y="185"/>
                  </a:cubicBezTo>
                  <a:close/>
                  <a:moveTo>
                    <a:pt x="1550" y="186"/>
                  </a:moveTo>
                  <a:cubicBezTo>
                    <a:pt x="1550" y="186"/>
                    <a:pt x="1550" y="186"/>
                    <a:pt x="1550" y="186"/>
                  </a:cubicBezTo>
                  <a:cubicBezTo>
                    <a:pt x="1545" y="183"/>
                    <a:pt x="1544" y="177"/>
                    <a:pt x="1546" y="172"/>
                  </a:cubicBezTo>
                  <a:cubicBezTo>
                    <a:pt x="1546" y="172"/>
                    <a:pt x="1546" y="172"/>
                    <a:pt x="1546" y="172"/>
                  </a:cubicBezTo>
                  <a:cubicBezTo>
                    <a:pt x="1549" y="168"/>
                    <a:pt x="1555" y="166"/>
                    <a:pt x="1560" y="169"/>
                  </a:cubicBezTo>
                  <a:cubicBezTo>
                    <a:pt x="1560" y="169"/>
                    <a:pt x="1560" y="169"/>
                    <a:pt x="1560" y="169"/>
                  </a:cubicBezTo>
                  <a:cubicBezTo>
                    <a:pt x="1565" y="172"/>
                    <a:pt x="1566" y="178"/>
                    <a:pt x="1564" y="183"/>
                  </a:cubicBezTo>
                  <a:cubicBezTo>
                    <a:pt x="1564" y="183"/>
                    <a:pt x="1564" y="183"/>
                    <a:pt x="1564" y="183"/>
                  </a:cubicBezTo>
                  <a:cubicBezTo>
                    <a:pt x="1562" y="186"/>
                    <a:pt x="1558" y="187"/>
                    <a:pt x="1555" y="187"/>
                  </a:cubicBezTo>
                  <a:cubicBezTo>
                    <a:pt x="1555" y="187"/>
                    <a:pt x="1555" y="187"/>
                    <a:pt x="1555" y="187"/>
                  </a:cubicBezTo>
                  <a:cubicBezTo>
                    <a:pt x="1553" y="187"/>
                    <a:pt x="1551" y="187"/>
                    <a:pt x="1550" y="186"/>
                  </a:cubicBezTo>
                  <a:close/>
                  <a:moveTo>
                    <a:pt x="71" y="163"/>
                  </a:moveTo>
                  <a:cubicBezTo>
                    <a:pt x="70" y="158"/>
                    <a:pt x="73" y="152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83" y="149"/>
                    <a:pt x="89" y="152"/>
                    <a:pt x="90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2" y="163"/>
                    <a:pt x="89" y="168"/>
                    <a:pt x="83" y="17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3" y="170"/>
                    <a:pt x="82" y="170"/>
                    <a:pt x="81" y="170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6" y="170"/>
                    <a:pt x="72" y="167"/>
                    <a:pt x="71" y="163"/>
                  </a:cubicBezTo>
                  <a:close/>
                  <a:moveTo>
                    <a:pt x="1487" y="150"/>
                  </a:moveTo>
                  <a:cubicBezTo>
                    <a:pt x="1487" y="150"/>
                    <a:pt x="1487" y="150"/>
                    <a:pt x="1487" y="150"/>
                  </a:cubicBezTo>
                  <a:cubicBezTo>
                    <a:pt x="1483" y="147"/>
                    <a:pt x="1481" y="141"/>
                    <a:pt x="1484" y="136"/>
                  </a:cubicBezTo>
                  <a:cubicBezTo>
                    <a:pt x="1484" y="136"/>
                    <a:pt x="1484" y="136"/>
                    <a:pt x="1484" y="136"/>
                  </a:cubicBezTo>
                  <a:cubicBezTo>
                    <a:pt x="1486" y="131"/>
                    <a:pt x="1492" y="130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502" y="135"/>
                    <a:pt x="1504" y="141"/>
                    <a:pt x="1501" y="146"/>
                  </a:cubicBezTo>
                  <a:cubicBezTo>
                    <a:pt x="1501" y="146"/>
                    <a:pt x="1501" y="146"/>
                    <a:pt x="1501" y="146"/>
                  </a:cubicBezTo>
                  <a:cubicBezTo>
                    <a:pt x="1499" y="149"/>
                    <a:pt x="1496" y="151"/>
                    <a:pt x="1492" y="151"/>
                  </a:cubicBezTo>
                  <a:cubicBezTo>
                    <a:pt x="1492" y="151"/>
                    <a:pt x="1492" y="151"/>
                    <a:pt x="1492" y="151"/>
                  </a:cubicBezTo>
                  <a:cubicBezTo>
                    <a:pt x="1491" y="151"/>
                    <a:pt x="1489" y="151"/>
                    <a:pt x="1487" y="150"/>
                  </a:cubicBezTo>
                  <a:close/>
                  <a:moveTo>
                    <a:pt x="141" y="143"/>
                  </a:moveTo>
                  <a:cubicBezTo>
                    <a:pt x="139" y="138"/>
                    <a:pt x="143" y="132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53" y="130"/>
                    <a:pt x="159" y="133"/>
                    <a:pt x="160" y="138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2" y="143"/>
                    <a:pt x="158" y="149"/>
                    <a:pt x="153" y="150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2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46" y="151"/>
                    <a:pt x="142" y="148"/>
                    <a:pt x="141" y="143"/>
                  </a:cubicBezTo>
                  <a:close/>
                  <a:moveTo>
                    <a:pt x="211" y="125"/>
                  </a:moveTo>
                  <a:cubicBezTo>
                    <a:pt x="210" y="120"/>
                    <a:pt x="213" y="115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24" y="112"/>
                    <a:pt x="229" y="115"/>
                    <a:pt x="231" y="121"/>
                  </a:cubicBezTo>
                  <a:cubicBezTo>
                    <a:pt x="231" y="121"/>
                    <a:pt x="231" y="121"/>
                    <a:pt x="231" y="121"/>
                  </a:cubicBezTo>
                  <a:cubicBezTo>
                    <a:pt x="232" y="126"/>
                    <a:pt x="229" y="131"/>
                    <a:pt x="223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2" y="133"/>
                    <a:pt x="222" y="133"/>
                    <a:pt x="221" y="133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16" y="133"/>
                    <a:pt x="212" y="130"/>
                    <a:pt x="211" y="125"/>
                  </a:cubicBezTo>
                  <a:close/>
                  <a:moveTo>
                    <a:pt x="1424" y="117"/>
                  </a:moveTo>
                  <a:cubicBezTo>
                    <a:pt x="1419" y="114"/>
                    <a:pt x="1417" y="108"/>
                    <a:pt x="1419" y="103"/>
                  </a:cubicBezTo>
                  <a:cubicBezTo>
                    <a:pt x="1419" y="103"/>
                    <a:pt x="1419" y="103"/>
                    <a:pt x="1419" y="103"/>
                  </a:cubicBezTo>
                  <a:cubicBezTo>
                    <a:pt x="1421" y="98"/>
                    <a:pt x="1427" y="96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7" y="101"/>
                    <a:pt x="1439" y="107"/>
                    <a:pt x="1437" y="112"/>
                  </a:cubicBezTo>
                  <a:cubicBezTo>
                    <a:pt x="1437" y="112"/>
                    <a:pt x="1437" y="112"/>
                    <a:pt x="1437" y="112"/>
                  </a:cubicBezTo>
                  <a:cubicBezTo>
                    <a:pt x="1435" y="115"/>
                    <a:pt x="1432" y="118"/>
                    <a:pt x="1428" y="118"/>
                  </a:cubicBezTo>
                  <a:cubicBezTo>
                    <a:pt x="1428" y="118"/>
                    <a:pt x="1428" y="118"/>
                    <a:pt x="1428" y="118"/>
                  </a:cubicBezTo>
                  <a:cubicBezTo>
                    <a:pt x="1427" y="118"/>
                    <a:pt x="1425" y="117"/>
                    <a:pt x="1424" y="117"/>
                  </a:cubicBezTo>
                  <a:close/>
                  <a:moveTo>
                    <a:pt x="282" y="109"/>
                  </a:moveTo>
                  <a:cubicBezTo>
                    <a:pt x="281" y="103"/>
                    <a:pt x="284" y="98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95" y="95"/>
                    <a:pt x="300" y="99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2" y="110"/>
                    <a:pt x="299" y="115"/>
                    <a:pt x="294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293" y="116"/>
                    <a:pt x="292" y="116"/>
                    <a:pt x="292" y="116"/>
                  </a:cubicBezTo>
                  <a:cubicBezTo>
                    <a:pt x="292" y="116"/>
                    <a:pt x="292" y="116"/>
                    <a:pt x="292" y="116"/>
                  </a:cubicBezTo>
                  <a:cubicBezTo>
                    <a:pt x="287" y="116"/>
                    <a:pt x="283" y="113"/>
                    <a:pt x="282" y="109"/>
                  </a:cubicBezTo>
                  <a:close/>
                  <a:moveTo>
                    <a:pt x="353" y="93"/>
                  </a:moveTo>
                  <a:cubicBezTo>
                    <a:pt x="351" y="88"/>
                    <a:pt x="355" y="82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6" y="80"/>
                    <a:pt x="371" y="84"/>
                    <a:pt x="372" y="89"/>
                  </a:cubicBezTo>
                  <a:cubicBezTo>
                    <a:pt x="372" y="89"/>
                    <a:pt x="372" y="89"/>
                    <a:pt x="372" y="89"/>
                  </a:cubicBezTo>
                  <a:cubicBezTo>
                    <a:pt x="373" y="95"/>
                    <a:pt x="370" y="100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58" y="101"/>
                    <a:pt x="354" y="98"/>
                    <a:pt x="353" y="93"/>
                  </a:cubicBezTo>
                  <a:close/>
                  <a:moveTo>
                    <a:pt x="1358" y="87"/>
                  </a:moveTo>
                  <a:cubicBezTo>
                    <a:pt x="1353" y="85"/>
                    <a:pt x="1351" y="79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5" y="69"/>
                    <a:pt x="1361" y="66"/>
                    <a:pt x="1366" y="68"/>
                  </a:cubicBezTo>
                  <a:cubicBezTo>
                    <a:pt x="1366" y="68"/>
                    <a:pt x="1366" y="68"/>
                    <a:pt x="1366" y="68"/>
                  </a:cubicBezTo>
                  <a:cubicBezTo>
                    <a:pt x="1371" y="70"/>
                    <a:pt x="1373" y="76"/>
                    <a:pt x="1371" y="81"/>
                  </a:cubicBezTo>
                  <a:cubicBezTo>
                    <a:pt x="1371" y="81"/>
                    <a:pt x="1371" y="81"/>
                    <a:pt x="1371" y="81"/>
                  </a:cubicBezTo>
                  <a:cubicBezTo>
                    <a:pt x="1370" y="85"/>
                    <a:pt x="1366" y="88"/>
                    <a:pt x="1362" y="88"/>
                  </a:cubicBezTo>
                  <a:cubicBezTo>
                    <a:pt x="1362" y="88"/>
                    <a:pt x="1362" y="88"/>
                    <a:pt x="1362" y="88"/>
                  </a:cubicBezTo>
                  <a:cubicBezTo>
                    <a:pt x="1361" y="88"/>
                    <a:pt x="1359" y="87"/>
                    <a:pt x="1358" y="87"/>
                  </a:cubicBezTo>
                  <a:close/>
                  <a:moveTo>
                    <a:pt x="424" y="79"/>
                  </a:moveTo>
                  <a:cubicBezTo>
                    <a:pt x="423" y="73"/>
                    <a:pt x="426" y="68"/>
                    <a:pt x="432" y="67"/>
                  </a:cubicBezTo>
                  <a:cubicBezTo>
                    <a:pt x="432" y="67"/>
                    <a:pt x="432" y="67"/>
                    <a:pt x="432" y="67"/>
                  </a:cubicBezTo>
                  <a:cubicBezTo>
                    <a:pt x="437" y="66"/>
                    <a:pt x="442" y="70"/>
                    <a:pt x="443" y="75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4" y="80"/>
                    <a:pt x="441" y="86"/>
                    <a:pt x="435" y="87"/>
                  </a:cubicBezTo>
                  <a:cubicBezTo>
                    <a:pt x="435" y="87"/>
                    <a:pt x="435" y="87"/>
                    <a:pt x="435" y="87"/>
                  </a:cubicBezTo>
                  <a:cubicBezTo>
                    <a:pt x="435" y="87"/>
                    <a:pt x="434" y="87"/>
                    <a:pt x="433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29" y="87"/>
                    <a:pt x="425" y="84"/>
                    <a:pt x="424" y="79"/>
                  </a:cubicBezTo>
                  <a:close/>
                  <a:moveTo>
                    <a:pt x="495" y="66"/>
                  </a:moveTo>
                  <a:cubicBezTo>
                    <a:pt x="494" y="60"/>
                    <a:pt x="498" y="55"/>
                    <a:pt x="503" y="54"/>
                  </a:cubicBezTo>
                  <a:cubicBezTo>
                    <a:pt x="503" y="54"/>
                    <a:pt x="503" y="54"/>
                    <a:pt x="503" y="54"/>
                  </a:cubicBezTo>
                  <a:cubicBezTo>
                    <a:pt x="509" y="53"/>
                    <a:pt x="514" y="57"/>
                    <a:pt x="515" y="62"/>
                  </a:cubicBezTo>
                  <a:cubicBezTo>
                    <a:pt x="515" y="62"/>
                    <a:pt x="515" y="62"/>
                    <a:pt x="515" y="62"/>
                  </a:cubicBezTo>
                  <a:cubicBezTo>
                    <a:pt x="516" y="67"/>
                    <a:pt x="512" y="73"/>
                    <a:pt x="507" y="74"/>
                  </a:cubicBezTo>
                  <a:cubicBezTo>
                    <a:pt x="507" y="74"/>
                    <a:pt x="507" y="74"/>
                    <a:pt x="507" y="74"/>
                  </a:cubicBezTo>
                  <a:cubicBezTo>
                    <a:pt x="506" y="74"/>
                    <a:pt x="505" y="74"/>
                    <a:pt x="505" y="74"/>
                  </a:cubicBezTo>
                  <a:cubicBezTo>
                    <a:pt x="505" y="74"/>
                    <a:pt x="505" y="74"/>
                    <a:pt x="505" y="74"/>
                  </a:cubicBezTo>
                  <a:cubicBezTo>
                    <a:pt x="500" y="74"/>
                    <a:pt x="496" y="70"/>
                    <a:pt x="495" y="66"/>
                  </a:cubicBezTo>
                  <a:close/>
                  <a:moveTo>
                    <a:pt x="1291" y="61"/>
                  </a:moveTo>
                  <a:cubicBezTo>
                    <a:pt x="1286" y="60"/>
                    <a:pt x="1283" y="54"/>
                    <a:pt x="1285" y="49"/>
                  </a:cubicBezTo>
                  <a:cubicBezTo>
                    <a:pt x="1285" y="49"/>
                    <a:pt x="1285" y="49"/>
                    <a:pt x="1285" y="49"/>
                  </a:cubicBezTo>
                  <a:cubicBezTo>
                    <a:pt x="1287" y="44"/>
                    <a:pt x="1292" y="41"/>
                    <a:pt x="1297" y="42"/>
                  </a:cubicBezTo>
                  <a:cubicBezTo>
                    <a:pt x="1297" y="42"/>
                    <a:pt x="1297" y="42"/>
                    <a:pt x="1297" y="42"/>
                  </a:cubicBezTo>
                  <a:cubicBezTo>
                    <a:pt x="1303" y="44"/>
                    <a:pt x="1305" y="50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2" y="59"/>
                    <a:pt x="1298" y="62"/>
                    <a:pt x="1294" y="62"/>
                  </a:cubicBezTo>
                  <a:cubicBezTo>
                    <a:pt x="1294" y="62"/>
                    <a:pt x="1294" y="62"/>
                    <a:pt x="1294" y="62"/>
                  </a:cubicBezTo>
                  <a:cubicBezTo>
                    <a:pt x="1293" y="62"/>
                    <a:pt x="1292" y="62"/>
                    <a:pt x="1291" y="61"/>
                  </a:cubicBezTo>
                  <a:close/>
                  <a:moveTo>
                    <a:pt x="566" y="53"/>
                  </a:moveTo>
                  <a:cubicBezTo>
                    <a:pt x="566" y="48"/>
                    <a:pt x="569" y="43"/>
                    <a:pt x="575" y="42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80" y="41"/>
                    <a:pt x="585" y="45"/>
                    <a:pt x="586" y="50"/>
                  </a:cubicBezTo>
                  <a:cubicBezTo>
                    <a:pt x="586" y="50"/>
                    <a:pt x="586" y="50"/>
                    <a:pt x="586" y="50"/>
                  </a:cubicBezTo>
                  <a:cubicBezTo>
                    <a:pt x="587" y="56"/>
                    <a:pt x="583" y="61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7" y="62"/>
                    <a:pt x="577" y="62"/>
                    <a:pt x="576" y="62"/>
                  </a:cubicBezTo>
                  <a:cubicBezTo>
                    <a:pt x="576" y="62"/>
                    <a:pt x="576" y="62"/>
                    <a:pt x="576" y="62"/>
                  </a:cubicBezTo>
                  <a:cubicBezTo>
                    <a:pt x="571" y="62"/>
                    <a:pt x="567" y="58"/>
                    <a:pt x="566" y="53"/>
                  </a:cubicBezTo>
                  <a:close/>
                  <a:moveTo>
                    <a:pt x="638" y="42"/>
                  </a:moveTo>
                  <a:cubicBezTo>
                    <a:pt x="637" y="37"/>
                    <a:pt x="641" y="32"/>
                    <a:pt x="647" y="31"/>
                  </a:cubicBezTo>
                  <a:cubicBezTo>
                    <a:pt x="647" y="31"/>
                    <a:pt x="647" y="31"/>
                    <a:pt x="647" y="31"/>
                  </a:cubicBezTo>
                  <a:cubicBezTo>
                    <a:pt x="652" y="30"/>
                    <a:pt x="657" y="34"/>
                    <a:pt x="658" y="39"/>
                  </a:cubicBezTo>
                  <a:cubicBezTo>
                    <a:pt x="658" y="39"/>
                    <a:pt x="658" y="39"/>
                    <a:pt x="658" y="39"/>
                  </a:cubicBezTo>
                  <a:cubicBezTo>
                    <a:pt x="659" y="45"/>
                    <a:pt x="655" y="50"/>
                    <a:pt x="649" y="51"/>
                  </a:cubicBezTo>
                  <a:cubicBezTo>
                    <a:pt x="649" y="51"/>
                    <a:pt x="649" y="51"/>
                    <a:pt x="649" y="51"/>
                  </a:cubicBezTo>
                  <a:cubicBezTo>
                    <a:pt x="649" y="51"/>
                    <a:pt x="648" y="51"/>
                    <a:pt x="648" y="51"/>
                  </a:cubicBezTo>
                  <a:cubicBezTo>
                    <a:pt x="648" y="51"/>
                    <a:pt x="648" y="51"/>
                    <a:pt x="648" y="51"/>
                  </a:cubicBezTo>
                  <a:cubicBezTo>
                    <a:pt x="643" y="51"/>
                    <a:pt x="639" y="47"/>
                    <a:pt x="638" y="42"/>
                  </a:cubicBezTo>
                  <a:close/>
                  <a:moveTo>
                    <a:pt x="1222" y="42"/>
                  </a:moveTo>
                  <a:cubicBezTo>
                    <a:pt x="1217" y="40"/>
                    <a:pt x="1214" y="35"/>
                    <a:pt x="1215" y="29"/>
                  </a:cubicBezTo>
                  <a:cubicBezTo>
                    <a:pt x="1215" y="29"/>
                    <a:pt x="1215" y="29"/>
                    <a:pt x="1215" y="29"/>
                  </a:cubicBezTo>
                  <a:cubicBezTo>
                    <a:pt x="1216" y="24"/>
                    <a:pt x="1222" y="21"/>
                    <a:pt x="1227" y="22"/>
                  </a:cubicBezTo>
                  <a:cubicBezTo>
                    <a:pt x="1227" y="22"/>
                    <a:pt x="1227" y="22"/>
                    <a:pt x="1227" y="22"/>
                  </a:cubicBezTo>
                  <a:cubicBezTo>
                    <a:pt x="1232" y="23"/>
                    <a:pt x="1236" y="29"/>
                    <a:pt x="1234" y="34"/>
                  </a:cubicBezTo>
                  <a:cubicBezTo>
                    <a:pt x="1234" y="34"/>
                    <a:pt x="1234" y="34"/>
                    <a:pt x="1234" y="34"/>
                  </a:cubicBezTo>
                  <a:cubicBezTo>
                    <a:pt x="1233" y="39"/>
                    <a:pt x="1229" y="42"/>
                    <a:pt x="1225" y="42"/>
                  </a:cubicBezTo>
                  <a:cubicBezTo>
                    <a:pt x="1225" y="42"/>
                    <a:pt x="1225" y="42"/>
                    <a:pt x="1225" y="42"/>
                  </a:cubicBezTo>
                  <a:cubicBezTo>
                    <a:pt x="1224" y="42"/>
                    <a:pt x="1223" y="42"/>
                    <a:pt x="1222" y="42"/>
                  </a:cubicBezTo>
                  <a:close/>
                  <a:moveTo>
                    <a:pt x="710" y="32"/>
                  </a:moveTo>
                  <a:cubicBezTo>
                    <a:pt x="709" y="27"/>
                    <a:pt x="713" y="22"/>
                    <a:pt x="719" y="21"/>
                  </a:cubicBezTo>
                  <a:cubicBezTo>
                    <a:pt x="719" y="21"/>
                    <a:pt x="719" y="21"/>
                    <a:pt x="719" y="21"/>
                  </a:cubicBezTo>
                  <a:cubicBezTo>
                    <a:pt x="724" y="21"/>
                    <a:pt x="729" y="24"/>
                    <a:pt x="730" y="30"/>
                  </a:cubicBezTo>
                  <a:cubicBezTo>
                    <a:pt x="730" y="30"/>
                    <a:pt x="730" y="30"/>
                    <a:pt x="730" y="30"/>
                  </a:cubicBezTo>
                  <a:cubicBezTo>
                    <a:pt x="730" y="35"/>
                    <a:pt x="727" y="40"/>
                    <a:pt x="721" y="41"/>
                  </a:cubicBezTo>
                  <a:cubicBezTo>
                    <a:pt x="721" y="41"/>
                    <a:pt x="721" y="41"/>
                    <a:pt x="721" y="41"/>
                  </a:cubicBezTo>
                  <a:cubicBezTo>
                    <a:pt x="721" y="41"/>
                    <a:pt x="720" y="41"/>
                    <a:pt x="720" y="41"/>
                  </a:cubicBezTo>
                  <a:cubicBezTo>
                    <a:pt x="720" y="41"/>
                    <a:pt x="720" y="41"/>
                    <a:pt x="720" y="41"/>
                  </a:cubicBezTo>
                  <a:cubicBezTo>
                    <a:pt x="715" y="41"/>
                    <a:pt x="711" y="37"/>
                    <a:pt x="710" y="32"/>
                  </a:cubicBezTo>
                  <a:close/>
                  <a:moveTo>
                    <a:pt x="782" y="24"/>
                  </a:moveTo>
                  <a:cubicBezTo>
                    <a:pt x="781" y="18"/>
                    <a:pt x="785" y="13"/>
                    <a:pt x="791" y="13"/>
                  </a:cubicBezTo>
                  <a:cubicBezTo>
                    <a:pt x="791" y="13"/>
                    <a:pt x="791" y="13"/>
                    <a:pt x="791" y="13"/>
                  </a:cubicBezTo>
                  <a:cubicBezTo>
                    <a:pt x="796" y="12"/>
                    <a:pt x="801" y="16"/>
                    <a:pt x="802" y="22"/>
                  </a:cubicBezTo>
                  <a:cubicBezTo>
                    <a:pt x="802" y="22"/>
                    <a:pt x="802" y="22"/>
                    <a:pt x="802" y="22"/>
                  </a:cubicBezTo>
                  <a:cubicBezTo>
                    <a:pt x="802" y="27"/>
                    <a:pt x="798" y="32"/>
                    <a:pt x="793" y="33"/>
                  </a:cubicBezTo>
                  <a:cubicBezTo>
                    <a:pt x="793" y="33"/>
                    <a:pt x="793" y="33"/>
                    <a:pt x="793" y="33"/>
                  </a:cubicBezTo>
                  <a:cubicBezTo>
                    <a:pt x="793" y="33"/>
                    <a:pt x="792" y="33"/>
                    <a:pt x="792" y="33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7" y="33"/>
                    <a:pt x="783" y="29"/>
                    <a:pt x="782" y="24"/>
                  </a:cubicBezTo>
                  <a:close/>
                  <a:moveTo>
                    <a:pt x="1152" y="28"/>
                  </a:moveTo>
                  <a:cubicBezTo>
                    <a:pt x="1147" y="27"/>
                    <a:pt x="1143" y="22"/>
                    <a:pt x="1144" y="17"/>
                  </a:cubicBezTo>
                  <a:cubicBezTo>
                    <a:pt x="1144" y="17"/>
                    <a:pt x="1144" y="17"/>
                    <a:pt x="1144" y="17"/>
                  </a:cubicBezTo>
                  <a:cubicBezTo>
                    <a:pt x="1144" y="11"/>
                    <a:pt x="1150" y="7"/>
                    <a:pt x="1155" y="8"/>
                  </a:cubicBezTo>
                  <a:cubicBezTo>
                    <a:pt x="1155" y="8"/>
                    <a:pt x="1155" y="8"/>
                    <a:pt x="1155" y="8"/>
                  </a:cubicBezTo>
                  <a:cubicBezTo>
                    <a:pt x="1160" y="9"/>
                    <a:pt x="1164" y="14"/>
                    <a:pt x="1163" y="19"/>
                  </a:cubicBezTo>
                  <a:cubicBezTo>
                    <a:pt x="1163" y="19"/>
                    <a:pt x="1163" y="19"/>
                    <a:pt x="1163" y="19"/>
                  </a:cubicBezTo>
                  <a:cubicBezTo>
                    <a:pt x="1163" y="24"/>
                    <a:pt x="1159" y="28"/>
                    <a:pt x="1154" y="28"/>
                  </a:cubicBezTo>
                  <a:cubicBezTo>
                    <a:pt x="1154" y="28"/>
                    <a:pt x="1154" y="28"/>
                    <a:pt x="1154" y="28"/>
                  </a:cubicBezTo>
                  <a:cubicBezTo>
                    <a:pt x="1153" y="28"/>
                    <a:pt x="1153" y="28"/>
                    <a:pt x="1152" y="28"/>
                  </a:cubicBezTo>
                  <a:close/>
                  <a:moveTo>
                    <a:pt x="854" y="17"/>
                  </a:moveTo>
                  <a:cubicBezTo>
                    <a:pt x="854" y="12"/>
                    <a:pt x="858" y="7"/>
                    <a:pt x="863" y="6"/>
                  </a:cubicBezTo>
                  <a:cubicBezTo>
                    <a:pt x="863" y="6"/>
                    <a:pt x="863" y="6"/>
                    <a:pt x="863" y="6"/>
                  </a:cubicBezTo>
                  <a:cubicBezTo>
                    <a:pt x="869" y="6"/>
                    <a:pt x="874" y="10"/>
                    <a:pt x="874" y="15"/>
                  </a:cubicBezTo>
                  <a:cubicBezTo>
                    <a:pt x="874" y="15"/>
                    <a:pt x="874" y="15"/>
                    <a:pt x="874" y="15"/>
                  </a:cubicBezTo>
                  <a:cubicBezTo>
                    <a:pt x="875" y="21"/>
                    <a:pt x="870" y="26"/>
                    <a:pt x="865" y="26"/>
                  </a:cubicBezTo>
                  <a:cubicBezTo>
                    <a:pt x="865" y="26"/>
                    <a:pt x="865" y="26"/>
                    <a:pt x="865" y="26"/>
                  </a:cubicBezTo>
                  <a:cubicBezTo>
                    <a:pt x="865" y="26"/>
                    <a:pt x="864" y="26"/>
                    <a:pt x="864" y="26"/>
                  </a:cubicBezTo>
                  <a:cubicBezTo>
                    <a:pt x="864" y="26"/>
                    <a:pt x="864" y="26"/>
                    <a:pt x="864" y="26"/>
                  </a:cubicBezTo>
                  <a:cubicBezTo>
                    <a:pt x="859" y="26"/>
                    <a:pt x="855" y="22"/>
                    <a:pt x="854" y="17"/>
                  </a:cubicBezTo>
                  <a:close/>
                  <a:moveTo>
                    <a:pt x="927" y="12"/>
                  </a:moveTo>
                  <a:cubicBezTo>
                    <a:pt x="926" y="7"/>
                    <a:pt x="931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42" y="1"/>
                    <a:pt x="946" y="6"/>
                    <a:pt x="946" y="11"/>
                  </a:cubicBezTo>
                  <a:cubicBezTo>
                    <a:pt x="946" y="11"/>
                    <a:pt x="946" y="11"/>
                    <a:pt x="946" y="11"/>
                  </a:cubicBezTo>
                  <a:cubicBezTo>
                    <a:pt x="947" y="17"/>
                    <a:pt x="942" y="21"/>
                    <a:pt x="937" y="22"/>
                  </a:cubicBezTo>
                  <a:cubicBezTo>
                    <a:pt x="937" y="22"/>
                    <a:pt x="937" y="22"/>
                    <a:pt x="937" y="22"/>
                  </a:cubicBezTo>
                  <a:cubicBezTo>
                    <a:pt x="937" y="22"/>
                    <a:pt x="937" y="22"/>
                    <a:pt x="936" y="22"/>
                  </a:cubicBezTo>
                  <a:cubicBezTo>
                    <a:pt x="936" y="22"/>
                    <a:pt x="936" y="22"/>
                    <a:pt x="936" y="22"/>
                  </a:cubicBezTo>
                  <a:cubicBezTo>
                    <a:pt x="931" y="22"/>
                    <a:pt x="927" y="18"/>
                    <a:pt x="927" y="12"/>
                  </a:cubicBezTo>
                  <a:close/>
                  <a:moveTo>
                    <a:pt x="1081" y="21"/>
                  </a:moveTo>
                  <a:cubicBezTo>
                    <a:pt x="1075" y="21"/>
                    <a:pt x="1071" y="16"/>
                    <a:pt x="1071" y="11"/>
                  </a:cubicBezTo>
                  <a:cubicBezTo>
                    <a:pt x="1071" y="11"/>
                    <a:pt x="1071" y="11"/>
                    <a:pt x="1071" y="11"/>
                  </a:cubicBezTo>
                  <a:cubicBezTo>
                    <a:pt x="1072" y="5"/>
                    <a:pt x="1076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7" y="1"/>
                    <a:pt x="1092" y="6"/>
                    <a:pt x="1091" y="12"/>
                  </a:cubicBezTo>
                  <a:cubicBezTo>
                    <a:pt x="1091" y="12"/>
                    <a:pt x="1091" y="12"/>
                    <a:pt x="1091" y="12"/>
                  </a:cubicBezTo>
                  <a:cubicBezTo>
                    <a:pt x="1091" y="17"/>
                    <a:pt x="1087" y="21"/>
                    <a:pt x="1081" y="21"/>
                  </a:cubicBezTo>
                  <a:cubicBezTo>
                    <a:pt x="1081" y="21"/>
                    <a:pt x="1081" y="21"/>
                    <a:pt x="1081" y="21"/>
                  </a:cubicBezTo>
                  <a:cubicBezTo>
                    <a:pt x="1081" y="21"/>
                    <a:pt x="1081" y="21"/>
                    <a:pt x="1081" y="21"/>
                  </a:cubicBezTo>
                  <a:close/>
                  <a:moveTo>
                    <a:pt x="999" y="10"/>
                  </a:moveTo>
                  <a:cubicBezTo>
                    <a:pt x="999" y="4"/>
                    <a:pt x="1003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14" y="0"/>
                    <a:pt x="1019" y="4"/>
                    <a:pt x="1019" y="10"/>
                  </a:cubicBezTo>
                  <a:cubicBezTo>
                    <a:pt x="1019" y="10"/>
                    <a:pt x="1019" y="10"/>
                    <a:pt x="1019" y="10"/>
                  </a:cubicBezTo>
                  <a:cubicBezTo>
                    <a:pt x="1019" y="15"/>
                    <a:pt x="1015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3" y="20"/>
                    <a:pt x="999" y="15"/>
                    <a:pt x="999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6986" y="3764"/>
              <a:ext cx="47" cy="48"/>
            </a:xfrm>
            <a:custGeom>
              <a:avLst/>
              <a:gdLst>
                <a:gd name="T0" fmla="*/ 10 w 20"/>
                <a:gd name="T1" fmla="*/ 20 h 20"/>
                <a:gd name="T2" fmla="*/ 3 w 20"/>
                <a:gd name="T3" fmla="*/ 17 h 20"/>
                <a:gd name="T4" fmla="*/ 2 w 20"/>
                <a:gd name="T5" fmla="*/ 16 h 20"/>
                <a:gd name="T6" fmla="*/ 1 w 20"/>
                <a:gd name="T7" fmla="*/ 14 h 20"/>
                <a:gd name="T8" fmla="*/ 1 w 20"/>
                <a:gd name="T9" fmla="*/ 12 h 20"/>
                <a:gd name="T10" fmla="*/ 0 w 20"/>
                <a:gd name="T11" fmla="*/ 10 h 20"/>
                <a:gd name="T12" fmla="*/ 3 w 20"/>
                <a:gd name="T13" fmla="*/ 3 h 20"/>
                <a:gd name="T14" fmla="*/ 12 w 20"/>
                <a:gd name="T15" fmla="*/ 1 h 20"/>
                <a:gd name="T16" fmla="*/ 14 w 20"/>
                <a:gd name="T17" fmla="*/ 1 h 20"/>
                <a:gd name="T18" fmla="*/ 16 w 20"/>
                <a:gd name="T19" fmla="*/ 2 h 20"/>
                <a:gd name="T20" fmla="*/ 17 w 20"/>
                <a:gd name="T21" fmla="*/ 3 h 20"/>
                <a:gd name="T22" fmla="*/ 20 w 20"/>
                <a:gd name="T23" fmla="*/ 10 h 20"/>
                <a:gd name="T24" fmla="*/ 20 w 20"/>
                <a:gd name="T25" fmla="*/ 12 h 20"/>
                <a:gd name="T26" fmla="*/ 20 w 20"/>
                <a:gd name="T27" fmla="*/ 14 h 20"/>
                <a:gd name="T28" fmla="*/ 19 w 20"/>
                <a:gd name="T29" fmla="*/ 16 h 20"/>
                <a:gd name="T30" fmla="*/ 17 w 20"/>
                <a:gd name="T31" fmla="*/ 17 h 20"/>
                <a:gd name="T32" fmla="*/ 16 w 20"/>
                <a:gd name="T33" fmla="*/ 19 h 20"/>
                <a:gd name="T34" fmla="*/ 14 w 20"/>
                <a:gd name="T35" fmla="*/ 20 h 20"/>
                <a:gd name="T36" fmla="*/ 12 w 20"/>
                <a:gd name="T37" fmla="*/ 20 h 20"/>
                <a:gd name="T38" fmla="*/ 10 w 20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8" y="20"/>
                    <a:pt x="5" y="19"/>
                    <a:pt x="3" y="17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2" y="15"/>
                    <a:pt x="1" y="15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9" y="5"/>
                    <a:pt x="20" y="8"/>
                    <a:pt x="20" y="10"/>
                  </a:cubicBezTo>
                  <a:cubicBezTo>
                    <a:pt x="20" y="11"/>
                    <a:pt x="20" y="12"/>
                    <a:pt x="20" y="12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18" y="16"/>
                    <a:pt x="18" y="17"/>
                    <a:pt x="17" y="17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2" y="20"/>
                    <a:pt x="11" y="20"/>
                    <a:pt x="10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1027185" y="2237504"/>
            <a:ext cx="1541390" cy="1541390"/>
            <a:chOff x="668777" y="1699204"/>
            <a:chExt cx="1071581" cy="1071581"/>
          </a:xfrm>
        </p:grpSpPr>
        <p:sp>
          <p:nvSpPr>
            <p:cNvPr id="18" name="椭圆 17"/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>
              <a:grayscl/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20" name="组合 1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 rot="758427">
            <a:off x="8258432" y="3731832"/>
            <a:ext cx="876566" cy="655480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1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59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59818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59818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3674244" y="2334037"/>
            <a:ext cx="1710062" cy="1710062"/>
            <a:chOff x="668777" y="1699204"/>
            <a:chExt cx="1071581" cy="1071581"/>
          </a:xfrm>
        </p:grpSpPr>
        <p:sp>
          <p:nvSpPr>
            <p:cNvPr id="31" name="椭圆 30"/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>
              <a:grayscl/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33" name="组合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6242039" y="3424259"/>
            <a:ext cx="1774506" cy="1774506"/>
            <a:chOff x="668777" y="1699204"/>
            <a:chExt cx="1071581" cy="1071581"/>
          </a:xfrm>
        </p:grpSpPr>
        <p:sp>
          <p:nvSpPr>
            <p:cNvPr id="34" name="椭圆 33"/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">
              <a:grayscl/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36" name="组合 3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9130502" y="2020661"/>
            <a:ext cx="2207286" cy="2207286"/>
            <a:chOff x="668777" y="1699204"/>
            <a:chExt cx="1071581" cy="1071581"/>
          </a:xfrm>
        </p:grpSpPr>
        <p:sp>
          <p:nvSpPr>
            <p:cNvPr id="37" name="椭圆 36"/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>
              <a:duotone>
                <a:srgbClr val="035CAC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sp>
        <p:nvSpPr>
          <p:cNvPr id="39" name="矩形 3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1152321" y="2657527"/>
            <a:ext cx="1291118" cy="70134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zh-CN" altLang="en-US" sz="16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3883716" y="2838396"/>
            <a:ext cx="1291118" cy="70134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zh-CN" altLang="en-US" sz="16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483733" y="3960840"/>
            <a:ext cx="1291118" cy="70134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zh-CN" altLang="en-US" sz="16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9416929" y="2914222"/>
            <a:ext cx="1634432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gradFill>
                  <a:gsLst>
                    <a:gs pos="0">
                      <a:srgbClr val="12599D"/>
                    </a:gs>
                    <a:gs pos="100000">
                      <a:srgbClr val="024581"/>
                    </a:gs>
                  </a:gsLst>
                  <a:lin ang="5400000" scaled="1"/>
                </a:gradFill>
                <a:cs typeface="+mn-ea"/>
                <a:sym typeface="+mn-lt"/>
              </a:rPr>
              <a:t>请替换文字内容</a:t>
            </a:r>
            <a:endParaRPr lang="zh-CN" altLang="en-US" sz="2000" dirty="0">
              <a:gradFill>
                <a:gsLst>
                  <a:gs pos="0">
                    <a:srgbClr val="12599D"/>
                  </a:gs>
                  <a:gs pos="100000">
                    <a:srgbClr val="02458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43" name="图片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1" r="47791" b="72910"/>
          <a:stretch>
            <a:fillRect/>
          </a:stretch>
        </p:blipFill>
        <p:spPr>
          <a:xfrm>
            <a:off x="2191865" y="2261848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4" name="图片 4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31579" r="60734" b="41331"/>
          <a:stretch>
            <a:fillRect/>
          </a:stretch>
        </p:blipFill>
        <p:spPr>
          <a:xfrm>
            <a:off x="5002478" y="2451123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5" name="图片 4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1" t="31579" r="39631" b="41331"/>
          <a:stretch>
            <a:fillRect/>
          </a:stretch>
        </p:blipFill>
        <p:spPr>
          <a:xfrm>
            <a:off x="7563597" y="3424734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6" name="图片 4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PicPr>
            <a:picLocks noChangeAspect="1"/>
          </p:cNvPicPr>
          <p:nvPr/>
        </p:nvPicPr>
        <p:blipFill rotWithShape="1">
          <a:blip r:embed="rId2" cstate="print">
            <a:duotone>
              <a:srgbClr val="035CA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6" t="31579" r="20286" b="41331"/>
          <a:stretch>
            <a:fillRect/>
          </a:stretch>
        </p:blipFill>
        <p:spPr>
          <a:xfrm>
            <a:off x="10080291" y="2339688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91527" y="3964848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3422922" y="4294783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025720" y="5291713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9127794" y="4416826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1698290" y="4888470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2" name="直接连接符 5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4429685" y="5212373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3" name="直接连接符 5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7032483" y="6200765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4" name="直接连接符 5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10134557" y="5333917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57" name="MH_SubTitle_1"/>
          <p:cNvSpPr txBox="1"/>
          <p:nvPr>
            <p:custDataLst>
              <p:tags r:id="rId4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未来发展及规划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573 0.04491 L -1.25E-6 1.85185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2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982 L 4.16667E-6 0.14814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-0.03982 L 4.16667E-6 4.0740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3.7037E-6 L 1.45833E-6 3.7037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decel="506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-0.03981 L -4.375E-6 0.14815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decel="506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-0.03981 L -4.375E-6 -4.81481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403 -2.59259E-6 L 2.70833E-6 -2.59259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decel="506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0.03981 L 4.375E-6 0.14815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decel="506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375E-6 -0.03981 L 4.375E-6 -3.703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5404 -7.40741E-7 L -3.54167E-6 -7.40741E-7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-0.03982 L -2.91667E-6 0.14814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decel="506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91667E-6 -0.03982 L -2.91667E-6 4.44444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404 1.11111E-6 L -3.75E-6 1.11111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7" grpId="0"/>
      <p:bldP spid="48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656912" y="1336619"/>
            <a:ext cx="2775019" cy="1200329"/>
            <a:chOff x="993496" y="906505"/>
            <a:chExt cx="2775019" cy="1200329"/>
          </a:xfrm>
        </p:grpSpPr>
        <p:sp>
          <p:nvSpPr>
            <p:cNvPr id="17" name="文本框 16"/>
            <p:cNvSpPr txBox="1"/>
            <p:nvPr/>
          </p:nvSpPr>
          <p:spPr>
            <a:xfrm>
              <a:off x="993496" y="906505"/>
              <a:ext cx="7264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2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670051" y="906505"/>
              <a:ext cx="7264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0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322854" y="906505"/>
              <a:ext cx="7809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X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987532" y="906505"/>
              <a:ext cx="78098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 smtClean="0">
                  <a:gradFill>
                    <a:gsLst>
                      <a:gs pos="100000">
                        <a:srgbClr val="024581"/>
                      </a:gs>
                      <a:gs pos="0">
                        <a:srgbClr val="00C3C7"/>
                      </a:gs>
                    </a:gsLst>
                    <a:lin ang="10800000" scaled="1"/>
                  </a:gradFill>
                  <a:cs typeface="+mn-ea"/>
                  <a:sym typeface="+mn-lt"/>
                </a:rPr>
                <a:t>X</a:t>
              </a:r>
              <a:endParaRPr lang="zh-CN" altLang="en-US" sz="72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463032" y="4093241"/>
            <a:ext cx="49289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2D3868"/>
                </a:solidFill>
                <a:cs typeface="+mn-ea"/>
                <a:sym typeface="+mn-lt"/>
              </a:rPr>
              <a:t>A SUMMARY OF THE YEAR'S WORK OF THE DEPARTMENT</a:t>
            </a:r>
            <a:endParaRPr lang="zh-CN" altLang="en-US" sz="1100" dirty="0">
              <a:solidFill>
                <a:srgbClr val="2D3868"/>
              </a:solidFill>
              <a:cs typeface="+mn-ea"/>
              <a:sym typeface="+mn-lt"/>
            </a:endParaRPr>
          </a:p>
        </p:txBody>
      </p:sp>
      <p:sp>
        <p:nvSpPr>
          <p:cNvPr id="93" name="TextBox 21"/>
          <p:cNvSpPr txBox="1"/>
          <p:nvPr/>
        </p:nvSpPr>
        <p:spPr>
          <a:xfrm>
            <a:off x="2863460" y="2826244"/>
            <a:ext cx="6250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谢谢观看</a:t>
            </a:r>
            <a:endParaRPr lang="zh-CN" altLang="en-US" sz="6600" dirty="0">
              <a:solidFill>
                <a:srgbClr val="2D3868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68081" y="4662166"/>
            <a:ext cx="4318897" cy="386872"/>
            <a:chOff x="4031771" y="4658099"/>
            <a:chExt cx="4318897" cy="386872"/>
          </a:xfrm>
        </p:grpSpPr>
        <p:grpSp>
          <p:nvGrpSpPr>
            <p:cNvPr id="94" name="组合 93"/>
            <p:cNvGrpSpPr/>
            <p:nvPr/>
          </p:nvGrpSpPr>
          <p:grpSpPr>
            <a:xfrm>
              <a:off x="6565784" y="4658099"/>
              <a:ext cx="386872" cy="386872"/>
              <a:chOff x="2633025" y="5543873"/>
              <a:chExt cx="290407" cy="290407"/>
            </a:xfrm>
          </p:grpSpPr>
          <p:sp>
            <p:nvSpPr>
              <p:cNvPr id="95" name="Oval 15"/>
              <p:cNvSpPr/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6" name="Group 16"/>
              <p:cNvGrpSpPr/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solidFill>
                <a:schemeClr val="accent1"/>
              </a:solidFill>
            </p:grpSpPr>
            <p:sp>
              <p:nvSpPr>
                <p:cNvPr id="97" name="Freeform 17"/>
                <p:cNvSpPr/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8"/>
                <p:cNvSpPr/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9" name="Text Box 20"/>
            <p:cNvSpPr txBox="1"/>
            <p:nvPr/>
          </p:nvSpPr>
          <p:spPr bwMode="auto">
            <a:xfrm>
              <a:off x="7088784" y="4697647"/>
              <a:ext cx="12618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部门</a:t>
              </a:r>
              <a:r>
                <a:rPr lang="zh-CN" altLang="en-US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：财务部</a:t>
              </a:r>
              <a:endParaRPr lang="zh-CN" altLang="en-US" sz="1400" dirty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4031771" y="4658099"/>
              <a:ext cx="386872" cy="386872"/>
              <a:chOff x="732769" y="5535598"/>
              <a:chExt cx="290407" cy="290407"/>
            </a:xfrm>
          </p:grpSpPr>
          <p:sp>
            <p:nvSpPr>
              <p:cNvPr id="101" name="Oval 10"/>
              <p:cNvSpPr/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2" name="组合 101"/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solidFill>
                <a:schemeClr val="accent1"/>
              </a:solidFill>
            </p:grpSpPr>
            <p:sp>
              <p:nvSpPr>
                <p:cNvPr id="103" name="Freeform 12"/>
                <p:cNvSpPr/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3"/>
                <p:cNvSpPr/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24581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dist"/>
                  <a:endParaRPr lang="zh-CN" altLang="en-US">
                    <a:solidFill>
                      <a:srgbClr val="FFFFFF">
                        <a:lumMod val="65000"/>
                      </a:srgb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5" name="矩形 104"/>
            <p:cNvSpPr/>
            <p:nvPr/>
          </p:nvSpPr>
          <p:spPr>
            <a:xfrm>
              <a:off x="4554772" y="4697647"/>
              <a:ext cx="1391285" cy="306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rgbClr val="2D3868"/>
                  </a:solidFill>
                  <a:cs typeface="+mn-ea"/>
                  <a:sym typeface="+mn-lt"/>
                </a:rPr>
                <a:t>汇报人</a:t>
              </a:r>
              <a:r>
                <a:rPr lang="zh-CN" altLang="en-US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dirty="0" smtClean="0">
                  <a:solidFill>
                    <a:srgbClr val="2D3868"/>
                  </a:solidFill>
                  <a:cs typeface="+mn-ea"/>
                  <a:sym typeface="+mn-lt"/>
                </a:rPr>
                <a:t>营</a:t>
              </a:r>
              <a:endParaRPr lang="zh-CN" altLang="en-US" sz="1400" dirty="0" smtClean="0">
                <a:solidFill>
                  <a:srgbClr val="2D3868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3" grpId="0"/>
      <p:bldP spid="9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/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>
                <a:gradFill>
                  <a:gsLst>
                    <a:gs pos="100000">
                      <a:srgbClr val="2D3868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0</a:t>
            </a:r>
            <a:endParaRPr lang="zh-CN" altLang="en-US" sz="16600" dirty="0">
              <a:gradFill>
                <a:gsLst>
                  <a:gs pos="100000">
                    <a:srgbClr val="2D3868"/>
                  </a:gs>
                  <a:gs pos="0">
                    <a:srgbClr val="00C3C7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5777571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dirty="0">
                <a:gradFill>
                  <a:gsLst>
                    <a:gs pos="100000">
                      <a:srgbClr val="2D3868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1</a:t>
            </a:r>
            <a:endParaRPr lang="zh-CN" altLang="en-US" sz="16600" dirty="0">
              <a:gradFill>
                <a:gsLst>
                  <a:gs pos="100000">
                    <a:srgbClr val="2D3868"/>
                  </a:gs>
                  <a:gs pos="0">
                    <a:srgbClr val="00C3C7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101" name="TextBox 21"/>
          <p:cNvSpPr txBox="1"/>
          <p:nvPr/>
        </p:nvSpPr>
        <p:spPr>
          <a:xfrm>
            <a:off x="2954014" y="3478899"/>
            <a:ext cx="6283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履历及入职感受</a:t>
            </a:r>
            <a:endParaRPr lang="zh-CN" altLang="en-US" sz="6600" b="1" dirty="0">
              <a:solidFill>
                <a:srgbClr val="2D3868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3230880" y="4628025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rgbClr val="2D3868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  <a:endParaRPr lang="en-US" altLang="zh-CN" sz="900" dirty="0">
              <a:solidFill>
                <a:srgbClr val="2D386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9331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1" name="MH_SubTitle_1"/>
          <p:cNvSpPr txBox="1"/>
          <p:nvPr>
            <p:custDataLst>
              <p:tags r:id="rId1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履历及入职感受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5109465" y="2683850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24581"/>
            </a:solidFill>
            <a:prstDash val="solid"/>
          </a:ln>
          <a:effectLst/>
        </p:spPr>
      </p:cxnSp>
      <p:cxnSp>
        <p:nvCxnSpPr>
          <p:cNvPr id="43" name="直接连接符 42"/>
          <p:cNvCxnSpPr/>
          <p:nvPr/>
        </p:nvCxnSpPr>
        <p:spPr>
          <a:xfrm>
            <a:off x="5109465" y="2025869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0C3C7"/>
            </a:solidFill>
            <a:prstDash val="solid"/>
          </a:ln>
          <a:effectLst/>
        </p:spPr>
      </p:cxnSp>
      <p:cxnSp>
        <p:nvCxnSpPr>
          <p:cNvPr id="44" name="直接连接符 43"/>
          <p:cNvCxnSpPr/>
          <p:nvPr/>
        </p:nvCxnSpPr>
        <p:spPr>
          <a:xfrm>
            <a:off x="5109465" y="3341831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0C3C7"/>
            </a:solidFill>
            <a:prstDash val="solid"/>
          </a:ln>
          <a:effectLst/>
        </p:spPr>
      </p:cxnSp>
      <p:cxnSp>
        <p:nvCxnSpPr>
          <p:cNvPr id="45" name="直接连接符 44"/>
          <p:cNvCxnSpPr/>
          <p:nvPr/>
        </p:nvCxnSpPr>
        <p:spPr>
          <a:xfrm>
            <a:off x="5109465" y="3999813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24581"/>
            </a:solidFill>
            <a:prstDash val="solid"/>
          </a:ln>
          <a:effectLst/>
        </p:spPr>
      </p:cxnSp>
      <p:cxnSp>
        <p:nvCxnSpPr>
          <p:cNvPr id="46" name="直接连接符 45"/>
          <p:cNvCxnSpPr/>
          <p:nvPr/>
        </p:nvCxnSpPr>
        <p:spPr>
          <a:xfrm>
            <a:off x="5109465" y="4706407"/>
            <a:ext cx="4605867" cy="0"/>
          </a:xfrm>
          <a:prstGeom prst="line">
            <a:avLst/>
          </a:prstGeom>
          <a:noFill/>
          <a:ln w="12700" cap="flat" cmpd="sng" algn="ctr">
            <a:solidFill>
              <a:srgbClr val="00C3C7"/>
            </a:solidFill>
            <a:prstDash val="solid"/>
          </a:ln>
          <a:effectLst/>
        </p:spPr>
      </p:cxnSp>
      <p:cxnSp>
        <p:nvCxnSpPr>
          <p:cNvPr id="47" name="直接连接符 46"/>
          <p:cNvCxnSpPr/>
          <p:nvPr/>
        </p:nvCxnSpPr>
        <p:spPr>
          <a:xfrm>
            <a:off x="5709385" y="1493678"/>
            <a:ext cx="0" cy="3696304"/>
          </a:xfrm>
          <a:prstGeom prst="line">
            <a:avLst/>
          </a:prstGeom>
          <a:noFill/>
          <a:ln w="12700" cap="flat" cmpd="sng" algn="ctr">
            <a:solidFill>
              <a:srgbClr val="024581"/>
            </a:solidFill>
            <a:prstDash val="solid"/>
          </a:ln>
          <a:effectLst/>
        </p:spPr>
      </p:cxnSp>
      <p:sp>
        <p:nvSpPr>
          <p:cNvPr id="48" name="文本框 7"/>
          <p:cNvSpPr txBox="1">
            <a:spLocks noChangeArrowheads="1"/>
          </p:cNvSpPr>
          <p:nvPr/>
        </p:nvSpPr>
        <p:spPr bwMode="auto">
          <a:xfrm>
            <a:off x="1792952" y="4963382"/>
            <a:ext cx="2307756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3" rIns="91289" bIns="45643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2495">
              <a:lnSpc>
                <a:spcPct val="130000"/>
              </a:lnSpc>
            </a:pPr>
            <a:r>
              <a:rPr lang="en-US" altLang="zh-CN" sz="2400" b="1" spc="400" dirty="0">
                <a:solidFill>
                  <a:srgbClr val="2D3868"/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2400" b="1" spc="400" dirty="0">
              <a:solidFill>
                <a:srgbClr val="2D38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8"/>
          <p:cNvSpPr txBox="1">
            <a:spLocks noChangeArrowheads="1"/>
          </p:cNvSpPr>
          <p:nvPr/>
        </p:nvSpPr>
        <p:spPr bwMode="auto">
          <a:xfrm>
            <a:off x="1444149" y="5565494"/>
            <a:ext cx="3111472" cy="5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3" rIns="91289" bIns="45643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2495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梦想总是留给有准备的人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Box 14"/>
          <p:cNvSpPr txBox="1"/>
          <p:nvPr/>
        </p:nvSpPr>
        <p:spPr>
          <a:xfrm>
            <a:off x="5790179" y="1562815"/>
            <a:ext cx="3240360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495">
              <a:lnSpc>
                <a:spcPts val="2695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学      历：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大学本科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5790179" y="2844212"/>
            <a:ext cx="4176464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495">
              <a:lnSpc>
                <a:spcPts val="2695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专      业：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某某学院某某专业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2" name="TextBox 17"/>
          <p:cNvSpPr txBox="1"/>
          <p:nvPr/>
        </p:nvSpPr>
        <p:spPr>
          <a:xfrm>
            <a:off x="5790179" y="2203513"/>
            <a:ext cx="3240360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495">
              <a:lnSpc>
                <a:spcPts val="2695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毕业院校：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华中</a:t>
            </a: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大学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TextBox 18"/>
          <p:cNvSpPr txBox="1"/>
          <p:nvPr/>
        </p:nvSpPr>
        <p:spPr>
          <a:xfrm>
            <a:off x="5790187" y="3484907"/>
            <a:ext cx="4664411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495">
              <a:lnSpc>
                <a:spcPts val="2695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通讯地址：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武汉市华中</a:t>
            </a: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大学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4" name="TextBox 19"/>
          <p:cNvSpPr txBox="1"/>
          <p:nvPr/>
        </p:nvSpPr>
        <p:spPr>
          <a:xfrm>
            <a:off x="5790179" y="4125607"/>
            <a:ext cx="3844352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495">
              <a:lnSpc>
                <a:spcPts val="2695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电      话</a:t>
            </a:r>
            <a:r>
              <a:rPr lang="zh-CN" altLang="en-US" sz="2000" b="1" dirty="0">
                <a:solidFill>
                  <a:srgbClr val="325F0B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139-1234-5678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5" name="TextBox 21"/>
          <p:cNvSpPr txBox="1"/>
          <p:nvPr/>
        </p:nvSpPr>
        <p:spPr>
          <a:xfrm>
            <a:off x="5790179" y="4802418"/>
            <a:ext cx="1632000" cy="412906"/>
          </a:xfrm>
          <a:prstGeom prst="rect">
            <a:avLst/>
          </a:prstGeom>
          <a:noFill/>
        </p:spPr>
        <p:txBody>
          <a:bodyPr wrap="square" lIns="91289" tIns="45643" rIns="91289" bIns="45643" rtlCol="0">
            <a:spAutoFit/>
          </a:bodyPr>
          <a:lstStyle/>
          <a:p>
            <a:pPr defTabSz="912495">
              <a:lnSpc>
                <a:spcPts val="2695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自我评价</a:t>
            </a:r>
            <a:r>
              <a:rPr lang="zh-CN" altLang="en-US" sz="2000" b="1" dirty="0">
                <a:solidFill>
                  <a:srgbClr val="325F0B"/>
                </a:solidFill>
                <a:cs typeface="+mn-ea"/>
                <a:sym typeface="+mn-lt"/>
              </a:rPr>
              <a:t>：</a:t>
            </a:r>
            <a:endParaRPr lang="en-US" altLang="zh-CN" sz="2000" dirty="0">
              <a:solidFill>
                <a:srgbClr val="325F0B"/>
              </a:solidFill>
              <a:cs typeface="+mn-ea"/>
              <a:sym typeface="+mn-lt"/>
            </a:endParaRPr>
          </a:p>
        </p:txBody>
      </p:sp>
      <p:sp>
        <p:nvSpPr>
          <p:cNvPr id="56" name="文本框 8"/>
          <p:cNvSpPr txBox="1">
            <a:spLocks noChangeArrowheads="1"/>
          </p:cNvSpPr>
          <p:nvPr/>
        </p:nvSpPr>
        <p:spPr bwMode="auto">
          <a:xfrm>
            <a:off x="5790187" y="5282471"/>
            <a:ext cx="5121611" cy="94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9" tIns="45643" rIns="91289" bIns="45643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912495">
              <a:lnSpc>
                <a:spcPct val="130000"/>
              </a:lnSpc>
            </a:pPr>
            <a:r>
              <a:rPr lang="zh-CN" altLang="en-US" sz="1465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我是一个爱学习、有计划、乐观向上、兴趣广泛的人，拥有较强的组织能力和适应能力、并具有较强的管理策划与组织管理协调能力。</a:t>
            </a:r>
            <a:endParaRPr lang="zh-CN" altLang="en-US" sz="1465" dirty="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r="19230"/>
          <a:stretch>
            <a:fillRect/>
          </a:stretch>
        </p:blipFill>
        <p:spPr>
          <a:xfrm>
            <a:off x="1594599" y="1628383"/>
            <a:ext cx="2776985" cy="2964725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11697" y="424281"/>
            <a:ext cx="1757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弧形 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72046" y="850438"/>
            <a:ext cx="5609790" cy="5609790"/>
          </a:xfrm>
          <a:prstGeom prst="arc">
            <a:avLst>
              <a:gd name="adj1" fmla="val 17342511"/>
              <a:gd name="adj2" fmla="val 4273142"/>
            </a:avLst>
          </a:prstGeom>
          <a:noFill/>
          <a:ln w="25400" cap="flat" cmpd="sng" algn="ctr">
            <a:gradFill flip="none" rotWithShape="1">
              <a:gsLst>
                <a:gs pos="48000">
                  <a:sysClr val="window" lastClr="FFFFFF">
                    <a:lumMod val="75000"/>
                    <a:alpha val="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716136" y="1494528"/>
            <a:ext cx="4321610" cy="432161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r="9166"/>
          <a:stretch>
            <a:fillRect/>
          </a:stretch>
        </p:blipFill>
        <p:spPr>
          <a:xfrm>
            <a:off x="1287390" y="2065782"/>
            <a:ext cx="3179102" cy="3179102"/>
          </a:xfrm>
          <a:custGeom>
            <a:avLst/>
            <a:gdLst>
              <a:gd name="connsiteX0" fmla="*/ 2162629 w 4325258"/>
              <a:gd name="connsiteY0" fmla="*/ 0 h 4325258"/>
              <a:gd name="connsiteX1" fmla="*/ 4325258 w 4325258"/>
              <a:gd name="connsiteY1" fmla="*/ 2162629 h 4325258"/>
              <a:gd name="connsiteX2" fmla="*/ 2162629 w 4325258"/>
              <a:gd name="connsiteY2" fmla="*/ 4325258 h 4325258"/>
              <a:gd name="connsiteX3" fmla="*/ 0 w 4325258"/>
              <a:gd name="connsiteY3" fmla="*/ 2162629 h 4325258"/>
              <a:gd name="connsiteX4" fmla="*/ 2162629 w 4325258"/>
              <a:gd name="connsiteY4" fmla="*/ 0 h 43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5258" h="4325258">
                <a:moveTo>
                  <a:pt x="2162629" y="0"/>
                </a:moveTo>
                <a:cubicBezTo>
                  <a:pt x="3357016" y="0"/>
                  <a:pt x="4325258" y="968242"/>
                  <a:pt x="4325258" y="2162629"/>
                </a:cubicBezTo>
                <a:cubicBezTo>
                  <a:pt x="4325258" y="3357016"/>
                  <a:pt x="3357016" y="4325258"/>
                  <a:pt x="2162629" y="4325258"/>
                </a:cubicBezTo>
                <a:cubicBezTo>
                  <a:pt x="968242" y="4325258"/>
                  <a:pt x="0" y="3357016"/>
                  <a:pt x="0" y="2162629"/>
                </a:cubicBezTo>
                <a:cubicBezTo>
                  <a:pt x="0" y="968242"/>
                  <a:pt x="968242" y="0"/>
                  <a:pt x="2162629" y="0"/>
                </a:cubicBezTo>
                <a:close/>
              </a:path>
            </a:pathLst>
          </a:custGeom>
          <a:solidFill>
            <a:sysClr val="window" lastClr="FFFFFF"/>
          </a:solidFill>
          <a:ln w="50800">
            <a:solidFill>
              <a:sysClr val="window" lastClr="FFFFFF"/>
            </a:solidFill>
          </a:ln>
          <a:effectLst>
            <a:outerShdw blurRad="596900" dist="342900" dir="2700000" algn="tl" rotWithShape="0">
              <a:sysClr val="windowText" lastClr="000000">
                <a:lumMod val="75000"/>
                <a:lumOff val="25000"/>
                <a:alpha val="11000"/>
              </a:sysClr>
            </a:outerShdw>
          </a:effectLst>
        </p:spPr>
      </p:pic>
      <p:grpSp>
        <p:nvGrpSpPr>
          <p:cNvPr id="11" name="组合 1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4827417" y="1631251"/>
            <a:ext cx="528365" cy="528364"/>
            <a:chOff x="1472914" y="2750820"/>
            <a:chExt cx="1314178" cy="1314176"/>
          </a:xfrm>
        </p:grpSpPr>
        <p:sp>
          <p:nvSpPr>
            <p:cNvPr id="12" name="椭圆 11"/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5277259" y="2535373"/>
            <a:ext cx="528365" cy="528364"/>
            <a:chOff x="1472914" y="2750820"/>
            <a:chExt cx="1314178" cy="1314176"/>
          </a:xfrm>
        </p:grpSpPr>
        <p:sp>
          <p:nvSpPr>
            <p:cNvPr id="20" name="椭圆 19"/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5381060" y="3391151"/>
            <a:ext cx="528365" cy="528364"/>
            <a:chOff x="1472914" y="2750820"/>
            <a:chExt cx="1314178" cy="1314176"/>
          </a:xfrm>
        </p:grpSpPr>
        <p:sp>
          <p:nvSpPr>
            <p:cNvPr id="23" name="椭圆 22"/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5277259" y="4317053"/>
            <a:ext cx="528365" cy="528364"/>
            <a:chOff x="1472914" y="2750820"/>
            <a:chExt cx="1314178" cy="1314176"/>
          </a:xfrm>
        </p:grpSpPr>
        <p:sp>
          <p:nvSpPr>
            <p:cNvPr id="26" name="椭圆 25"/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4827417" y="5106258"/>
            <a:ext cx="528365" cy="528364"/>
            <a:chOff x="1472914" y="2750820"/>
            <a:chExt cx="1314178" cy="1314176"/>
          </a:xfrm>
        </p:grpSpPr>
        <p:sp>
          <p:nvSpPr>
            <p:cNvPr id="29" name="椭圆 28"/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矩形 3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645242" y="1609201"/>
            <a:ext cx="6095908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645242" y="5080358"/>
            <a:ext cx="6095908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064342" y="4295003"/>
            <a:ext cx="609590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064342" y="2513323"/>
            <a:ext cx="609590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165942" y="3369101"/>
            <a:ext cx="609590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MH_SubTitle_1"/>
          <p:cNvSpPr txBox="1"/>
          <p:nvPr>
            <p:custDataLst>
              <p:tags r:id="rId2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履历及入职感受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7 L -0.10886 -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7 L 2.5E-6 -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3 -3.7037E-7 L 2.5E-6 -3.7037E-7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643 -3.7037E-7 L 2.5E-6 -3.7037E-7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77037" y="7703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876217" y="1825200"/>
            <a:ext cx="4692404" cy="4692404"/>
          </a:xfrm>
          <a:prstGeom prst="ellipse">
            <a:avLst/>
          </a:prstGeom>
          <a:solidFill>
            <a:schemeClr val="bg1">
              <a:lumMod val="65000"/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84251" y="1409700"/>
            <a:ext cx="1276336" cy="1336846"/>
            <a:chOff x="2584251" y="1409700"/>
            <a:chExt cx="1276336" cy="1336846"/>
          </a:xfrm>
        </p:grpSpPr>
        <p:sp>
          <p:nvSpPr>
            <p:cNvPr id="10" name="任意多边形: 形状 9"/>
            <p:cNvSpPr/>
            <p:nvPr/>
          </p:nvSpPr>
          <p:spPr>
            <a:xfrm>
              <a:off x="2584251" y="1409700"/>
              <a:ext cx="1276336" cy="1100290"/>
            </a:xfrm>
            <a:custGeom>
              <a:avLst/>
              <a:gdLst>
                <a:gd name="connsiteX0" fmla="*/ 638168 w 1276336"/>
                <a:gd name="connsiteY0" fmla="*/ 0 h 1100290"/>
                <a:gd name="connsiteX1" fmla="*/ 1276336 w 1276336"/>
                <a:gd name="connsiteY1" fmla="*/ 1100290 h 1100290"/>
                <a:gd name="connsiteX2" fmla="*/ 0 w 1276336"/>
                <a:gd name="connsiteY2" fmla="*/ 1100290 h 1100290"/>
                <a:gd name="connsiteX3" fmla="*/ 638168 w 1276336"/>
                <a:gd name="connsiteY3" fmla="*/ 0 h 110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36" h="1100290">
                  <a:moveTo>
                    <a:pt x="638168" y="0"/>
                  </a:moveTo>
                  <a:lnTo>
                    <a:pt x="1276336" y="1100290"/>
                  </a:lnTo>
                  <a:lnTo>
                    <a:pt x="0" y="1100290"/>
                  </a:lnTo>
                  <a:lnTo>
                    <a:pt x="63816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>
                    <a:alpha val="9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 flipV="1">
              <a:off x="2584251" y="2509987"/>
              <a:ext cx="1276336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32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61910" y="2997509"/>
            <a:ext cx="3121018" cy="1339282"/>
            <a:chOff x="1661910" y="2997509"/>
            <a:chExt cx="3121018" cy="1339282"/>
          </a:xfrm>
        </p:grpSpPr>
        <p:sp>
          <p:nvSpPr>
            <p:cNvPr id="18" name="任意多边形: 形状 17"/>
            <p:cNvSpPr/>
            <p:nvPr/>
          </p:nvSpPr>
          <p:spPr>
            <a:xfrm>
              <a:off x="1661910" y="2997509"/>
              <a:ext cx="3121018" cy="1102725"/>
            </a:xfrm>
            <a:custGeom>
              <a:avLst/>
              <a:gdLst>
                <a:gd name="connsiteX0" fmla="*/ 639581 w 3121018"/>
                <a:gd name="connsiteY0" fmla="*/ 0 h 1102725"/>
                <a:gd name="connsiteX1" fmla="*/ 2481438 w 3121018"/>
                <a:gd name="connsiteY1" fmla="*/ 0 h 1102725"/>
                <a:gd name="connsiteX2" fmla="*/ 3121018 w 3121018"/>
                <a:gd name="connsiteY2" fmla="*/ 1102725 h 1102725"/>
                <a:gd name="connsiteX3" fmla="*/ 0 w 3121018"/>
                <a:gd name="connsiteY3" fmla="*/ 1102725 h 1102725"/>
                <a:gd name="connsiteX4" fmla="*/ 639581 w 3121018"/>
                <a:gd name="connsiteY4" fmla="*/ 0 h 110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1018" h="1102725">
                  <a:moveTo>
                    <a:pt x="639581" y="0"/>
                  </a:moveTo>
                  <a:lnTo>
                    <a:pt x="2481438" y="0"/>
                  </a:lnTo>
                  <a:lnTo>
                    <a:pt x="3121018" y="1102725"/>
                  </a:lnTo>
                  <a:lnTo>
                    <a:pt x="0" y="1102725"/>
                  </a:lnTo>
                  <a:lnTo>
                    <a:pt x="639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>
                    <a:alpha val="9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梯形 18"/>
            <p:cNvSpPr/>
            <p:nvPr/>
          </p:nvSpPr>
          <p:spPr>
            <a:xfrm flipV="1">
              <a:off x="1661910" y="4100232"/>
              <a:ext cx="3121018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56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9569" y="4587752"/>
            <a:ext cx="4965700" cy="1339282"/>
            <a:chOff x="739569" y="4587752"/>
            <a:chExt cx="4965700" cy="1339282"/>
          </a:xfrm>
        </p:grpSpPr>
        <p:sp>
          <p:nvSpPr>
            <p:cNvPr id="21" name="任意多边形: 形状 20"/>
            <p:cNvSpPr/>
            <p:nvPr/>
          </p:nvSpPr>
          <p:spPr>
            <a:xfrm>
              <a:off x="739569" y="4587752"/>
              <a:ext cx="4965700" cy="1102725"/>
            </a:xfrm>
            <a:custGeom>
              <a:avLst/>
              <a:gdLst>
                <a:gd name="connsiteX0" fmla="*/ 639581 w 4965700"/>
                <a:gd name="connsiteY0" fmla="*/ 0 h 1102725"/>
                <a:gd name="connsiteX1" fmla="*/ 4326120 w 4965700"/>
                <a:gd name="connsiteY1" fmla="*/ 0 h 1102725"/>
                <a:gd name="connsiteX2" fmla="*/ 4965700 w 4965700"/>
                <a:gd name="connsiteY2" fmla="*/ 1102725 h 1102725"/>
                <a:gd name="connsiteX3" fmla="*/ 0 w 4965700"/>
                <a:gd name="connsiteY3" fmla="*/ 1102725 h 1102725"/>
                <a:gd name="connsiteX4" fmla="*/ 639581 w 4965700"/>
                <a:gd name="connsiteY4" fmla="*/ 0 h 110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5700" h="1102725">
                  <a:moveTo>
                    <a:pt x="639581" y="0"/>
                  </a:moveTo>
                  <a:lnTo>
                    <a:pt x="4326120" y="0"/>
                  </a:lnTo>
                  <a:lnTo>
                    <a:pt x="4965700" y="1102725"/>
                  </a:lnTo>
                  <a:lnTo>
                    <a:pt x="0" y="1102725"/>
                  </a:lnTo>
                  <a:lnTo>
                    <a:pt x="639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024581">
                    <a:alpha val="9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梯形 21"/>
            <p:cNvSpPr/>
            <p:nvPr/>
          </p:nvSpPr>
          <p:spPr>
            <a:xfrm flipV="1">
              <a:off x="739569" y="5690475"/>
              <a:ext cx="4965700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56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2416553" y="1847978"/>
            <a:ext cx="161173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#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2203038" y="4804055"/>
            <a:ext cx="203876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12,597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2203038" y="3192242"/>
            <a:ext cx="203876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77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064000" y="2509987"/>
            <a:ext cx="71882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cxnSp>
        <p:nvCxnSpPr>
          <p:cNvPr id="45" name="直接连接符 44"/>
          <p:cNvCxnSpPr/>
          <p:nvPr/>
        </p:nvCxnSpPr>
        <p:spPr>
          <a:xfrm>
            <a:off x="4991100" y="4095619"/>
            <a:ext cx="62611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cxnSp>
        <p:nvCxnSpPr>
          <p:cNvPr id="46" name="直接连接符 45"/>
          <p:cNvCxnSpPr/>
          <p:nvPr/>
        </p:nvCxnSpPr>
        <p:spPr>
          <a:xfrm>
            <a:off x="5880100" y="5671294"/>
            <a:ext cx="53721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111061" y="1701460"/>
            <a:ext cx="2617002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111060" y="2084594"/>
            <a:ext cx="5557293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9" name="Group 1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>
            <a:grpSpLocks noChangeAspect="1"/>
          </p:cNvGrpSpPr>
          <p:nvPr/>
        </p:nvGrpSpPr>
        <p:grpSpPr bwMode="auto">
          <a:xfrm rot="5400000">
            <a:off x="4397693" y="1853139"/>
            <a:ext cx="413173" cy="357296"/>
            <a:chOff x="6108" y="1569"/>
            <a:chExt cx="1782" cy="1541"/>
          </a:xfrm>
          <a:gradFill>
            <a:gsLst>
              <a:gs pos="0">
                <a:srgbClr val="035CAC">
                  <a:alpha val="80000"/>
                </a:srgbClr>
              </a:gs>
              <a:gs pos="100000">
                <a:srgbClr val="024581">
                  <a:alpha val="95000"/>
                </a:srgbClr>
              </a:gs>
            </a:gsLst>
            <a:lin ang="2700000" scaled="1"/>
          </a:gradFill>
        </p:grpSpPr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6860" y="2200"/>
              <a:ext cx="278" cy="2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6108" y="1569"/>
              <a:ext cx="1782" cy="1541"/>
            </a:xfrm>
            <a:custGeom>
              <a:avLst/>
              <a:gdLst>
                <a:gd name="T0" fmla="*/ 1597 w 1782"/>
                <a:gd name="T1" fmla="*/ 769 h 1541"/>
                <a:gd name="T2" fmla="*/ 1243 w 1782"/>
                <a:gd name="T3" fmla="*/ 159 h 1541"/>
                <a:gd name="T4" fmla="*/ 539 w 1782"/>
                <a:gd name="T5" fmla="*/ 159 h 1541"/>
                <a:gd name="T6" fmla="*/ 185 w 1782"/>
                <a:gd name="T7" fmla="*/ 769 h 1541"/>
                <a:gd name="T8" fmla="*/ 539 w 1782"/>
                <a:gd name="T9" fmla="*/ 1382 h 1541"/>
                <a:gd name="T10" fmla="*/ 1243 w 1782"/>
                <a:gd name="T11" fmla="*/ 1382 h 1541"/>
                <a:gd name="T12" fmla="*/ 1597 w 1782"/>
                <a:gd name="T13" fmla="*/ 769 h 1541"/>
                <a:gd name="T14" fmla="*/ 1428 w 1782"/>
                <a:gd name="T15" fmla="*/ 159 h 1541"/>
                <a:gd name="T16" fmla="*/ 1243 w 1782"/>
                <a:gd name="T17" fmla="*/ 159 h 1541"/>
                <a:gd name="T18" fmla="*/ 1336 w 1782"/>
                <a:gd name="T19" fmla="*/ 318 h 1541"/>
                <a:gd name="T20" fmla="*/ 1521 w 1782"/>
                <a:gd name="T21" fmla="*/ 318 h 1541"/>
                <a:gd name="T22" fmla="*/ 1782 w 1782"/>
                <a:gd name="T23" fmla="*/ 769 h 1541"/>
                <a:gd name="T24" fmla="*/ 1336 w 1782"/>
                <a:gd name="T25" fmla="*/ 1541 h 1541"/>
                <a:gd name="T26" fmla="*/ 446 w 1782"/>
                <a:gd name="T27" fmla="*/ 1541 h 1541"/>
                <a:gd name="T28" fmla="*/ 0 w 1782"/>
                <a:gd name="T29" fmla="*/ 769 h 1541"/>
                <a:gd name="T30" fmla="*/ 446 w 1782"/>
                <a:gd name="T31" fmla="*/ 0 h 1541"/>
                <a:gd name="T32" fmla="*/ 1336 w 1782"/>
                <a:gd name="T33" fmla="*/ 0 h 1541"/>
                <a:gd name="T34" fmla="*/ 1428 w 1782"/>
                <a:gd name="T35" fmla="*/ 159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2" h="1541">
                  <a:moveTo>
                    <a:pt x="1597" y="769"/>
                  </a:moveTo>
                  <a:lnTo>
                    <a:pt x="1243" y="159"/>
                  </a:lnTo>
                  <a:lnTo>
                    <a:pt x="539" y="159"/>
                  </a:lnTo>
                  <a:lnTo>
                    <a:pt x="185" y="769"/>
                  </a:lnTo>
                  <a:lnTo>
                    <a:pt x="539" y="1382"/>
                  </a:lnTo>
                  <a:lnTo>
                    <a:pt x="1243" y="1382"/>
                  </a:lnTo>
                  <a:lnTo>
                    <a:pt x="1597" y="769"/>
                  </a:lnTo>
                  <a:close/>
                  <a:moveTo>
                    <a:pt x="1428" y="159"/>
                  </a:moveTo>
                  <a:lnTo>
                    <a:pt x="1243" y="159"/>
                  </a:lnTo>
                  <a:lnTo>
                    <a:pt x="1336" y="318"/>
                  </a:lnTo>
                  <a:lnTo>
                    <a:pt x="1521" y="318"/>
                  </a:lnTo>
                  <a:lnTo>
                    <a:pt x="1782" y="769"/>
                  </a:lnTo>
                  <a:lnTo>
                    <a:pt x="1336" y="1541"/>
                  </a:lnTo>
                  <a:lnTo>
                    <a:pt x="446" y="1541"/>
                  </a:lnTo>
                  <a:lnTo>
                    <a:pt x="0" y="769"/>
                  </a:lnTo>
                  <a:lnTo>
                    <a:pt x="446" y="0"/>
                  </a:lnTo>
                  <a:lnTo>
                    <a:pt x="1336" y="0"/>
                  </a:lnTo>
                  <a:lnTo>
                    <a:pt x="1428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矩形 5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880082" y="3239280"/>
            <a:ext cx="2617002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矩形 5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880081" y="3622414"/>
            <a:ext cx="5557293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矩形 5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676120" y="4900879"/>
            <a:ext cx="2617002" cy="3812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矩形 5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676119" y="5284013"/>
            <a:ext cx="5557293" cy="290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 bwMode="auto">
          <a:xfrm>
            <a:off x="5177980" y="3445132"/>
            <a:ext cx="390641" cy="334772"/>
          </a:xfrm>
          <a:custGeom>
            <a:avLst/>
            <a:gdLst>
              <a:gd name="T0" fmla="*/ 661 w 740"/>
              <a:gd name="T1" fmla="*/ 59 h 634"/>
              <a:gd name="T2" fmla="*/ 519 w 740"/>
              <a:gd name="T3" fmla="*/ 0 h 634"/>
              <a:gd name="T4" fmla="*/ 378 w 740"/>
              <a:gd name="T5" fmla="*/ 59 h 634"/>
              <a:gd name="T6" fmla="*/ 370 w 740"/>
              <a:gd name="T7" fmla="*/ 67 h 634"/>
              <a:gd name="T8" fmla="*/ 222 w 740"/>
              <a:gd name="T9" fmla="*/ 215 h 634"/>
              <a:gd name="T10" fmla="*/ 201 w 740"/>
              <a:gd name="T11" fmla="*/ 236 h 634"/>
              <a:gd name="T12" fmla="*/ 248 w 740"/>
              <a:gd name="T13" fmla="*/ 283 h 634"/>
              <a:gd name="T14" fmla="*/ 269 w 740"/>
              <a:gd name="T15" fmla="*/ 262 h 634"/>
              <a:gd name="T16" fmla="*/ 417 w 740"/>
              <a:gd name="T17" fmla="*/ 114 h 634"/>
              <a:gd name="T18" fmla="*/ 425 w 740"/>
              <a:gd name="T19" fmla="*/ 106 h 634"/>
              <a:gd name="T20" fmla="*/ 519 w 740"/>
              <a:gd name="T21" fmla="*/ 67 h 634"/>
              <a:gd name="T22" fmla="*/ 614 w 740"/>
              <a:gd name="T23" fmla="*/ 106 h 634"/>
              <a:gd name="T24" fmla="*/ 614 w 740"/>
              <a:gd name="T25" fmla="*/ 295 h 634"/>
              <a:gd name="T26" fmla="*/ 606 w 740"/>
              <a:gd name="T27" fmla="*/ 303 h 634"/>
              <a:gd name="T28" fmla="*/ 370 w 740"/>
              <a:gd name="T29" fmla="*/ 539 h 634"/>
              <a:gd name="T30" fmla="*/ 181 w 740"/>
              <a:gd name="T31" fmla="*/ 350 h 634"/>
              <a:gd name="T32" fmla="*/ 181 w 740"/>
              <a:gd name="T33" fmla="*/ 350 h 634"/>
              <a:gd name="T34" fmla="*/ 134 w 740"/>
              <a:gd name="T35" fmla="*/ 303 h 634"/>
              <a:gd name="T36" fmla="*/ 134 w 740"/>
              <a:gd name="T37" fmla="*/ 303 h 634"/>
              <a:gd name="T38" fmla="*/ 126 w 740"/>
              <a:gd name="T39" fmla="*/ 295 h 634"/>
              <a:gd name="T40" fmla="*/ 95 w 740"/>
              <a:gd name="T41" fmla="*/ 247 h 634"/>
              <a:gd name="T42" fmla="*/ 94 w 740"/>
              <a:gd name="T43" fmla="*/ 244 h 634"/>
              <a:gd name="T44" fmla="*/ 91 w 740"/>
              <a:gd name="T45" fmla="*/ 231 h 634"/>
              <a:gd name="T46" fmla="*/ 90 w 740"/>
              <a:gd name="T47" fmla="*/ 228 h 634"/>
              <a:gd name="T48" fmla="*/ 87 w 740"/>
              <a:gd name="T49" fmla="*/ 212 h 634"/>
              <a:gd name="T50" fmla="*/ 87 w 740"/>
              <a:gd name="T51" fmla="*/ 208 h 634"/>
              <a:gd name="T52" fmla="*/ 87 w 740"/>
              <a:gd name="T53" fmla="*/ 194 h 634"/>
              <a:gd name="T54" fmla="*/ 87 w 740"/>
              <a:gd name="T55" fmla="*/ 190 h 634"/>
              <a:gd name="T56" fmla="*/ 90 w 740"/>
              <a:gd name="T57" fmla="*/ 174 h 634"/>
              <a:gd name="T58" fmla="*/ 90 w 740"/>
              <a:gd name="T59" fmla="*/ 171 h 634"/>
              <a:gd name="T60" fmla="*/ 94 w 740"/>
              <a:gd name="T61" fmla="*/ 157 h 634"/>
              <a:gd name="T62" fmla="*/ 96 w 740"/>
              <a:gd name="T63" fmla="*/ 153 h 634"/>
              <a:gd name="T64" fmla="*/ 103 w 740"/>
              <a:gd name="T65" fmla="*/ 138 h 634"/>
              <a:gd name="T66" fmla="*/ 104 w 740"/>
              <a:gd name="T67" fmla="*/ 136 h 634"/>
              <a:gd name="T68" fmla="*/ 114 w 740"/>
              <a:gd name="T69" fmla="*/ 120 h 634"/>
              <a:gd name="T70" fmla="*/ 126 w 740"/>
              <a:gd name="T71" fmla="*/ 106 h 634"/>
              <a:gd name="T72" fmla="*/ 158 w 740"/>
              <a:gd name="T73" fmla="*/ 83 h 634"/>
              <a:gd name="T74" fmla="*/ 207 w 740"/>
              <a:gd name="T75" fmla="*/ 68 h 634"/>
              <a:gd name="T76" fmla="*/ 221 w 740"/>
              <a:gd name="T77" fmla="*/ 67 h 634"/>
              <a:gd name="T78" fmla="*/ 233 w 740"/>
              <a:gd name="T79" fmla="*/ 68 h 634"/>
              <a:gd name="T80" fmla="*/ 237 w 740"/>
              <a:gd name="T81" fmla="*/ 68 h 634"/>
              <a:gd name="T82" fmla="*/ 245 w 740"/>
              <a:gd name="T83" fmla="*/ 70 h 634"/>
              <a:gd name="T84" fmla="*/ 251 w 740"/>
              <a:gd name="T85" fmla="*/ 71 h 634"/>
              <a:gd name="T86" fmla="*/ 257 w 740"/>
              <a:gd name="T87" fmla="*/ 72 h 634"/>
              <a:gd name="T88" fmla="*/ 263 w 740"/>
              <a:gd name="T89" fmla="*/ 74 h 634"/>
              <a:gd name="T90" fmla="*/ 267 w 740"/>
              <a:gd name="T91" fmla="*/ 75 h 634"/>
              <a:gd name="T92" fmla="*/ 317 w 740"/>
              <a:gd name="T93" fmla="*/ 25 h 634"/>
              <a:gd name="T94" fmla="*/ 272 w 740"/>
              <a:gd name="T95" fmla="*/ 7 h 634"/>
              <a:gd name="T96" fmla="*/ 267 w 740"/>
              <a:gd name="T97" fmla="*/ 6 h 634"/>
              <a:gd name="T98" fmla="*/ 249 w 740"/>
              <a:gd name="T99" fmla="*/ 3 h 634"/>
              <a:gd name="T100" fmla="*/ 243 w 740"/>
              <a:gd name="T101" fmla="*/ 2 h 634"/>
              <a:gd name="T102" fmla="*/ 221 w 740"/>
              <a:gd name="T103" fmla="*/ 0 h 634"/>
              <a:gd name="T104" fmla="*/ 79 w 740"/>
              <a:gd name="T105" fmla="*/ 59 h 634"/>
              <a:gd name="T106" fmla="*/ 79 w 740"/>
              <a:gd name="T107" fmla="*/ 343 h 634"/>
              <a:gd name="T108" fmla="*/ 86 w 740"/>
              <a:gd name="T109" fmla="*/ 350 h 634"/>
              <a:gd name="T110" fmla="*/ 370 w 740"/>
              <a:gd name="T111" fmla="*/ 634 h 634"/>
              <a:gd name="T112" fmla="*/ 654 w 740"/>
              <a:gd name="T113" fmla="*/ 350 h 634"/>
              <a:gd name="T114" fmla="*/ 661 w 740"/>
              <a:gd name="T115" fmla="*/ 343 h 634"/>
              <a:gd name="T116" fmla="*/ 661 w 740"/>
              <a:gd name="T117" fmla="*/ 5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40" h="634">
                <a:moveTo>
                  <a:pt x="661" y="59"/>
                </a:moveTo>
                <a:cubicBezTo>
                  <a:pt x="624" y="21"/>
                  <a:pt x="573" y="0"/>
                  <a:pt x="519" y="0"/>
                </a:cubicBezTo>
                <a:cubicBezTo>
                  <a:pt x="468" y="0"/>
                  <a:pt x="417" y="20"/>
                  <a:pt x="378" y="59"/>
                </a:cubicBezTo>
                <a:cubicBezTo>
                  <a:pt x="370" y="67"/>
                  <a:pt x="370" y="67"/>
                  <a:pt x="370" y="67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1" y="236"/>
                  <a:pt x="201" y="236"/>
                  <a:pt x="201" y="236"/>
                </a:cubicBezTo>
                <a:cubicBezTo>
                  <a:pt x="248" y="283"/>
                  <a:pt x="248" y="283"/>
                  <a:pt x="248" y="283"/>
                </a:cubicBezTo>
                <a:cubicBezTo>
                  <a:pt x="269" y="262"/>
                  <a:pt x="269" y="262"/>
                  <a:pt x="269" y="262"/>
                </a:cubicBezTo>
                <a:cubicBezTo>
                  <a:pt x="417" y="114"/>
                  <a:pt x="417" y="114"/>
                  <a:pt x="417" y="114"/>
                </a:cubicBezTo>
                <a:cubicBezTo>
                  <a:pt x="425" y="106"/>
                  <a:pt x="425" y="106"/>
                  <a:pt x="425" y="106"/>
                </a:cubicBezTo>
                <a:cubicBezTo>
                  <a:pt x="450" y="81"/>
                  <a:pt x="484" y="67"/>
                  <a:pt x="519" y="67"/>
                </a:cubicBezTo>
                <a:cubicBezTo>
                  <a:pt x="555" y="67"/>
                  <a:pt x="589" y="81"/>
                  <a:pt x="614" y="106"/>
                </a:cubicBezTo>
                <a:cubicBezTo>
                  <a:pt x="666" y="158"/>
                  <a:pt x="666" y="243"/>
                  <a:pt x="614" y="295"/>
                </a:cubicBezTo>
                <a:cubicBezTo>
                  <a:pt x="606" y="303"/>
                  <a:pt x="606" y="303"/>
                  <a:pt x="606" y="303"/>
                </a:cubicBezTo>
                <a:cubicBezTo>
                  <a:pt x="370" y="539"/>
                  <a:pt x="370" y="539"/>
                  <a:pt x="370" y="539"/>
                </a:cubicBezTo>
                <a:cubicBezTo>
                  <a:pt x="181" y="350"/>
                  <a:pt x="181" y="350"/>
                  <a:pt x="181" y="350"/>
                </a:cubicBezTo>
                <a:cubicBezTo>
                  <a:pt x="181" y="350"/>
                  <a:pt x="181" y="350"/>
                  <a:pt x="181" y="350"/>
                </a:cubicBezTo>
                <a:cubicBezTo>
                  <a:pt x="134" y="303"/>
                  <a:pt x="134" y="303"/>
                  <a:pt x="134" y="303"/>
                </a:cubicBezTo>
                <a:cubicBezTo>
                  <a:pt x="134" y="303"/>
                  <a:pt x="134" y="303"/>
                  <a:pt x="134" y="303"/>
                </a:cubicBezTo>
                <a:cubicBezTo>
                  <a:pt x="126" y="295"/>
                  <a:pt x="126" y="295"/>
                  <a:pt x="126" y="295"/>
                </a:cubicBezTo>
                <a:cubicBezTo>
                  <a:pt x="112" y="282"/>
                  <a:pt x="102" y="265"/>
                  <a:pt x="95" y="247"/>
                </a:cubicBezTo>
                <a:cubicBezTo>
                  <a:pt x="94" y="244"/>
                  <a:pt x="94" y="244"/>
                  <a:pt x="94" y="244"/>
                </a:cubicBezTo>
                <a:cubicBezTo>
                  <a:pt x="93" y="240"/>
                  <a:pt x="92" y="236"/>
                  <a:pt x="91" y="231"/>
                </a:cubicBezTo>
                <a:cubicBezTo>
                  <a:pt x="90" y="230"/>
                  <a:pt x="90" y="229"/>
                  <a:pt x="90" y="228"/>
                </a:cubicBezTo>
                <a:cubicBezTo>
                  <a:pt x="89" y="223"/>
                  <a:pt x="88" y="217"/>
                  <a:pt x="87" y="212"/>
                </a:cubicBezTo>
                <a:cubicBezTo>
                  <a:pt x="87" y="210"/>
                  <a:pt x="87" y="209"/>
                  <a:pt x="87" y="208"/>
                </a:cubicBezTo>
                <a:cubicBezTo>
                  <a:pt x="87" y="203"/>
                  <a:pt x="87" y="199"/>
                  <a:pt x="87" y="194"/>
                </a:cubicBezTo>
                <a:cubicBezTo>
                  <a:pt x="87" y="193"/>
                  <a:pt x="87" y="192"/>
                  <a:pt x="87" y="190"/>
                </a:cubicBezTo>
                <a:cubicBezTo>
                  <a:pt x="88" y="185"/>
                  <a:pt x="89" y="179"/>
                  <a:pt x="90" y="174"/>
                </a:cubicBezTo>
                <a:cubicBezTo>
                  <a:pt x="90" y="173"/>
                  <a:pt x="90" y="172"/>
                  <a:pt x="90" y="171"/>
                </a:cubicBezTo>
                <a:cubicBezTo>
                  <a:pt x="91" y="166"/>
                  <a:pt x="93" y="162"/>
                  <a:pt x="94" y="157"/>
                </a:cubicBezTo>
                <a:cubicBezTo>
                  <a:pt x="95" y="156"/>
                  <a:pt x="95" y="155"/>
                  <a:pt x="96" y="153"/>
                </a:cubicBezTo>
                <a:cubicBezTo>
                  <a:pt x="98" y="148"/>
                  <a:pt x="100" y="143"/>
                  <a:pt x="103" y="138"/>
                </a:cubicBezTo>
                <a:cubicBezTo>
                  <a:pt x="103" y="137"/>
                  <a:pt x="103" y="137"/>
                  <a:pt x="104" y="136"/>
                </a:cubicBezTo>
                <a:cubicBezTo>
                  <a:pt x="107" y="130"/>
                  <a:pt x="110" y="125"/>
                  <a:pt x="114" y="120"/>
                </a:cubicBezTo>
                <a:cubicBezTo>
                  <a:pt x="118" y="115"/>
                  <a:pt x="122" y="111"/>
                  <a:pt x="126" y="106"/>
                </a:cubicBezTo>
                <a:cubicBezTo>
                  <a:pt x="135" y="97"/>
                  <a:pt x="146" y="89"/>
                  <a:pt x="158" y="83"/>
                </a:cubicBezTo>
                <a:cubicBezTo>
                  <a:pt x="173" y="75"/>
                  <a:pt x="190" y="69"/>
                  <a:pt x="207" y="68"/>
                </a:cubicBezTo>
                <a:cubicBezTo>
                  <a:pt x="212" y="67"/>
                  <a:pt x="216" y="67"/>
                  <a:pt x="221" y="67"/>
                </a:cubicBezTo>
                <a:cubicBezTo>
                  <a:pt x="225" y="67"/>
                  <a:pt x="229" y="67"/>
                  <a:pt x="233" y="68"/>
                </a:cubicBezTo>
                <a:cubicBezTo>
                  <a:pt x="235" y="68"/>
                  <a:pt x="236" y="68"/>
                  <a:pt x="237" y="68"/>
                </a:cubicBezTo>
                <a:cubicBezTo>
                  <a:pt x="240" y="69"/>
                  <a:pt x="243" y="69"/>
                  <a:pt x="245" y="70"/>
                </a:cubicBezTo>
                <a:cubicBezTo>
                  <a:pt x="247" y="70"/>
                  <a:pt x="249" y="70"/>
                  <a:pt x="251" y="71"/>
                </a:cubicBezTo>
                <a:cubicBezTo>
                  <a:pt x="253" y="71"/>
                  <a:pt x="255" y="72"/>
                  <a:pt x="257" y="72"/>
                </a:cubicBezTo>
                <a:cubicBezTo>
                  <a:pt x="259" y="73"/>
                  <a:pt x="261" y="73"/>
                  <a:pt x="263" y="74"/>
                </a:cubicBezTo>
                <a:cubicBezTo>
                  <a:pt x="264" y="74"/>
                  <a:pt x="265" y="75"/>
                  <a:pt x="267" y="75"/>
                </a:cubicBezTo>
                <a:cubicBezTo>
                  <a:pt x="317" y="25"/>
                  <a:pt x="317" y="25"/>
                  <a:pt x="317" y="25"/>
                </a:cubicBezTo>
                <a:cubicBezTo>
                  <a:pt x="302" y="17"/>
                  <a:pt x="287" y="11"/>
                  <a:pt x="272" y="7"/>
                </a:cubicBezTo>
                <a:cubicBezTo>
                  <a:pt x="270" y="7"/>
                  <a:pt x="269" y="6"/>
                  <a:pt x="267" y="6"/>
                </a:cubicBezTo>
                <a:cubicBezTo>
                  <a:pt x="261" y="5"/>
                  <a:pt x="255" y="3"/>
                  <a:pt x="249" y="3"/>
                </a:cubicBezTo>
                <a:cubicBezTo>
                  <a:pt x="247" y="2"/>
                  <a:pt x="245" y="2"/>
                  <a:pt x="243" y="2"/>
                </a:cubicBezTo>
                <a:cubicBezTo>
                  <a:pt x="236" y="1"/>
                  <a:pt x="228" y="0"/>
                  <a:pt x="221" y="0"/>
                </a:cubicBezTo>
                <a:cubicBezTo>
                  <a:pt x="169" y="0"/>
                  <a:pt x="118" y="20"/>
                  <a:pt x="79" y="59"/>
                </a:cubicBezTo>
                <a:cubicBezTo>
                  <a:pt x="0" y="137"/>
                  <a:pt x="0" y="264"/>
                  <a:pt x="79" y="343"/>
                </a:cubicBezTo>
                <a:cubicBezTo>
                  <a:pt x="86" y="350"/>
                  <a:pt x="86" y="350"/>
                  <a:pt x="86" y="350"/>
                </a:cubicBezTo>
                <a:cubicBezTo>
                  <a:pt x="370" y="634"/>
                  <a:pt x="370" y="634"/>
                  <a:pt x="370" y="634"/>
                </a:cubicBezTo>
                <a:cubicBezTo>
                  <a:pt x="654" y="350"/>
                  <a:pt x="654" y="350"/>
                  <a:pt x="654" y="350"/>
                </a:cubicBezTo>
                <a:cubicBezTo>
                  <a:pt x="661" y="343"/>
                  <a:pt x="661" y="343"/>
                  <a:pt x="661" y="343"/>
                </a:cubicBezTo>
                <a:cubicBezTo>
                  <a:pt x="740" y="264"/>
                  <a:pt x="740" y="137"/>
                  <a:pt x="661" y="59"/>
                </a:cubicBezTo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024581">
                  <a:alpha val="9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7" name="Group 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>
            <a:grpSpLocks noChangeAspect="1"/>
          </p:cNvGrpSpPr>
          <p:nvPr/>
        </p:nvGrpSpPr>
        <p:grpSpPr bwMode="auto">
          <a:xfrm>
            <a:off x="5983096" y="5033813"/>
            <a:ext cx="369495" cy="378399"/>
            <a:chOff x="3011" y="1308"/>
            <a:chExt cx="1660" cy="1700"/>
          </a:xfrm>
          <a:gradFill>
            <a:gsLst>
              <a:gs pos="0">
                <a:srgbClr val="035CAC">
                  <a:alpha val="80000"/>
                </a:srgbClr>
              </a:gs>
              <a:gs pos="100000">
                <a:srgbClr val="024581">
                  <a:alpha val="95000"/>
                </a:srgbClr>
              </a:gs>
            </a:gsLst>
            <a:lin ang="2700000" scaled="1"/>
          </a:gradFill>
        </p:grpSpPr>
        <p:sp>
          <p:nvSpPr>
            <p:cNvPr id="58" name="Freeform 9"/>
            <p:cNvSpPr/>
            <p:nvPr/>
          </p:nvSpPr>
          <p:spPr bwMode="auto">
            <a:xfrm>
              <a:off x="3011" y="1308"/>
              <a:ext cx="1660" cy="1501"/>
            </a:xfrm>
            <a:custGeom>
              <a:avLst/>
              <a:gdLst>
                <a:gd name="T0" fmla="*/ 633 w 700"/>
                <a:gd name="T1" fmla="*/ 367 h 633"/>
                <a:gd name="T2" fmla="*/ 633 w 700"/>
                <a:gd name="T3" fmla="*/ 367 h 633"/>
                <a:gd name="T4" fmla="*/ 633 w 700"/>
                <a:gd name="T5" fmla="*/ 350 h 633"/>
                <a:gd name="T6" fmla="*/ 350 w 700"/>
                <a:gd name="T7" fmla="*/ 67 h 633"/>
                <a:gd name="T8" fmla="*/ 67 w 700"/>
                <a:gd name="T9" fmla="*/ 350 h 633"/>
                <a:gd name="T10" fmla="*/ 67 w 700"/>
                <a:gd name="T11" fmla="*/ 367 h 633"/>
                <a:gd name="T12" fmla="*/ 67 w 700"/>
                <a:gd name="T13" fmla="*/ 367 h 633"/>
                <a:gd name="T14" fmla="*/ 67 w 700"/>
                <a:gd name="T15" fmla="*/ 633 h 633"/>
                <a:gd name="T16" fmla="*/ 0 w 700"/>
                <a:gd name="T17" fmla="*/ 633 h 633"/>
                <a:gd name="T18" fmla="*/ 0 w 700"/>
                <a:gd name="T19" fmla="*/ 367 h 633"/>
                <a:gd name="T20" fmla="*/ 0 w 700"/>
                <a:gd name="T21" fmla="*/ 367 h 633"/>
                <a:gd name="T22" fmla="*/ 0 w 700"/>
                <a:gd name="T23" fmla="*/ 350 h 633"/>
                <a:gd name="T24" fmla="*/ 350 w 700"/>
                <a:gd name="T25" fmla="*/ 0 h 633"/>
                <a:gd name="T26" fmla="*/ 700 w 700"/>
                <a:gd name="T27" fmla="*/ 350 h 633"/>
                <a:gd name="T28" fmla="*/ 700 w 700"/>
                <a:gd name="T29" fmla="*/ 367 h 633"/>
                <a:gd name="T30" fmla="*/ 700 w 700"/>
                <a:gd name="T31" fmla="*/ 367 h 633"/>
                <a:gd name="T32" fmla="*/ 700 w 700"/>
                <a:gd name="T33" fmla="*/ 633 h 633"/>
                <a:gd name="T34" fmla="*/ 633 w 700"/>
                <a:gd name="T35" fmla="*/ 633 h 633"/>
                <a:gd name="T36" fmla="*/ 633 w 700"/>
                <a:gd name="T37" fmla="*/ 36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0" h="633">
                  <a:moveTo>
                    <a:pt x="633" y="367"/>
                  </a:moveTo>
                  <a:cubicBezTo>
                    <a:pt x="633" y="367"/>
                    <a:pt x="633" y="367"/>
                    <a:pt x="633" y="367"/>
                  </a:cubicBezTo>
                  <a:cubicBezTo>
                    <a:pt x="633" y="361"/>
                    <a:pt x="633" y="356"/>
                    <a:pt x="633" y="350"/>
                  </a:cubicBezTo>
                  <a:cubicBezTo>
                    <a:pt x="633" y="194"/>
                    <a:pt x="506" y="67"/>
                    <a:pt x="350" y="67"/>
                  </a:cubicBezTo>
                  <a:cubicBezTo>
                    <a:pt x="194" y="67"/>
                    <a:pt x="67" y="194"/>
                    <a:pt x="67" y="350"/>
                  </a:cubicBezTo>
                  <a:cubicBezTo>
                    <a:pt x="67" y="356"/>
                    <a:pt x="67" y="361"/>
                    <a:pt x="67" y="367"/>
                  </a:cubicBezTo>
                  <a:cubicBezTo>
                    <a:pt x="67" y="367"/>
                    <a:pt x="67" y="367"/>
                    <a:pt x="67" y="367"/>
                  </a:cubicBezTo>
                  <a:cubicBezTo>
                    <a:pt x="67" y="633"/>
                    <a:pt x="67" y="633"/>
                    <a:pt x="67" y="633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1"/>
                    <a:pt x="0" y="356"/>
                    <a:pt x="0" y="350"/>
                  </a:cubicBezTo>
                  <a:cubicBezTo>
                    <a:pt x="0" y="157"/>
                    <a:pt x="157" y="0"/>
                    <a:pt x="350" y="0"/>
                  </a:cubicBezTo>
                  <a:cubicBezTo>
                    <a:pt x="543" y="0"/>
                    <a:pt x="700" y="157"/>
                    <a:pt x="700" y="350"/>
                  </a:cubicBezTo>
                  <a:cubicBezTo>
                    <a:pt x="700" y="356"/>
                    <a:pt x="700" y="361"/>
                    <a:pt x="700" y="367"/>
                  </a:cubicBezTo>
                  <a:cubicBezTo>
                    <a:pt x="700" y="367"/>
                    <a:pt x="700" y="367"/>
                    <a:pt x="700" y="367"/>
                  </a:cubicBezTo>
                  <a:cubicBezTo>
                    <a:pt x="700" y="633"/>
                    <a:pt x="700" y="633"/>
                    <a:pt x="700" y="633"/>
                  </a:cubicBezTo>
                  <a:cubicBezTo>
                    <a:pt x="633" y="633"/>
                    <a:pt x="633" y="633"/>
                    <a:pt x="633" y="633"/>
                  </a:cubicBezTo>
                  <a:lnTo>
                    <a:pt x="633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3407" y="2256"/>
              <a:ext cx="157" cy="5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3011" y="2178"/>
              <a:ext cx="1660" cy="830"/>
            </a:xfrm>
            <a:custGeom>
              <a:avLst/>
              <a:gdLst>
                <a:gd name="T0" fmla="*/ 0 w 1660"/>
                <a:gd name="T1" fmla="*/ 512 h 830"/>
                <a:gd name="T2" fmla="*/ 553 w 1660"/>
                <a:gd name="T3" fmla="*/ 512 h 830"/>
                <a:gd name="T4" fmla="*/ 553 w 1660"/>
                <a:gd name="T5" fmla="*/ 671 h 830"/>
                <a:gd name="T6" fmla="*/ 0 w 1660"/>
                <a:gd name="T7" fmla="*/ 671 h 830"/>
                <a:gd name="T8" fmla="*/ 0 w 1660"/>
                <a:gd name="T9" fmla="*/ 512 h 830"/>
                <a:gd name="T10" fmla="*/ 237 w 1660"/>
                <a:gd name="T11" fmla="*/ 0 h 830"/>
                <a:gd name="T12" fmla="*/ 553 w 1660"/>
                <a:gd name="T13" fmla="*/ 0 h 830"/>
                <a:gd name="T14" fmla="*/ 553 w 1660"/>
                <a:gd name="T15" fmla="*/ 156 h 830"/>
                <a:gd name="T16" fmla="*/ 237 w 1660"/>
                <a:gd name="T17" fmla="*/ 156 h 830"/>
                <a:gd name="T18" fmla="*/ 237 w 1660"/>
                <a:gd name="T19" fmla="*/ 0 h 830"/>
                <a:gd name="T20" fmla="*/ 1108 w 1660"/>
                <a:gd name="T21" fmla="*/ 0 h 830"/>
                <a:gd name="T22" fmla="*/ 1423 w 1660"/>
                <a:gd name="T23" fmla="*/ 0 h 830"/>
                <a:gd name="T24" fmla="*/ 1423 w 1660"/>
                <a:gd name="T25" fmla="*/ 156 h 830"/>
                <a:gd name="T26" fmla="*/ 1108 w 1660"/>
                <a:gd name="T27" fmla="*/ 156 h 830"/>
                <a:gd name="T28" fmla="*/ 1108 w 1660"/>
                <a:gd name="T29" fmla="*/ 0 h 830"/>
                <a:gd name="T30" fmla="*/ 752 w 1660"/>
                <a:gd name="T31" fmla="*/ 671 h 830"/>
                <a:gd name="T32" fmla="*/ 1108 w 1660"/>
                <a:gd name="T33" fmla="*/ 671 h 830"/>
                <a:gd name="T34" fmla="*/ 1108 w 1660"/>
                <a:gd name="T35" fmla="*/ 830 h 830"/>
                <a:gd name="T36" fmla="*/ 752 w 1660"/>
                <a:gd name="T37" fmla="*/ 830 h 830"/>
                <a:gd name="T38" fmla="*/ 752 w 1660"/>
                <a:gd name="T39" fmla="*/ 671 h 830"/>
                <a:gd name="T40" fmla="*/ 1108 w 1660"/>
                <a:gd name="T41" fmla="*/ 512 h 830"/>
                <a:gd name="T42" fmla="*/ 1660 w 1660"/>
                <a:gd name="T43" fmla="*/ 512 h 830"/>
                <a:gd name="T44" fmla="*/ 1660 w 1660"/>
                <a:gd name="T45" fmla="*/ 671 h 830"/>
                <a:gd name="T46" fmla="*/ 1108 w 1660"/>
                <a:gd name="T47" fmla="*/ 671 h 830"/>
                <a:gd name="T48" fmla="*/ 1108 w 1660"/>
                <a:gd name="T49" fmla="*/ 512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0" h="830">
                  <a:moveTo>
                    <a:pt x="0" y="512"/>
                  </a:moveTo>
                  <a:lnTo>
                    <a:pt x="553" y="512"/>
                  </a:lnTo>
                  <a:lnTo>
                    <a:pt x="553" y="671"/>
                  </a:lnTo>
                  <a:lnTo>
                    <a:pt x="0" y="671"/>
                  </a:lnTo>
                  <a:lnTo>
                    <a:pt x="0" y="512"/>
                  </a:lnTo>
                  <a:close/>
                  <a:moveTo>
                    <a:pt x="237" y="0"/>
                  </a:moveTo>
                  <a:lnTo>
                    <a:pt x="553" y="0"/>
                  </a:lnTo>
                  <a:lnTo>
                    <a:pt x="553" y="156"/>
                  </a:lnTo>
                  <a:lnTo>
                    <a:pt x="237" y="156"/>
                  </a:lnTo>
                  <a:lnTo>
                    <a:pt x="237" y="0"/>
                  </a:lnTo>
                  <a:close/>
                  <a:moveTo>
                    <a:pt x="1108" y="0"/>
                  </a:moveTo>
                  <a:lnTo>
                    <a:pt x="1423" y="0"/>
                  </a:lnTo>
                  <a:lnTo>
                    <a:pt x="1423" y="156"/>
                  </a:lnTo>
                  <a:lnTo>
                    <a:pt x="1108" y="156"/>
                  </a:lnTo>
                  <a:lnTo>
                    <a:pt x="1108" y="0"/>
                  </a:lnTo>
                  <a:close/>
                  <a:moveTo>
                    <a:pt x="752" y="671"/>
                  </a:moveTo>
                  <a:lnTo>
                    <a:pt x="1108" y="671"/>
                  </a:lnTo>
                  <a:lnTo>
                    <a:pt x="1108" y="830"/>
                  </a:lnTo>
                  <a:lnTo>
                    <a:pt x="752" y="830"/>
                  </a:lnTo>
                  <a:lnTo>
                    <a:pt x="752" y="671"/>
                  </a:lnTo>
                  <a:close/>
                  <a:moveTo>
                    <a:pt x="1108" y="512"/>
                  </a:moveTo>
                  <a:lnTo>
                    <a:pt x="1660" y="512"/>
                  </a:lnTo>
                  <a:lnTo>
                    <a:pt x="1660" y="671"/>
                  </a:lnTo>
                  <a:lnTo>
                    <a:pt x="1108" y="671"/>
                  </a:lnTo>
                  <a:lnTo>
                    <a:pt x="1108" y="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4119" y="2256"/>
              <a:ext cx="156" cy="5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MH_SubTitle_1"/>
          <p:cNvSpPr txBox="1"/>
          <p:nvPr>
            <p:custDataLst>
              <p:tags r:id="rId1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履历及入职感受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4.44444E-6 L 0.11081 4.44444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4.44444E-6 L 0 4.44444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 0 E" pathEditMode="relative" ptsTypes="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39478" y="13947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41" grpId="0"/>
      <p:bldP spid="42" grpId="0"/>
      <p:bldP spid="43" grpId="0"/>
      <p:bldP spid="47" grpId="0"/>
      <p:bldP spid="48" grpId="0"/>
      <p:bldP spid="52" grpId="0"/>
      <p:bldP spid="53" grpId="0"/>
      <p:bldP spid="54" grpId="0"/>
      <p:bldP spid="55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75296" y="1908068"/>
            <a:ext cx="2540000" cy="3841474"/>
            <a:chOff x="1675296" y="1941443"/>
            <a:chExt cx="2540000" cy="3841474"/>
          </a:xfrm>
        </p:grpSpPr>
        <p:sp>
          <p:nvSpPr>
            <p:cNvPr id="9" name="矩形: 剪去单角 8"/>
            <p:cNvSpPr/>
            <p:nvPr/>
          </p:nvSpPr>
          <p:spPr>
            <a:xfrm>
              <a:off x="1675296" y="1941443"/>
              <a:ext cx="2540000" cy="3841474"/>
            </a:xfrm>
            <a:prstGeom prst="snip1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3789052" y="1941443"/>
              <a:ext cx="426243" cy="426243"/>
            </a:xfrm>
            <a:prstGeom prst="rtTriangle">
              <a:avLst/>
            </a:prstGeom>
            <a:gradFill flip="none" rotWithShape="1">
              <a:gsLst>
                <a:gs pos="0">
                  <a:schemeClr val="accent2"/>
                </a:gs>
                <a:gs pos="57000">
                  <a:schemeClr val="accent2"/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76705" y="1908068"/>
            <a:ext cx="2540000" cy="3841474"/>
            <a:chOff x="7976705" y="1941443"/>
            <a:chExt cx="2540000" cy="3841474"/>
          </a:xfrm>
        </p:grpSpPr>
        <p:sp>
          <p:nvSpPr>
            <p:cNvPr id="12" name="矩形: 剪去单角 11"/>
            <p:cNvSpPr/>
            <p:nvPr/>
          </p:nvSpPr>
          <p:spPr>
            <a:xfrm>
              <a:off x="7976705" y="1941443"/>
              <a:ext cx="2540000" cy="3841474"/>
            </a:xfrm>
            <a:prstGeom prst="snip1Rect">
              <a:avLst/>
            </a:prstGeom>
            <a:gradFill flip="none" rotWithShape="1">
              <a:gsLst>
                <a:gs pos="0">
                  <a:srgbClr val="02458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>
              <a:off x="10090461" y="1941443"/>
              <a:ext cx="426243" cy="426243"/>
            </a:xfrm>
            <a:prstGeom prst="rtTriangle">
              <a:avLst/>
            </a:prstGeom>
            <a:gradFill flip="none" rotWithShape="1">
              <a:gsLst>
                <a:gs pos="0">
                  <a:schemeClr val="accent2"/>
                </a:gs>
                <a:gs pos="57000">
                  <a:schemeClr val="accent2"/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26001" y="1415428"/>
            <a:ext cx="2540000" cy="3841474"/>
            <a:chOff x="4826001" y="1941443"/>
            <a:chExt cx="2540000" cy="3841474"/>
          </a:xfrm>
        </p:grpSpPr>
        <p:grpSp>
          <p:nvGrpSpPr>
            <p:cNvPr id="20" name="组合 19"/>
            <p:cNvGrpSpPr/>
            <p:nvPr/>
          </p:nvGrpSpPr>
          <p:grpSpPr>
            <a:xfrm>
              <a:off x="4826001" y="1941443"/>
              <a:ext cx="2540000" cy="3841474"/>
              <a:chOff x="2565400" y="1714500"/>
              <a:chExt cx="2540000" cy="3841474"/>
            </a:xfrm>
          </p:grpSpPr>
          <p:sp>
            <p:nvSpPr>
              <p:cNvPr id="35" name="矩形: 剪去单角 34"/>
              <p:cNvSpPr/>
              <p:nvPr/>
            </p:nvSpPr>
            <p:spPr>
              <a:xfrm>
                <a:off x="2565400" y="1714500"/>
                <a:ext cx="2540000" cy="3841474"/>
              </a:xfrm>
              <a:prstGeom prst="snip1Rect">
                <a:avLst/>
              </a:prstGeom>
              <a:gradFill flip="none" rotWithShape="1">
                <a:gsLst>
                  <a:gs pos="0">
                    <a:srgbClr val="024581"/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419100" dist="1905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>
                <a:off x="4679156" y="1714500"/>
                <a:ext cx="426243" cy="426243"/>
              </a:xfrm>
              <a:prstGeom prst="rtTriangle">
                <a:avLst/>
              </a:prstGeom>
              <a:gradFill flip="none" rotWithShape="1">
                <a:gsLst>
                  <a:gs pos="17000">
                    <a:srgbClr val="035CAC">
                      <a:lumMod val="75000"/>
                    </a:srgbClr>
                  </a:gs>
                  <a:gs pos="100000">
                    <a:srgbClr val="047CEA"/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153026" y="2662030"/>
              <a:ext cx="1885950" cy="2918460"/>
              <a:chOff x="5153026" y="2686050"/>
              <a:chExt cx="1885950" cy="291846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5581650" y="2686050"/>
                <a:ext cx="145732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153026" y="2904259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153026" y="3122468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153026" y="3340677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153026" y="3558886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153026" y="3777095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直接连接符 27"/>
              <p:cNvCxnSpPr/>
              <p:nvPr/>
            </p:nvCxnSpPr>
            <p:spPr>
              <a:xfrm>
                <a:off x="5153026" y="3995304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153026" y="4213513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>
                <a:off x="5153026" y="4431722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直接连接符 30"/>
              <p:cNvCxnSpPr/>
              <p:nvPr/>
            </p:nvCxnSpPr>
            <p:spPr>
              <a:xfrm>
                <a:off x="5153026" y="4649931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直接连接符 31"/>
              <p:cNvCxnSpPr/>
              <p:nvPr/>
            </p:nvCxnSpPr>
            <p:spPr>
              <a:xfrm>
                <a:off x="5153026" y="4868140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直接连接符 32"/>
              <p:cNvCxnSpPr/>
              <p:nvPr/>
            </p:nvCxnSpPr>
            <p:spPr>
              <a:xfrm>
                <a:off x="5153026" y="5086350"/>
                <a:ext cx="128587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789420" y="5604510"/>
                <a:ext cx="24955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7" name="Freeform 1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 bwMode="auto">
          <a:xfrm>
            <a:off x="9017293" y="2460122"/>
            <a:ext cx="458824" cy="448525"/>
          </a:xfrm>
          <a:custGeom>
            <a:avLst/>
            <a:gdLst>
              <a:gd name="T0" fmla="*/ 281 w 312"/>
              <a:gd name="T1" fmla="*/ 174 h 305"/>
              <a:gd name="T2" fmla="*/ 312 w 312"/>
              <a:gd name="T3" fmla="*/ 174 h 305"/>
              <a:gd name="T4" fmla="*/ 312 w 312"/>
              <a:gd name="T5" fmla="*/ 305 h 305"/>
              <a:gd name="T6" fmla="*/ 230 w 312"/>
              <a:gd name="T7" fmla="*/ 271 h 305"/>
              <a:gd name="T8" fmla="*/ 0 w 312"/>
              <a:gd name="T9" fmla="*/ 271 h 305"/>
              <a:gd name="T10" fmla="*/ 0 w 312"/>
              <a:gd name="T11" fmla="*/ 0 h 305"/>
              <a:gd name="T12" fmla="*/ 312 w 312"/>
              <a:gd name="T13" fmla="*/ 0 h 305"/>
              <a:gd name="T14" fmla="*/ 312 w 312"/>
              <a:gd name="T15" fmla="*/ 137 h 305"/>
              <a:gd name="T16" fmla="*/ 84 w 312"/>
              <a:gd name="T17" fmla="*/ 137 h 305"/>
              <a:gd name="T18" fmla="*/ 84 w 312"/>
              <a:gd name="T19" fmla="*/ 105 h 305"/>
              <a:gd name="T20" fmla="*/ 281 w 312"/>
              <a:gd name="T21" fmla="*/ 105 h 305"/>
              <a:gd name="T22" fmla="*/ 281 w 312"/>
              <a:gd name="T23" fmla="*/ 32 h 305"/>
              <a:gd name="T24" fmla="*/ 30 w 312"/>
              <a:gd name="T25" fmla="*/ 32 h 305"/>
              <a:gd name="T26" fmla="*/ 30 w 312"/>
              <a:gd name="T27" fmla="*/ 240 h 305"/>
              <a:gd name="T28" fmla="*/ 236 w 312"/>
              <a:gd name="T29" fmla="*/ 240 h 305"/>
              <a:gd name="T30" fmla="*/ 281 w 312"/>
              <a:gd name="T31" fmla="*/ 259 h 305"/>
              <a:gd name="T32" fmla="*/ 281 w 312"/>
              <a:gd name="T33" fmla="*/ 17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2" h="305">
                <a:moveTo>
                  <a:pt x="281" y="174"/>
                </a:moveTo>
                <a:lnTo>
                  <a:pt x="312" y="174"/>
                </a:lnTo>
                <a:lnTo>
                  <a:pt x="312" y="305"/>
                </a:lnTo>
                <a:lnTo>
                  <a:pt x="230" y="271"/>
                </a:lnTo>
                <a:lnTo>
                  <a:pt x="0" y="271"/>
                </a:lnTo>
                <a:lnTo>
                  <a:pt x="0" y="0"/>
                </a:lnTo>
                <a:lnTo>
                  <a:pt x="312" y="0"/>
                </a:lnTo>
                <a:lnTo>
                  <a:pt x="312" y="137"/>
                </a:lnTo>
                <a:lnTo>
                  <a:pt x="84" y="137"/>
                </a:lnTo>
                <a:lnTo>
                  <a:pt x="84" y="105"/>
                </a:lnTo>
                <a:lnTo>
                  <a:pt x="281" y="105"/>
                </a:lnTo>
                <a:lnTo>
                  <a:pt x="281" y="32"/>
                </a:lnTo>
                <a:lnTo>
                  <a:pt x="30" y="32"/>
                </a:lnTo>
                <a:lnTo>
                  <a:pt x="30" y="240"/>
                </a:lnTo>
                <a:lnTo>
                  <a:pt x="236" y="240"/>
                </a:lnTo>
                <a:lnTo>
                  <a:pt x="281" y="259"/>
                </a:lnTo>
                <a:lnTo>
                  <a:pt x="281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>
            <a:spLocks noEditPoints="1"/>
          </p:cNvSpPr>
          <p:nvPr/>
        </p:nvSpPr>
        <p:spPr bwMode="auto">
          <a:xfrm>
            <a:off x="2668822" y="2431914"/>
            <a:ext cx="552948" cy="539714"/>
          </a:xfrm>
          <a:custGeom>
            <a:avLst/>
            <a:gdLst>
              <a:gd name="T0" fmla="*/ 167 w 804"/>
              <a:gd name="T1" fmla="*/ 100 h 784"/>
              <a:gd name="T2" fmla="*/ 215 w 804"/>
              <a:gd name="T3" fmla="*/ 148 h 784"/>
              <a:gd name="T4" fmla="*/ 190 w 804"/>
              <a:gd name="T5" fmla="*/ 170 h 784"/>
              <a:gd name="T6" fmla="*/ 190 w 804"/>
              <a:gd name="T7" fmla="*/ 594 h 784"/>
              <a:gd name="T8" fmla="*/ 614 w 804"/>
              <a:gd name="T9" fmla="*/ 594 h 784"/>
              <a:gd name="T10" fmla="*/ 614 w 804"/>
              <a:gd name="T11" fmla="*/ 170 h 784"/>
              <a:gd name="T12" fmla="*/ 353 w 804"/>
              <a:gd name="T13" fmla="*/ 86 h 784"/>
              <a:gd name="T14" fmla="*/ 335 w 804"/>
              <a:gd name="T15" fmla="*/ 21 h 784"/>
              <a:gd name="T16" fmla="*/ 661 w 804"/>
              <a:gd name="T17" fmla="*/ 123 h 784"/>
              <a:gd name="T18" fmla="*/ 661 w 804"/>
              <a:gd name="T19" fmla="*/ 641 h 784"/>
              <a:gd name="T20" fmla="*/ 143 w 804"/>
              <a:gd name="T21" fmla="*/ 641 h 784"/>
              <a:gd name="T22" fmla="*/ 143 w 804"/>
              <a:gd name="T23" fmla="*/ 123 h 784"/>
              <a:gd name="T24" fmla="*/ 167 w 804"/>
              <a:gd name="T25" fmla="*/ 100 h 784"/>
              <a:gd name="T26" fmla="*/ 437 w 804"/>
              <a:gd name="T27" fmla="*/ 370 h 784"/>
              <a:gd name="T28" fmla="*/ 390 w 804"/>
              <a:gd name="T29" fmla="*/ 417 h 784"/>
              <a:gd name="T30" fmla="*/ 131 w 804"/>
              <a:gd name="T31" fmla="*/ 158 h 784"/>
              <a:gd name="T32" fmla="*/ 178 w 804"/>
              <a:gd name="T33" fmla="*/ 111 h 784"/>
              <a:gd name="T34" fmla="*/ 437 w 804"/>
              <a:gd name="T35" fmla="*/ 370 h 784"/>
              <a:gd name="T36" fmla="*/ 241 w 804"/>
              <a:gd name="T37" fmla="*/ 268 h 784"/>
              <a:gd name="T38" fmla="*/ 287 w 804"/>
              <a:gd name="T39" fmla="*/ 220 h 784"/>
              <a:gd name="T40" fmla="*/ 335 w 804"/>
              <a:gd name="T41" fmla="*/ 268 h 784"/>
              <a:gd name="T42" fmla="*/ 310 w 804"/>
              <a:gd name="T43" fmla="*/ 288 h 784"/>
              <a:gd name="T44" fmla="*/ 289 w 804"/>
              <a:gd name="T45" fmla="*/ 316 h 784"/>
              <a:gd name="T46" fmla="*/ 241 w 804"/>
              <a:gd name="T47" fmla="*/ 268 h 784"/>
              <a:gd name="T48" fmla="*/ 206 w 804"/>
              <a:gd name="T49" fmla="*/ 359 h 784"/>
              <a:gd name="T50" fmla="*/ 271 w 804"/>
              <a:gd name="T51" fmla="*/ 377 h 784"/>
              <a:gd name="T52" fmla="*/ 400 w 804"/>
              <a:gd name="T53" fmla="*/ 515 h 784"/>
              <a:gd name="T54" fmla="*/ 538 w 804"/>
              <a:gd name="T55" fmla="*/ 387 h 784"/>
              <a:gd name="T56" fmla="*/ 410 w 804"/>
              <a:gd name="T57" fmla="*/ 249 h 784"/>
              <a:gd name="T58" fmla="*/ 396 w 804"/>
              <a:gd name="T59" fmla="*/ 249 h 784"/>
              <a:gd name="T60" fmla="*/ 379 w 804"/>
              <a:gd name="T61" fmla="*/ 184 h 784"/>
              <a:gd name="T62" fmla="*/ 546 w 804"/>
              <a:gd name="T63" fmla="*/ 241 h 784"/>
              <a:gd name="T64" fmla="*/ 546 w 804"/>
              <a:gd name="T65" fmla="*/ 523 h 784"/>
              <a:gd name="T66" fmla="*/ 263 w 804"/>
              <a:gd name="T67" fmla="*/ 523 h 784"/>
              <a:gd name="T68" fmla="*/ 206 w 804"/>
              <a:gd name="T69" fmla="*/ 359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4" h="784">
                <a:moveTo>
                  <a:pt x="167" y="100"/>
                </a:moveTo>
                <a:cubicBezTo>
                  <a:pt x="215" y="148"/>
                  <a:pt x="215" y="148"/>
                  <a:pt x="215" y="148"/>
                </a:cubicBezTo>
                <a:cubicBezTo>
                  <a:pt x="206" y="154"/>
                  <a:pt x="198" y="162"/>
                  <a:pt x="190" y="170"/>
                </a:cubicBezTo>
                <a:cubicBezTo>
                  <a:pt x="73" y="287"/>
                  <a:pt x="73" y="477"/>
                  <a:pt x="190" y="594"/>
                </a:cubicBezTo>
                <a:cubicBezTo>
                  <a:pt x="307" y="711"/>
                  <a:pt x="497" y="711"/>
                  <a:pt x="614" y="594"/>
                </a:cubicBezTo>
                <a:cubicBezTo>
                  <a:pt x="731" y="477"/>
                  <a:pt x="731" y="287"/>
                  <a:pt x="614" y="170"/>
                </a:cubicBezTo>
                <a:cubicBezTo>
                  <a:pt x="543" y="99"/>
                  <a:pt x="445" y="71"/>
                  <a:pt x="353" y="86"/>
                </a:cubicBezTo>
                <a:cubicBezTo>
                  <a:pt x="335" y="21"/>
                  <a:pt x="335" y="21"/>
                  <a:pt x="335" y="21"/>
                </a:cubicBezTo>
                <a:cubicBezTo>
                  <a:pt x="450" y="0"/>
                  <a:pt x="573" y="34"/>
                  <a:pt x="661" y="123"/>
                </a:cubicBezTo>
                <a:cubicBezTo>
                  <a:pt x="804" y="266"/>
                  <a:pt x="804" y="498"/>
                  <a:pt x="661" y="641"/>
                </a:cubicBezTo>
                <a:cubicBezTo>
                  <a:pt x="518" y="784"/>
                  <a:pt x="286" y="784"/>
                  <a:pt x="143" y="641"/>
                </a:cubicBezTo>
                <a:cubicBezTo>
                  <a:pt x="0" y="498"/>
                  <a:pt x="0" y="266"/>
                  <a:pt x="143" y="123"/>
                </a:cubicBezTo>
                <a:cubicBezTo>
                  <a:pt x="151" y="115"/>
                  <a:pt x="159" y="107"/>
                  <a:pt x="167" y="100"/>
                </a:cubicBezTo>
                <a:close/>
                <a:moveTo>
                  <a:pt x="437" y="370"/>
                </a:moveTo>
                <a:cubicBezTo>
                  <a:pt x="390" y="417"/>
                  <a:pt x="390" y="417"/>
                  <a:pt x="390" y="417"/>
                </a:cubicBezTo>
                <a:cubicBezTo>
                  <a:pt x="131" y="158"/>
                  <a:pt x="131" y="158"/>
                  <a:pt x="131" y="158"/>
                </a:cubicBezTo>
                <a:cubicBezTo>
                  <a:pt x="178" y="111"/>
                  <a:pt x="178" y="111"/>
                  <a:pt x="178" y="111"/>
                </a:cubicBezTo>
                <a:lnTo>
                  <a:pt x="437" y="370"/>
                </a:lnTo>
                <a:close/>
                <a:moveTo>
                  <a:pt x="241" y="268"/>
                </a:moveTo>
                <a:cubicBezTo>
                  <a:pt x="253" y="249"/>
                  <a:pt x="269" y="233"/>
                  <a:pt x="287" y="220"/>
                </a:cubicBezTo>
                <a:cubicBezTo>
                  <a:pt x="335" y="268"/>
                  <a:pt x="335" y="268"/>
                  <a:pt x="335" y="268"/>
                </a:cubicBezTo>
                <a:cubicBezTo>
                  <a:pt x="326" y="274"/>
                  <a:pt x="318" y="280"/>
                  <a:pt x="310" y="288"/>
                </a:cubicBezTo>
                <a:cubicBezTo>
                  <a:pt x="302" y="296"/>
                  <a:pt x="295" y="306"/>
                  <a:pt x="289" y="316"/>
                </a:cubicBezTo>
                <a:lnTo>
                  <a:pt x="241" y="268"/>
                </a:lnTo>
                <a:close/>
                <a:moveTo>
                  <a:pt x="206" y="359"/>
                </a:moveTo>
                <a:cubicBezTo>
                  <a:pt x="271" y="377"/>
                  <a:pt x="271" y="377"/>
                  <a:pt x="271" y="377"/>
                </a:cubicBezTo>
                <a:cubicBezTo>
                  <a:pt x="269" y="450"/>
                  <a:pt x="326" y="512"/>
                  <a:pt x="400" y="515"/>
                </a:cubicBezTo>
                <a:cubicBezTo>
                  <a:pt x="473" y="518"/>
                  <a:pt x="535" y="461"/>
                  <a:pt x="538" y="387"/>
                </a:cubicBezTo>
                <a:cubicBezTo>
                  <a:pt x="541" y="314"/>
                  <a:pt x="483" y="252"/>
                  <a:pt x="410" y="249"/>
                </a:cubicBezTo>
                <a:cubicBezTo>
                  <a:pt x="405" y="249"/>
                  <a:pt x="401" y="249"/>
                  <a:pt x="396" y="249"/>
                </a:cubicBezTo>
                <a:cubicBezTo>
                  <a:pt x="379" y="184"/>
                  <a:pt x="379" y="184"/>
                  <a:pt x="379" y="184"/>
                </a:cubicBezTo>
                <a:cubicBezTo>
                  <a:pt x="440" y="176"/>
                  <a:pt x="502" y="197"/>
                  <a:pt x="546" y="241"/>
                </a:cubicBezTo>
                <a:cubicBezTo>
                  <a:pt x="624" y="319"/>
                  <a:pt x="624" y="445"/>
                  <a:pt x="546" y="523"/>
                </a:cubicBezTo>
                <a:cubicBezTo>
                  <a:pt x="468" y="602"/>
                  <a:pt x="341" y="602"/>
                  <a:pt x="263" y="523"/>
                </a:cubicBezTo>
                <a:cubicBezTo>
                  <a:pt x="220" y="480"/>
                  <a:pt x="199" y="420"/>
                  <a:pt x="206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1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>
            <a:spLocks noEditPoints="1"/>
          </p:cNvSpPr>
          <p:nvPr/>
        </p:nvSpPr>
        <p:spPr bwMode="auto">
          <a:xfrm>
            <a:off x="5859408" y="2116942"/>
            <a:ext cx="473187" cy="474564"/>
          </a:xfrm>
          <a:custGeom>
            <a:avLst/>
            <a:gdLst>
              <a:gd name="T0" fmla="*/ 561 w 733"/>
              <a:gd name="T1" fmla="*/ 56 h 734"/>
              <a:gd name="T2" fmla="*/ 512 w 733"/>
              <a:gd name="T3" fmla="*/ 105 h 734"/>
              <a:gd name="T4" fmla="*/ 367 w 733"/>
              <a:gd name="T5" fmla="*/ 67 h 734"/>
              <a:gd name="T6" fmla="*/ 67 w 733"/>
              <a:gd name="T7" fmla="*/ 367 h 734"/>
              <a:gd name="T8" fmla="*/ 367 w 733"/>
              <a:gd name="T9" fmla="*/ 667 h 734"/>
              <a:gd name="T10" fmla="*/ 667 w 733"/>
              <a:gd name="T11" fmla="*/ 367 h 734"/>
              <a:gd name="T12" fmla="*/ 600 w 733"/>
              <a:gd name="T13" fmla="*/ 178 h 734"/>
              <a:gd name="T14" fmla="*/ 647 w 733"/>
              <a:gd name="T15" fmla="*/ 131 h 734"/>
              <a:gd name="T16" fmla="*/ 733 w 733"/>
              <a:gd name="T17" fmla="*/ 367 h 734"/>
              <a:gd name="T18" fmla="*/ 367 w 733"/>
              <a:gd name="T19" fmla="*/ 734 h 734"/>
              <a:gd name="T20" fmla="*/ 0 w 733"/>
              <a:gd name="T21" fmla="*/ 367 h 734"/>
              <a:gd name="T22" fmla="*/ 367 w 733"/>
              <a:gd name="T23" fmla="*/ 0 h 734"/>
              <a:gd name="T24" fmla="*/ 561 w 733"/>
              <a:gd name="T25" fmla="*/ 56 h 734"/>
              <a:gd name="T26" fmla="*/ 343 w 733"/>
              <a:gd name="T27" fmla="*/ 439 h 734"/>
              <a:gd name="T28" fmla="*/ 234 w 733"/>
              <a:gd name="T29" fmla="*/ 330 h 734"/>
              <a:gd name="T30" fmla="*/ 281 w 733"/>
              <a:gd name="T31" fmla="*/ 283 h 734"/>
              <a:gd name="T32" fmla="*/ 390 w 733"/>
              <a:gd name="T33" fmla="*/ 392 h 734"/>
              <a:gd name="T34" fmla="*/ 619 w 733"/>
              <a:gd name="T35" fmla="*/ 163 h 734"/>
              <a:gd name="T36" fmla="*/ 666 w 733"/>
              <a:gd name="T37" fmla="*/ 210 h 734"/>
              <a:gd name="T38" fmla="*/ 389 w 733"/>
              <a:gd name="T39" fmla="*/ 487 h 734"/>
              <a:gd name="T40" fmla="*/ 342 w 733"/>
              <a:gd name="T41" fmla="*/ 440 h 734"/>
              <a:gd name="T42" fmla="*/ 343 w 733"/>
              <a:gd name="T43" fmla="*/ 439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3" h="734">
                <a:moveTo>
                  <a:pt x="561" y="56"/>
                </a:moveTo>
                <a:cubicBezTo>
                  <a:pt x="512" y="105"/>
                  <a:pt x="512" y="105"/>
                  <a:pt x="512" y="105"/>
                </a:cubicBezTo>
                <a:cubicBezTo>
                  <a:pt x="468" y="80"/>
                  <a:pt x="418" y="67"/>
                  <a:pt x="367" y="67"/>
                </a:cubicBezTo>
                <a:cubicBezTo>
                  <a:pt x="201" y="67"/>
                  <a:pt x="67" y="201"/>
                  <a:pt x="67" y="367"/>
                </a:cubicBezTo>
                <a:cubicBezTo>
                  <a:pt x="67" y="533"/>
                  <a:pt x="201" y="667"/>
                  <a:pt x="367" y="667"/>
                </a:cubicBezTo>
                <a:cubicBezTo>
                  <a:pt x="532" y="667"/>
                  <a:pt x="667" y="533"/>
                  <a:pt x="667" y="367"/>
                </a:cubicBezTo>
                <a:cubicBezTo>
                  <a:pt x="667" y="295"/>
                  <a:pt x="642" y="229"/>
                  <a:pt x="600" y="178"/>
                </a:cubicBezTo>
                <a:cubicBezTo>
                  <a:pt x="647" y="131"/>
                  <a:pt x="647" y="131"/>
                  <a:pt x="647" y="131"/>
                </a:cubicBezTo>
                <a:cubicBezTo>
                  <a:pt x="703" y="197"/>
                  <a:pt x="733" y="280"/>
                  <a:pt x="733" y="367"/>
                </a:cubicBezTo>
                <a:cubicBezTo>
                  <a:pt x="733" y="569"/>
                  <a:pt x="569" y="734"/>
                  <a:pt x="367" y="734"/>
                </a:cubicBezTo>
                <a:cubicBezTo>
                  <a:pt x="164" y="734"/>
                  <a:pt x="0" y="569"/>
                  <a:pt x="0" y="367"/>
                </a:cubicBezTo>
                <a:cubicBezTo>
                  <a:pt x="0" y="164"/>
                  <a:pt x="164" y="0"/>
                  <a:pt x="367" y="0"/>
                </a:cubicBezTo>
                <a:cubicBezTo>
                  <a:pt x="438" y="0"/>
                  <a:pt x="505" y="21"/>
                  <a:pt x="561" y="56"/>
                </a:cubicBezTo>
                <a:close/>
                <a:moveTo>
                  <a:pt x="343" y="439"/>
                </a:moveTo>
                <a:cubicBezTo>
                  <a:pt x="234" y="330"/>
                  <a:pt x="234" y="330"/>
                  <a:pt x="234" y="330"/>
                </a:cubicBezTo>
                <a:cubicBezTo>
                  <a:pt x="281" y="283"/>
                  <a:pt x="281" y="283"/>
                  <a:pt x="281" y="283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619" y="163"/>
                  <a:pt x="619" y="163"/>
                  <a:pt x="619" y="163"/>
                </a:cubicBezTo>
                <a:cubicBezTo>
                  <a:pt x="666" y="210"/>
                  <a:pt x="666" y="210"/>
                  <a:pt x="666" y="210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42" y="440"/>
                  <a:pt x="342" y="440"/>
                  <a:pt x="342" y="440"/>
                </a:cubicBezTo>
                <a:cubicBezTo>
                  <a:pt x="343" y="439"/>
                  <a:pt x="343" y="439"/>
                  <a:pt x="343" y="4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1960063" y="3353702"/>
            <a:ext cx="1970467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1838945" y="3873754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2" name="直接连接符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2845708" y="3823861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43" name="矩形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8241517" y="3413162"/>
            <a:ext cx="2010376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8140354" y="3933214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5" name="直接连接符 4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9147117" y="3883321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46" name="矩形 4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110768" y="2977713"/>
            <a:ext cx="1970467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请替换文字内容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4989650" y="3497765"/>
            <a:ext cx="221270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直接连接符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5996413" y="3447872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49" name="MH_SubTitle_1"/>
          <p:cNvSpPr txBox="1"/>
          <p:nvPr>
            <p:custDataLst>
              <p:tags r:id="rId1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履历及入职感受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3889 L 3.54167E-6 -0.1481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4167E-6 0.03843 L 3.54167E-6 -3.33333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9 L 0 -0.14815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.03843 L 0 -2.59259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3889 L -3.54167E-6 -0.14814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0.03843 L -3.54167E-6 -3.33333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3 -4.44444E-6 L 3.54167E-6 -4.44444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7.40741E-7 L -3.54167E-6 7.40741E-7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-3.33333E-6 L 0 -3.33333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0" grpId="1"/>
      <p:bldP spid="41" grpId="0"/>
      <p:bldP spid="43" grpId="0"/>
      <p:bldP spid="43" grpId="1"/>
      <p:bldP spid="44" grpId="0"/>
      <p:bldP spid="46" grpId="0"/>
      <p:bldP spid="46" grpId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3697210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4758271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5819333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6880394" y="3169640"/>
            <a:ext cx="1614398" cy="1614398"/>
          </a:xfrm>
          <a:prstGeom prst="ellipse">
            <a:avLst/>
          </a:prstGeom>
          <a:gradFill flip="none" rotWithShape="1">
            <a:gsLst>
              <a:gs pos="0">
                <a:srgbClr val="024581"/>
              </a:gs>
              <a:gs pos="100000">
                <a:schemeClr val="accent2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832267" y="1672570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zh-CN" altLang="en-US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998816" y="2144642"/>
            <a:ext cx="3242984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832267" y="5226743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zh-CN" altLang="en-US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998815" y="5712595"/>
            <a:ext cx="3242984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7279824" y="1672570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zh-CN" altLang="en-US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7446373" y="2144642"/>
            <a:ext cx="3242984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7279824" y="5226743"/>
            <a:ext cx="3576081" cy="41735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请替换文字内容</a:t>
            </a:r>
            <a:endParaRPr lang="zh-CN" altLang="en-US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7496117" y="5712595"/>
            <a:ext cx="3143496" cy="511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1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任意多边形 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2696369" y="4820611"/>
            <a:ext cx="1774824" cy="205581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-1" fmla="*/ 1801018 w 1801018"/>
              <a:gd name="connsiteY0-2" fmla="*/ 0 h 231775"/>
              <a:gd name="connsiteX1-3" fmla="*/ 1737518 w 1801018"/>
              <a:gd name="connsiteY1-4" fmla="*/ 127000 h 231775"/>
              <a:gd name="connsiteX2-5" fmla="*/ 73818 w 1801018"/>
              <a:gd name="connsiteY2-6" fmla="*/ 127000 h 231775"/>
              <a:gd name="connsiteX3-7" fmla="*/ 0 w 1801018"/>
              <a:gd name="connsiteY3-8" fmla="*/ 231775 h 231775"/>
              <a:gd name="connsiteX0-9" fmla="*/ 1786731 w 1786731"/>
              <a:gd name="connsiteY0-10" fmla="*/ 0 h 231775"/>
              <a:gd name="connsiteX1-11" fmla="*/ 1723231 w 1786731"/>
              <a:gd name="connsiteY1-12" fmla="*/ 127000 h 231775"/>
              <a:gd name="connsiteX2-13" fmla="*/ 59531 w 1786731"/>
              <a:gd name="connsiteY2-14" fmla="*/ 127000 h 231775"/>
              <a:gd name="connsiteX3-15" fmla="*/ 0 w 1786731"/>
              <a:gd name="connsiteY3-16" fmla="*/ 231775 h 231775"/>
              <a:gd name="connsiteX0-17" fmla="*/ 1779587 w 1779587"/>
              <a:gd name="connsiteY0-18" fmla="*/ 0 h 205581"/>
              <a:gd name="connsiteX1-19" fmla="*/ 1723231 w 1779587"/>
              <a:gd name="connsiteY1-20" fmla="*/ 100806 h 205581"/>
              <a:gd name="connsiteX2-21" fmla="*/ 59531 w 1779587"/>
              <a:gd name="connsiteY2-22" fmla="*/ 100806 h 205581"/>
              <a:gd name="connsiteX3-23" fmla="*/ 0 w 1779587"/>
              <a:gd name="connsiteY3-24" fmla="*/ 205581 h 205581"/>
              <a:gd name="connsiteX0-25" fmla="*/ 1774824 w 1774824"/>
              <a:gd name="connsiteY0-26" fmla="*/ 0 h 205581"/>
              <a:gd name="connsiteX1-27" fmla="*/ 1723231 w 1774824"/>
              <a:gd name="connsiteY1-28" fmla="*/ 100806 h 205581"/>
              <a:gd name="connsiteX2-29" fmla="*/ 59531 w 1774824"/>
              <a:gd name="connsiteY2-30" fmla="*/ 100806 h 205581"/>
              <a:gd name="connsiteX3-31" fmla="*/ 0 w 1774824"/>
              <a:gd name="connsiteY3-32" fmla="*/ 205581 h 2055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74824" h="205581">
                <a:moveTo>
                  <a:pt x="1774824" y="0"/>
                </a:moveTo>
                <a:lnTo>
                  <a:pt x="1723231" y="100806"/>
                </a:lnTo>
                <a:lnTo>
                  <a:pt x="59531" y="100806"/>
                </a:lnTo>
                <a:lnTo>
                  <a:pt x="0" y="205581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 10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 flipH="1">
            <a:off x="3316433" y="2946216"/>
            <a:ext cx="2205830" cy="191294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-1" fmla="*/ 1801018 w 1801018"/>
              <a:gd name="connsiteY0-2" fmla="*/ 0 h 231775"/>
              <a:gd name="connsiteX1-3" fmla="*/ 1737518 w 1801018"/>
              <a:gd name="connsiteY1-4" fmla="*/ 127000 h 231775"/>
              <a:gd name="connsiteX2-5" fmla="*/ 73818 w 1801018"/>
              <a:gd name="connsiteY2-6" fmla="*/ 127000 h 231775"/>
              <a:gd name="connsiteX3-7" fmla="*/ 0 w 1801018"/>
              <a:gd name="connsiteY3-8" fmla="*/ 231775 h 231775"/>
              <a:gd name="connsiteX0-9" fmla="*/ 1786731 w 1786731"/>
              <a:gd name="connsiteY0-10" fmla="*/ 0 h 231775"/>
              <a:gd name="connsiteX1-11" fmla="*/ 1723231 w 1786731"/>
              <a:gd name="connsiteY1-12" fmla="*/ 127000 h 231775"/>
              <a:gd name="connsiteX2-13" fmla="*/ 59531 w 1786731"/>
              <a:gd name="connsiteY2-14" fmla="*/ 127000 h 231775"/>
              <a:gd name="connsiteX3-15" fmla="*/ 0 w 1786731"/>
              <a:gd name="connsiteY3-16" fmla="*/ 231775 h 231775"/>
              <a:gd name="connsiteX0-17" fmla="*/ 1779587 w 1779587"/>
              <a:gd name="connsiteY0-18" fmla="*/ 0 h 205581"/>
              <a:gd name="connsiteX1-19" fmla="*/ 1723231 w 1779587"/>
              <a:gd name="connsiteY1-20" fmla="*/ 100806 h 205581"/>
              <a:gd name="connsiteX2-21" fmla="*/ 59531 w 1779587"/>
              <a:gd name="connsiteY2-22" fmla="*/ 100806 h 205581"/>
              <a:gd name="connsiteX3-23" fmla="*/ 0 w 1779587"/>
              <a:gd name="connsiteY3-24" fmla="*/ 205581 h 205581"/>
              <a:gd name="connsiteX0-25" fmla="*/ 1774824 w 1774824"/>
              <a:gd name="connsiteY0-26" fmla="*/ 0 h 205581"/>
              <a:gd name="connsiteX1-27" fmla="*/ 1723231 w 1774824"/>
              <a:gd name="connsiteY1-28" fmla="*/ 100806 h 205581"/>
              <a:gd name="connsiteX2-29" fmla="*/ 59531 w 1774824"/>
              <a:gd name="connsiteY2-30" fmla="*/ 100806 h 205581"/>
              <a:gd name="connsiteX3-31" fmla="*/ 0 w 1774824"/>
              <a:gd name="connsiteY3-32" fmla="*/ 205581 h 205581"/>
              <a:gd name="connsiteX0-33" fmla="*/ 2205830 w 2205830"/>
              <a:gd name="connsiteY0-34" fmla="*/ 0 h 191294"/>
              <a:gd name="connsiteX1-35" fmla="*/ 1723231 w 2205830"/>
              <a:gd name="connsiteY1-36" fmla="*/ 86519 h 191294"/>
              <a:gd name="connsiteX2-37" fmla="*/ 59531 w 2205830"/>
              <a:gd name="connsiteY2-38" fmla="*/ 86519 h 191294"/>
              <a:gd name="connsiteX3-39" fmla="*/ 0 w 2205830"/>
              <a:gd name="connsiteY3-40" fmla="*/ 191294 h 191294"/>
              <a:gd name="connsiteX0-41" fmla="*/ 2205830 w 2205830"/>
              <a:gd name="connsiteY0-42" fmla="*/ 0 h 191294"/>
              <a:gd name="connsiteX1-43" fmla="*/ 1723231 w 2205830"/>
              <a:gd name="connsiteY1-44" fmla="*/ 86519 h 191294"/>
              <a:gd name="connsiteX2-45" fmla="*/ 59531 w 2205830"/>
              <a:gd name="connsiteY2-46" fmla="*/ 86519 h 191294"/>
              <a:gd name="connsiteX3-47" fmla="*/ 0 w 2205830"/>
              <a:gd name="connsiteY3-48" fmla="*/ 191294 h 191294"/>
              <a:gd name="connsiteX0-49" fmla="*/ 2205830 w 2205830"/>
              <a:gd name="connsiteY0-50" fmla="*/ 0 h 191294"/>
              <a:gd name="connsiteX1-51" fmla="*/ 2151856 w 2205830"/>
              <a:gd name="connsiteY1-52" fmla="*/ 86519 h 191294"/>
              <a:gd name="connsiteX2-53" fmla="*/ 59531 w 2205830"/>
              <a:gd name="connsiteY2-54" fmla="*/ 86519 h 191294"/>
              <a:gd name="connsiteX3-55" fmla="*/ 0 w 2205830"/>
              <a:gd name="connsiteY3-56" fmla="*/ 191294 h 191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05830" h="191294">
                <a:moveTo>
                  <a:pt x="2205830" y="0"/>
                </a:moveTo>
                <a:lnTo>
                  <a:pt x="2151856" y="86519"/>
                </a:lnTo>
                <a:lnTo>
                  <a:pt x="59531" y="86519"/>
                </a:lnTo>
                <a:lnTo>
                  <a:pt x="0" y="191294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任意多边形 10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 flipH="1">
            <a:off x="6696275" y="4820611"/>
            <a:ext cx="1774824" cy="205581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-1" fmla="*/ 1801018 w 1801018"/>
              <a:gd name="connsiteY0-2" fmla="*/ 0 h 231775"/>
              <a:gd name="connsiteX1-3" fmla="*/ 1737518 w 1801018"/>
              <a:gd name="connsiteY1-4" fmla="*/ 127000 h 231775"/>
              <a:gd name="connsiteX2-5" fmla="*/ 73818 w 1801018"/>
              <a:gd name="connsiteY2-6" fmla="*/ 127000 h 231775"/>
              <a:gd name="connsiteX3-7" fmla="*/ 0 w 1801018"/>
              <a:gd name="connsiteY3-8" fmla="*/ 231775 h 231775"/>
              <a:gd name="connsiteX0-9" fmla="*/ 1786731 w 1786731"/>
              <a:gd name="connsiteY0-10" fmla="*/ 0 h 231775"/>
              <a:gd name="connsiteX1-11" fmla="*/ 1723231 w 1786731"/>
              <a:gd name="connsiteY1-12" fmla="*/ 127000 h 231775"/>
              <a:gd name="connsiteX2-13" fmla="*/ 59531 w 1786731"/>
              <a:gd name="connsiteY2-14" fmla="*/ 127000 h 231775"/>
              <a:gd name="connsiteX3-15" fmla="*/ 0 w 1786731"/>
              <a:gd name="connsiteY3-16" fmla="*/ 231775 h 231775"/>
              <a:gd name="connsiteX0-17" fmla="*/ 1779587 w 1779587"/>
              <a:gd name="connsiteY0-18" fmla="*/ 0 h 205581"/>
              <a:gd name="connsiteX1-19" fmla="*/ 1723231 w 1779587"/>
              <a:gd name="connsiteY1-20" fmla="*/ 100806 h 205581"/>
              <a:gd name="connsiteX2-21" fmla="*/ 59531 w 1779587"/>
              <a:gd name="connsiteY2-22" fmla="*/ 100806 h 205581"/>
              <a:gd name="connsiteX3-23" fmla="*/ 0 w 1779587"/>
              <a:gd name="connsiteY3-24" fmla="*/ 205581 h 205581"/>
              <a:gd name="connsiteX0-25" fmla="*/ 1774824 w 1774824"/>
              <a:gd name="connsiteY0-26" fmla="*/ 0 h 205581"/>
              <a:gd name="connsiteX1-27" fmla="*/ 1723231 w 1774824"/>
              <a:gd name="connsiteY1-28" fmla="*/ 100806 h 205581"/>
              <a:gd name="connsiteX2-29" fmla="*/ 59531 w 1774824"/>
              <a:gd name="connsiteY2-30" fmla="*/ 100806 h 205581"/>
              <a:gd name="connsiteX3-31" fmla="*/ 0 w 1774824"/>
              <a:gd name="connsiteY3-32" fmla="*/ 205581 h 2055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74824" h="205581">
                <a:moveTo>
                  <a:pt x="1774824" y="0"/>
                </a:moveTo>
                <a:lnTo>
                  <a:pt x="1723231" y="100806"/>
                </a:lnTo>
                <a:lnTo>
                  <a:pt x="59531" y="100806"/>
                </a:lnTo>
                <a:lnTo>
                  <a:pt x="0" y="205581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 11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7814507" y="2923496"/>
            <a:ext cx="1050924" cy="189706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-1" fmla="*/ 1801018 w 1801018"/>
              <a:gd name="connsiteY0-2" fmla="*/ 0 h 231775"/>
              <a:gd name="connsiteX1-3" fmla="*/ 1737518 w 1801018"/>
              <a:gd name="connsiteY1-4" fmla="*/ 127000 h 231775"/>
              <a:gd name="connsiteX2-5" fmla="*/ 73818 w 1801018"/>
              <a:gd name="connsiteY2-6" fmla="*/ 127000 h 231775"/>
              <a:gd name="connsiteX3-7" fmla="*/ 0 w 1801018"/>
              <a:gd name="connsiteY3-8" fmla="*/ 231775 h 231775"/>
              <a:gd name="connsiteX0-9" fmla="*/ 1786731 w 1786731"/>
              <a:gd name="connsiteY0-10" fmla="*/ 0 h 231775"/>
              <a:gd name="connsiteX1-11" fmla="*/ 1723231 w 1786731"/>
              <a:gd name="connsiteY1-12" fmla="*/ 127000 h 231775"/>
              <a:gd name="connsiteX2-13" fmla="*/ 59531 w 1786731"/>
              <a:gd name="connsiteY2-14" fmla="*/ 127000 h 231775"/>
              <a:gd name="connsiteX3-15" fmla="*/ 0 w 1786731"/>
              <a:gd name="connsiteY3-16" fmla="*/ 231775 h 231775"/>
              <a:gd name="connsiteX0-17" fmla="*/ 1779587 w 1779587"/>
              <a:gd name="connsiteY0-18" fmla="*/ 0 h 205581"/>
              <a:gd name="connsiteX1-19" fmla="*/ 1723231 w 1779587"/>
              <a:gd name="connsiteY1-20" fmla="*/ 100806 h 205581"/>
              <a:gd name="connsiteX2-21" fmla="*/ 59531 w 1779587"/>
              <a:gd name="connsiteY2-22" fmla="*/ 100806 h 205581"/>
              <a:gd name="connsiteX3-23" fmla="*/ 0 w 1779587"/>
              <a:gd name="connsiteY3-24" fmla="*/ 205581 h 205581"/>
              <a:gd name="connsiteX0-25" fmla="*/ 1774824 w 1774824"/>
              <a:gd name="connsiteY0-26" fmla="*/ 0 h 205581"/>
              <a:gd name="connsiteX1-27" fmla="*/ 1723231 w 1774824"/>
              <a:gd name="connsiteY1-28" fmla="*/ 100806 h 205581"/>
              <a:gd name="connsiteX2-29" fmla="*/ 59531 w 1774824"/>
              <a:gd name="connsiteY2-30" fmla="*/ 100806 h 205581"/>
              <a:gd name="connsiteX3-31" fmla="*/ 0 w 1774824"/>
              <a:gd name="connsiteY3-32" fmla="*/ 205581 h 205581"/>
              <a:gd name="connsiteX0-33" fmla="*/ 1774824 w 1774824"/>
              <a:gd name="connsiteY0-34" fmla="*/ 0 h 205581"/>
              <a:gd name="connsiteX1-35" fmla="*/ 986631 w 1774824"/>
              <a:gd name="connsiteY1-36" fmla="*/ 103981 h 205581"/>
              <a:gd name="connsiteX2-37" fmla="*/ 59531 w 1774824"/>
              <a:gd name="connsiteY2-38" fmla="*/ 100806 h 205581"/>
              <a:gd name="connsiteX3-39" fmla="*/ 0 w 1774824"/>
              <a:gd name="connsiteY3-40" fmla="*/ 205581 h 205581"/>
              <a:gd name="connsiteX0-41" fmla="*/ 1050924 w 1050924"/>
              <a:gd name="connsiteY0-42" fmla="*/ 0 h 189706"/>
              <a:gd name="connsiteX1-43" fmla="*/ 986631 w 1050924"/>
              <a:gd name="connsiteY1-44" fmla="*/ 88106 h 189706"/>
              <a:gd name="connsiteX2-45" fmla="*/ 59531 w 1050924"/>
              <a:gd name="connsiteY2-46" fmla="*/ 84931 h 189706"/>
              <a:gd name="connsiteX3-47" fmla="*/ 0 w 1050924"/>
              <a:gd name="connsiteY3-48" fmla="*/ 189706 h 1897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50924" h="189706">
                <a:moveTo>
                  <a:pt x="1050924" y="0"/>
                </a:moveTo>
                <a:lnTo>
                  <a:pt x="986631" y="88106"/>
                </a:lnTo>
                <a:lnTo>
                  <a:pt x="59531" y="84931"/>
                </a:lnTo>
                <a:lnTo>
                  <a:pt x="0" y="189706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直接连接符 2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8937235" y="2098716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1" name="直接连接符 3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2489678" y="2098716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2" name="直接连接符 3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8937235" y="5669232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3" name="直接连接符 32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2489678" y="5669232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pic>
        <p:nvPicPr>
          <p:cNvPr id="34" name="图形 33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1" cstate="print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70092" y="3759341"/>
            <a:ext cx="435002" cy="435000"/>
          </a:xfrm>
          <a:prstGeom prst="rect">
            <a:avLst/>
          </a:prstGeom>
        </p:spPr>
      </p:pic>
      <p:pic>
        <p:nvPicPr>
          <p:cNvPr id="35" name="图形 3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9689" y="3772324"/>
            <a:ext cx="269442" cy="409030"/>
          </a:xfrm>
          <a:prstGeom prst="rect">
            <a:avLst/>
          </a:prstGeom>
        </p:spPr>
      </p:pic>
      <p:pic>
        <p:nvPicPr>
          <p:cNvPr id="36" name="图形 35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4200" y="3752845"/>
            <a:ext cx="402540" cy="447988"/>
          </a:xfrm>
          <a:prstGeom prst="rect">
            <a:avLst/>
          </a:prstGeom>
        </p:spPr>
      </p:pic>
      <p:pic>
        <p:nvPicPr>
          <p:cNvPr id="37" name="图形 3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3639" y="3793425"/>
            <a:ext cx="405786" cy="366830"/>
          </a:xfrm>
          <a:prstGeom prst="rect">
            <a:avLst/>
          </a:prstGeom>
        </p:spPr>
      </p:pic>
      <p:sp>
        <p:nvSpPr>
          <p:cNvPr id="38" name="MH_SubTitle_1"/>
          <p:cNvSpPr txBox="1"/>
          <p:nvPr>
            <p:custDataLst>
              <p:tags r:id="rId9"/>
            </p:custDataLst>
          </p:nvPr>
        </p:nvSpPr>
        <p:spPr>
          <a:xfrm>
            <a:off x="552721" y="456888"/>
            <a:ext cx="2689489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履历及入职感受</a:t>
            </a:r>
            <a:endParaRPr lang="zh-CN" altLang="en-US" sz="24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5312 -1.11111E-6 L -2.08333E-7 -1.11111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7018 -1.11111E-6 L -1.04167E-6 -1.1111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5729 -1.11111E-6 L 4.16667E-7 -1.11111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7031 -1.11111E-6 L 1.25E-6 -1.1111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506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6 -0.0676 L -2.08333E-6 2.96296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decel="506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6 -0.0676 L -2.08333E-6 2.96296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decel="506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022E-16 0.06829 L 1.11022E-16 -2.59259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4" presetClass="path" presetSubtype="0" decel="506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75E-6 0.06829 L -3.75E-6 -2.59259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109" y="0"/>
              <a:ext cx="2927891" cy="440916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448838"/>
              <a:ext cx="2927891" cy="440916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4264" cy="6772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838" y="1777500"/>
              <a:ext cx="746895" cy="73919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83" y="651353"/>
              <a:ext cx="429274" cy="42484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7736" y="6180790"/>
              <a:ext cx="684264" cy="67721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408" y="5585412"/>
              <a:ext cx="746895" cy="73919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2653" y="4459265"/>
              <a:ext cx="429274" cy="424848"/>
            </a:xfrm>
            <a:prstGeom prst="rect">
              <a:avLst/>
            </a:prstGeom>
          </p:spPr>
        </p:pic>
      </p:grpSp>
      <p:sp>
        <p:nvSpPr>
          <p:cNvPr id="93" name="文本框 92"/>
          <p:cNvSpPr txBox="1"/>
          <p:nvPr/>
        </p:nvSpPr>
        <p:spPr>
          <a:xfrm>
            <a:off x="4872133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5890305" y="906505"/>
            <a:ext cx="14334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600" dirty="0">
                <a:gradFill>
                  <a:gsLst>
                    <a:gs pos="100000">
                      <a:srgbClr val="024581"/>
                    </a:gs>
                    <a:gs pos="0">
                      <a:srgbClr val="00C3C7"/>
                    </a:gs>
                  </a:gsLst>
                  <a:lin ang="10800000" scaled="1"/>
                </a:gradFill>
                <a:cs typeface="+mn-ea"/>
                <a:sym typeface="+mn-lt"/>
              </a:rPr>
              <a:t>2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024581"/>
                  </a:gs>
                  <a:gs pos="0">
                    <a:srgbClr val="00C3C7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TextBox 21"/>
          <p:cNvSpPr txBox="1"/>
          <p:nvPr/>
        </p:nvSpPr>
        <p:spPr>
          <a:xfrm>
            <a:off x="2954014" y="3478899"/>
            <a:ext cx="6283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重点工作及收获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D3868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3230880" y="4628025"/>
            <a:ext cx="5730240" cy="61492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2D3868"/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A wonderful serenity has taken possession of my entire soul, like these sweet mornings of spring which I enjoy with my whole heart. 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2D3868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1" grpId="0"/>
      <p:bldP spid="101" grpId="1"/>
      <p:bldP spid="102" grpId="0"/>
    </p:bldLst>
  </p:timing>
</p:sld>
</file>

<file path=ppt/tags/tag1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1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2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4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7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8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9.xml><?xml version="1.0" encoding="utf-8"?>
<p:tagLst xmlns:p="http://schemas.openxmlformats.org/presentationml/2006/main">
  <p:tag name="PA" val="v4.3.1"/>
</p:tagLst>
</file>

<file path=ppt/tags/tag2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0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1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2.xml><?xml version="1.0" encoding="utf-8"?>
<p:tagLst xmlns:p="http://schemas.openxmlformats.org/presentationml/2006/main">
  <p:tag name="PA" val="v4.3.3"/>
</p:tagLst>
</file>

<file path=ppt/tags/tag23.xml><?xml version="1.0" encoding="utf-8"?>
<p:tagLst xmlns:p="http://schemas.openxmlformats.org/presentationml/2006/main">
  <p:tag name="PA" val="v4.3.3"/>
</p:tagLst>
</file>

<file path=ppt/tags/tag24.xml><?xml version="1.0" encoding="utf-8"?>
<p:tagLst xmlns:p="http://schemas.openxmlformats.org/presentationml/2006/main">
  <p:tag name="PA" val="v4.3.3"/>
</p:tagLst>
</file>

<file path=ppt/tags/tag25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6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7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8.xml><?xml version="1.0" encoding="utf-8"?>
<p:tagLst xmlns:p="http://schemas.openxmlformats.org/presentationml/2006/main"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6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8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9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pptying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2360"/>
      </a:accent1>
      <a:accent2>
        <a:srgbClr val="01C2C6"/>
      </a:accent2>
      <a:accent3>
        <a:srgbClr val="75727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3vgali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4325</Words>
  <Application>WPS 演示</Application>
  <PresentationFormat>宽屏</PresentationFormat>
  <Paragraphs>433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50" baseType="lpstr">
      <vt:lpstr>Arial</vt:lpstr>
      <vt:lpstr>宋体</vt:lpstr>
      <vt:lpstr>Wingdings</vt:lpstr>
      <vt:lpstr>方正正黑简体</vt:lpstr>
      <vt:lpstr>黑体</vt:lpstr>
      <vt:lpstr>Arial Narrow</vt:lpstr>
      <vt:lpstr>微软雅黑</vt:lpstr>
      <vt:lpstr>Arial Unicode MS</vt:lpstr>
      <vt:lpstr>等线</vt:lpstr>
      <vt:lpstr>Roboto Condensed Light</vt:lpstr>
      <vt:lpstr>Verdana</vt:lpstr>
      <vt:lpstr>Source Sans Pro ExtraLight</vt:lpstr>
      <vt:lpstr>微软雅黑 Light</vt:lpstr>
      <vt:lpstr>Calibri</vt:lpstr>
      <vt:lpstr>Helvetica-Compressed</vt:lpstr>
      <vt:lpstr>Segoe Print</vt:lpstr>
      <vt:lpstr>MS PGothic</vt:lpstr>
      <vt:lpstr>Neris Thin</vt:lpstr>
      <vt:lpstr>Meiryo</vt:lpstr>
      <vt:lpstr>Yu Gothic UI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89</cp:revision>
  <dcterms:created xsi:type="dcterms:W3CDTF">2021-01-06T04:39:00Z</dcterms:created>
  <dcterms:modified xsi:type="dcterms:W3CDTF">2024-04-29T17:44:22Z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0A990D91053A4BF5B3B7ABBAEE73E3F9_13</vt:lpwstr>
  </property>
  <property fmtid="{D5CDD505-2E9C-101B-9397-08002B2CF9AE}" pid="3" name="KSOProductBuildVer">
    <vt:lpwstr>2052-12.1.0.16417</vt:lpwstr>
  </property>
</Properties>
</file>