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3" d="100"/>
          <a:sy n="113" d="100"/>
        </p:scale>
        <p:origin x="5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D20F2-67BE-498F-AA43-B203204446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F0CFD-B703-4948-B9CD-588C69F5091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F88DED-6D2C-4C58-AC55-ED42EBAD36AC}"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F25A41-8435-44E0-BF8D-DC58760D30CA}"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150773-0B2D-4ED5-A16B-FE9C6F21DCF3}"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84FDB-599F-4179-8F47-3E77936941AB}"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0606F4-1A27-41AE-858F-977805C4B05A}"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BB41F8-25A6-4AA1-AB52-A5D9047F2FFC}"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CF4D93A-53DE-4F68-A725-9ADC584F1D6E}"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F1A048-AA81-480E-ABFC-FC9175F548FB}"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6EF1B28-F5AF-4846-8505-1343EF6E0B80}"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093EC8-A967-4D1F-B409-E5F6DBCCE5F4}"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endParaRPr lang="zh-CN" altLang="zh-C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C46A25-13D3-40DE-8483-C23733964C24}"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endParaRPr lang="zh-CN" altLang="zh-C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zh-CN" altLang="zh-C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fontAlgn="base">
              <a:spcBef>
                <a:spcPct val="0"/>
              </a:spcBef>
              <a:spcAft>
                <a:spcPct val="0"/>
              </a:spcAft>
              <a:defRPr/>
            </a:pPr>
            <a:fld id="{8C14B109-D308-4A9F-BC80-C00C242B61DF}" type="slidenum">
              <a:rPr lang="zh-CN" altLang="zh-CN">
                <a:solidFill>
                  <a:prstClr val="black">
                    <a:tint val="75000"/>
                  </a:prstClr>
                </a:solidFill>
                <a:latin typeface="Arial" panose="020B0604020202020204" pitchFamily="34" charset="0"/>
              </a:rPr>
            </a:fld>
            <a:endParaRPr lang="zh-CN" altLang="zh-CN">
              <a:solidFill>
                <a:prstClr val="black">
                  <a:tint val="75000"/>
                </a:prstClr>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529" y="-297"/>
            <a:ext cx="12193057" cy="6858594"/>
          </a:xfrm>
          <a:prstGeom prst="rect">
            <a:avLst/>
          </a:prstGeom>
        </p:spPr>
      </p:pic>
      <p:grpSp>
        <p:nvGrpSpPr>
          <p:cNvPr id="25" name="组合 24"/>
          <p:cNvGrpSpPr/>
          <p:nvPr/>
        </p:nvGrpSpPr>
        <p:grpSpPr>
          <a:xfrm>
            <a:off x="4380600" y="1713600"/>
            <a:ext cx="3430800" cy="3430800"/>
            <a:chOff x="4380600" y="1713600"/>
            <a:chExt cx="3430800" cy="3430800"/>
          </a:xfrm>
        </p:grpSpPr>
        <p:sp>
          <p:nvSpPr>
            <p:cNvPr id="21" name="任意多边形 20"/>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文本框 23"/>
          <p:cNvSpPr txBox="1"/>
          <p:nvPr/>
        </p:nvSpPr>
        <p:spPr>
          <a:xfrm>
            <a:off x="4772136" y="2767281"/>
            <a:ext cx="2647729" cy="1323439"/>
          </a:xfrm>
          <a:prstGeom prst="rect">
            <a:avLst/>
          </a:prstGeom>
          <a:noFill/>
        </p:spPr>
        <p:txBody>
          <a:bodyPr wrap="square" rtlCol="0">
            <a:spAutoFit/>
          </a:bodyPr>
          <a:lstStyle/>
          <a:p>
            <a:pPr algn="ctr"/>
            <a:r>
              <a:rPr lang="zh-CN" altLang="en-US" sz="4000" dirty="0">
                <a:solidFill>
                  <a:prstClr val="white"/>
                </a:solidFill>
              </a:rPr>
              <a:t>优雅高贵通用模版</a:t>
            </a:r>
            <a:endParaRPr lang="zh-CN" altLang="en-US" sz="4000" dirty="0">
              <a:solidFill>
                <a:prstClr val="whit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rcRect/>
          <a:stretch>
            <a:fillRect/>
          </a:stretch>
        </p:blipFill>
        <p:spPr>
          <a:xfrm>
            <a:off x="0" y="-297"/>
            <a:ext cx="12192000" cy="6858296"/>
          </a:xfrm>
          <a:custGeom>
            <a:avLst/>
            <a:gdLst>
              <a:gd name="connsiteX0" fmla="*/ 0 w 12192000"/>
              <a:gd name="connsiteY0" fmla="*/ 0 h 6858296"/>
              <a:gd name="connsiteX1" fmla="*/ 2 w 12192000"/>
              <a:gd name="connsiteY1" fmla="*/ 0 h 6858296"/>
              <a:gd name="connsiteX2" fmla="*/ 12192000 w 12192000"/>
              <a:gd name="connsiteY2" fmla="*/ 6858296 h 6858296"/>
              <a:gd name="connsiteX3" fmla="*/ 0 w 12192000"/>
              <a:gd name="connsiteY3" fmla="*/ 6858296 h 6858296"/>
            </a:gdLst>
            <a:ahLst/>
            <a:cxnLst>
              <a:cxn ang="0">
                <a:pos x="connsiteX0" y="connsiteY0"/>
              </a:cxn>
              <a:cxn ang="0">
                <a:pos x="connsiteX1" y="connsiteY1"/>
              </a:cxn>
              <a:cxn ang="0">
                <a:pos x="connsiteX2" y="connsiteY2"/>
              </a:cxn>
              <a:cxn ang="0">
                <a:pos x="connsiteX3" y="connsiteY3"/>
              </a:cxn>
            </a:cxnLst>
            <a:rect l="l" t="t" r="r" b="b"/>
            <a:pathLst>
              <a:path w="12192000" h="6858296">
                <a:moveTo>
                  <a:pt x="0" y="0"/>
                </a:moveTo>
                <a:lnTo>
                  <a:pt x="2" y="0"/>
                </a:lnTo>
                <a:lnTo>
                  <a:pt x="12192000" y="6858296"/>
                </a:lnTo>
                <a:lnTo>
                  <a:pt x="0" y="6858296"/>
                </a:lnTo>
                <a:close/>
              </a:path>
            </a:pathLst>
          </a:custGeom>
        </p:spPr>
      </p:pic>
      <p:grpSp>
        <p:nvGrpSpPr>
          <p:cNvPr id="24" name="组合 23"/>
          <p:cNvGrpSpPr/>
          <p:nvPr/>
        </p:nvGrpSpPr>
        <p:grpSpPr>
          <a:xfrm>
            <a:off x="11064318" y="234297"/>
            <a:ext cx="745352" cy="743620"/>
            <a:chOff x="454638" y="234297"/>
            <a:chExt cx="745352" cy="743620"/>
          </a:xfrm>
        </p:grpSpPr>
        <p:grpSp>
          <p:nvGrpSpPr>
            <p:cNvPr id="25" name="组合 24"/>
            <p:cNvGrpSpPr/>
            <p:nvPr/>
          </p:nvGrpSpPr>
          <p:grpSpPr>
            <a:xfrm>
              <a:off x="454638" y="234297"/>
              <a:ext cx="745352" cy="743620"/>
              <a:chOff x="2481944" y="6134170"/>
              <a:chExt cx="995514" cy="993199"/>
            </a:xfrm>
          </p:grpSpPr>
          <p:sp>
            <p:nvSpPr>
              <p:cNvPr id="27" name="任意多边形 26"/>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文本框 25"/>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01</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57820" y="3875665"/>
            <a:ext cx="5360887" cy="1920203"/>
            <a:chOff x="822197" y="3875665"/>
            <a:chExt cx="5360887" cy="1920203"/>
          </a:xfrm>
        </p:grpSpPr>
        <p:grpSp>
          <p:nvGrpSpPr>
            <p:cNvPr id="43" name="组合 42"/>
            <p:cNvGrpSpPr/>
            <p:nvPr/>
          </p:nvGrpSpPr>
          <p:grpSpPr>
            <a:xfrm>
              <a:off x="933953" y="3875665"/>
              <a:ext cx="3788443" cy="913750"/>
              <a:chOff x="933953" y="3875665"/>
              <a:chExt cx="3788443" cy="913750"/>
            </a:xfrm>
          </p:grpSpPr>
          <p:grpSp>
            <p:nvGrpSpPr>
              <p:cNvPr id="32" name="组合 31"/>
              <p:cNvGrpSpPr/>
              <p:nvPr/>
            </p:nvGrpSpPr>
            <p:grpSpPr>
              <a:xfrm rot="5400000">
                <a:off x="2515904" y="2293714"/>
                <a:ext cx="624542" cy="3788443"/>
                <a:chOff x="4438650" y="4155141"/>
                <a:chExt cx="624542" cy="1060450"/>
              </a:xfrm>
              <a:noFill/>
            </p:grpSpPr>
            <p:cxnSp>
              <p:nvCxnSpPr>
                <p:cNvPr id="34" name="直接连接符 33"/>
                <p:cNvCxnSpPr/>
                <p:nvPr/>
              </p:nvCxnSpPr>
              <p:spPr>
                <a:xfrm>
                  <a:off x="4438651" y="4156445"/>
                  <a:ext cx="62454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438650" y="5214289"/>
                  <a:ext cx="62454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439771" y="4155141"/>
                  <a:ext cx="0" cy="106045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062398" y="4155141"/>
                  <a:ext cx="0" cy="20095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060017" y="5014474"/>
                  <a:ext cx="0" cy="20095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1554111" y="4081529"/>
                <a:ext cx="2548128" cy="707886"/>
              </a:xfrm>
              <a:prstGeom prst="rect">
                <a:avLst/>
              </a:prstGeom>
              <a:noFill/>
            </p:spPr>
            <p:txBody>
              <a:bodyPr wrap="square" rtlCol="0">
                <a:spAutoFit/>
              </a:bodyPr>
              <a:lstStyle/>
              <a:p>
                <a:pPr algn="ctr"/>
                <a:r>
                  <a:rPr lang="zh-CN" altLang="en-US" sz="4000" dirty="0">
                    <a:solidFill>
                      <a:prstClr val="white"/>
                    </a:solidFill>
                  </a:rPr>
                  <a:t>输入内容</a:t>
                </a:r>
                <a:endParaRPr lang="zh-CN" altLang="en-US" sz="4000" dirty="0">
                  <a:solidFill>
                    <a:prstClr val="white"/>
                  </a:solidFill>
                </a:endParaRPr>
              </a:p>
            </p:txBody>
          </p:sp>
        </p:grpSp>
        <p:sp>
          <p:nvSpPr>
            <p:cNvPr id="41" name="文本框 40"/>
            <p:cNvSpPr txBox="1"/>
            <p:nvPr/>
          </p:nvSpPr>
          <p:spPr>
            <a:xfrm>
              <a:off x="822197" y="4841761"/>
              <a:ext cx="5360887" cy="954107"/>
            </a:xfrm>
            <a:prstGeom prst="rect">
              <a:avLst/>
            </a:prstGeom>
            <a:noFill/>
          </p:spPr>
          <p:txBody>
            <a:bodyPr wrap="square" rtlCol="0">
              <a:spAutoFit/>
            </a:bodyPr>
            <a:lstStyle/>
            <a:p>
              <a:r>
                <a:rPr lang="zh-CN" altLang="en-US" sz="1400" dirty="0">
                  <a:solidFill>
                    <a:prstClr val="white"/>
                  </a:solidFill>
                </a:rPr>
                <a:t>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a:t>
              </a:r>
              <a:endParaRPr lang="zh-CN" altLang="en-US" sz="1400" dirty="0">
                <a:solidFill>
                  <a:prstClr val="white"/>
                </a:solidFill>
              </a:endParaRPr>
            </a:p>
          </p:txBody>
        </p:sp>
      </p:grpSp>
      <p:grpSp>
        <p:nvGrpSpPr>
          <p:cNvPr id="54" name="组合 53"/>
          <p:cNvGrpSpPr/>
          <p:nvPr/>
        </p:nvGrpSpPr>
        <p:grpSpPr>
          <a:xfrm>
            <a:off x="6173294" y="1474533"/>
            <a:ext cx="5360887" cy="2112473"/>
            <a:chOff x="5937621" y="960183"/>
            <a:chExt cx="5360887" cy="2112473"/>
          </a:xfrm>
        </p:grpSpPr>
        <p:grpSp>
          <p:nvGrpSpPr>
            <p:cNvPr id="53" name="组合 52"/>
            <p:cNvGrpSpPr/>
            <p:nvPr/>
          </p:nvGrpSpPr>
          <p:grpSpPr>
            <a:xfrm>
              <a:off x="7395765" y="960183"/>
              <a:ext cx="3788443" cy="978486"/>
              <a:chOff x="7314042" y="3521721"/>
              <a:chExt cx="3788443" cy="978486"/>
            </a:xfrm>
          </p:grpSpPr>
          <p:grpSp>
            <p:nvGrpSpPr>
              <p:cNvPr id="45" name="组合 44"/>
              <p:cNvGrpSpPr/>
              <p:nvPr/>
            </p:nvGrpSpPr>
            <p:grpSpPr>
              <a:xfrm rot="16200000" flipV="1">
                <a:off x="8895993" y="2293714"/>
                <a:ext cx="624542" cy="3788443"/>
                <a:chOff x="4438650" y="4155141"/>
                <a:chExt cx="624542" cy="1060450"/>
              </a:xfrm>
              <a:noFill/>
            </p:grpSpPr>
            <p:cxnSp>
              <p:nvCxnSpPr>
                <p:cNvPr id="47" name="直接连接符 46"/>
                <p:cNvCxnSpPr/>
                <p:nvPr/>
              </p:nvCxnSpPr>
              <p:spPr>
                <a:xfrm>
                  <a:off x="4438651" y="4156445"/>
                  <a:ext cx="624541"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438650" y="5214289"/>
                  <a:ext cx="624541"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439771" y="4155141"/>
                  <a:ext cx="0" cy="106045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62398" y="4155141"/>
                  <a:ext cx="0" cy="200959"/>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060017" y="5014474"/>
                  <a:ext cx="0" cy="200959"/>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文本框 45"/>
              <p:cNvSpPr txBox="1"/>
              <p:nvPr/>
            </p:nvSpPr>
            <p:spPr>
              <a:xfrm>
                <a:off x="7934200" y="3521721"/>
                <a:ext cx="2548128" cy="707886"/>
              </a:xfrm>
              <a:prstGeom prst="rect">
                <a:avLst/>
              </a:prstGeom>
              <a:noFill/>
            </p:spPr>
            <p:txBody>
              <a:bodyPr wrap="square" rtlCol="0">
                <a:spAutoFit/>
              </a:bodyPr>
              <a:lstStyle/>
              <a:p>
                <a:pPr algn="ctr"/>
                <a:r>
                  <a:rPr lang="zh-CN" altLang="en-US" sz="4000" dirty="0">
                    <a:solidFill>
                      <a:prstClr val="black"/>
                    </a:solidFill>
                  </a:rPr>
                  <a:t>输入内容</a:t>
                </a:r>
                <a:endParaRPr lang="zh-CN" altLang="en-US" sz="4000" dirty="0">
                  <a:solidFill>
                    <a:prstClr val="black"/>
                  </a:solidFill>
                </a:endParaRPr>
              </a:p>
            </p:txBody>
          </p:sp>
        </p:grpSp>
        <p:sp>
          <p:nvSpPr>
            <p:cNvPr id="52" name="文本框 51"/>
            <p:cNvSpPr txBox="1"/>
            <p:nvPr/>
          </p:nvSpPr>
          <p:spPr>
            <a:xfrm>
              <a:off x="5937621" y="2118549"/>
              <a:ext cx="5360887" cy="954107"/>
            </a:xfrm>
            <a:prstGeom prst="rect">
              <a:avLst/>
            </a:prstGeom>
            <a:noFill/>
          </p:spPr>
          <p:txBody>
            <a:bodyPr wrap="square" rtlCol="0">
              <a:spAutoFit/>
            </a:bodyPr>
            <a:lstStyle/>
            <a:p>
              <a:pPr algn="r"/>
              <a:r>
                <a:rPr lang="zh-CN" altLang="en-US" sz="1400" dirty="0">
                  <a:solidFill>
                    <a:prstClr val="black"/>
                  </a:solidFill>
                </a:rPr>
                <a:t>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a:t>
              </a:r>
              <a:endParaRPr lang="zh-CN" altLang="en-US" sz="1400" dirty="0">
                <a:solidFill>
                  <a:prstClr val="black"/>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54638" y="234297"/>
            <a:ext cx="745352" cy="743620"/>
            <a:chOff x="454638" y="234297"/>
            <a:chExt cx="745352" cy="743620"/>
          </a:xfrm>
        </p:grpSpPr>
        <p:grpSp>
          <p:nvGrpSpPr>
            <p:cNvPr id="10" name="组合 9"/>
            <p:cNvGrpSpPr/>
            <p:nvPr/>
          </p:nvGrpSpPr>
          <p:grpSpPr>
            <a:xfrm>
              <a:off x="454638" y="234297"/>
              <a:ext cx="745352" cy="743620"/>
              <a:chOff x="2481944" y="6134170"/>
              <a:chExt cx="995514" cy="993199"/>
            </a:xfrm>
          </p:grpSpPr>
          <p:sp>
            <p:nvSpPr>
              <p:cNvPr id="12" name="任意多边形 11"/>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文本框 10"/>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02</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2033861" y="2494687"/>
            <a:ext cx="8124278" cy="1754326"/>
          </a:xfrm>
          <a:prstGeom prst="rect">
            <a:avLst/>
          </a:prstGeom>
          <a:noFill/>
        </p:spPr>
        <p:txBody>
          <a:bodyPr wrap="square" rtlCol="0">
            <a:spAutoFit/>
          </a:bodyPr>
          <a:lstStyle/>
          <a:p>
            <a:pPr algn="ctr"/>
            <a:r>
              <a:rPr lang="zh-CN" altLang="en-US" dirty="0">
                <a:solidFill>
                  <a:prstClr val="black"/>
                </a:solidFill>
              </a:rPr>
              <a:t>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a:t>
            </a:r>
            <a:endParaRPr lang="zh-CN" altLang="en-US" dirty="0">
              <a:solidFill>
                <a:prstClr val="black"/>
              </a:solidFill>
            </a:endParaRPr>
          </a:p>
        </p:txBody>
      </p:sp>
      <p:pic>
        <p:nvPicPr>
          <p:cNvPr id="18" name="图片 17"/>
          <p:cNvPicPr>
            <a:picLocks noChangeAspect="1"/>
          </p:cNvPicPr>
          <p:nvPr/>
        </p:nvPicPr>
        <p:blipFill rotWithShape="1">
          <a:blip r:embed="rId1" cstate="email"/>
          <a:srcRect l="46927" t="13491" r="24729" b="60022"/>
          <a:stretch>
            <a:fillRect/>
          </a:stretch>
        </p:blipFill>
        <p:spPr>
          <a:xfrm>
            <a:off x="825750" y="1504950"/>
            <a:ext cx="1581151" cy="1409700"/>
          </a:xfrm>
          <a:prstGeom prst="rect">
            <a:avLst/>
          </a:prstGeom>
        </p:spPr>
      </p:pic>
      <p:pic>
        <p:nvPicPr>
          <p:cNvPr id="19" name="图片 18"/>
          <p:cNvPicPr>
            <a:picLocks noChangeAspect="1"/>
          </p:cNvPicPr>
          <p:nvPr/>
        </p:nvPicPr>
        <p:blipFill rotWithShape="1">
          <a:blip r:embed="rId1" cstate="email"/>
          <a:srcRect l="46927" t="13491" r="24729" b="60022"/>
          <a:stretch>
            <a:fillRect/>
          </a:stretch>
        </p:blipFill>
        <p:spPr>
          <a:xfrm rot="10800000">
            <a:off x="9708899" y="3657600"/>
            <a:ext cx="1581151" cy="1409700"/>
          </a:xfrm>
          <a:prstGeom prst="rect">
            <a:avLst/>
          </a:prstGeom>
        </p:spPr>
      </p:pic>
      <p:sp>
        <p:nvSpPr>
          <p:cNvPr id="21" name="文本框 20"/>
          <p:cNvSpPr txBox="1"/>
          <p:nvPr/>
        </p:nvSpPr>
        <p:spPr>
          <a:xfrm>
            <a:off x="7524750" y="5469076"/>
            <a:ext cx="2557189" cy="461665"/>
          </a:xfrm>
          <a:prstGeom prst="rect">
            <a:avLst/>
          </a:prstGeom>
          <a:noFill/>
        </p:spPr>
        <p:txBody>
          <a:bodyPr wrap="square" rtlCol="0">
            <a:spAutoFit/>
          </a:bodyPr>
          <a:lstStyle/>
          <a:p>
            <a:pPr algn="r"/>
            <a:r>
              <a:rPr lang="en-US" altLang="zh-CN" sz="2400" dirty="0">
                <a:solidFill>
                  <a:prstClr val="black"/>
                </a:solidFill>
              </a:rPr>
              <a:t>——J-</a:t>
            </a:r>
            <a:r>
              <a:rPr lang="en-US" altLang="zh-CN" sz="2400" dirty="0" err="1">
                <a:solidFill>
                  <a:prstClr val="black"/>
                </a:solidFill>
              </a:rPr>
              <a:t>JaSon</a:t>
            </a:r>
            <a:endParaRPr lang="zh-CN" altLang="en-US" sz="2400"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1005260" y="2281942"/>
            <a:ext cx="10181480" cy="2618874"/>
            <a:chOff x="808679" y="2119563"/>
            <a:chExt cx="10181480" cy="2618874"/>
          </a:xfrm>
        </p:grpSpPr>
        <p:grpSp>
          <p:nvGrpSpPr>
            <p:cNvPr id="88" name="组合 87"/>
            <p:cNvGrpSpPr/>
            <p:nvPr/>
          </p:nvGrpSpPr>
          <p:grpSpPr>
            <a:xfrm>
              <a:off x="808679" y="2119563"/>
              <a:ext cx="2473118" cy="2618874"/>
              <a:chOff x="1201841" y="2119563"/>
              <a:chExt cx="2473118" cy="2618874"/>
            </a:xfrm>
          </p:grpSpPr>
          <p:grpSp>
            <p:nvGrpSpPr>
              <p:cNvPr id="34" name="组合 33"/>
              <p:cNvGrpSpPr/>
              <p:nvPr/>
            </p:nvGrpSpPr>
            <p:grpSpPr>
              <a:xfrm>
                <a:off x="2126130" y="2119563"/>
                <a:ext cx="890494" cy="1063624"/>
                <a:chOff x="5769910" y="2904565"/>
                <a:chExt cx="890494" cy="1063624"/>
              </a:xfrm>
            </p:grpSpPr>
            <p:grpSp>
              <p:nvGrpSpPr>
                <p:cNvPr id="32" name="组合 31"/>
                <p:cNvGrpSpPr/>
                <p:nvPr/>
              </p:nvGrpSpPr>
              <p:grpSpPr>
                <a:xfrm>
                  <a:off x="5769910" y="2904565"/>
                  <a:ext cx="624541" cy="1063624"/>
                  <a:chOff x="4438650" y="4155141"/>
                  <a:chExt cx="624541" cy="1063624"/>
                </a:xfrm>
              </p:grpSpPr>
              <p:cxnSp>
                <p:nvCxnSpPr>
                  <p:cNvPr id="18" name="直接连接符 17"/>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A</a:t>
                  </a:r>
                  <a:endParaRPr lang="zh-CN" altLang="en-US" sz="4800" dirty="0">
                    <a:solidFill>
                      <a:prstClr val="black"/>
                    </a:solidFill>
                  </a:endParaRPr>
                </a:p>
              </p:txBody>
            </p:sp>
          </p:grpSp>
          <p:grpSp>
            <p:nvGrpSpPr>
              <p:cNvPr id="4" name="组合 3"/>
              <p:cNvGrpSpPr/>
              <p:nvPr/>
            </p:nvGrpSpPr>
            <p:grpSpPr>
              <a:xfrm>
                <a:off x="1201841" y="3413248"/>
                <a:ext cx="2473118" cy="1325189"/>
                <a:chOff x="710420" y="3386164"/>
                <a:chExt cx="2473118" cy="1325189"/>
              </a:xfrm>
            </p:grpSpPr>
            <p:sp>
              <p:nvSpPr>
                <p:cNvPr id="75" name="文本框 74"/>
                <p:cNvSpPr txBox="1"/>
                <p:nvPr/>
              </p:nvSpPr>
              <p:spPr>
                <a:xfrm>
                  <a:off x="1068865" y="3386164"/>
                  <a:ext cx="1756229"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000" dirty="0">
                    <a:solidFill>
                      <a:prstClr val="black"/>
                    </a:solidFill>
                  </a:endParaRPr>
                </a:p>
              </p:txBody>
            </p:sp>
            <p:sp>
              <p:nvSpPr>
                <p:cNvPr id="76" name="文本框 75"/>
                <p:cNvSpPr txBox="1"/>
                <p:nvPr/>
              </p:nvSpPr>
              <p:spPr>
                <a:xfrm>
                  <a:off x="710420" y="3818801"/>
                  <a:ext cx="2473118" cy="892552"/>
                </a:xfrm>
                <a:prstGeom prst="rect">
                  <a:avLst/>
                </a:prstGeom>
                <a:noFill/>
              </p:spPr>
              <p:txBody>
                <a:bodyPr wrap="square" rtlCol="0">
                  <a:spAutoFit/>
                </a:bodyPr>
                <a:lstStyle/>
                <a:p>
                  <a:pPr algn="ctr"/>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grpSp>
          <p:nvGrpSpPr>
            <p:cNvPr id="87" name="组合 86"/>
            <p:cNvGrpSpPr/>
            <p:nvPr/>
          </p:nvGrpSpPr>
          <p:grpSpPr>
            <a:xfrm>
              <a:off x="3378133" y="2119563"/>
              <a:ext cx="2473118" cy="2618874"/>
              <a:chOff x="3640241" y="2119563"/>
              <a:chExt cx="2473118" cy="2618874"/>
            </a:xfrm>
          </p:grpSpPr>
          <p:grpSp>
            <p:nvGrpSpPr>
              <p:cNvPr id="10" name="组合 9"/>
              <p:cNvGrpSpPr/>
              <p:nvPr/>
            </p:nvGrpSpPr>
            <p:grpSpPr>
              <a:xfrm>
                <a:off x="4564530" y="2119563"/>
                <a:ext cx="890494" cy="1063624"/>
                <a:chOff x="5769910" y="2904565"/>
                <a:chExt cx="890494" cy="1063624"/>
              </a:xfrm>
            </p:grpSpPr>
            <p:grpSp>
              <p:nvGrpSpPr>
                <p:cNvPr id="11" name="组合 10"/>
                <p:cNvGrpSpPr/>
                <p:nvPr/>
              </p:nvGrpSpPr>
              <p:grpSpPr>
                <a:xfrm>
                  <a:off x="5769910" y="2904565"/>
                  <a:ext cx="624541" cy="1063624"/>
                  <a:chOff x="4438650" y="4155141"/>
                  <a:chExt cx="624541" cy="1063624"/>
                </a:xfrm>
              </p:grpSpPr>
              <p:cxnSp>
                <p:nvCxnSpPr>
                  <p:cNvPr id="13" name="直接连接符 12"/>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B</a:t>
                  </a:r>
                  <a:endParaRPr lang="zh-CN" altLang="en-US" sz="4800" dirty="0">
                    <a:solidFill>
                      <a:prstClr val="black"/>
                    </a:solidFill>
                  </a:endParaRPr>
                </a:p>
              </p:txBody>
            </p:sp>
          </p:grpSp>
          <p:grpSp>
            <p:nvGrpSpPr>
              <p:cNvPr id="77" name="组合 76"/>
              <p:cNvGrpSpPr/>
              <p:nvPr/>
            </p:nvGrpSpPr>
            <p:grpSpPr>
              <a:xfrm>
                <a:off x="3640241" y="3413248"/>
                <a:ext cx="2473118" cy="1325189"/>
                <a:chOff x="710420" y="3386164"/>
                <a:chExt cx="2473118" cy="1325189"/>
              </a:xfrm>
            </p:grpSpPr>
            <p:sp>
              <p:nvSpPr>
                <p:cNvPr id="78" name="文本框 77"/>
                <p:cNvSpPr txBox="1"/>
                <p:nvPr/>
              </p:nvSpPr>
              <p:spPr>
                <a:xfrm>
                  <a:off x="1068865" y="3386164"/>
                  <a:ext cx="1756229"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000" dirty="0">
                    <a:solidFill>
                      <a:prstClr val="black"/>
                    </a:solidFill>
                  </a:endParaRPr>
                </a:p>
              </p:txBody>
            </p:sp>
            <p:sp>
              <p:nvSpPr>
                <p:cNvPr id="79" name="文本框 78"/>
                <p:cNvSpPr txBox="1"/>
                <p:nvPr/>
              </p:nvSpPr>
              <p:spPr>
                <a:xfrm>
                  <a:off x="710420" y="3818801"/>
                  <a:ext cx="2473118" cy="892552"/>
                </a:xfrm>
                <a:prstGeom prst="rect">
                  <a:avLst/>
                </a:prstGeom>
                <a:noFill/>
              </p:spPr>
              <p:txBody>
                <a:bodyPr wrap="square" rtlCol="0">
                  <a:spAutoFit/>
                </a:bodyPr>
                <a:lstStyle/>
                <a:p>
                  <a:pPr algn="ctr"/>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grpSp>
          <p:nvGrpSpPr>
            <p:cNvPr id="9" name="组合 8"/>
            <p:cNvGrpSpPr/>
            <p:nvPr/>
          </p:nvGrpSpPr>
          <p:grpSpPr>
            <a:xfrm>
              <a:off x="5947587" y="2119563"/>
              <a:ext cx="2473118" cy="2618874"/>
              <a:chOff x="6078641" y="2119563"/>
              <a:chExt cx="2473118" cy="2618874"/>
            </a:xfrm>
          </p:grpSpPr>
          <p:grpSp>
            <p:nvGrpSpPr>
              <p:cNvPr id="20" name="组合 19"/>
              <p:cNvGrpSpPr/>
              <p:nvPr/>
            </p:nvGrpSpPr>
            <p:grpSpPr>
              <a:xfrm>
                <a:off x="7002930" y="2119563"/>
                <a:ext cx="890494" cy="1063624"/>
                <a:chOff x="5769910" y="2904565"/>
                <a:chExt cx="890494" cy="1063624"/>
              </a:xfrm>
            </p:grpSpPr>
            <p:grpSp>
              <p:nvGrpSpPr>
                <p:cNvPr id="21" name="组合 20"/>
                <p:cNvGrpSpPr/>
                <p:nvPr/>
              </p:nvGrpSpPr>
              <p:grpSpPr>
                <a:xfrm>
                  <a:off x="5769910" y="2904565"/>
                  <a:ext cx="624541" cy="1063624"/>
                  <a:chOff x="4438650" y="4155141"/>
                  <a:chExt cx="624541" cy="1063624"/>
                </a:xfrm>
              </p:grpSpPr>
              <p:cxnSp>
                <p:nvCxnSpPr>
                  <p:cNvPr id="25" name="直接连接符 24"/>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C</a:t>
                  </a:r>
                  <a:endParaRPr lang="zh-CN" altLang="en-US" sz="4800" dirty="0">
                    <a:solidFill>
                      <a:prstClr val="black"/>
                    </a:solidFill>
                  </a:endParaRPr>
                </a:p>
              </p:txBody>
            </p:sp>
          </p:grpSp>
          <p:grpSp>
            <p:nvGrpSpPr>
              <p:cNvPr id="80" name="组合 79"/>
              <p:cNvGrpSpPr/>
              <p:nvPr/>
            </p:nvGrpSpPr>
            <p:grpSpPr>
              <a:xfrm>
                <a:off x="6078641" y="3413248"/>
                <a:ext cx="2473118" cy="1325189"/>
                <a:chOff x="710420" y="3386164"/>
                <a:chExt cx="2473118" cy="1325189"/>
              </a:xfrm>
            </p:grpSpPr>
            <p:sp>
              <p:nvSpPr>
                <p:cNvPr id="81" name="文本框 80"/>
                <p:cNvSpPr txBox="1"/>
                <p:nvPr/>
              </p:nvSpPr>
              <p:spPr>
                <a:xfrm>
                  <a:off x="1068865" y="3386164"/>
                  <a:ext cx="1756229"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000" dirty="0">
                    <a:solidFill>
                      <a:prstClr val="black"/>
                    </a:solidFill>
                  </a:endParaRPr>
                </a:p>
              </p:txBody>
            </p:sp>
            <p:sp>
              <p:nvSpPr>
                <p:cNvPr id="82" name="文本框 81"/>
                <p:cNvSpPr txBox="1"/>
                <p:nvPr/>
              </p:nvSpPr>
              <p:spPr>
                <a:xfrm>
                  <a:off x="710420" y="3818801"/>
                  <a:ext cx="2473118" cy="892552"/>
                </a:xfrm>
                <a:prstGeom prst="rect">
                  <a:avLst/>
                </a:prstGeom>
                <a:noFill/>
              </p:spPr>
              <p:txBody>
                <a:bodyPr wrap="square" rtlCol="0">
                  <a:spAutoFit/>
                </a:bodyPr>
                <a:lstStyle/>
                <a:p>
                  <a:pPr algn="ctr"/>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grpSp>
          <p:nvGrpSpPr>
            <p:cNvPr id="8" name="组合 7"/>
            <p:cNvGrpSpPr/>
            <p:nvPr/>
          </p:nvGrpSpPr>
          <p:grpSpPr>
            <a:xfrm>
              <a:off x="8517041" y="2119563"/>
              <a:ext cx="2473118" cy="2618874"/>
              <a:chOff x="8517041" y="2119563"/>
              <a:chExt cx="2473118" cy="2618874"/>
            </a:xfrm>
          </p:grpSpPr>
          <p:grpSp>
            <p:nvGrpSpPr>
              <p:cNvPr id="31" name="组合 30"/>
              <p:cNvGrpSpPr/>
              <p:nvPr/>
            </p:nvGrpSpPr>
            <p:grpSpPr>
              <a:xfrm>
                <a:off x="9441330" y="2119563"/>
                <a:ext cx="890494" cy="1063624"/>
                <a:chOff x="5769910" y="2904565"/>
                <a:chExt cx="890494" cy="1063624"/>
              </a:xfrm>
            </p:grpSpPr>
            <p:grpSp>
              <p:nvGrpSpPr>
                <p:cNvPr id="35" name="组合 34"/>
                <p:cNvGrpSpPr/>
                <p:nvPr/>
              </p:nvGrpSpPr>
              <p:grpSpPr>
                <a:xfrm>
                  <a:off x="5769910" y="2904565"/>
                  <a:ext cx="624541" cy="1063624"/>
                  <a:chOff x="4438650" y="4155141"/>
                  <a:chExt cx="624541" cy="1063624"/>
                </a:xfrm>
              </p:grpSpPr>
              <p:cxnSp>
                <p:nvCxnSpPr>
                  <p:cNvPr id="37" name="直接连接符 36"/>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D</a:t>
                  </a:r>
                  <a:endParaRPr lang="zh-CN" altLang="en-US" sz="4800" dirty="0">
                    <a:solidFill>
                      <a:prstClr val="black"/>
                    </a:solidFill>
                  </a:endParaRPr>
                </a:p>
              </p:txBody>
            </p:sp>
          </p:grpSp>
          <p:grpSp>
            <p:nvGrpSpPr>
              <p:cNvPr id="83" name="组合 82"/>
              <p:cNvGrpSpPr/>
              <p:nvPr/>
            </p:nvGrpSpPr>
            <p:grpSpPr>
              <a:xfrm>
                <a:off x="8517041" y="3413248"/>
                <a:ext cx="2473118" cy="1325189"/>
                <a:chOff x="710420" y="3386164"/>
                <a:chExt cx="2473118" cy="1325189"/>
              </a:xfrm>
            </p:grpSpPr>
            <p:sp>
              <p:nvSpPr>
                <p:cNvPr id="84" name="文本框 83"/>
                <p:cNvSpPr txBox="1"/>
                <p:nvPr/>
              </p:nvSpPr>
              <p:spPr>
                <a:xfrm>
                  <a:off x="1068865" y="3386164"/>
                  <a:ext cx="1756229"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000" dirty="0">
                    <a:solidFill>
                      <a:prstClr val="black"/>
                    </a:solidFill>
                  </a:endParaRPr>
                </a:p>
              </p:txBody>
            </p:sp>
            <p:sp>
              <p:nvSpPr>
                <p:cNvPr id="85" name="文本框 84"/>
                <p:cNvSpPr txBox="1"/>
                <p:nvPr/>
              </p:nvSpPr>
              <p:spPr>
                <a:xfrm>
                  <a:off x="710420" y="3818801"/>
                  <a:ext cx="2473118" cy="892552"/>
                </a:xfrm>
                <a:prstGeom prst="rect">
                  <a:avLst/>
                </a:prstGeom>
                <a:noFill/>
              </p:spPr>
              <p:txBody>
                <a:bodyPr wrap="square" rtlCol="0">
                  <a:spAutoFit/>
                </a:bodyPr>
                <a:lstStyle/>
                <a:p>
                  <a:pPr algn="ctr"/>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grpSp>
      <p:pic>
        <p:nvPicPr>
          <p:cNvPr id="86" name="图片 85"/>
          <p:cNvPicPr>
            <a:picLocks noChangeAspect="1"/>
          </p:cNvPicPr>
          <p:nvPr/>
        </p:nvPicPr>
        <p:blipFill>
          <a:blip r:embed="rId1" cstate="email"/>
          <a:srcRect/>
          <a:stretch>
            <a:fillRect/>
          </a:stretch>
        </p:blipFill>
        <p:spPr>
          <a:xfrm>
            <a:off x="-529" y="-297"/>
            <a:ext cx="12193057" cy="1190468"/>
          </a:xfrm>
          <a:custGeom>
            <a:avLst/>
            <a:gdLst>
              <a:gd name="connsiteX0" fmla="*/ 0 w 12193057"/>
              <a:gd name="connsiteY0" fmla="*/ 0 h 1190468"/>
              <a:gd name="connsiteX1" fmla="*/ 12193057 w 12193057"/>
              <a:gd name="connsiteY1" fmla="*/ 0 h 1190468"/>
              <a:gd name="connsiteX2" fmla="*/ 12193057 w 12193057"/>
              <a:gd name="connsiteY2" fmla="*/ 1190468 h 1190468"/>
              <a:gd name="connsiteX3" fmla="*/ 0 w 12193057"/>
              <a:gd name="connsiteY3" fmla="*/ 1190468 h 1190468"/>
            </a:gdLst>
            <a:ahLst/>
            <a:cxnLst>
              <a:cxn ang="0">
                <a:pos x="connsiteX0" y="connsiteY0"/>
              </a:cxn>
              <a:cxn ang="0">
                <a:pos x="connsiteX1" y="connsiteY1"/>
              </a:cxn>
              <a:cxn ang="0">
                <a:pos x="connsiteX2" y="connsiteY2"/>
              </a:cxn>
              <a:cxn ang="0">
                <a:pos x="connsiteX3" y="connsiteY3"/>
              </a:cxn>
            </a:cxnLst>
            <a:rect l="l" t="t" r="r" b="b"/>
            <a:pathLst>
              <a:path w="12193057" h="1190468">
                <a:moveTo>
                  <a:pt x="0" y="0"/>
                </a:moveTo>
                <a:lnTo>
                  <a:pt x="12193057" y="0"/>
                </a:lnTo>
                <a:lnTo>
                  <a:pt x="12193057" y="1190468"/>
                </a:lnTo>
                <a:lnTo>
                  <a:pt x="0" y="1190468"/>
                </a:lnTo>
                <a:close/>
              </a:path>
            </a:pathLst>
          </a:custGeom>
          <a:ln>
            <a:noFill/>
          </a:ln>
        </p:spPr>
      </p:pic>
      <p:grpSp>
        <p:nvGrpSpPr>
          <p:cNvPr id="93" name="组合 92"/>
          <p:cNvGrpSpPr/>
          <p:nvPr/>
        </p:nvGrpSpPr>
        <p:grpSpPr>
          <a:xfrm>
            <a:off x="3013528" y="5271349"/>
            <a:ext cx="6164944" cy="940500"/>
            <a:chOff x="3013528" y="5269313"/>
            <a:chExt cx="6164944" cy="940500"/>
          </a:xfrm>
        </p:grpSpPr>
        <p:sp>
          <p:nvSpPr>
            <p:cNvPr id="90" name="文本框 89"/>
            <p:cNvSpPr txBox="1"/>
            <p:nvPr/>
          </p:nvSpPr>
          <p:spPr>
            <a:xfrm>
              <a:off x="5217886" y="5269313"/>
              <a:ext cx="1756229" cy="400110"/>
            </a:xfrm>
            <a:prstGeom prst="rect">
              <a:avLst/>
            </a:prstGeom>
            <a:noFill/>
          </p:spPr>
          <p:txBody>
            <a:bodyPr wrap="square" rtlCol="0">
              <a:spAutoFit/>
            </a:bodyPr>
            <a:lstStyle/>
            <a:p>
              <a:pPr algn="ctr"/>
              <a:r>
                <a:rPr lang="zh-CN" altLang="en-US" sz="2000" dirty="0">
                  <a:solidFill>
                    <a:prstClr val="black"/>
                  </a:solidFill>
                </a:rPr>
                <a:t>输入内容</a:t>
              </a:r>
              <a:endParaRPr lang="zh-CN" altLang="en-US" dirty="0">
                <a:solidFill>
                  <a:prstClr val="black"/>
                </a:solidFill>
              </a:endParaRPr>
            </a:p>
          </p:txBody>
        </p:sp>
        <p:sp>
          <p:nvSpPr>
            <p:cNvPr id="91" name="文本框 90"/>
            <p:cNvSpPr txBox="1"/>
            <p:nvPr/>
          </p:nvSpPr>
          <p:spPr>
            <a:xfrm>
              <a:off x="3080658" y="5717370"/>
              <a:ext cx="6030685" cy="492443"/>
            </a:xfrm>
            <a:prstGeom prst="rect">
              <a:avLst/>
            </a:prstGeom>
            <a:noFill/>
          </p:spPr>
          <p:txBody>
            <a:bodyPr wrap="square" rtlCol="0">
              <a:spAutoFit/>
            </a:bodyPr>
            <a:lstStyle/>
            <a:p>
              <a:pPr algn="ctr"/>
              <a:r>
                <a:rPr lang="zh-CN" altLang="en-US" sz="1300" dirty="0">
                  <a:solidFill>
                    <a:prstClr val="black"/>
                  </a:solidFill>
                </a:rPr>
                <a:t>输入内容输入内容输入内容输入内容输入内容输入内容输入内容输入内容输入内容输入内容输入内容输入内容输入内容输入内容输入内容</a:t>
              </a:r>
              <a:endParaRPr lang="zh-CN" altLang="en-US" sz="1300" dirty="0">
                <a:solidFill>
                  <a:prstClr val="black"/>
                </a:solidFill>
              </a:endParaRPr>
            </a:p>
          </p:txBody>
        </p:sp>
        <p:cxnSp>
          <p:nvCxnSpPr>
            <p:cNvPr id="92" name="直接连接符 91"/>
            <p:cNvCxnSpPr/>
            <p:nvPr/>
          </p:nvCxnSpPr>
          <p:spPr>
            <a:xfrm>
              <a:off x="3013528" y="5669423"/>
              <a:ext cx="6164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a:off x="454638" y="234297"/>
            <a:ext cx="745352" cy="743620"/>
            <a:chOff x="454638" y="234297"/>
            <a:chExt cx="745352" cy="743620"/>
          </a:xfrm>
        </p:grpSpPr>
        <p:grpSp>
          <p:nvGrpSpPr>
            <p:cNvPr id="94" name="组合 93"/>
            <p:cNvGrpSpPr/>
            <p:nvPr/>
          </p:nvGrpSpPr>
          <p:grpSpPr>
            <a:xfrm>
              <a:off x="454638" y="234297"/>
              <a:ext cx="745352" cy="743620"/>
              <a:chOff x="2481944" y="6134170"/>
              <a:chExt cx="995514" cy="993199"/>
            </a:xfrm>
          </p:grpSpPr>
          <p:sp>
            <p:nvSpPr>
              <p:cNvPr id="95" name="任意多边形 94"/>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任意多边形 95"/>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任意多边形 96"/>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任意多边形 97"/>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9" name="文本框 98"/>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03</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email"/>
          <a:srcRect/>
          <a:stretch>
            <a:fillRect/>
          </a:stretch>
        </p:blipFill>
        <p:spPr>
          <a:xfrm>
            <a:off x="-529" y="-297"/>
            <a:ext cx="12193057" cy="6858594"/>
          </a:xfrm>
          <a:custGeom>
            <a:avLst/>
            <a:gdLst>
              <a:gd name="connsiteX0" fmla="*/ 529 w 12193057"/>
              <a:gd name="connsiteY0" fmla="*/ 297 h 6858594"/>
              <a:gd name="connsiteX1" fmla="*/ 529 w 12193057"/>
              <a:gd name="connsiteY1" fmla="*/ 6858297 h 6858594"/>
              <a:gd name="connsiteX2" fmla="*/ 6098929 w 12193057"/>
              <a:gd name="connsiteY2" fmla="*/ 6858297 h 6858594"/>
              <a:gd name="connsiteX3" fmla="*/ 6098929 w 12193057"/>
              <a:gd name="connsiteY3" fmla="*/ 297 h 6858594"/>
              <a:gd name="connsiteX4" fmla="*/ 0 w 12193057"/>
              <a:gd name="connsiteY4" fmla="*/ 0 h 6858594"/>
              <a:gd name="connsiteX5" fmla="*/ 12193057 w 12193057"/>
              <a:gd name="connsiteY5" fmla="*/ 0 h 6858594"/>
              <a:gd name="connsiteX6" fmla="*/ 12193057 w 12193057"/>
              <a:gd name="connsiteY6" fmla="*/ 6858594 h 6858594"/>
              <a:gd name="connsiteX7" fmla="*/ 0 w 12193057"/>
              <a:gd name="connsiteY7" fmla="*/ 6858594 h 685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057" h="6858594">
                <a:moveTo>
                  <a:pt x="529" y="297"/>
                </a:moveTo>
                <a:lnTo>
                  <a:pt x="529" y="6858297"/>
                </a:lnTo>
                <a:lnTo>
                  <a:pt x="6098929" y="6858297"/>
                </a:lnTo>
                <a:lnTo>
                  <a:pt x="6098929" y="297"/>
                </a:lnTo>
                <a:close/>
                <a:moveTo>
                  <a:pt x="0" y="0"/>
                </a:moveTo>
                <a:lnTo>
                  <a:pt x="12193057" y="0"/>
                </a:lnTo>
                <a:lnTo>
                  <a:pt x="12193057" y="6858594"/>
                </a:lnTo>
                <a:lnTo>
                  <a:pt x="0" y="6858594"/>
                </a:lnTo>
                <a:close/>
              </a:path>
            </a:pathLst>
          </a:custGeom>
        </p:spPr>
      </p:pic>
      <p:grpSp>
        <p:nvGrpSpPr>
          <p:cNvPr id="2" name="组合 1"/>
          <p:cNvGrpSpPr/>
          <p:nvPr/>
        </p:nvGrpSpPr>
        <p:grpSpPr>
          <a:xfrm>
            <a:off x="454638" y="234297"/>
            <a:ext cx="745352" cy="743620"/>
            <a:chOff x="454638" y="234297"/>
            <a:chExt cx="745352" cy="743620"/>
          </a:xfrm>
        </p:grpSpPr>
        <p:grpSp>
          <p:nvGrpSpPr>
            <p:cNvPr id="3" name="组合 2"/>
            <p:cNvGrpSpPr/>
            <p:nvPr/>
          </p:nvGrpSpPr>
          <p:grpSpPr>
            <a:xfrm>
              <a:off x="454638" y="234297"/>
              <a:ext cx="745352" cy="743620"/>
              <a:chOff x="2481944" y="6134170"/>
              <a:chExt cx="995514" cy="993199"/>
            </a:xfrm>
          </p:grpSpPr>
          <p:sp>
            <p:nvSpPr>
              <p:cNvPr id="5" name="任意多边形 4"/>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本框 3"/>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04</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047659" y="1081176"/>
            <a:ext cx="4185506" cy="4695648"/>
            <a:chOff x="7047659" y="1072332"/>
            <a:chExt cx="4185506" cy="4695648"/>
          </a:xfrm>
        </p:grpSpPr>
        <p:grpSp>
          <p:nvGrpSpPr>
            <p:cNvPr id="14" name="组合 13"/>
            <p:cNvGrpSpPr/>
            <p:nvPr/>
          </p:nvGrpSpPr>
          <p:grpSpPr>
            <a:xfrm>
              <a:off x="7047659" y="1119188"/>
              <a:ext cx="624541" cy="1063624"/>
              <a:chOff x="4438650" y="4155141"/>
              <a:chExt cx="624541" cy="1063624"/>
            </a:xfrm>
          </p:grpSpPr>
          <p:cxnSp>
            <p:nvCxnSpPr>
              <p:cNvPr id="16" name="直接连接符 15"/>
              <p:cNvCxnSpPr/>
              <p:nvPr/>
            </p:nvCxnSpPr>
            <p:spPr>
              <a:xfrm>
                <a:off x="4438650" y="4159110"/>
                <a:ext cx="624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438650" y="5211622"/>
                <a:ext cx="624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39771" y="4155141"/>
                <a:ext cx="0" cy="10604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062398" y="4155141"/>
                <a:ext cx="0" cy="2009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60017" y="5017806"/>
                <a:ext cx="0" cy="2009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7359929" y="1235502"/>
              <a:ext cx="578224" cy="830997"/>
            </a:xfrm>
            <a:prstGeom prst="rect">
              <a:avLst/>
            </a:prstGeom>
            <a:noFill/>
          </p:spPr>
          <p:txBody>
            <a:bodyPr wrap="square" rtlCol="0">
              <a:spAutoFit/>
            </a:bodyPr>
            <a:lstStyle/>
            <a:p>
              <a:pPr algn="ctr"/>
              <a:r>
                <a:rPr lang="en-US" altLang="zh-CN" sz="4800" dirty="0">
                  <a:solidFill>
                    <a:prstClr val="white"/>
                  </a:solidFill>
                </a:rPr>
                <a:t>A</a:t>
              </a:r>
              <a:endParaRPr lang="zh-CN" altLang="en-US" sz="4800" dirty="0">
                <a:solidFill>
                  <a:prstClr val="white"/>
                </a:solidFill>
              </a:endParaRPr>
            </a:p>
          </p:txBody>
        </p:sp>
        <p:grpSp>
          <p:nvGrpSpPr>
            <p:cNvPr id="22" name="组合 21"/>
            <p:cNvGrpSpPr/>
            <p:nvPr/>
          </p:nvGrpSpPr>
          <p:grpSpPr>
            <a:xfrm>
              <a:off x="7047659" y="2897188"/>
              <a:ext cx="624541" cy="1063624"/>
              <a:chOff x="4438650" y="4155141"/>
              <a:chExt cx="624541" cy="1063624"/>
            </a:xfrm>
          </p:grpSpPr>
          <p:cxnSp>
            <p:nvCxnSpPr>
              <p:cNvPr id="24" name="直接连接符 23"/>
              <p:cNvCxnSpPr/>
              <p:nvPr/>
            </p:nvCxnSpPr>
            <p:spPr>
              <a:xfrm>
                <a:off x="4438650" y="4159110"/>
                <a:ext cx="624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438650" y="5211622"/>
                <a:ext cx="624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39771" y="4155141"/>
                <a:ext cx="0" cy="10604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62398" y="4155141"/>
                <a:ext cx="0" cy="2009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060017" y="5017806"/>
                <a:ext cx="0" cy="2009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7359929" y="3013502"/>
              <a:ext cx="578224" cy="830997"/>
            </a:xfrm>
            <a:prstGeom prst="rect">
              <a:avLst/>
            </a:prstGeom>
            <a:noFill/>
          </p:spPr>
          <p:txBody>
            <a:bodyPr wrap="square" rtlCol="0">
              <a:spAutoFit/>
            </a:bodyPr>
            <a:lstStyle/>
            <a:p>
              <a:pPr algn="ctr"/>
              <a:r>
                <a:rPr lang="en-US" altLang="zh-CN" sz="4800" dirty="0">
                  <a:solidFill>
                    <a:prstClr val="white"/>
                  </a:solidFill>
                </a:rPr>
                <a:t>B</a:t>
              </a:r>
              <a:endParaRPr lang="zh-CN" altLang="en-US" sz="4800" dirty="0">
                <a:solidFill>
                  <a:prstClr val="white"/>
                </a:solidFill>
              </a:endParaRPr>
            </a:p>
          </p:txBody>
        </p:sp>
        <p:grpSp>
          <p:nvGrpSpPr>
            <p:cNvPr id="30" name="组合 29"/>
            <p:cNvGrpSpPr/>
            <p:nvPr/>
          </p:nvGrpSpPr>
          <p:grpSpPr>
            <a:xfrm>
              <a:off x="7047659" y="4675188"/>
              <a:ext cx="624541" cy="1063624"/>
              <a:chOff x="4438650" y="4155141"/>
              <a:chExt cx="624541" cy="1063624"/>
            </a:xfrm>
          </p:grpSpPr>
          <p:cxnSp>
            <p:nvCxnSpPr>
              <p:cNvPr id="32" name="直接连接符 31"/>
              <p:cNvCxnSpPr/>
              <p:nvPr/>
            </p:nvCxnSpPr>
            <p:spPr>
              <a:xfrm>
                <a:off x="4438650" y="4159110"/>
                <a:ext cx="624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438650" y="5211622"/>
                <a:ext cx="624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439771" y="4155141"/>
                <a:ext cx="0" cy="10604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062398" y="4155141"/>
                <a:ext cx="0" cy="2009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060017" y="5017806"/>
                <a:ext cx="0" cy="2009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7359929" y="4791502"/>
              <a:ext cx="578224" cy="830997"/>
            </a:xfrm>
            <a:prstGeom prst="rect">
              <a:avLst/>
            </a:prstGeom>
            <a:noFill/>
          </p:spPr>
          <p:txBody>
            <a:bodyPr wrap="square" rtlCol="0">
              <a:spAutoFit/>
            </a:bodyPr>
            <a:lstStyle/>
            <a:p>
              <a:pPr algn="ctr"/>
              <a:r>
                <a:rPr lang="en-US" altLang="zh-CN" sz="4800" dirty="0">
                  <a:solidFill>
                    <a:prstClr val="white"/>
                  </a:solidFill>
                </a:rPr>
                <a:t>C</a:t>
              </a:r>
              <a:endParaRPr lang="zh-CN" altLang="en-US" sz="4800" dirty="0">
                <a:solidFill>
                  <a:prstClr val="white"/>
                </a:solidFill>
              </a:endParaRPr>
            </a:p>
          </p:txBody>
        </p:sp>
        <p:sp>
          <p:nvSpPr>
            <p:cNvPr id="38" name="文本框 37"/>
            <p:cNvSpPr txBox="1"/>
            <p:nvPr/>
          </p:nvSpPr>
          <p:spPr>
            <a:xfrm>
              <a:off x="8043158" y="1072332"/>
              <a:ext cx="1756229" cy="461665"/>
            </a:xfrm>
            <a:prstGeom prst="rect">
              <a:avLst/>
            </a:prstGeom>
            <a:noFill/>
          </p:spPr>
          <p:txBody>
            <a:bodyPr wrap="square" rtlCol="0">
              <a:spAutoFit/>
            </a:bodyPr>
            <a:lstStyle/>
            <a:p>
              <a:r>
                <a:rPr lang="zh-CN" altLang="en-US" sz="2400" dirty="0">
                  <a:solidFill>
                    <a:prstClr val="white"/>
                  </a:solidFill>
                </a:rPr>
                <a:t>输入内容</a:t>
              </a:r>
              <a:endParaRPr lang="zh-CN" altLang="en-US" sz="2000" dirty="0">
                <a:solidFill>
                  <a:prstClr val="white"/>
                </a:solidFill>
              </a:endParaRPr>
            </a:p>
          </p:txBody>
        </p:sp>
        <p:sp>
          <p:nvSpPr>
            <p:cNvPr id="39" name="文本框 38"/>
            <p:cNvSpPr txBox="1"/>
            <p:nvPr/>
          </p:nvSpPr>
          <p:spPr>
            <a:xfrm>
              <a:off x="8043158" y="1504969"/>
              <a:ext cx="3190007" cy="692497"/>
            </a:xfrm>
            <a:prstGeom prst="rect">
              <a:avLst/>
            </a:prstGeom>
            <a:noFill/>
          </p:spPr>
          <p:txBody>
            <a:bodyPr wrap="square" rtlCol="0">
              <a:spAutoFit/>
            </a:bodyPr>
            <a:lstStyle/>
            <a:p>
              <a:r>
                <a:rPr lang="zh-CN" altLang="en-US" sz="1300" dirty="0">
                  <a:solidFill>
                    <a:prstClr val="white"/>
                  </a:solidFill>
                </a:rPr>
                <a:t>输入内容输入内容输入内容输入内容输入内容输入内容输入内容输入内容输入内容输入内容输入内容输入内容</a:t>
              </a:r>
              <a:endParaRPr lang="zh-CN" altLang="en-US" sz="1300" dirty="0">
                <a:solidFill>
                  <a:prstClr val="white"/>
                </a:solidFill>
              </a:endParaRPr>
            </a:p>
          </p:txBody>
        </p:sp>
        <p:sp>
          <p:nvSpPr>
            <p:cNvPr id="41" name="文本框 40"/>
            <p:cNvSpPr txBox="1"/>
            <p:nvPr/>
          </p:nvSpPr>
          <p:spPr>
            <a:xfrm>
              <a:off x="8043158" y="2864846"/>
              <a:ext cx="1756229" cy="461665"/>
            </a:xfrm>
            <a:prstGeom prst="rect">
              <a:avLst/>
            </a:prstGeom>
            <a:noFill/>
          </p:spPr>
          <p:txBody>
            <a:bodyPr wrap="square" rtlCol="0">
              <a:spAutoFit/>
            </a:bodyPr>
            <a:lstStyle/>
            <a:p>
              <a:r>
                <a:rPr lang="zh-CN" altLang="en-US" sz="2400" dirty="0">
                  <a:solidFill>
                    <a:prstClr val="white"/>
                  </a:solidFill>
                </a:rPr>
                <a:t>输入内容</a:t>
              </a:r>
              <a:endParaRPr lang="zh-CN" altLang="en-US" sz="2000" dirty="0">
                <a:solidFill>
                  <a:prstClr val="white"/>
                </a:solidFill>
              </a:endParaRPr>
            </a:p>
          </p:txBody>
        </p:sp>
        <p:sp>
          <p:nvSpPr>
            <p:cNvPr id="42" name="文本框 41"/>
            <p:cNvSpPr txBox="1"/>
            <p:nvPr/>
          </p:nvSpPr>
          <p:spPr>
            <a:xfrm>
              <a:off x="8043158" y="3297483"/>
              <a:ext cx="3190007" cy="692497"/>
            </a:xfrm>
            <a:prstGeom prst="rect">
              <a:avLst/>
            </a:prstGeom>
            <a:noFill/>
          </p:spPr>
          <p:txBody>
            <a:bodyPr wrap="square" rtlCol="0">
              <a:spAutoFit/>
            </a:bodyPr>
            <a:lstStyle/>
            <a:p>
              <a:r>
                <a:rPr lang="zh-CN" altLang="en-US" sz="1300" dirty="0">
                  <a:solidFill>
                    <a:prstClr val="white"/>
                  </a:solidFill>
                </a:rPr>
                <a:t>输入内容输入内容输入内容输入内容输入内容输入内容输入内容输入内容输入内容输入内容输入内容输入内容</a:t>
              </a:r>
              <a:endParaRPr lang="zh-CN" altLang="en-US" sz="1300" dirty="0">
                <a:solidFill>
                  <a:prstClr val="white"/>
                </a:solidFill>
              </a:endParaRPr>
            </a:p>
          </p:txBody>
        </p:sp>
        <p:sp>
          <p:nvSpPr>
            <p:cNvPr id="44" name="文本框 43"/>
            <p:cNvSpPr txBox="1"/>
            <p:nvPr/>
          </p:nvSpPr>
          <p:spPr>
            <a:xfrm>
              <a:off x="8043158" y="4642846"/>
              <a:ext cx="1756229" cy="461665"/>
            </a:xfrm>
            <a:prstGeom prst="rect">
              <a:avLst/>
            </a:prstGeom>
            <a:noFill/>
          </p:spPr>
          <p:txBody>
            <a:bodyPr wrap="square" rtlCol="0">
              <a:spAutoFit/>
            </a:bodyPr>
            <a:lstStyle/>
            <a:p>
              <a:r>
                <a:rPr lang="zh-CN" altLang="en-US" sz="2400" dirty="0">
                  <a:solidFill>
                    <a:prstClr val="white"/>
                  </a:solidFill>
                </a:rPr>
                <a:t>输入内容</a:t>
              </a:r>
              <a:endParaRPr lang="zh-CN" altLang="en-US" sz="2000" dirty="0">
                <a:solidFill>
                  <a:prstClr val="white"/>
                </a:solidFill>
              </a:endParaRPr>
            </a:p>
          </p:txBody>
        </p:sp>
        <p:sp>
          <p:nvSpPr>
            <p:cNvPr id="45" name="文本框 44"/>
            <p:cNvSpPr txBox="1"/>
            <p:nvPr/>
          </p:nvSpPr>
          <p:spPr>
            <a:xfrm>
              <a:off x="8043158" y="5075483"/>
              <a:ext cx="3190007" cy="692497"/>
            </a:xfrm>
            <a:prstGeom prst="rect">
              <a:avLst/>
            </a:prstGeom>
            <a:noFill/>
          </p:spPr>
          <p:txBody>
            <a:bodyPr wrap="square" rtlCol="0">
              <a:spAutoFit/>
            </a:bodyPr>
            <a:lstStyle/>
            <a:p>
              <a:r>
                <a:rPr lang="zh-CN" altLang="en-US" sz="1300" dirty="0">
                  <a:solidFill>
                    <a:prstClr val="white"/>
                  </a:solidFill>
                </a:rPr>
                <a:t>输入内容输入内容输入内容输入内容输入内容输入内容输入内容输入内容输入内容输入内容输入内容输入内容</a:t>
              </a:r>
              <a:endParaRPr lang="zh-CN" altLang="en-US" sz="1300" dirty="0">
                <a:solidFill>
                  <a:prstClr val="white"/>
                </a:solidFill>
              </a:endParaRPr>
            </a:p>
          </p:txBody>
        </p:sp>
      </p:grpSp>
      <p:grpSp>
        <p:nvGrpSpPr>
          <p:cNvPr id="47" name="组合 46"/>
          <p:cNvGrpSpPr/>
          <p:nvPr/>
        </p:nvGrpSpPr>
        <p:grpSpPr>
          <a:xfrm>
            <a:off x="279934" y="1436402"/>
            <a:ext cx="5550967" cy="4586577"/>
            <a:chOff x="2330245" y="457200"/>
            <a:chExt cx="7285545" cy="6019800"/>
          </a:xfrm>
          <a:solidFill>
            <a:srgbClr val="F5F5F5"/>
          </a:solidFill>
        </p:grpSpPr>
        <p:sp>
          <p:nvSpPr>
            <p:cNvPr id="48" name="任意多边形 47"/>
            <p:cNvSpPr/>
            <p:nvPr/>
          </p:nvSpPr>
          <p:spPr>
            <a:xfrm>
              <a:off x="8022841" y="2015175"/>
              <a:ext cx="894015" cy="891103"/>
            </a:xfrm>
            <a:custGeom>
              <a:avLst/>
              <a:gdLst>
                <a:gd name="connsiteX0" fmla="*/ 8736 w 894015"/>
                <a:gd name="connsiteY0" fmla="*/ 445551 h 891103"/>
                <a:gd name="connsiteX1" fmla="*/ 61154 w 894015"/>
                <a:gd name="connsiteY1" fmla="*/ 500881 h 891103"/>
                <a:gd name="connsiteX2" fmla="*/ 8736 w 894015"/>
                <a:gd name="connsiteY2" fmla="*/ 550387 h 891103"/>
                <a:gd name="connsiteX3" fmla="*/ 11648 w 894015"/>
                <a:gd name="connsiteY3" fmla="*/ 579508 h 891103"/>
                <a:gd name="connsiteX4" fmla="*/ 64066 w 894015"/>
                <a:gd name="connsiteY4" fmla="*/ 611541 h 891103"/>
                <a:gd name="connsiteX5" fmla="*/ 104835 w 894015"/>
                <a:gd name="connsiteY5" fmla="*/ 631926 h 891103"/>
                <a:gd name="connsiteX6" fmla="*/ 148517 w 894015"/>
                <a:gd name="connsiteY6" fmla="*/ 666871 h 891103"/>
                <a:gd name="connsiteX7" fmla="*/ 180550 w 894015"/>
                <a:gd name="connsiteY7" fmla="*/ 690168 h 891103"/>
                <a:gd name="connsiteX8" fmla="*/ 238792 w 894015"/>
                <a:gd name="connsiteY8" fmla="*/ 591156 h 891103"/>
                <a:gd name="connsiteX9" fmla="*/ 273737 w 894015"/>
                <a:gd name="connsiteY9" fmla="*/ 556211 h 891103"/>
                <a:gd name="connsiteX10" fmla="*/ 311595 w 894015"/>
                <a:gd name="connsiteY10" fmla="*/ 521266 h 891103"/>
                <a:gd name="connsiteX11" fmla="*/ 343628 w 894015"/>
                <a:gd name="connsiteY11" fmla="*/ 512529 h 891103"/>
                <a:gd name="connsiteX12" fmla="*/ 387309 w 894015"/>
                <a:gd name="connsiteY12" fmla="*/ 509617 h 891103"/>
                <a:gd name="connsiteX13" fmla="*/ 430991 w 894015"/>
                <a:gd name="connsiteY13" fmla="*/ 541650 h 891103"/>
                <a:gd name="connsiteX14" fmla="*/ 439727 w 894015"/>
                <a:gd name="connsiteY14" fmla="*/ 576596 h 891103"/>
                <a:gd name="connsiteX15" fmla="*/ 445551 w 894015"/>
                <a:gd name="connsiteY15" fmla="*/ 608629 h 891103"/>
                <a:gd name="connsiteX16" fmla="*/ 445551 w 894015"/>
                <a:gd name="connsiteY16" fmla="*/ 608629 h 891103"/>
                <a:gd name="connsiteX17" fmla="*/ 428079 w 894015"/>
                <a:gd name="connsiteY17" fmla="*/ 652310 h 891103"/>
                <a:gd name="connsiteX18" fmla="*/ 396046 w 894015"/>
                <a:gd name="connsiteY18" fmla="*/ 687256 h 891103"/>
                <a:gd name="connsiteX19" fmla="*/ 372749 w 894015"/>
                <a:gd name="connsiteY19" fmla="*/ 730937 h 891103"/>
                <a:gd name="connsiteX20" fmla="*/ 381485 w 894015"/>
                <a:gd name="connsiteY20" fmla="*/ 754234 h 891103"/>
                <a:gd name="connsiteX21" fmla="*/ 413518 w 894015"/>
                <a:gd name="connsiteY21" fmla="*/ 780443 h 891103"/>
                <a:gd name="connsiteX22" fmla="*/ 430991 w 894015"/>
                <a:gd name="connsiteY22" fmla="*/ 774619 h 891103"/>
                <a:gd name="connsiteX23" fmla="*/ 387309 w 894015"/>
                <a:gd name="connsiteY23" fmla="*/ 818300 h 891103"/>
                <a:gd name="connsiteX24" fmla="*/ 358188 w 894015"/>
                <a:gd name="connsiteY24" fmla="*/ 859070 h 891103"/>
                <a:gd name="connsiteX25" fmla="*/ 364013 w 894015"/>
                <a:gd name="connsiteY25" fmla="*/ 891103 h 891103"/>
                <a:gd name="connsiteX26" fmla="*/ 416430 w 894015"/>
                <a:gd name="connsiteY26" fmla="*/ 873630 h 891103"/>
                <a:gd name="connsiteX27" fmla="*/ 448463 w 894015"/>
                <a:gd name="connsiteY27" fmla="*/ 864894 h 891103"/>
                <a:gd name="connsiteX28" fmla="*/ 457200 w 894015"/>
                <a:gd name="connsiteY28" fmla="*/ 835773 h 891103"/>
                <a:gd name="connsiteX29" fmla="*/ 463024 w 894015"/>
                <a:gd name="connsiteY29" fmla="*/ 812476 h 891103"/>
                <a:gd name="connsiteX30" fmla="*/ 471760 w 894015"/>
                <a:gd name="connsiteY30" fmla="*/ 803740 h 891103"/>
                <a:gd name="connsiteX31" fmla="*/ 486321 w 894015"/>
                <a:gd name="connsiteY31" fmla="*/ 783355 h 891103"/>
                <a:gd name="connsiteX32" fmla="*/ 483409 w 894015"/>
                <a:gd name="connsiteY32" fmla="*/ 760058 h 891103"/>
                <a:gd name="connsiteX33" fmla="*/ 483409 w 894015"/>
                <a:gd name="connsiteY33" fmla="*/ 760058 h 891103"/>
                <a:gd name="connsiteX34" fmla="*/ 489233 w 894015"/>
                <a:gd name="connsiteY34" fmla="*/ 728025 h 891103"/>
                <a:gd name="connsiteX35" fmla="*/ 515442 w 894015"/>
                <a:gd name="connsiteY35" fmla="*/ 707640 h 891103"/>
                <a:gd name="connsiteX36" fmla="*/ 544563 w 894015"/>
                <a:gd name="connsiteY36" fmla="*/ 690168 h 891103"/>
                <a:gd name="connsiteX37" fmla="*/ 570772 w 894015"/>
                <a:gd name="connsiteY37" fmla="*/ 672695 h 891103"/>
                <a:gd name="connsiteX38" fmla="*/ 594069 w 894015"/>
                <a:gd name="connsiteY38" fmla="*/ 663959 h 891103"/>
                <a:gd name="connsiteX39" fmla="*/ 620277 w 894015"/>
                <a:gd name="connsiteY39" fmla="*/ 655222 h 891103"/>
                <a:gd name="connsiteX40" fmla="*/ 658135 w 894015"/>
                <a:gd name="connsiteY40" fmla="*/ 634838 h 891103"/>
                <a:gd name="connsiteX41" fmla="*/ 681432 w 894015"/>
                <a:gd name="connsiteY41" fmla="*/ 646486 h 891103"/>
                <a:gd name="connsiteX42" fmla="*/ 698904 w 894015"/>
                <a:gd name="connsiteY42" fmla="*/ 631926 h 891103"/>
                <a:gd name="connsiteX43" fmla="*/ 713465 w 894015"/>
                <a:gd name="connsiteY43" fmla="*/ 605717 h 891103"/>
                <a:gd name="connsiteX44" fmla="*/ 713465 w 894015"/>
                <a:gd name="connsiteY44" fmla="*/ 605717 h 891103"/>
                <a:gd name="connsiteX45" fmla="*/ 713465 w 894015"/>
                <a:gd name="connsiteY45" fmla="*/ 556211 h 891103"/>
                <a:gd name="connsiteX46" fmla="*/ 742586 w 894015"/>
                <a:gd name="connsiteY46" fmla="*/ 521266 h 891103"/>
                <a:gd name="connsiteX47" fmla="*/ 774619 w 894015"/>
                <a:gd name="connsiteY47" fmla="*/ 492145 h 891103"/>
                <a:gd name="connsiteX48" fmla="*/ 821213 w 894015"/>
                <a:gd name="connsiteY48" fmla="*/ 474672 h 891103"/>
                <a:gd name="connsiteX49" fmla="*/ 867806 w 894015"/>
                <a:gd name="connsiteY49" fmla="*/ 442639 h 891103"/>
                <a:gd name="connsiteX50" fmla="*/ 894015 w 894015"/>
                <a:gd name="connsiteY50" fmla="*/ 416430 h 891103"/>
                <a:gd name="connsiteX51" fmla="*/ 838685 w 894015"/>
                <a:gd name="connsiteY51" fmla="*/ 244616 h 891103"/>
                <a:gd name="connsiteX52" fmla="*/ 774619 w 894015"/>
                <a:gd name="connsiteY52" fmla="*/ 55329 h 891103"/>
                <a:gd name="connsiteX53" fmla="*/ 620277 w 894015"/>
                <a:gd name="connsiteY53" fmla="*/ 0 h 891103"/>
                <a:gd name="connsiteX54" fmla="*/ 416430 w 894015"/>
                <a:gd name="connsiteY54" fmla="*/ 0 h 891103"/>
                <a:gd name="connsiteX55" fmla="*/ 265001 w 894015"/>
                <a:gd name="connsiteY55" fmla="*/ 148517 h 891103"/>
                <a:gd name="connsiteX56" fmla="*/ 244616 w 894015"/>
                <a:gd name="connsiteY56" fmla="*/ 165989 h 891103"/>
                <a:gd name="connsiteX57" fmla="*/ 0 w 894015"/>
                <a:gd name="connsiteY57" fmla="*/ 276649 h 891103"/>
                <a:gd name="connsiteX58" fmla="*/ 8736 w 894015"/>
                <a:gd name="connsiteY58" fmla="*/ 445551 h 8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94015" h="891103">
                  <a:moveTo>
                    <a:pt x="8736" y="445551"/>
                  </a:moveTo>
                  <a:lnTo>
                    <a:pt x="61154" y="500881"/>
                  </a:lnTo>
                  <a:lnTo>
                    <a:pt x="8736" y="550387"/>
                  </a:lnTo>
                  <a:lnTo>
                    <a:pt x="11648" y="579508"/>
                  </a:lnTo>
                  <a:lnTo>
                    <a:pt x="64066" y="611541"/>
                  </a:lnTo>
                  <a:lnTo>
                    <a:pt x="104835" y="631926"/>
                  </a:lnTo>
                  <a:lnTo>
                    <a:pt x="148517" y="666871"/>
                  </a:lnTo>
                  <a:lnTo>
                    <a:pt x="180550" y="690168"/>
                  </a:lnTo>
                  <a:lnTo>
                    <a:pt x="238792" y="591156"/>
                  </a:lnTo>
                  <a:lnTo>
                    <a:pt x="273737" y="556211"/>
                  </a:lnTo>
                  <a:lnTo>
                    <a:pt x="311595" y="521266"/>
                  </a:lnTo>
                  <a:lnTo>
                    <a:pt x="343628" y="512529"/>
                  </a:lnTo>
                  <a:lnTo>
                    <a:pt x="387309" y="509617"/>
                  </a:lnTo>
                  <a:lnTo>
                    <a:pt x="430991" y="541650"/>
                  </a:lnTo>
                  <a:lnTo>
                    <a:pt x="439727" y="576596"/>
                  </a:lnTo>
                  <a:lnTo>
                    <a:pt x="445551" y="608629"/>
                  </a:lnTo>
                  <a:lnTo>
                    <a:pt x="445551" y="608629"/>
                  </a:lnTo>
                  <a:lnTo>
                    <a:pt x="428079" y="652310"/>
                  </a:lnTo>
                  <a:lnTo>
                    <a:pt x="396046" y="687256"/>
                  </a:lnTo>
                  <a:lnTo>
                    <a:pt x="372749" y="730937"/>
                  </a:lnTo>
                  <a:lnTo>
                    <a:pt x="381485" y="754234"/>
                  </a:lnTo>
                  <a:lnTo>
                    <a:pt x="413518" y="780443"/>
                  </a:lnTo>
                  <a:lnTo>
                    <a:pt x="430991" y="774619"/>
                  </a:lnTo>
                  <a:lnTo>
                    <a:pt x="387309" y="818300"/>
                  </a:lnTo>
                  <a:lnTo>
                    <a:pt x="358188" y="859070"/>
                  </a:lnTo>
                  <a:lnTo>
                    <a:pt x="364013" y="891103"/>
                  </a:lnTo>
                  <a:lnTo>
                    <a:pt x="416430" y="873630"/>
                  </a:lnTo>
                  <a:lnTo>
                    <a:pt x="448463" y="864894"/>
                  </a:lnTo>
                  <a:lnTo>
                    <a:pt x="457200" y="835773"/>
                  </a:lnTo>
                  <a:lnTo>
                    <a:pt x="463024" y="812476"/>
                  </a:lnTo>
                  <a:lnTo>
                    <a:pt x="471760" y="803740"/>
                  </a:lnTo>
                  <a:lnTo>
                    <a:pt x="486321" y="783355"/>
                  </a:lnTo>
                  <a:lnTo>
                    <a:pt x="483409" y="760058"/>
                  </a:lnTo>
                  <a:lnTo>
                    <a:pt x="483409" y="760058"/>
                  </a:lnTo>
                  <a:lnTo>
                    <a:pt x="489233" y="728025"/>
                  </a:lnTo>
                  <a:lnTo>
                    <a:pt x="515442" y="707640"/>
                  </a:lnTo>
                  <a:lnTo>
                    <a:pt x="544563" y="690168"/>
                  </a:lnTo>
                  <a:lnTo>
                    <a:pt x="570772" y="672695"/>
                  </a:lnTo>
                  <a:lnTo>
                    <a:pt x="594069" y="663959"/>
                  </a:lnTo>
                  <a:lnTo>
                    <a:pt x="620277" y="655222"/>
                  </a:lnTo>
                  <a:lnTo>
                    <a:pt x="658135" y="634838"/>
                  </a:lnTo>
                  <a:lnTo>
                    <a:pt x="681432" y="646486"/>
                  </a:lnTo>
                  <a:lnTo>
                    <a:pt x="698904" y="631926"/>
                  </a:lnTo>
                  <a:lnTo>
                    <a:pt x="713465" y="605717"/>
                  </a:lnTo>
                  <a:lnTo>
                    <a:pt x="713465" y="605717"/>
                  </a:lnTo>
                  <a:lnTo>
                    <a:pt x="713465" y="556211"/>
                  </a:lnTo>
                  <a:lnTo>
                    <a:pt x="742586" y="521266"/>
                  </a:lnTo>
                  <a:lnTo>
                    <a:pt x="774619" y="492145"/>
                  </a:lnTo>
                  <a:lnTo>
                    <a:pt x="821213" y="474672"/>
                  </a:lnTo>
                  <a:lnTo>
                    <a:pt x="867806" y="442639"/>
                  </a:lnTo>
                  <a:lnTo>
                    <a:pt x="894015" y="416430"/>
                  </a:lnTo>
                  <a:lnTo>
                    <a:pt x="838685" y="244616"/>
                  </a:lnTo>
                  <a:lnTo>
                    <a:pt x="774619" y="55329"/>
                  </a:lnTo>
                  <a:lnTo>
                    <a:pt x="620277" y="0"/>
                  </a:lnTo>
                  <a:lnTo>
                    <a:pt x="416430" y="0"/>
                  </a:lnTo>
                  <a:lnTo>
                    <a:pt x="265001" y="148517"/>
                  </a:lnTo>
                  <a:lnTo>
                    <a:pt x="244616" y="165989"/>
                  </a:lnTo>
                  <a:lnTo>
                    <a:pt x="0" y="276649"/>
                  </a:lnTo>
                  <a:lnTo>
                    <a:pt x="8736" y="445551"/>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任意多边形 48"/>
            <p:cNvSpPr/>
            <p:nvPr/>
          </p:nvSpPr>
          <p:spPr>
            <a:xfrm>
              <a:off x="8197567" y="1569623"/>
              <a:ext cx="1260940" cy="864894"/>
            </a:xfrm>
            <a:custGeom>
              <a:avLst/>
              <a:gdLst>
                <a:gd name="connsiteX0" fmla="*/ 323243 w 1260940"/>
                <a:gd name="connsiteY0" fmla="*/ 515442 h 864894"/>
                <a:gd name="connsiteX1" fmla="*/ 393134 w 1260940"/>
                <a:gd name="connsiteY1" fmla="*/ 506706 h 864894"/>
                <a:gd name="connsiteX2" fmla="*/ 425167 w 1260940"/>
                <a:gd name="connsiteY2" fmla="*/ 538739 h 864894"/>
                <a:gd name="connsiteX3" fmla="*/ 442639 w 1260940"/>
                <a:gd name="connsiteY3" fmla="*/ 573684 h 864894"/>
                <a:gd name="connsiteX4" fmla="*/ 471760 w 1260940"/>
                <a:gd name="connsiteY4" fmla="*/ 573684 h 864894"/>
                <a:gd name="connsiteX5" fmla="*/ 480497 w 1260940"/>
                <a:gd name="connsiteY5" fmla="*/ 547475 h 864894"/>
                <a:gd name="connsiteX6" fmla="*/ 500881 w 1260940"/>
                <a:gd name="connsiteY6" fmla="*/ 524178 h 864894"/>
                <a:gd name="connsiteX7" fmla="*/ 527090 w 1260940"/>
                <a:gd name="connsiteY7" fmla="*/ 538739 h 864894"/>
                <a:gd name="connsiteX8" fmla="*/ 515442 w 1260940"/>
                <a:gd name="connsiteY8" fmla="*/ 570772 h 864894"/>
                <a:gd name="connsiteX9" fmla="*/ 512530 w 1260940"/>
                <a:gd name="connsiteY9" fmla="*/ 596981 h 864894"/>
                <a:gd name="connsiteX10" fmla="*/ 521266 w 1260940"/>
                <a:gd name="connsiteY10" fmla="*/ 611541 h 864894"/>
                <a:gd name="connsiteX11" fmla="*/ 573684 w 1260940"/>
                <a:gd name="connsiteY11" fmla="*/ 649399 h 864894"/>
                <a:gd name="connsiteX12" fmla="*/ 594069 w 1260940"/>
                <a:gd name="connsiteY12" fmla="*/ 693080 h 864894"/>
                <a:gd name="connsiteX13" fmla="*/ 611541 w 1260940"/>
                <a:gd name="connsiteY13" fmla="*/ 710553 h 864894"/>
                <a:gd name="connsiteX14" fmla="*/ 623190 w 1260940"/>
                <a:gd name="connsiteY14" fmla="*/ 716377 h 864894"/>
                <a:gd name="connsiteX15" fmla="*/ 608629 w 1260940"/>
                <a:gd name="connsiteY15" fmla="*/ 774619 h 864894"/>
                <a:gd name="connsiteX16" fmla="*/ 631926 w 1260940"/>
                <a:gd name="connsiteY16" fmla="*/ 809564 h 864894"/>
                <a:gd name="connsiteX17" fmla="*/ 695992 w 1260940"/>
                <a:gd name="connsiteY17" fmla="*/ 844509 h 864894"/>
                <a:gd name="connsiteX18" fmla="*/ 716377 w 1260940"/>
                <a:gd name="connsiteY18" fmla="*/ 864894 h 864894"/>
                <a:gd name="connsiteX19" fmla="*/ 736762 w 1260940"/>
                <a:gd name="connsiteY19" fmla="*/ 821213 h 864894"/>
                <a:gd name="connsiteX20" fmla="*/ 739674 w 1260940"/>
                <a:gd name="connsiteY20" fmla="*/ 789180 h 864894"/>
                <a:gd name="connsiteX21" fmla="*/ 745498 w 1260940"/>
                <a:gd name="connsiteY21" fmla="*/ 745498 h 864894"/>
                <a:gd name="connsiteX22" fmla="*/ 768795 w 1260940"/>
                <a:gd name="connsiteY22" fmla="*/ 719289 h 864894"/>
                <a:gd name="connsiteX23" fmla="*/ 795004 w 1260940"/>
                <a:gd name="connsiteY23" fmla="*/ 704729 h 864894"/>
                <a:gd name="connsiteX24" fmla="*/ 818301 w 1260940"/>
                <a:gd name="connsiteY24" fmla="*/ 722201 h 864894"/>
                <a:gd name="connsiteX25" fmla="*/ 844509 w 1260940"/>
                <a:gd name="connsiteY25" fmla="*/ 745498 h 864894"/>
                <a:gd name="connsiteX26" fmla="*/ 899839 w 1260940"/>
                <a:gd name="connsiteY26" fmla="*/ 748410 h 864894"/>
                <a:gd name="connsiteX27" fmla="*/ 946433 w 1260940"/>
                <a:gd name="connsiteY27" fmla="*/ 728025 h 864894"/>
                <a:gd name="connsiteX28" fmla="*/ 958081 w 1260940"/>
                <a:gd name="connsiteY28" fmla="*/ 698904 h 864894"/>
                <a:gd name="connsiteX29" fmla="*/ 960994 w 1260940"/>
                <a:gd name="connsiteY29" fmla="*/ 684344 h 864894"/>
                <a:gd name="connsiteX30" fmla="*/ 949345 w 1260940"/>
                <a:gd name="connsiteY30" fmla="*/ 675608 h 864894"/>
                <a:gd name="connsiteX31" fmla="*/ 949345 w 1260940"/>
                <a:gd name="connsiteY31" fmla="*/ 675608 h 864894"/>
                <a:gd name="connsiteX32" fmla="*/ 920224 w 1260940"/>
                <a:gd name="connsiteY32" fmla="*/ 652311 h 864894"/>
                <a:gd name="connsiteX33" fmla="*/ 928960 w 1260940"/>
                <a:gd name="connsiteY33" fmla="*/ 623190 h 864894"/>
                <a:gd name="connsiteX34" fmla="*/ 949345 w 1260940"/>
                <a:gd name="connsiteY34" fmla="*/ 596981 h 864894"/>
                <a:gd name="connsiteX35" fmla="*/ 1019236 w 1260940"/>
                <a:gd name="connsiteY35" fmla="*/ 594069 h 864894"/>
                <a:gd name="connsiteX36" fmla="*/ 1033796 w 1260940"/>
                <a:gd name="connsiteY36" fmla="*/ 573684 h 864894"/>
                <a:gd name="connsiteX37" fmla="*/ 1036708 w 1260940"/>
                <a:gd name="connsiteY37" fmla="*/ 538739 h 864894"/>
                <a:gd name="connsiteX38" fmla="*/ 1051269 w 1260940"/>
                <a:gd name="connsiteY38" fmla="*/ 497969 h 864894"/>
                <a:gd name="connsiteX39" fmla="*/ 1062917 w 1260940"/>
                <a:gd name="connsiteY39" fmla="*/ 477585 h 864894"/>
                <a:gd name="connsiteX40" fmla="*/ 1062917 w 1260940"/>
                <a:gd name="connsiteY40" fmla="*/ 477585 h 864894"/>
                <a:gd name="connsiteX41" fmla="*/ 1097862 w 1260940"/>
                <a:gd name="connsiteY41" fmla="*/ 422255 h 864894"/>
                <a:gd name="connsiteX42" fmla="*/ 1135720 w 1260940"/>
                <a:gd name="connsiteY42" fmla="*/ 419343 h 864894"/>
                <a:gd name="connsiteX43" fmla="*/ 1153192 w 1260940"/>
                <a:gd name="connsiteY43" fmla="*/ 471760 h 864894"/>
                <a:gd name="connsiteX44" fmla="*/ 1141544 w 1260940"/>
                <a:gd name="connsiteY44" fmla="*/ 495057 h 864894"/>
                <a:gd name="connsiteX45" fmla="*/ 1161929 w 1260940"/>
                <a:gd name="connsiteY45" fmla="*/ 506706 h 864894"/>
                <a:gd name="connsiteX46" fmla="*/ 1199786 w 1260940"/>
                <a:gd name="connsiteY46" fmla="*/ 506706 h 864894"/>
                <a:gd name="connsiteX47" fmla="*/ 1199786 w 1260940"/>
                <a:gd name="connsiteY47" fmla="*/ 530002 h 864894"/>
                <a:gd name="connsiteX48" fmla="*/ 1220171 w 1260940"/>
                <a:gd name="connsiteY48" fmla="*/ 463024 h 864894"/>
                <a:gd name="connsiteX49" fmla="*/ 1237643 w 1260940"/>
                <a:gd name="connsiteY49" fmla="*/ 416431 h 864894"/>
                <a:gd name="connsiteX50" fmla="*/ 1252204 w 1260940"/>
                <a:gd name="connsiteY50" fmla="*/ 393134 h 864894"/>
                <a:gd name="connsiteX51" fmla="*/ 1260940 w 1260940"/>
                <a:gd name="connsiteY51" fmla="*/ 369837 h 864894"/>
                <a:gd name="connsiteX52" fmla="*/ 1255116 w 1260940"/>
                <a:gd name="connsiteY52" fmla="*/ 343628 h 864894"/>
                <a:gd name="connsiteX53" fmla="*/ 1255116 w 1260940"/>
                <a:gd name="connsiteY53" fmla="*/ 337804 h 864894"/>
                <a:gd name="connsiteX54" fmla="*/ 1223083 w 1260940"/>
                <a:gd name="connsiteY54" fmla="*/ 326155 h 864894"/>
                <a:gd name="connsiteX55" fmla="*/ 1129895 w 1260940"/>
                <a:gd name="connsiteY55" fmla="*/ 203847 h 864894"/>
                <a:gd name="connsiteX56" fmla="*/ 876543 w 1260940"/>
                <a:gd name="connsiteY56" fmla="*/ 174726 h 864894"/>
                <a:gd name="connsiteX57" fmla="*/ 538739 w 1260940"/>
                <a:gd name="connsiteY57" fmla="*/ 34945 h 864894"/>
                <a:gd name="connsiteX58" fmla="*/ 232968 w 1260940"/>
                <a:gd name="connsiteY58" fmla="*/ 0 h 864894"/>
                <a:gd name="connsiteX59" fmla="*/ 0 w 1260940"/>
                <a:gd name="connsiteY59" fmla="*/ 61154 h 864894"/>
                <a:gd name="connsiteX60" fmla="*/ 43681 w 1260940"/>
                <a:gd name="connsiteY60" fmla="*/ 244616 h 864894"/>
                <a:gd name="connsiteX61" fmla="*/ 131044 w 1260940"/>
                <a:gd name="connsiteY61" fmla="*/ 442639 h 864894"/>
                <a:gd name="connsiteX62" fmla="*/ 323243 w 1260940"/>
                <a:gd name="connsiteY62" fmla="*/ 515442 h 86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60940" h="864894">
                  <a:moveTo>
                    <a:pt x="323243" y="515442"/>
                  </a:moveTo>
                  <a:lnTo>
                    <a:pt x="393134" y="506706"/>
                  </a:lnTo>
                  <a:lnTo>
                    <a:pt x="425167" y="538739"/>
                  </a:lnTo>
                  <a:lnTo>
                    <a:pt x="442639" y="573684"/>
                  </a:lnTo>
                  <a:lnTo>
                    <a:pt x="471760" y="573684"/>
                  </a:lnTo>
                  <a:lnTo>
                    <a:pt x="480497" y="547475"/>
                  </a:lnTo>
                  <a:lnTo>
                    <a:pt x="500881" y="524178"/>
                  </a:lnTo>
                  <a:lnTo>
                    <a:pt x="527090" y="538739"/>
                  </a:lnTo>
                  <a:lnTo>
                    <a:pt x="515442" y="570772"/>
                  </a:lnTo>
                  <a:lnTo>
                    <a:pt x="512530" y="596981"/>
                  </a:lnTo>
                  <a:lnTo>
                    <a:pt x="521266" y="611541"/>
                  </a:lnTo>
                  <a:lnTo>
                    <a:pt x="573684" y="649399"/>
                  </a:lnTo>
                  <a:lnTo>
                    <a:pt x="594069" y="693080"/>
                  </a:lnTo>
                  <a:lnTo>
                    <a:pt x="611541" y="710553"/>
                  </a:lnTo>
                  <a:lnTo>
                    <a:pt x="623190" y="716377"/>
                  </a:lnTo>
                  <a:lnTo>
                    <a:pt x="608629" y="774619"/>
                  </a:lnTo>
                  <a:lnTo>
                    <a:pt x="631926" y="809564"/>
                  </a:lnTo>
                  <a:lnTo>
                    <a:pt x="695992" y="844509"/>
                  </a:lnTo>
                  <a:lnTo>
                    <a:pt x="716377" y="864894"/>
                  </a:lnTo>
                  <a:lnTo>
                    <a:pt x="736762" y="821213"/>
                  </a:lnTo>
                  <a:lnTo>
                    <a:pt x="739674" y="789180"/>
                  </a:lnTo>
                  <a:lnTo>
                    <a:pt x="745498" y="745498"/>
                  </a:lnTo>
                  <a:lnTo>
                    <a:pt x="768795" y="719289"/>
                  </a:lnTo>
                  <a:lnTo>
                    <a:pt x="795004" y="704729"/>
                  </a:lnTo>
                  <a:lnTo>
                    <a:pt x="818301" y="722201"/>
                  </a:lnTo>
                  <a:lnTo>
                    <a:pt x="844509" y="745498"/>
                  </a:lnTo>
                  <a:lnTo>
                    <a:pt x="899839" y="748410"/>
                  </a:lnTo>
                  <a:lnTo>
                    <a:pt x="946433" y="728025"/>
                  </a:lnTo>
                  <a:lnTo>
                    <a:pt x="958081" y="698904"/>
                  </a:lnTo>
                  <a:lnTo>
                    <a:pt x="960994" y="684344"/>
                  </a:lnTo>
                  <a:lnTo>
                    <a:pt x="949345" y="675608"/>
                  </a:lnTo>
                  <a:lnTo>
                    <a:pt x="949345" y="675608"/>
                  </a:lnTo>
                  <a:lnTo>
                    <a:pt x="920224" y="652311"/>
                  </a:lnTo>
                  <a:lnTo>
                    <a:pt x="928960" y="623190"/>
                  </a:lnTo>
                  <a:lnTo>
                    <a:pt x="949345" y="596981"/>
                  </a:lnTo>
                  <a:lnTo>
                    <a:pt x="1019236" y="594069"/>
                  </a:lnTo>
                  <a:lnTo>
                    <a:pt x="1033796" y="573684"/>
                  </a:lnTo>
                  <a:lnTo>
                    <a:pt x="1036708" y="538739"/>
                  </a:lnTo>
                  <a:lnTo>
                    <a:pt x="1051269" y="497969"/>
                  </a:lnTo>
                  <a:lnTo>
                    <a:pt x="1062917" y="477585"/>
                  </a:lnTo>
                  <a:lnTo>
                    <a:pt x="1062917" y="477585"/>
                  </a:lnTo>
                  <a:lnTo>
                    <a:pt x="1097862" y="422255"/>
                  </a:lnTo>
                  <a:lnTo>
                    <a:pt x="1135720" y="419343"/>
                  </a:lnTo>
                  <a:lnTo>
                    <a:pt x="1153192" y="471760"/>
                  </a:lnTo>
                  <a:lnTo>
                    <a:pt x="1141544" y="495057"/>
                  </a:lnTo>
                  <a:lnTo>
                    <a:pt x="1161929" y="506706"/>
                  </a:lnTo>
                  <a:lnTo>
                    <a:pt x="1199786" y="506706"/>
                  </a:lnTo>
                  <a:lnTo>
                    <a:pt x="1199786" y="530002"/>
                  </a:lnTo>
                  <a:lnTo>
                    <a:pt x="1220171" y="463024"/>
                  </a:lnTo>
                  <a:lnTo>
                    <a:pt x="1237643" y="416431"/>
                  </a:lnTo>
                  <a:lnTo>
                    <a:pt x="1252204" y="393134"/>
                  </a:lnTo>
                  <a:lnTo>
                    <a:pt x="1260940" y="369837"/>
                  </a:lnTo>
                  <a:lnTo>
                    <a:pt x="1255116" y="343628"/>
                  </a:lnTo>
                  <a:lnTo>
                    <a:pt x="1255116" y="337804"/>
                  </a:lnTo>
                  <a:lnTo>
                    <a:pt x="1223083" y="326155"/>
                  </a:lnTo>
                  <a:lnTo>
                    <a:pt x="1129895" y="203847"/>
                  </a:lnTo>
                  <a:lnTo>
                    <a:pt x="876543" y="174726"/>
                  </a:lnTo>
                  <a:lnTo>
                    <a:pt x="538739" y="34945"/>
                  </a:lnTo>
                  <a:lnTo>
                    <a:pt x="232968" y="0"/>
                  </a:lnTo>
                  <a:lnTo>
                    <a:pt x="0" y="61154"/>
                  </a:lnTo>
                  <a:lnTo>
                    <a:pt x="43681" y="244616"/>
                  </a:lnTo>
                  <a:lnTo>
                    <a:pt x="131044" y="442639"/>
                  </a:lnTo>
                  <a:lnTo>
                    <a:pt x="323243" y="515442"/>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任意多边形 49"/>
            <p:cNvSpPr/>
            <p:nvPr/>
          </p:nvSpPr>
          <p:spPr>
            <a:xfrm>
              <a:off x="7928042" y="457200"/>
              <a:ext cx="1687748" cy="1483468"/>
            </a:xfrm>
            <a:custGeom>
              <a:avLst/>
              <a:gdLst>
                <a:gd name="connsiteX0" fmla="*/ 452336 w 1823936"/>
                <a:gd name="connsiteY0" fmla="*/ 1191638 h 1483468"/>
                <a:gd name="connsiteX1" fmla="*/ 520429 w 1823936"/>
                <a:gd name="connsiteY1" fmla="*/ 1167319 h 1483468"/>
                <a:gd name="connsiteX2" fmla="*/ 549612 w 1823936"/>
                <a:gd name="connsiteY2" fmla="*/ 1201366 h 1483468"/>
                <a:gd name="connsiteX3" fmla="*/ 564204 w 1823936"/>
                <a:gd name="connsiteY3" fmla="*/ 1250004 h 1483468"/>
                <a:gd name="connsiteX4" fmla="*/ 612842 w 1823936"/>
                <a:gd name="connsiteY4" fmla="*/ 1293779 h 1483468"/>
                <a:gd name="connsiteX5" fmla="*/ 671208 w 1823936"/>
                <a:gd name="connsiteY5" fmla="*/ 1298643 h 1483468"/>
                <a:gd name="connsiteX6" fmla="*/ 690663 w 1823936"/>
                <a:gd name="connsiteY6" fmla="*/ 1274323 h 1483468"/>
                <a:gd name="connsiteX7" fmla="*/ 729574 w 1823936"/>
                <a:gd name="connsiteY7" fmla="*/ 1245140 h 1483468"/>
                <a:gd name="connsiteX8" fmla="*/ 773348 w 1823936"/>
                <a:gd name="connsiteY8" fmla="*/ 1211094 h 1483468"/>
                <a:gd name="connsiteX9" fmla="*/ 812259 w 1823936"/>
                <a:gd name="connsiteY9" fmla="*/ 1220821 h 1483468"/>
                <a:gd name="connsiteX10" fmla="*/ 812259 w 1823936"/>
                <a:gd name="connsiteY10" fmla="*/ 1250004 h 1483468"/>
                <a:gd name="connsiteX11" fmla="*/ 812259 w 1823936"/>
                <a:gd name="connsiteY11" fmla="*/ 1293779 h 1483468"/>
                <a:gd name="connsiteX12" fmla="*/ 812259 w 1823936"/>
                <a:gd name="connsiteY12" fmla="*/ 1293779 h 1483468"/>
                <a:gd name="connsiteX13" fmla="*/ 885217 w 1823936"/>
                <a:gd name="connsiteY13" fmla="*/ 1274323 h 1483468"/>
                <a:gd name="connsiteX14" fmla="*/ 914400 w 1823936"/>
                <a:gd name="connsiteY14" fmla="*/ 1259732 h 1483468"/>
                <a:gd name="connsiteX15" fmla="*/ 933855 w 1823936"/>
                <a:gd name="connsiteY15" fmla="*/ 1313234 h 1483468"/>
                <a:gd name="connsiteX16" fmla="*/ 997085 w 1823936"/>
                <a:gd name="connsiteY16" fmla="*/ 1337553 h 1483468"/>
                <a:gd name="connsiteX17" fmla="*/ 997085 w 1823936"/>
                <a:gd name="connsiteY17" fmla="*/ 1337553 h 1483468"/>
                <a:gd name="connsiteX18" fmla="*/ 1035995 w 1823936"/>
                <a:gd name="connsiteY18" fmla="*/ 1410511 h 1483468"/>
                <a:gd name="connsiteX19" fmla="*/ 1035995 w 1823936"/>
                <a:gd name="connsiteY19" fmla="*/ 1410511 h 1483468"/>
                <a:gd name="connsiteX20" fmla="*/ 1084634 w 1823936"/>
                <a:gd name="connsiteY20" fmla="*/ 1395919 h 1483468"/>
                <a:gd name="connsiteX21" fmla="*/ 1079770 w 1823936"/>
                <a:gd name="connsiteY21" fmla="*/ 1371600 h 1483468"/>
                <a:gd name="connsiteX22" fmla="*/ 1079770 w 1823936"/>
                <a:gd name="connsiteY22" fmla="*/ 1371600 h 1483468"/>
                <a:gd name="connsiteX23" fmla="*/ 1108953 w 1823936"/>
                <a:gd name="connsiteY23" fmla="*/ 1342417 h 1483468"/>
                <a:gd name="connsiteX24" fmla="*/ 1172183 w 1823936"/>
                <a:gd name="connsiteY24" fmla="*/ 1425102 h 1483468"/>
                <a:gd name="connsiteX25" fmla="*/ 1211093 w 1823936"/>
                <a:gd name="connsiteY25" fmla="*/ 1483468 h 1483468"/>
                <a:gd name="connsiteX26" fmla="*/ 1245140 w 1823936"/>
                <a:gd name="connsiteY26" fmla="*/ 1464013 h 1483468"/>
                <a:gd name="connsiteX27" fmla="*/ 1279187 w 1823936"/>
                <a:gd name="connsiteY27" fmla="*/ 1468877 h 1483468"/>
                <a:gd name="connsiteX28" fmla="*/ 1288914 w 1823936"/>
                <a:gd name="connsiteY28" fmla="*/ 1434830 h 1483468"/>
                <a:gd name="connsiteX29" fmla="*/ 1288914 w 1823936"/>
                <a:gd name="connsiteY29" fmla="*/ 1410511 h 1483468"/>
                <a:gd name="connsiteX30" fmla="*/ 1313234 w 1823936"/>
                <a:gd name="connsiteY30" fmla="*/ 1391055 h 1483468"/>
                <a:gd name="connsiteX31" fmla="*/ 1357008 w 1823936"/>
                <a:gd name="connsiteY31" fmla="*/ 1386191 h 1483468"/>
                <a:gd name="connsiteX32" fmla="*/ 1357008 w 1823936"/>
                <a:gd name="connsiteY32" fmla="*/ 1386191 h 1483468"/>
                <a:gd name="connsiteX33" fmla="*/ 1357008 w 1823936"/>
                <a:gd name="connsiteY33" fmla="*/ 1386191 h 1483468"/>
                <a:gd name="connsiteX34" fmla="*/ 1395919 w 1823936"/>
                <a:gd name="connsiteY34" fmla="*/ 1366736 h 1483468"/>
                <a:gd name="connsiteX35" fmla="*/ 1415374 w 1823936"/>
                <a:gd name="connsiteY35" fmla="*/ 1420238 h 1483468"/>
                <a:gd name="connsiteX36" fmla="*/ 1449421 w 1823936"/>
                <a:gd name="connsiteY36" fmla="*/ 1444557 h 1483468"/>
                <a:gd name="connsiteX37" fmla="*/ 1493195 w 1823936"/>
                <a:gd name="connsiteY37" fmla="*/ 1464013 h 1483468"/>
                <a:gd name="connsiteX38" fmla="*/ 1512651 w 1823936"/>
                <a:gd name="connsiteY38" fmla="*/ 1439694 h 1483468"/>
                <a:gd name="connsiteX39" fmla="*/ 1512651 w 1823936"/>
                <a:gd name="connsiteY39" fmla="*/ 1439694 h 1483468"/>
                <a:gd name="connsiteX40" fmla="*/ 1493195 w 1823936"/>
                <a:gd name="connsiteY40" fmla="*/ 1361872 h 1483468"/>
                <a:gd name="connsiteX41" fmla="*/ 1493195 w 1823936"/>
                <a:gd name="connsiteY41" fmla="*/ 1361872 h 1483468"/>
                <a:gd name="connsiteX42" fmla="*/ 1468876 w 1823936"/>
                <a:gd name="connsiteY42" fmla="*/ 1327826 h 1483468"/>
                <a:gd name="connsiteX43" fmla="*/ 1439693 w 1823936"/>
                <a:gd name="connsiteY43" fmla="*/ 1293779 h 1483468"/>
                <a:gd name="connsiteX44" fmla="*/ 1444557 w 1823936"/>
                <a:gd name="connsiteY44" fmla="*/ 1284051 h 1483468"/>
                <a:gd name="connsiteX45" fmla="*/ 1444557 w 1823936"/>
                <a:gd name="connsiteY45" fmla="*/ 1245140 h 1483468"/>
                <a:gd name="connsiteX46" fmla="*/ 1429966 w 1823936"/>
                <a:gd name="connsiteY46" fmla="*/ 1220821 h 1483468"/>
                <a:gd name="connsiteX47" fmla="*/ 1400783 w 1823936"/>
                <a:gd name="connsiteY47" fmla="*/ 1191638 h 1483468"/>
                <a:gd name="connsiteX48" fmla="*/ 1400783 w 1823936"/>
                <a:gd name="connsiteY48" fmla="*/ 1191638 h 1483468"/>
                <a:gd name="connsiteX49" fmla="*/ 1444557 w 1823936"/>
                <a:gd name="connsiteY49" fmla="*/ 1138136 h 1483468"/>
                <a:gd name="connsiteX50" fmla="*/ 1464012 w 1823936"/>
                <a:gd name="connsiteY50" fmla="*/ 1157591 h 1483468"/>
                <a:gd name="connsiteX51" fmla="*/ 1483468 w 1823936"/>
                <a:gd name="connsiteY51" fmla="*/ 1104089 h 1483468"/>
                <a:gd name="connsiteX52" fmla="*/ 1522378 w 1823936"/>
                <a:gd name="connsiteY52" fmla="*/ 1118681 h 1483468"/>
                <a:gd name="connsiteX53" fmla="*/ 1614791 w 1823936"/>
                <a:gd name="connsiteY53" fmla="*/ 1123545 h 1483468"/>
                <a:gd name="connsiteX54" fmla="*/ 1668293 w 1823936"/>
                <a:gd name="connsiteY54" fmla="*/ 1118681 h 1483468"/>
                <a:gd name="connsiteX55" fmla="*/ 1682885 w 1823936"/>
                <a:gd name="connsiteY55" fmla="*/ 1113817 h 1483468"/>
                <a:gd name="connsiteX56" fmla="*/ 1780161 w 1823936"/>
                <a:gd name="connsiteY56" fmla="*/ 1094362 h 1483468"/>
                <a:gd name="connsiteX57" fmla="*/ 1804480 w 1823936"/>
                <a:gd name="connsiteY57" fmla="*/ 1079770 h 1483468"/>
                <a:gd name="connsiteX58" fmla="*/ 1823936 w 1823936"/>
                <a:gd name="connsiteY58" fmla="*/ 1070043 h 1483468"/>
                <a:gd name="connsiteX59" fmla="*/ 1605063 w 1823936"/>
                <a:gd name="connsiteY59" fmla="*/ 1104089 h 1483468"/>
                <a:gd name="connsiteX60" fmla="*/ 1619655 w 1823936"/>
                <a:gd name="connsiteY60" fmla="*/ 1021404 h 1483468"/>
                <a:gd name="connsiteX61" fmla="*/ 1653702 w 1823936"/>
                <a:gd name="connsiteY61" fmla="*/ 972766 h 1483468"/>
                <a:gd name="connsiteX62" fmla="*/ 1634246 w 1823936"/>
                <a:gd name="connsiteY62" fmla="*/ 953311 h 1483468"/>
                <a:gd name="connsiteX63" fmla="*/ 1653702 w 1823936"/>
                <a:gd name="connsiteY63" fmla="*/ 904672 h 1483468"/>
                <a:gd name="connsiteX64" fmla="*/ 1619655 w 1823936"/>
                <a:gd name="connsiteY64" fmla="*/ 865762 h 1483468"/>
                <a:gd name="connsiteX65" fmla="*/ 1634246 w 1823936"/>
                <a:gd name="connsiteY65" fmla="*/ 826851 h 1483468"/>
                <a:gd name="connsiteX66" fmla="*/ 1634246 w 1823936"/>
                <a:gd name="connsiteY66" fmla="*/ 826851 h 1483468"/>
                <a:gd name="connsiteX67" fmla="*/ 1663429 w 1823936"/>
                <a:gd name="connsiteY67" fmla="*/ 778213 h 1483468"/>
                <a:gd name="connsiteX68" fmla="*/ 1678021 w 1823936"/>
                <a:gd name="connsiteY68" fmla="*/ 724711 h 1483468"/>
                <a:gd name="connsiteX69" fmla="*/ 1687748 w 1823936"/>
                <a:gd name="connsiteY69" fmla="*/ 705255 h 1483468"/>
                <a:gd name="connsiteX70" fmla="*/ 1648838 w 1823936"/>
                <a:gd name="connsiteY70" fmla="*/ 700391 h 1483468"/>
                <a:gd name="connsiteX71" fmla="*/ 1682885 w 1823936"/>
                <a:gd name="connsiteY71" fmla="*/ 676072 h 1483468"/>
                <a:gd name="connsiteX72" fmla="*/ 1624519 w 1823936"/>
                <a:gd name="connsiteY72" fmla="*/ 646889 h 1483468"/>
                <a:gd name="connsiteX73" fmla="*/ 1619655 w 1823936"/>
                <a:gd name="connsiteY73" fmla="*/ 617706 h 1483468"/>
                <a:gd name="connsiteX74" fmla="*/ 1619655 w 1823936"/>
                <a:gd name="connsiteY74" fmla="*/ 578796 h 1483468"/>
                <a:gd name="connsiteX75" fmla="*/ 1614791 w 1823936"/>
                <a:gd name="connsiteY75" fmla="*/ 530157 h 1483468"/>
                <a:gd name="connsiteX76" fmla="*/ 1609927 w 1823936"/>
                <a:gd name="connsiteY76" fmla="*/ 496111 h 1483468"/>
                <a:gd name="connsiteX77" fmla="*/ 1541834 w 1823936"/>
                <a:gd name="connsiteY77" fmla="*/ 539885 h 1483468"/>
                <a:gd name="connsiteX78" fmla="*/ 1468876 w 1823936"/>
                <a:gd name="connsiteY78" fmla="*/ 612843 h 1483468"/>
                <a:gd name="connsiteX79" fmla="*/ 1395919 w 1823936"/>
                <a:gd name="connsiteY79" fmla="*/ 661481 h 1483468"/>
                <a:gd name="connsiteX80" fmla="*/ 1400783 w 1823936"/>
                <a:gd name="connsiteY80" fmla="*/ 700391 h 1483468"/>
                <a:gd name="connsiteX81" fmla="*/ 1264595 w 1823936"/>
                <a:gd name="connsiteY81" fmla="*/ 763621 h 1483468"/>
                <a:gd name="connsiteX82" fmla="*/ 1220821 w 1823936"/>
                <a:gd name="connsiteY82" fmla="*/ 758757 h 1483468"/>
                <a:gd name="connsiteX83" fmla="*/ 1191638 w 1823936"/>
                <a:gd name="connsiteY83" fmla="*/ 724711 h 1483468"/>
                <a:gd name="connsiteX84" fmla="*/ 1167319 w 1823936"/>
                <a:gd name="connsiteY84" fmla="*/ 695528 h 1483468"/>
                <a:gd name="connsiteX85" fmla="*/ 1167319 w 1823936"/>
                <a:gd name="connsiteY85" fmla="*/ 695528 h 1483468"/>
                <a:gd name="connsiteX86" fmla="*/ 1162455 w 1823936"/>
                <a:gd name="connsiteY86" fmla="*/ 632298 h 1483468"/>
                <a:gd name="connsiteX87" fmla="*/ 1123544 w 1823936"/>
                <a:gd name="connsiteY87" fmla="*/ 593387 h 1483468"/>
                <a:gd name="connsiteX88" fmla="*/ 1070042 w 1823936"/>
                <a:gd name="connsiteY88" fmla="*/ 578796 h 1483468"/>
                <a:gd name="connsiteX89" fmla="*/ 1045723 w 1823936"/>
                <a:gd name="connsiteY89" fmla="*/ 607979 h 1483468"/>
                <a:gd name="connsiteX90" fmla="*/ 1045723 w 1823936"/>
                <a:gd name="connsiteY90" fmla="*/ 607979 h 1483468"/>
                <a:gd name="connsiteX91" fmla="*/ 1026268 w 1823936"/>
                <a:gd name="connsiteY91" fmla="*/ 530157 h 1483468"/>
                <a:gd name="connsiteX92" fmla="*/ 967902 w 1823936"/>
                <a:gd name="connsiteY92" fmla="*/ 539885 h 1483468"/>
                <a:gd name="connsiteX93" fmla="*/ 904672 w 1823936"/>
                <a:gd name="connsiteY93" fmla="*/ 569068 h 1483468"/>
                <a:gd name="connsiteX94" fmla="*/ 909536 w 1823936"/>
                <a:gd name="connsiteY94" fmla="*/ 530157 h 1483468"/>
                <a:gd name="connsiteX95" fmla="*/ 870625 w 1823936"/>
                <a:gd name="connsiteY95" fmla="*/ 525294 h 1483468"/>
                <a:gd name="connsiteX96" fmla="*/ 812259 w 1823936"/>
                <a:gd name="connsiteY96" fmla="*/ 535021 h 1483468"/>
                <a:gd name="connsiteX97" fmla="*/ 783076 w 1823936"/>
                <a:gd name="connsiteY97" fmla="*/ 530157 h 1483468"/>
                <a:gd name="connsiteX98" fmla="*/ 773348 w 1823936"/>
                <a:gd name="connsiteY98" fmla="*/ 515566 h 1483468"/>
                <a:gd name="connsiteX99" fmla="*/ 783076 w 1823936"/>
                <a:gd name="connsiteY99" fmla="*/ 486383 h 1483468"/>
                <a:gd name="connsiteX100" fmla="*/ 783076 w 1823936"/>
                <a:gd name="connsiteY100" fmla="*/ 481519 h 1483468"/>
                <a:gd name="connsiteX101" fmla="*/ 729574 w 1823936"/>
                <a:gd name="connsiteY101" fmla="*/ 447472 h 1483468"/>
                <a:gd name="connsiteX102" fmla="*/ 729574 w 1823936"/>
                <a:gd name="connsiteY102" fmla="*/ 447472 h 1483468"/>
                <a:gd name="connsiteX103" fmla="*/ 710119 w 1823936"/>
                <a:gd name="connsiteY103" fmla="*/ 413426 h 1483468"/>
                <a:gd name="connsiteX104" fmla="*/ 695527 w 1823936"/>
                <a:gd name="connsiteY104" fmla="*/ 369651 h 1483468"/>
                <a:gd name="connsiteX105" fmla="*/ 695527 w 1823936"/>
                <a:gd name="connsiteY105" fmla="*/ 369651 h 1483468"/>
                <a:gd name="connsiteX106" fmla="*/ 632297 w 1823936"/>
                <a:gd name="connsiteY106" fmla="*/ 311285 h 1483468"/>
                <a:gd name="connsiteX107" fmla="*/ 612842 w 1823936"/>
                <a:gd name="connsiteY107" fmla="*/ 262647 h 1483468"/>
                <a:gd name="connsiteX108" fmla="*/ 622570 w 1823936"/>
                <a:gd name="connsiteY108" fmla="*/ 218872 h 1483468"/>
                <a:gd name="connsiteX109" fmla="*/ 569068 w 1823936"/>
                <a:gd name="connsiteY109" fmla="*/ 160506 h 1483468"/>
                <a:gd name="connsiteX110" fmla="*/ 535021 w 1823936"/>
                <a:gd name="connsiteY110" fmla="*/ 111868 h 1483468"/>
                <a:gd name="connsiteX111" fmla="*/ 530157 w 1823936"/>
                <a:gd name="connsiteY111" fmla="*/ 111868 h 1483468"/>
                <a:gd name="connsiteX112" fmla="*/ 432880 w 1823936"/>
                <a:gd name="connsiteY112" fmla="*/ 43774 h 1483468"/>
                <a:gd name="connsiteX113" fmla="*/ 389106 w 1823936"/>
                <a:gd name="connsiteY113" fmla="*/ 34047 h 1483468"/>
                <a:gd name="connsiteX114" fmla="*/ 330740 w 1823936"/>
                <a:gd name="connsiteY114" fmla="*/ 48638 h 1483468"/>
                <a:gd name="connsiteX115" fmla="*/ 252919 w 1823936"/>
                <a:gd name="connsiteY115" fmla="*/ 48638 h 1483468"/>
                <a:gd name="connsiteX116" fmla="*/ 252919 w 1823936"/>
                <a:gd name="connsiteY116" fmla="*/ 48638 h 1483468"/>
                <a:gd name="connsiteX117" fmla="*/ 243191 w 1823936"/>
                <a:gd name="connsiteY117" fmla="*/ 0 h 1483468"/>
                <a:gd name="connsiteX118" fmla="*/ 170234 w 1823936"/>
                <a:gd name="connsiteY118" fmla="*/ 9728 h 1483468"/>
                <a:gd name="connsiteX119" fmla="*/ 102140 w 1823936"/>
                <a:gd name="connsiteY119" fmla="*/ 48638 h 1483468"/>
                <a:gd name="connsiteX120" fmla="*/ 53502 w 1823936"/>
                <a:gd name="connsiteY120" fmla="*/ 82685 h 1483468"/>
                <a:gd name="connsiteX121" fmla="*/ 0 w 1823936"/>
                <a:gd name="connsiteY121" fmla="*/ 150779 h 1483468"/>
                <a:gd name="connsiteX122" fmla="*/ 92412 w 1823936"/>
                <a:gd name="connsiteY122" fmla="*/ 418289 h 1483468"/>
                <a:gd name="connsiteX123" fmla="*/ 126459 w 1823936"/>
                <a:gd name="connsiteY123" fmla="*/ 452336 h 1483468"/>
                <a:gd name="connsiteX124" fmla="*/ 141051 w 1823936"/>
                <a:gd name="connsiteY124" fmla="*/ 462064 h 1483468"/>
                <a:gd name="connsiteX125" fmla="*/ 141051 w 1823936"/>
                <a:gd name="connsiteY125" fmla="*/ 471791 h 1483468"/>
                <a:gd name="connsiteX126" fmla="*/ 194553 w 1823936"/>
                <a:gd name="connsiteY126" fmla="*/ 870626 h 1483468"/>
                <a:gd name="connsiteX127" fmla="*/ 452336 w 1823936"/>
                <a:gd name="connsiteY127" fmla="*/ 1191638 h 1483468"/>
                <a:gd name="connsiteX0-1" fmla="*/ 452336 w 1815503"/>
                <a:gd name="connsiteY0-2" fmla="*/ 1191638 h 1483468"/>
                <a:gd name="connsiteX1-3" fmla="*/ 520429 w 1815503"/>
                <a:gd name="connsiteY1-4" fmla="*/ 1167319 h 1483468"/>
                <a:gd name="connsiteX2-5" fmla="*/ 549612 w 1815503"/>
                <a:gd name="connsiteY2-6" fmla="*/ 1201366 h 1483468"/>
                <a:gd name="connsiteX3-7" fmla="*/ 564204 w 1815503"/>
                <a:gd name="connsiteY3-8" fmla="*/ 1250004 h 1483468"/>
                <a:gd name="connsiteX4-9" fmla="*/ 612842 w 1815503"/>
                <a:gd name="connsiteY4-10" fmla="*/ 1293779 h 1483468"/>
                <a:gd name="connsiteX5-11" fmla="*/ 671208 w 1815503"/>
                <a:gd name="connsiteY5-12" fmla="*/ 1298643 h 1483468"/>
                <a:gd name="connsiteX6-13" fmla="*/ 690663 w 1815503"/>
                <a:gd name="connsiteY6-14" fmla="*/ 1274323 h 1483468"/>
                <a:gd name="connsiteX7-15" fmla="*/ 729574 w 1815503"/>
                <a:gd name="connsiteY7-16" fmla="*/ 1245140 h 1483468"/>
                <a:gd name="connsiteX8-17" fmla="*/ 773348 w 1815503"/>
                <a:gd name="connsiteY8-18" fmla="*/ 1211094 h 1483468"/>
                <a:gd name="connsiteX9-19" fmla="*/ 812259 w 1815503"/>
                <a:gd name="connsiteY9-20" fmla="*/ 1220821 h 1483468"/>
                <a:gd name="connsiteX10-21" fmla="*/ 812259 w 1815503"/>
                <a:gd name="connsiteY10-22" fmla="*/ 1250004 h 1483468"/>
                <a:gd name="connsiteX11-23" fmla="*/ 812259 w 1815503"/>
                <a:gd name="connsiteY11-24" fmla="*/ 1293779 h 1483468"/>
                <a:gd name="connsiteX12-25" fmla="*/ 812259 w 1815503"/>
                <a:gd name="connsiteY12-26" fmla="*/ 1293779 h 1483468"/>
                <a:gd name="connsiteX13-27" fmla="*/ 885217 w 1815503"/>
                <a:gd name="connsiteY13-28" fmla="*/ 1274323 h 1483468"/>
                <a:gd name="connsiteX14-29" fmla="*/ 914400 w 1815503"/>
                <a:gd name="connsiteY14-30" fmla="*/ 1259732 h 1483468"/>
                <a:gd name="connsiteX15-31" fmla="*/ 933855 w 1815503"/>
                <a:gd name="connsiteY15-32" fmla="*/ 1313234 h 1483468"/>
                <a:gd name="connsiteX16-33" fmla="*/ 997085 w 1815503"/>
                <a:gd name="connsiteY16-34" fmla="*/ 1337553 h 1483468"/>
                <a:gd name="connsiteX17-35" fmla="*/ 997085 w 1815503"/>
                <a:gd name="connsiteY17-36" fmla="*/ 1337553 h 1483468"/>
                <a:gd name="connsiteX18-37" fmla="*/ 1035995 w 1815503"/>
                <a:gd name="connsiteY18-38" fmla="*/ 1410511 h 1483468"/>
                <a:gd name="connsiteX19-39" fmla="*/ 1035995 w 1815503"/>
                <a:gd name="connsiteY19-40" fmla="*/ 1410511 h 1483468"/>
                <a:gd name="connsiteX20-41" fmla="*/ 1084634 w 1815503"/>
                <a:gd name="connsiteY20-42" fmla="*/ 1395919 h 1483468"/>
                <a:gd name="connsiteX21-43" fmla="*/ 1079770 w 1815503"/>
                <a:gd name="connsiteY21-44" fmla="*/ 1371600 h 1483468"/>
                <a:gd name="connsiteX22-45" fmla="*/ 1079770 w 1815503"/>
                <a:gd name="connsiteY22-46" fmla="*/ 1371600 h 1483468"/>
                <a:gd name="connsiteX23-47" fmla="*/ 1108953 w 1815503"/>
                <a:gd name="connsiteY23-48" fmla="*/ 1342417 h 1483468"/>
                <a:gd name="connsiteX24-49" fmla="*/ 1172183 w 1815503"/>
                <a:gd name="connsiteY24-50" fmla="*/ 1425102 h 1483468"/>
                <a:gd name="connsiteX25-51" fmla="*/ 1211093 w 1815503"/>
                <a:gd name="connsiteY25-52" fmla="*/ 1483468 h 1483468"/>
                <a:gd name="connsiteX26-53" fmla="*/ 1245140 w 1815503"/>
                <a:gd name="connsiteY26-54" fmla="*/ 1464013 h 1483468"/>
                <a:gd name="connsiteX27-55" fmla="*/ 1279187 w 1815503"/>
                <a:gd name="connsiteY27-56" fmla="*/ 1468877 h 1483468"/>
                <a:gd name="connsiteX28-57" fmla="*/ 1288914 w 1815503"/>
                <a:gd name="connsiteY28-58" fmla="*/ 1434830 h 1483468"/>
                <a:gd name="connsiteX29-59" fmla="*/ 1288914 w 1815503"/>
                <a:gd name="connsiteY29-60" fmla="*/ 1410511 h 1483468"/>
                <a:gd name="connsiteX30-61" fmla="*/ 1313234 w 1815503"/>
                <a:gd name="connsiteY30-62" fmla="*/ 1391055 h 1483468"/>
                <a:gd name="connsiteX31-63" fmla="*/ 1357008 w 1815503"/>
                <a:gd name="connsiteY31-64" fmla="*/ 1386191 h 1483468"/>
                <a:gd name="connsiteX32-65" fmla="*/ 1357008 w 1815503"/>
                <a:gd name="connsiteY32-66" fmla="*/ 1386191 h 1483468"/>
                <a:gd name="connsiteX33-67" fmla="*/ 1357008 w 1815503"/>
                <a:gd name="connsiteY33-68" fmla="*/ 1386191 h 1483468"/>
                <a:gd name="connsiteX34-69" fmla="*/ 1395919 w 1815503"/>
                <a:gd name="connsiteY34-70" fmla="*/ 1366736 h 1483468"/>
                <a:gd name="connsiteX35-71" fmla="*/ 1415374 w 1815503"/>
                <a:gd name="connsiteY35-72" fmla="*/ 1420238 h 1483468"/>
                <a:gd name="connsiteX36-73" fmla="*/ 1449421 w 1815503"/>
                <a:gd name="connsiteY36-74" fmla="*/ 1444557 h 1483468"/>
                <a:gd name="connsiteX37-75" fmla="*/ 1493195 w 1815503"/>
                <a:gd name="connsiteY37-76" fmla="*/ 1464013 h 1483468"/>
                <a:gd name="connsiteX38-77" fmla="*/ 1512651 w 1815503"/>
                <a:gd name="connsiteY38-78" fmla="*/ 1439694 h 1483468"/>
                <a:gd name="connsiteX39-79" fmla="*/ 1512651 w 1815503"/>
                <a:gd name="connsiteY39-80" fmla="*/ 1439694 h 1483468"/>
                <a:gd name="connsiteX40-81" fmla="*/ 1493195 w 1815503"/>
                <a:gd name="connsiteY40-82" fmla="*/ 1361872 h 1483468"/>
                <a:gd name="connsiteX41-83" fmla="*/ 1493195 w 1815503"/>
                <a:gd name="connsiteY41-84" fmla="*/ 1361872 h 1483468"/>
                <a:gd name="connsiteX42-85" fmla="*/ 1468876 w 1815503"/>
                <a:gd name="connsiteY42-86" fmla="*/ 1327826 h 1483468"/>
                <a:gd name="connsiteX43-87" fmla="*/ 1439693 w 1815503"/>
                <a:gd name="connsiteY43-88" fmla="*/ 1293779 h 1483468"/>
                <a:gd name="connsiteX44-89" fmla="*/ 1444557 w 1815503"/>
                <a:gd name="connsiteY44-90" fmla="*/ 1284051 h 1483468"/>
                <a:gd name="connsiteX45-91" fmla="*/ 1444557 w 1815503"/>
                <a:gd name="connsiteY45-92" fmla="*/ 1245140 h 1483468"/>
                <a:gd name="connsiteX46-93" fmla="*/ 1429966 w 1815503"/>
                <a:gd name="connsiteY46-94" fmla="*/ 1220821 h 1483468"/>
                <a:gd name="connsiteX47-95" fmla="*/ 1400783 w 1815503"/>
                <a:gd name="connsiteY47-96" fmla="*/ 1191638 h 1483468"/>
                <a:gd name="connsiteX48-97" fmla="*/ 1400783 w 1815503"/>
                <a:gd name="connsiteY48-98" fmla="*/ 1191638 h 1483468"/>
                <a:gd name="connsiteX49-99" fmla="*/ 1444557 w 1815503"/>
                <a:gd name="connsiteY49-100" fmla="*/ 1138136 h 1483468"/>
                <a:gd name="connsiteX50-101" fmla="*/ 1464012 w 1815503"/>
                <a:gd name="connsiteY50-102" fmla="*/ 1157591 h 1483468"/>
                <a:gd name="connsiteX51-103" fmla="*/ 1483468 w 1815503"/>
                <a:gd name="connsiteY51-104" fmla="*/ 1104089 h 1483468"/>
                <a:gd name="connsiteX52-105" fmla="*/ 1522378 w 1815503"/>
                <a:gd name="connsiteY52-106" fmla="*/ 1118681 h 1483468"/>
                <a:gd name="connsiteX53-107" fmla="*/ 1614791 w 1815503"/>
                <a:gd name="connsiteY53-108" fmla="*/ 1123545 h 1483468"/>
                <a:gd name="connsiteX54-109" fmla="*/ 1668293 w 1815503"/>
                <a:gd name="connsiteY54-110" fmla="*/ 1118681 h 1483468"/>
                <a:gd name="connsiteX55-111" fmla="*/ 1682885 w 1815503"/>
                <a:gd name="connsiteY55-112" fmla="*/ 1113817 h 1483468"/>
                <a:gd name="connsiteX56-113" fmla="*/ 1780161 w 1815503"/>
                <a:gd name="connsiteY56-114" fmla="*/ 1094362 h 1483468"/>
                <a:gd name="connsiteX57-115" fmla="*/ 1804480 w 1815503"/>
                <a:gd name="connsiteY57-116" fmla="*/ 1079770 h 1483468"/>
                <a:gd name="connsiteX58-117" fmla="*/ 1585608 w 1815503"/>
                <a:gd name="connsiteY58-118" fmla="*/ 1099226 h 1483468"/>
                <a:gd name="connsiteX59-119" fmla="*/ 1605063 w 1815503"/>
                <a:gd name="connsiteY59-120" fmla="*/ 1104089 h 1483468"/>
                <a:gd name="connsiteX60-121" fmla="*/ 1619655 w 1815503"/>
                <a:gd name="connsiteY60-122" fmla="*/ 1021404 h 1483468"/>
                <a:gd name="connsiteX61-123" fmla="*/ 1653702 w 1815503"/>
                <a:gd name="connsiteY61-124" fmla="*/ 972766 h 1483468"/>
                <a:gd name="connsiteX62-125" fmla="*/ 1634246 w 1815503"/>
                <a:gd name="connsiteY62-126" fmla="*/ 953311 h 1483468"/>
                <a:gd name="connsiteX63-127" fmla="*/ 1653702 w 1815503"/>
                <a:gd name="connsiteY63-128" fmla="*/ 904672 h 1483468"/>
                <a:gd name="connsiteX64-129" fmla="*/ 1619655 w 1815503"/>
                <a:gd name="connsiteY64-130" fmla="*/ 865762 h 1483468"/>
                <a:gd name="connsiteX65-131" fmla="*/ 1634246 w 1815503"/>
                <a:gd name="connsiteY65-132" fmla="*/ 826851 h 1483468"/>
                <a:gd name="connsiteX66-133" fmla="*/ 1634246 w 1815503"/>
                <a:gd name="connsiteY66-134" fmla="*/ 826851 h 1483468"/>
                <a:gd name="connsiteX67-135" fmla="*/ 1663429 w 1815503"/>
                <a:gd name="connsiteY67-136" fmla="*/ 778213 h 1483468"/>
                <a:gd name="connsiteX68-137" fmla="*/ 1678021 w 1815503"/>
                <a:gd name="connsiteY68-138" fmla="*/ 724711 h 1483468"/>
                <a:gd name="connsiteX69-139" fmla="*/ 1687748 w 1815503"/>
                <a:gd name="connsiteY69-140" fmla="*/ 705255 h 1483468"/>
                <a:gd name="connsiteX70-141" fmla="*/ 1648838 w 1815503"/>
                <a:gd name="connsiteY70-142" fmla="*/ 700391 h 1483468"/>
                <a:gd name="connsiteX71-143" fmla="*/ 1682885 w 1815503"/>
                <a:gd name="connsiteY71-144" fmla="*/ 676072 h 1483468"/>
                <a:gd name="connsiteX72-145" fmla="*/ 1624519 w 1815503"/>
                <a:gd name="connsiteY72-146" fmla="*/ 646889 h 1483468"/>
                <a:gd name="connsiteX73-147" fmla="*/ 1619655 w 1815503"/>
                <a:gd name="connsiteY73-148" fmla="*/ 617706 h 1483468"/>
                <a:gd name="connsiteX74-149" fmla="*/ 1619655 w 1815503"/>
                <a:gd name="connsiteY74-150" fmla="*/ 578796 h 1483468"/>
                <a:gd name="connsiteX75-151" fmla="*/ 1614791 w 1815503"/>
                <a:gd name="connsiteY75-152" fmla="*/ 530157 h 1483468"/>
                <a:gd name="connsiteX76-153" fmla="*/ 1609927 w 1815503"/>
                <a:gd name="connsiteY76-154" fmla="*/ 496111 h 1483468"/>
                <a:gd name="connsiteX77-155" fmla="*/ 1541834 w 1815503"/>
                <a:gd name="connsiteY77-156" fmla="*/ 539885 h 1483468"/>
                <a:gd name="connsiteX78-157" fmla="*/ 1468876 w 1815503"/>
                <a:gd name="connsiteY78-158" fmla="*/ 612843 h 1483468"/>
                <a:gd name="connsiteX79-159" fmla="*/ 1395919 w 1815503"/>
                <a:gd name="connsiteY79-160" fmla="*/ 661481 h 1483468"/>
                <a:gd name="connsiteX80-161" fmla="*/ 1400783 w 1815503"/>
                <a:gd name="connsiteY80-162" fmla="*/ 700391 h 1483468"/>
                <a:gd name="connsiteX81-163" fmla="*/ 1264595 w 1815503"/>
                <a:gd name="connsiteY81-164" fmla="*/ 763621 h 1483468"/>
                <a:gd name="connsiteX82-165" fmla="*/ 1220821 w 1815503"/>
                <a:gd name="connsiteY82-166" fmla="*/ 758757 h 1483468"/>
                <a:gd name="connsiteX83-167" fmla="*/ 1191638 w 1815503"/>
                <a:gd name="connsiteY83-168" fmla="*/ 724711 h 1483468"/>
                <a:gd name="connsiteX84-169" fmla="*/ 1167319 w 1815503"/>
                <a:gd name="connsiteY84-170" fmla="*/ 695528 h 1483468"/>
                <a:gd name="connsiteX85-171" fmla="*/ 1167319 w 1815503"/>
                <a:gd name="connsiteY85-172" fmla="*/ 695528 h 1483468"/>
                <a:gd name="connsiteX86-173" fmla="*/ 1162455 w 1815503"/>
                <a:gd name="connsiteY86-174" fmla="*/ 632298 h 1483468"/>
                <a:gd name="connsiteX87-175" fmla="*/ 1123544 w 1815503"/>
                <a:gd name="connsiteY87-176" fmla="*/ 593387 h 1483468"/>
                <a:gd name="connsiteX88-177" fmla="*/ 1070042 w 1815503"/>
                <a:gd name="connsiteY88-178" fmla="*/ 578796 h 1483468"/>
                <a:gd name="connsiteX89-179" fmla="*/ 1045723 w 1815503"/>
                <a:gd name="connsiteY89-180" fmla="*/ 607979 h 1483468"/>
                <a:gd name="connsiteX90-181" fmla="*/ 1045723 w 1815503"/>
                <a:gd name="connsiteY90-182" fmla="*/ 607979 h 1483468"/>
                <a:gd name="connsiteX91-183" fmla="*/ 1026268 w 1815503"/>
                <a:gd name="connsiteY91-184" fmla="*/ 530157 h 1483468"/>
                <a:gd name="connsiteX92-185" fmla="*/ 967902 w 1815503"/>
                <a:gd name="connsiteY92-186" fmla="*/ 539885 h 1483468"/>
                <a:gd name="connsiteX93-187" fmla="*/ 904672 w 1815503"/>
                <a:gd name="connsiteY93-188" fmla="*/ 569068 h 1483468"/>
                <a:gd name="connsiteX94-189" fmla="*/ 909536 w 1815503"/>
                <a:gd name="connsiteY94-190" fmla="*/ 530157 h 1483468"/>
                <a:gd name="connsiteX95-191" fmla="*/ 870625 w 1815503"/>
                <a:gd name="connsiteY95-192" fmla="*/ 525294 h 1483468"/>
                <a:gd name="connsiteX96-193" fmla="*/ 812259 w 1815503"/>
                <a:gd name="connsiteY96-194" fmla="*/ 535021 h 1483468"/>
                <a:gd name="connsiteX97-195" fmla="*/ 783076 w 1815503"/>
                <a:gd name="connsiteY97-196" fmla="*/ 530157 h 1483468"/>
                <a:gd name="connsiteX98-197" fmla="*/ 773348 w 1815503"/>
                <a:gd name="connsiteY98-198" fmla="*/ 515566 h 1483468"/>
                <a:gd name="connsiteX99-199" fmla="*/ 783076 w 1815503"/>
                <a:gd name="connsiteY99-200" fmla="*/ 486383 h 1483468"/>
                <a:gd name="connsiteX100-201" fmla="*/ 783076 w 1815503"/>
                <a:gd name="connsiteY100-202" fmla="*/ 481519 h 1483468"/>
                <a:gd name="connsiteX101-203" fmla="*/ 729574 w 1815503"/>
                <a:gd name="connsiteY101-204" fmla="*/ 447472 h 1483468"/>
                <a:gd name="connsiteX102-205" fmla="*/ 729574 w 1815503"/>
                <a:gd name="connsiteY102-206" fmla="*/ 447472 h 1483468"/>
                <a:gd name="connsiteX103-207" fmla="*/ 710119 w 1815503"/>
                <a:gd name="connsiteY103-208" fmla="*/ 413426 h 1483468"/>
                <a:gd name="connsiteX104-209" fmla="*/ 695527 w 1815503"/>
                <a:gd name="connsiteY104-210" fmla="*/ 369651 h 1483468"/>
                <a:gd name="connsiteX105-211" fmla="*/ 695527 w 1815503"/>
                <a:gd name="connsiteY105-212" fmla="*/ 369651 h 1483468"/>
                <a:gd name="connsiteX106-213" fmla="*/ 632297 w 1815503"/>
                <a:gd name="connsiteY106-214" fmla="*/ 311285 h 1483468"/>
                <a:gd name="connsiteX107-215" fmla="*/ 612842 w 1815503"/>
                <a:gd name="connsiteY107-216" fmla="*/ 262647 h 1483468"/>
                <a:gd name="connsiteX108-217" fmla="*/ 622570 w 1815503"/>
                <a:gd name="connsiteY108-218" fmla="*/ 218872 h 1483468"/>
                <a:gd name="connsiteX109-219" fmla="*/ 569068 w 1815503"/>
                <a:gd name="connsiteY109-220" fmla="*/ 160506 h 1483468"/>
                <a:gd name="connsiteX110-221" fmla="*/ 535021 w 1815503"/>
                <a:gd name="connsiteY110-222" fmla="*/ 111868 h 1483468"/>
                <a:gd name="connsiteX111-223" fmla="*/ 530157 w 1815503"/>
                <a:gd name="connsiteY111-224" fmla="*/ 111868 h 1483468"/>
                <a:gd name="connsiteX112-225" fmla="*/ 432880 w 1815503"/>
                <a:gd name="connsiteY112-226" fmla="*/ 43774 h 1483468"/>
                <a:gd name="connsiteX113-227" fmla="*/ 389106 w 1815503"/>
                <a:gd name="connsiteY113-228" fmla="*/ 34047 h 1483468"/>
                <a:gd name="connsiteX114-229" fmla="*/ 330740 w 1815503"/>
                <a:gd name="connsiteY114-230" fmla="*/ 48638 h 1483468"/>
                <a:gd name="connsiteX115-231" fmla="*/ 252919 w 1815503"/>
                <a:gd name="connsiteY115-232" fmla="*/ 48638 h 1483468"/>
                <a:gd name="connsiteX116-233" fmla="*/ 252919 w 1815503"/>
                <a:gd name="connsiteY116-234" fmla="*/ 48638 h 1483468"/>
                <a:gd name="connsiteX117-235" fmla="*/ 243191 w 1815503"/>
                <a:gd name="connsiteY117-236" fmla="*/ 0 h 1483468"/>
                <a:gd name="connsiteX118-237" fmla="*/ 170234 w 1815503"/>
                <a:gd name="connsiteY118-238" fmla="*/ 9728 h 1483468"/>
                <a:gd name="connsiteX119-239" fmla="*/ 102140 w 1815503"/>
                <a:gd name="connsiteY119-240" fmla="*/ 48638 h 1483468"/>
                <a:gd name="connsiteX120-241" fmla="*/ 53502 w 1815503"/>
                <a:gd name="connsiteY120-242" fmla="*/ 82685 h 1483468"/>
                <a:gd name="connsiteX121-243" fmla="*/ 0 w 1815503"/>
                <a:gd name="connsiteY121-244" fmla="*/ 150779 h 1483468"/>
                <a:gd name="connsiteX122-245" fmla="*/ 92412 w 1815503"/>
                <a:gd name="connsiteY122-246" fmla="*/ 418289 h 1483468"/>
                <a:gd name="connsiteX123-247" fmla="*/ 126459 w 1815503"/>
                <a:gd name="connsiteY123-248" fmla="*/ 452336 h 1483468"/>
                <a:gd name="connsiteX124-249" fmla="*/ 141051 w 1815503"/>
                <a:gd name="connsiteY124-250" fmla="*/ 462064 h 1483468"/>
                <a:gd name="connsiteX125-251" fmla="*/ 141051 w 1815503"/>
                <a:gd name="connsiteY125-252" fmla="*/ 471791 h 1483468"/>
                <a:gd name="connsiteX126-253" fmla="*/ 194553 w 1815503"/>
                <a:gd name="connsiteY126-254" fmla="*/ 870626 h 1483468"/>
                <a:gd name="connsiteX127-255" fmla="*/ 452336 w 1815503"/>
                <a:gd name="connsiteY127-256" fmla="*/ 1191638 h 1483468"/>
                <a:gd name="connsiteX0-257" fmla="*/ 452336 w 1780466"/>
                <a:gd name="connsiteY0-258" fmla="*/ 1191638 h 1483468"/>
                <a:gd name="connsiteX1-259" fmla="*/ 520429 w 1780466"/>
                <a:gd name="connsiteY1-260" fmla="*/ 1167319 h 1483468"/>
                <a:gd name="connsiteX2-261" fmla="*/ 549612 w 1780466"/>
                <a:gd name="connsiteY2-262" fmla="*/ 1201366 h 1483468"/>
                <a:gd name="connsiteX3-263" fmla="*/ 564204 w 1780466"/>
                <a:gd name="connsiteY3-264" fmla="*/ 1250004 h 1483468"/>
                <a:gd name="connsiteX4-265" fmla="*/ 612842 w 1780466"/>
                <a:gd name="connsiteY4-266" fmla="*/ 1293779 h 1483468"/>
                <a:gd name="connsiteX5-267" fmla="*/ 671208 w 1780466"/>
                <a:gd name="connsiteY5-268" fmla="*/ 1298643 h 1483468"/>
                <a:gd name="connsiteX6-269" fmla="*/ 690663 w 1780466"/>
                <a:gd name="connsiteY6-270" fmla="*/ 1274323 h 1483468"/>
                <a:gd name="connsiteX7-271" fmla="*/ 729574 w 1780466"/>
                <a:gd name="connsiteY7-272" fmla="*/ 1245140 h 1483468"/>
                <a:gd name="connsiteX8-273" fmla="*/ 773348 w 1780466"/>
                <a:gd name="connsiteY8-274" fmla="*/ 1211094 h 1483468"/>
                <a:gd name="connsiteX9-275" fmla="*/ 812259 w 1780466"/>
                <a:gd name="connsiteY9-276" fmla="*/ 1220821 h 1483468"/>
                <a:gd name="connsiteX10-277" fmla="*/ 812259 w 1780466"/>
                <a:gd name="connsiteY10-278" fmla="*/ 1250004 h 1483468"/>
                <a:gd name="connsiteX11-279" fmla="*/ 812259 w 1780466"/>
                <a:gd name="connsiteY11-280" fmla="*/ 1293779 h 1483468"/>
                <a:gd name="connsiteX12-281" fmla="*/ 812259 w 1780466"/>
                <a:gd name="connsiteY12-282" fmla="*/ 1293779 h 1483468"/>
                <a:gd name="connsiteX13-283" fmla="*/ 885217 w 1780466"/>
                <a:gd name="connsiteY13-284" fmla="*/ 1274323 h 1483468"/>
                <a:gd name="connsiteX14-285" fmla="*/ 914400 w 1780466"/>
                <a:gd name="connsiteY14-286" fmla="*/ 1259732 h 1483468"/>
                <a:gd name="connsiteX15-287" fmla="*/ 933855 w 1780466"/>
                <a:gd name="connsiteY15-288" fmla="*/ 1313234 h 1483468"/>
                <a:gd name="connsiteX16-289" fmla="*/ 997085 w 1780466"/>
                <a:gd name="connsiteY16-290" fmla="*/ 1337553 h 1483468"/>
                <a:gd name="connsiteX17-291" fmla="*/ 997085 w 1780466"/>
                <a:gd name="connsiteY17-292" fmla="*/ 1337553 h 1483468"/>
                <a:gd name="connsiteX18-293" fmla="*/ 1035995 w 1780466"/>
                <a:gd name="connsiteY18-294" fmla="*/ 1410511 h 1483468"/>
                <a:gd name="connsiteX19-295" fmla="*/ 1035995 w 1780466"/>
                <a:gd name="connsiteY19-296" fmla="*/ 1410511 h 1483468"/>
                <a:gd name="connsiteX20-297" fmla="*/ 1084634 w 1780466"/>
                <a:gd name="connsiteY20-298" fmla="*/ 1395919 h 1483468"/>
                <a:gd name="connsiteX21-299" fmla="*/ 1079770 w 1780466"/>
                <a:gd name="connsiteY21-300" fmla="*/ 1371600 h 1483468"/>
                <a:gd name="connsiteX22-301" fmla="*/ 1079770 w 1780466"/>
                <a:gd name="connsiteY22-302" fmla="*/ 1371600 h 1483468"/>
                <a:gd name="connsiteX23-303" fmla="*/ 1108953 w 1780466"/>
                <a:gd name="connsiteY23-304" fmla="*/ 1342417 h 1483468"/>
                <a:gd name="connsiteX24-305" fmla="*/ 1172183 w 1780466"/>
                <a:gd name="connsiteY24-306" fmla="*/ 1425102 h 1483468"/>
                <a:gd name="connsiteX25-307" fmla="*/ 1211093 w 1780466"/>
                <a:gd name="connsiteY25-308" fmla="*/ 1483468 h 1483468"/>
                <a:gd name="connsiteX26-309" fmla="*/ 1245140 w 1780466"/>
                <a:gd name="connsiteY26-310" fmla="*/ 1464013 h 1483468"/>
                <a:gd name="connsiteX27-311" fmla="*/ 1279187 w 1780466"/>
                <a:gd name="connsiteY27-312" fmla="*/ 1468877 h 1483468"/>
                <a:gd name="connsiteX28-313" fmla="*/ 1288914 w 1780466"/>
                <a:gd name="connsiteY28-314" fmla="*/ 1434830 h 1483468"/>
                <a:gd name="connsiteX29-315" fmla="*/ 1288914 w 1780466"/>
                <a:gd name="connsiteY29-316" fmla="*/ 1410511 h 1483468"/>
                <a:gd name="connsiteX30-317" fmla="*/ 1313234 w 1780466"/>
                <a:gd name="connsiteY30-318" fmla="*/ 1391055 h 1483468"/>
                <a:gd name="connsiteX31-319" fmla="*/ 1357008 w 1780466"/>
                <a:gd name="connsiteY31-320" fmla="*/ 1386191 h 1483468"/>
                <a:gd name="connsiteX32-321" fmla="*/ 1357008 w 1780466"/>
                <a:gd name="connsiteY32-322" fmla="*/ 1386191 h 1483468"/>
                <a:gd name="connsiteX33-323" fmla="*/ 1357008 w 1780466"/>
                <a:gd name="connsiteY33-324" fmla="*/ 1386191 h 1483468"/>
                <a:gd name="connsiteX34-325" fmla="*/ 1395919 w 1780466"/>
                <a:gd name="connsiteY34-326" fmla="*/ 1366736 h 1483468"/>
                <a:gd name="connsiteX35-327" fmla="*/ 1415374 w 1780466"/>
                <a:gd name="connsiteY35-328" fmla="*/ 1420238 h 1483468"/>
                <a:gd name="connsiteX36-329" fmla="*/ 1449421 w 1780466"/>
                <a:gd name="connsiteY36-330" fmla="*/ 1444557 h 1483468"/>
                <a:gd name="connsiteX37-331" fmla="*/ 1493195 w 1780466"/>
                <a:gd name="connsiteY37-332" fmla="*/ 1464013 h 1483468"/>
                <a:gd name="connsiteX38-333" fmla="*/ 1512651 w 1780466"/>
                <a:gd name="connsiteY38-334" fmla="*/ 1439694 h 1483468"/>
                <a:gd name="connsiteX39-335" fmla="*/ 1512651 w 1780466"/>
                <a:gd name="connsiteY39-336" fmla="*/ 1439694 h 1483468"/>
                <a:gd name="connsiteX40-337" fmla="*/ 1493195 w 1780466"/>
                <a:gd name="connsiteY40-338" fmla="*/ 1361872 h 1483468"/>
                <a:gd name="connsiteX41-339" fmla="*/ 1493195 w 1780466"/>
                <a:gd name="connsiteY41-340" fmla="*/ 1361872 h 1483468"/>
                <a:gd name="connsiteX42-341" fmla="*/ 1468876 w 1780466"/>
                <a:gd name="connsiteY42-342" fmla="*/ 1327826 h 1483468"/>
                <a:gd name="connsiteX43-343" fmla="*/ 1439693 w 1780466"/>
                <a:gd name="connsiteY43-344" fmla="*/ 1293779 h 1483468"/>
                <a:gd name="connsiteX44-345" fmla="*/ 1444557 w 1780466"/>
                <a:gd name="connsiteY44-346" fmla="*/ 1284051 h 1483468"/>
                <a:gd name="connsiteX45-347" fmla="*/ 1444557 w 1780466"/>
                <a:gd name="connsiteY45-348" fmla="*/ 1245140 h 1483468"/>
                <a:gd name="connsiteX46-349" fmla="*/ 1429966 w 1780466"/>
                <a:gd name="connsiteY46-350" fmla="*/ 1220821 h 1483468"/>
                <a:gd name="connsiteX47-351" fmla="*/ 1400783 w 1780466"/>
                <a:gd name="connsiteY47-352" fmla="*/ 1191638 h 1483468"/>
                <a:gd name="connsiteX48-353" fmla="*/ 1400783 w 1780466"/>
                <a:gd name="connsiteY48-354" fmla="*/ 1191638 h 1483468"/>
                <a:gd name="connsiteX49-355" fmla="*/ 1444557 w 1780466"/>
                <a:gd name="connsiteY49-356" fmla="*/ 1138136 h 1483468"/>
                <a:gd name="connsiteX50-357" fmla="*/ 1464012 w 1780466"/>
                <a:gd name="connsiteY50-358" fmla="*/ 1157591 h 1483468"/>
                <a:gd name="connsiteX51-359" fmla="*/ 1483468 w 1780466"/>
                <a:gd name="connsiteY51-360" fmla="*/ 1104089 h 1483468"/>
                <a:gd name="connsiteX52-361" fmla="*/ 1522378 w 1780466"/>
                <a:gd name="connsiteY52-362" fmla="*/ 1118681 h 1483468"/>
                <a:gd name="connsiteX53-363" fmla="*/ 1614791 w 1780466"/>
                <a:gd name="connsiteY53-364" fmla="*/ 1123545 h 1483468"/>
                <a:gd name="connsiteX54-365" fmla="*/ 1668293 w 1780466"/>
                <a:gd name="connsiteY54-366" fmla="*/ 1118681 h 1483468"/>
                <a:gd name="connsiteX55-367" fmla="*/ 1682885 w 1780466"/>
                <a:gd name="connsiteY55-368" fmla="*/ 1113817 h 1483468"/>
                <a:gd name="connsiteX56-369" fmla="*/ 1780161 w 1780466"/>
                <a:gd name="connsiteY56-370" fmla="*/ 1094362 h 1483468"/>
                <a:gd name="connsiteX57-371" fmla="*/ 1600199 w 1780466"/>
                <a:gd name="connsiteY57-372" fmla="*/ 1108953 h 1483468"/>
                <a:gd name="connsiteX58-373" fmla="*/ 1585608 w 1780466"/>
                <a:gd name="connsiteY58-374" fmla="*/ 1099226 h 1483468"/>
                <a:gd name="connsiteX59-375" fmla="*/ 1605063 w 1780466"/>
                <a:gd name="connsiteY59-376" fmla="*/ 1104089 h 1483468"/>
                <a:gd name="connsiteX60-377" fmla="*/ 1619655 w 1780466"/>
                <a:gd name="connsiteY60-378" fmla="*/ 1021404 h 1483468"/>
                <a:gd name="connsiteX61-379" fmla="*/ 1653702 w 1780466"/>
                <a:gd name="connsiteY61-380" fmla="*/ 972766 h 1483468"/>
                <a:gd name="connsiteX62-381" fmla="*/ 1634246 w 1780466"/>
                <a:gd name="connsiteY62-382" fmla="*/ 953311 h 1483468"/>
                <a:gd name="connsiteX63-383" fmla="*/ 1653702 w 1780466"/>
                <a:gd name="connsiteY63-384" fmla="*/ 904672 h 1483468"/>
                <a:gd name="connsiteX64-385" fmla="*/ 1619655 w 1780466"/>
                <a:gd name="connsiteY64-386" fmla="*/ 865762 h 1483468"/>
                <a:gd name="connsiteX65-387" fmla="*/ 1634246 w 1780466"/>
                <a:gd name="connsiteY65-388" fmla="*/ 826851 h 1483468"/>
                <a:gd name="connsiteX66-389" fmla="*/ 1634246 w 1780466"/>
                <a:gd name="connsiteY66-390" fmla="*/ 826851 h 1483468"/>
                <a:gd name="connsiteX67-391" fmla="*/ 1663429 w 1780466"/>
                <a:gd name="connsiteY67-392" fmla="*/ 778213 h 1483468"/>
                <a:gd name="connsiteX68-393" fmla="*/ 1678021 w 1780466"/>
                <a:gd name="connsiteY68-394" fmla="*/ 724711 h 1483468"/>
                <a:gd name="connsiteX69-395" fmla="*/ 1687748 w 1780466"/>
                <a:gd name="connsiteY69-396" fmla="*/ 705255 h 1483468"/>
                <a:gd name="connsiteX70-397" fmla="*/ 1648838 w 1780466"/>
                <a:gd name="connsiteY70-398" fmla="*/ 700391 h 1483468"/>
                <a:gd name="connsiteX71-399" fmla="*/ 1682885 w 1780466"/>
                <a:gd name="connsiteY71-400" fmla="*/ 676072 h 1483468"/>
                <a:gd name="connsiteX72-401" fmla="*/ 1624519 w 1780466"/>
                <a:gd name="connsiteY72-402" fmla="*/ 646889 h 1483468"/>
                <a:gd name="connsiteX73-403" fmla="*/ 1619655 w 1780466"/>
                <a:gd name="connsiteY73-404" fmla="*/ 617706 h 1483468"/>
                <a:gd name="connsiteX74-405" fmla="*/ 1619655 w 1780466"/>
                <a:gd name="connsiteY74-406" fmla="*/ 578796 h 1483468"/>
                <a:gd name="connsiteX75-407" fmla="*/ 1614791 w 1780466"/>
                <a:gd name="connsiteY75-408" fmla="*/ 530157 h 1483468"/>
                <a:gd name="connsiteX76-409" fmla="*/ 1609927 w 1780466"/>
                <a:gd name="connsiteY76-410" fmla="*/ 496111 h 1483468"/>
                <a:gd name="connsiteX77-411" fmla="*/ 1541834 w 1780466"/>
                <a:gd name="connsiteY77-412" fmla="*/ 539885 h 1483468"/>
                <a:gd name="connsiteX78-413" fmla="*/ 1468876 w 1780466"/>
                <a:gd name="connsiteY78-414" fmla="*/ 612843 h 1483468"/>
                <a:gd name="connsiteX79-415" fmla="*/ 1395919 w 1780466"/>
                <a:gd name="connsiteY79-416" fmla="*/ 661481 h 1483468"/>
                <a:gd name="connsiteX80-417" fmla="*/ 1400783 w 1780466"/>
                <a:gd name="connsiteY80-418" fmla="*/ 700391 h 1483468"/>
                <a:gd name="connsiteX81-419" fmla="*/ 1264595 w 1780466"/>
                <a:gd name="connsiteY81-420" fmla="*/ 763621 h 1483468"/>
                <a:gd name="connsiteX82-421" fmla="*/ 1220821 w 1780466"/>
                <a:gd name="connsiteY82-422" fmla="*/ 758757 h 1483468"/>
                <a:gd name="connsiteX83-423" fmla="*/ 1191638 w 1780466"/>
                <a:gd name="connsiteY83-424" fmla="*/ 724711 h 1483468"/>
                <a:gd name="connsiteX84-425" fmla="*/ 1167319 w 1780466"/>
                <a:gd name="connsiteY84-426" fmla="*/ 695528 h 1483468"/>
                <a:gd name="connsiteX85-427" fmla="*/ 1167319 w 1780466"/>
                <a:gd name="connsiteY85-428" fmla="*/ 695528 h 1483468"/>
                <a:gd name="connsiteX86-429" fmla="*/ 1162455 w 1780466"/>
                <a:gd name="connsiteY86-430" fmla="*/ 632298 h 1483468"/>
                <a:gd name="connsiteX87-431" fmla="*/ 1123544 w 1780466"/>
                <a:gd name="connsiteY87-432" fmla="*/ 593387 h 1483468"/>
                <a:gd name="connsiteX88-433" fmla="*/ 1070042 w 1780466"/>
                <a:gd name="connsiteY88-434" fmla="*/ 578796 h 1483468"/>
                <a:gd name="connsiteX89-435" fmla="*/ 1045723 w 1780466"/>
                <a:gd name="connsiteY89-436" fmla="*/ 607979 h 1483468"/>
                <a:gd name="connsiteX90-437" fmla="*/ 1045723 w 1780466"/>
                <a:gd name="connsiteY90-438" fmla="*/ 607979 h 1483468"/>
                <a:gd name="connsiteX91-439" fmla="*/ 1026268 w 1780466"/>
                <a:gd name="connsiteY91-440" fmla="*/ 530157 h 1483468"/>
                <a:gd name="connsiteX92-441" fmla="*/ 967902 w 1780466"/>
                <a:gd name="connsiteY92-442" fmla="*/ 539885 h 1483468"/>
                <a:gd name="connsiteX93-443" fmla="*/ 904672 w 1780466"/>
                <a:gd name="connsiteY93-444" fmla="*/ 569068 h 1483468"/>
                <a:gd name="connsiteX94-445" fmla="*/ 909536 w 1780466"/>
                <a:gd name="connsiteY94-446" fmla="*/ 530157 h 1483468"/>
                <a:gd name="connsiteX95-447" fmla="*/ 870625 w 1780466"/>
                <a:gd name="connsiteY95-448" fmla="*/ 525294 h 1483468"/>
                <a:gd name="connsiteX96-449" fmla="*/ 812259 w 1780466"/>
                <a:gd name="connsiteY96-450" fmla="*/ 535021 h 1483468"/>
                <a:gd name="connsiteX97-451" fmla="*/ 783076 w 1780466"/>
                <a:gd name="connsiteY97-452" fmla="*/ 530157 h 1483468"/>
                <a:gd name="connsiteX98-453" fmla="*/ 773348 w 1780466"/>
                <a:gd name="connsiteY98-454" fmla="*/ 515566 h 1483468"/>
                <a:gd name="connsiteX99-455" fmla="*/ 783076 w 1780466"/>
                <a:gd name="connsiteY99-456" fmla="*/ 486383 h 1483468"/>
                <a:gd name="connsiteX100-457" fmla="*/ 783076 w 1780466"/>
                <a:gd name="connsiteY100-458" fmla="*/ 481519 h 1483468"/>
                <a:gd name="connsiteX101-459" fmla="*/ 729574 w 1780466"/>
                <a:gd name="connsiteY101-460" fmla="*/ 447472 h 1483468"/>
                <a:gd name="connsiteX102-461" fmla="*/ 729574 w 1780466"/>
                <a:gd name="connsiteY102-462" fmla="*/ 447472 h 1483468"/>
                <a:gd name="connsiteX103-463" fmla="*/ 710119 w 1780466"/>
                <a:gd name="connsiteY103-464" fmla="*/ 413426 h 1483468"/>
                <a:gd name="connsiteX104-465" fmla="*/ 695527 w 1780466"/>
                <a:gd name="connsiteY104-466" fmla="*/ 369651 h 1483468"/>
                <a:gd name="connsiteX105-467" fmla="*/ 695527 w 1780466"/>
                <a:gd name="connsiteY105-468" fmla="*/ 369651 h 1483468"/>
                <a:gd name="connsiteX106-469" fmla="*/ 632297 w 1780466"/>
                <a:gd name="connsiteY106-470" fmla="*/ 311285 h 1483468"/>
                <a:gd name="connsiteX107-471" fmla="*/ 612842 w 1780466"/>
                <a:gd name="connsiteY107-472" fmla="*/ 262647 h 1483468"/>
                <a:gd name="connsiteX108-473" fmla="*/ 622570 w 1780466"/>
                <a:gd name="connsiteY108-474" fmla="*/ 218872 h 1483468"/>
                <a:gd name="connsiteX109-475" fmla="*/ 569068 w 1780466"/>
                <a:gd name="connsiteY109-476" fmla="*/ 160506 h 1483468"/>
                <a:gd name="connsiteX110-477" fmla="*/ 535021 w 1780466"/>
                <a:gd name="connsiteY110-478" fmla="*/ 111868 h 1483468"/>
                <a:gd name="connsiteX111-479" fmla="*/ 530157 w 1780466"/>
                <a:gd name="connsiteY111-480" fmla="*/ 111868 h 1483468"/>
                <a:gd name="connsiteX112-481" fmla="*/ 432880 w 1780466"/>
                <a:gd name="connsiteY112-482" fmla="*/ 43774 h 1483468"/>
                <a:gd name="connsiteX113-483" fmla="*/ 389106 w 1780466"/>
                <a:gd name="connsiteY113-484" fmla="*/ 34047 h 1483468"/>
                <a:gd name="connsiteX114-485" fmla="*/ 330740 w 1780466"/>
                <a:gd name="connsiteY114-486" fmla="*/ 48638 h 1483468"/>
                <a:gd name="connsiteX115-487" fmla="*/ 252919 w 1780466"/>
                <a:gd name="connsiteY115-488" fmla="*/ 48638 h 1483468"/>
                <a:gd name="connsiteX116-489" fmla="*/ 252919 w 1780466"/>
                <a:gd name="connsiteY116-490" fmla="*/ 48638 h 1483468"/>
                <a:gd name="connsiteX117-491" fmla="*/ 243191 w 1780466"/>
                <a:gd name="connsiteY117-492" fmla="*/ 0 h 1483468"/>
                <a:gd name="connsiteX118-493" fmla="*/ 170234 w 1780466"/>
                <a:gd name="connsiteY118-494" fmla="*/ 9728 h 1483468"/>
                <a:gd name="connsiteX119-495" fmla="*/ 102140 w 1780466"/>
                <a:gd name="connsiteY119-496" fmla="*/ 48638 h 1483468"/>
                <a:gd name="connsiteX120-497" fmla="*/ 53502 w 1780466"/>
                <a:gd name="connsiteY120-498" fmla="*/ 82685 h 1483468"/>
                <a:gd name="connsiteX121-499" fmla="*/ 0 w 1780466"/>
                <a:gd name="connsiteY121-500" fmla="*/ 150779 h 1483468"/>
                <a:gd name="connsiteX122-501" fmla="*/ 92412 w 1780466"/>
                <a:gd name="connsiteY122-502" fmla="*/ 418289 h 1483468"/>
                <a:gd name="connsiteX123-503" fmla="*/ 126459 w 1780466"/>
                <a:gd name="connsiteY123-504" fmla="*/ 452336 h 1483468"/>
                <a:gd name="connsiteX124-505" fmla="*/ 141051 w 1780466"/>
                <a:gd name="connsiteY124-506" fmla="*/ 462064 h 1483468"/>
                <a:gd name="connsiteX125-507" fmla="*/ 141051 w 1780466"/>
                <a:gd name="connsiteY125-508" fmla="*/ 471791 h 1483468"/>
                <a:gd name="connsiteX126-509" fmla="*/ 194553 w 1780466"/>
                <a:gd name="connsiteY126-510" fmla="*/ 870626 h 1483468"/>
                <a:gd name="connsiteX127-511" fmla="*/ 452336 w 1780466"/>
                <a:gd name="connsiteY127-512" fmla="*/ 1191638 h 1483468"/>
                <a:gd name="connsiteX0-513" fmla="*/ 452336 w 1687748"/>
                <a:gd name="connsiteY0-514" fmla="*/ 1191638 h 1483468"/>
                <a:gd name="connsiteX1-515" fmla="*/ 520429 w 1687748"/>
                <a:gd name="connsiteY1-516" fmla="*/ 1167319 h 1483468"/>
                <a:gd name="connsiteX2-517" fmla="*/ 549612 w 1687748"/>
                <a:gd name="connsiteY2-518" fmla="*/ 1201366 h 1483468"/>
                <a:gd name="connsiteX3-519" fmla="*/ 564204 w 1687748"/>
                <a:gd name="connsiteY3-520" fmla="*/ 1250004 h 1483468"/>
                <a:gd name="connsiteX4-521" fmla="*/ 612842 w 1687748"/>
                <a:gd name="connsiteY4-522" fmla="*/ 1293779 h 1483468"/>
                <a:gd name="connsiteX5-523" fmla="*/ 671208 w 1687748"/>
                <a:gd name="connsiteY5-524" fmla="*/ 1298643 h 1483468"/>
                <a:gd name="connsiteX6-525" fmla="*/ 690663 w 1687748"/>
                <a:gd name="connsiteY6-526" fmla="*/ 1274323 h 1483468"/>
                <a:gd name="connsiteX7-527" fmla="*/ 729574 w 1687748"/>
                <a:gd name="connsiteY7-528" fmla="*/ 1245140 h 1483468"/>
                <a:gd name="connsiteX8-529" fmla="*/ 773348 w 1687748"/>
                <a:gd name="connsiteY8-530" fmla="*/ 1211094 h 1483468"/>
                <a:gd name="connsiteX9-531" fmla="*/ 812259 w 1687748"/>
                <a:gd name="connsiteY9-532" fmla="*/ 1220821 h 1483468"/>
                <a:gd name="connsiteX10-533" fmla="*/ 812259 w 1687748"/>
                <a:gd name="connsiteY10-534" fmla="*/ 1250004 h 1483468"/>
                <a:gd name="connsiteX11-535" fmla="*/ 812259 w 1687748"/>
                <a:gd name="connsiteY11-536" fmla="*/ 1293779 h 1483468"/>
                <a:gd name="connsiteX12-537" fmla="*/ 812259 w 1687748"/>
                <a:gd name="connsiteY12-538" fmla="*/ 1293779 h 1483468"/>
                <a:gd name="connsiteX13-539" fmla="*/ 885217 w 1687748"/>
                <a:gd name="connsiteY13-540" fmla="*/ 1274323 h 1483468"/>
                <a:gd name="connsiteX14-541" fmla="*/ 914400 w 1687748"/>
                <a:gd name="connsiteY14-542" fmla="*/ 1259732 h 1483468"/>
                <a:gd name="connsiteX15-543" fmla="*/ 933855 w 1687748"/>
                <a:gd name="connsiteY15-544" fmla="*/ 1313234 h 1483468"/>
                <a:gd name="connsiteX16-545" fmla="*/ 997085 w 1687748"/>
                <a:gd name="connsiteY16-546" fmla="*/ 1337553 h 1483468"/>
                <a:gd name="connsiteX17-547" fmla="*/ 997085 w 1687748"/>
                <a:gd name="connsiteY17-548" fmla="*/ 1337553 h 1483468"/>
                <a:gd name="connsiteX18-549" fmla="*/ 1035995 w 1687748"/>
                <a:gd name="connsiteY18-550" fmla="*/ 1410511 h 1483468"/>
                <a:gd name="connsiteX19-551" fmla="*/ 1035995 w 1687748"/>
                <a:gd name="connsiteY19-552" fmla="*/ 1410511 h 1483468"/>
                <a:gd name="connsiteX20-553" fmla="*/ 1084634 w 1687748"/>
                <a:gd name="connsiteY20-554" fmla="*/ 1395919 h 1483468"/>
                <a:gd name="connsiteX21-555" fmla="*/ 1079770 w 1687748"/>
                <a:gd name="connsiteY21-556" fmla="*/ 1371600 h 1483468"/>
                <a:gd name="connsiteX22-557" fmla="*/ 1079770 w 1687748"/>
                <a:gd name="connsiteY22-558" fmla="*/ 1371600 h 1483468"/>
                <a:gd name="connsiteX23-559" fmla="*/ 1108953 w 1687748"/>
                <a:gd name="connsiteY23-560" fmla="*/ 1342417 h 1483468"/>
                <a:gd name="connsiteX24-561" fmla="*/ 1172183 w 1687748"/>
                <a:gd name="connsiteY24-562" fmla="*/ 1425102 h 1483468"/>
                <a:gd name="connsiteX25-563" fmla="*/ 1211093 w 1687748"/>
                <a:gd name="connsiteY25-564" fmla="*/ 1483468 h 1483468"/>
                <a:gd name="connsiteX26-565" fmla="*/ 1245140 w 1687748"/>
                <a:gd name="connsiteY26-566" fmla="*/ 1464013 h 1483468"/>
                <a:gd name="connsiteX27-567" fmla="*/ 1279187 w 1687748"/>
                <a:gd name="connsiteY27-568" fmla="*/ 1468877 h 1483468"/>
                <a:gd name="connsiteX28-569" fmla="*/ 1288914 w 1687748"/>
                <a:gd name="connsiteY28-570" fmla="*/ 1434830 h 1483468"/>
                <a:gd name="connsiteX29-571" fmla="*/ 1288914 w 1687748"/>
                <a:gd name="connsiteY29-572" fmla="*/ 1410511 h 1483468"/>
                <a:gd name="connsiteX30-573" fmla="*/ 1313234 w 1687748"/>
                <a:gd name="connsiteY30-574" fmla="*/ 1391055 h 1483468"/>
                <a:gd name="connsiteX31-575" fmla="*/ 1357008 w 1687748"/>
                <a:gd name="connsiteY31-576" fmla="*/ 1386191 h 1483468"/>
                <a:gd name="connsiteX32-577" fmla="*/ 1357008 w 1687748"/>
                <a:gd name="connsiteY32-578" fmla="*/ 1386191 h 1483468"/>
                <a:gd name="connsiteX33-579" fmla="*/ 1357008 w 1687748"/>
                <a:gd name="connsiteY33-580" fmla="*/ 1386191 h 1483468"/>
                <a:gd name="connsiteX34-581" fmla="*/ 1395919 w 1687748"/>
                <a:gd name="connsiteY34-582" fmla="*/ 1366736 h 1483468"/>
                <a:gd name="connsiteX35-583" fmla="*/ 1415374 w 1687748"/>
                <a:gd name="connsiteY35-584" fmla="*/ 1420238 h 1483468"/>
                <a:gd name="connsiteX36-585" fmla="*/ 1449421 w 1687748"/>
                <a:gd name="connsiteY36-586" fmla="*/ 1444557 h 1483468"/>
                <a:gd name="connsiteX37-587" fmla="*/ 1493195 w 1687748"/>
                <a:gd name="connsiteY37-588" fmla="*/ 1464013 h 1483468"/>
                <a:gd name="connsiteX38-589" fmla="*/ 1512651 w 1687748"/>
                <a:gd name="connsiteY38-590" fmla="*/ 1439694 h 1483468"/>
                <a:gd name="connsiteX39-591" fmla="*/ 1512651 w 1687748"/>
                <a:gd name="connsiteY39-592" fmla="*/ 1439694 h 1483468"/>
                <a:gd name="connsiteX40-593" fmla="*/ 1493195 w 1687748"/>
                <a:gd name="connsiteY40-594" fmla="*/ 1361872 h 1483468"/>
                <a:gd name="connsiteX41-595" fmla="*/ 1493195 w 1687748"/>
                <a:gd name="connsiteY41-596" fmla="*/ 1361872 h 1483468"/>
                <a:gd name="connsiteX42-597" fmla="*/ 1468876 w 1687748"/>
                <a:gd name="connsiteY42-598" fmla="*/ 1327826 h 1483468"/>
                <a:gd name="connsiteX43-599" fmla="*/ 1439693 w 1687748"/>
                <a:gd name="connsiteY43-600" fmla="*/ 1293779 h 1483468"/>
                <a:gd name="connsiteX44-601" fmla="*/ 1444557 w 1687748"/>
                <a:gd name="connsiteY44-602" fmla="*/ 1284051 h 1483468"/>
                <a:gd name="connsiteX45-603" fmla="*/ 1444557 w 1687748"/>
                <a:gd name="connsiteY45-604" fmla="*/ 1245140 h 1483468"/>
                <a:gd name="connsiteX46-605" fmla="*/ 1429966 w 1687748"/>
                <a:gd name="connsiteY46-606" fmla="*/ 1220821 h 1483468"/>
                <a:gd name="connsiteX47-607" fmla="*/ 1400783 w 1687748"/>
                <a:gd name="connsiteY47-608" fmla="*/ 1191638 h 1483468"/>
                <a:gd name="connsiteX48-609" fmla="*/ 1400783 w 1687748"/>
                <a:gd name="connsiteY48-610" fmla="*/ 1191638 h 1483468"/>
                <a:gd name="connsiteX49-611" fmla="*/ 1444557 w 1687748"/>
                <a:gd name="connsiteY49-612" fmla="*/ 1138136 h 1483468"/>
                <a:gd name="connsiteX50-613" fmla="*/ 1464012 w 1687748"/>
                <a:gd name="connsiteY50-614" fmla="*/ 1157591 h 1483468"/>
                <a:gd name="connsiteX51-615" fmla="*/ 1483468 w 1687748"/>
                <a:gd name="connsiteY51-616" fmla="*/ 1104089 h 1483468"/>
                <a:gd name="connsiteX52-617" fmla="*/ 1522378 w 1687748"/>
                <a:gd name="connsiteY52-618" fmla="*/ 1118681 h 1483468"/>
                <a:gd name="connsiteX53-619" fmla="*/ 1614791 w 1687748"/>
                <a:gd name="connsiteY53-620" fmla="*/ 1123545 h 1483468"/>
                <a:gd name="connsiteX54-621" fmla="*/ 1668293 w 1687748"/>
                <a:gd name="connsiteY54-622" fmla="*/ 1118681 h 1483468"/>
                <a:gd name="connsiteX55-623" fmla="*/ 1682885 w 1687748"/>
                <a:gd name="connsiteY55-624" fmla="*/ 1113817 h 1483468"/>
                <a:gd name="connsiteX56-625" fmla="*/ 1595336 w 1687748"/>
                <a:gd name="connsiteY56-626" fmla="*/ 1104090 h 1483468"/>
                <a:gd name="connsiteX57-627" fmla="*/ 1600199 w 1687748"/>
                <a:gd name="connsiteY57-628" fmla="*/ 1108953 h 1483468"/>
                <a:gd name="connsiteX58-629" fmla="*/ 1585608 w 1687748"/>
                <a:gd name="connsiteY58-630" fmla="*/ 1099226 h 1483468"/>
                <a:gd name="connsiteX59-631" fmla="*/ 1605063 w 1687748"/>
                <a:gd name="connsiteY59-632" fmla="*/ 1104089 h 1483468"/>
                <a:gd name="connsiteX60-633" fmla="*/ 1619655 w 1687748"/>
                <a:gd name="connsiteY60-634" fmla="*/ 1021404 h 1483468"/>
                <a:gd name="connsiteX61-635" fmla="*/ 1653702 w 1687748"/>
                <a:gd name="connsiteY61-636" fmla="*/ 972766 h 1483468"/>
                <a:gd name="connsiteX62-637" fmla="*/ 1634246 w 1687748"/>
                <a:gd name="connsiteY62-638" fmla="*/ 953311 h 1483468"/>
                <a:gd name="connsiteX63-639" fmla="*/ 1653702 w 1687748"/>
                <a:gd name="connsiteY63-640" fmla="*/ 904672 h 1483468"/>
                <a:gd name="connsiteX64-641" fmla="*/ 1619655 w 1687748"/>
                <a:gd name="connsiteY64-642" fmla="*/ 865762 h 1483468"/>
                <a:gd name="connsiteX65-643" fmla="*/ 1634246 w 1687748"/>
                <a:gd name="connsiteY65-644" fmla="*/ 826851 h 1483468"/>
                <a:gd name="connsiteX66-645" fmla="*/ 1634246 w 1687748"/>
                <a:gd name="connsiteY66-646" fmla="*/ 826851 h 1483468"/>
                <a:gd name="connsiteX67-647" fmla="*/ 1663429 w 1687748"/>
                <a:gd name="connsiteY67-648" fmla="*/ 778213 h 1483468"/>
                <a:gd name="connsiteX68-649" fmla="*/ 1678021 w 1687748"/>
                <a:gd name="connsiteY68-650" fmla="*/ 724711 h 1483468"/>
                <a:gd name="connsiteX69-651" fmla="*/ 1687748 w 1687748"/>
                <a:gd name="connsiteY69-652" fmla="*/ 705255 h 1483468"/>
                <a:gd name="connsiteX70-653" fmla="*/ 1648838 w 1687748"/>
                <a:gd name="connsiteY70-654" fmla="*/ 700391 h 1483468"/>
                <a:gd name="connsiteX71-655" fmla="*/ 1682885 w 1687748"/>
                <a:gd name="connsiteY71-656" fmla="*/ 676072 h 1483468"/>
                <a:gd name="connsiteX72-657" fmla="*/ 1624519 w 1687748"/>
                <a:gd name="connsiteY72-658" fmla="*/ 646889 h 1483468"/>
                <a:gd name="connsiteX73-659" fmla="*/ 1619655 w 1687748"/>
                <a:gd name="connsiteY73-660" fmla="*/ 617706 h 1483468"/>
                <a:gd name="connsiteX74-661" fmla="*/ 1619655 w 1687748"/>
                <a:gd name="connsiteY74-662" fmla="*/ 578796 h 1483468"/>
                <a:gd name="connsiteX75-663" fmla="*/ 1614791 w 1687748"/>
                <a:gd name="connsiteY75-664" fmla="*/ 530157 h 1483468"/>
                <a:gd name="connsiteX76-665" fmla="*/ 1609927 w 1687748"/>
                <a:gd name="connsiteY76-666" fmla="*/ 496111 h 1483468"/>
                <a:gd name="connsiteX77-667" fmla="*/ 1541834 w 1687748"/>
                <a:gd name="connsiteY77-668" fmla="*/ 539885 h 1483468"/>
                <a:gd name="connsiteX78-669" fmla="*/ 1468876 w 1687748"/>
                <a:gd name="connsiteY78-670" fmla="*/ 612843 h 1483468"/>
                <a:gd name="connsiteX79-671" fmla="*/ 1395919 w 1687748"/>
                <a:gd name="connsiteY79-672" fmla="*/ 661481 h 1483468"/>
                <a:gd name="connsiteX80-673" fmla="*/ 1400783 w 1687748"/>
                <a:gd name="connsiteY80-674" fmla="*/ 700391 h 1483468"/>
                <a:gd name="connsiteX81-675" fmla="*/ 1264595 w 1687748"/>
                <a:gd name="connsiteY81-676" fmla="*/ 763621 h 1483468"/>
                <a:gd name="connsiteX82-677" fmla="*/ 1220821 w 1687748"/>
                <a:gd name="connsiteY82-678" fmla="*/ 758757 h 1483468"/>
                <a:gd name="connsiteX83-679" fmla="*/ 1191638 w 1687748"/>
                <a:gd name="connsiteY83-680" fmla="*/ 724711 h 1483468"/>
                <a:gd name="connsiteX84-681" fmla="*/ 1167319 w 1687748"/>
                <a:gd name="connsiteY84-682" fmla="*/ 695528 h 1483468"/>
                <a:gd name="connsiteX85-683" fmla="*/ 1167319 w 1687748"/>
                <a:gd name="connsiteY85-684" fmla="*/ 695528 h 1483468"/>
                <a:gd name="connsiteX86-685" fmla="*/ 1162455 w 1687748"/>
                <a:gd name="connsiteY86-686" fmla="*/ 632298 h 1483468"/>
                <a:gd name="connsiteX87-687" fmla="*/ 1123544 w 1687748"/>
                <a:gd name="connsiteY87-688" fmla="*/ 593387 h 1483468"/>
                <a:gd name="connsiteX88-689" fmla="*/ 1070042 w 1687748"/>
                <a:gd name="connsiteY88-690" fmla="*/ 578796 h 1483468"/>
                <a:gd name="connsiteX89-691" fmla="*/ 1045723 w 1687748"/>
                <a:gd name="connsiteY89-692" fmla="*/ 607979 h 1483468"/>
                <a:gd name="connsiteX90-693" fmla="*/ 1045723 w 1687748"/>
                <a:gd name="connsiteY90-694" fmla="*/ 607979 h 1483468"/>
                <a:gd name="connsiteX91-695" fmla="*/ 1026268 w 1687748"/>
                <a:gd name="connsiteY91-696" fmla="*/ 530157 h 1483468"/>
                <a:gd name="connsiteX92-697" fmla="*/ 967902 w 1687748"/>
                <a:gd name="connsiteY92-698" fmla="*/ 539885 h 1483468"/>
                <a:gd name="connsiteX93-699" fmla="*/ 904672 w 1687748"/>
                <a:gd name="connsiteY93-700" fmla="*/ 569068 h 1483468"/>
                <a:gd name="connsiteX94-701" fmla="*/ 909536 w 1687748"/>
                <a:gd name="connsiteY94-702" fmla="*/ 530157 h 1483468"/>
                <a:gd name="connsiteX95-703" fmla="*/ 870625 w 1687748"/>
                <a:gd name="connsiteY95-704" fmla="*/ 525294 h 1483468"/>
                <a:gd name="connsiteX96-705" fmla="*/ 812259 w 1687748"/>
                <a:gd name="connsiteY96-706" fmla="*/ 535021 h 1483468"/>
                <a:gd name="connsiteX97-707" fmla="*/ 783076 w 1687748"/>
                <a:gd name="connsiteY97-708" fmla="*/ 530157 h 1483468"/>
                <a:gd name="connsiteX98-709" fmla="*/ 773348 w 1687748"/>
                <a:gd name="connsiteY98-710" fmla="*/ 515566 h 1483468"/>
                <a:gd name="connsiteX99-711" fmla="*/ 783076 w 1687748"/>
                <a:gd name="connsiteY99-712" fmla="*/ 486383 h 1483468"/>
                <a:gd name="connsiteX100-713" fmla="*/ 783076 w 1687748"/>
                <a:gd name="connsiteY100-714" fmla="*/ 481519 h 1483468"/>
                <a:gd name="connsiteX101-715" fmla="*/ 729574 w 1687748"/>
                <a:gd name="connsiteY101-716" fmla="*/ 447472 h 1483468"/>
                <a:gd name="connsiteX102-717" fmla="*/ 729574 w 1687748"/>
                <a:gd name="connsiteY102-718" fmla="*/ 447472 h 1483468"/>
                <a:gd name="connsiteX103-719" fmla="*/ 710119 w 1687748"/>
                <a:gd name="connsiteY103-720" fmla="*/ 413426 h 1483468"/>
                <a:gd name="connsiteX104-721" fmla="*/ 695527 w 1687748"/>
                <a:gd name="connsiteY104-722" fmla="*/ 369651 h 1483468"/>
                <a:gd name="connsiteX105-723" fmla="*/ 695527 w 1687748"/>
                <a:gd name="connsiteY105-724" fmla="*/ 369651 h 1483468"/>
                <a:gd name="connsiteX106-725" fmla="*/ 632297 w 1687748"/>
                <a:gd name="connsiteY106-726" fmla="*/ 311285 h 1483468"/>
                <a:gd name="connsiteX107-727" fmla="*/ 612842 w 1687748"/>
                <a:gd name="connsiteY107-728" fmla="*/ 262647 h 1483468"/>
                <a:gd name="connsiteX108-729" fmla="*/ 622570 w 1687748"/>
                <a:gd name="connsiteY108-730" fmla="*/ 218872 h 1483468"/>
                <a:gd name="connsiteX109-731" fmla="*/ 569068 w 1687748"/>
                <a:gd name="connsiteY109-732" fmla="*/ 160506 h 1483468"/>
                <a:gd name="connsiteX110-733" fmla="*/ 535021 w 1687748"/>
                <a:gd name="connsiteY110-734" fmla="*/ 111868 h 1483468"/>
                <a:gd name="connsiteX111-735" fmla="*/ 530157 w 1687748"/>
                <a:gd name="connsiteY111-736" fmla="*/ 111868 h 1483468"/>
                <a:gd name="connsiteX112-737" fmla="*/ 432880 w 1687748"/>
                <a:gd name="connsiteY112-738" fmla="*/ 43774 h 1483468"/>
                <a:gd name="connsiteX113-739" fmla="*/ 389106 w 1687748"/>
                <a:gd name="connsiteY113-740" fmla="*/ 34047 h 1483468"/>
                <a:gd name="connsiteX114-741" fmla="*/ 330740 w 1687748"/>
                <a:gd name="connsiteY114-742" fmla="*/ 48638 h 1483468"/>
                <a:gd name="connsiteX115-743" fmla="*/ 252919 w 1687748"/>
                <a:gd name="connsiteY115-744" fmla="*/ 48638 h 1483468"/>
                <a:gd name="connsiteX116-745" fmla="*/ 252919 w 1687748"/>
                <a:gd name="connsiteY116-746" fmla="*/ 48638 h 1483468"/>
                <a:gd name="connsiteX117-747" fmla="*/ 243191 w 1687748"/>
                <a:gd name="connsiteY117-748" fmla="*/ 0 h 1483468"/>
                <a:gd name="connsiteX118-749" fmla="*/ 170234 w 1687748"/>
                <a:gd name="connsiteY118-750" fmla="*/ 9728 h 1483468"/>
                <a:gd name="connsiteX119-751" fmla="*/ 102140 w 1687748"/>
                <a:gd name="connsiteY119-752" fmla="*/ 48638 h 1483468"/>
                <a:gd name="connsiteX120-753" fmla="*/ 53502 w 1687748"/>
                <a:gd name="connsiteY120-754" fmla="*/ 82685 h 1483468"/>
                <a:gd name="connsiteX121-755" fmla="*/ 0 w 1687748"/>
                <a:gd name="connsiteY121-756" fmla="*/ 150779 h 1483468"/>
                <a:gd name="connsiteX122-757" fmla="*/ 92412 w 1687748"/>
                <a:gd name="connsiteY122-758" fmla="*/ 418289 h 1483468"/>
                <a:gd name="connsiteX123-759" fmla="*/ 126459 w 1687748"/>
                <a:gd name="connsiteY123-760" fmla="*/ 452336 h 1483468"/>
                <a:gd name="connsiteX124-761" fmla="*/ 141051 w 1687748"/>
                <a:gd name="connsiteY124-762" fmla="*/ 462064 h 1483468"/>
                <a:gd name="connsiteX125-763" fmla="*/ 141051 w 1687748"/>
                <a:gd name="connsiteY125-764" fmla="*/ 471791 h 1483468"/>
                <a:gd name="connsiteX126-765" fmla="*/ 194553 w 1687748"/>
                <a:gd name="connsiteY126-766" fmla="*/ 870626 h 1483468"/>
                <a:gd name="connsiteX127-767" fmla="*/ 452336 w 1687748"/>
                <a:gd name="connsiteY127-768" fmla="*/ 1191638 h 1483468"/>
                <a:gd name="connsiteX0-769" fmla="*/ 452336 w 1687748"/>
                <a:gd name="connsiteY0-770" fmla="*/ 1191638 h 1483468"/>
                <a:gd name="connsiteX1-771" fmla="*/ 520429 w 1687748"/>
                <a:gd name="connsiteY1-772" fmla="*/ 1167319 h 1483468"/>
                <a:gd name="connsiteX2-773" fmla="*/ 549612 w 1687748"/>
                <a:gd name="connsiteY2-774" fmla="*/ 1201366 h 1483468"/>
                <a:gd name="connsiteX3-775" fmla="*/ 564204 w 1687748"/>
                <a:gd name="connsiteY3-776" fmla="*/ 1250004 h 1483468"/>
                <a:gd name="connsiteX4-777" fmla="*/ 612842 w 1687748"/>
                <a:gd name="connsiteY4-778" fmla="*/ 1293779 h 1483468"/>
                <a:gd name="connsiteX5-779" fmla="*/ 671208 w 1687748"/>
                <a:gd name="connsiteY5-780" fmla="*/ 1298643 h 1483468"/>
                <a:gd name="connsiteX6-781" fmla="*/ 690663 w 1687748"/>
                <a:gd name="connsiteY6-782" fmla="*/ 1274323 h 1483468"/>
                <a:gd name="connsiteX7-783" fmla="*/ 729574 w 1687748"/>
                <a:gd name="connsiteY7-784" fmla="*/ 1245140 h 1483468"/>
                <a:gd name="connsiteX8-785" fmla="*/ 773348 w 1687748"/>
                <a:gd name="connsiteY8-786" fmla="*/ 1211094 h 1483468"/>
                <a:gd name="connsiteX9-787" fmla="*/ 812259 w 1687748"/>
                <a:gd name="connsiteY9-788" fmla="*/ 1220821 h 1483468"/>
                <a:gd name="connsiteX10-789" fmla="*/ 812259 w 1687748"/>
                <a:gd name="connsiteY10-790" fmla="*/ 1250004 h 1483468"/>
                <a:gd name="connsiteX11-791" fmla="*/ 812259 w 1687748"/>
                <a:gd name="connsiteY11-792" fmla="*/ 1293779 h 1483468"/>
                <a:gd name="connsiteX12-793" fmla="*/ 812259 w 1687748"/>
                <a:gd name="connsiteY12-794" fmla="*/ 1293779 h 1483468"/>
                <a:gd name="connsiteX13-795" fmla="*/ 885217 w 1687748"/>
                <a:gd name="connsiteY13-796" fmla="*/ 1274323 h 1483468"/>
                <a:gd name="connsiteX14-797" fmla="*/ 914400 w 1687748"/>
                <a:gd name="connsiteY14-798" fmla="*/ 1259732 h 1483468"/>
                <a:gd name="connsiteX15-799" fmla="*/ 933855 w 1687748"/>
                <a:gd name="connsiteY15-800" fmla="*/ 1313234 h 1483468"/>
                <a:gd name="connsiteX16-801" fmla="*/ 997085 w 1687748"/>
                <a:gd name="connsiteY16-802" fmla="*/ 1337553 h 1483468"/>
                <a:gd name="connsiteX17-803" fmla="*/ 997085 w 1687748"/>
                <a:gd name="connsiteY17-804" fmla="*/ 1337553 h 1483468"/>
                <a:gd name="connsiteX18-805" fmla="*/ 1035995 w 1687748"/>
                <a:gd name="connsiteY18-806" fmla="*/ 1410511 h 1483468"/>
                <a:gd name="connsiteX19-807" fmla="*/ 1035995 w 1687748"/>
                <a:gd name="connsiteY19-808" fmla="*/ 1410511 h 1483468"/>
                <a:gd name="connsiteX20-809" fmla="*/ 1084634 w 1687748"/>
                <a:gd name="connsiteY20-810" fmla="*/ 1395919 h 1483468"/>
                <a:gd name="connsiteX21-811" fmla="*/ 1079770 w 1687748"/>
                <a:gd name="connsiteY21-812" fmla="*/ 1371600 h 1483468"/>
                <a:gd name="connsiteX22-813" fmla="*/ 1079770 w 1687748"/>
                <a:gd name="connsiteY22-814" fmla="*/ 1371600 h 1483468"/>
                <a:gd name="connsiteX23-815" fmla="*/ 1108953 w 1687748"/>
                <a:gd name="connsiteY23-816" fmla="*/ 1342417 h 1483468"/>
                <a:gd name="connsiteX24-817" fmla="*/ 1172183 w 1687748"/>
                <a:gd name="connsiteY24-818" fmla="*/ 1425102 h 1483468"/>
                <a:gd name="connsiteX25-819" fmla="*/ 1211093 w 1687748"/>
                <a:gd name="connsiteY25-820" fmla="*/ 1483468 h 1483468"/>
                <a:gd name="connsiteX26-821" fmla="*/ 1245140 w 1687748"/>
                <a:gd name="connsiteY26-822" fmla="*/ 1464013 h 1483468"/>
                <a:gd name="connsiteX27-823" fmla="*/ 1279187 w 1687748"/>
                <a:gd name="connsiteY27-824" fmla="*/ 1468877 h 1483468"/>
                <a:gd name="connsiteX28-825" fmla="*/ 1288914 w 1687748"/>
                <a:gd name="connsiteY28-826" fmla="*/ 1434830 h 1483468"/>
                <a:gd name="connsiteX29-827" fmla="*/ 1288914 w 1687748"/>
                <a:gd name="connsiteY29-828" fmla="*/ 1410511 h 1483468"/>
                <a:gd name="connsiteX30-829" fmla="*/ 1313234 w 1687748"/>
                <a:gd name="connsiteY30-830" fmla="*/ 1391055 h 1483468"/>
                <a:gd name="connsiteX31-831" fmla="*/ 1357008 w 1687748"/>
                <a:gd name="connsiteY31-832" fmla="*/ 1386191 h 1483468"/>
                <a:gd name="connsiteX32-833" fmla="*/ 1357008 w 1687748"/>
                <a:gd name="connsiteY32-834" fmla="*/ 1386191 h 1483468"/>
                <a:gd name="connsiteX33-835" fmla="*/ 1357008 w 1687748"/>
                <a:gd name="connsiteY33-836" fmla="*/ 1386191 h 1483468"/>
                <a:gd name="connsiteX34-837" fmla="*/ 1395919 w 1687748"/>
                <a:gd name="connsiteY34-838" fmla="*/ 1366736 h 1483468"/>
                <a:gd name="connsiteX35-839" fmla="*/ 1415374 w 1687748"/>
                <a:gd name="connsiteY35-840" fmla="*/ 1420238 h 1483468"/>
                <a:gd name="connsiteX36-841" fmla="*/ 1449421 w 1687748"/>
                <a:gd name="connsiteY36-842" fmla="*/ 1444557 h 1483468"/>
                <a:gd name="connsiteX37-843" fmla="*/ 1493195 w 1687748"/>
                <a:gd name="connsiteY37-844" fmla="*/ 1464013 h 1483468"/>
                <a:gd name="connsiteX38-845" fmla="*/ 1512651 w 1687748"/>
                <a:gd name="connsiteY38-846" fmla="*/ 1439694 h 1483468"/>
                <a:gd name="connsiteX39-847" fmla="*/ 1512651 w 1687748"/>
                <a:gd name="connsiteY39-848" fmla="*/ 1439694 h 1483468"/>
                <a:gd name="connsiteX40-849" fmla="*/ 1493195 w 1687748"/>
                <a:gd name="connsiteY40-850" fmla="*/ 1361872 h 1483468"/>
                <a:gd name="connsiteX41-851" fmla="*/ 1493195 w 1687748"/>
                <a:gd name="connsiteY41-852" fmla="*/ 1361872 h 1483468"/>
                <a:gd name="connsiteX42-853" fmla="*/ 1468876 w 1687748"/>
                <a:gd name="connsiteY42-854" fmla="*/ 1327826 h 1483468"/>
                <a:gd name="connsiteX43-855" fmla="*/ 1439693 w 1687748"/>
                <a:gd name="connsiteY43-856" fmla="*/ 1293779 h 1483468"/>
                <a:gd name="connsiteX44-857" fmla="*/ 1444557 w 1687748"/>
                <a:gd name="connsiteY44-858" fmla="*/ 1284051 h 1483468"/>
                <a:gd name="connsiteX45-859" fmla="*/ 1444557 w 1687748"/>
                <a:gd name="connsiteY45-860" fmla="*/ 1245140 h 1483468"/>
                <a:gd name="connsiteX46-861" fmla="*/ 1429966 w 1687748"/>
                <a:gd name="connsiteY46-862" fmla="*/ 1220821 h 1483468"/>
                <a:gd name="connsiteX47-863" fmla="*/ 1400783 w 1687748"/>
                <a:gd name="connsiteY47-864" fmla="*/ 1191638 h 1483468"/>
                <a:gd name="connsiteX48-865" fmla="*/ 1400783 w 1687748"/>
                <a:gd name="connsiteY48-866" fmla="*/ 1191638 h 1483468"/>
                <a:gd name="connsiteX49-867" fmla="*/ 1444557 w 1687748"/>
                <a:gd name="connsiteY49-868" fmla="*/ 1138136 h 1483468"/>
                <a:gd name="connsiteX50-869" fmla="*/ 1464012 w 1687748"/>
                <a:gd name="connsiteY50-870" fmla="*/ 1157591 h 1483468"/>
                <a:gd name="connsiteX51-871" fmla="*/ 1483468 w 1687748"/>
                <a:gd name="connsiteY51-872" fmla="*/ 1104089 h 1483468"/>
                <a:gd name="connsiteX52-873" fmla="*/ 1522378 w 1687748"/>
                <a:gd name="connsiteY52-874" fmla="*/ 1118681 h 1483468"/>
                <a:gd name="connsiteX53-875" fmla="*/ 1614791 w 1687748"/>
                <a:gd name="connsiteY53-876" fmla="*/ 1123545 h 1483468"/>
                <a:gd name="connsiteX54-877" fmla="*/ 1668293 w 1687748"/>
                <a:gd name="connsiteY54-878" fmla="*/ 1118681 h 1483468"/>
                <a:gd name="connsiteX55-879" fmla="*/ 1590472 w 1687748"/>
                <a:gd name="connsiteY55-880" fmla="*/ 1123545 h 1483468"/>
                <a:gd name="connsiteX56-881" fmla="*/ 1595336 w 1687748"/>
                <a:gd name="connsiteY56-882" fmla="*/ 1104090 h 1483468"/>
                <a:gd name="connsiteX57-883" fmla="*/ 1600199 w 1687748"/>
                <a:gd name="connsiteY57-884" fmla="*/ 1108953 h 1483468"/>
                <a:gd name="connsiteX58-885" fmla="*/ 1585608 w 1687748"/>
                <a:gd name="connsiteY58-886" fmla="*/ 1099226 h 1483468"/>
                <a:gd name="connsiteX59-887" fmla="*/ 1605063 w 1687748"/>
                <a:gd name="connsiteY59-888" fmla="*/ 1104089 h 1483468"/>
                <a:gd name="connsiteX60-889" fmla="*/ 1619655 w 1687748"/>
                <a:gd name="connsiteY60-890" fmla="*/ 1021404 h 1483468"/>
                <a:gd name="connsiteX61-891" fmla="*/ 1653702 w 1687748"/>
                <a:gd name="connsiteY61-892" fmla="*/ 972766 h 1483468"/>
                <a:gd name="connsiteX62-893" fmla="*/ 1634246 w 1687748"/>
                <a:gd name="connsiteY62-894" fmla="*/ 953311 h 1483468"/>
                <a:gd name="connsiteX63-895" fmla="*/ 1653702 w 1687748"/>
                <a:gd name="connsiteY63-896" fmla="*/ 904672 h 1483468"/>
                <a:gd name="connsiteX64-897" fmla="*/ 1619655 w 1687748"/>
                <a:gd name="connsiteY64-898" fmla="*/ 865762 h 1483468"/>
                <a:gd name="connsiteX65-899" fmla="*/ 1634246 w 1687748"/>
                <a:gd name="connsiteY65-900" fmla="*/ 826851 h 1483468"/>
                <a:gd name="connsiteX66-901" fmla="*/ 1634246 w 1687748"/>
                <a:gd name="connsiteY66-902" fmla="*/ 826851 h 1483468"/>
                <a:gd name="connsiteX67-903" fmla="*/ 1663429 w 1687748"/>
                <a:gd name="connsiteY67-904" fmla="*/ 778213 h 1483468"/>
                <a:gd name="connsiteX68-905" fmla="*/ 1678021 w 1687748"/>
                <a:gd name="connsiteY68-906" fmla="*/ 724711 h 1483468"/>
                <a:gd name="connsiteX69-907" fmla="*/ 1687748 w 1687748"/>
                <a:gd name="connsiteY69-908" fmla="*/ 705255 h 1483468"/>
                <a:gd name="connsiteX70-909" fmla="*/ 1648838 w 1687748"/>
                <a:gd name="connsiteY70-910" fmla="*/ 700391 h 1483468"/>
                <a:gd name="connsiteX71-911" fmla="*/ 1682885 w 1687748"/>
                <a:gd name="connsiteY71-912" fmla="*/ 676072 h 1483468"/>
                <a:gd name="connsiteX72-913" fmla="*/ 1624519 w 1687748"/>
                <a:gd name="connsiteY72-914" fmla="*/ 646889 h 1483468"/>
                <a:gd name="connsiteX73-915" fmla="*/ 1619655 w 1687748"/>
                <a:gd name="connsiteY73-916" fmla="*/ 617706 h 1483468"/>
                <a:gd name="connsiteX74-917" fmla="*/ 1619655 w 1687748"/>
                <a:gd name="connsiteY74-918" fmla="*/ 578796 h 1483468"/>
                <a:gd name="connsiteX75-919" fmla="*/ 1614791 w 1687748"/>
                <a:gd name="connsiteY75-920" fmla="*/ 530157 h 1483468"/>
                <a:gd name="connsiteX76-921" fmla="*/ 1609927 w 1687748"/>
                <a:gd name="connsiteY76-922" fmla="*/ 496111 h 1483468"/>
                <a:gd name="connsiteX77-923" fmla="*/ 1541834 w 1687748"/>
                <a:gd name="connsiteY77-924" fmla="*/ 539885 h 1483468"/>
                <a:gd name="connsiteX78-925" fmla="*/ 1468876 w 1687748"/>
                <a:gd name="connsiteY78-926" fmla="*/ 612843 h 1483468"/>
                <a:gd name="connsiteX79-927" fmla="*/ 1395919 w 1687748"/>
                <a:gd name="connsiteY79-928" fmla="*/ 661481 h 1483468"/>
                <a:gd name="connsiteX80-929" fmla="*/ 1400783 w 1687748"/>
                <a:gd name="connsiteY80-930" fmla="*/ 700391 h 1483468"/>
                <a:gd name="connsiteX81-931" fmla="*/ 1264595 w 1687748"/>
                <a:gd name="connsiteY81-932" fmla="*/ 763621 h 1483468"/>
                <a:gd name="connsiteX82-933" fmla="*/ 1220821 w 1687748"/>
                <a:gd name="connsiteY82-934" fmla="*/ 758757 h 1483468"/>
                <a:gd name="connsiteX83-935" fmla="*/ 1191638 w 1687748"/>
                <a:gd name="connsiteY83-936" fmla="*/ 724711 h 1483468"/>
                <a:gd name="connsiteX84-937" fmla="*/ 1167319 w 1687748"/>
                <a:gd name="connsiteY84-938" fmla="*/ 695528 h 1483468"/>
                <a:gd name="connsiteX85-939" fmla="*/ 1167319 w 1687748"/>
                <a:gd name="connsiteY85-940" fmla="*/ 695528 h 1483468"/>
                <a:gd name="connsiteX86-941" fmla="*/ 1162455 w 1687748"/>
                <a:gd name="connsiteY86-942" fmla="*/ 632298 h 1483468"/>
                <a:gd name="connsiteX87-943" fmla="*/ 1123544 w 1687748"/>
                <a:gd name="connsiteY87-944" fmla="*/ 593387 h 1483468"/>
                <a:gd name="connsiteX88-945" fmla="*/ 1070042 w 1687748"/>
                <a:gd name="connsiteY88-946" fmla="*/ 578796 h 1483468"/>
                <a:gd name="connsiteX89-947" fmla="*/ 1045723 w 1687748"/>
                <a:gd name="connsiteY89-948" fmla="*/ 607979 h 1483468"/>
                <a:gd name="connsiteX90-949" fmla="*/ 1045723 w 1687748"/>
                <a:gd name="connsiteY90-950" fmla="*/ 607979 h 1483468"/>
                <a:gd name="connsiteX91-951" fmla="*/ 1026268 w 1687748"/>
                <a:gd name="connsiteY91-952" fmla="*/ 530157 h 1483468"/>
                <a:gd name="connsiteX92-953" fmla="*/ 967902 w 1687748"/>
                <a:gd name="connsiteY92-954" fmla="*/ 539885 h 1483468"/>
                <a:gd name="connsiteX93-955" fmla="*/ 904672 w 1687748"/>
                <a:gd name="connsiteY93-956" fmla="*/ 569068 h 1483468"/>
                <a:gd name="connsiteX94-957" fmla="*/ 909536 w 1687748"/>
                <a:gd name="connsiteY94-958" fmla="*/ 530157 h 1483468"/>
                <a:gd name="connsiteX95-959" fmla="*/ 870625 w 1687748"/>
                <a:gd name="connsiteY95-960" fmla="*/ 525294 h 1483468"/>
                <a:gd name="connsiteX96-961" fmla="*/ 812259 w 1687748"/>
                <a:gd name="connsiteY96-962" fmla="*/ 535021 h 1483468"/>
                <a:gd name="connsiteX97-963" fmla="*/ 783076 w 1687748"/>
                <a:gd name="connsiteY97-964" fmla="*/ 530157 h 1483468"/>
                <a:gd name="connsiteX98-965" fmla="*/ 773348 w 1687748"/>
                <a:gd name="connsiteY98-966" fmla="*/ 515566 h 1483468"/>
                <a:gd name="connsiteX99-967" fmla="*/ 783076 w 1687748"/>
                <a:gd name="connsiteY99-968" fmla="*/ 486383 h 1483468"/>
                <a:gd name="connsiteX100-969" fmla="*/ 783076 w 1687748"/>
                <a:gd name="connsiteY100-970" fmla="*/ 481519 h 1483468"/>
                <a:gd name="connsiteX101-971" fmla="*/ 729574 w 1687748"/>
                <a:gd name="connsiteY101-972" fmla="*/ 447472 h 1483468"/>
                <a:gd name="connsiteX102-973" fmla="*/ 729574 w 1687748"/>
                <a:gd name="connsiteY102-974" fmla="*/ 447472 h 1483468"/>
                <a:gd name="connsiteX103-975" fmla="*/ 710119 w 1687748"/>
                <a:gd name="connsiteY103-976" fmla="*/ 413426 h 1483468"/>
                <a:gd name="connsiteX104-977" fmla="*/ 695527 w 1687748"/>
                <a:gd name="connsiteY104-978" fmla="*/ 369651 h 1483468"/>
                <a:gd name="connsiteX105-979" fmla="*/ 695527 w 1687748"/>
                <a:gd name="connsiteY105-980" fmla="*/ 369651 h 1483468"/>
                <a:gd name="connsiteX106-981" fmla="*/ 632297 w 1687748"/>
                <a:gd name="connsiteY106-982" fmla="*/ 311285 h 1483468"/>
                <a:gd name="connsiteX107-983" fmla="*/ 612842 w 1687748"/>
                <a:gd name="connsiteY107-984" fmla="*/ 262647 h 1483468"/>
                <a:gd name="connsiteX108-985" fmla="*/ 622570 w 1687748"/>
                <a:gd name="connsiteY108-986" fmla="*/ 218872 h 1483468"/>
                <a:gd name="connsiteX109-987" fmla="*/ 569068 w 1687748"/>
                <a:gd name="connsiteY109-988" fmla="*/ 160506 h 1483468"/>
                <a:gd name="connsiteX110-989" fmla="*/ 535021 w 1687748"/>
                <a:gd name="connsiteY110-990" fmla="*/ 111868 h 1483468"/>
                <a:gd name="connsiteX111-991" fmla="*/ 530157 w 1687748"/>
                <a:gd name="connsiteY111-992" fmla="*/ 111868 h 1483468"/>
                <a:gd name="connsiteX112-993" fmla="*/ 432880 w 1687748"/>
                <a:gd name="connsiteY112-994" fmla="*/ 43774 h 1483468"/>
                <a:gd name="connsiteX113-995" fmla="*/ 389106 w 1687748"/>
                <a:gd name="connsiteY113-996" fmla="*/ 34047 h 1483468"/>
                <a:gd name="connsiteX114-997" fmla="*/ 330740 w 1687748"/>
                <a:gd name="connsiteY114-998" fmla="*/ 48638 h 1483468"/>
                <a:gd name="connsiteX115-999" fmla="*/ 252919 w 1687748"/>
                <a:gd name="connsiteY115-1000" fmla="*/ 48638 h 1483468"/>
                <a:gd name="connsiteX116-1001" fmla="*/ 252919 w 1687748"/>
                <a:gd name="connsiteY116-1002" fmla="*/ 48638 h 1483468"/>
                <a:gd name="connsiteX117-1003" fmla="*/ 243191 w 1687748"/>
                <a:gd name="connsiteY117-1004" fmla="*/ 0 h 1483468"/>
                <a:gd name="connsiteX118-1005" fmla="*/ 170234 w 1687748"/>
                <a:gd name="connsiteY118-1006" fmla="*/ 9728 h 1483468"/>
                <a:gd name="connsiteX119-1007" fmla="*/ 102140 w 1687748"/>
                <a:gd name="connsiteY119-1008" fmla="*/ 48638 h 1483468"/>
                <a:gd name="connsiteX120-1009" fmla="*/ 53502 w 1687748"/>
                <a:gd name="connsiteY120-1010" fmla="*/ 82685 h 1483468"/>
                <a:gd name="connsiteX121-1011" fmla="*/ 0 w 1687748"/>
                <a:gd name="connsiteY121-1012" fmla="*/ 150779 h 1483468"/>
                <a:gd name="connsiteX122-1013" fmla="*/ 92412 w 1687748"/>
                <a:gd name="connsiteY122-1014" fmla="*/ 418289 h 1483468"/>
                <a:gd name="connsiteX123-1015" fmla="*/ 126459 w 1687748"/>
                <a:gd name="connsiteY123-1016" fmla="*/ 452336 h 1483468"/>
                <a:gd name="connsiteX124-1017" fmla="*/ 141051 w 1687748"/>
                <a:gd name="connsiteY124-1018" fmla="*/ 462064 h 1483468"/>
                <a:gd name="connsiteX125-1019" fmla="*/ 141051 w 1687748"/>
                <a:gd name="connsiteY125-1020" fmla="*/ 471791 h 1483468"/>
                <a:gd name="connsiteX126-1021" fmla="*/ 194553 w 1687748"/>
                <a:gd name="connsiteY126-1022" fmla="*/ 870626 h 1483468"/>
                <a:gd name="connsiteX127-1023" fmla="*/ 452336 w 1687748"/>
                <a:gd name="connsiteY127-1024" fmla="*/ 1191638 h 1483468"/>
                <a:gd name="connsiteX0-1025" fmla="*/ 452336 w 1687748"/>
                <a:gd name="connsiteY0-1026" fmla="*/ 1191638 h 1483468"/>
                <a:gd name="connsiteX1-1027" fmla="*/ 520429 w 1687748"/>
                <a:gd name="connsiteY1-1028" fmla="*/ 1167319 h 1483468"/>
                <a:gd name="connsiteX2-1029" fmla="*/ 549612 w 1687748"/>
                <a:gd name="connsiteY2-1030" fmla="*/ 1201366 h 1483468"/>
                <a:gd name="connsiteX3-1031" fmla="*/ 564204 w 1687748"/>
                <a:gd name="connsiteY3-1032" fmla="*/ 1250004 h 1483468"/>
                <a:gd name="connsiteX4-1033" fmla="*/ 612842 w 1687748"/>
                <a:gd name="connsiteY4-1034" fmla="*/ 1293779 h 1483468"/>
                <a:gd name="connsiteX5-1035" fmla="*/ 671208 w 1687748"/>
                <a:gd name="connsiteY5-1036" fmla="*/ 1298643 h 1483468"/>
                <a:gd name="connsiteX6-1037" fmla="*/ 690663 w 1687748"/>
                <a:gd name="connsiteY6-1038" fmla="*/ 1274323 h 1483468"/>
                <a:gd name="connsiteX7-1039" fmla="*/ 729574 w 1687748"/>
                <a:gd name="connsiteY7-1040" fmla="*/ 1245140 h 1483468"/>
                <a:gd name="connsiteX8-1041" fmla="*/ 773348 w 1687748"/>
                <a:gd name="connsiteY8-1042" fmla="*/ 1211094 h 1483468"/>
                <a:gd name="connsiteX9-1043" fmla="*/ 812259 w 1687748"/>
                <a:gd name="connsiteY9-1044" fmla="*/ 1220821 h 1483468"/>
                <a:gd name="connsiteX10-1045" fmla="*/ 812259 w 1687748"/>
                <a:gd name="connsiteY10-1046" fmla="*/ 1250004 h 1483468"/>
                <a:gd name="connsiteX11-1047" fmla="*/ 812259 w 1687748"/>
                <a:gd name="connsiteY11-1048" fmla="*/ 1293779 h 1483468"/>
                <a:gd name="connsiteX12-1049" fmla="*/ 812259 w 1687748"/>
                <a:gd name="connsiteY12-1050" fmla="*/ 1293779 h 1483468"/>
                <a:gd name="connsiteX13-1051" fmla="*/ 885217 w 1687748"/>
                <a:gd name="connsiteY13-1052" fmla="*/ 1274323 h 1483468"/>
                <a:gd name="connsiteX14-1053" fmla="*/ 914400 w 1687748"/>
                <a:gd name="connsiteY14-1054" fmla="*/ 1259732 h 1483468"/>
                <a:gd name="connsiteX15-1055" fmla="*/ 933855 w 1687748"/>
                <a:gd name="connsiteY15-1056" fmla="*/ 1313234 h 1483468"/>
                <a:gd name="connsiteX16-1057" fmla="*/ 997085 w 1687748"/>
                <a:gd name="connsiteY16-1058" fmla="*/ 1337553 h 1483468"/>
                <a:gd name="connsiteX17-1059" fmla="*/ 997085 w 1687748"/>
                <a:gd name="connsiteY17-1060" fmla="*/ 1337553 h 1483468"/>
                <a:gd name="connsiteX18-1061" fmla="*/ 1035995 w 1687748"/>
                <a:gd name="connsiteY18-1062" fmla="*/ 1410511 h 1483468"/>
                <a:gd name="connsiteX19-1063" fmla="*/ 1035995 w 1687748"/>
                <a:gd name="connsiteY19-1064" fmla="*/ 1410511 h 1483468"/>
                <a:gd name="connsiteX20-1065" fmla="*/ 1084634 w 1687748"/>
                <a:gd name="connsiteY20-1066" fmla="*/ 1395919 h 1483468"/>
                <a:gd name="connsiteX21-1067" fmla="*/ 1079770 w 1687748"/>
                <a:gd name="connsiteY21-1068" fmla="*/ 1371600 h 1483468"/>
                <a:gd name="connsiteX22-1069" fmla="*/ 1079770 w 1687748"/>
                <a:gd name="connsiteY22-1070" fmla="*/ 1371600 h 1483468"/>
                <a:gd name="connsiteX23-1071" fmla="*/ 1108953 w 1687748"/>
                <a:gd name="connsiteY23-1072" fmla="*/ 1342417 h 1483468"/>
                <a:gd name="connsiteX24-1073" fmla="*/ 1172183 w 1687748"/>
                <a:gd name="connsiteY24-1074" fmla="*/ 1425102 h 1483468"/>
                <a:gd name="connsiteX25-1075" fmla="*/ 1211093 w 1687748"/>
                <a:gd name="connsiteY25-1076" fmla="*/ 1483468 h 1483468"/>
                <a:gd name="connsiteX26-1077" fmla="*/ 1245140 w 1687748"/>
                <a:gd name="connsiteY26-1078" fmla="*/ 1464013 h 1483468"/>
                <a:gd name="connsiteX27-1079" fmla="*/ 1279187 w 1687748"/>
                <a:gd name="connsiteY27-1080" fmla="*/ 1468877 h 1483468"/>
                <a:gd name="connsiteX28-1081" fmla="*/ 1288914 w 1687748"/>
                <a:gd name="connsiteY28-1082" fmla="*/ 1434830 h 1483468"/>
                <a:gd name="connsiteX29-1083" fmla="*/ 1288914 w 1687748"/>
                <a:gd name="connsiteY29-1084" fmla="*/ 1410511 h 1483468"/>
                <a:gd name="connsiteX30-1085" fmla="*/ 1313234 w 1687748"/>
                <a:gd name="connsiteY30-1086" fmla="*/ 1391055 h 1483468"/>
                <a:gd name="connsiteX31-1087" fmla="*/ 1357008 w 1687748"/>
                <a:gd name="connsiteY31-1088" fmla="*/ 1386191 h 1483468"/>
                <a:gd name="connsiteX32-1089" fmla="*/ 1357008 w 1687748"/>
                <a:gd name="connsiteY32-1090" fmla="*/ 1386191 h 1483468"/>
                <a:gd name="connsiteX33-1091" fmla="*/ 1357008 w 1687748"/>
                <a:gd name="connsiteY33-1092" fmla="*/ 1386191 h 1483468"/>
                <a:gd name="connsiteX34-1093" fmla="*/ 1395919 w 1687748"/>
                <a:gd name="connsiteY34-1094" fmla="*/ 1366736 h 1483468"/>
                <a:gd name="connsiteX35-1095" fmla="*/ 1415374 w 1687748"/>
                <a:gd name="connsiteY35-1096" fmla="*/ 1420238 h 1483468"/>
                <a:gd name="connsiteX36-1097" fmla="*/ 1449421 w 1687748"/>
                <a:gd name="connsiteY36-1098" fmla="*/ 1444557 h 1483468"/>
                <a:gd name="connsiteX37-1099" fmla="*/ 1493195 w 1687748"/>
                <a:gd name="connsiteY37-1100" fmla="*/ 1464013 h 1483468"/>
                <a:gd name="connsiteX38-1101" fmla="*/ 1512651 w 1687748"/>
                <a:gd name="connsiteY38-1102" fmla="*/ 1439694 h 1483468"/>
                <a:gd name="connsiteX39-1103" fmla="*/ 1512651 w 1687748"/>
                <a:gd name="connsiteY39-1104" fmla="*/ 1439694 h 1483468"/>
                <a:gd name="connsiteX40-1105" fmla="*/ 1493195 w 1687748"/>
                <a:gd name="connsiteY40-1106" fmla="*/ 1361872 h 1483468"/>
                <a:gd name="connsiteX41-1107" fmla="*/ 1493195 w 1687748"/>
                <a:gd name="connsiteY41-1108" fmla="*/ 1361872 h 1483468"/>
                <a:gd name="connsiteX42-1109" fmla="*/ 1468876 w 1687748"/>
                <a:gd name="connsiteY42-1110" fmla="*/ 1327826 h 1483468"/>
                <a:gd name="connsiteX43-1111" fmla="*/ 1439693 w 1687748"/>
                <a:gd name="connsiteY43-1112" fmla="*/ 1293779 h 1483468"/>
                <a:gd name="connsiteX44-1113" fmla="*/ 1444557 w 1687748"/>
                <a:gd name="connsiteY44-1114" fmla="*/ 1284051 h 1483468"/>
                <a:gd name="connsiteX45-1115" fmla="*/ 1444557 w 1687748"/>
                <a:gd name="connsiteY45-1116" fmla="*/ 1245140 h 1483468"/>
                <a:gd name="connsiteX46-1117" fmla="*/ 1429966 w 1687748"/>
                <a:gd name="connsiteY46-1118" fmla="*/ 1220821 h 1483468"/>
                <a:gd name="connsiteX47-1119" fmla="*/ 1400783 w 1687748"/>
                <a:gd name="connsiteY47-1120" fmla="*/ 1191638 h 1483468"/>
                <a:gd name="connsiteX48-1121" fmla="*/ 1400783 w 1687748"/>
                <a:gd name="connsiteY48-1122" fmla="*/ 1191638 h 1483468"/>
                <a:gd name="connsiteX49-1123" fmla="*/ 1444557 w 1687748"/>
                <a:gd name="connsiteY49-1124" fmla="*/ 1138136 h 1483468"/>
                <a:gd name="connsiteX50-1125" fmla="*/ 1464012 w 1687748"/>
                <a:gd name="connsiteY50-1126" fmla="*/ 1157591 h 1483468"/>
                <a:gd name="connsiteX51-1127" fmla="*/ 1483468 w 1687748"/>
                <a:gd name="connsiteY51-1128" fmla="*/ 1104089 h 1483468"/>
                <a:gd name="connsiteX52-1129" fmla="*/ 1522378 w 1687748"/>
                <a:gd name="connsiteY52-1130" fmla="*/ 1118681 h 1483468"/>
                <a:gd name="connsiteX53-1131" fmla="*/ 1614791 w 1687748"/>
                <a:gd name="connsiteY53-1132" fmla="*/ 1123545 h 1483468"/>
                <a:gd name="connsiteX54-1133" fmla="*/ 1532106 w 1687748"/>
                <a:gd name="connsiteY54-1134" fmla="*/ 1104090 h 1483468"/>
                <a:gd name="connsiteX55-1135" fmla="*/ 1590472 w 1687748"/>
                <a:gd name="connsiteY55-1136" fmla="*/ 1123545 h 1483468"/>
                <a:gd name="connsiteX56-1137" fmla="*/ 1595336 w 1687748"/>
                <a:gd name="connsiteY56-1138" fmla="*/ 1104090 h 1483468"/>
                <a:gd name="connsiteX57-1139" fmla="*/ 1600199 w 1687748"/>
                <a:gd name="connsiteY57-1140" fmla="*/ 1108953 h 1483468"/>
                <a:gd name="connsiteX58-1141" fmla="*/ 1585608 w 1687748"/>
                <a:gd name="connsiteY58-1142" fmla="*/ 1099226 h 1483468"/>
                <a:gd name="connsiteX59-1143" fmla="*/ 1605063 w 1687748"/>
                <a:gd name="connsiteY59-1144" fmla="*/ 1104089 h 1483468"/>
                <a:gd name="connsiteX60-1145" fmla="*/ 1619655 w 1687748"/>
                <a:gd name="connsiteY60-1146" fmla="*/ 1021404 h 1483468"/>
                <a:gd name="connsiteX61-1147" fmla="*/ 1653702 w 1687748"/>
                <a:gd name="connsiteY61-1148" fmla="*/ 972766 h 1483468"/>
                <a:gd name="connsiteX62-1149" fmla="*/ 1634246 w 1687748"/>
                <a:gd name="connsiteY62-1150" fmla="*/ 953311 h 1483468"/>
                <a:gd name="connsiteX63-1151" fmla="*/ 1653702 w 1687748"/>
                <a:gd name="connsiteY63-1152" fmla="*/ 904672 h 1483468"/>
                <a:gd name="connsiteX64-1153" fmla="*/ 1619655 w 1687748"/>
                <a:gd name="connsiteY64-1154" fmla="*/ 865762 h 1483468"/>
                <a:gd name="connsiteX65-1155" fmla="*/ 1634246 w 1687748"/>
                <a:gd name="connsiteY65-1156" fmla="*/ 826851 h 1483468"/>
                <a:gd name="connsiteX66-1157" fmla="*/ 1634246 w 1687748"/>
                <a:gd name="connsiteY66-1158" fmla="*/ 826851 h 1483468"/>
                <a:gd name="connsiteX67-1159" fmla="*/ 1663429 w 1687748"/>
                <a:gd name="connsiteY67-1160" fmla="*/ 778213 h 1483468"/>
                <a:gd name="connsiteX68-1161" fmla="*/ 1678021 w 1687748"/>
                <a:gd name="connsiteY68-1162" fmla="*/ 724711 h 1483468"/>
                <a:gd name="connsiteX69-1163" fmla="*/ 1687748 w 1687748"/>
                <a:gd name="connsiteY69-1164" fmla="*/ 705255 h 1483468"/>
                <a:gd name="connsiteX70-1165" fmla="*/ 1648838 w 1687748"/>
                <a:gd name="connsiteY70-1166" fmla="*/ 700391 h 1483468"/>
                <a:gd name="connsiteX71-1167" fmla="*/ 1682885 w 1687748"/>
                <a:gd name="connsiteY71-1168" fmla="*/ 676072 h 1483468"/>
                <a:gd name="connsiteX72-1169" fmla="*/ 1624519 w 1687748"/>
                <a:gd name="connsiteY72-1170" fmla="*/ 646889 h 1483468"/>
                <a:gd name="connsiteX73-1171" fmla="*/ 1619655 w 1687748"/>
                <a:gd name="connsiteY73-1172" fmla="*/ 617706 h 1483468"/>
                <a:gd name="connsiteX74-1173" fmla="*/ 1619655 w 1687748"/>
                <a:gd name="connsiteY74-1174" fmla="*/ 578796 h 1483468"/>
                <a:gd name="connsiteX75-1175" fmla="*/ 1614791 w 1687748"/>
                <a:gd name="connsiteY75-1176" fmla="*/ 530157 h 1483468"/>
                <a:gd name="connsiteX76-1177" fmla="*/ 1609927 w 1687748"/>
                <a:gd name="connsiteY76-1178" fmla="*/ 496111 h 1483468"/>
                <a:gd name="connsiteX77-1179" fmla="*/ 1541834 w 1687748"/>
                <a:gd name="connsiteY77-1180" fmla="*/ 539885 h 1483468"/>
                <a:gd name="connsiteX78-1181" fmla="*/ 1468876 w 1687748"/>
                <a:gd name="connsiteY78-1182" fmla="*/ 612843 h 1483468"/>
                <a:gd name="connsiteX79-1183" fmla="*/ 1395919 w 1687748"/>
                <a:gd name="connsiteY79-1184" fmla="*/ 661481 h 1483468"/>
                <a:gd name="connsiteX80-1185" fmla="*/ 1400783 w 1687748"/>
                <a:gd name="connsiteY80-1186" fmla="*/ 700391 h 1483468"/>
                <a:gd name="connsiteX81-1187" fmla="*/ 1264595 w 1687748"/>
                <a:gd name="connsiteY81-1188" fmla="*/ 763621 h 1483468"/>
                <a:gd name="connsiteX82-1189" fmla="*/ 1220821 w 1687748"/>
                <a:gd name="connsiteY82-1190" fmla="*/ 758757 h 1483468"/>
                <a:gd name="connsiteX83-1191" fmla="*/ 1191638 w 1687748"/>
                <a:gd name="connsiteY83-1192" fmla="*/ 724711 h 1483468"/>
                <a:gd name="connsiteX84-1193" fmla="*/ 1167319 w 1687748"/>
                <a:gd name="connsiteY84-1194" fmla="*/ 695528 h 1483468"/>
                <a:gd name="connsiteX85-1195" fmla="*/ 1167319 w 1687748"/>
                <a:gd name="connsiteY85-1196" fmla="*/ 695528 h 1483468"/>
                <a:gd name="connsiteX86-1197" fmla="*/ 1162455 w 1687748"/>
                <a:gd name="connsiteY86-1198" fmla="*/ 632298 h 1483468"/>
                <a:gd name="connsiteX87-1199" fmla="*/ 1123544 w 1687748"/>
                <a:gd name="connsiteY87-1200" fmla="*/ 593387 h 1483468"/>
                <a:gd name="connsiteX88-1201" fmla="*/ 1070042 w 1687748"/>
                <a:gd name="connsiteY88-1202" fmla="*/ 578796 h 1483468"/>
                <a:gd name="connsiteX89-1203" fmla="*/ 1045723 w 1687748"/>
                <a:gd name="connsiteY89-1204" fmla="*/ 607979 h 1483468"/>
                <a:gd name="connsiteX90-1205" fmla="*/ 1045723 w 1687748"/>
                <a:gd name="connsiteY90-1206" fmla="*/ 607979 h 1483468"/>
                <a:gd name="connsiteX91-1207" fmla="*/ 1026268 w 1687748"/>
                <a:gd name="connsiteY91-1208" fmla="*/ 530157 h 1483468"/>
                <a:gd name="connsiteX92-1209" fmla="*/ 967902 w 1687748"/>
                <a:gd name="connsiteY92-1210" fmla="*/ 539885 h 1483468"/>
                <a:gd name="connsiteX93-1211" fmla="*/ 904672 w 1687748"/>
                <a:gd name="connsiteY93-1212" fmla="*/ 569068 h 1483468"/>
                <a:gd name="connsiteX94-1213" fmla="*/ 909536 w 1687748"/>
                <a:gd name="connsiteY94-1214" fmla="*/ 530157 h 1483468"/>
                <a:gd name="connsiteX95-1215" fmla="*/ 870625 w 1687748"/>
                <a:gd name="connsiteY95-1216" fmla="*/ 525294 h 1483468"/>
                <a:gd name="connsiteX96-1217" fmla="*/ 812259 w 1687748"/>
                <a:gd name="connsiteY96-1218" fmla="*/ 535021 h 1483468"/>
                <a:gd name="connsiteX97-1219" fmla="*/ 783076 w 1687748"/>
                <a:gd name="connsiteY97-1220" fmla="*/ 530157 h 1483468"/>
                <a:gd name="connsiteX98-1221" fmla="*/ 773348 w 1687748"/>
                <a:gd name="connsiteY98-1222" fmla="*/ 515566 h 1483468"/>
                <a:gd name="connsiteX99-1223" fmla="*/ 783076 w 1687748"/>
                <a:gd name="connsiteY99-1224" fmla="*/ 486383 h 1483468"/>
                <a:gd name="connsiteX100-1225" fmla="*/ 783076 w 1687748"/>
                <a:gd name="connsiteY100-1226" fmla="*/ 481519 h 1483468"/>
                <a:gd name="connsiteX101-1227" fmla="*/ 729574 w 1687748"/>
                <a:gd name="connsiteY101-1228" fmla="*/ 447472 h 1483468"/>
                <a:gd name="connsiteX102-1229" fmla="*/ 729574 w 1687748"/>
                <a:gd name="connsiteY102-1230" fmla="*/ 447472 h 1483468"/>
                <a:gd name="connsiteX103-1231" fmla="*/ 710119 w 1687748"/>
                <a:gd name="connsiteY103-1232" fmla="*/ 413426 h 1483468"/>
                <a:gd name="connsiteX104-1233" fmla="*/ 695527 w 1687748"/>
                <a:gd name="connsiteY104-1234" fmla="*/ 369651 h 1483468"/>
                <a:gd name="connsiteX105-1235" fmla="*/ 695527 w 1687748"/>
                <a:gd name="connsiteY105-1236" fmla="*/ 369651 h 1483468"/>
                <a:gd name="connsiteX106-1237" fmla="*/ 632297 w 1687748"/>
                <a:gd name="connsiteY106-1238" fmla="*/ 311285 h 1483468"/>
                <a:gd name="connsiteX107-1239" fmla="*/ 612842 w 1687748"/>
                <a:gd name="connsiteY107-1240" fmla="*/ 262647 h 1483468"/>
                <a:gd name="connsiteX108-1241" fmla="*/ 622570 w 1687748"/>
                <a:gd name="connsiteY108-1242" fmla="*/ 218872 h 1483468"/>
                <a:gd name="connsiteX109-1243" fmla="*/ 569068 w 1687748"/>
                <a:gd name="connsiteY109-1244" fmla="*/ 160506 h 1483468"/>
                <a:gd name="connsiteX110-1245" fmla="*/ 535021 w 1687748"/>
                <a:gd name="connsiteY110-1246" fmla="*/ 111868 h 1483468"/>
                <a:gd name="connsiteX111-1247" fmla="*/ 530157 w 1687748"/>
                <a:gd name="connsiteY111-1248" fmla="*/ 111868 h 1483468"/>
                <a:gd name="connsiteX112-1249" fmla="*/ 432880 w 1687748"/>
                <a:gd name="connsiteY112-1250" fmla="*/ 43774 h 1483468"/>
                <a:gd name="connsiteX113-1251" fmla="*/ 389106 w 1687748"/>
                <a:gd name="connsiteY113-1252" fmla="*/ 34047 h 1483468"/>
                <a:gd name="connsiteX114-1253" fmla="*/ 330740 w 1687748"/>
                <a:gd name="connsiteY114-1254" fmla="*/ 48638 h 1483468"/>
                <a:gd name="connsiteX115-1255" fmla="*/ 252919 w 1687748"/>
                <a:gd name="connsiteY115-1256" fmla="*/ 48638 h 1483468"/>
                <a:gd name="connsiteX116-1257" fmla="*/ 252919 w 1687748"/>
                <a:gd name="connsiteY116-1258" fmla="*/ 48638 h 1483468"/>
                <a:gd name="connsiteX117-1259" fmla="*/ 243191 w 1687748"/>
                <a:gd name="connsiteY117-1260" fmla="*/ 0 h 1483468"/>
                <a:gd name="connsiteX118-1261" fmla="*/ 170234 w 1687748"/>
                <a:gd name="connsiteY118-1262" fmla="*/ 9728 h 1483468"/>
                <a:gd name="connsiteX119-1263" fmla="*/ 102140 w 1687748"/>
                <a:gd name="connsiteY119-1264" fmla="*/ 48638 h 1483468"/>
                <a:gd name="connsiteX120-1265" fmla="*/ 53502 w 1687748"/>
                <a:gd name="connsiteY120-1266" fmla="*/ 82685 h 1483468"/>
                <a:gd name="connsiteX121-1267" fmla="*/ 0 w 1687748"/>
                <a:gd name="connsiteY121-1268" fmla="*/ 150779 h 1483468"/>
                <a:gd name="connsiteX122-1269" fmla="*/ 92412 w 1687748"/>
                <a:gd name="connsiteY122-1270" fmla="*/ 418289 h 1483468"/>
                <a:gd name="connsiteX123-1271" fmla="*/ 126459 w 1687748"/>
                <a:gd name="connsiteY123-1272" fmla="*/ 452336 h 1483468"/>
                <a:gd name="connsiteX124-1273" fmla="*/ 141051 w 1687748"/>
                <a:gd name="connsiteY124-1274" fmla="*/ 462064 h 1483468"/>
                <a:gd name="connsiteX125-1275" fmla="*/ 141051 w 1687748"/>
                <a:gd name="connsiteY125-1276" fmla="*/ 471791 h 1483468"/>
                <a:gd name="connsiteX126-1277" fmla="*/ 194553 w 1687748"/>
                <a:gd name="connsiteY126-1278" fmla="*/ 870626 h 1483468"/>
                <a:gd name="connsiteX127-1279" fmla="*/ 452336 w 1687748"/>
                <a:gd name="connsiteY127-1280" fmla="*/ 1191638 h 1483468"/>
                <a:gd name="connsiteX0-1281" fmla="*/ 452336 w 1687748"/>
                <a:gd name="connsiteY0-1282" fmla="*/ 1191638 h 1483468"/>
                <a:gd name="connsiteX1-1283" fmla="*/ 520429 w 1687748"/>
                <a:gd name="connsiteY1-1284" fmla="*/ 1167319 h 1483468"/>
                <a:gd name="connsiteX2-1285" fmla="*/ 549612 w 1687748"/>
                <a:gd name="connsiteY2-1286" fmla="*/ 1201366 h 1483468"/>
                <a:gd name="connsiteX3-1287" fmla="*/ 564204 w 1687748"/>
                <a:gd name="connsiteY3-1288" fmla="*/ 1250004 h 1483468"/>
                <a:gd name="connsiteX4-1289" fmla="*/ 612842 w 1687748"/>
                <a:gd name="connsiteY4-1290" fmla="*/ 1293779 h 1483468"/>
                <a:gd name="connsiteX5-1291" fmla="*/ 671208 w 1687748"/>
                <a:gd name="connsiteY5-1292" fmla="*/ 1298643 h 1483468"/>
                <a:gd name="connsiteX6-1293" fmla="*/ 690663 w 1687748"/>
                <a:gd name="connsiteY6-1294" fmla="*/ 1274323 h 1483468"/>
                <a:gd name="connsiteX7-1295" fmla="*/ 729574 w 1687748"/>
                <a:gd name="connsiteY7-1296" fmla="*/ 1245140 h 1483468"/>
                <a:gd name="connsiteX8-1297" fmla="*/ 773348 w 1687748"/>
                <a:gd name="connsiteY8-1298" fmla="*/ 1211094 h 1483468"/>
                <a:gd name="connsiteX9-1299" fmla="*/ 812259 w 1687748"/>
                <a:gd name="connsiteY9-1300" fmla="*/ 1220821 h 1483468"/>
                <a:gd name="connsiteX10-1301" fmla="*/ 812259 w 1687748"/>
                <a:gd name="connsiteY10-1302" fmla="*/ 1250004 h 1483468"/>
                <a:gd name="connsiteX11-1303" fmla="*/ 812259 w 1687748"/>
                <a:gd name="connsiteY11-1304" fmla="*/ 1293779 h 1483468"/>
                <a:gd name="connsiteX12-1305" fmla="*/ 812259 w 1687748"/>
                <a:gd name="connsiteY12-1306" fmla="*/ 1293779 h 1483468"/>
                <a:gd name="connsiteX13-1307" fmla="*/ 885217 w 1687748"/>
                <a:gd name="connsiteY13-1308" fmla="*/ 1274323 h 1483468"/>
                <a:gd name="connsiteX14-1309" fmla="*/ 914400 w 1687748"/>
                <a:gd name="connsiteY14-1310" fmla="*/ 1259732 h 1483468"/>
                <a:gd name="connsiteX15-1311" fmla="*/ 933855 w 1687748"/>
                <a:gd name="connsiteY15-1312" fmla="*/ 1313234 h 1483468"/>
                <a:gd name="connsiteX16-1313" fmla="*/ 997085 w 1687748"/>
                <a:gd name="connsiteY16-1314" fmla="*/ 1337553 h 1483468"/>
                <a:gd name="connsiteX17-1315" fmla="*/ 997085 w 1687748"/>
                <a:gd name="connsiteY17-1316" fmla="*/ 1337553 h 1483468"/>
                <a:gd name="connsiteX18-1317" fmla="*/ 1035995 w 1687748"/>
                <a:gd name="connsiteY18-1318" fmla="*/ 1410511 h 1483468"/>
                <a:gd name="connsiteX19-1319" fmla="*/ 1035995 w 1687748"/>
                <a:gd name="connsiteY19-1320" fmla="*/ 1410511 h 1483468"/>
                <a:gd name="connsiteX20-1321" fmla="*/ 1084634 w 1687748"/>
                <a:gd name="connsiteY20-1322" fmla="*/ 1395919 h 1483468"/>
                <a:gd name="connsiteX21-1323" fmla="*/ 1079770 w 1687748"/>
                <a:gd name="connsiteY21-1324" fmla="*/ 1371600 h 1483468"/>
                <a:gd name="connsiteX22-1325" fmla="*/ 1079770 w 1687748"/>
                <a:gd name="connsiteY22-1326" fmla="*/ 1371600 h 1483468"/>
                <a:gd name="connsiteX23-1327" fmla="*/ 1108953 w 1687748"/>
                <a:gd name="connsiteY23-1328" fmla="*/ 1342417 h 1483468"/>
                <a:gd name="connsiteX24-1329" fmla="*/ 1172183 w 1687748"/>
                <a:gd name="connsiteY24-1330" fmla="*/ 1425102 h 1483468"/>
                <a:gd name="connsiteX25-1331" fmla="*/ 1211093 w 1687748"/>
                <a:gd name="connsiteY25-1332" fmla="*/ 1483468 h 1483468"/>
                <a:gd name="connsiteX26-1333" fmla="*/ 1245140 w 1687748"/>
                <a:gd name="connsiteY26-1334" fmla="*/ 1464013 h 1483468"/>
                <a:gd name="connsiteX27-1335" fmla="*/ 1279187 w 1687748"/>
                <a:gd name="connsiteY27-1336" fmla="*/ 1468877 h 1483468"/>
                <a:gd name="connsiteX28-1337" fmla="*/ 1288914 w 1687748"/>
                <a:gd name="connsiteY28-1338" fmla="*/ 1434830 h 1483468"/>
                <a:gd name="connsiteX29-1339" fmla="*/ 1288914 w 1687748"/>
                <a:gd name="connsiteY29-1340" fmla="*/ 1410511 h 1483468"/>
                <a:gd name="connsiteX30-1341" fmla="*/ 1313234 w 1687748"/>
                <a:gd name="connsiteY30-1342" fmla="*/ 1391055 h 1483468"/>
                <a:gd name="connsiteX31-1343" fmla="*/ 1357008 w 1687748"/>
                <a:gd name="connsiteY31-1344" fmla="*/ 1386191 h 1483468"/>
                <a:gd name="connsiteX32-1345" fmla="*/ 1357008 w 1687748"/>
                <a:gd name="connsiteY32-1346" fmla="*/ 1386191 h 1483468"/>
                <a:gd name="connsiteX33-1347" fmla="*/ 1357008 w 1687748"/>
                <a:gd name="connsiteY33-1348" fmla="*/ 1386191 h 1483468"/>
                <a:gd name="connsiteX34-1349" fmla="*/ 1395919 w 1687748"/>
                <a:gd name="connsiteY34-1350" fmla="*/ 1366736 h 1483468"/>
                <a:gd name="connsiteX35-1351" fmla="*/ 1415374 w 1687748"/>
                <a:gd name="connsiteY35-1352" fmla="*/ 1420238 h 1483468"/>
                <a:gd name="connsiteX36-1353" fmla="*/ 1449421 w 1687748"/>
                <a:gd name="connsiteY36-1354" fmla="*/ 1444557 h 1483468"/>
                <a:gd name="connsiteX37-1355" fmla="*/ 1493195 w 1687748"/>
                <a:gd name="connsiteY37-1356" fmla="*/ 1464013 h 1483468"/>
                <a:gd name="connsiteX38-1357" fmla="*/ 1512651 w 1687748"/>
                <a:gd name="connsiteY38-1358" fmla="*/ 1439694 h 1483468"/>
                <a:gd name="connsiteX39-1359" fmla="*/ 1512651 w 1687748"/>
                <a:gd name="connsiteY39-1360" fmla="*/ 1439694 h 1483468"/>
                <a:gd name="connsiteX40-1361" fmla="*/ 1493195 w 1687748"/>
                <a:gd name="connsiteY40-1362" fmla="*/ 1361872 h 1483468"/>
                <a:gd name="connsiteX41-1363" fmla="*/ 1493195 w 1687748"/>
                <a:gd name="connsiteY41-1364" fmla="*/ 1361872 h 1483468"/>
                <a:gd name="connsiteX42-1365" fmla="*/ 1468876 w 1687748"/>
                <a:gd name="connsiteY42-1366" fmla="*/ 1327826 h 1483468"/>
                <a:gd name="connsiteX43-1367" fmla="*/ 1439693 w 1687748"/>
                <a:gd name="connsiteY43-1368" fmla="*/ 1293779 h 1483468"/>
                <a:gd name="connsiteX44-1369" fmla="*/ 1444557 w 1687748"/>
                <a:gd name="connsiteY44-1370" fmla="*/ 1284051 h 1483468"/>
                <a:gd name="connsiteX45-1371" fmla="*/ 1444557 w 1687748"/>
                <a:gd name="connsiteY45-1372" fmla="*/ 1245140 h 1483468"/>
                <a:gd name="connsiteX46-1373" fmla="*/ 1429966 w 1687748"/>
                <a:gd name="connsiteY46-1374" fmla="*/ 1220821 h 1483468"/>
                <a:gd name="connsiteX47-1375" fmla="*/ 1400783 w 1687748"/>
                <a:gd name="connsiteY47-1376" fmla="*/ 1191638 h 1483468"/>
                <a:gd name="connsiteX48-1377" fmla="*/ 1400783 w 1687748"/>
                <a:gd name="connsiteY48-1378" fmla="*/ 1191638 h 1483468"/>
                <a:gd name="connsiteX49-1379" fmla="*/ 1444557 w 1687748"/>
                <a:gd name="connsiteY49-1380" fmla="*/ 1138136 h 1483468"/>
                <a:gd name="connsiteX50-1381" fmla="*/ 1464012 w 1687748"/>
                <a:gd name="connsiteY50-1382" fmla="*/ 1157591 h 1483468"/>
                <a:gd name="connsiteX51-1383" fmla="*/ 1483468 w 1687748"/>
                <a:gd name="connsiteY51-1384" fmla="*/ 1104089 h 1483468"/>
                <a:gd name="connsiteX52-1385" fmla="*/ 1522378 w 1687748"/>
                <a:gd name="connsiteY52-1386" fmla="*/ 1118681 h 1483468"/>
                <a:gd name="connsiteX53-1387" fmla="*/ 1614791 w 1687748"/>
                <a:gd name="connsiteY53-1388" fmla="*/ 1123545 h 1483468"/>
                <a:gd name="connsiteX54-1389" fmla="*/ 1532106 w 1687748"/>
                <a:gd name="connsiteY54-1390" fmla="*/ 1104090 h 1483468"/>
                <a:gd name="connsiteX55-1391" fmla="*/ 1590472 w 1687748"/>
                <a:gd name="connsiteY55-1392" fmla="*/ 1123545 h 1483468"/>
                <a:gd name="connsiteX56-1393" fmla="*/ 1595336 w 1687748"/>
                <a:gd name="connsiteY56-1394" fmla="*/ 1104090 h 1483468"/>
                <a:gd name="connsiteX57-1395" fmla="*/ 1600199 w 1687748"/>
                <a:gd name="connsiteY57-1396" fmla="*/ 1108953 h 1483468"/>
                <a:gd name="connsiteX58-1397" fmla="*/ 1585608 w 1687748"/>
                <a:gd name="connsiteY58-1398" fmla="*/ 1099226 h 1483468"/>
                <a:gd name="connsiteX59-1399" fmla="*/ 1532106 w 1687748"/>
                <a:gd name="connsiteY59-1400" fmla="*/ 1074906 h 1483468"/>
                <a:gd name="connsiteX60-1401" fmla="*/ 1619655 w 1687748"/>
                <a:gd name="connsiteY60-1402" fmla="*/ 1021404 h 1483468"/>
                <a:gd name="connsiteX61-1403" fmla="*/ 1653702 w 1687748"/>
                <a:gd name="connsiteY61-1404" fmla="*/ 972766 h 1483468"/>
                <a:gd name="connsiteX62-1405" fmla="*/ 1634246 w 1687748"/>
                <a:gd name="connsiteY62-1406" fmla="*/ 953311 h 1483468"/>
                <a:gd name="connsiteX63-1407" fmla="*/ 1653702 w 1687748"/>
                <a:gd name="connsiteY63-1408" fmla="*/ 904672 h 1483468"/>
                <a:gd name="connsiteX64-1409" fmla="*/ 1619655 w 1687748"/>
                <a:gd name="connsiteY64-1410" fmla="*/ 865762 h 1483468"/>
                <a:gd name="connsiteX65-1411" fmla="*/ 1634246 w 1687748"/>
                <a:gd name="connsiteY65-1412" fmla="*/ 826851 h 1483468"/>
                <a:gd name="connsiteX66-1413" fmla="*/ 1634246 w 1687748"/>
                <a:gd name="connsiteY66-1414" fmla="*/ 826851 h 1483468"/>
                <a:gd name="connsiteX67-1415" fmla="*/ 1663429 w 1687748"/>
                <a:gd name="connsiteY67-1416" fmla="*/ 778213 h 1483468"/>
                <a:gd name="connsiteX68-1417" fmla="*/ 1678021 w 1687748"/>
                <a:gd name="connsiteY68-1418" fmla="*/ 724711 h 1483468"/>
                <a:gd name="connsiteX69-1419" fmla="*/ 1687748 w 1687748"/>
                <a:gd name="connsiteY69-1420" fmla="*/ 705255 h 1483468"/>
                <a:gd name="connsiteX70-1421" fmla="*/ 1648838 w 1687748"/>
                <a:gd name="connsiteY70-1422" fmla="*/ 700391 h 1483468"/>
                <a:gd name="connsiteX71-1423" fmla="*/ 1682885 w 1687748"/>
                <a:gd name="connsiteY71-1424" fmla="*/ 676072 h 1483468"/>
                <a:gd name="connsiteX72-1425" fmla="*/ 1624519 w 1687748"/>
                <a:gd name="connsiteY72-1426" fmla="*/ 646889 h 1483468"/>
                <a:gd name="connsiteX73-1427" fmla="*/ 1619655 w 1687748"/>
                <a:gd name="connsiteY73-1428" fmla="*/ 617706 h 1483468"/>
                <a:gd name="connsiteX74-1429" fmla="*/ 1619655 w 1687748"/>
                <a:gd name="connsiteY74-1430" fmla="*/ 578796 h 1483468"/>
                <a:gd name="connsiteX75-1431" fmla="*/ 1614791 w 1687748"/>
                <a:gd name="connsiteY75-1432" fmla="*/ 530157 h 1483468"/>
                <a:gd name="connsiteX76-1433" fmla="*/ 1609927 w 1687748"/>
                <a:gd name="connsiteY76-1434" fmla="*/ 496111 h 1483468"/>
                <a:gd name="connsiteX77-1435" fmla="*/ 1541834 w 1687748"/>
                <a:gd name="connsiteY77-1436" fmla="*/ 539885 h 1483468"/>
                <a:gd name="connsiteX78-1437" fmla="*/ 1468876 w 1687748"/>
                <a:gd name="connsiteY78-1438" fmla="*/ 612843 h 1483468"/>
                <a:gd name="connsiteX79-1439" fmla="*/ 1395919 w 1687748"/>
                <a:gd name="connsiteY79-1440" fmla="*/ 661481 h 1483468"/>
                <a:gd name="connsiteX80-1441" fmla="*/ 1400783 w 1687748"/>
                <a:gd name="connsiteY80-1442" fmla="*/ 700391 h 1483468"/>
                <a:gd name="connsiteX81-1443" fmla="*/ 1264595 w 1687748"/>
                <a:gd name="connsiteY81-1444" fmla="*/ 763621 h 1483468"/>
                <a:gd name="connsiteX82-1445" fmla="*/ 1220821 w 1687748"/>
                <a:gd name="connsiteY82-1446" fmla="*/ 758757 h 1483468"/>
                <a:gd name="connsiteX83-1447" fmla="*/ 1191638 w 1687748"/>
                <a:gd name="connsiteY83-1448" fmla="*/ 724711 h 1483468"/>
                <a:gd name="connsiteX84-1449" fmla="*/ 1167319 w 1687748"/>
                <a:gd name="connsiteY84-1450" fmla="*/ 695528 h 1483468"/>
                <a:gd name="connsiteX85-1451" fmla="*/ 1167319 w 1687748"/>
                <a:gd name="connsiteY85-1452" fmla="*/ 695528 h 1483468"/>
                <a:gd name="connsiteX86-1453" fmla="*/ 1162455 w 1687748"/>
                <a:gd name="connsiteY86-1454" fmla="*/ 632298 h 1483468"/>
                <a:gd name="connsiteX87-1455" fmla="*/ 1123544 w 1687748"/>
                <a:gd name="connsiteY87-1456" fmla="*/ 593387 h 1483468"/>
                <a:gd name="connsiteX88-1457" fmla="*/ 1070042 w 1687748"/>
                <a:gd name="connsiteY88-1458" fmla="*/ 578796 h 1483468"/>
                <a:gd name="connsiteX89-1459" fmla="*/ 1045723 w 1687748"/>
                <a:gd name="connsiteY89-1460" fmla="*/ 607979 h 1483468"/>
                <a:gd name="connsiteX90-1461" fmla="*/ 1045723 w 1687748"/>
                <a:gd name="connsiteY90-1462" fmla="*/ 607979 h 1483468"/>
                <a:gd name="connsiteX91-1463" fmla="*/ 1026268 w 1687748"/>
                <a:gd name="connsiteY91-1464" fmla="*/ 530157 h 1483468"/>
                <a:gd name="connsiteX92-1465" fmla="*/ 967902 w 1687748"/>
                <a:gd name="connsiteY92-1466" fmla="*/ 539885 h 1483468"/>
                <a:gd name="connsiteX93-1467" fmla="*/ 904672 w 1687748"/>
                <a:gd name="connsiteY93-1468" fmla="*/ 569068 h 1483468"/>
                <a:gd name="connsiteX94-1469" fmla="*/ 909536 w 1687748"/>
                <a:gd name="connsiteY94-1470" fmla="*/ 530157 h 1483468"/>
                <a:gd name="connsiteX95-1471" fmla="*/ 870625 w 1687748"/>
                <a:gd name="connsiteY95-1472" fmla="*/ 525294 h 1483468"/>
                <a:gd name="connsiteX96-1473" fmla="*/ 812259 w 1687748"/>
                <a:gd name="connsiteY96-1474" fmla="*/ 535021 h 1483468"/>
                <a:gd name="connsiteX97-1475" fmla="*/ 783076 w 1687748"/>
                <a:gd name="connsiteY97-1476" fmla="*/ 530157 h 1483468"/>
                <a:gd name="connsiteX98-1477" fmla="*/ 773348 w 1687748"/>
                <a:gd name="connsiteY98-1478" fmla="*/ 515566 h 1483468"/>
                <a:gd name="connsiteX99-1479" fmla="*/ 783076 w 1687748"/>
                <a:gd name="connsiteY99-1480" fmla="*/ 486383 h 1483468"/>
                <a:gd name="connsiteX100-1481" fmla="*/ 783076 w 1687748"/>
                <a:gd name="connsiteY100-1482" fmla="*/ 481519 h 1483468"/>
                <a:gd name="connsiteX101-1483" fmla="*/ 729574 w 1687748"/>
                <a:gd name="connsiteY101-1484" fmla="*/ 447472 h 1483468"/>
                <a:gd name="connsiteX102-1485" fmla="*/ 729574 w 1687748"/>
                <a:gd name="connsiteY102-1486" fmla="*/ 447472 h 1483468"/>
                <a:gd name="connsiteX103-1487" fmla="*/ 710119 w 1687748"/>
                <a:gd name="connsiteY103-1488" fmla="*/ 413426 h 1483468"/>
                <a:gd name="connsiteX104-1489" fmla="*/ 695527 w 1687748"/>
                <a:gd name="connsiteY104-1490" fmla="*/ 369651 h 1483468"/>
                <a:gd name="connsiteX105-1491" fmla="*/ 695527 w 1687748"/>
                <a:gd name="connsiteY105-1492" fmla="*/ 369651 h 1483468"/>
                <a:gd name="connsiteX106-1493" fmla="*/ 632297 w 1687748"/>
                <a:gd name="connsiteY106-1494" fmla="*/ 311285 h 1483468"/>
                <a:gd name="connsiteX107-1495" fmla="*/ 612842 w 1687748"/>
                <a:gd name="connsiteY107-1496" fmla="*/ 262647 h 1483468"/>
                <a:gd name="connsiteX108-1497" fmla="*/ 622570 w 1687748"/>
                <a:gd name="connsiteY108-1498" fmla="*/ 218872 h 1483468"/>
                <a:gd name="connsiteX109-1499" fmla="*/ 569068 w 1687748"/>
                <a:gd name="connsiteY109-1500" fmla="*/ 160506 h 1483468"/>
                <a:gd name="connsiteX110-1501" fmla="*/ 535021 w 1687748"/>
                <a:gd name="connsiteY110-1502" fmla="*/ 111868 h 1483468"/>
                <a:gd name="connsiteX111-1503" fmla="*/ 530157 w 1687748"/>
                <a:gd name="connsiteY111-1504" fmla="*/ 111868 h 1483468"/>
                <a:gd name="connsiteX112-1505" fmla="*/ 432880 w 1687748"/>
                <a:gd name="connsiteY112-1506" fmla="*/ 43774 h 1483468"/>
                <a:gd name="connsiteX113-1507" fmla="*/ 389106 w 1687748"/>
                <a:gd name="connsiteY113-1508" fmla="*/ 34047 h 1483468"/>
                <a:gd name="connsiteX114-1509" fmla="*/ 330740 w 1687748"/>
                <a:gd name="connsiteY114-1510" fmla="*/ 48638 h 1483468"/>
                <a:gd name="connsiteX115-1511" fmla="*/ 252919 w 1687748"/>
                <a:gd name="connsiteY115-1512" fmla="*/ 48638 h 1483468"/>
                <a:gd name="connsiteX116-1513" fmla="*/ 252919 w 1687748"/>
                <a:gd name="connsiteY116-1514" fmla="*/ 48638 h 1483468"/>
                <a:gd name="connsiteX117-1515" fmla="*/ 243191 w 1687748"/>
                <a:gd name="connsiteY117-1516" fmla="*/ 0 h 1483468"/>
                <a:gd name="connsiteX118-1517" fmla="*/ 170234 w 1687748"/>
                <a:gd name="connsiteY118-1518" fmla="*/ 9728 h 1483468"/>
                <a:gd name="connsiteX119-1519" fmla="*/ 102140 w 1687748"/>
                <a:gd name="connsiteY119-1520" fmla="*/ 48638 h 1483468"/>
                <a:gd name="connsiteX120-1521" fmla="*/ 53502 w 1687748"/>
                <a:gd name="connsiteY120-1522" fmla="*/ 82685 h 1483468"/>
                <a:gd name="connsiteX121-1523" fmla="*/ 0 w 1687748"/>
                <a:gd name="connsiteY121-1524" fmla="*/ 150779 h 1483468"/>
                <a:gd name="connsiteX122-1525" fmla="*/ 92412 w 1687748"/>
                <a:gd name="connsiteY122-1526" fmla="*/ 418289 h 1483468"/>
                <a:gd name="connsiteX123-1527" fmla="*/ 126459 w 1687748"/>
                <a:gd name="connsiteY123-1528" fmla="*/ 452336 h 1483468"/>
                <a:gd name="connsiteX124-1529" fmla="*/ 141051 w 1687748"/>
                <a:gd name="connsiteY124-1530" fmla="*/ 462064 h 1483468"/>
                <a:gd name="connsiteX125-1531" fmla="*/ 141051 w 1687748"/>
                <a:gd name="connsiteY125-1532" fmla="*/ 471791 h 1483468"/>
                <a:gd name="connsiteX126-1533" fmla="*/ 194553 w 1687748"/>
                <a:gd name="connsiteY126-1534" fmla="*/ 870626 h 1483468"/>
                <a:gd name="connsiteX127-1535" fmla="*/ 452336 w 1687748"/>
                <a:gd name="connsiteY127-1536" fmla="*/ 1191638 h 1483468"/>
                <a:gd name="connsiteX0-1537" fmla="*/ 452336 w 1687748"/>
                <a:gd name="connsiteY0-1538" fmla="*/ 1191638 h 1483468"/>
                <a:gd name="connsiteX1-1539" fmla="*/ 520429 w 1687748"/>
                <a:gd name="connsiteY1-1540" fmla="*/ 1167319 h 1483468"/>
                <a:gd name="connsiteX2-1541" fmla="*/ 549612 w 1687748"/>
                <a:gd name="connsiteY2-1542" fmla="*/ 1201366 h 1483468"/>
                <a:gd name="connsiteX3-1543" fmla="*/ 564204 w 1687748"/>
                <a:gd name="connsiteY3-1544" fmla="*/ 1250004 h 1483468"/>
                <a:gd name="connsiteX4-1545" fmla="*/ 612842 w 1687748"/>
                <a:gd name="connsiteY4-1546" fmla="*/ 1293779 h 1483468"/>
                <a:gd name="connsiteX5-1547" fmla="*/ 671208 w 1687748"/>
                <a:gd name="connsiteY5-1548" fmla="*/ 1298643 h 1483468"/>
                <a:gd name="connsiteX6-1549" fmla="*/ 690663 w 1687748"/>
                <a:gd name="connsiteY6-1550" fmla="*/ 1274323 h 1483468"/>
                <a:gd name="connsiteX7-1551" fmla="*/ 729574 w 1687748"/>
                <a:gd name="connsiteY7-1552" fmla="*/ 1245140 h 1483468"/>
                <a:gd name="connsiteX8-1553" fmla="*/ 773348 w 1687748"/>
                <a:gd name="connsiteY8-1554" fmla="*/ 1211094 h 1483468"/>
                <a:gd name="connsiteX9-1555" fmla="*/ 812259 w 1687748"/>
                <a:gd name="connsiteY9-1556" fmla="*/ 1220821 h 1483468"/>
                <a:gd name="connsiteX10-1557" fmla="*/ 812259 w 1687748"/>
                <a:gd name="connsiteY10-1558" fmla="*/ 1250004 h 1483468"/>
                <a:gd name="connsiteX11-1559" fmla="*/ 812259 w 1687748"/>
                <a:gd name="connsiteY11-1560" fmla="*/ 1293779 h 1483468"/>
                <a:gd name="connsiteX12-1561" fmla="*/ 812259 w 1687748"/>
                <a:gd name="connsiteY12-1562" fmla="*/ 1293779 h 1483468"/>
                <a:gd name="connsiteX13-1563" fmla="*/ 885217 w 1687748"/>
                <a:gd name="connsiteY13-1564" fmla="*/ 1274323 h 1483468"/>
                <a:gd name="connsiteX14-1565" fmla="*/ 914400 w 1687748"/>
                <a:gd name="connsiteY14-1566" fmla="*/ 1259732 h 1483468"/>
                <a:gd name="connsiteX15-1567" fmla="*/ 933855 w 1687748"/>
                <a:gd name="connsiteY15-1568" fmla="*/ 1313234 h 1483468"/>
                <a:gd name="connsiteX16-1569" fmla="*/ 997085 w 1687748"/>
                <a:gd name="connsiteY16-1570" fmla="*/ 1337553 h 1483468"/>
                <a:gd name="connsiteX17-1571" fmla="*/ 997085 w 1687748"/>
                <a:gd name="connsiteY17-1572" fmla="*/ 1337553 h 1483468"/>
                <a:gd name="connsiteX18-1573" fmla="*/ 1035995 w 1687748"/>
                <a:gd name="connsiteY18-1574" fmla="*/ 1410511 h 1483468"/>
                <a:gd name="connsiteX19-1575" fmla="*/ 1035995 w 1687748"/>
                <a:gd name="connsiteY19-1576" fmla="*/ 1410511 h 1483468"/>
                <a:gd name="connsiteX20-1577" fmla="*/ 1084634 w 1687748"/>
                <a:gd name="connsiteY20-1578" fmla="*/ 1395919 h 1483468"/>
                <a:gd name="connsiteX21-1579" fmla="*/ 1079770 w 1687748"/>
                <a:gd name="connsiteY21-1580" fmla="*/ 1371600 h 1483468"/>
                <a:gd name="connsiteX22-1581" fmla="*/ 1079770 w 1687748"/>
                <a:gd name="connsiteY22-1582" fmla="*/ 1371600 h 1483468"/>
                <a:gd name="connsiteX23-1583" fmla="*/ 1108953 w 1687748"/>
                <a:gd name="connsiteY23-1584" fmla="*/ 1342417 h 1483468"/>
                <a:gd name="connsiteX24-1585" fmla="*/ 1172183 w 1687748"/>
                <a:gd name="connsiteY24-1586" fmla="*/ 1425102 h 1483468"/>
                <a:gd name="connsiteX25-1587" fmla="*/ 1211093 w 1687748"/>
                <a:gd name="connsiteY25-1588" fmla="*/ 1483468 h 1483468"/>
                <a:gd name="connsiteX26-1589" fmla="*/ 1245140 w 1687748"/>
                <a:gd name="connsiteY26-1590" fmla="*/ 1464013 h 1483468"/>
                <a:gd name="connsiteX27-1591" fmla="*/ 1279187 w 1687748"/>
                <a:gd name="connsiteY27-1592" fmla="*/ 1468877 h 1483468"/>
                <a:gd name="connsiteX28-1593" fmla="*/ 1288914 w 1687748"/>
                <a:gd name="connsiteY28-1594" fmla="*/ 1434830 h 1483468"/>
                <a:gd name="connsiteX29-1595" fmla="*/ 1288914 w 1687748"/>
                <a:gd name="connsiteY29-1596" fmla="*/ 1410511 h 1483468"/>
                <a:gd name="connsiteX30-1597" fmla="*/ 1313234 w 1687748"/>
                <a:gd name="connsiteY30-1598" fmla="*/ 1391055 h 1483468"/>
                <a:gd name="connsiteX31-1599" fmla="*/ 1357008 w 1687748"/>
                <a:gd name="connsiteY31-1600" fmla="*/ 1386191 h 1483468"/>
                <a:gd name="connsiteX32-1601" fmla="*/ 1357008 w 1687748"/>
                <a:gd name="connsiteY32-1602" fmla="*/ 1386191 h 1483468"/>
                <a:gd name="connsiteX33-1603" fmla="*/ 1357008 w 1687748"/>
                <a:gd name="connsiteY33-1604" fmla="*/ 1386191 h 1483468"/>
                <a:gd name="connsiteX34-1605" fmla="*/ 1395919 w 1687748"/>
                <a:gd name="connsiteY34-1606" fmla="*/ 1366736 h 1483468"/>
                <a:gd name="connsiteX35-1607" fmla="*/ 1415374 w 1687748"/>
                <a:gd name="connsiteY35-1608" fmla="*/ 1420238 h 1483468"/>
                <a:gd name="connsiteX36-1609" fmla="*/ 1449421 w 1687748"/>
                <a:gd name="connsiteY36-1610" fmla="*/ 1444557 h 1483468"/>
                <a:gd name="connsiteX37-1611" fmla="*/ 1493195 w 1687748"/>
                <a:gd name="connsiteY37-1612" fmla="*/ 1464013 h 1483468"/>
                <a:gd name="connsiteX38-1613" fmla="*/ 1512651 w 1687748"/>
                <a:gd name="connsiteY38-1614" fmla="*/ 1439694 h 1483468"/>
                <a:gd name="connsiteX39-1615" fmla="*/ 1512651 w 1687748"/>
                <a:gd name="connsiteY39-1616" fmla="*/ 1439694 h 1483468"/>
                <a:gd name="connsiteX40-1617" fmla="*/ 1493195 w 1687748"/>
                <a:gd name="connsiteY40-1618" fmla="*/ 1361872 h 1483468"/>
                <a:gd name="connsiteX41-1619" fmla="*/ 1493195 w 1687748"/>
                <a:gd name="connsiteY41-1620" fmla="*/ 1361872 h 1483468"/>
                <a:gd name="connsiteX42-1621" fmla="*/ 1468876 w 1687748"/>
                <a:gd name="connsiteY42-1622" fmla="*/ 1327826 h 1483468"/>
                <a:gd name="connsiteX43-1623" fmla="*/ 1439693 w 1687748"/>
                <a:gd name="connsiteY43-1624" fmla="*/ 1293779 h 1483468"/>
                <a:gd name="connsiteX44-1625" fmla="*/ 1444557 w 1687748"/>
                <a:gd name="connsiteY44-1626" fmla="*/ 1284051 h 1483468"/>
                <a:gd name="connsiteX45-1627" fmla="*/ 1444557 w 1687748"/>
                <a:gd name="connsiteY45-1628" fmla="*/ 1245140 h 1483468"/>
                <a:gd name="connsiteX46-1629" fmla="*/ 1429966 w 1687748"/>
                <a:gd name="connsiteY46-1630" fmla="*/ 1220821 h 1483468"/>
                <a:gd name="connsiteX47-1631" fmla="*/ 1400783 w 1687748"/>
                <a:gd name="connsiteY47-1632" fmla="*/ 1191638 h 1483468"/>
                <a:gd name="connsiteX48-1633" fmla="*/ 1400783 w 1687748"/>
                <a:gd name="connsiteY48-1634" fmla="*/ 1191638 h 1483468"/>
                <a:gd name="connsiteX49-1635" fmla="*/ 1444557 w 1687748"/>
                <a:gd name="connsiteY49-1636" fmla="*/ 1138136 h 1483468"/>
                <a:gd name="connsiteX50-1637" fmla="*/ 1464012 w 1687748"/>
                <a:gd name="connsiteY50-1638" fmla="*/ 1157591 h 1483468"/>
                <a:gd name="connsiteX51-1639" fmla="*/ 1483468 w 1687748"/>
                <a:gd name="connsiteY51-1640" fmla="*/ 1104089 h 1483468"/>
                <a:gd name="connsiteX52-1641" fmla="*/ 1522378 w 1687748"/>
                <a:gd name="connsiteY52-1642" fmla="*/ 1118681 h 1483468"/>
                <a:gd name="connsiteX53-1643" fmla="*/ 1614791 w 1687748"/>
                <a:gd name="connsiteY53-1644" fmla="*/ 1123545 h 1483468"/>
                <a:gd name="connsiteX54-1645" fmla="*/ 1532106 w 1687748"/>
                <a:gd name="connsiteY54-1646" fmla="*/ 1104090 h 1483468"/>
                <a:gd name="connsiteX55-1647" fmla="*/ 1590472 w 1687748"/>
                <a:gd name="connsiteY55-1648" fmla="*/ 1123545 h 1483468"/>
                <a:gd name="connsiteX56-1649" fmla="*/ 1595336 w 1687748"/>
                <a:gd name="connsiteY56-1650" fmla="*/ 1104090 h 1483468"/>
                <a:gd name="connsiteX57-1651" fmla="*/ 1600199 w 1687748"/>
                <a:gd name="connsiteY57-1652" fmla="*/ 1108953 h 1483468"/>
                <a:gd name="connsiteX58-1653" fmla="*/ 1585608 w 1687748"/>
                <a:gd name="connsiteY58-1654" fmla="*/ 1099226 h 1483468"/>
                <a:gd name="connsiteX59-1655" fmla="*/ 1590472 w 1687748"/>
                <a:gd name="connsiteY59-1656" fmla="*/ 1099225 h 1483468"/>
                <a:gd name="connsiteX60-1657" fmla="*/ 1619655 w 1687748"/>
                <a:gd name="connsiteY60-1658" fmla="*/ 1021404 h 1483468"/>
                <a:gd name="connsiteX61-1659" fmla="*/ 1653702 w 1687748"/>
                <a:gd name="connsiteY61-1660" fmla="*/ 972766 h 1483468"/>
                <a:gd name="connsiteX62-1661" fmla="*/ 1634246 w 1687748"/>
                <a:gd name="connsiteY62-1662" fmla="*/ 953311 h 1483468"/>
                <a:gd name="connsiteX63-1663" fmla="*/ 1653702 w 1687748"/>
                <a:gd name="connsiteY63-1664" fmla="*/ 904672 h 1483468"/>
                <a:gd name="connsiteX64-1665" fmla="*/ 1619655 w 1687748"/>
                <a:gd name="connsiteY64-1666" fmla="*/ 865762 h 1483468"/>
                <a:gd name="connsiteX65-1667" fmla="*/ 1634246 w 1687748"/>
                <a:gd name="connsiteY65-1668" fmla="*/ 826851 h 1483468"/>
                <a:gd name="connsiteX66-1669" fmla="*/ 1634246 w 1687748"/>
                <a:gd name="connsiteY66-1670" fmla="*/ 826851 h 1483468"/>
                <a:gd name="connsiteX67-1671" fmla="*/ 1663429 w 1687748"/>
                <a:gd name="connsiteY67-1672" fmla="*/ 778213 h 1483468"/>
                <a:gd name="connsiteX68-1673" fmla="*/ 1678021 w 1687748"/>
                <a:gd name="connsiteY68-1674" fmla="*/ 724711 h 1483468"/>
                <a:gd name="connsiteX69-1675" fmla="*/ 1687748 w 1687748"/>
                <a:gd name="connsiteY69-1676" fmla="*/ 705255 h 1483468"/>
                <a:gd name="connsiteX70-1677" fmla="*/ 1648838 w 1687748"/>
                <a:gd name="connsiteY70-1678" fmla="*/ 700391 h 1483468"/>
                <a:gd name="connsiteX71-1679" fmla="*/ 1682885 w 1687748"/>
                <a:gd name="connsiteY71-1680" fmla="*/ 676072 h 1483468"/>
                <a:gd name="connsiteX72-1681" fmla="*/ 1624519 w 1687748"/>
                <a:gd name="connsiteY72-1682" fmla="*/ 646889 h 1483468"/>
                <a:gd name="connsiteX73-1683" fmla="*/ 1619655 w 1687748"/>
                <a:gd name="connsiteY73-1684" fmla="*/ 617706 h 1483468"/>
                <a:gd name="connsiteX74-1685" fmla="*/ 1619655 w 1687748"/>
                <a:gd name="connsiteY74-1686" fmla="*/ 578796 h 1483468"/>
                <a:gd name="connsiteX75-1687" fmla="*/ 1614791 w 1687748"/>
                <a:gd name="connsiteY75-1688" fmla="*/ 530157 h 1483468"/>
                <a:gd name="connsiteX76-1689" fmla="*/ 1609927 w 1687748"/>
                <a:gd name="connsiteY76-1690" fmla="*/ 496111 h 1483468"/>
                <a:gd name="connsiteX77-1691" fmla="*/ 1541834 w 1687748"/>
                <a:gd name="connsiteY77-1692" fmla="*/ 539885 h 1483468"/>
                <a:gd name="connsiteX78-1693" fmla="*/ 1468876 w 1687748"/>
                <a:gd name="connsiteY78-1694" fmla="*/ 612843 h 1483468"/>
                <a:gd name="connsiteX79-1695" fmla="*/ 1395919 w 1687748"/>
                <a:gd name="connsiteY79-1696" fmla="*/ 661481 h 1483468"/>
                <a:gd name="connsiteX80-1697" fmla="*/ 1400783 w 1687748"/>
                <a:gd name="connsiteY80-1698" fmla="*/ 700391 h 1483468"/>
                <a:gd name="connsiteX81-1699" fmla="*/ 1264595 w 1687748"/>
                <a:gd name="connsiteY81-1700" fmla="*/ 763621 h 1483468"/>
                <a:gd name="connsiteX82-1701" fmla="*/ 1220821 w 1687748"/>
                <a:gd name="connsiteY82-1702" fmla="*/ 758757 h 1483468"/>
                <a:gd name="connsiteX83-1703" fmla="*/ 1191638 w 1687748"/>
                <a:gd name="connsiteY83-1704" fmla="*/ 724711 h 1483468"/>
                <a:gd name="connsiteX84-1705" fmla="*/ 1167319 w 1687748"/>
                <a:gd name="connsiteY84-1706" fmla="*/ 695528 h 1483468"/>
                <a:gd name="connsiteX85-1707" fmla="*/ 1167319 w 1687748"/>
                <a:gd name="connsiteY85-1708" fmla="*/ 695528 h 1483468"/>
                <a:gd name="connsiteX86-1709" fmla="*/ 1162455 w 1687748"/>
                <a:gd name="connsiteY86-1710" fmla="*/ 632298 h 1483468"/>
                <a:gd name="connsiteX87-1711" fmla="*/ 1123544 w 1687748"/>
                <a:gd name="connsiteY87-1712" fmla="*/ 593387 h 1483468"/>
                <a:gd name="connsiteX88-1713" fmla="*/ 1070042 w 1687748"/>
                <a:gd name="connsiteY88-1714" fmla="*/ 578796 h 1483468"/>
                <a:gd name="connsiteX89-1715" fmla="*/ 1045723 w 1687748"/>
                <a:gd name="connsiteY89-1716" fmla="*/ 607979 h 1483468"/>
                <a:gd name="connsiteX90-1717" fmla="*/ 1045723 w 1687748"/>
                <a:gd name="connsiteY90-1718" fmla="*/ 607979 h 1483468"/>
                <a:gd name="connsiteX91-1719" fmla="*/ 1026268 w 1687748"/>
                <a:gd name="connsiteY91-1720" fmla="*/ 530157 h 1483468"/>
                <a:gd name="connsiteX92-1721" fmla="*/ 967902 w 1687748"/>
                <a:gd name="connsiteY92-1722" fmla="*/ 539885 h 1483468"/>
                <a:gd name="connsiteX93-1723" fmla="*/ 904672 w 1687748"/>
                <a:gd name="connsiteY93-1724" fmla="*/ 569068 h 1483468"/>
                <a:gd name="connsiteX94-1725" fmla="*/ 909536 w 1687748"/>
                <a:gd name="connsiteY94-1726" fmla="*/ 530157 h 1483468"/>
                <a:gd name="connsiteX95-1727" fmla="*/ 870625 w 1687748"/>
                <a:gd name="connsiteY95-1728" fmla="*/ 525294 h 1483468"/>
                <a:gd name="connsiteX96-1729" fmla="*/ 812259 w 1687748"/>
                <a:gd name="connsiteY96-1730" fmla="*/ 535021 h 1483468"/>
                <a:gd name="connsiteX97-1731" fmla="*/ 783076 w 1687748"/>
                <a:gd name="connsiteY97-1732" fmla="*/ 530157 h 1483468"/>
                <a:gd name="connsiteX98-1733" fmla="*/ 773348 w 1687748"/>
                <a:gd name="connsiteY98-1734" fmla="*/ 515566 h 1483468"/>
                <a:gd name="connsiteX99-1735" fmla="*/ 783076 w 1687748"/>
                <a:gd name="connsiteY99-1736" fmla="*/ 486383 h 1483468"/>
                <a:gd name="connsiteX100-1737" fmla="*/ 783076 w 1687748"/>
                <a:gd name="connsiteY100-1738" fmla="*/ 481519 h 1483468"/>
                <a:gd name="connsiteX101-1739" fmla="*/ 729574 w 1687748"/>
                <a:gd name="connsiteY101-1740" fmla="*/ 447472 h 1483468"/>
                <a:gd name="connsiteX102-1741" fmla="*/ 729574 w 1687748"/>
                <a:gd name="connsiteY102-1742" fmla="*/ 447472 h 1483468"/>
                <a:gd name="connsiteX103-1743" fmla="*/ 710119 w 1687748"/>
                <a:gd name="connsiteY103-1744" fmla="*/ 413426 h 1483468"/>
                <a:gd name="connsiteX104-1745" fmla="*/ 695527 w 1687748"/>
                <a:gd name="connsiteY104-1746" fmla="*/ 369651 h 1483468"/>
                <a:gd name="connsiteX105-1747" fmla="*/ 695527 w 1687748"/>
                <a:gd name="connsiteY105-1748" fmla="*/ 369651 h 1483468"/>
                <a:gd name="connsiteX106-1749" fmla="*/ 632297 w 1687748"/>
                <a:gd name="connsiteY106-1750" fmla="*/ 311285 h 1483468"/>
                <a:gd name="connsiteX107-1751" fmla="*/ 612842 w 1687748"/>
                <a:gd name="connsiteY107-1752" fmla="*/ 262647 h 1483468"/>
                <a:gd name="connsiteX108-1753" fmla="*/ 622570 w 1687748"/>
                <a:gd name="connsiteY108-1754" fmla="*/ 218872 h 1483468"/>
                <a:gd name="connsiteX109-1755" fmla="*/ 569068 w 1687748"/>
                <a:gd name="connsiteY109-1756" fmla="*/ 160506 h 1483468"/>
                <a:gd name="connsiteX110-1757" fmla="*/ 535021 w 1687748"/>
                <a:gd name="connsiteY110-1758" fmla="*/ 111868 h 1483468"/>
                <a:gd name="connsiteX111-1759" fmla="*/ 530157 w 1687748"/>
                <a:gd name="connsiteY111-1760" fmla="*/ 111868 h 1483468"/>
                <a:gd name="connsiteX112-1761" fmla="*/ 432880 w 1687748"/>
                <a:gd name="connsiteY112-1762" fmla="*/ 43774 h 1483468"/>
                <a:gd name="connsiteX113-1763" fmla="*/ 389106 w 1687748"/>
                <a:gd name="connsiteY113-1764" fmla="*/ 34047 h 1483468"/>
                <a:gd name="connsiteX114-1765" fmla="*/ 330740 w 1687748"/>
                <a:gd name="connsiteY114-1766" fmla="*/ 48638 h 1483468"/>
                <a:gd name="connsiteX115-1767" fmla="*/ 252919 w 1687748"/>
                <a:gd name="connsiteY115-1768" fmla="*/ 48638 h 1483468"/>
                <a:gd name="connsiteX116-1769" fmla="*/ 252919 w 1687748"/>
                <a:gd name="connsiteY116-1770" fmla="*/ 48638 h 1483468"/>
                <a:gd name="connsiteX117-1771" fmla="*/ 243191 w 1687748"/>
                <a:gd name="connsiteY117-1772" fmla="*/ 0 h 1483468"/>
                <a:gd name="connsiteX118-1773" fmla="*/ 170234 w 1687748"/>
                <a:gd name="connsiteY118-1774" fmla="*/ 9728 h 1483468"/>
                <a:gd name="connsiteX119-1775" fmla="*/ 102140 w 1687748"/>
                <a:gd name="connsiteY119-1776" fmla="*/ 48638 h 1483468"/>
                <a:gd name="connsiteX120-1777" fmla="*/ 53502 w 1687748"/>
                <a:gd name="connsiteY120-1778" fmla="*/ 82685 h 1483468"/>
                <a:gd name="connsiteX121-1779" fmla="*/ 0 w 1687748"/>
                <a:gd name="connsiteY121-1780" fmla="*/ 150779 h 1483468"/>
                <a:gd name="connsiteX122-1781" fmla="*/ 92412 w 1687748"/>
                <a:gd name="connsiteY122-1782" fmla="*/ 418289 h 1483468"/>
                <a:gd name="connsiteX123-1783" fmla="*/ 126459 w 1687748"/>
                <a:gd name="connsiteY123-1784" fmla="*/ 452336 h 1483468"/>
                <a:gd name="connsiteX124-1785" fmla="*/ 141051 w 1687748"/>
                <a:gd name="connsiteY124-1786" fmla="*/ 462064 h 1483468"/>
                <a:gd name="connsiteX125-1787" fmla="*/ 141051 w 1687748"/>
                <a:gd name="connsiteY125-1788" fmla="*/ 471791 h 1483468"/>
                <a:gd name="connsiteX126-1789" fmla="*/ 194553 w 1687748"/>
                <a:gd name="connsiteY126-1790" fmla="*/ 870626 h 1483468"/>
                <a:gd name="connsiteX127-1791" fmla="*/ 452336 w 1687748"/>
                <a:gd name="connsiteY127-1792" fmla="*/ 1191638 h 1483468"/>
                <a:gd name="connsiteX0-1793" fmla="*/ 452336 w 1687748"/>
                <a:gd name="connsiteY0-1794" fmla="*/ 1191638 h 1483468"/>
                <a:gd name="connsiteX1-1795" fmla="*/ 520429 w 1687748"/>
                <a:gd name="connsiteY1-1796" fmla="*/ 1167319 h 1483468"/>
                <a:gd name="connsiteX2-1797" fmla="*/ 549612 w 1687748"/>
                <a:gd name="connsiteY2-1798" fmla="*/ 1201366 h 1483468"/>
                <a:gd name="connsiteX3-1799" fmla="*/ 564204 w 1687748"/>
                <a:gd name="connsiteY3-1800" fmla="*/ 1250004 h 1483468"/>
                <a:gd name="connsiteX4-1801" fmla="*/ 612842 w 1687748"/>
                <a:gd name="connsiteY4-1802" fmla="*/ 1293779 h 1483468"/>
                <a:gd name="connsiteX5-1803" fmla="*/ 671208 w 1687748"/>
                <a:gd name="connsiteY5-1804" fmla="*/ 1298643 h 1483468"/>
                <a:gd name="connsiteX6-1805" fmla="*/ 690663 w 1687748"/>
                <a:gd name="connsiteY6-1806" fmla="*/ 1274323 h 1483468"/>
                <a:gd name="connsiteX7-1807" fmla="*/ 729574 w 1687748"/>
                <a:gd name="connsiteY7-1808" fmla="*/ 1245140 h 1483468"/>
                <a:gd name="connsiteX8-1809" fmla="*/ 773348 w 1687748"/>
                <a:gd name="connsiteY8-1810" fmla="*/ 1211094 h 1483468"/>
                <a:gd name="connsiteX9-1811" fmla="*/ 812259 w 1687748"/>
                <a:gd name="connsiteY9-1812" fmla="*/ 1220821 h 1483468"/>
                <a:gd name="connsiteX10-1813" fmla="*/ 812259 w 1687748"/>
                <a:gd name="connsiteY10-1814" fmla="*/ 1250004 h 1483468"/>
                <a:gd name="connsiteX11-1815" fmla="*/ 812259 w 1687748"/>
                <a:gd name="connsiteY11-1816" fmla="*/ 1293779 h 1483468"/>
                <a:gd name="connsiteX12-1817" fmla="*/ 812259 w 1687748"/>
                <a:gd name="connsiteY12-1818" fmla="*/ 1293779 h 1483468"/>
                <a:gd name="connsiteX13-1819" fmla="*/ 885217 w 1687748"/>
                <a:gd name="connsiteY13-1820" fmla="*/ 1274323 h 1483468"/>
                <a:gd name="connsiteX14-1821" fmla="*/ 914400 w 1687748"/>
                <a:gd name="connsiteY14-1822" fmla="*/ 1259732 h 1483468"/>
                <a:gd name="connsiteX15-1823" fmla="*/ 933855 w 1687748"/>
                <a:gd name="connsiteY15-1824" fmla="*/ 1313234 h 1483468"/>
                <a:gd name="connsiteX16-1825" fmla="*/ 997085 w 1687748"/>
                <a:gd name="connsiteY16-1826" fmla="*/ 1337553 h 1483468"/>
                <a:gd name="connsiteX17-1827" fmla="*/ 997085 w 1687748"/>
                <a:gd name="connsiteY17-1828" fmla="*/ 1337553 h 1483468"/>
                <a:gd name="connsiteX18-1829" fmla="*/ 1035995 w 1687748"/>
                <a:gd name="connsiteY18-1830" fmla="*/ 1410511 h 1483468"/>
                <a:gd name="connsiteX19-1831" fmla="*/ 1035995 w 1687748"/>
                <a:gd name="connsiteY19-1832" fmla="*/ 1410511 h 1483468"/>
                <a:gd name="connsiteX20-1833" fmla="*/ 1084634 w 1687748"/>
                <a:gd name="connsiteY20-1834" fmla="*/ 1395919 h 1483468"/>
                <a:gd name="connsiteX21-1835" fmla="*/ 1079770 w 1687748"/>
                <a:gd name="connsiteY21-1836" fmla="*/ 1371600 h 1483468"/>
                <a:gd name="connsiteX22-1837" fmla="*/ 1079770 w 1687748"/>
                <a:gd name="connsiteY22-1838" fmla="*/ 1371600 h 1483468"/>
                <a:gd name="connsiteX23-1839" fmla="*/ 1108953 w 1687748"/>
                <a:gd name="connsiteY23-1840" fmla="*/ 1342417 h 1483468"/>
                <a:gd name="connsiteX24-1841" fmla="*/ 1172183 w 1687748"/>
                <a:gd name="connsiteY24-1842" fmla="*/ 1425102 h 1483468"/>
                <a:gd name="connsiteX25-1843" fmla="*/ 1211093 w 1687748"/>
                <a:gd name="connsiteY25-1844" fmla="*/ 1483468 h 1483468"/>
                <a:gd name="connsiteX26-1845" fmla="*/ 1245140 w 1687748"/>
                <a:gd name="connsiteY26-1846" fmla="*/ 1464013 h 1483468"/>
                <a:gd name="connsiteX27-1847" fmla="*/ 1279187 w 1687748"/>
                <a:gd name="connsiteY27-1848" fmla="*/ 1468877 h 1483468"/>
                <a:gd name="connsiteX28-1849" fmla="*/ 1288914 w 1687748"/>
                <a:gd name="connsiteY28-1850" fmla="*/ 1434830 h 1483468"/>
                <a:gd name="connsiteX29-1851" fmla="*/ 1288914 w 1687748"/>
                <a:gd name="connsiteY29-1852" fmla="*/ 1410511 h 1483468"/>
                <a:gd name="connsiteX30-1853" fmla="*/ 1313234 w 1687748"/>
                <a:gd name="connsiteY30-1854" fmla="*/ 1391055 h 1483468"/>
                <a:gd name="connsiteX31-1855" fmla="*/ 1357008 w 1687748"/>
                <a:gd name="connsiteY31-1856" fmla="*/ 1386191 h 1483468"/>
                <a:gd name="connsiteX32-1857" fmla="*/ 1357008 w 1687748"/>
                <a:gd name="connsiteY32-1858" fmla="*/ 1386191 h 1483468"/>
                <a:gd name="connsiteX33-1859" fmla="*/ 1357008 w 1687748"/>
                <a:gd name="connsiteY33-1860" fmla="*/ 1386191 h 1483468"/>
                <a:gd name="connsiteX34-1861" fmla="*/ 1395919 w 1687748"/>
                <a:gd name="connsiteY34-1862" fmla="*/ 1366736 h 1483468"/>
                <a:gd name="connsiteX35-1863" fmla="*/ 1415374 w 1687748"/>
                <a:gd name="connsiteY35-1864" fmla="*/ 1420238 h 1483468"/>
                <a:gd name="connsiteX36-1865" fmla="*/ 1449421 w 1687748"/>
                <a:gd name="connsiteY36-1866" fmla="*/ 1444557 h 1483468"/>
                <a:gd name="connsiteX37-1867" fmla="*/ 1493195 w 1687748"/>
                <a:gd name="connsiteY37-1868" fmla="*/ 1464013 h 1483468"/>
                <a:gd name="connsiteX38-1869" fmla="*/ 1512651 w 1687748"/>
                <a:gd name="connsiteY38-1870" fmla="*/ 1439694 h 1483468"/>
                <a:gd name="connsiteX39-1871" fmla="*/ 1512651 w 1687748"/>
                <a:gd name="connsiteY39-1872" fmla="*/ 1439694 h 1483468"/>
                <a:gd name="connsiteX40-1873" fmla="*/ 1493195 w 1687748"/>
                <a:gd name="connsiteY40-1874" fmla="*/ 1361872 h 1483468"/>
                <a:gd name="connsiteX41-1875" fmla="*/ 1493195 w 1687748"/>
                <a:gd name="connsiteY41-1876" fmla="*/ 1361872 h 1483468"/>
                <a:gd name="connsiteX42-1877" fmla="*/ 1468876 w 1687748"/>
                <a:gd name="connsiteY42-1878" fmla="*/ 1327826 h 1483468"/>
                <a:gd name="connsiteX43-1879" fmla="*/ 1439693 w 1687748"/>
                <a:gd name="connsiteY43-1880" fmla="*/ 1293779 h 1483468"/>
                <a:gd name="connsiteX44-1881" fmla="*/ 1444557 w 1687748"/>
                <a:gd name="connsiteY44-1882" fmla="*/ 1284051 h 1483468"/>
                <a:gd name="connsiteX45-1883" fmla="*/ 1444557 w 1687748"/>
                <a:gd name="connsiteY45-1884" fmla="*/ 1245140 h 1483468"/>
                <a:gd name="connsiteX46-1885" fmla="*/ 1429966 w 1687748"/>
                <a:gd name="connsiteY46-1886" fmla="*/ 1220821 h 1483468"/>
                <a:gd name="connsiteX47-1887" fmla="*/ 1400783 w 1687748"/>
                <a:gd name="connsiteY47-1888" fmla="*/ 1191638 h 1483468"/>
                <a:gd name="connsiteX48-1889" fmla="*/ 1400783 w 1687748"/>
                <a:gd name="connsiteY48-1890" fmla="*/ 1191638 h 1483468"/>
                <a:gd name="connsiteX49-1891" fmla="*/ 1444557 w 1687748"/>
                <a:gd name="connsiteY49-1892" fmla="*/ 1138136 h 1483468"/>
                <a:gd name="connsiteX50-1893" fmla="*/ 1464012 w 1687748"/>
                <a:gd name="connsiteY50-1894" fmla="*/ 1157591 h 1483468"/>
                <a:gd name="connsiteX51-1895" fmla="*/ 1483468 w 1687748"/>
                <a:gd name="connsiteY51-1896" fmla="*/ 1104089 h 1483468"/>
                <a:gd name="connsiteX52-1897" fmla="*/ 1522378 w 1687748"/>
                <a:gd name="connsiteY52-1898" fmla="*/ 1118681 h 1483468"/>
                <a:gd name="connsiteX53-1899" fmla="*/ 1614791 w 1687748"/>
                <a:gd name="connsiteY53-1900" fmla="*/ 1123545 h 1483468"/>
                <a:gd name="connsiteX54-1901" fmla="*/ 1532106 w 1687748"/>
                <a:gd name="connsiteY54-1902" fmla="*/ 1104090 h 1483468"/>
                <a:gd name="connsiteX55-1903" fmla="*/ 1517515 w 1687748"/>
                <a:gd name="connsiteY55-1904" fmla="*/ 1099226 h 1483468"/>
                <a:gd name="connsiteX56-1905" fmla="*/ 1595336 w 1687748"/>
                <a:gd name="connsiteY56-1906" fmla="*/ 1104090 h 1483468"/>
                <a:gd name="connsiteX57-1907" fmla="*/ 1600199 w 1687748"/>
                <a:gd name="connsiteY57-1908" fmla="*/ 1108953 h 1483468"/>
                <a:gd name="connsiteX58-1909" fmla="*/ 1585608 w 1687748"/>
                <a:gd name="connsiteY58-1910" fmla="*/ 1099226 h 1483468"/>
                <a:gd name="connsiteX59-1911" fmla="*/ 1590472 w 1687748"/>
                <a:gd name="connsiteY59-1912" fmla="*/ 1099225 h 1483468"/>
                <a:gd name="connsiteX60-1913" fmla="*/ 1619655 w 1687748"/>
                <a:gd name="connsiteY60-1914" fmla="*/ 1021404 h 1483468"/>
                <a:gd name="connsiteX61-1915" fmla="*/ 1653702 w 1687748"/>
                <a:gd name="connsiteY61-1916" fmla="*/ 972766 h 1483468"/>
                <a:gd name="connsiteX62-1917" fmla="*/ 1634246 w 1687748"/>
                <a:gd name="connsiteY62-1918" fmla="*/ 953311 h 1483468"/>
                <a:gd name="connsiteX63-1919" fmla="*/ 1653702 w 1687748"/>
                <a:gd name="connsiteY63-1920" fmla="*/ 904672 h 1483468"/>
                <a:gd name="connsiteX64-1921" fmla="*/ 1619655 w 1687748"/>
                <a:gd name="connsiteY64-1922" fmla="*/ 865762 h 1483468"/>
                <a:gd name="connsiteX65-1923" fmla="*/ 1634246 w 1687748"/>
                <a:gd name="connsiteY65-1924" fmla="*/ 826851 h 1483468"/>
                <a:gd name="connsiteX66-1925" fmla="*/ 1634246 w 1687748"/>
                <a:gd name="connsiteY66-1926" fmla="*/ 826851 h 1483468"/>
                <a:gd name="connsiteX67-1927" fmla="*/ 1663429 w 1687748"/>
                <a:gd name="connsiteY67-1928" fmla="*/ 778213 h 1483468"/>
                <a:gd name="connsiteX68-1929" fmla="*/ 1678021 w 1687748"/>
                <a:gd name="connsiteY68-1930" fmla="*/ 724711 h 1483468"/>
                <a:gd name="connsiteX69-1931" fmla="*/ 1687748 w 1687748"/>
                <a:gd name="connsiteY69-1932" fmla="*/ 705255 h 1483468"/>
                <a:gd name="connsiteX70-1933" fmla="*/ 1648838 w 1687748"/>
                <a:gd name="connsiteY70-1934" fmla="*/ 700391 h 1483468"/>
                <a:gd name="connsiteX71-1935" fmla="*/ 1682885 w 1687748"/>
                <a:gd name="connsiteY71-1936" fmla="*/ 676072 h 1483468"/>
                <a:gd name="connsiteX72-1937" fmla="*/ 1624519 w 1687748"/>
                <a:gd name="connsiteY72-1938" fmla="*/ 646889 h 1483468"/>
                <a:gd name="connsiteX73-1939" fmla="*/ 1619655 w 1687748"/>
                <a:gd name="connsiteY73-1940" fmla="*/ 617706 h 1483468"/>
                <a:gd name="connsiteX74-1941" fmla="*/ 1619655 w 1687748"/>
                <a:gd name="connsiteY74-1942" fmla="*/ 578796 h 1483468"/>
                <a:gd name="connsiteX75-1943" fmla="*/ 1614791 w 1687748"/>
                <a:gd name="connsiteY75-1944" fmla="*/ 530157 h 1483468"/>
                <a:gd name="connsiteX76-1945" fmla="*/ 1609927 w 1687748"/>
                <a:gd name="connsiteY76-1946" fmla="*/ 496111 h 1483468"/>
                <a:gd name="connsiteX77-1947" fmla="*/ 1541834 w 1687748"/>
                <a:gd name="connsiteY77-1948" fmla="*/ 539885 h 1483468"/>
                <a:gd name="connsiteX78-1949" fmla="*/ 1468876 w 1687748"/>
                <a:gd name="connsiteY78-1950" fmla="*/ 612843 h 1483468"/>
                <a:gd name="connsiteX79-1951" fmla="*/ 1395919 w 1687748"/>
                <a:gd name="connsiteY79-1952" fmla="*/ 661481 h 1483468"/>
                <a:gd name="connsiteX80-1953" fmla="*/ 1400783 w 1687748"/>
                <a:gd name="connsiteY80-1954" fmla="*/ 700391 h 1483468"/>
                <a:gd name="connsiteX81-1955" fmla="*/ 1264595 w 1687748"/>
                <a:gd name="connsiteY81-1956" fmla="*/ 763621 h 1483468"/>
                <a:gd name="connsiteX82-1957" fmla="*/ 1220821 w 1687748"/>
                <a:gd name="connsiteY82-1958" fmla="*/ 758757 h 1483468"/>
                <a:gd name="connsiteX83-1959" fmla="*/ 1191638 w 1687748"/>
                <a:gd name="connsiteY83-1960" fmla="*/ 724711 h 1483468"/>
                <a:gd name="connsiteX84-1961" fmla="*/ 1167319 w 1687748"/>
                <a:gd name="connsiteY84-1962" fmla="*/ 695528 h 1483468"/>
                <a:gd name="connsiteX85-1963" fmla="*/ 1167319 w 1687748"/>
                <a:gd name="connsiteY85-1964" fmla="*/ 695528 h 1483468"/>
                <a:gd name="connsiteX86-1965" fmla="*/ 1162455 w 1687748"/>
                <a:gd name="connsiteY86-1966" fmla="*/ 632298 h 1483468"/>
                <a:gd name="connsiteX87-1967" fmla="*/ 1123544 w 1687748"/>
                <a:gd name="connsiteY87-1968" fmla="*/ 593387 h 1483468"/>
                <a:gd name="connsiteX88-1969" fmla="*/ 1070042 w 1687748"/>
                <a:gd name="connsiteY88-1970" fmla="*/ 578796 h 1483468"/>
                <a:gd name="connsiteX89-1971" fmla="*/ 1045723 w 1687748"/>
                <a:gd name="connsiteY89-1972" fmla="*/ 607979 h 1483468"/>
                <a:gd name="connsiteX90-1973" fmla="*/ 1045723 w 1687748"/>
                <a:gd name="connsiteY90-1974" fmla="*/ 607979 h 1483468"/>
                <a:gd name="connsiteX91-1975" fmla="*/ 1026268 w 1687748"/>
                <a:gd name="connsiteY91-1976" fmla="*/ 530157 h 1483468"/>
                <a:gd name="connsiteX92-1977" fmla="*/ 967902 w 1687748"/>
                <a:gd name="connsiteY92-1978" fmla="*/ 539885 h 1483468"/>
                <a:gd name="connsiteX93-1979" fmla="*/ 904672 w 1687748"/>
                <a:gd name="connsiteY93-1980" fmla="*/ 569068 h 1483468"/>
                <a:gd name="connsiteX94-1981" fmla="*/ 909536 w 1687748"/>
                <a:gd name="connsiteY94-1982" fmla="*/ 530157 h 1483468"/>
                <a:gd name="connsiteX95-1983" fmla="*/ 870625 w 1687748"/>
                <a:gd name="connsiteY95-1984" fmla="*/ 525294 h 1483468"/>
                <a:gd name="connsiteX96-1985" fmla="*/ 812259 w 1687748"/>
                <a:gd name="connsiteY96-1986" fmla="*/ 535021 h 1483468"/>
                <a:gd name="connsiteX97-1987" fmla="*/ 783076 w 1687748"/>
                <a:gd name="connsiteY97-1988" fmla="*/ 530157 h 1483468"/>
                <a:gd name="connsiteX98-1989" fmla="*/ 773348 w 1687748"/>
                <a:gd name="connsiteY98-1990" fmla="*/ 515566 h 1483468"/>
                <a:gd name="connsiteX99-1991" fmla="*/ 783076 w 1687748"/>
                <a:gd name="connsiteY99-1992" fmla="*/ 486383 h 1483468"/>
                <a:gd name="connsiteX100-1993" fmla="*/ 783076 w 1687748"/>
                <a:gd name="connsiteY100-1994" fmla="*/ 481519 h 1483468"/>
                <a:gd name="connsiteX101-1995" fmla="*/ 729574 w 1687748"/>
                <a:gd name="connsiteY101-1996" fmla="*/ 447472 h 1483468"/>
                <a:gd name="connsiteX102-1997" fmla="*/ 729574 w 1687748"/>
                <a:gd name="connsiteY102-1998" fmla="*/ 447472 h 1483468"/>
                <a:gd name="connsiteX103-1999" fmla="*/ 710119 w 1687748"/>
                <a:gd name="connsiteY103-2000" fmla="*/ 413426 h 1483468"/>
                <a:gd name="connsiteX104-2001" fmla="*/ 695527 w 1687748"/>
                <a:gd name="connsiteY104-2002" fmla="*/ 369651 h 1483468"/>
                <a:gd name="connsiteX105-2003" fmla="*/ 695527 w 1687748"/>
                <a:gd name="connsiteY105-2004" fmla="*/ 369651 h 1483468"/>
                <a:gd name="connsiteX106-2005" fmla="*/ 632297 w 1687748"/>
                <a:gd name="connsiteY106-2006" fmla="*/ 311285 h 1483468"/>
                <a:gd name="connsiteX107-2007" fmla="*/ 612842 w 1687748"/>
                <a:gd name="connsiteY107-2008" fmla="*/ 262647 h 1483468"/>
                <a:gd name="connsiteX108-2009" fmla="*/ 622570 w 1687748"/>
                <a:gd name="connsiteY108-2010" fmla="*/ 218872 h 1483468"/>
                <a:gd name="connsiteX109-2011" fmla="*/ 569068 w 1687748"/>
                <a:gd name="connsiteY109-2012" fmla="*/ 160506 h 1483468"/>
                <a:gd name="connsiteX110-2013" fmla="*/ 535021 w 1687748"/>
                <a:gd name="connsiteY110-2014" fmla="*/ 111868 h 1483468"/>
                <a:gd name="connsiteX111-2015" fmla="*/ 530157 w 1687748"/>
                <a:gd name="connsiteY111-2016" fmla="*/ 111868 h 1483468"/>
                <a:gd name="connsiteX112-2017" fmla="*/ 432880 w 1687748"/>
                <a:gd name="connsiteY112-2018" fmla="*/ 43774 h 1483468"/>
                <a:gd name="connsiteX113-2019" fmla="*/ 389106 w 1687748"/>
                <a:gd name="connsiteY113-2020" fmla="*/ 34047 h 1483468"/>
                <a:gd name="connsiteX114-2021" fmla="*/ 330740 w 1687748"/>
                <a:gd name="connsiteY114-2022" fmla="*/ 48638 h 1483468"/>
                <a:gd name="connsiteX115-2023" fmla="*/ 252919 w 1687748"/>
                <a:gd name="connsiteY115-2024" fmla="*/ 48638 h 1483468"/>
                <a:gd name="connsiteX116-2025" fmla="*/ 252919 w 1687748"/>
                <a:gd name="connsiteY116-2026" fmla="*/ 48638 h 1483468"/>
                <a:gd name="connsiteX117-2027" fmla="*/ 243191 w 1687748"/>
                <a:gd name="connsiteY117-2028" fmla="*/ 0 h 1483468"/>
                <a:gd name="connsiteX118-2029" fmla="*/ 170234 w 1687748"/>
                <a:gd name="connsiteY118-2030" fmla="*/ 9728 h 1483468"/>
                <a:gd name="connsiteX119-2031" fmla="*/ 102140 w 1687748"/>
                <a:gd name="connsiteY119-2032" fmla="*/ 48638 h 1483468"/>
                <a:gd name="connsiteX120-2033" fmla="*/ 53502 w 1687748"/>
                <a:gd name="connsiteY120-2034" fmla="*/ 82685 h 1483468"/>
                <a:gd name="connsiteX121-2035" fmla="*/ 0 w 1687748"/>
                <a:gd name="connsiteY121-2036" fmla="*/ 150779 h 1483468"/>
                <a:gd name="connsiteX122-2037" fmla="*/ 92412 w 1687748"/>
                <a:gd name="connsiteY122-2038" fmla="*/ 418289 h 1483468"/>
                <a:gd name="connsiteX123-2039" fmla="*/ 126459 w 1687748"/>
                <a:gd name="connsiteY123-2040" fmla="*/ 452336 h 1483468"/>
                <a:gd name="connsiteX124-2041" fmla="*/ 141051 w 1687748"/>
                <a:gd name="connsiteY124-2042" fmla="*/ 462064 h 1483468"/>
                <a:gd name="connsiteX125-2043" fmla="*/ 141051 w 1687748"/>
                <a:gd name="connsiteY125-2044" fmla="*/ 471791 h 1483468"/>
                <a:gd name="connsiteX126-2045" fmla="*/ 194553 w 1687748"/>
                <a:gd name="connsiteY126-2046" fmla="*/ 870626 h 1483468"/>
                <a:gd name="connsiteX127-2047" fmla="*/ 452336 w 1687748"/>
                <a:gd name="connsiteY127-2048" fmla="*/ 1191638 h 1483468"/>
                <a:gd name="connsiteX0-2049" fmla="*/ 452336 w 1687748"/>
                <a:gd name="connsiteY0-2050" fmla="*/ 1191638 h 1483468"/>
                <a:gd name="connsiteX1-2051" fmla="*/ 520429 w 1687748"/>
                <a:gd name="connsiteY1-2052" fmla="*/ 1167319 h 1483468"/>
                <a:gd name="connsiteX2-2053" fmla="*/ 549612 w 1687748"/>
                <a:gd name="connsiteY2-2054" fmla="*/ 1201366 h 1483468"/>
                <a:gd name="connsiteX3-2055" fmla="*/ 564204 w 1687748"/>
                <a:gd name="connsiteY3-2056" fmla="*/ 1250004 h 1483468"/>
                <a:gd name="connsiteX4-2057" fmla="*/ 612842 w 1687748"/>
                <a:gd name="connsiteY4-2058" fmla="*/ 1293779 h 1483468"/>
                <a:gd name="connsiteX5-2059" fmla="*/ 671208 w 1687748"/>
                <a:gd name="connsiteY5-2060" fmla="*/ 1298643 h 1483468"/>
                <a:gd name="connsiteX6-2061" fmla="*/ 690663 w 1687748"/>
                <a:gd name="connsiteY6-2062" fmla="*/ 1274323 h 1483468"/>
                <a:gd name="connsiteX7-2063" fmla="*/ 729574 w 1687748"/>
                <a:gd name="connsiteY7-2064" fmla="*/ 1245140 h 1483468"/>
                <a:gd name="connsiteX8-2065" fmla="*/ 773348 w 1687748"/>
                <a:gd name="connsiteY8-2066" fmla="*/ 1211094 h 1483468"/>
                <a:gd name="connsiteX9-2067" fmla="*/ 812259 w 1687748"/>
                <a:gd name="connsiteY9-2068" fmla="*/ 1220821 h 1483468"/>
                <a:gd name="connsiteX10-2069" fmla="*/ 812259 w 1687748"/>
                <a:gd name="connsiteY10-2070" fmla="*/ 1250004 h 1483468"/>
                <a:gd name="connsiteX11-2071" fmla="*/ 812259 w 1687748"/>
                <a:gd name="connsiteY11-2072" fmla="*/ 1293779 h 1483468"/>
                <a:gd name="connsiteX12-2073" fmla="*/ 812259 w 1687748"/>
                <a:gd name="connsiteY12-2074" fmla="*/ 1293779 h 1483468"/>
                <a:gd name="connsiteX13-2075" fmla="*/ 885217 w 1687748"/>
                <a:gd name="connsiteY13-2076" fmla="*/ 1274323 h 1483468"/>
                <a:gd name="connsiteX14-2077" fmla="*/ 914400 w 1687748"/>
                <a:gd name="connsiteY14-2078" fmla="*/ 1259732 h 1483468"/>
                <a:gd name="connsiteX15-2079" fmla="*/ 933855 w 1687748"/>
                <a:gd name="connsiteY15-2080" fmla="*/ 1313234 h 1483468"/>
                <a:gd name="connsiteX16-2081" fmla="*/ 997085 w 1687748"/>
                <a:gd name="connsiteY16-2082" fmla="*/ 1337553 h 1483468"/>
                <a:gd name="connsiteX17-2083" fmla="*/ 997085 w 1687748"/>
                <a:gd name="connsiteY17-2084" fmla="*/ 1337553 h 1483468"/>
                <a:gd name="connsiteX18-2085" fmla="*/ 1035995 w 1687748"/>
                <a:gd name="connsiteY18-2086" fmla="*/ 1410511 h 1483468"/>
                <a:gd name="connsiteX19-2087" fmla="*/ 1035995 w 1687748"/>
                <a:gd name="connsiteY19-2088" fmla="*/ 1410511 h 1483468"/>
                <a:gd name="connsiteX20-2089" fmla="*/ 1084634 w 1687748"/>
                <a:gd name="connsiteY20-2090" fmla="*/ 1395919 h 1483468"/>
                <a:gd name="connsiteX21-2091" fmla="*/ 1079770 w 1687748"/>
                <a:gd name="connsiteY21-2092" fmla="*/ 1371600 h 1483468"/>
                <a:gd name="connsiteX22-2093" fmla="*/ 1079770 w 1687748"/>
                <a:gd name="connsiteY22-2094" fmla="*/ 1371600 h 1483468"/>
                <a:gd name="connsiteX23-2095" fmla="*/ 1108953 w 1687748"/>
                <a:gd name="connsiteY23-2096" fmla="*/ 1342417 h 1483468"/>
                <a:gd name="connsiteX24-2097" fmla="*/ 1172183 w 1687748"/>
                <a:gd name="connsiteY24-2098" fmla="*/ 1425102 h 1483468"/>
                <a:gd name="connsiteX25-2099" fmla="*/ 1211093 w 1687748"/>
                <a:gd name="connsiteY25-2100" fmla="*/ 1483468 h 1483468"/>
                <a:gd name="connsiteX26-2101" fmla="*/ 1245140 w 1687748"/>
                <a:gd name="connsiteY26-2102" fmla="*/ 1464013 h 1483468"/>
                <a:gd name="connsiteX27-2103" fmla="*/ 1279187 w 1687748"/>
                <a:gd name="connsiteY27-2104" fmla="*/ 1468877 h 1483468"/>
                <a:gd name="connsiteX28-2105" fmla="*/ 1288914 w 1687748"/>
                <a:gd name="connsiteY28-2106" fmla="*/ 1434830 h 1483468"/>
                <a:gd name="connsiteX29-2107" fmla="*/ 1288914 w 1687748"/>
                <a:gd name="connsiteY29-2108" fmla="*/ 1410511 h 1483468"/>
                <a:gd name="connsiteX30-2109" fmla="*/ 1313234 w 1687748"/>
                <a:gd name="connsiteY30-2110" fmla="*/ 1391055 h 1483468"/>
                <a:gd name="connsiteX31-2111" fmla="*/ 1357008 w 1687748"/>
                <a:gd name="connsiteY31-2112" fmla="*/ 1386191 h 1483468"/>
                <a:gd name="connsiteX32-2113" fmla="*/ 1357008 w 1687748"/>
                <a:gd name="connsiteY32-2114" fmla="*/ 1386191 h 1483468"/>
                <a:gd name="connsiteX33-2115" fmla="*/ 1357008 w 1687748"/>
                <a:gd name="connsiteY33-2116" fmla="*/ 1386191 h 1483468"/>
                <a:gd name="connsiteX34-2117" fmla="*/ 1395919 w 1687748"/>
                <a:gd name="connsiteY34-2118" fmla="*/ 1366736 h 1483468"/>
                <a:gd name="connsiteX35-2119" fmla="*/ 1415374 w 1687748"/>
                <a:gd name="connsiteY35-2120" fmla="*/ 1420238 h 1483468"/>
                <a:gd name="connsiteX36-2121" fmla="*/ 1449421 w 1687748"/>
                <a:gd name="connsiteY36-2122" fmla="*/ 1444557 h 1483468"/>
                <a:gd name="connsiteX37-2123" fmla="*/ 1493195 w 1687748"/>
                <a:gd name="connsiteY37-2124" fmla="*/ 1464013 h 1483468"/>
                <a:gd name="connsiteX38-2125" fmla="*/ 1512651 w 1687748"/>
                <a:gd name="connsiteY38-2126" fmla="*/ 1439694 h 1483468"/>
                <a:gd name="connsiteX39-2127" fmla="*/ 1512651 w 1687748"/>
                <a:gd name="connsiteY39-2128" fmla="*/ 1439694 h 1483468"/>
                <a:gd name="connsiteX40-2129" fmla="*/ 1493195 w 1687748"/>
                <a:gd name="connsiteY40-2130" fmla="*/ 1361872 h 1483468"/>
                <a:gd name="connsiteX41-2131" fmla="*/ 1493195 w 1687748"/>
                <a:gd name="connsiteY41-2132" fmla="*/ 1361872 h 1483468"/>
                <a:gd name="connsiteX42-2133" fmla="*/ 1468876 w 1687748"/>
                <a:gd name="connsiteY42-2134" fmla="*/ 1327826 h 1483468"/>
                <a:gd name="connsiteX43-2135" fmla="*/ 1439693 w 1687748"/>
                <a:gd name="connsiteY43-2136" fmla="*/ 1293779 h 1483468"/>
                <a:gd name="connsiteX44-2137" fmla="*/ 1444557 w 1687748"/>
                <a:gd name="connsiteY44-2138" fmla="*/ 1284051 h 1483468"/>
                <a:gd name="connsiteX45-2139" fmla="*/ 1444557 w 1687748"/>
                <a:gd name="connsiteY45-2140" fmla="*/ 1245140 h 1483468"/>
                <a:gd name="connsiteX46-2141" fmla="*/ 1429966 w 1687748"/>
                <a:gd name="connsiteY46-2142" fmla="*/ 1220821 h 1483468"/>
                <a:gd name="connsiteX47-2143" fmla="*/ 1400783 w 1687748"/>
                <a:gd name="connsiteY47-2144" fmla="*/ 1191638 h 1483468"/>
                <a:gd name="connsiteX48-2145" fmla="*/ 1400783 w 1687748"/>
                <a:gd name="connsiteY48-2146" fmla="*/ 1191638 h 1483468"/>
                <a:gd name="connsiteX49-2147" fmla="*/ 1444557 w 1687748"/>
                <a:gd name="connsiteY49-2148" fmla="*/ 1138136 h 1483468"/>
                <a:gd name="connsiteX50-2149" fmla="*/ 1464012 w 1687748"/>
                <a:gd name="connsiteY50-2150" fmla="*/ 1157591 h 1483468"/>
                <a:gd name="connsiteX51-2151" fmla="*/ 1483468 w 1687748"/>
                <a:gd name="connsiteY51-2152" fmla="*/ 1104089 h 1483468"/>
                <a:gd name="connsiteX52-2153" fmla="*/ 1522378 w 1687748"/>
                <a:gd name="connsiteY52-2154" fmla="*/ 1118681 h 1483468"/>
                <a:gd name="connsiteX53-2155" fmla="*/ 1614791 w 1687748"/>
                <a:gd name="connsiteY53-2156" fmla="*/ 1123545 h 1483468"/>
                <a:gd name="connsiteX54-2157" fmla="*/ 1532106 w 1687748"/>
                <a:gd name="connsiteY54-2158" fmla="*/ 1104090 h 1483468"/>
                <a:gd name="connsiteX55-2159" fmla="*/ 1517515 w 1687748"/>
                <a:gd name="connsiteY55-2160" fmla="*/ 1099226 h 1483468"/>
                <a:gd name="connsiteX56-2161" fmla="*/ 1595336 w 1687748"/>
                <a:gd name="connsiteY56-2162" fmla="*/ 1104090 h 1483468"/>
                <a:gd name="connsiteX57-2163" fmla="*/ 1600199 w 1687748"/>
                <a:gd name="connsiteY57-2164" fmla="*/ 1108953 h 1483468"/>
                <a:gd name="connsiteX58-2165" fmla="*/ 1585608 w 1687748"/>
                <a:gd name="connsiteY58-2166" fmla="*/ 1099226 h 1483468"/>
                <a:gd name="connsiteX59-2167" fmla="*/ 1522379 w 1687748"/>
                <a:gd name="connsiteY59-2168" fmla="*/ 1084633 h 1483468"/>
                <a:gd name="connsiteX60-2169" fmla="*/ 1619655 w 1687748"/>
                <a:gd name="connsiteY60-2170" fmla="*/ 1021404 h 1483468"/>
                <a:gd name="connsiteX61-2171" fmla="*/ 1653702 w 1687748"/>
                <a:gd name="connsiteY61-2172" fmla="*/ 972766 h 1483468"/>
                <a:gd name="connsiteX62-2173" fmla="*/ 1634246 w 1687748"/>
                <a:gd name="connsiteY62-2174" fmla="*/ 953311 h 1483468"/>
                <a:gd name="connsiteX63-2175" fmla="*/ 1653702 w 1687748"/>
                <a:gd name="connsiteY63-2176" fmla="*/ 904672 h 1483468"/>
                <a:gd name="connsiteX64-2177" fmla="*/ 1619655 w 1687748"/>
                <a:gd name="connsiteY64-2178" fmla="*/ 865762 h 1483468"/>
                <a:gd name="connsiteX65-2179" fmla="*/ 1634246 w 1687748"/>
                <a:gd name="connsiteY65-2180" fmla="*/ 826851 h 1483468"/>
                <a:gd name="connsiteX66-2181" fmla="*/ 1634246 w 1687748"/>
                <a:gd name="connsiteY66-2182" fmla="*/ 826851 h 1483468"/>
                <a:gd name="connsiteX67-2183" fmla="*/ 1663429 w 1687748"/>
                <a:gd name="connsiteY67-2184" fmla="*/ 778213 h 1483468"/>
                <a:gd name="connsiteX68-2185" fmla="*/ 1678021 w 1687748"/>
                <a:gd name="connsiteY68-2186" fmla="*/ 724711 h 1483468"/>
                <a:gd name="connsiteX69-2187" fmla="*/ 1687748 w 1687748"/>
                <a:gd name="connsiteY69-2188" fmla="*/ 705255 h 1483468"/>
                <a:gd name="connsiteX70-2189" fmla="*/ 1648838 w 1687748"/>
                <a:gd name="connsiteY70-2190" fmla="*/ 700391 h 1483468"/>
                <a:gd name="connsiteX71-2191" fmla="*/ 1682885 w 1687748"/>
                <a:gd name="connsiteY71-2192" fmla="*/ 676072 h 1483468"/>
                <a:gd name="connsiteX72-2193" fmla="*/ 1624519 w 1687748"/>
                <a:gd name="connsiteY72-2194" fmla="*/ 646889 h 1483468"/>
                <a:gd name="connsiteX73-2195" fmla="*/ 1619655 w 1687748"/>
                <a:gd name="connsiteY73-2196" fmla="*/ 617706 h 1483468"/>
                <a:gd name="connsiteX74-2197" fmla="*/ 1619655 w 1687748"/>
                <a:gd name="connsiteY74-2198" fmla="*/ 578796 h 1483468"/>
                <a:gd name="connsiteX75-2199" fmla="*/ 1614791 w 1687748"/>
                <a:gd name="connsiteY75-2200" fmla="*/ 530157 h 1483468"/>
                <a:gd name="connsiteX76-2201" fmla="*/ 1609927 w 1687748"/>
                <a:gd name="connsiteY76-2202" fmla="*/ 496111 h 1483468"/>
                <a:gd name="connsiteX77-2203" fmla="*/ 1541834 w 1687748"/>
                <a:gd name="connsiteY77-2204" fmla="*/ 539885 h 1483468"/>
                <a:gd name="connsiteX78-2205" fmla="*/ 1468876 w 1687748"/>
                <a:gd name="connsiteY78-2206" fmla="*/ 612843 h 1483468"/>
                <a:gd name="connsiteX79-2207" fmla="*/ 1395919 w 1687748"/>
                <a:gd name="connsiteY79-2208" fmla="*/ 661481 h 1483468"/>
                <a:gd name="connsiteX80-2209" fmla="*/ 1400783 w 1687748"/>
                <a:gd name="connsiteY80-2210" fmla="*/ 700391 h 1483468"/>
                <a:gd name="connsiteX81-2211" fmla="*/ 1264595 w 1687748"/>
                <a:gd name="connsiteY81-2212" fmla="*/ 763621 h 1483468"/>
                <a:gd name="connsiteX82-2213" fmla="*/ 1220821 w 1687748"/>
                <a:gd name="connsiteY82-2214" fmla="*/ 758757 h 1483468"/>
                <a:gd name="connsiteX83-2215" fmla="*/ 1191638 w 1687748"/>
                <a:gd name="connsiteY83-2216" fmla="*/ 724711 h 1483468"/>
                <a:gd name="connsiteX84-2217" fmla="*/ 1167319 w 1687748"/>
                <a:gd name="connsiteY84-2218" fmla="*/ 695528 h 1483468"/>
                <a:gd name="connsiteX85-2219" fmla="*/ 1167319 w 1687748"/>
                <a:gd name="connsiteY85-2220" fmla="*/ 695528 h 1483468"/>
                <a:gd name="connsiteX86-2221" fmla="*/ 1162455 w 1687748"/>
                <a:gd name="connsiteY86-2222" fmla="*/ 632298 h 1483468"/>
                <a:gd name="connsiteX87-2223" fmla="*/ 1123544 w 1687748"/>
                <a:gd name="connsiteY87-2224" fmla="*/ 593387 h 1483468"/>
                <a:gd name="connsiteX88-2225" fmla="*/ 1070042 w 1687748"/>
                <a:gd name="connsiteY88-2226" fmla="*/ 578796 h 1483468"/>
                <a:gd name="connsiteX89-2227" fmla="*/ 1045723 w 1687748"/>
                <a:gd name="connsiteY89-2228" fmla="*/ 607979 h 1483468"/>
                <a:gd name="connsiteX90-2229" fmla="*/ 1045723 w 1687748"/>
                <a:gd name="connsiteY90-2230" fmla="*/ 607979 h 1483468"/>
                <a:gd name="connsiteX91-2231" fmla="*/ 1026268 w 1687748"/>
                <a:gd name="connsiteY91-2232" fmla="*/ 530157 h 1483468"/>
                <a:gd name="connsiteX92-2233" fmla="*/ 967902 w 1687748"/>
                <a:gd name="connsiteY92-2234" fmla="*/ 539885 h 1483468"/>
                <a:gd name="connsiteX93-2235" fmla="*/ 904672 w 1687748"/>
                <a:gd name="connsiteY93-2236" fmla="*/ 569068 h 1483468"/>
                <a:gd name="connsiteX94-2237" fmla="*/ 909536 w 1687748"/>
                <a:gd name="connsiteY94-2238" fmla="*/ 530157 h 1483468"/>
                <a:gd name="connsiteX95-2239" fmla="*/ 870625 w 1687748"/>
                <a:gd name="connsiteY95-2240" fmla="*/ 525294 h 1483468"/>
                <a:gd name="connsiteX96-2241" fmla="*/ 812259 w 1687748"/>
                <a:gd name="connsiteY96-2242" fmla="*/ 535021 h 1483468"/>
                <a:gd name="connsiteX97-2243" fmla="*/ 783076 w 1687748"/>
                <a:gd name="connsiteY97-2244" fmla="*/ 530157 h 1483468"/>
                <a:gd name="connsiteX98-2245" fmla="*/ 773348 w 1687748"/>
                <a:gd name="connsiteY98-2246" fmla="*/ 515566 h 1483468"/>
                <a:gd name="connsiteX99-2247" fmla="*/ 783076 w 1687748"/>
                <a:gd name="connsiteY99-2248" fmla="*/ 486383 h 1483468"/>
                <a:gd name="connsiteX100-2249" fmla="*/ 783076 w 1687748"/>
                <a:gd name="connsiteY100-2250" fmla="*/ 481519 h 1483468"/>
                <a:gd name="connsiteX101-2251" fmla="*/ 729574 w 1687748"/>
                <a:gd name="connsiteY101-2252" fmla="*/ 447472 h 1483468"/>
                <a:gd name="connsiteX102-2253" fmla="*/ 729574 w 1687748"/>
                <a:gd name="connsiteY102-2254" fmla="*/ 447472 h 1483468"/>
                <a:gd name="connsiteX103-2255" fmla="*/ 710119 w 1687748"/>
                <a:gd name="connsiteY103-2256" fmla="*/ 413426 h 1483468"/>
                <a:gd name="connsiteX104-2257" fmla="*/ 695527 w 1687748"/>
                <a:gd name="connsiteY104-2258" fmla="*/ 369651 h 1483468"/>
                <a:gd name="connsiteX105-2259" fmla="*/ 695527 w 1687748"/>
                <a:gd name="connsiteY105-2260" fmla="*/ 369651 h 1483468"/>
                <a:gd name="connsiteX106-2261" fmla="*/ 632297 w 1687748"/>
                <a:gd name="connsiteY106-2262" fmla="*/ 311285 h 1483468"/>
                <a:gd name="connsiteX107-2263" fmla="*/ 612842 w 1687748"/>
                <a:gd name="connsiteY107-2264" fmla="*/ 262647 h 1483468"/>
                <a:gd name="connsiteX108-2265" fmla="*/ 622570 w 1687748"/>
                <a:gd name="connsiteY108-2266" fmla="*/ 218872 h 1483468"/>
                <a:gd name="connsiteX109-2267" fmla="*/ 569068 w 1687748"/>
                <a:gd name="connsiteY109-2268" fmla="*/ 160506 h 1483468"/>
                <a:gd name="connsiteX110-2269" fmla="*/ 535021 w 1687748"/>
                <a:gd name="connsiteY110-2270" fmla="*/ 111868 h 1483468"/>
                <a:gd name="connsiteX111-2271" fmla="*/ 530157 w 1687748"/>
                <a:gd name="connsiteY111-2272" fmla="*/ 111868 h 1483468"/>
                <a:gd name="connsiteX112-2273" fmla="*/ 432880 w 1687748"/>
                <a:gd name="connsiteY112-2274" fmla="*/ 43774 h 1483468"/>
                <a:gd name="connsiteX113-2275" fmla="*/ 389106 w 1687748"/>
                <a:gd name="connsiteY113-2276" fmla="*/ 34047 h 1483468"/>
                <a:gd name="connsiteX114-2277" fmla="*/ 330740 w 1687748"/>
                <a:gd name="connsiteY114-2278" fmla="*/ 48638 h 1483468"/>
                <a:gd name="connsiteX115-2279" fmla="*/ 252919 w 1687748"/>
                <a:gd name="connsiteY115-2280" fmla="*/ 48638 h 1483468"/>
                <a:gd name="connsiteX116-2281" fmla="*/ 252919 w 1687748"/>
                <a:gd name="connsiteY116-2282" fmla="*/ 48638 h 1483468"/>
                <a:gd name="connsiteX117-2283" fmla="*/ 243191 w 1687748"/>
                <a:gd name="connsiteY117-2284" fmla="*/ 0 h 1483468"/>
                <a:gd name="connsiteX118-2285" fmla="*/ 170234 w 1687748"/>
                <a:gd name="connsiteY118-2286" fmla="*/ 9728 h 1483468"/>
                <a:gd name="connsiteX119-2287" fmla="*/ 102140 w 1687748"/>
                <a:gd name="connsiteY119-2288" fmla="*/ 48638 h 1483468"/>
                <a:gd name="connsiteX120-2289" fmla="*/ 53502 w 1687748"/>
                <a:gd name="connsiteY120-2290" fmla="*/ 82685 h 1483468"/>
                <a:gd name="connsiteX121-2291" fmla="*/ 0 w 1687748"/>
                <a:gd name="connsiteY121-2292" fmla="*/ 150779 h 1483468"/>
                <a:gd name="connsiteX122-2293" fmla="*/ 92412 w 1687748"/>
                <a:gd name="connsiteY122-2294" fmla="*/ 418289 h 1483468"/>
                <a:gd name="connsiteX123-2295" fmla="*/ 126459 w 1687748"/>
                <a:gd name="connsiteY123-2296" fmla="*/ 452336 h 1483468"/>
                <a:gd name="connsiteX124-2297" fmla="*/ 141051 w 1687748"/>
                <a:gd name="connsiteY124-2298" fmla="*/ 462064 h 1483468"/>
                <a:gd name="connsiteX125-2299" fmla="*/ 141051 w 1687748"/>
                <a:gd name="connsiteY125-2300" fmla="*/ 471791 h 1483468"/>
                <a:gd name="connsiteX126-2301" fmla="*/ 194553 w 1687748"/>
                <a:gd name="connsiteY126-2302" fmla="*/ 870626 h 1483468"/>
                <a:gd name="connsiteX127-2303" fmla="*/ 452336 w 1687748"/>
                <a:gd name="connsiteY127-2304" fmla="*/ 1191638 h 1483468"/>
                <a:gd name="connsiteX0-2305" fmla="*/ 452336 w 1687748"/>
                <a:gd name="connsiteY0-2306" fmla="*/ 1191638 h 1483468"/>
                <a:gd name="connsiteX1-2307" fmla="*/ 520429 w 1687748"/>
                <a:gd name="connsiteY1-2308" fmla="*/ 1167319 h 1483468"/>
                <a:gd name="connsiteX2-2309" fmla="*/ 549612 w 1687748"/>
                <a:gd name="connsiteY2-2310" fmla="*/ 1201366 h 1483468"/>
                <a:gd name="connsiteX3-2311" fmla="*/ 564204 w 1687748"/>
                <a:gd name="connsiteY3-2312" fmla="*/ 1250004 h 1483468"/>
                <a:gd name="connsiteX4-2313" fmla="*/ 612842 w 1687748"/>
                <a:gd name="connsiteY4-2314" fmla="*/ 1293779 h 1483468"/>
                <a:gd name="connsiteX5-2315" fmla="*/ 671208 w 1687748"/>
                <a:gd name="connsiteY5-2316" fmla="*/ 1298643 h 1483468"/>
                <a:gd name="connsiteX6-2317" fmla="*/ 690663 w 1687748"/>
                <a:gd name="connsiteY6-2318" fmla="*/ 1274323 h 1483468"/>
                <a:gd name="connsiteX7-2319" fmla="*/ 729574 w 1687748"/>
                <a:gd name="connsiteY7-2320" fmla="*/ 1245140 h 1483468"/>
                <a:gd name="connsiteX8-2321" fmla="*/ 773348 w 1687748"/>
                <a:gd name="connsiteY8-2322" fmla="*/ 1211094 h 1483468"/>
                <a:gd name="connsiteX9-2323" fmla="*/ 812259 w 1687748"/>
                <a:gd name="connsiteY9-2324" fmla="*/ 1220821 h 1483468"/>
                <a:gd name="connsiteX10-2325" fmla="*/ 812259 w 1687748"/>
                <a:gd name="connsiteY10-2326" fmla="*/ 1250004 h 1483468"/>
                <a:gd name="connsiteX11-2327" fmla="*/ 812259 w 1687748"/>
                <a:gd name="connsiteY11-2328" fmla="*/ 1293779 h 1483468"/>
                <a:gd name="connsiteX12-2329" fmla="*/ 812259 w 1687748"/>
                <a:gd name="connsiteY12-2330" fmla="*/ 1293779 h 1483468"/>
                <a:gd name="connsiteX13-2331" fmla="*/ 885217 w 1687748"/>
                <a:gd name="connsiteY13-2332" fmla="*/ 1274323 h 1483468"/>
                <a:gd name="connsiteX14-2333" fmla="*/ 914400 w 1687748"/>
                <a:gd name="connsiteY14-2334" fmla="*/ 1259732 h 1483468"/>
                <a:gd name="connsiteX15-2335" fmla="*/ 933855 w 1687748"/>
                <a:gd name="connsiteY15-2336" fmla="*/ 1313234 h 1483468"/>
                <a:gd name="connsiteX16-2337" fmla="*/ 997085 w 1687748"/>
                <a:gd name="connsiteY16-2338" fmla="*/ 1337553 h 1483468"/>
                <a:gd name="connsiteX17-2339" fmla="*/ 997085 w 1687748"/>
                <a:gd name="connsiteY17-2340" fmla="*/ 1337553 h 1483468"/>
                <a:gd name="connsiteX18-2341" fmla="*/ 1035995 w 1687748"/>
                <a:gd name="connsiteY18-2342" fmla="*/ 1410511 h 1483468"/>
                <a:gd name="connsiteX19-2343" fmla="*/ 1035995 w 1687748"/>
                <a:gd name="connsiteY19-2344" fmla="*/ 1410511 h 1483468"/>
                <a:gd name="connsiteX20-2345" fmla="*/ 1084634 w 1687748"/>
                <a:gd name="connsiteY20-2346" fmla="*/ 1395919 h 1483468"/>
                <a:gd name="connsiteX21-2347" fmla="*/ 1079770 w 1687748"/>
                <a:gd name="connsiteY21-2348" fmla="*/ 1371600 h 1483468"/>
                <a:gd name="connsiteX22-2349" fmla="*/ 1079770 w 1687748"/>
                <a:gd name="connsiteY22-2350" fmla="*/ 1371600 h 1483468"/>
                <a:gd name="connsiteX23-2351" fmla="*/ 1108953 w 1687748"/>
                <a:gd name="connsiteY23-2352" fmla="*/ 1342417 h 1483468"/>
                <a:gd name="connsiteX24-2353" fmla="*/ 1172183 w 1687748"/>
                <a:gd name="connsiteY24-2354" fmla="*/ 1425102 h 1483468"/>
                <a:gd name="connsiteX25-2355" fmla="*/ 1211093 w 1687748"/>
                <a:gd name="connsiteY25-2356" fmla="*/ 1483468 h 1483468"/>
                <a:gd name="connsiteX26-2357" fmla="*/ 1245140 w 1687748"/>
                <a:gd name="connsiteY26-2358" fmla="*/ 1464013 h 1483468"/>
                <a:gd name="connsiteX27-2359" fmla="*/ 1279187 w 1687748"/>
                <a:gd name="connsiteY27-2360" fmla="*/ 1468877 h 1483468"/>
                <a:gd name="connsiteX28-2361" fmla="*/ 1288914 w 1687748"/>
                <a:gd name="connsiteY28-2362" fmla="*/ 1434830 h 1483468"/>
                <a:gd name="connsiteX29-2363" fmla="*/ 1288914 w 1687748"/>
                <a:gd name="connsiteY29-2364" fmla="*/ 1410511 h 1483468"/>
                <a:gd name="connsiteX30-2365" fmla="*/ 1313234 w 1687748"/>
                <a:gd name="connsiteY30-2366" fmla="*/ 1391055 h 1483468"/>
                <a:gd name="connsiteX31-2367" fmla="*/ 1357008 w 1687748"/>
                <a:gd name="connsiteY31-2368" fmla="*/ 1386191 h 1483468"/>
                <a:gd name="connsiteX32-2369" fmla="*/ 1357008 w 1687748"/>
                <a:gd name="connsiteY32-2370" fmla="*/ 1386191 h 1483468"/>
                <a:gd name="connsiteX33-2371" fmla="*/ 1357008 w 1687748"/>
                <a:gd name="connsiteY33-2372" fmla="*/ 1386191 h 1483468"/>
                <a:gd name="connsiteX34-2373" fmla="*/ 1395919 w 1687748"/>
                <a:gd name="connsiteY34-2374" fmla="*/ 1366736 h 1483468"/>
                <a:gd name="connsiteX35-2375" fmla="*/ 1415374 w 1687748"/>
                <a:gd name="connsiteY35-2376" fmla="*/ 1420238 h 1483468"/>
                <a:gd name="connsiteX36-2377" fmla="*/ 1449421 w 1687748"/>
                <a:gd name="connsiteY36-2378" fmla="*/ 1444557 h 1483468"/>
                <a:gd name="connsiteX37-2379" fmla="*/ 1493195 w 1687748"/>
                <a:gd name="connsiteY37-2380" fmla="*/ 1464013 h 1483468"/>
                <a:gd name="connsiteX38-2381" fmla="*/ 1512651 w 1687748"/>
                <a:gd name="connsiteY38-2382" fmla="*/ 1439694 h 1483468"/>
                <a:gd name="connsiteX39-2383" fmla="*/ 1512651 w 1687748"/>
                <a:gd name="connsiteY39-2384" fmla="*/ 1439694 h 1483468"/>
                <a:gd name="connsiteX40-2385" fmla="*/ 1493195 w 1687748"/>
                <a:gd name="connsiteY40-2386" fmla="*/ 1361872 h 1483468"/>
                <a:gd name="connsiteX41-2387" fmla="*/ 1493195 w 1687748"/>
                <a:gd name="connsiteY41-2388" fmla="*/ 1361872 h 1483468"/>
                <a:gd name="connsiteX42-2389" fmla="*/ 1468876 w 1687748"/>
                <a:gd name="connsiteY42-2390" fmla="*/ 1327826 h 1483468"/>
                <a:gd name="connsiteX43-2391" fmla="*/ 1439693 w 1687748"/>
                <a:gd name="connsiteY43-2392" fmla="*/ 1293779 h 1483468"/>
                <a:gd name="connsiteX44-2393" fmla="*/ 1444557 w 1687748"/>
                <a:gd name="connsiteY44-2394" fmla="*/ 1284051 h 1483468"/>
                <a:gd name="connsiteX45-2395" fmla="*/ 1444557 w 1687748"/>
                <a:gd name="connsiteY45-2396" fmla="*/ 1245140 h 1483468"/>
                <a:gd name="connsiteX46-2397" fmla="*/ 1429966 w 1687748"/>
                <a:gd name="connsiteY46-2398" fmla="*/ 1220821 h 1483468"/>
                <a:gd name="connsiteX47-2399" fmla="*/ 1400783 w 1687748"/>
                <a:gd name="connsiteY47-2400" fmla="*/ 1191638 h 1483468"/>
                <a:gd name="connsiteX48-2401" fmla="*/ 1400783 w 1687748"/>
                <a:gd name="connsiteY48-2402" fmla="*/ 1191638 h 1483468"/>
                <a:gd name="connsiteX49-2403" fmla="*/ 1444557 w 1687748"/>
                <a:gd name="connsiteY49-2404" fmla="*/ 1138136 h 1483468"/>
                <a:gd name="connsiteX50-2405" fmla="*/ 1464012 w 1687748"/>
                <a:gd name="connsiteY50-2406" fmla="*/ 1157591 h 1483468"/>
                <a:gd name="connsiteX51-2407" fmla="*/ 1483468 w 1687748"/>
                <a:gd name="connsiteY51-2408" fmla="*/ 1104089 h 1483468"/>
                <a:gd name="connsiteX52-2409" fmla="*/ 1522378 w 1687748"/>
                <a:gd name="connsiteY52-2410" fmla="*/ 1118681 h 1483468"/>
                <a:gd name="connsiteX53-2411" fmla="*/ 1614791 w 1687748"/>
                <a:gd name="connsiteY53-2412" fmla="*/ 1123545 h 1483468"/>
                <a:gd name="connsiteX54-2413" fmla="*/ 1532106 w 1687748"/>
                <a:gd name="connsiteY54-2414" fmla="*/ 1104090 h 1483468"/>
                <a:gd name="connsiteX55-2415" fmla="*/ 1517515 w 1687748"/>
                <a:gd name="connsiteY55-2416" fmla="*/ 1099226 h 1483468"/>
                <a:gd name="connsiteX56-2417" fmla="*/ 1595336 w 1687748"/>
                <a:gd name="connsiteY56-2418" fmla="*/ 1104090 h 1483468"/>
                <a:gd name="connsiteX57-2419" fmla="*/ 1600199 w 1687748"/>
                <a:gd name="connsiteY57-2420" fmla="*/ 1108953 h 1483468"/>
                <a:gd name="connsiteX58-2421" fmla="*/ 1585608 w 1687748"/>
                <a:gd name="connsiteY58-2422" fmla="*/ 1099226 h 1483468"/>
                <a:gd name="connsiteX59-2423" fmla="*/ 1595337 w 1687748"/>
                <a:gd name="connsiteY59-2424" fmla="*/ 1099225 h 1483468"/>
                <a:gd name="connsiteX60-2425" fmla="*/ 1619655 w 1687748"/>
                <a:gd name="connsiteY60-2426" fmla="*/ 1021404 h 1483468"/>
                <a:gd name="connsiteX61-2427" fmla="*/ 1653702 w 1687748"/>
                <a:gd name="connsiteY61-2428" fmla="*/ 972766 h 1483468"/>
                <a:gd name="connsiteX62-2429" fmla="*/ 1634246 w 1687748"/>
                <a:gd name="connsiteY62-2430" fmla="*/ 953311 h 1483468"/>
                <a:gd name="connsiteX63-2431" fmla="*/ 1653702 w 1687748"/>
                <a:gd name="connsiteY63-2432" fmla="*/ 904672 h 1483468"/>
                <a:gd name="connsiteX64-2433" fmla="*/ 1619655 w 1687748"/>
                <a:gd name="connsiteY64-2434" fmla="*/ 865762 h 1483468"/>
                <a:gd name="connsiteX65-2435" fmla="*/ 1634246 w 1687748"/>
                <a:gd name="connsiteY65-2436" fmla="*/ 826851 h 1483468"/>
                <a:gd name="connsiteX66-2437" fmla="*/ 1634246 w 1687748"/>
                <a:gd name="connsiteY66-2438" fmla="*/ 826851 h 1483468"/>
                <a:gd name="connsiteX67-2439" fmla="*/ 1663429 w 1687748"/>
                <a:gd name="connsiteY67-2440" fmla="*/ 778213 h 1483468"/>
                <a:gd name="connsiteX68-2441" fmla="*/ 1678021 w 1687748"/>
                <a:gd name="connsiteY68-2442" fmla="*/ 724711 h 1483468"/>
                <a:gd name="connsiteX69-2443" fmla="*/ 1687748 w 1687748"/>
                <a:gd name="connsiteY69-2444" fmla="*/ 705255 h 1483468"/>
                <a:gd name="connsiteX70-2445" fmla="*/ 1648838 w 1687748"/>
                <a:gd name="connsiteY70-2446" fmla="*/ 700391 h 1483468"/>
                <a:gd name="connsiteX71-2447" fmla="*/ 1682885 w 1687748"/>
                <a:gd name="connsiteY71-2448" fmla="*/ 676072 h 1483468"/>
                <a:gd name="connsiteX72-2449" fmla="*/ 1624519 w 1687748"/>
                <a:gd name="connsiteY72-2450" fmla="*/ 646889 h 1483468"/>
                <a:gd name="connsiteX73-2451" fmla="*/ 1619655 w 1687748"/>
                <a:gd name="connsiteY73-2452" fmla="*/ 617706 h 1483468"/>
                <a:gd name="connsiteX74-2453" fmla="*/ 1619655 w 1687748"/>
                <a:gd name="connsiteY74-2454" fmla="*/ 578796 h 1483468"/>
                <a:gd name="connsiteX75-2455" fmla="*/ 1614791 w 1687748"/>
                <a:gd name="connsiteY75-2456" fmla="*/ 530157 h 1483468"/>
                <a:gd name="connsiteX76-2457" fmla="*/ 1609927 w 1687748"/>
                <a:gd name="connsiteY76-2458" fmla="*/ 496111 h 1483468"/>
                <a:gd name="connsiteX77-2459" fmla="*/ 1541834 w 1687748"/>
                <a:gd name="connsiteY77-2460" fmla="*/ 539885 h 1483468"/>
                <a:gd name="connsiteX78-2461" fmla="*/ 1468876 w 1687748"/>
                <a:gd name="connsiteY78-2462" fmla="*/ 612843 h 1483468"/>
                <a:gd name="connsiteX79-2463" fmla="*/ 1395919 w 1687748"/>
                <a:gd name="connsiteY79-2464" fmla="*/ 661481 h 1483468"/>
                <a:gd name="connsiteX80-2465" fmla="*/ 1400783 w 1687748"/>
                <a:gd name="connsiteY80-2466" fmla="*/ 700391 h 1483468"/>
                <a:gd name="connsiteX81-2467" fmla="*/ 1264595 w 1687748"/>
                <a:gd name="connsiteY81-2468" fmla="*/ 763621 h 1483468"/>
                <a:gd name="connsiteX82-2469" fmla="*/ 1220821 w 1687748"/>
                <a:gd name="connsiteY82-2470" fmla="*/ 758757 h 1483468"/>
                <a:gd name="connsiteX83-2471" fmla="*/ 1191638 w 1687748"/>
                <a:gd name="connsiteY83-2472" fmla="*/ 724711 h 1483468"/>
                <a:gd name="connsiteX84-2473" fmla="*/ 1167319 w 1687748"/>
                <a:gd name="connsiteY84-2474" fmla="*/ 695528 h 1483468"/>
                <a:gd name="connsiteX85-2475" fmla="*/ 1167319 w 1687748"/>
                <a:gd name="connsiteY85-2476" fmla="*/ 695528 h 1483468"/>
                <a:gd name="connsiteX86-2477" fmla="*/ 1162455 w 1687748"/>
                <a:gd name="connsiteY86-2478" fmla="*/ 632298 h 1483468"/>
                <a:gd name="connsiteX87-2479" fmla="*/ 1123544 w 1687748"/>
                <a:gd name="connsiteY87-2480" fmla="*/ 593387 h 1483468"/>
                <a:gd name="connsiteX88-2481" fmla="*/ 1070042 w 1687748"/>
                <a:gd name="connsiteY88-2482" fmla="*/ 578796 h 1483468"/>
                <a:gd name="connsiteX89-2483" fmla="*/ 1045723 w 1687748"/>
                <a:gd name="connsiteY89-2484" fmla="*/ 607979 h 1483468"/>
                <a:gd name="connsiteX90-2485" fmla="*/ 1045723 w 1687748"/>
                <a:gd name="connsiteY90-2486" fmla="*/ 607979 h 1483468"/>
                <a:gd name="connsiteX91-2487" fmla="*/ 1026268 w 1687748"/>
                <a:gd name="connsiteY91-2488" fmla="*/ 530157 h 1483468"/>
                <a:gd name="connsiteX92-2489" fmla="*/ 967902 w 1687748"/>
                <a:gd name="connsiteY92-2490" fmla="*/ 539885 h 1483468"/>
                <a:gd name="connsiteX93-2491" fmla="*/ 904672 w 1687748"/>
                <a:gd name="connsiteY93-2492" fmla="*/ 569068 h 1483468"/>
                <a:gd name="connsiteX94-2493" fmla="*/ 909536 w 1687748"/>
                <a:gd name="connsiteY94-2494" fmla="*/ 530157 h 1483468"/>
                <a:gd name="connsiteX95-2495" fmla="*/ 870625 w 1687748"/>
                <a:gd name="connsiteY95-2496" fmla="*/ 525294 h 1483468"/>
                <a:gd name="connsiteX96-2497" fmla="*/ 812259 w 1687748"/>
                <a:gd name="connsiteY96-2498" fmla="*/ 535021 h 1483468"/>
                <a:gd name="connsiteX97-2499" fmla="*/ 783076 w 1687748"/>
                <a:gd name="connsiteY97-2500" fmla="*/ 530157 h 1483468"/>
                <a:gd name="connsiteX98-2501" fmla="*/ 773348 w 1687748"/>
                <a:gd name="connsiteY98-2502" fmla="*/ 515566 h 1483468"/>
                <a:gd name="connsiteX99-2503" fmla="*/ 783076 w 1687748"/>
                <a:gd name="connsiteY99-2504" fmla="*/ 486383 h 1483468"/>
                <a:gd name="connsiteX100-2505" fmla="*/ 783076 w 1687748"/>
                <a:gd name="connsiteY100-2506" fmla="*/ 481519 h 1483468"/>
                <a:gd name="connsiteX101-2507" fmla="*/ 729574 w 1687748"/>
                <a:gd name="connsiteY101-2508" fmla="*/ 447472 h 1483468"/>
                <a:gd name="connsiteX102-2509" fmla="*/ 729574 w 1687748"/>
                <a:gd name="connsiteY102-2510" fmla="*/ 447472 h 1483468"/>
                <a:gd name="connsiteX103-2511" fmla="*/ 710119 w 1687748"/>
                <a:gd name="connsiteY103-2512" fmla="*/ 413426 h 1483468"/>
                <a:gd name="connsiteX104-2513" fmla="*/ 695527 w 1687748"/>
                <a:gd name="connsiteY104-2514" fmla="*/ 369651 h 1483468"/>
                <a:gd name="connsiteX105-2515" fmla="*/ 695527 w 1687748"/>
                <a:gd name="connsiteY105-2516" fmla="*/ 369651 h 1483468"/>
                <a:gd name="connsiteX106-2517" fmla="*/ 632297 w 1687748"/>
                <a:gd name="connsiteY106-2518" fmla="*/ 311285 h 1483468"/>
                <a:gd name="connsiteX107-2519" fmla="*/ 612842 w 1687748"/>
                <a:gd name="connsiteY107-2520" fmla="*/ 262647 h 1483468"/>
                <a:gd name="connsiteX108-2521" fmla="*/ 622570 w 1687748"/>
                <a:gd name="connsiteY108-2522" fmla="*/ 218872 h 1483468"/>
                <a:gd name="connsiteX109-2523" fmla="*/ 569068 w 1687748"/>
                <a:gd name="connsiteY109-2524" fmla="*/ 160506 h 1483468"/>
                <a:gd name="connsiteX110-2525" fmla="*/ 535021 w 1687748"/>
                <a:gd name="connsiteY110-2526" fmla="*/ 111868 h 1483468"/>
                <a:gd name="connsiteX111-2527" fmla="*/ 530157 w 1687748"/>
                <a:gd name="connsiteY111-2528" fmla="*/ 111868 h 1483468"/>
                <a:gd name="connsiteX112-2529" fmla="*/ 432880 w 1687748"/>
                <a:gd name="connsiteY112-2530" fmla="*/ 43774 h 1483468"/>
                <a:gd name="connsiteX113-2531" fmla="*/ 389106 w 1687748"/>
                <a:gd name="connsiteY113-2532" fmla="*/ 34047 h 1483468"/>
                <a:gd name="connsiteX114-2533" fmla="*/ 330740 w 1687748"/>
                <a:gd name="connsiteY114-2534" fmla="*/ 48638 h 1483468"/>
                <a:gd name="connsiteX115-2535" fmla="*/ 252919 w 1687748"/>
                <a:gd name="connsiteY115-2536" fmla="*/ 48638 h 1483468"/>
                <a:gd name="connsiteX116-2537" fmla="*/ 252919 w 1687748"/>
                <a:gd name="connsiteY116-2538" fmla="*/ 48638 h 1483468"/>
                <a:gd name="connsiteX117-2539" fmla="*/ 243191 w 1687748"/>
                <a:gd name="connsiteY117-2540" fmla="*/ 0 h 1483468"/>
                <a:gd name="connsiteX118-2541" fmla="*/ 170234 w 1687748"/>
                <a:gd name="connsiteY118-2542" fmla="*/ 9728 h 1483468"/>
                <a:gd name="connsiteX119-2543" fmla="*/ 102140 w 1687748"/>
                <a:gd name="connsiteY119-2544" fmla="*/ 48638 h 1483468"/>
                <a:gd name="connsiteX120-2545" fmla="*/ 53502 w 1687748"/>
                <a:gd name="connsiteY120-2546" fmla="*/ 82685 h 1483468"/>
                <a:gd name="connsiteX121-2547" fmla="*/ 0 w 1687748"/>
                <a:gd name="connsiteY121-2548" fmla="*/ 150779 h 1483468"/>
                <a:gd name="connsiteX122-2549" fmla="*/ 92412 w 1687748"/>
                <a:gd name="connsiteY122-2550" fmla="*/ 418289 h 1483468"/>
                <a:gd name="connsiteX123-2551" fmla="*/ 126459 w 1687748"/>
                <a:gd name="connsiteY123-2552" fmla="*/ 452336 h 1483468"/>
                <a:gd name="connsiteX124-2553" fmla="*/ 141051 w 1687748"/>
                <a:gd name="connsiteY124-2554" fmla="*/ 462064 h 1483468"/>
                <a:gd name="connsiteX125-2555" fmla="*/ 141051 w 1687748"/>
                <a:gd name="connsiteY125-2556" fmla="*/ 471791 h 1483468"/>
                <a:gd name="connsiteX126-2557" fmla="*/ 194553 w 1687748"/>
                <a:gd name="connsiteY126-2558" fmla="*/ 870626 h 1483468"/>
                <a:gd name="connsiteX127-2559" fmla="*/ 452336 w 1687748"/>
                <a:gd name="connsiteY127-2560" fmla="*/ 1191638 h 1483468"/>
                <a:gd name="connsiteX0-2561" fmla="*/ 452336 w 1687748"/>
                <a:gd name="connsiteY0-2562" fmla="*/ 1191638 h 1483468"/>
                <a:gd name="connsiteX1-2563" fmla="*/ 520429 w 1687748"/>
                <a:gd name="connsiteY1-2564" fmla="*/ 1167319 h 1483468"/>
                <a:gd name="connsiteX2-2565" fmla="*/ 549612 w 1687748"/>
                <a:gd name="connsiteY2-2566" fmla="*/ 1201366 h 1483468"/>
                <a:gd name="connsiteX3-2567" fmla="*/ 564204 w 1687748"/>
                <a:gd name="connsiteY3-2568" fmla="*/ 1250004 h 1483468"/>
                <a:gd name="connsiteX4-2569" fmla="*/ 612842 w 1687748"/>
                <a:gd name="connsiteY4-2570" fmla="*/ 1293779 h 1483468"/>
                <a:gd name="connsiteX5-2571" fmla="*/ 671208 w 1687748"/>
                <a:gd name="connsiteY5-2572" fmla="*/ 1298643 h 1483468"/>
                <a:gd name="connsiteX6-2573" fmla="*/ 690663 w 1687748"/>
                <a:gd name="connsiteY6-2574" fmla="*/ 1274323 h 1483468"/>
                <a:gd name="connsiteX7-2575" fmla="*/ 729574 w 1687748"/>
                <a:gd name="connsiteY7-2576" fmla="*/ 1245140 h 1483468"/>
                <a:gd name="connsiteX8-2577" fmla="*/ 773348 w 1687748"/>
                <a:gd name="connsiteY8-2578" fmla="*/ 1211094 h 1483468"/>
                <a:gd name="connsiteX9-2579" fmla="*/ 812259 w 1687748"/>
                <a:gd name="connsiteY9-2580" fmla="*/ 1220821 h 1483468"/>
                <a:gd name="connsiteX10-2581" fmla="*/ 812259 w 1687748"/>
                <a:gd name="connsiteY10-2582" fmla="*/ 1250004 h 1483468"/>
                <a:gd name="connsiteX11-2583" fmla="*/ 812259 w 1687748"/>
                <a:gd name="connsiteY11-2584" fmla="*/ 1293779 h 1483468"/>
                <a:gd name="connsiteX12-2585" fmla="*/ 812259 w 1687748"/>
                <a:gd name="connsiteY12-2586" fmla="*/ 1293779 h 1483468"/>
                <a:gd name="connsiteX13-2587" fmla="*/ 885217 w 1687748"/>
                <a:gd name="connsiteY13-2588" fmla="*/ 1274323 h 1483468"/>
                <a:gd name="connsiteX14-2589" fmla="*/ 914400 w 1687748"/>
                <a:gd name="connsiteY14-2590" fmla="*/ 1259732 h 1483468"/>
                <a:gd name="connsiteX15-2591" fmla="*/ 933855 w 1687748"/>
                <a:gd name="connsiteY15-2592" fmla="*/ 1313234 h 1483468"/>
                <a:gd name="connsiteX16-2593" fmla="*/ 997085 w 1687748"/>
                <a:gd name="connsiteY16-2594" fmla="*/ 1337553 h 1483468"/>
                <a:gd name="connsiteX17-2595" fmla="*/ 997085 w 1687748"/>
                <a:gd name="connsiteY17-2596" fmla="*/ 1337553 h 1483468"/>
                <a:gd name="connsiteX18-2597" fmla="*/ 1035995 w 1687748"/>
                <a:gd name="connsiteY18-2598" fmla="*/ 1410511 h 1483468"/>
                <a:gd name="connsiteX19-2599" fmla="*/ 1035995 w 1687748"/>
                <a:gd name="connsiteY19-2600" fmla="*/ 1410511 h 1483468"/>
                <a:gd name="connsiteX20-2601" fmla="*/ 1084634 w 1687748"/>
                <a:gd name="connsiteY20-2602" fmla="*/ 1395919 h 1483468"/>
                <a:gd name="connsiteX21-2603" fmla="*/ 1079770 w 1687748"/>
                <a:gd name="connsiteY21-2604" fmla="*/ 1371600 h 1483468"/>
                <a:gd name="connsiteX22-2605" fmla="*/ 1079770 w 1687748"/>
                <a:gd name="connsiteY22-2606" fmla="*/ 1371600 h 1483468"/>
                <a:gd name="connsiteX23-2607" fmla="*/ 1108953 w 1687748"/>
                <a:gd name="connsiteY23-2608" fmla="*/ 1342417 h 1483468"/>
                <a:gd name="connsiteX24-2609" fmla="*/ 1172183 w 1687748"/>
                <a:gd name="connsiteY24-2610" fmla="*/ 1425102 h 1483468"/>
                <a:gd name="connsiteX25-2611" fmla="*/ 1211093 w 1687748"/>
                <a:gd name="connsiteY25-2612" fmla="*/ 1483468 h 1483468"/>
                <a:gd name="connsiteX26-2613" fmla="*/ 1245140 w 1687748"/>
                <a:gd name="connsiteY26-2614" fmla="*/ 1464013 h 1483468"/>
                <a:gd name="connsiteX27-2615" fmla="*/ 1279187 w 1687748"/>
                <a:gd name="connsiteY27-2616" fmla="*/ 1468877 h 1483468"/>
                <a:gd name="connsiteX28-2617" fmla="*/ 1288914 w 1687748"/>
                <a:gd name="connsiteY28-2618" fmla="*/ 1434830 h 1483468"/>
                <a:gd name="connsiteX29-2619" fmla="*/ 1288914 w 1687748"/>
                <a:gd name="connsiteY29-2620" fmla="*/ 1410511 h 1483468"/>
                <a:gd name="connsiteX30-2621" fmla="*/ 1313234 w 1687748"/>
                <a:gd name="connsiteY30-2622" fmla="*/ 1391055 h 1483468"/>
                <a:gd name="connsiteX31-2623" fmla="*/ 1357008 w 1687748"/>
                <a:gd name="connsiteY31-2624" fmla="*/ 1386191 h 1483468"/>
                <a:gd name="connsiteX32-2625" fmla="*/ 1357008 w 1687748"/>
                <a:gd name="connsiteY32-2626" fmla="*/ 1386191 h 1483468"/>
                <a:gd name="connsiteX33-2627" fmla="*/ 1357008 w 1687748"/>
                <a:gd name="connsiteY33-2628" fmla="*/ 1386191 h 1483468"/>
                <a:gd name="connsiteX34-2629" fmla="*/ 1395919 w 1687748"/>
                <a:gd name="connsiteY34-2630" fmla="*/ 1366736 h 1483468"/>
                <a:gd name="connsiteX35-2631" fmla="*/ 1415374 w 1687748"/>
                <a:gd name="connsiteY35-2632" fmla="*/ 1420238 h 1483468"/>
                <a:gd name="connsiteX36-2633" fmla="*/ 1449421 w 1687748"/>
                <a:gd name="connsiteY36-2634" fmla="*/ 1444557 h 1483468"/>
                <a:gd name="connsiteX37-2635" fmla="*/ 1493195 w 1687748"/>
                <a:gd name="connsiteY37-2636" fmla="*/ 1464013 h 1483468"/>
                <a:gd name="connsiteX38-2637" fmla="*/ 1512651 w 1687748"/>
                <a:gd name="connsiteY38-2638" fmla="*/ 1439694 h 1483468"/>
                <a:gd name="connsiteX39-2639" fmla="*/ 1512651 w 1687748"/>
                <a:gd name="connsiteY39-2640" fmla="*/ 1439694 h 1483468"/>
                <a:gd name="connsiteX40-2641" fmla="*/ 1493195 w 1687748"/>
                <a:gd name="connsiteY40-2642" fmla="*/ 1361872 h 1483468"/>
                <a:gd name="connsiteX41-2643" fmla="*/ 1493195 w 1687748"/>
                <a:gd name="connsiteY41-2644" fmla="*/ 1361872 h 1483468"/>
                <a:gd name="connsiteX42-2645" fmla="*/ 1468876 w 1687748"/>
                <a:gd name="connsiteY42-2646" fmla="*/ 1327826 h 1483468"/>
                <a:gd name="connsiteX43-2647" fmla="*/ 1439693 w 1687748"/>
                <a:gd name="connsiteY43-2648" fmla="*/ 1293779 h 1483468"/>
                <a:gd name="connsiteX44-2649" fmla="*/ 1444557 w 1687748"/>
                <a:gd name="connsiteY44-2650" fmla="*/ 1284051 h 1483468"/>
                <a:gd name="connsiteX45-2651" fmla="*/ 1444557 w 1687748"/>
                <a:gd name="connsiteY45-2652" fmla="*/ 1245140 h 1483468"/>
                <a:gd name="connsiteX46-2653" fmla="*/ 1429966 w 1687748"/>
                <a:gd name="connsiteY46-2654" fmla="*/ 1220821 h 1483468"/>
                <a:gd name="connsiteX47-2655" fmla="*/ 1400783 w 1687748"/>
                <a:gd name="connsiteY47-2656" fmla="*/ 1191638 h 1483468"/>
                <a:gd name="connsiteX48-2657" fmla="*/ 1400783 w 1687748"/>
                <a:gd name="connsiteY48-2658" fmla="*/ 1191638 h 1483468"/>
                <a:gd name="connsiteX49-2659" fmla="*/ 1444557 w 1687748"/>
                <a:gd name="connsiteY49-2660" fmla="*/ 1138136 h 1483468"/>
                <a:gd name="connsiteX50-2661" fmla="*/ 1464012 w 1687748"/>
                <a:gd name="connsiteY50-2662" fmla="*/ 1157591 h 1483468"/>
                <a:gd name="connsiteX51-2663" fmla="*/ 1483468 w 1687748"/>
                <a:gd name="connsiteY51-2664" fmla="*/ 1104089 h 1483468"/>
                <a:gd name="connsiteX52-2665" fmla="*/ 1522378 w 1687748"/>
                <a:gd name="connsiteY52-2666" fmla="*/ 1118681 h 1483468"/>
                <a:gd name="connsiteX53-2667" fmla="*/ 1579846 w 1687748"/>
                <a:gd name="connsiteY53-2668" fmla="*/ 1108985 h 1483468"/>
                <a:gd name="connsiteX54-2669" fmla="*/ 1532106 w 1687748"/>
                <a:gd name="connsiteY54-2670" fmla="*/ 1104090 h 1483468"/>
                <a:gd name="connsiteX55-2671" fmla="*/ 1517515 w 1687748"/>
                <a:gd name="connsiteY55-2672" fmla="*/ 1099226 h 1483468"/>
                <a:gd name="connsiteX56-2673" fmla="*/ 1595336 w 1687748"/>
                <a:gd name="connsiteY56-2674" fmla="*/ 1104090 h 1483468"/>
                <a:gd name="connsiteX57-2675" fmla="*/ 1600199 w 1687748"/>
                <a:gd name="connsiteY57-2676" fmla="*/ 1108953 h 1483468"/>
                <a:gd name="connsiteX58-2677" fmla="*/ 1585608 w 1687748"/>
                <a:gd name="connsiteY58-2678" fmla="*/ 1099226 h 1483468"/>
                <a:gd name="connsiteX59-2679" fmla="*/ 1595337 w 1687748"/>
                <a:gd name="connsiteY59-2680" fmla="*/ 1099225 h 1483468"/>
                <a:gd name="connsiteX60-2681" fmla="*/ 1619655 w 1687748"/>
                <a:gd name="connsiteY60-2682" fmla="*/ 1021404 h 1483468"/>
                <a:gd name="connsiteX61-2683" fmla="*/ 1653702 w 1687748"/>
                <a:gd name="connsiteY61-2684" fmla="*/ 972766 h 1483468"/>
                <a:gd name="connsiteX62-2685" fmla="*/ 1634246 w 1687748"/>
                <a:gd name="connsiteY62-2686" fmla="*/ 953311 h 1483468"/>
                <a:gd name="connsiteX63-2687" fmla="*/ 1653702 w 1687748"/>
                <a:gd name="connsiteY63-2688" fmla="*/ 904672 h 1483468"/>
                <a:gd name="connsiteX64-2689" fmla="*/ 1619655 w 1687748"/>
                <a:gd name="connsiteY64-2690" fmla="*/ 865762 h 1483468"/>
                <a:gd name="connsiteX65-2691" fmla="*/ 1634246 w 1687748"/>
                <a:gd name="connsiteY65-2692" fmla="*/ 826851 h 1483468"/>
                <a:gd name="connsiteX66-2693" fmla="*/ 1634246 w 1687748"/>
                <a:gd name="connsiteY66-2694" fmla="*/ 826851 h 1483468"/>
                <a:gd name="connsiteX67-2695" fmla="*/ 1663429 w 1687748"/>
                <a:gd name="connsiteY67-2696" fmla="*/ 778213 h 1483468"/>
                <a:gd name="connsiteX68-2697" fmla="*/ 1678021 w 1687748"/>
                <a:gd name="connsiteY68-2698" fmla="*/ 724711 h 1483468"/>
                <a:gd name="connsiteX69-2699" fmla="*/ 1687748 w 1687748"/>
                <a:gd name="connsiteY69-2700" fmla="*/ 705255 h 1483468"/>
                <a:gd name="connsiteX70-2701" fmla="*/ 1648838 w 1687748"/>
                <a:gd name="connsiteY70-2702" fmla="*/ 700391 h 1483468"/>
                <a:gd name="connsiteX71-2703" fmla="*/ 1682885 w 1687748"/>
                <a:gd name="connsiteY71-2704" fmla="*/ 676072 h 1483468"/>
                <a:gd name="connsiteX72-2705" fmla="*/ 1624519 w 1687748"/>
                <a:gd name="connsiteY72-2706" fmla="*/ 646889 h 1483468"/>
                <a:gd name="connsiteX73-2707" fmla="*/ 1619655 w 1687748"/>
                <a:gd name="connsiteY73-2708" fmla="*/ 617706 h 1483468"/>
                <a:gd name="connsiteX74-2709" fmla="*/ 1619655 w 1687748"/>
                <a:gd name="connsiteY74-2710" fmla="*/ 578796 h 1483468"/>
                <a:gd name="connsiteX75-2711" fmla="*/ 1614791 w 1687748"/>
                <a:gd name="connsiteY75-2712" fmla="*/ 530157 h 1483468"/>
                <a:gd name="connsiteX76-2713" fmla="*/ 1609927 w 1687748"/>
                <a:gd name="connsiteY76-2714" fmla="*/ 496111 h 1483468"/>
                <a:gd name="connsiteX77-2715" fmla="*/ 1541834 w 1687748"/>
                <a:gd name="connsiteY77-2716" fmla="*/ 539885 h 1483468"/>
                <a:gd name="connsiteX78-2717" fmla="*/ 1468876 w 1687748"/>
                <a:gd name="connsiteY78-2718" fmla="*/ 612843 h 1483468"/>
                <a:gd name="connsiteX79-2719" fmla="*/ 1395919 w 1687748"/>
                <a:gd name="connsiteY79-2720" fmla="*/ 661481 h 1483468"/>
                <a:gd name="connsiteX80-2721" fmla="*/ 1400783 w 1687748"/>
                <a:gd name="connsiteY80-2722" fmla="*/ 700391 h 1483468"/>
                <a:gd name="connsiteX81-2723" fmla="*/ 1264595 w 1687748"/>
                <a:gd name="connsiteY81-2724" fmla="*/ 763621 h 1483468"/>
                <a:gd name="connsiteX82-2725" fmla="*/ 1220821 w 1687748"/>
                <a:gd name="connsiteY82-2726" fmla="*/ 758757 h 1483468"/>
                <a:gd name="connsiteX83-2727" fmla="*/ 1191638 w 1687748"/>
                <a:gd name="connsiteY83-2728" fmla="*/ 724711 h 1483468"/>
                <a:gd name="connsiteX84-2729" fmla="*/ 1167319 w 1687748"/>
                <a:gd name="connsiteY84-2730" fmla="*/ 695528 h 1483468"/>
                <a:gd name="connsiteX85-2731" fmla="*/ 1167319 w 1687748"/>
                <a:gd name="connsiteY85-2732" fmla="*/ 695528 h 1483468"/>
                <a:gd name="connsiteX86-2733" fmla="*/ 1162455 w 1687748"/>
                <a:gd name="connsiteY86-2734" fmla="*/ 632298 h 1483468"/>
                <a:gd name="connsiteX87-2735" fmla="*/ 1123544 w 1687748"/>
                <a:gd name="connsiteY87-2736" fmla="*/ 593387 h 1483468"/>
                <a:gd name="connsiteX88-2737" fmla="*/ 1070042 w 1687748"/>
                <a:gd name="connsiteY88-2738" fmla="*/ 578796 h 1483468"/>
                <a:gd name="connsiteX89-2739" fmla="*/ 1045723 w 1687748"/>
                <a:gd name="connsiteY89-2740" fmla="*/ 607979 h 1483468"/>
                <a:gd name="connsiteX90-2741" fmla="*/ 1045723 w 1687748"/>
                <a:gd name="connsiteY90-2742" fmla="*/ 607979 h 1483468"/>
                <a:gd name="connsiteX91-2743" fmla="*/ 1026268 w 1687748"/>
                <a:gd name="connsiteY91-2744" fmla="*/ 530157 h 1483468"/>
                <a:gd name="connsiteX92-2745" fmla="*/ 967902 w 1687748"/>
                <a:gd name="connsiteY92-2746" fmla="*/ 539885 h 1483468"/>
                <a:gd name="connsiteX93-2747" fmla="*/ 904672 w 1687748"/>
                <a:gd name="connsiteY93-2748" fmla="*/ 569068 h 1483468"/>
                <a:gd name="connsiteX94-2749" fmla="*/ 909536 w 1687748"/>
                <a:gd name="connsiteY94-2750" fmla="*/ 530157 h 1483468"/>
                <a:gd name="connsiteX95-2751" fmla="*/ 870625 w 1687748"/>
                <a:gd name="connsiteY95-2752" fmla="*/ 525294 h 1483468"/>
                <a:gd name="connsiteX96-2753" fmla="*/ 812259 w 1687748"/>
                <a:gd name="connsiteY96-2754" fmla="*/ 535021 h 1483468"/>
                <a:gd name="connsiteX97-2755" fmla="*/ 783076 w 1687748"/>
                <a:gd name="connsiteY97-2756" fmla="*/ 530157 h 1483468"/>
                <a:gd name="connsiteX98-2757" fmla="*/ 773348 w 1687748"/>
                <a:gd name="connsiteY98-2758" fmla="*/ 515566 h 1483468"/>
                <a:gd name="connsiteX99-2759" fmla="*/ 783076 w 1687748"/>
                <a:gd name="connsiteY99-2760" fmla="*/ 486383 h 1483468"/>
                <a:gd name="connsiteX100-2761" fmla="*/ 783076 w 1687748"/>
                <a:gd name="connsiteY100-2762" fmla="*/ 481519 h 1483468"/>
                <a:gd name="connsiteX101-2763" fmla="*/ 729574 w 1687748"/>
                <a:gd name="connsiteY101-2764" fmla="*/ 447472 h 1483468"/>
                <a:gd name="connsiteX102-2765" fmla="*/ 729574 w 1687748"/>
                <a:gd name="connsiteY102-2766" fmla="*/ 447472 h 1483468"/>
                <a:gd name="connsiteX103-2767" fmla="*/ 710119 w 1687748"/>
                <a:gd name="connsiteY103-2768" fmla="*/ 413426 h 1483468"/>
                <a:gd name="connsiteX104-2769" fmla="*/ 695527 w 1687748"/>
                <a:gd name="connsiteY104-2770" fmla="*/ 369651 h 1483468"/>
                <a:gd name="connsiteX105-2771" fmla="*/ 695527 w 1687748"/>
                <a:gd name="connsiteY105-2772" fmla="*/ 369651 h 1483468"/>
                <a:gd name="connsiteX106-2773" fmla="*/ 632297 w 1687748"/>
                <a:gd name="connsiteY106-2774" fmla="*/ 311285 h 1483468"/>
                <a:gd name="connsiteX107-2775" fmla="*/ 612842 w 1687748"/>
                <a:gd name="connsiteY107-2776" fmla="*/ 262647 h 1483468"/>
                <a:gd name="connsiteX108-2777" fmla="*/ 622570 w 1687748"/>
                <a:gd name="connsiteY108-2778" fmla="*/ 218872 h 1483468"/>
                <a:gd name="connsiteX109-2779" fmla="*/ 569068 w 1687748"/>
                <a:gd name="connsiteY109-2780" fmla="*/ 160506 h 1483468"/>
                <a:gd name="connsiteX110-2781" fmla="*/ 535021 w 1687748"/>
                <a:gd name="connsiteY110-2782" fmla="*/ 111868 h 1483468"/>
                <a:gd name="connsiteX111-2783" fmla="*/ 530157 w 1687748"/>
                <a:gd name="connsiteY111-2784" fmla="*/ 111868 h 1483468"/>
                <a:gd name="connsiteX112-2785" fmla="*/ 432880 w 1687748"/>
                <a:gd name="connsiteY112-2786" fmla="*/ 43774 h 1483468"/>
                <a:gd name="connsiteX113-2787" fmla="*/ 389106 w 1687748"/>
                <a:gd name="connsiteY113-2788" fmla="*/ 34047 h 1483468"/>
                <a:gd name="connsiteX114-2789" fmla="*/ 330740 w 1687748"/>
                <a:gd name="connsiteY114-2790" fmla="*/ 48638 h 1483468"/>
                <a:gd name="connsiteX115-2791" fmla="*/ 252919 w 1687748"/>
                <a:gd name="connsiteY115-2792" fmla="*/ 48638 h 1483468"/>
                <a:gd name="connsiteX116-2793" fmla="*/ 252919 w 1687748"/>
                <a:gd name="connsiteY116-2794" fmla="*/ 48638 h 1483468"/>
                <a:gd name="connsiteX117-2795" fmla="*/ 243191 w 1687748"/>
                <a:gd name="connsiteY117-2796" fmla="*/ 0 h 1483468"/>
                <a:gd name="connsiteX118-2797" fmla="*/ 170234 w 1687748"/>
                <a:gd name="connsiteY118-2798" fmla="*/ 9728 h 1483468"/>
                <a:gd name="connsiteX119-2799" fmla="*/ 102140 w 1687748"/>
                <a:gd name="connsiteY119-2800" fmla="*/ 48638 h 1483468"/>
                <a:gd name="connsiteX120-2801" fmla="*/ 53502 w 1687748"/>
                <a:gd name="connsiteY120-2802" fmla="*/ 82685 h 1483468"/>
                <a:gd name="connsiteX121-2803" fmla="*/ 0 w 1687748"/>
                <a:gd name="connsiteY121-2804" fmla="*/ 150779 h 1483468"/>
                <a:gd name="connsiteX122-2805" fmla="*/ 92412 w 1687748"/>
                <a:gd name="connsiteY122-2806" fmla="*/ 418289 h 1483468"/>
                <a:gd name="connsiteX123-2807" fmla="*/ 126459 w 1687748"/>
                <a:gd name="connsiteY123-2808" fmla="*/ 452336 h 1483468"/>
                <a:gd name="connsiteX124-2809" fmla="*/ 141051 w 1687748"/>
                <a:gd name="connsiteY124-2810" fmla="*/ 462064 h 1483468"/>
                <a:gd name="connsiteX125-2811" fmla="*/ 141051 w 1687748"/>
                <a:gd name="connsiteY125-2812" fmla="*/ 471791 h 1483468"/>
                <a:gd name="connsiteX126-2813" fmla="*/ 194553 w 1687748"/>
                <a:gd name="connsiteY126-2814" fmla="*/ 870626 h 1483468"/>
                <a:gd name="connsiteX127-2815" fmla="*/ 452336 w 1687748"/>
                <a:gd name="connsiteY127-2816" fmla="*/ 1191638 h 1483468"/>
                <a:gd name="connsiteX0-2817" fmla="*/ 452336 w 1687748"/>
                <a:gd name="connsiteY0-2818" fmla="*/ 1191638 h 1483468"/>
                <a:gd name="connsiteX1-2819" fmla="*/ 520429 w 1687748"/>
                <a:gd name="connsiteY1-2820" fmla="*/ 1167319 h 1483468"/>
                <a:gd name="connsiteX2-2821" fmla="*/ 549612 w 1687748"/>
                <a:gd name="connsiteY2-2822" fmla="*/ 1201366 h 1483468"/>
                <a:gd name="connsiteX3-2823" fmla="*/ 564204 w 1687748"/>
                <a:gd name="connsiteY3-2824" fmla="*/ 1250004 h 1483468"/>
                <a:gd name="connsiteX4-2825" fmla="*/ 612842 w 1687748"/>
                <a:gd name="connsiteY4-2826" fmla="*/ 1293779 h 1483468"/>
                <a:gd name="connsiteX5-2827" fmla="*/ 671208 w 1687748"/>
                <a:gd name="connsiteY5-2828" fmla="*/ 1298643 h 1483468"/>
                <a:gd name="connsiteX6-2829" fmla="*/ 690663 w 1687748"/>
                <a:gd name="connsiteY6-2830" fmla="*/ 1274323 h 1483468"/>
                <a:gd name="connsiteX7-2831" fmla="*/ 729574 w 1687748"/>
                <a:gd name="connsiteY7-2832" fmla="*/ 1245140 h 1483468"/>
                <a:gd name="connsiteX8-2833" fmla="*/ 773348 w 1687748"/>
                <a:gd name="connsiteY8-2834" fmla="*/ 1211094 h 1483468"/>
                <a:gd name="connsiteX9-2835" fmla="*/ 812259 w 1687748"/>
                <a:gd name="connsiteY9-2836" fmla="*/ 1220821 h 1483468"/>
                <a:gd name="connsiteX10-2837" fmla="*/ 812259 w 1687748"/>
                <a:gd name="connsiteY10-2838" fmla="*/ 1250004 h 1483468"/>
                <a:gd name="connsiteX11-2839" fmla="*/ 812259 w 1687748"/>
                <a:gd name="connsiteY11-2840" fmla="*/ 1293779 h 1483468"/>
                <a:gd name="connsiteX12-2841" fmla="*/ 812259 w 1687748"/>
                <a:gd name="connsiteY12-2842" fmla="*/ 1293779 h 1483468"/>
                <a:gd name="connsiteX13-2843" fmla="*/ 885217 w 1687748"/>
                <a:gd name="connsiteY13-2844" fmla="*/ 1274323 h 1483468"/>
                <a:gd name="connsiteX14-2845" fmla="*/ 914400 w 1687748"/>
                <a:gd name="connsiteY14-2846" fmla="*/ 1259732 h 1483468"/>
                <a:gd name="connsiteX15-2847" fmla="*/ 933855 w 1687748"/>
                <a:gd name="connsiteY15-2848" fmla="*/ 1313234 h 1483468"/>
                <a:gd name="connsiteX16-2849" fmla="*/ 997085 w 1687748"/>
                <a:gd name="connsiteY16-2850" fmla="*/ 1337553 h 1483468"/>
                <a:gd name="connsiteX17-2851" fmla="*/ 997085 w 1687748"/>
                <a:gd name="connsiteY17-2852" fmla="*/ 1337553 h 1483468"/>
                <a:gd name="connsiteX18-2853" fmla="*/ 1035995 w 1687748"/>
                <a:gd name="connsiteY18-2854" fmla="*/ 1410511 h 1483468"/>
                <a:gd name="connsiteX19-2855" fmla="*/ 1035995 w 1687748"/>
                <a:gd name="connsiteY19-2856" fmla="*/ 1410511 h 1483468"/>
                <a:gd name="connsiteX20-2857" fmla="*/ 1084634 w 1687748"/>
                <a:gd name="connsiteY20-2858" fmla="*/ 1395919 h 1483468"/>
                <a:gd name="connsiteX21-2859" fmla="*/ 1079770 w 1687748"/>
                <a:gd name="connsiteY21-2860" fmla="*/ 1371600 h 1483468"/>
                <a:gd name="connsiteX22-2861" fmla="*/ 1079770 w 1687748"/>
                <a:gd name="connsiteY22-2862" fmla="*/ 1371600 h 1483468"/>
                <a:gd name="connsiteX23-2863" fmla="*/ 1108953 w 1687748"/>
                <a:gd name="connsiteY23-2864" fmla="*/ 1342417 h 1483468"/>
                <a:gd name="connsiteX24-2865" fmla="*/ 1172183 w 1687748"/>
                <a:gd name="connsiteY24-2866" fmla="*/ 1425102 h 1483468"/>
                <a:gd name="connsiteX25-2867" fmla="*/ 1211093 w 1687748"/>
                <a:gd name="connsiteY25-2868" fmla="*/ 1483468 h 1483468"/>
                <a:gd name="connsiteX26-2869" fmla="*/ 1245140 w 1687748"/>
                <a:gd name="connsiteY26-2870" fmla="*/ 1464013 h 1483468"/>
                <a:gd name="connsiteX27-2871" fmla="*/ 1279187 w 1687748"/>
                <a:gd name="connsiteY27-2872" fmla="*/ 1468877 h 1483468"/>
                <a:gd name="connsiteX28-2873" fmla="*/ 1288914 w 1687748"/>
                <a:gd name="connsiteY28-2874" fmla="*/ 1434830 h 1483468"/>
                <a:gd name="connsiteX29-2875" fmla="*/ 1288914 w 1687748"/>
                <a:gd name="connsiteY29-2876" fmla="*/ 1410511 h 1483468"/>
                <a:gd name="connsiteX30-2877" fmla="*/ 1313234 w 1687748"/>
                <a:gd name="connsiteY30-2878" fmla="*/ 1391055 h 1483468"/>
                <a:gd name="connsiteX31-2879" fmla="*/ 1357008 w 1687748"/>
                <a:gd name="connsiteY31-2880" fmla="*/ 1386191 h 1483468"/>
                <a:gd name="connsiteX32-2881" fmla="*/ 1357008 w 1687748"/>
                <a:gd name="connsiteY32-2882" fmla="*/ 1386191 h 1483468"/>
                <a:gd name="connsiteX33-2883" fmla="*/ 1357008 w 1687748"/>
                <a:gd name="connsiteY33-2884" fmla="*/ 1386191 h 1483468"/>
                <a:gd name="connsiteX34-2885" fmla="*/ 1395919 w 1687748"/>
                <a:gd name="connsiteY34-2886" fmla="*/ 1366736 h 1483468"/>
                <a:gd name="connsiteX35-2887" fmla="*/ 1415374 w 1687748"/>
                <a:gd name="connsiteY35-2888" fmla="*/ 1420238 h 1483468"/>
                <a:gd name="connsiteX36-2889" fmla="*/ 1449421 w 1687748"/>
                <a:gd name="connsiteY36-2890" fmla="*/ 1444557 h 1483468"/>
                <a:gd name="connsiteX37-2891" fmla="*/ 1493195 w 1687748"/>
                <a:gd name="connsiteY37-2892" fmla="*/ 1464013 h 1483468"/>
                <a:gd name="connsiteX38-2893" fmla="*/ 1512651 w 1687748"/>
                <a:gd name="connsiteY38-2894" fmla="*/ 1439694 h 1483468"/>
                <a:gd name="connsiteX39-2895" fmla="*/ 1512651 w 1687748"/>
                <a:gd name="connsiteY39-2896" fmla="*/ 1439694 h 1483468"/>
                <a:gd name="connsiteX40-2897" fmla="*/ 1493195 w 1687748"/>
                <a:gd name="connsiteY40-2898" fmla="*/ 1361872 h 1483468"/>
                <a:gd name="connsiteX41-2899" fmla="*/ 1493195 w 1687748"/>
                <a:gd name="connsiteY41-2900" fmla="*/ 1361872 h 1483468"/>
                <a:gd name="connsiteX42-2901" fmla="*/ 1468876 w 1687748"/>
                <a:gd name="connsiteY42-2902" fmla="*/ 1327826 h 1483468"/>
                <a:gd name="connsiteX43-2903" fmla="*/ 1439693 w 1687748"/>
                <a:gd name="connsiteY43-2904" fmla="*/ 1293779 h 1483468"/>
                <a:gd name="connsiteX44-2905" fmla="*/ 1444557 w 1687748"/>
                <a:gd name="connsiteY44-2906" fmla="*/ 1284051 h 1483468"/>
                <a:gd name="connsiteX45-2907" fmla="*/ 1444557 w 1687748"/>
                <a:gd name="connsiteY45-2908" fmla="*/ 1245140 h 1483468"/>
                <a:gd name="connsiteX46-2909" fmla="*/ 1429966 w 1687748"/>
                <a:gd name="connsiteY46-2910" fmla="*/ 1220821 h 1483468"/>
                <a:gd name="connsiteX47-2911" fmla="*/ 1400783 w 1687748"/>
                <a:gd name="connsiteY47-2912" fmla="*/ 1191638 h 1483468"/>
                <a:gd name="connsiteX48-2913" fmla="*/ 1400783 w 1687748"/>
                <a:gd name="connsiteY48-2914" fmla="*/ 1191638 h 1483468"/>
                <a:gd name="connsiteX49-2915" fmla="*/ 1444557 w 1687748"/>
                <a:gd name="connsiteY49-2916" fmla="*/ 1138136 h 1483468"/>
                <a:gd name="connsiteX50-2917" fmla="*/ 1464012 w 1687748"/>
                <a:gd name="connsiteY50-2918" fmla="*/ 1157591 h 1483468"/>
                <a:gd name="connsiteX51-2919" fmla="*/ 1483468 w 1687748"/>
                <a:gd name="connsiteY51-2920" fmla="*/ 1104089 h 1483468"/>
                <a:gd name="connsiteX52-2921" fmla="*/ 1522378 w 1687748"/>
                <a:gd name="connsiteY52-2922" fmla="*/ 1118681 h 1483468"/>
                <a:gd name="connsiteX53-2923" fmla="*/ 1579846 w 1687748"/>
                <a:gd name="connsiteY53-2924" fmla="*/ 1108985 h 1483468"/>
                <a:gd name="connsiteX54-2925" fmla="*/ 1532106 w 1687748"/>
                <a:gd name="connsiteY54-2926" fmla="*/ 1104090 h 1483468"/>
                <a:gd name="connsiteX55-2927" fmla="*/ 1517515 w 1687748"/>
                <a:gd name="connsiteY55-2928" fmla="*/ 1099226 h 1483468"/>
                <a:gd name="connsiteX56-2929" fmla="*/ 1595336 w 1687748"/>
                <a:gd name="connsiteY56-2930" fmla="*/ 1104090 h 1483468"/>
                <a:gd name="connsiteX57-2931" fmla="*/ 1600199 w 1687748"/>
                <a:gd name="connsiteY57-2932" fmla="*/ 1108953 h 1483468"/>
                <a:gd name="connsiteX58-2933" fmla="*/ 1585608 w 1687748"/>
                <a:gd name="connsiteY58-2934" fmla="*/ 1099226 h 1483468"/>
                <a:gd name="connsiteX59-2935" fmla="*/ 1612810 w 1687748"/>
                <a:gd name="connsiteY59-2936" fmla="*/ 1099225 h 1483468"/>
                <a:gd name="connsiteX60-2937" fmla="*/ 1619655 w 1687748"/>
                <a:gd name="connsiteY60-2938" fmla="*/ 1021404 h 1483468"/>
                <a:gd name="connsiteX61-2939" fmla="*/ 1653702 w 1687748"/>
                <a:gd name="connsiteY61-2940" fmla="*/ 972766 h 1483468"/>
                <a:gd name="connsiteX62-2941" fmla="*/ 1634246 w 1687748"/>
                <a:gd name="connsiteY62-2942" fmla="*/ 953311 h 1483468"/>
                <a:gd name="connsiteX63-2943" fmla="*/ 1653702 w 1687748"/>
                <a:gd name="connsiteY63-2944" fmla="*/ 904672 h 1483468"/>
                <a:gd name="connsiteX64-2945" fmla="*/ 1619655 w 1687748"/>
                <a:gd name="connsiteY64-2946" fmla="*/ 865762 h 1483468"/>
                <a:gd name="connsiteX65-2947" fmla="*/ 1634246 w 1687748"/>
                <a:gd name="connsiteY65-2948" fmla="*/ 826851 h 1483468"/>
                <a:gd name="connsiteX66-2949" fmla="*/ 1634246 w 1687748"/>
                <a:gd name="connsiteY66-2950" fmla="*/ 826851 h 1483468"/>
                <a:gd name="connsiteX67-2951" fmla="*/ 1663429 w 1687748"/>
                <a:gd name="connsiteY67-2952" fmla="*/ 778213 h 1483468"/>
                <a:gd name="connsiteX68-2953" fmla="*/ 1678021 w 1687748"/>
                <a:gd name="connsiteY68-2954" fmla="*/ 724711 h 1483468"/>
                <a:gd name="connsiteX69-2955" fmla="*/ 1687748 w 1687748"/>
                <a:gd name="connsiteY69-2956" fmla="*/ 705255 h 1483468"/>
                <a:gd name="connsiteX70-2957" fmla="*/ 1648838 w 1687748"/>
                <a:gd name="connsiteY70-2958" fmla="*/ 700391 h 1483468"/>
                <a:gd name="connsiteX71-2959" fmla="*/ 1682885 w 1687748"/>
                <a:gd name="connsiteY71-2960" fmla="*/ 676072 h 1483468"/>
                <a:gd name="connsiteX72-2961" fmla="*/ 1624519 w 1687748"/>
                <a:gd name="connsiteY72-2962" fmla="*/ 646889 h 1483468"/>
                <a:gd name="connsiteX73-2963" fmla="*/ 1619655 w 1687748"/>
                <a:gd name="connsiteY73-2964" fmla="*/ 617706 h 1483468"/>
                <a:gd name="connsiteX74-2965" fmla="*/ 1619655 w 1687748"/>
                <a:gd name="connsiteY74-2966" fmla="*/ 578796 h 1483468"/>
                <a:gd name="connsiteX75-2967" fmla="*/ 1614791 w 1687748"/>
                <a:gd name="connsiteY75-2968" fmla="*/ 530157 h 1483468"/>
                <a:gd name="connsiteX76-2969" fmla="*/ 1609927 w 1687748"/>
                <a:gd name="connsiteY76-2970" fmla="*/ 496111 h 1483468"/>
                <a:gd name="connsiteX77-2971" fmla="*/ 1541834 w 1687748"/>
                <a:gd name="connsiteY77-2972" fmla="*/ 539885 h 1483468"/>
                <a:gd name="connsiteX78-2973" fmla="*/ 1468876 w 1687748"/>
                <a:gd name="connsiteY78-2974" fmla="*/ 612843 h 1483468"/>
                <a:gd name="connsiteX79-2975" fmla="*/ 1395919 w 1687748"/>
                <a:gd name="connsiteY79-2976" fmla="*/ 661481 h 1483468"/>
                <a:gd name="connsiteX80-2977" fmla="*/ 1400783 w 1687748"/>
                <a:gd name="connsiteY80-2978" fmla="*/ 700391 h 1483468"/>
                <a:gd name="connsiteX81-2979" fmla="*/ 1264595 w 1687748"/>
                <a:gd name="connsiteY81-2980" fmla="*/ 763621 h 1483468"/>
                <a:gd name="connsiteX82-2981" fmla="*/ 1220821 w 1687748"/>
                <a:gd name="connsiteY82-2982" fmla="*/ 758757 h 1483468"/>
                <a:gd name="connsiteX83-2983" fmla="*/ 1191638 w 1687748"/>
                <a:gd name="connsiteY83-2984" fmla="*/ 724711 h 1483468"/>
                <a:gd name="connsiteX84-2985" fmla="*/ 1167319 w 1687748"/>
                <a:gd name="connsiteY84-2986" fmla="*/ 695528 h 1483468"/>
                <a:gd name="connsiteX85-2987" fmla="*/ 1167319 w 1687748"/>
                <a:gd name="connsiteY85-2988" fmla="*/ 695528 h 1483468"/>
                <a:gd name="connsiteX86-2989" fmla="*/ 1162455 w 1687748"/>
                <a:gd name="connsiteY86-2990" fmla="*/ 632298 h 1483468"/>
                <a:gd name="connsiteX87-2991" fmla="*/ 1123544 w 1687748"/>
                <a:gd name="connsiteY87-2992" fmla="*/ 593387 h 1483468"/>
                <a:gd name="connsiteX88-2993" fmla="*/ 1070042 w 1687748"/>
                <a:gd name="connsiteY88-2994" fmla="*/ 578796 h 1483468"/>
                <a:gd name="connsiteX89-2995" fmla="*/ 1045723 w 1687748"/>
                <a:gd name="connsiteY89-2996" fmla="*/ 607979 h 1483468"/>
                <a:gd name="connsiteX90-2997" fmla="*/ 1045723 w 1687748"/>
                <a:gd name="connsiteY90-2998" fmla="*/ 607979 h 1483468"/>
                <a:gd name="connsiteX91-2999" fmla="*/ 1026268 w 1687748"/>
                <a:gd name="connsiteY91-3000" fmla="*/ 530157 h 1483468"/>
                <a:gd name="connsiteX92-3001" fmla="*/ 967902 w 1687748"/>
                <a:gd name="connsiteY92-3002" fmla="*/ 539885 h 1483468"/>
                <a:gd name="connsiteX93-3003" fmla="*/ 904672 w 1687748"/>
                <a:gd name="connsiteY93-3004" fmla="*/ 569068 h 1483468"/>
                <a:gd name="connsiteX94-3005" fmla="*/ 909536 w 1687748"/>
                <a:gd name="connsiteY94-3006" fmla="*/ 530157 h 1483468"/>
                <a:gd name="connsiteX95-3007" fmla="*/ 870625 w 1687748"/>
                <a:gd name="connsiteY95-3008" fmla="*/ 525294 h 1483468"/>
                <a:gd name="connsiteX96-3009" fmla="*/ 812259 w 1687748"/>
                <a:gd name="connsiteY96-3010" fmla="*/ 535021 h 1483468"/>
                <a:gd name="connsiteX97-3011" fmla="*/ 783076 w 1687748"/>
                <a:gd name="connsiteY97-3012" fmla="*/ 530157 h 1483468"/>
                <a:gd name="connsiteX98-3013" fmla="*/ 773348 w 1687748"/>
                <a:gd name="connsiteY98-3014" fmla="*/ 515566 h 1483468"/>
                <a:gd name="connsiteX99-3015" fmla="*/ 783076 w 1687748"/>
                <a:gd name="connsiteY99-3016" fmla="*/ 486383 h 1483468"/>
                <a:gd name="connsiteX100-3017" fmla="*/ 783076 w 1687748"/>
                <a:gd name="connsiteY100-3018" fmla="*/ 481519 h 1483468"/>
                <a:gd name="connsiteX101-3019" fmla="*/ 729574 w 1687748"/>
                <a:gd name="connsiteY101-3020" fmla="*/ 447472 h 1483468"/>
                <a:gd name="connsiteX102-3021" fmla="*/ 729574 w 1687748"/>
                <a:gd name="connsiteY102-3022" fmla="*/ 447472 h 1483468"/>
                <a:gd name="connsiteX103-3023" fmla="*/ 710119 w 1687748"/>
                <a:gd name="connsiteY103-3024" fmla="*/ 413426 h 1483468"/>
                <a:gd name="connsiteX104-3025" fmla="*/ 695527 w 1687748"/>
                <a:gd name="connsiteY104-3026" fmla="*/ 369651 h 1483468"/>
                <a:gd name="connsiteX105-3027" fmla="*/ 695527 w 1687748"/>
                <a:gd name="connsiteY105-3028" fmla="*/ 369651 h 1483468"/>
                <a:gd name="connsiteX106-3029" fmla="*/ 632297 w 1687748"/>
                <a:gd name="connsiteY106-3030" fmla="*/ 311285 h 1483468"/>
                <a:gd name="connsiteX107-3031" fmla="*/ 612842 w 1687748"/>
                <a:gd name="connsiteY107-3032" fmla="*/ 262647 h 1483468"/>
                <a:gd name="connsiteX108-3033" fmla="*/ 622570 w 1687748"/>
                <a:gd name="connsiteY108-3034" fmla="*/ 218872 h 1483468"/>
                <a:gd name="connsiteX109-3035" fmla="*/ 569068 w 1687748"/>
                <a:gd name="connsiteY109-3036" fmla="*/ 160506 h 1483468"/>
                <a:gd name="connsiteX110-3037" fmla="*/ 535021 w 1687748"/>
                <a:gd name="connsiteY110-3038" fmla="*/ 111868 h 1483468"/>
                <a:gd name="connsiteX111-3039" fmla="*/ 530157 w 1687748"/>
                <a:gd name="connsiteY111-3040" fmla="*/ 111868 h 1483468"/>
                <a:gd name="connsiteX112-3041" fmla="*/ 432880 w 1687748"/>
                <a:gd name="connsiteY112-3042" fmla="*/ 43774 h 1483468"/>
                <a:gd name="connsiteX113-3043" fmla="*/ 389106 w 1687748"/>
                <a:gd name="connsiteY113-3044" fmla="*/ 34047 h 1483468"/>
                <a:gd name="connsiteX114-3045" fmla="*/ 330740 w 1687748"/>
                <a:gd name="connsiteY114-3046" fmla="*/ 48638 h 1483468"/>
                <a:gd name="connsiteX115-3047" fmla="*/ 252919 w 1687748"/>
                <a:gd name="connsiteY115-3048" fmla="*/ 48638 h 1483468"/>
                <a:gd name="connsiteX116-3049" fmla="*/ 252919 w 1687748"/>
                <a:gd name="connsiteY116-3050" fmla="*/ 48638 h 1483468"/>
                <a:gd name="connsiteX117-3051" fmla="*/ 243191 w 1687748"/>
                <a:gd name="connsiteY117-3052" fmla="*/ 0 h 1483468"/>
                <a:gd name="connsiteX118-3053" fmla="*/ 170234 w 1687748"/>
                <a:gd name="connsiteY118-3054" fmla="*/ 9728 h 1483468"/>
                <a:gd name="connsiteX119-3055" fmla="*/ 102140 w 1687748"/>
                <a:gd name="connsiteY119-3056" fmla="*/ 48638 h 1483468"/>
                <a:gd name="connsiteX120-3057" fmla="*/ 53502 w 1687748"/>
                <a:gd name="connsiteY120-3058" fmla="*/ 82685 h 1483468"/>
                <a:gd name="connsiteX121-3059" fmla="*/ 0 w 1687748"/>
                <a:gd name="connsiteY121-3060" fmla="*/ 150779 h 1483468"/>
                <a:gd name="connsiteX122-3061" fmla="*/ 92412 w 1687748"/>
                <a:gd name="connsiteY122-3062" fmla="*/ 418289 h 1483468"/>
                <a:gd name="connsiteX123-3063" fmla="*/ 126459 w 1687748"/>
                <a:gd name="connsiteY123-3064" fmla="*/ 452336 h 1483468"/>
                <a:gd name="connsiteX124-3065" fmla="*/ 141051 w 1687748"/>
                <a:gd name="connsiteY124-3066" fmla="*/ 462064 h 1483468"/>
                <a:gd name="connsiteX125-3067" fmla="*/ 141051 w 1687748"/>
                <a:gd name="connsiteY125-3068" fmla="*/ 471791 h 1483468"/>
                <a:gd name="connsiteX126-3069" fmla="*/ 194553 w 1687748"/>
                <a:gd name="connsiteY126-3070" fmla="*/ 870626 h 1483468"/>
                <a:gd name="connsiteX127-3071" fmla="*/ 452336 w 1687748"/>
                <a:gd name="connsiteY127-3072" fmla="*/ 1191638 h 1483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Lst>
              <a:rect l="l" t="t" r="r" b="b"/>
              <a:pathLst>
                <a:path w="1687748" h="1483468">
                  <a:moveTo>
                    <a:pt x="452336" y="1191638"/>
                  </a:moveTo>
                  <a:lnTo>
                    <a:pt x="520429" y="1167319"/>
                  </a:lnTo>
                  <a:lnTo>
                    <a:pt x="549612" y="1201366"/>
                  </a:lnTo>
                  <a:lnTo>
                    <a:pt x="564204" y="1250004"/>
                  </a:lnTo>
                  <a:lnTo>
                    <a:pt x="612842" y="1293779"/>
                  </a:lnTo>
                  <a:lnTo>
                    <a:pt x="671208" y="1298643"/>
                  </a:lnTo>
                  <a:lnTo>
                    <a:pt x="690663" y="1274323"/>
                  </a:lnTo>
                  <a:lnTo>
                    <a:pt x="729574" y="1245140"/>
                  </a:lnTo>
                  <a:lnTo>
                    <a:pt x="773348" y="1211094"/>
                  </a:lnTo>
                  <a:lnTo>
                    <a:pt x="812259" y="1220821"/>
                  </a:lnTo>
                  <a:lnTo>
                    <a:pt x="812259" y="1250004"/>
                  </a:lnTo>
                  <a:lnTo>
                    <a:pt x="812259" y="1293779"/>
                  </a:lnTo>
                  <a:lnTo>
                    <a:pt x="812259" y="1293779"/>
                  </a:lnTo>
                  <a:lnTo>
                    <a:pt x="885217" y="1274323"/>
                  </a:lnTo>
                  <a:lnTo>
                    <a:pt x="914400" y="1259732"/>
                  </a:lnTo>
                  <a:lnTo>
                    <a:pt x="933855" y="1313234"/>
                  </a:lnTo>
                  <a:lnTo>
                    <a:pt x="997085" y="1337553"/>
                  </a:lnTo>
                  <a:lnTo>
                    <a:pt x="997085" y="1337553"/>
                  </a:lnTo>
                  <a:lnTo>
                    <a:pt x="1035995" y="1410511"/>
                  </a:lnTo>
                  <a:lnTo>
                    <a:pt x="1035995" y="1410511"/>
                  </a:lnTo>
                  <a:lnTo>
                    <a:pt x="1084634" y="1395919"/>
                  </a:lnTo>
                  <a:lnTo>
                    <a:pt x="1079770" y="1371600"/>
                  </a:lnTo>
                  <a:lnTo>
                    <a:pt x="1079770" y="1371600"/>
                  </a:lnTo>
                  <a:lnTo>
                    <a:pt x="1108953" y="1342417"/>
                  </a:lnTo>
                  <a:lnTo>
                    <a:pt x="1172183" y="1425102"/>
                  </a:lnTo>
                  <a:lnTo>
                    <a:pt x="1211093" y="1483468"/>
                  </a:lnTo>
                  <a:lnTo>
                    <a:pt x="1245140" y="1464013"/>
                  </a:lnTo>
                  <a:lnTo>
                    <a:pt x="1279187" y="1468877"/>
                  </a:lnTo>
                  <a:lnTo>
                    <a:pt x="1288914" y="1434830"/>
                  </a:lnTo>
                  <a:lnTo>
                    <a:pt x="1288914" y="1410511"/>
                  </a:lnTo>
                  <a:lnTo>
                    <a:pt x="1313234" y="1391055"/>
                  </a:lnTo>
                  <a:lnTo>
                    <a:pt x="1357008" y="1386191"/>
                  </a:lnTo>
                  <a:lnTo>
                    <a:pt x="1357008" y="1386191"/>
                  </a:lnTo>
                  <a:lnTo>
                    <a:pt x="1357008" y="1386191"/>
                  </a:lnTo>
                  <a:lnTo>
                    <a:pt x="1395919" y="1366736"/>
                  </a:lnTo>
                  <a:lnTo>
                    <a:pt x="1415374" y="1420238"/>
                  </a:lnTo>
                  <a:lnTo>
                    <a:pt x="1449421" y="1444557"/>
                  </a:lnTo>
                  <a:lnTo>
                    <a:pt x="1493195" y="1464013"/>
                  </a:lnTo>
                  <a:lnTo>
                    <a:pt x="1512651" y="1439694"/>
                  </a:lnTo>
                  <a:lnTo>
                    <a:pt x="1512651" y="1439694"/>
                  </a:lnTo>
                  <a:lnTo>
                    <a:pt x="1493195" y="1361872"/>
                  </a:lnTo>
                  <a:lnTo>
                    <a:pt x="1493195" y="1361872"/>
                  </a:lnTo>
                  <a:lnTo>
                    <a:pt x="1468876" y="1327826"/>
                  </a:lnTo>
                  <a:lnTo>
                    <a:pt x="1439693" y="1293779"/>
                  </a:lnTo>
                  <a:lnTo>
                    <a:pt x="1444557" y="1284051"/>
                  </a:lnTo>
                  <a:lnTo>
                    <a:pt x="1444557" y="1245140"/>
                  </a:lnTo>
                  <a:lnTo>
                    <a:pt x="1429966" y="1220821"/>
                  </a:lnTo>
                  <a:lnTo>
                    <a:pt x="1400783" y="1191638"/>
                  </a:lnTo>
                  <a:lnTo>
                    <a:pt x="1400783" y="1191638"/>
                  </a:lnTo>
                  <a:lnTo>
                    <a:pt x="1444557" y="1138136"/>
                  </a:lnTo>
                  <a:lnTo>
                    <a:pt x="1464012" y="1157591"/>
                  </a:lnTo>
                  <a:lnTo>
                    <a:pt x="1483468" y="1104089"/>
                  </a:lnTo>
                  <a:lnTo>
                    <a:pt x="1522378" y="1118681"/>
                  </a:lnTo>
                  <a:lnTo>
                    <a:pt x="1579846" y="1108985"/>
                  </a:lnTo>
                  <a:cubicBezTo>
                    <a:pt x="1563933" y="1107353"/>
                    <a:pt x="1542494" y="1105716"/>
                    <a:pt x="1532106" y="1104090"/>
                  </a:cubicBezTo>
                  <a:cubicBezTo>
                    <a:pt x="1521718" y="1102464"/>
                    <a:pt x="1506977" y="1099226"/>
                    <a:pt x="1517515" y="1099226"/>
                  </a:cubicBezTo>
                  <a:cubicBezTo>
                    <a:pt x="1528053" y="1099226"/>
                    <a:pt x="1526576" y="1123734"/>
                    <a:pt x="1595336" y="1104090"/>
                  </a:cubicBezTo>
                  <a:cubicBezTo>
                    <a:pt x="1603442" y="1099226"/>
                    <a:pt x="1601820" y="1109764"/>
                    <a:pt x="1600199" y="1108953"/>
                  </a:cubicBezTo>
                  <a:cubicBezTo>
                    <a:pt x="1598578" y="1108142"/>
                    <a:pt x="1583506" y="1100847"/>
                    <a:pt x="1585608" y="1099226"/>
                  </a:cubicBezTo>
                  <a:cubicBezTo>
                    <a:pt x="1587710" y="1097605"/>
                    <a:pt x="1606325" y="1097604"/>
                    <a:pt x="1612810" y="1099225"/>
                  </a:cubicBezTo>
                  <a:lnTo>
                    <a:pt x="1619655" y="1021404"/>
                  </a:lnTo>
                  <a:lnTo>
                    <a:pt x="1653702" y="972766"/>
                  </a:lnTo>
                  <a:lnTo>
                    <a:pt x="1634246" y="953311"/>
                  </a:lnTo>
                  <a:lnTo>
                    <a:pt x="1653702" y="904672"/>
                  </a:lnTo>
                  <a:lnTo>
                    <a:pt x="1619655" y="865762"/>
                  </a:lnTo>
                  <a:lnTo>
                    <a:pt x="1634246" y="826851"/>
                  </a:lnTo>
                  <a:lnTo>
                    <a:pt x="1634246" y="826851"/>
                  </a:lnTo>
                  <a:lnTo>
                    <a:pt x="1663429" y="778213"/>
                  </a:lnTo>
                  <a:lnTo>
                    <a:pt x="1678021" y="724711"/>
                  </a:lnTo>
                  <a:lnTo>
                    <a:pt x="1687748" y="705255"/>
                  </a:lnTo>
                  <a:lnTo>
                    <a:pt x="1648838" y="700391"/>
                  </a:lnTo>
                  <a:lnTo>
                    <a:pt x="1682885" y="676072"/>
                  </a:lnTo>
                  <a:lnTo>
                    <a:pt x="1624519" y="646889"/>
                  </a:lnTo>
                  <a:lnTo>
                    <a:pt x="1619655" y="617706"/>
                  </a:lnTo>
                  <a:lnTo>
                    <a:pt x="1619655" y="578796"/>
                  </a:lnTo>
                  <a:lnTo>
                    <a:pt x="1614791" y="530157"/>
                  </a:lnTo>
                  <a:lnTo>
                    <a:pt x="1609927" y="496111"/>
                  </a:lnTo>
                  <a:lnTo>
                    <a:pt x="1541834" y="539885"/>
                  </a:lnTo>
                  <a:lnTo>
                    <a:pt x="1468876" y="612843"/>
                  </a:lnTo>
                  <a:lnTo>
                    <a:pt x="1395919" y="661481"/>
                  </a:lnTo>
                  <a:lnTo>
                    <a:pt x="1400783" y="700391"/>
                  </a:lnTo>
                  <a:lnTo>
                    <a:pt x="1264595" y="763621"/>
                  </a:lnTo>
                  <a:lnTo>
                    <a:pt x="1220821" y="758757"/>
                  </a:lnTo>
                  <a:lnTo>
                    <a:pt x="1191638" y="724711"/>
                  </a:lnTo>
                  <a:lnTo>
                    <a:pt x="1167319" y="695528"/>
                  </a:lnTo>
                  <a:lnTo>
                    <a:pt x="1167319" y="695528"/>
                  </a:lnTo>
                  <a:lnTo>
                    <a:pt x="1162455" y="632298"/>
                  </a:lnTo>
                  <a:lnTo>
                    <a:pt x="1123544" y="593387"/>
                  </a:lnTo>
                  <a:lnTo>
                    <a:pt x="1070042" y="578796"/>
                  </a:lnTo>
                  <a:lnTo>
                    <a:pt x="1045723" y="607979"/>
                  </a:lnTo>
                  <a:lnTo>
                    <a:pt x="1045723" y="607979"/>
                  </a:lnTo>
                  <a:lnTo>
                    <a:pt x="1026268" y="530157"/>
                  </a:lnTo>
                  <a:lnTo>
                    <a:pt x="967902" y="539885"/>
                  </a:lnTo>
                  <a:lnTo>
                    <a:pt x="904672" y="569068"/>
                  </a:lnTo>
                  <a:lnTo>
                    <a:pt x="909536" y="530157"/>
                  </a:lnTo>
                  <a:lnTo>
                    <a:pt x="870625" y="525294"/>
                  </a:lnTo>
                  <a:lnTo>
                    <a:pt x="812259" y="535021"/>
                  </a:lnTo>
                  <a:lnTo>
                    <a:pt x="783076" y="530157"/>
                  </a:lnTo>
                  <a:lnTo>
                    <a:pt x="773348" y="515566"/>
                  </a:lnTo>
                  <a:lnTo>
                    <a:pt x="783076" y="486383"/>
                  </a:lnTo>
                  <a:lnTo>
                    <a:pt x="783076" y="481519"/>
                  </a:lnTo>
                  <a:lnTo>
                    <a:pt x="729574" y="447472"/>
                  </a:lnTo>
                  <a:lnTo>
                    <a:pt x="729574" y="447472"/>
                  </a:lnTo>
                  <a:lnTo>
                    <a:pt x="710119" y="413426"/>
                  </a:lnTo>
                  <a:lnTo>
                    <a:pt x="695527" y="369651"/>
                  </a:lnTo>
                  <a:lnTo>
                    <a:pt x="695527" y="369651"/>
                  </a:lnTo>
                  <a:lnTo>
                    <a:pt x="632297" y="311285"/>
                  </a:lnTo>
                  <a:lnTo>
                    <a:pt x="612842" y="262647"/>
                  </a:lnTo>
                  <a:lnTo>
                    <a:pt x="622570" y="218872"/>
                  </a:lnTo>
                  <a:lnTo>
                    <a:pt x="569068" y="160506"/>
                  </a:lnTo>
                  <a:cubicBezTo>
                    <a:pt x="554615" y="121965"/>
                    <a:pt x="565460" y="124044"/>
                    <a:pt x="535021" y="111868"/>
                  </a:cubicBezTo>
                  <a:cubicBezTo>
                    <a:pt x="533516" y="111266"/>
                    <a:pt x="531778" y="111868"/>
                    <a:pt x="530157" y="111868"/>
                  </a:cubicBezTo>
                  <a:lnTo>
                    <a:pt x="432880" y="43774"/>
                  </a:lnTo>
                  <a:lnTo>
                    <a:pt x="389106" y="34047"/>
                  </a:lnTo>
                  <a:lnTo>
                    <a:pt x="330740" y="48638"/>
                  </a:lnTo>
                  <a:lnTo>
                    <a:pt x="252919" y="48638"/>
                  </a:lnTo>
                  <a:lnTo>
                    <a:pt x="252919" y="48638"/>
                  </a:lnTo>
                  <a:lnTo>
                    <a:pt x="243191" y="0"/>
                  </a:lnTo>
                  <a:lnTo>
                    <a:pt x="170234" y="9728"/>
                  </a:lnTo>
                  <a:lnTo>
                    <a:pt x="102140" y="48638"/>
                  </a:lnTo>
                  <a:lnTo>
                    <a:pt x="53502" y="82685"/>
                  </a:lnTo>
                  <a:lnTo>
                    <a:pt x="0" y="150779"/>
                  </a:lnTo>
                  <a:lnTo>
                    <a:pt x="92412" y="418289"/>
                  </a:lnTo>
                  <a:cubicBezTo>
                    <a:pt x="103761" y="429638"/>
                    <a:pt x="114529" y="441599"/>
                    <a:pt x="126459" y="452336"/>
                  </a:cubicBezTo>
                  <a:cubicBezTo>
                    <a:pt x="130804" y="456247"/>
                    <a:pt x="137543" y="457387"/>
                    <a:pt x="141051" y="462064"/>
                  </a:cubicBezTo>
                  <a:cubicBezTo>
                    <a:pt x="142996" y="464658"/>
                    <a:pt x="141051" y="468549"/>
                    <a:pt x="141051" y="471791"/>
                  </a:cubicBezTo>
                  <a:lnTo>
                    <a:pt x="194553" y="870626"/>
                  </a:lnTo>
                  <a:lnTo>
                    <a:pt x="452336" y="1191638"/>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任意多边形 50"/>
            <p:cNvSpPr/>
            <p:nvPr/>
          </p:nvSpPr>
          <p:spPr>
            <a:xfrm>
              <a:off x="8572500" y="5126567"/>
              <a:ext cx="245533" cy="588433"/>
            </a:xfrm>
            <a:custGeom>
              <a:avLst/>
              <a:gdLst>
                <a:gd name="connsiteX0" fmla="*/ 122767 w 245533"/>
                <a:gd name="connsiteY0" fmla="*/ 588433 h 588433"/>
                <a:gd name="connsiteX1" fmla="*/ 76200 w 245533"/>
                <a:gd name="connsiteY1" fmla="*/ 520700 h 588433"/>
                <a:gd name="connsiteX2" fmla="*/ 76200 w 245533"/>
                <a:gd name="connsiteY2" fmla="*/ 520700 h 588433"/>
                <a:gd name="connsiteX3" fmla="*/ 38100 w 245533"/>
                <a:gd name="connsiteY3" fmla="*/ 508000 h 588433"/>
                <a:gd name="connsiteX4" fmla="*/ 29633 w 245533"/>
                <a:gd name="connsiteY4" fmla="*/ 457200 h 588433"/>
                <a:gd name="connsiteX5" fmla="*/ 0 w 245533"/>
                <a:gd name="connsiteY5" fmla="*/ 440266 h 588433"/>
                <a:gd name="connsiteX6" fmla="*/ 0 w 245533"/>
                <a:gd name="connsiteY6" fmla="*/ 406400 h 588433"/>
                <a:gd name="connsiteX7" fmla="*/ 0 w 245533"/>
                <a:gd name="connsiteY7" fmla="*/ 406400 h 588433"/>
                <a:gd name="connsiteX8" fmla="*/ 33867 w 245533"/>
                <a:gd name="connsiteY8" fmla="*/ 364066 h 588433"/>
                <a:gd name="connsiteX9" fmla="*/ 25400 w 245533"/>
                <a:gd name="connsiteY9" fmla="*/ 317500 h 588433"/>
                <a:gd name="connsiteX10" fmla="*/ 8467 w 245533"/>
                <a:gd name="connsiteY10" fmla="*/ 266700 h 588433"/>
                <a:gd name="connsiteX11" fmla="*/ 42333 w 245533"/>
                <a:gd name="connsiteY11" fmla="*/ 245533 h 588433"/>
                <a:gd name="connsiteX12" fmla="*/ 42333 w 245533"/>
                <a:gd name="connsiteY12" fmla="*/ 245533 h 588433"/>
                <a:gd name="connsiteX13" fmla="*/ 59267 w 245533"/>
                <a:gd name="connsiteY13" fmla="*/ 186266 h 588433"/>
                <a:gd name="connsiteX14" fmla="*/ 63500 w 245533"/>
                <a:gd name="connsiteY14" fmla="*/ 143933 h 588433"/>
                <a:gd name="connsiteX15" fmla="*/ 88900 w 245533"/>
                <a:gd name="connsiteY15" fmla="*/ 118533 h 588433"/>
                <a:gd name="connsiteX16" fmla="*/ 105833 w 245533"/>
                <a:gd name="connsiteY16" fmla="*/ 76200 h 588433"/>
                <a:gd name="connsiteX17" fmla="*/ 143933 w 245533"/>
                <a:gd name="connsiteY17" fmla="*/ 38100 h 588433"/>
                <a:gd name="connsiteX18" fmla="*/ 194733 w 245533"/>
                <a:gd name="connsiteY18" fmla="*/ 0 h 588433"/>
                <a:gd name="connsiteX19" fmla="*/ 237067 w 245533"/>
                <a:gd name="connsiteY19" fmla="*/ 25400 h 588433"/>
                <a:gd name="connsiteX20" fmla="*/ 245533 w 245533"/>
                <a:gd name="connsiteY20" fmla="*/ 50800 h 588433"/>
                <a:gd name="connsiteX21" fmla="*/ 194733 w 245533"/>
                <a:gd name="connsiteY21" fmla="*/ 55033 h 588433"/>
                <a:gd name="connsiteX22" fmla="*/ 194733 w 245533"/>
                <a:gd name="connsiteY22" fmla="*/ 84666 h 588433"/>
                <a:gd name="connsiteX23" fmla="*/ 194733 w 245533"/>
                <a:gd name="connsiteY23" fmla="*/ 84666 h 588433"/>
                <a:gd name="connsiteX24" fmla="*/ 211667 w 245533"/>
                <a:gd name="connsiteY24" fmla="*/ 148166 h 588433"/>
                <a:gd name="connsiteX25" fmla="*/ 207433 w 245533"/>
                <a:gd name="connsiteY25" fmla="*/ 190500 h 588433"/>
                <a:gd name="connsiteX26" fmla="*/ 228600 w 245533"/>
                <a:gd name="connsiteY26" fmla="*/ 241300 h 588433"/>
                <a:gd name="connsiteX27" fmla="*/ 224367 w 245533"/>
                <a:gd name="connsiteY27" fmla="*/ 279400 h 588433"/>
                <a:gd name="connsiteX28" fmla="*/ 182033 w 245533"/>
                <a:gd name="connsiteY28" fmla="*/ 368300 h 588433"/>
                <a:gd name="connsiteX29" fmla="*/ 156633 w 245533"/>
                <a:gd name="connsiteY29" fmla="*/ 385233 h 588433"/>
                <a:gd name="connsiteX30" fmla="*/ 139700 w 245533"/>
                <a:gd name="connsiteY30" fmla="*/ 423333 h 588433"/>
                <a:gd name="connsiteX31" fmla="*/ 148167 w 245533"/>
                <a:gd name="connsiteY31" fmla="*/ 469900 h 588433"/>
                <a:gd name="connsiteX32" fmla="*/ 122767 w 245533"/>
                <a:gd name="connsiteY32" fmla="*/ 588433 h 58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5533" h="588433">
                  <a:moveTo>
                    <a:pt x="122767" y="588433"/>
                  </a:moveTo>
                  <a:lnTo>
                    <a:pt x="76200" y="520700"/>
                  </a:lnTo>
                  <a:lnTo>
                    <a:pt x="76200" y="520700"/>
                  </a:lnTo>
                  <a:lnTo>
                    <a:pt x="38100" y="508000"/>
                  </a:lnTo>
                  <a:lnTo>
                    <a:pt x="29633" y="457200"/>
                  </a:lnTo>
                  <a:lnTo>
                    <a:pt x="0" y="440266"/>
                  </a:lnTo>
                  <a:lnTo>
                    <a:pt x="0" y="406400"/>
                  </a:lnTo>
                  <a:lnTo>
                    <a:pt x="0" y="406400"/>
                  </a:lnTo>
                  <a:lnTo>
                    <a:pt x="33867" y="364066"/>
                  </a:lnTo>
                  <a:lnTo>
                    <a:pt x="25400" y="317500"/>
                  </a:lnTo>
                  <a:lnTo>
                    <a:pt x="8467" y="266700"/>
                  </a:lnTo>
                  <a:lnTo>
                    <a:pt x="42333" y="245533"/>
                  </a:lnTo>
                  <a:lnTo>
                    <a:pt x="42333" y="245533"/>
                  </a:lnTo>
                  <a:lnTo>
                    <a:pt x="59267" y="186266"/>
                  </a:lnTo>
                  <a:lnTo>
                    <a:pt x="63500" y="143933"/>
                  </a:lnTo>
                  <a:lnTo>
                    <a:pt x="88900" y="118533"/>
                  </a:lnTo>
                  <a:lnTo>
                    <a:pt x="105833" y="76200"/>
                  </a:lnTo>
                  <a:lnTo>
                    <a:pt x="143933" y="38100"/>
                  </a:lnTo>
                  <a:lnTo>
                    <a:pt x="194733" y="0"/>
                  </a:lnTo>
                  <a:lnTo>
                    <a:pt x="237067" y="25400"/>
                  </a:lnTo>
                  <a:lnTo>
                    <a:pt x="245533" y="50800"/>
                  </a:lnTo>
                  <a:lnTo>
                    <a:pt x="194733" y="55033"/>
                  </a:lnTo>
                  <a:lnTo>
                    <a:pt x="194733" y="84666"/>
                  </a:lnTo>
                  <a:lnTo>
                    <a:pt x="194733" y="84666"/>
                  </a:lnTo>
                  <a:lnTo>
                    <a:pt x="211667" y="148166"/>
                  </a:lnTo>
                  <a:lnTo>
                    <a:pt x="207433" y="190500"/>
                  </a:lnTo>
                  <a:lnTo>
                    <a:pt x="228600" y="241300"/>
                  </a:lnTo>
                  <a:lnTo>
                    <a:pt x="224367" y="279400"/>
                  </a:lnTo>
                  <a:lnTo>
                    <a:pt x="182033" y="368300"/>
                  </a:lnTo>
                  <a:lnTo>
                    <a:pt x="156633" y="385233"/>
                  </a:lnTo>
                  <a:lnTo>
                    <a:pt x="139700" y="423333"/>
                  </a:lnTo>
                  <a:lnTo>
                    <a:pt x="148167" y="469900"/>
                  </a:lnTo>
                  <a:lnTo>
                    <a:pt x="122767" y="588433"/>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任意多边形 51"/>
            <p:cNvSpPr/>
            <p:nvPr/>
          </p:nvSpPr>
          <p:spPr>
            <a:xfrm>
              <a:off x="7890933" y="4665133"/>
              <a:ext cx="660400" cy="825500"/>
            </a:xfrm>
            <a:custGeom>
              <a:avLst/>
              <a:gdLst>
                <a:gd name="connsiteX0" fmla="*/ 220134 w 660400"/>
                <a:gd name="connsiteY0" fmla="*/ 825500 h 825500"/>
                <a:gd name="connsiteX1" fmla="*/ 270934 w 660400"/>
                <a:gd name="connsiteY1" fmla="*/ 817034 h 825500"/>
                <a:gd name="connsiteX2" fmla="*/ 309034 w 660400"/>
                <a:gd name="connsiteY2" fmla="*/ 778934 h 825500"/>
                <a:gd name="connsiteX3" fmla="*/ 342900 w 660400"/>
                <a:gd name="connsiteY3" fmla="*/ 728134 h 825500"/>
                <a:gd name="connsiteX4" fmla="*/ 342900 w 660400"/>
                <a:gd name="connsiteY4" fmla="*/ 728134 h 825500"/>
                <a:gd name="connsiteX5" fmla="*/ 376767 w 660400"/>
                <a:gd name="connsiteY5" fmla="*/ 685800 h 825500"/>
                <a:gd name="connsiteX6" fmla="*/ 414867 w 660400"/>
                <a:gd name="connsiteY6" fmla="*/ 694267 h 825500"/>
                <a:gd name="connsiteX7" fmla="*/ 397934 w 660400"/>
                <a:gd name="connsiteY7" fmla="*/ 651934 h 825500"/>
                <a:gd name="connsiteX8" fmla="*/ 389467 w 660400"/>
                <a:gd name="connsiteY8" fmla="*/ 630767 h 825500"/>
                <a:gd name="connsiteX9" fmla="*/ 389467 w 660400"/>
                <a:gd name="connsiteY9" fmla="*/ 630767 h 825500"/>
                <a:gd name="connsiteX10" fmla="*/ 444500 w 660400"/>
                <a:gd name="connsiteY10" fmla="*/ 622300 h 825500"/>
                <a:gd name="connsiteX11" fmla="*/ 474134 w 660400"/>
                <a:gd name="connsiteY11" fmla="*/ 618067 h 825500"/>
                <a:gd name="connsiteX12" fmla="*/ 503767 w 660400"/>
                <a:gd name="connsiteY12" fmla="*/ 592667 h 825500"/>
                <a:gd name="connsiteX13" fmla="*/ 503767 w 660400"/>
                <a:gd name="connsiteY13" fmla="*/ 592667 h 825500"/>
                <a:gd name="connsiteX14" fmla="*/ 478367 w 660400"/>
                <a:gd name="connsiteY14" fmla="*/ 554567 h 825500"/>
                <a:gd name="connsiteX15" fmla="*/ 478367 w 660400"/>
                <a:gd name="connsiteY15" fmla="*/ 554567 h 825500"/>
                <a:gd name="connsiteX16" fmla="*/ 508000 w 660400"/>
                <a:gd name="connsiteY16" fmla="*/ 541867 h 825500"/>
                <a:gd name="connsiteX17" fmla="*/ 524934 w 660400"/>
                <a:gd name="connsiteY17" fmla="*/ 529167 h 825500"/>
                <a:gd name="connsiteX18" fmla="*/ 516467 w 660400"/>
                <a:gd name="connsiteY18" fmla="*/ 508000 h 825500"/>
                <a:gd name="connsiteX19" fmla="*/ 516467 w 660400"/>
                <a:gd name="connsiteY19" fmla="*/ 486834 h 825500"/>
                <a:gd name="connsiteX20" fmla="*/ 529167 w 660400"/>
                <a:gd name="connsiteY20" fmla="*/ 474134 h 825500"/>
                <a:gd name="connsiteX21" fmla="*/ 567267 w 660400"/>
                <a:gd name="connsiteY21" fmla="*/ 482600 h 825500"/>
                <a:gd name="connsiteX22" fmla="*/ 571500 w 660400"/>
                <a:gd name="connsiteY22" fmla="*/ 469900 h 825500"/>
                <a:gd name="connsiteX23" fmla="*/ 563034 w 660400"/>
                <a:gd name="connsiteY23" fmla="*/ 457200 h 825500"/>
                <a:gd name="connsiteX24" fmla="*/ 563034 w 660400"/>
                <a:gd name="connsiteY24" fmla="*/ 457200 h 825500"/>
                <a:gd name="connsiteX25" fmla="*/ 563034 w 660400"/>
                <a:gd name="connsiteY25" fmla="*/ 419100 h 825500"/>
                <a:gd name="connsiteX26" fmla="*/ 533400 w 660400"/>
                <a:gd name="connsiteY26" fmla="*/ 397934 h 825500"/>
                <a:gd name="connsiteX27" fmla="*/ 516467 w 660400"/>
                <a:gd name="connsiteY27" fmla="*/ 368300 h 825500"/>
                <a:gd name="connsiteX28" fmla="*/ 537634 w 660400"/>
                <a:gd name="connsiteY28" fmla="*/ 342900 h 825500"/>
                <a:gd name="connsiteX29" fmla="*/ 537634 w 660400"/>
                <a:gd name="connsiteY29" fmla="*/ 342900 h 825500"/>
                <a:gd name="connsiteX30" fmla="*/ 592667 w 660400"/>
                <a:gd name="connsiteY30" fmla="*/ 338667 h 825500"/>
                <a:gd name="connsiteX31" fmla="*/ 592667 w 660400"/>
                <a:gd name="connsiteY31" fmla="*/ 338667 h 825500"/>
                <a:gd name="connsiteX32" fmla="*/ 563034 w 660400"/>
                <a:gd name="connsiteY32" fmla="*/ 309034 h 825500"/>
                <a:gd name="connsiteX33" fmla="*/ 533400 w 660400"/>
                <a:gd name="connsiteY33" fmla="*/ 287867 h 825500"/>
                <a:gd name="connsiteX34" fmla="*/ 529167 w 660400"/>
                <a:gd name="connsiteY34" fmla="*/ 262467 h 825500"/>
                <a:gd name="connsiteX35" fmla="*/ 554567 w 660400"/>
                <a:gd name="connsiteY35" fmla="*/ 245534 h 825500"/>
                <a:gd name="connsiteX36" fmla="*/ 601134 w 660400"/>
                <a:gd name="connsiteY36" fmla="*/ 262467 h 825500"/>
                <a:gd name="connsiteX37" fmla="*/ 601134 w 660400"/>
                <a:gd name="connsiteY37" fmla="*/ 262467 h 825500"/>
                <a:gd name="connsiteX38" fmla="*/ 630767 w 660400"/>
                <a:gd name="connsiteY38" fmla="*/ 232834 h 825500"/>
                <a:gd name="connsiteX39" fmla="*/ 618067 w 660400"/>
                <a:gd name="connsiteY39" fmla="*/ 194734 h 825500"/>
                <a:gd name="connsiteX40" fmla="*/ 639234 w 660400"/>
                <a:gd name="connsiteY40" fmla="*/ 177800 h 825500"/>
                <a:gd name="connsiteX41" fmla="*/ 660400 w 660400"/>
                <a:gd name="connsiteY41" fmla="*/ 156634 h 825500"/>
                <a:gd name="connsiteX42" fmla="*/ 647700 w 660400"/>
                <a:gd name="connsiteY42" fmla="*/ 114300 h 825500"/>
                <a:gd name="connsiteX43" fmla="*/ 563034 w 660400"/>
                <a:gd name="connsiteY43" fmla="*/ 88900 h 825500"/>
                <a:gd name="connsiteX44" fmla="*/ 385234 w 660400"/>
                <a:gd name="connsiteY44" fmla="*/ 0 h 825500"/>
                <a:gd name="connsiteX45" fmla="*/ 262467 w 660400"/>
                <a:gd name="connsiteY45" fmla="*/ 0 h 825500"/>
                <a:gd name="connsiteX46" fmla="*/ 135467 w 660400"/>
                <a:gd name="connsiteY46" fmla="*/ 114300 h 825500"/>
                <a:gd name="connsiteX47" fmla="*/ 55034 w 660400"/>
                <a:gd name="connsiteY47" fmla="*/ 258234 h 825500"/>
                <a:gd name="connsiteX48" fmla="*/ 0 w 660400"/>
                <a:gd name="connsiteY48" fmla="*/ 465667 h 825500"/>
                <a:gd name="connsiteX49" fmla="*/ 4234 w 660400"/>
                <a:gd name="connsiteY49" fmla="*/ 618067 h 825500"/>
                <a:gd name="connsiteX50" fmla="*/ 67734 w 660400"/>
                <a:gd name="connsiteY50" fmla="*/ 715434 h 825500"/>
                <a:gd name="connsiteX51" fmla="*/ 220134 w 660400"/>
                <a:gd name="connsiteY51"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0400" h="825500">
                  <a:moveTo>
                    <a:pt x="220134" y="825500"/>
                  </a:moveTo>
                  <a:lnTo>
                    <a:pt x="270934" y="817034"/>
                  </a:lnTo>
                  <a:lnTo>
                    <a:pt x="309034" y="778934"/>
                  </a:lnTo>
                  <a:lnTo>
                    <a:pt x="342900" y="728134"/>
                  </a:lnTo>
                  <a:lnTo>
                    <a:pt x="342900" y="728134"/>
                  </a:lnTo>
                  <a:lnTo>
                    <a:pt x="376767" y="685800"/>
                  </a:lnTo>
                  <a:lnTo>
                    <a:pt x="414867" y="694267"/>
                  </a:lnTo>
                  <a:lnTo>
                    <a:pt x="397934" y="651934"/>
                  </a:lnTo>
                  <a:lnTo>
                    <a:pt x="389467" y="630767"/>
                  </a:lnTo>
                  <a:lnTo>
                    <a:pt x="389467" y="630767"/>
                  </a:lnTo>
                  <a:lnTo>
                    <a:pt x="444500" y="622300"/>
                  </a:lnTo>
                  <a:lnTo>
                    <a:pt x="474134" y="618067"/>
                  </a:lnTo>
                  <a:lnTo>
                    <a:pt x="503767" y="592667"/>
                  </a:lnTo>
                  <a:lnTo>
                    <a:pt x="503767" y="592667"/>
                  </a:lnTo>
                  <a:lnTo>
                    <a:pt x="478367" y="554567"/>
                  </a:lnTo>
                  <a:lnTo>
                    <a:pt x="478367" y="554567"/>
                  </a:lnTo>
                  <a:lnTo>
                    <a:pt x="508000" y="541867"/>
                  </a:lnTo>
                  <a:lnTo>
                    <a:pt x="524934" y="529167"/>
                  </a:lnTo>
                  <a:lnTo>
                    <a:pt x="516467" y="508000"/>
                  </a:lnTo>
                  <a:lnTo>
                    <a:pt x="516467" y="486834"/>
                  </a:lnTo>
                  <a:lnTo>
                    <a:pt x="529167" y="474134"/>
                  </a:lnTo>
                  <a:lnTo>
                    <a:pt x="567267" y="482600"/>
                  </a:lnTo>
                  <a:lnTo>
                    <a:pt x="571500" y="469900"/>
                  </a:lnTo>
                  <a:lnTo>
                    <a:pt x="563034" y="457200"/>
                  </a:lnTo>
                  <a:lnTo>
                    <a:pt x="563034" y="457200"/>
                  </a:lnTo>
                  <a:lnTo>
                    <a:pt x="563034" y="419100"/>
                  </a:lnTo>
                  <a:lnTo>
                    <a:pt x="533400" y="397934"/>
                  </a:lnTo>
                  <a:lnTo>
                    <a:pt x="516467" y="368300"/>
                  </a:lnTo>
                  <a:lnTo>
                    <a:pt x="537634" y="342900"/>
                  </a:lnTo>
                  <a:lnTo>
                    <a:pt x="537634" y="342900"/>
                  </a:lnTo>
                  <a:lnTo>
                    <a:pt x="592667" y="338667"/>
                  </a:lnTo>
                  <a:lnTo>
                    <a:pt x="592667" y="338667"/>
                  </a:lnTo>
                  <a:lnTo>
                    <a:pt x="563034" y="309034"/>
                  </a:lnTo>
                  <a:lnTo>
                    <a:pt x="533400" y="287867"/>
                  </a:lnTo>
                  <a:lnTo>
                    <a:pt x="529167" y="262467"/>
                  </a:lnTo>
                  <a:lnTo>
                    <a:pt x="554567" y="245534"/>
                  </a:lnTo>
                  <a:lnTo>
                    <a:pt x="601134" y="262467"/>
                  </a:lnTo>
                  <a:lnTo>
                    <a:pt x="601134" y="262467"/>
                  </a:lnTo>
                  <a:lnTo>
                    <a:pt x="630767" y="232834"/>
                  </a:lnTo>
                  <a:lnTo>
                    <a:pt x="618067" y="194734"/>
                  </a:lnTo>
                  <a:lnTo>
                    <a:pt x="639234" y="177800"/>
                  </a:lnTo>
                  <a:lnTo>
                    <a:pt x="660400" y="156634"/>
                  </a:lnTo>
                  <a:lnTo>
                    <a:pt x="647700" y="114300"/>
                  </a:lnTo>
                  <a:lnTo>
                    <a:pt x="563034" y="88900"/>
                  </a:lnTo>
                  <a:lnTo>
                    <a:pt x="385234" y="0"/>
                  </a:lnTo>
                  <a:lnTo>
                    <a:pt x="262467" y="0"/>
                  </a:lnTo>
                  <a:lnTo>
                    <a:pt x="135467" y="114300"/>
                  </a:lnTo>
                  <a:lnTo>
                    <a:pt x="55034" y="258234"/>
                  </a:lnTo>
                  <a:lnTo>
                    <a:pt x="0" y="465667"/>
                  </a:lnTo>
                  <a:lnTo>
                    <a:pt x="4234" y="618067"/>
                  </a:lnTo>
                  <a:lnTo>
                    <a:pt x="67734" y="715434"/>
                  </a:lnTo>
                  <a:lnTo>
                    <a:pt x="220134" y="825500"/>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任意多边形 52"/>
            <p:cNvSpPr/>
            <p:nvPr/>
          </p:nvSpPr>
          <p:spPr>
            <a:xfrm>
              <a:off x="7463367" y="4347633"/>
              <a:ext cx="778933" cy="1075267"/>
            </a:xfrm>
            <a:custGeom>
              <a:avLst/>
              <a:gdLst>
                <a:gd name="connsiteX0" fmla="*/ 757766 w 778933"/>
                <a:gd name="connsiteY0" fmla="*/ 80434 h 1075267"/>
                <a:gd name="connsiteX1" fmla="*/ 749300 w 778933"/>
                <a:gd name="connsiteY1" fmla="*/ 131234 h 1075267"/>
                <a:gd name="connsiteX2" fmla="*/ 740833 w 778933"/>
                <a:gd name="connsiteY2" fmla="*/ 139700 h 1075267"/>
                <a:gd name="connsiteX3" fmla="*/ 715433 w 778933"/>
                <a:gd name="connsiteY3" fmla="*/ 165100 h 1075267"/>
                <a:gd name="connsiteX4" fmla="*/ 715433 w 778933"/>
                <a:gd name="connsiteY4" fmla="*/ 165100 h 1075267"/>
                <a:gd name="connsiteX5" fmla="*/ 728133 w 778933"/>
                <a:gd name="connsiteY5" fmla="*/ 215900 h 1075267"/>
                <a:gd name="connsiteX6" fmla="*/ 728133 w 778933"/>
                <a:gd name="connsiteY6" fmla="*/ 215900 h 1075267"/>
                <a:gd name="connsiteX7" fmla="*/ 757766 w 778933"/>
                <a:gd name="connsiteY7" fmla="*/ 258234 h 1075267"/>
                <a:gd name="connsiteX8" fmla="*/ 770466 w 778933"/>
                <a:gd name="connsiteY8" fmla="*/ 283634 h 1075267"/>
                <a:gd name="connsiteX9" fmla="*/ 778933 w 778933"/>
                <a:gd name="connsiteY9" fmla="*/ 321734 h 1075267"/>
                <a:gd name="connsiteX10" fmla="*/ 778933 w 778933"/>
                <a:gd name="connsiteY10" fmla="*/ 321734 h 1075267"/>
                <a:gd name="connsiteX11" fmla="*/ 762000 w 778933"/>
                <a:gd name="connsiteY11" fmla="*/ 376767 h 1075267"/>
                <a:gd name="connsiteX12" fmla="*/ 762000 w 778933"/>
                <a:gd name="connsiteY12" fmla="*/ 376767 h 1075267"/>
                <a:gd name="connsiteX13" fmla="*/ 723900 w 778933"/>
                <a:gd name="connsiteY13" fmla="*/ 419100 h 1075267"/>
                <a:gd name="connsiteX14" fmla="*/ 685800 w 778933"/>
                <a:gd name="connsiteY14" fmla="*/ 427567 h 1075267"/>
                <a:gd name="connsiteX15" fmla="*/ 685800 w 778933"/>
                <a:gd name="connsiteY15" fmla="*/ 427567 h 1075267"/>
                <a:gd name="connsiteX16" fmla="*/ 618066 w 778933"/>
                <a:gd name="connsiteY16" fmla="*/ 461434 h 1075267"/>
                <a:gd name="connsiteX17" fmla="*/ 618066 w 778933"/>
                <a:gd name="connsiteY17" fmla="*/ 499534 h 1075267"/>
                <a:gd name="connsiteX18" fmla="*/ 630766 w 778933"/>
                <a:gd name="connsiteY18" fmla="*/ 537634 h 1075267"/>
                <a:gd name="connsiteX19" fmla="*/ 630766 w 778933"/>
                <a:gd name="connsiteY19" fmla="*/ 537634 h 1075267"/>
                <a:gd name="connsiteX20" fmla="*/ 588433 w 778933"/>
                <a:gd name="connsiteY20" fmla="*/ 592667 h 1075267"/>
                <a:gd name="connsiteX21" fmla="*/ 563033 w 778933"/>
                <a:gd name="connsiteY21" fmla="*/ 618067 h 1075267"/>
                <a:gd name="connsiteX22" fmla="*/ 533400 w 778933"/>
                <a:gd name="connsiteY22" fmla="*/ 639234 h 1075267"/>
                <a:gd name="connsiteX23" fmla="*/ 537633 w 778933"/>
                <a:gd name="connsiteY23" fmla="*/ 668867 h 1075267"/>
                <a:gd name="connsiteX24" fmla="*/ 541866 w 778933"/>
                <a:gd name="connsiteY24" fmla="*/ 711200 h 1075267"/>
                <a:gd name="connsiteX25" fmla="*/ 537633 w 778933"/>
                <a:gd name="connsiteY25" fmla="*/ 736600 h 1075267"/>
                <a:gd name="connsiteX26" fmla="*/ 508000 w 778933"/>
                <a:gd name="connsiteY26" fmla="*/ 757767 h 1075267"/>
                <a:gd name="connsiteX27" fmla="*/ 486833 w 778933"/>
                <a:gd name="connsiteY27" fmla="*/ 783167 h 1075267"/>
                <a:gd name="connsiteX28" fmla="*/ 482600 w 778933"/>
                <a:gd name="connsiteY28" fmla="*/ 855134 h 1075267"/>
                <a:gd name="connsiteX29" fmla="*/ 482600 w 778933"/>
                <a:gd name="connsiteY29" fmla="*/ 855134 h 1075267"/>
                <a:gd name="connsiteX30" fmla="*/ 478366 w 778933"/>
                <a:gd name="connsiteY30" fmla="*/ 901700 h 1075267"/>
                <a:gd name="connsiteX31" fmla="*/ 469900 w 778933"/>
                <a:gd name="connsiteY31" fmla="*/ 931334 h 1075267"/>
                <a:gd name="connsiteX32" fmla="*/ 491066 w 778933"/>
                <a:gd name="connsiteY32" fmla="*/ 973667 h 1075267"/>
                <a:gd name="connsiteX33" fmla="*/ 516466 w 778933"/>
                <a:gd name="connsiteY33" fmla="*/ 1028700 h 1075267"/>
                <a:gd name="connsiteX34" fmla="*/ 389466 w 778933"/>
                <a:gd name="connsiteY34" fmla="*/ 1075267 h 1075267"/>
                <a:gd name="connsiteX35" fmla="*/ 173566 w 778933"/>
                <a:gd name="connsiteY35" fmla="*/ 1071034 h 1075267"/>
                <a:gd name="connsiteX36" fmla="*/ 122766 w 778933"/>
                <a:gd name="connsiteY36" fmla="*/ 977900 h 1075267"/>
                <a:gd name="connsiteX37" fmla="*/ 97366 w 778933"/>
                <a:gd name="connsiteY37" fmla="*/ 855134 h 1075267"/>
                <a:gd name="connsiteX38" fmla="*/ 101600 w 778933"/>
                <a:gd name="connsiteY38" fmla="*/ 715434 h 1075267"/>
                <a:gd name="connsiteX39" fmla="*/ 0 w 778933"/>
                <a:gd name="connsiteY39" fmla="*/ 529167 h 1075267"/>
                <a:gd name="connsiteX40" fmla="*/ 67733 w 778933"/>
                <a:gd name="connsiteY40" fmla="*/ 372534 h 1075267"/>
                <a:gd name="connsiteX41" fmla="*/ 76200 w 778933"/>
                <a:gd name="connsiteY41" fmla="*/ 207434 h 1075267"/>
                <a:gd name="connsiteX42" fmla="*/ 283633 w 778933"/>
                <a:gd name="connsiteY42" fmla="*/ 76200 h 1075267"/>
                <a:gd name="connsiteX43" fmla="*/ 486833 w 778933"/>
                <a:gd name="connsiteY43" fmla="*/ 0 h 1075267"/>
                <a:gd name="connsiteX44" fmla="*/ 757766 w 778933"/>
                <a:gd name="connsiteY44" fmla="*/ 80434 h 107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78933" h="1075267">
                  <a:moveTo>
                    <a:pt x="757766" y="80434"/>
                  </a:moveTo>
                  <a:lnTo>
                    <a:pt x="749300" y="131234"/>
                  </a:lnTo>
                  <a:lnTo>
                    <a:pt x="740833" y="139700"/>
                  </a:lnTo>
                  <a:lnTo>
                    <a:pt x="715433" y="165100"/>
                  </a:lnTo>
                  <a:lnTo>
                    <a:pt x="715433" y="165100"/>
                  </a:lnTo>
                  <a:lnTo>
                    <a:pt x="728133" y="215900"/>
                  </a:lnTo>
                  <a:lnTo>
                    <a:pt x="728133" y="215900"/>
                  </a:lnTo>
                  <a:lnTo>
                    <a:pt x="757766" y="258234"/>
                  </a:lnTo>
                  <a:lnTo>
                    <a:pt x="770466" y="283634"/>
                  </a:lnTo>
                  <a:lnTo>
                    <a:pt x="778933" y="321734"/>
                  </a:lnTo>
                  <a:lnTo>
                    <a:pt x="778933" y="321734"/>
                  </a:lnTo>
                  <a:lnTo>
                    <a:pt x="762000" y="376767"/>
                  </a:lnTo>
                  <a:lnTo>
                    <a:pt x="762000" y="376767"/>
                  </a:lnTo>
                  <a:lnTo>
                    <a:pt x="723900" y="419100"/>
                  </a:lnTo>
                  <a:lnTo>
                    <a:pt x="685800" y="427567"/>
                  </a:lnTo>
                  <a:lnTo>
                    <a:pt x="685800" y="427567"/>
                  </a:lnTo>
                  <a:lnTo>
                    <a:pt x="618066" y="461434"/>
                  </a:lnTo>
                  <a:lnTo>
                    <a:pt x="618066" y="499534"/>
                  </a:lnTo>
                  <a:lnTo>
                    <a:pt x="630766" y="537634"/>
                  </a:lnTo>
                  <a:lnTo>
                    <a:pt x="630766" y="537634"/>
                  </a:lnTo>
                  <a:lnTo>
                    <a:pt x="588433" y="592667"/>
                  </a:lnTo>
                  <a:lnTo>
                    <a:pt x="563033" y="618067"/>
                  </a:lnTo>
                  <a:lnTo>
                    <a:pt x="533400" y="639234"/>
                  </a:lnTo>
                  <a:lnTo>
                    <a:pt x="537633" y="668867"/>
                  </a:lnTo>
                  <a:lnTo>
                    <a:pt x="541866" y="711200"/>
                  </a:lnTo>
                  <a:lnTo>
                    <a:pt x="537633" y="736600"/>
                  </a:lnTo>
                  <a:lnTo>
                    <a:pt x="508000" y="757767"/>
                  </a:lnTo>
                  <a:lnTo>
                    <a:pt x="486833" y="783167"/>
                  </a:lnTo>
                  <a:lnTo>
                    <a:pt x="482600" y="855134"/>
                  </a:lnTo>
                  <a:lnTo>
                    <a:pt x="482600" y="855134"/>
                  </a:lnTo>
                  <a:lnTo>
                    <a:pt x="478366" y="901700"/>
                  </a:lnTo>
                  <a:lnTo>
                    <a:pt x="469900" y="931334"/>
                  </a:lnTo>
                  <a:lnTo>
                    <a:pt x="491066" y="973667"/>
                  </a:lnTo>
                  <a:lnTo>
                    <a:pt x="516466" y="1028700"/>
                  </a:lnTo>
                  <a:lnTo>
                    <a:pt x="389466" y="1075267"/>
                  </a:lnTo>
                  <a:lnTo>
                    <a:pt x="173566" y="1071034"/>
                  </a:lnTo>
                  <a:lnTo>
                    <a:pt x="122766" y="977900"/>
                  </a:lnTo>
                  <a:lnTo>
                    <a:pt x="97366" y="855134"/>
                  </a:lnTo>
                  <a:lnTo>
                    <a:pt x="101600" y="715434"/>
                  </a:lnTo>
                  <a:lnTo>
                    <a:pt x="0" y="529167"/>
                  </a:lnTo>
                  <a:lnTo>
                    <a:pt x="67733" y="372534"/>
                  </a:lnTo>
                  <a:lnTo>
                    <a:pt x="76200" y="207434"/>
                  </a:lnTo>
                  <a:lnTo>
                    <a:pt x="283633" y="76200"/>
                  </a:lnTo>
                  <a:lnTo>
                    <a:pt x="486833" y="0"/>
                  </a:lnTo>
                  <a:lnTo>
                    <a:pt x="757766" y="80434"/>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任意多边形 53"/>
            <p:cNvSpPr/>
            <p:nvPr/>
          </p:nvSpPr>
          <p:spPr>
            <a:xfrm>
              <a:off x="7797800" y="3488267"/>
              <a:ext cx="842433" cy="842433"/>
            </a:xfrm>
            <a:custGeom>
              <a:avLst/>
              <a:gdLst>
                <a:gd name="connsiteX0" fmla="*/ 410633 w 842433"/>
                <a:gd name="connsiteY0" fmla="*/ 0 h 842433"/>
                <a:gd name="connsiteX1" fmla="*/ 402167 w 842433"/>
                <a:gd name="connsiteY1" fmla="*/ 55033 h 842433"/>
                <a:gd name="connsiteX2" fmla="*/ 423333 w 842433"/>
                <a:gd name="connsiteY2" fmla="*/ 84666 h 842433"/>
                <a:gd name="connsiteX3" fmla="*/ 457200 w 842433"/>
                <a:gd name="connsiteY3" fmla="*/ 118533 h 842433"/>
                <a:gd name="connsiteX4" fmla="*/ 520700 w 842433"/>
                <a:gd name="connsiteY4" fmla="*/ 148166 h 842433"/>
                <a:gd name="connsiteX5" fmla="*/ 567267 w 842433"/>
                <a:gd name="connsiteY5" fmla="*/ 152400 h 842433"/>
                <a:gd name="connsiteX6" fmla="*/ 571500 w 842433"/>
                <a:gd name="connsiteY6" fmla="*/ 182033 h 842433"/>
                <a:gd name="connsiteX7" fmla="*/ 584200 w 842433"/>
                <a:gd name="connsiteY7" fmla="*/ 211666 h 842433"/>
                <a:gd name="connsiteX8" fmla="*/ 605367 w 842433"/>
                <a:gd name="connsiteY8" fmla="*/ 254000 h 842433"/>
                <a:gd name="connsiteX9" fmla="*/ 618067 w 842433"/>
                <a:gd name="connsiteY9" fmla="*/ 275166 h 842433"/>
                <a:gd name="connsiteX10" fmla="*/ 651933 w 842433"/>
                <a:gd name="connsiteY10" fmla="*/ 304800 h 842433"/>
                <a:gd name="connsiteX11" fmla="*/ 660400 w 842433"/>
                <a:gd name="connsiteY11" fmla="*/ 351366 h 842433"/>
                <a:gd name="connsiteX12" fmla="*/ 690033 w 842433"/>
                <a:gd name="connsiteY12" fmla="*/ 419100 h 842433"/>
                <a:gd name="connsiteX13" fmla="*/ 736600 w 842433"/>
                <a:gd name="connsiteY13" fmla="*/ 457200 h 842433"/>
                <a:gd name="connsiteX14" fmla="*/ 791633 w 842433"/>
                <a:gd name="connsiteY14" fmla="*/ 474133 h 842433"/>
                <a:gd name="connsiteX15" fmla="*/ 829733 w 842433"/>
                <a:gd name="connsiteY15" fmla="*/ 508000 h 842433"/>
                <a:gd name="connsiteX16" fmla="*/ 842433 w 842433"/>
                <a:gd name="connsiteY16" fmla="*/ 537633 h 842433"/>
                <a:gd name="connsiteX17" fmla="*/ 817033 w 842433"/>
                <a:gd name="connsiteY17" fmla="*/ 537633 h 842433"/>
                <a:gd name="connsiteX18" fmla="*/ 791633 w 842433"/>
                <a:gd name="connsiteY18" fmla="*/ 537633 h 842433"/>
                <a:gd name="connsiteX19" fmla="*/ 791633 w 842433"/>
                <a:gd name="connsiteY19" fmla="*/ 537633 h 842433"/>
                <a:gd name="connsiteX20" fmla="*/ 762000 w 842433"/>
                <a:gd name="connsiteY20" fmla="*/ 533400 h 842433"/>
                <a:gd name="connsiteX21" fmla="*/ 757767 w 842433"/>
                <a:gd name="connsiteY21" fmla="*/ 563033 h 842433"/>
                <a:gd name="connsiteX22" fmla="*/ 795867 w 842433"/>
                <a:gd name="connsiteY22" fmla="*/ 584200 h 842433"/>
                <a:gd name="connsiteX23" fmla="*/ 795867 w 842433"/>
                <a:gd name="connsiteY23" fmla="*/ 584200 h 842433"/>
                <a:gd name="connsiteX24" fmla="*/ 800100 w 842433"/>
                <a:gd name="connsiteY24" fmla="*/ 639233 h 842433"/>
                <a:gd name="connsiteX25" fmla="*/ 808567 w 842433"/>
                <a:gd name="connsiteY25" fmla="*/ 673100 h 842433"/>
                <a:gd name="connsiteX26" fmla="*/ 842433 w 842433"/>
                <a:gd name="connsiteY26" fmla="*/ 702733 h 842433"/>
                <a:gd name="connsiteX27" fmla="*/ 808567 w 842433"/>
                <a:gd name="connsiteY27" fmla="*/ 715433 h 842433"/>
                <a:gd name="connsiteX28" fmla="*/ 774700 w 842433"/>
                <a:gd name="connsiteY28" fmla="*/ 749300 h 842433"/>
                <a:gd name="connsiteX29" fmla="*/ 749300 w 842433"/>
                <a:gd name="connsiteY29" fmla="*/ 783166 h 842433"/>
                <a:gd name="connsiteX30" fmla="*/ 711200 w 842433"/>
                <a:gd name="connsiteY30" fmla="*/ 804333 h 842433"/>
                <a:gd name="connsiteX31" fmla="*/ 643467 w 842433"/>
                <a:gd name="connsiteY31" fmla="*/ 812800 h 842433"/>
                <a:gd name="connsiteX32" fmla="*/ 618067 w 842433"/>
                <a:gd name="connsiteY32" fmla="*/ 804333 h 842433"/>
                <a:gd name="connsiteX33" fmla="*/ 618067 w 842433"/>
                <a:gd name="connsiteY33" fmla="*/ 804333 h 842433"/>
                <a:gd name="connsiteX34" fmla="*/ 575733 w 842433"/>
                <a:gd name="connsiteY34" fmla="*/ 833966 h 842433"/>
                <a:gd name="connsiteX35" fmla="*/ 554567 w 842433"/>
                <a:gd name="connsiteY35" fmla="*/ 842433 h 842433"/>
                <a:gd name="connsiteX36" fmla="*/ 554567 w 842433"/>
                <a:gd name="connsiteY36" fmla="*/ 842433 h 842433"/>
                <a:gd name="connsiteX37" fmla="*/ 499533 w 842433"/>
                <a:gd name="connsiteY37" fmla="*/ 808566 h 842433"/>
                <a:gd name="connsiteX38" fmla="*/ 254000 w 842433"/>
                <a:gd name="connsiteY38" fmla="*/ 681566 h 842433"/>
                <a:gd name="connsiteX39" fmla="*/ 203200 w 842433"/>
                <a:gd name="connsiteY39" fmla="*/ 448733 h 842433"/>
                <a:gd name="connsiteX40" fmla="*/ 135467 w 842433"/>
                <a:gd name="connsiteY40" fmla="*/ 321733 h 842433"/>
                <a:gd name="connsiteX41" fmla="*/ 0 w 842433"/>
                <a:gd name="connsiteY41" fmla="*/ 114300 h 842433"/>
                <a:gd name="connsiteX42" fmla="*/ 169333 w 842433"/>
                <a:gd name="connsiteY42" fmla="*/ 12700 h 842433"/>
                <a:gd name="connsiteX43" fmla="*/ 410633 w 842433"/>
                <a:gd name="connsiteY43" fmla="*/ 0 h 84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2433" h="842433">
                  <a:moveTo>
                    <a:pt x="410633" y="0"/>
                  </a:moveTo>
                  <a:lnTo>
                    <a:pt x="402167" y="55033"/>
                  </a:lnTo>
                  <a:lnTo>
                    <a:pt x="423333" y="84666"/>
                  </a:lnTo>
                  <a:lnTo>
                    <a:pt x="457200" y="118533"/>
                  </a:lnTo>
                  <a:lnTo>
                    <a:pt x="520700" y="148166"/>
                  </a:lnTo>
                  <a:lnTo>
                    <a:pt x="567267" y="152400"/>
                  </a:lnTo>
                  <a:lnTo>
                    <a:pt x="571500" y="182033"/>
                  </a:lnTo>
                  <a:lnTo>
                    <a:pt x="584200" y="211666"/>
                  </a:lnTo>
                  <a:lnTo>
                    <a:pt x="605367" y="254000"/>
                  </a:lnTo>
                  <a:lnTo>
                    <a:pt x="618067" y="275166"/>
                  </a:lnTo>
                  <a:lnTo>
                    <a:pt x="651933" y="304800"/>
                  </a:lnTo>
                  <a:lnTo>
                    <a:pt x="660400" y="351366"/>
                  </a:lnTo>
                  <a:lnTo>
                    <a:pt x="690033" y="419100"/>
                  </a:lnTo>
                  <a:lnTo>
                    <a:pt x="736600" y="457200"/>
                  </a:lnTo>
                  <a:lnTo>
                    <a:pt x="791633" y="474133"/>
                  </a:lnTo>
                  <a:lnTo>
                    <a:pt x="829733" y="508000"/>
                  </a:lnTo>
                  <a:lnTo>
                    <a:pt x="842433" y="537633"/>
                  </a:lnTo>
                  <a:lnTo>
                    <a:pt x="817033" y="537633"/>
                  </a:lnTo>
                  <a:lnTo>
                    <a:pt x="791633" y="537633"/>
                  </a:lnTo>
                  <a:lnTo>
                    <a:pt x="791633" y="537633"/>
                  </a:lnTo>
                  <a:lnTo>
                    <a:pt x="762000" y="533400"/>
                  </a:lnTo>
                  <a:lnTo>
                    <a:pt x="757767" y="563033"/>
                  </a:lnTo>
                  <a:lnTo>
                    <a:pt x="795867" y="584200"/>
                  </a:lnTo>
                  <a:lnTo>
                    <a:pt x="795867" y="584200"/>
                  </a:lnTo>
                  <a:lnTo>
                    <a:pt x="800100" y="639233"/>
                  </a:lnTo>
                  <a:lnTo>
                    <a:pt x="808567" y="673100"/>
                  </a:lnTo>
                  <a:lnTo>
                    <a:pt x="842433" y="702733"/>
                  </a:lnTo>
                  <a:lnTo>
                    <a:pt x="808567" y="715433"/>
                  </a:lnTo>
                  <a:lnTo>
                    <a:pt x="774700" y="749300"/>
                  </a:lnTo>
                  <a:lnTo>
                    <a:pt x="749300" y="783166"/>
                  </a:lnTo>
                  <a:lnTo>
                    <a:pt x="711200" y="804333"/>
                  </a:lnTo>
                  <a:lnTo>
                    <a:pt x="643467" y="812800"/>
                  </a:lnTo>
                  <a:lnTo>
                    <a:pt x="618067" y="804333"/>
                  </a:lnTo>
                  <a:lnTo>
                    <a:pt x="618067" y="804333"/>
                  </a:lnTo>
                  <a:lnTo>
                    <a:pt x="575733" y="833966"/>
                  </a:lnTo>
                  <a:lnTo>
                    <a:pt x="554567" y="842433"/>
                  </a:lnTo>
                  <a:lnTo>
                    <a:pt x="554567" y="842433"/>
                  </a:lnTo>
                  <a:lnTo>
                    <a:pt x="499533" y="808566"/>
                  </a:lnTo>
                  <a:lnTo>
                    <a:pt x="254000" y="681566"/>
                  </a:lnTo>
                  <a:lnTo>
                    <a:pt x="203200" y="448733"/>
                  </a:lnTo>
                  <a:lnTo>
                    <a:pt x="135467" y="321733"/>
                  </a:lnTo>
                  <a:lnTo>
                    <a:pt x="0" y="114300"/>
                  </a:lnTo>
                  <a:lnTo>
                    <a:pt x="169333" y="12700"/>
                  </a:lnTo>
                  <a:lnTo>
                    <a:pt x="410633" y="0"/>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任意多边形 54"/>
            <p:cNvSpPr/>
            <p:nvPr/>
          </p:nvSpPr>
          <p:spPr>
            <a:xfrm>
              <a:off x="7628467" y="3611033"/>
              <a:ext cx="745066" cy="876300"/>
            </a:xfrm>
            <a:custGeom>
              <a:avLst/>
              <a:gdLst>
                <a:gd name="connsiteX0" fmla="*/ 190500 w 745066"/>
                <a:gd name="connsiteY0" fmla="*/ 0 h 876300"/>
                <a:gd name="connsiteX1" fmla="*/ 241300 w 745066"/>
                <a:gd name="connsiteY1" fmla="*/ 33867 h 876300"/>
                <a:gd name="connsiteX2" fmla="*/ 241300 w 745066"/>
                <a:gd name="connsiteY2" fmla="*/ 33867 h 876300"/>
                <a:gd name="connsiteX3" fmla="*/ 279400 w 745066"/>
                <a:gd name="connsiteY3" fmla="*/ 76200 h 876300"/>
                <a:gd name="connsiteX4" fmla="*/ 300566 w 745066"/>
                <a:gd name="connsiteY4" fmla="*/ 110067 h 876300"/>
                <a:gd name="connsiteX5" fmla="*/ 309033 w 745066"/>
                <a:gd name="connsiteY5" fmla="*/ 143934 h 876300"/>
                <a:gd name="connsiteX6" fmla="*/ 347133 w 745066"/>
                <a:gd name="connsiteY6" fmla="*/ 156634 h 876300"/>
                <a:gd name="connsiteX7" fmla="*/ 385233 w 745066"/>
                <a:gd name="connsiteY7" fmla="*/ 148167 h 876300"/>
                <a:gd name="connsiteX8" fmla="*/ 423333 w 745066"/>
                <a:gd name="connsiteY8" fmla="*/ 160867 h 876300"/>
                <a:gd name="connsiteX9" fmla="*/ 444500 w 745066"/>
                <a:gd name="connsiteY9" fmla="*/ 182034 h 876300"/>
                <a:gd name="connsiteX10" fmla="*/ 461433 w 745066"/>
                <a:gd name="connsiteY10" fmla="*/ 211667 h 876300"/>
                <a:gd name="connsiteX11" fmla="*/ 461433 w 745066"/>
                <a:gd name="connsiteY11" fmla="*/ 211667 h 876300"/>
                <a:gd name="connsiteX12" fmla="*/ 486833 w 745066"/>
                <a:gd name="connsiteY12" fmla="*/ 245534 h 876300"/>
                <a:gd name="connsiteX13" fmla="*/ 486833 w 745066"/>
                <a:gd name="connsiteY13" fmla="*/ 245534 h 876300"/>
                <a:gd name="connsiteX14" fmla="*/ 491066 w 745066"/>
                <a:gd name="connsiteY14" fmla="*/ 287867 h 876300"/>
                <a:gd name="connsiteX15" fmla="*/ 520700 w 745066"/>
                <a:gd name="connsiteY15" fmla="*/ 317500 h 876300"/>
                <a:gd name="connsiteX16" fmla="*/ 541866 w 745066"/>
                <a:gd name="connsiteY16" fmla="*/ 325967 h 876300"/>
                <a:gd name="connsiteX17" fmla="*/ 563033 w 745066"/>
                <a:gd name="connsiteY17" fmla="*/ 317500 h 876300"/>
                <a:gd name="connsiteX18" fmla="*/ 563033 w 745066"/>
                <a:gd name="connsiteY18" fmla="*/ 317500 h 876300"/>
                <a:gd name="connsiteX19" fmla="*/ 588433 w 745066"/>
                <a:gd name="connsiteY19" fmla="*/ 283634 h 876300"/>
                <a:gd name="connsiteX20" fmla="*/ 588433 w 745066"/>
                <a:gd name="connsiteY20" fmla="*/ 283634 h 876300"/>
                <a:gd name="connsiteX21" fmla="*/ 630766 w 745066"/>
                <a:gd name="connsiteY21" fmla="*/ 300567 h 876300"/>
                <a:gd name="connsiteX22" fmla="*/ 635000 w 745066"/>
                <a:gd name="connsiteY22" fmla="*/ 338667 h 876300"/>
                <a:gd name="connsiteX23" fmla="*/ 630766 w 745066"/>
                <a:gd name="connsiteY23" fmla="*/ 359834 h 876300"/>
                <a:gd name="connsiteX24" fmla="*/ 596900 w 745066"/>
                <a:gd name="connsiteY24" fmla="*/ 372534 h 876300"/>
                <a:gd name="connsiteX25" fmla="*/ 558800 w 745066"/>
                <a:gd name="connsiteY25" fmla="*/ 381000 h 876300"/>
                <a:gd name="connsiteX26" fmla="*/ 541866 w 745066"/>
                <a:gd name="connsiteY26" fmla="*/ 410634 h 876300"/>
                <a:gd name="connsiteX27" fmla="*/ 541866 w 745066"/>
                <a:gd name="connsiteY27" fmla="*/ 457200 h 876300"/>
                <a:gd name="connsiteX28" fmla="*/ 554566 w 745066"/>
                <a:gd name="connsiteY28" fmla="*/ 495300 h 876300"/>
                <a:gd name="connsiteX29" fmla="*/ 588433 w 745066"/>
                <a:gd name="connsiteY29" fmla="*/ 512234 h 876300"/>
                <a:gd name="connsiteX30" fmla="*/ 622300 w 745066"/>
                <a:gd name="connsiteY30" fmla="*/ 537634 h 876300"/>
                <a:gd name="connsiteX31" fmla="*/ 643466 w 745066"/>
                <a:gd name="connsiteY31" fmla="*/ 575734 h 876300"/>
                <a:gd name="connsiteX32" fmla="*/ 681566 w 745066"/>
                <a:gd name="connsiteY32" fmla="*/ 584200 h 876300"/>
                <a:gd name="connsiteX33" fmla="*/ 681566 w 745066"/>
                <a:gd name="connsiteY33" fmla="*/ 584200 h 876300"/>
                <a:gd name="connsiteX34" fmla="*/ 732366 w 745066"/>
                <a:gd name="connsiteY34" fmla="*/ 584200 h 876300"/>
                <a:gd name="connsiteX35" fmla="*/ 745066 w 745066"/>
                <a:gd name="connsiteY35" fmla="*/ 609600 h 876300"/>
                <a:gd name="connsiteX36" fmla="*/ 740833 w 745066"/>
                <a:gd name="connsiteY36" fmla="*/ 630767 h 876300"/>
                <a:gd name="connsiteX37" fmla="*/ 702733 w 745066"/>
                <a:gd name="connsiteY37" fmla="*/ 651934 h 876300"/>
                <a:gd name="connsiteX38" fmla="*/ 702733 w 745066"/>
                <a:gd name="connsiteY38" fmla="*/ 651934 h 876300"/>
                <a:gd name="connsiteX39" fmla="*/ 694266 w 745066"/>
                <a:gd name="connsiteY39" fmla="*/ 715434 h 876300"/>
                <a:gd name="connsiteX40" fmla="*/ 694266 w 745066"/>
                <a:gd name="connsiteY40" fmla="*/ 715434 h 876300"/>
                <a:gd name="connsiteX41" fmla="*/ 647700 w 745066"/>
                <a:gd name="connsiteY41" fmla="*/ 736600 h 876300"/>
                <a:gd name="connsiteX42" fmla="*/ 647700 w 745066"/>
                <a:gd name="connsiteY42" fmla="*/ 787400 h 876300"/>
                <a:gd name="connsiteX43" fmla="*/ 630766 w 745066"/>
                <a:gd name="connsiteY43" fmla="*/ 821267 h 876300"/>
                <a:gd name="connsiteX44" fmla="*/ 596900 w 745066"/>
                <a:gd name="connsiteY44" fmla="*/ 855134 h 876300"/>
                <a:gd name="connsiteX45" fmla="*/ 563033 w 745066"/>
                <a:gd name="connsiteY45" fmla="*/ 855134 h 876300"/>
                <a:gd name="connsiteX46" fmla="*/ 529166 w 745066"/>
                <a:gd name="connsiteY46" fmla="*/ 850900 h 876300"/>
                <a:gd name="connsiteX47" fmla="*/ 499533 w 745066"/>
                <a:gd name="connsiteY47" fmla="*/ 876300 h 876300"/>
                <a:gd name="connsiteX48" fmla="*/ 457200 w 745066"/>
                <a:gd name="connsiteY48" fmla="*/ 867834 h 876300"/>
                <a:gd name="connsiteX49" fmla="*/ 457200 w 745066"/>
                <a:gd name="connsiteY49" fmla="*/ 867834 h 876300"/>
                <a:gd name="connsiteX50" fmla="*/ 423333 w 745066"/>
                <a:gd name="connsiteY50" fmla="*/ 838200 h 876300"/>
                <a:gd name="connsiteX51" fmla="*/ 414866 w 745066"/>
                <a:gd name="connsiteY51" fmla="*/ 812800 h 876300"/>
                <a:gd name="connsiteX52" fmla="*/ 414866 w 745066"/>
                <a:gd name="connsiteY52" fmla="*/ 812800 h 876300"/>
                <a:gd name="connsiteX53" fmla="*/ 393700 w 745066"/>
                <a:gd name="connsiteY53" fmla="*/ 859367 h 876300"/>
                <a:gd name="connsiteX54" fmla="*/ 393700 w 745066"/>
                <a:gd name="connsiteY54" fmla="*/ 859367 h 876300"/>
                <a:gd name="connsiteX55" fmla="*/ 351366 w 745066"/>
                <a:gd name="connsiteY55" fmla="*/ 876300 h 876300"/>
                <a:gd name="connsiteX56" fmla="*/ 351366 w 745066"/>
                <a:gd name="connsiteY56" fmla="*/ 876300 h 876300"/>
                <a:gd name="connsiteX57" fmla="*/ 359833 w 745066"/>
                <a:gd name="connsiteY57" fmla="*/ 817034 h 876300"/>
                <a:gd name="connsiteX58" fmla="*/ 355600 w 745066"/>
                <a:gd name="connsiteY58" fmla="*/ 795867 h 876300"/>
                <a:gd name="connsiteX59" fmla="*/ 334433 w 745066"/>
                <a:gd name="connsiteY59" fmla="*/ 791634 h 876300"/>
                <a:gd name="connsiteX60" fmla="*/ 334433 w 745066"/>
                <a:gd name="connsiteY60" fmla="*/ 791634 h 876300"/>
                <a:gd name="connsiteX61" fmla="*/ 296333 w 745066"/>
                <a:gd name="connsiteY61" fmla="*/ 795867 h 876300"/>
                <a:gd name="connsiteX62" fmla="*/ 279400 w 745066"/>
                <a:gd name="connsiteY62" fmla="*/ 817034 h 876300"/>
                <a:gd name="connsiteX63" fmla="*/ 245533 w 745066"/>
                <a:gd name="connsiteY63" fmla="*/ 842434 h 876300"/>
                <a:gd name="connsiteX64" fmla="*/ 211666 w 745066"/>
                <a:gd name="connsiteY64" fmla="*/ 846667 h 876300"/>
                <a:gd name="connsiteX65" fmla="*/ 93133 w 745066"/>
                <a:gd name="connsiteY65" fmla="*/ 639234 h 876300"/>
                <a:gd name="connsiteX66" fmla="*/ 63500 w 745066"/>
                <a:gd name="connsiteY66" fmla="*/ 478367 h 876300"/>
                <a:gd name="connsiteX67" fmla="*/ 21166 w 745066"/>
                <a:gd name="connsiteY67" fmla="*/ 381000 h 876300"/>
                <a:gd name="connsiteX68" fmla="*/ 0 w 745066"/>
                <a:gd name="connsiteY68" fmla="*/ 296334 h 876300"/>
                <a:gd name="connsiteX69" fmla="*/ 59266 w 745066"/>
                <a:gd name="connsiteY69" fmla="*/ 135467 h 876300"/>
                <a:gd name="connsiteX70" fmla="*/ 135466 w 745066"/>
                <a:gd name="connsiteY70" fmla="*/ 50800 h 876300"/>
                <a:gd name="connsiteX71" fmla="*/ 190500 w 745066"/>
                <a:gd name="connsiteY71"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45066" h="876300">
                  <a:moveTo>
                    <a:pt x="190500" y="0"/>
                  </a:moveTo>
                  <a:lnTo>
                    <a:pt x="241300" y="33867"/>
                  </a:lnTo>
                  <a:lnTo>
                    <a:pt x="241300" y="33867"/>
                  </a:lnTo>
                  <a:lnTo>
                    <a:pt x="279400" y="76200"/>
                  </a:lnTo>
                  <a:lnTo>
                    <a:pt x="300566" y="110067"/>
                  </a:lnTo>
                  <a:lnTo>
                    <a:pt x="309033" y="143934"/>
                  </a:lnTo>
                  <a:lnTo>
                    <a:pt x="347133" y="156634"/>
                  </a:lnTo>
                  <a:lnTo>
                    <a:pt x="385233" y="148167"/>
                  </a:lnTo>
                  <a:lnTo>
                    <a:pt x="423333" y="160867"/>
                  </a:lnTo>
                  <a:lnTo>
                    <a:pt x="444500" y="182034"/>
                  </a:lnTo>
                  <a:lnTo>
                    <a:pt x="461433" y="211667"/>
                  </a:lnTo>
                  <a:lnTo>
                    <a:pt x="461433" y="211667"/>
                  </a:lnTo>
                  <a:lnTo>
                    <a:pt x="486833" y="245534"/>
                  </a:lnTo>
                  <a:lnTo>
                    <a:pt x="486833" y="245534"/>
                  </a:lnTo>
                  <a:lnTo>
                    <a:pt x="491066" y="287867"/>
                  </a:lnTo>
                  <a:lnTo>
                    <a:pt x="520700" y="317500"/>
                  </a:lnTo>
                  <a:lnTo>
                    <a:pt x="541866" y="325967"/>
                  </a:lnTo>
                  <a:lnTo>
                    <a:pt x="563033" y="317500"/>
                  </a:lnTo>
                  <a:lnTo>
                    <a:pt x="563033" y="317500"/>
                  </a:lnTo>
                  <a:lnTo>
                    <a:pt x="588433" y="283634"/>
                  </a:lnTo>
                  <a:lnTo>
                    <a:pt x="588433" y="283634"/>
                  </a:lnTo>
                  <a:lnTo>
                    <a:pt x="630766" y="300567"/>
                  </a:lnTo>
                  <a:lnTo>
                    <a:pt x="635000" y="338667"/>
                  </a:lnTo>
                  <a:lnTo>
                    <a:pt x="630766" y="359834"/>
                  </a:lnTo>
                  <a:lnTo>
                    <a:pt x="596900" y="372534"/>
                  </a:lnTo>
                  <a:lnTo>
                    <a:pt x="558800" y="381000"/>
                  </a:lnTo>
                  <a:lnTo>
                    <a:pt x="541866" y="410634"/>
                  </a:lnTo>
                  <a:lnTo>
                    <a:pt x="541866" y="457200"/>
                  </a:lnTo>
                  <a:lnTo>
                    <a:pt x="554566" y="495300"/>
                  </a:lnTo>
                  <a:lnTo>
                    <a:pt x="588433" y="512234"/>
                  </a:lnTo>
                  <a:lnTo>
                    <a:pt x="622300" y="537634"/>
                  </a:lnTo>
                  <a:lnTo>
                    <a:pt x="643466" y="575734"/>
                  </a:lnTo>
                  <a:lnTo>
                    <a:pt x="681566" y="584200"/>
                  </a:lnTo>
                  <a:lnTo>
                    <a:pt x="681566" y="584200"/>
                  </a:lnTo>
                  <a:lnTo>
                    <a:pt x="732366" y="584200"/>
                  </a:lnTo>
                  <a:lnTo>
                    <a:pt x="745066" y="609600"/>
                  </a:lnTo>
                  <a:lnTo>
                    <a:pt x="740833" y="630767"/>
                  </a:lnTo>
                  <a:lnTo>
                    <a:pt x="702733" y="651934"/>
                  </a:lnTo>
                  <a:lnTo>
                    <a:pt x="702733" y="651934"/>
                  </a:lnTo>
                  <a:lnTo>
                    <a:pt x="694266" y="715434"/>
                  </a:lnTo>
                  <a:lnTo>
                    <a:pt x="694266" y="715434"/>
                  </a:lnTo>
                  <a:lnTo>
                    <a:pt x="647700" y="736600"/>
                  </a:lnTo>
                  <a:lnTo>
                    <a:pt x="647700" y="787400"/>
                  </a:lnTo>
                  <a:lnTo>
                    <a:pt x="630766" y="821267"/>
                  </a:lnTo>
                  <a:lnTo>
                    <a:pt x="596900" y="855134"/>
                  </a:lnTo>
                  <a:lnTo>
                    <a:pt x="563033" y="855134"/>
                  </a:lnTo>
                  <a:lnTo>
                    <a:pt x="529166" y="850900"/>
                  </a:lnTo>
                  <a:lnTo>
                    <a:pt x="499533" y="876300"/>
                  </a:lnTo>
                  <a:lnTo>
                    <a:pt x="457200" y="867834"/>
                  </a:lnTo>
                  <a:lnTo>
                    <a:pt x="457200" y="867834"/>
                  </a:lnTo>
                  <a:lnTo>
                    <a:pt x="423333" y="838200"/>
                  </a:lnTo>
                  <a:lnTo>
                    <a:pt x="414866" y="812800"/>
                  </a:lnTo>
                  <a:lnTo>
                    <a:pt x="414866" y="812800"/>
                  </a:lnTo>
                  <a:lnTo>
                    <a:pt x="393700" y="859367"/>
                  </a:lnTo>
                  <a:lnTo>
                    <a:pt x="393700" y="859367"/>
                  </a:lnTo>
                  <a:lnTo>
                    <a:pt x="351366" y="876300"/>
                  </a:lnTo>
                  <a:lnTo>
                    <a:pt x="351366" y="876300"/>
                  </a:lnTo>
                  <a:lnTo>
                    <a:pt x="359833" y="817034"/>
                  </a:lnTo>
                  <a:lnTo>
                    <a:pt x="355600" y="795867"/>
                  </a:lnTo>
                  <a:lnTo>
                    <a:pt x="334433" y="791634"/>
                  </a:lnTo>
                  <a:lnTo>
                    <a:pt x="334433" y="791634"/>
                  </a:lnTo>
                  <a:lnTo>
                    <a:pt x="296333" y="795867"/>
                  </a:lnTo>
                  <a:lnTo>
                    <a:pt x="279400" y="817034"/>
                  </a:lnTo>
                  <a:lnTo>
                    <a:pt x="245533" y="842434"/>
                  </a:lnTo>
                  <a:lnTo>
                    <a:pt x="211666" y="846667"/>
                  </a:lnTo>
                  <a:lnTo>
                    <a:pt x="93133" y="639234"/>
                  </a:lnTo>
                  <a:lnTo>
                    <a:pt x="63500" y="478367"/>
                  </a:lnTo>
                  <a:lnTo>
                    <a:pt x="21166" y="381000"/>
                  </a:lnTo>
                  <a:lnTo>
                    <a:pt x="0" y="296334"/>
                  </a:lnTo>
                  <a:lnTo>
                    <a:pt x="59266" y="135467"/>
                  </a:lnTo>
                  <a:lnTo>
                    <a:pt x="135466" y="50800"/>
                  </a:lnTo>
                  <a:lnTo>
                    <a:pt x="190500" y="0"/>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a:off x="7611533" y="3026833"/>
              <a:ext cx="969434" cy="694267"/>
            </a:xfrm>
            <a:custGeom>
              <a:avLst/>
              <a:gdLst>
                <a:gd name="connsiteX0" fmla="*/ 211667 w 969434"/>
                <a:gd name="connsiteY0" fmla="*/ 656167 h 694267"/>
                <a:gd name="connsiteX1" fmla="*/ 245534 w 969434"/>
                <a:gd name="connsiteY1" fmla="*/ 613834 h 694267"/>
                <a:gd name="connsiteX2" fmla="*/ 245534 w 969434"/>
                <a:gd name="connsiteY2" fmla="*/ 613834 h 694267"/>
                <a:gd name="connsiteX3" fmla="*/ 249767 w 969434"/>
                <a:gd name="connsiteY3" fmla="*/ 563034 h 694267"/>
                <a:gd name="connsiteX4" fmla="*/ 266700 w 969434"/>
                <a:gd name="connsiteY4" fmla="*/ 550334 h 694267"/>
                <a:gd name="connsiteX5" fmla="*/ 304800 w 969434"/>
                <a:gd name="connsiteY5" fmla="*/ 558800 h 694267"/>
                <a:gd name="connsiteX6" fmla="*/ 317500 w 969434"/>
                <a:gd name="connsiteY6" fmla="*/ 584200 h 694267"/>
                <a:gd name="connsiteX7" fmla="*/ 317500 w 969434"/>
                <a:gd name="connsiteY7" fmla="*/ 584200 h 694267"/>
                <a:gd name="connsiteX8" fmla="*/ 351367 w 969434"/>
                <a:gd name="connsiteY8" fmla="*/ 626534 h 694267"/>
                <a:gd name="connsiteX9" fmla="*/ 402167 w 969434"/>
                <a:gd name="connsiteY9" fmla="*/ 643467 h 694267"/>
                <a:gd name="connsiteX10" fmla="*/ 440267 w 969434"/>
                <a:gd name="connsiteY10" fmla="*/ 643467 h 694267"/>
                <a:gd name="connsiteX11" fmla="*/ 440267 w 969434"/>
                <a:gd name="connsiteY11" fmla="*/ 643467 h 694267"/>
                <a:gd name="connsiteX12" fmla="*/ 474134 w 969434"/>
                <a:gd name="connsiteY12" fmla="*/ 588434 h 694267"/>
                <a:gd name="connsiteX13" fmla="*/ 474134 w 969434"/>
                <a:gd name="connsiteY13" fmla="*/ 588434 h 694267"/>
                <a:gd name="connsiteX14" fmla="*/ 524934 w 969434"/>
                <a:gd name="connsiteY14" fmla="*/ 596900 h 694267"/>
                <a:gd name="connsiteX15" fmla="*/ 541867 w 969434"/>
                <a:gd name="connsiteY15" fmla="*/ 575734 h 694267"/>
                <a:gd name="connsiteX16" fmla="*/ 541867 w 969434"/>
                <a:gd name="connsiteY16" fmla="*/ 575734 h 694267"/>
                <a:gd name="connsiteX17" fmla="*/ 546100 w 969434"/>
                <a:gd name="connsiteY17" fmla="*/ 524934 h 694267"/>
                <a:gd name="connsiteX18" fmla="*/ 546100 w 969434"/>
                <a:gd name="connsiteY18" fmla="*/ 524934 h 694267"/>
                <a:gd name="connsiteX19" fmla="*/ 592667 w 969434"/>
                <a:gd name="connsiteY19" fmla="*/ 491067 h 694267"/>
                <a:gd name="connsiteX20" fmla="*/ 592667 w 969434"/>
                <a:gd name="connsiteY20" fmla="*/ 491067 h 694267"/>
                <a:gd name="connsiteX21" fmla="*/ 630767 w 969434"/>
                <a:gd name="connsiteY21" fmla="*/ 465667 h 694267"/>
                <a:gd name="connsiteX22" fmla="*/ 630767 w 969434"/>
                <a:gd name="connsiteY22" fmla="*/ 465667 h 694267"/>
                <a:gd name="connsiteX23" fmla="*/ 630767 w 969434"/>
                <a:gd name="connsiteY23" fmla="*/ 423334 h 694267"/>
                <a:gd name="connsiteX24" fmla="*/ 630767 w 969434"/>
                <a:gd name="connsiteY24" fmla="*/ 423334 h 694267"/>
                <a:gd name="connsiteX25" fmla="*/ 668867 w 969434"/>
                <a:gd name="connsiteY25" fmla="*/ 376767 h 694267"/>
                <a:gd name="connsiteX26" fmla="*/ 668867 w 969434"/>
                <a:gd name="connsiteY26" fmla="*/ 376767 h 694267"/>
                <a:gd name="connsiteX27" fmla="*/ 685800 w 969434"/>
                <a:gd name="connsiteY27" fmla="*/ 347134 h 694267"/>
                <a:gd name="connsiteX28" fmla="*/ 681567 w 969434"/>
                <a:gd name="connsiteY28" fmla="*/ 325967 h 694267"/>
                <a:gd name="connsiteX29" fmla="*/ 681567 w 969434"/>
                <a:gd name="connsiteY29" fmla="*/ 325967 h 694267"/>
                <a:gd name="connsiteX30" fmla="*/ 673100 w 969434"/>
                <a:gd name="connsiteY30" fmla="*/ 283634 h 694267"/>
                <a:gd name="connsiteX31" fmla="*/ 719667 w 969434"/>
                <a:gd name="connsiteY31" fmla="*/ 275167 h 694267"/>
                <a:gd name="connsiteX32" fmla="*/ 749300 w 969434"/>
                <a:gd name="connsiteY32" fmla="*/ 279400 h 694267"/>
                <a:gd name="connsiteX33" fmla="*/ 770467 w 969434"/>
                <a:gd name="connsiteY33" fmla="*/ 249767 h 694267"/>
                <a:gd name="connsiteX34" fmla="*/ 770467 w 969434"/>
                <a:gd name="connsiteY34" fmla="*/ 249767 h 694267"/>
                <a:gd name="connsiteX35" fmla="*/ 808567 w 969434"/>
                <a:gd name="connsiteY35" fmla="*/ 194734 h 694267"/>
                <a:gd name="connsiteX36" fmla="*/ 850900 w 969434"/>
                <a:gd name="connsiteY36" fmla="*/ 165100 h 694267"/>
                <a:gd name="connsiteX37" fmla="*/ 893234 w 969434"/>
                <a:gd name="connsiteY37" fmla="*/ 143934 h 694267"/>
                <a:gd name="connsiteX38" fmla="*/ 948267 w 969434"/>
                <a:gd name="connsiteY38" fmla="*/ 139700 h 694267"/>
                <a:gd name="connsiteX39" fmla="*/ 948267 w 969434"/>
                <a:gd name="connsiteY39" fmla="*/ 139700 h 694267"/>
                <a:gd name="connsiteX40" fmla="*/ 969434 w 969434"/>
                <a:gd name="connsiteY40" fmla="*/ 76200 h 694267"/>
                <a:gd name="connsiteX41" fmla="*/ 969434 w 969434"/>
                <a:gd name="connsiteY41" fmla="*/ 76200 h 694267"/>
                <a:gd name="connsiteX42" fmla="*/ 910167 w 969434"/>
                <a:gd name="connsiteY42" fmla="*/ 55034 h 694267"/>
                <a:gd name="connsiteX43" fmla="*/ 855134 w 969434"/>
                <a:gd name="connsiteY43" fmla="*/ 55034 h 694267"/>
                <a:gd name="connsiteX44" fmla="*/ 825500 w 969434"/>
                <a:gd name="connsiteY44" fmla="*/ 59267 h 694267"/>
                <a:gd name="connsiteX45" fmla="*/ 825500 w 969434"/>
                <a:gd name="connsiteY45" fmla="*/ 59267 h 694267"/>
                <a:gd name="connsiteX46" fmla="*/ 783167 w 969434"/>
                <a:gd name="connsiteY46" fmla="*/ 25400 h 694267"/>
                <a:gd name="connsiteX47" fmla="*/ 757767 w 969434"/>
                <a:gd name="connsiteY47" fmla="*/ 25400 h 694267"/>
                <a:gd name="connsiteX48" fmla="*/ 728134 w 969434"/>
                <a:gd name="connsiteY48" fmla="*/ 33867 h 694267"/>
                <a:gd name="connsiteX49" fmla="*/ 690034 w 969434"/>
                <a:gd name="connsiteY49" fmla="*/ 33867 h 694267"/>
                <a:gd name="connsiteX50" fmla="*/ 690034 w 969434"/>
                <a:gd name="connsiteY50" fmla="*/ 33867 h 694267"/>
                <a:gd name="connsiteX51" fmla="*/ 635000 w 969434"/>
                <a:gd name="connsiteY51" fmla="*/ 67734 h 694267"/>
                <a:gd name="connsiteX52" fmla="*/ 626534 w 969434"/>
                <a:gd name="connsiteY52" fmla="*/ 105834 h 694267"/>
                <a:gd name="connsiteX53" fmla="*/ 613834 w 969434"/>
                <a:gd name="connsiteY53" fmla="*/ 148167 h 694267"/>
                <a:gd name="connsiteX54" fmla="*/ 592667 w 969434"/>
                <a:gd name="connsiteY54" fmla="*/ 182034 h 694267"/>
                <a:gd name="connsiteX55" fmla="*/ 558800 w 969434"/>
                <a:gd name="connsiteY55" fmla="*/ 173567 h 694267"/>
                <a:gd name="connsiteX56" fmla="*/ 524934 w 969434"/>
                <a:gd name="connsiteY56" fmla="*/ 160867 h 694267"/>
                <a:gd name="connsiteX57" fmla="*/ 491067 w 969434"/>
                <a:gd name="connsiteY57" fmla="*/ 143934 h 694267"/>
                <a:gd name="connsiteX58" fmla="*/ 491067 w 969434"/>
                <a:gd name="connsiteY58" fmla="*/ 143934 h 694267"/>
                <a:gd name="connsiteX59" fmla="*/ 486834 w 969434"/>
                <a:gd name="connsiteY59" fmla="*/ 76200 h 694267"/>
                <a:gd name="connsiteX60" fmla="*/ 486834 w 969434"/>
                <a:gd name="connsiteY60" fmla="*/ 55034 h 694267"/>
                <a:gd name="connsiteX61" fmla="*/ 469900 w 969434"/>
                <a:gd name="connsiteY61" fmla="*/ 38100 h 694267"/>
                <a:gd name="connsiteX62" fmla="*/ 474134 w 969434"/>
                <a:gd name="connsiteY62" fmla="*/ 25400 h 694267"/>
                <a:gd name="connsiteX63" fmla="*/ 448734 w 969434"/>
                <a:gd name="connsiteY63" fmla="*/ 21167 h 694267"/>
                <a:gd name="connsiteX64" fmla="*/ 448734 w 969434"/>
                <a:gd name="connsiteY64" fmla="*/ 21167 h 694267"/>
                <a:gd name="connsiteX65" fmla="*/ 385234 w 969434"/>
                <a:gd name="connsiteY65" fmla="*/ 29634 h 694267"/>
                <a:gd name="connsiteX66" fmla="*/ 385234 w 969434"/>
                <a:gd name="connsiteY66" fmla="*/ 42334 h 694267"/>
                <a:gd name="connsiteX67" fmla="*/ 385234 w 969434"/>
                <a:gd name="connsiteY67" fmla="*/ 42334 h 694267"/>
                <a:gd name="connsiteX68" fmla="*/ 359834 w 969434"/>
                <a:gd name="connsiteY68" fmla="*/ 71967 h 694267"/>
                <a:gd name="connsiteX69" fmla="*/ 359834 w 969434"/>
                <a:gd name="connsiteY69" fmla="*/ 71967 h 694267"/>
                <a:gd name="connsiteX70" fmla="*/ 334434 w 969434"/>
                <a:gd name="connsiteY70" fmla="*/ 42334 h 694267"/>
                <a:gd name="connsiteX71" fmla="*/ 309034 w 969434"/>
                <a:gd name="connsiteY71" fmla="*/ 0 h 694267"/>
                <a:gd name="connsiteX72" fmla="*/ 182034 w 969434"/>
                <a:gd name="connsiteY72" fmla="*/ 0 h 694267"/>
                <a:gd name="connsiteX73" fmla="*/ 84667 w 969434"/>
                <a:gd name="connsiteY73" fmla="*/ 148167 h 694267"/>
                <a:gd name="connsiteX74" fmla="*/ 4234 w 969434"/>
                <a:gd name="connsiteY74" fmla="*/ 283634 h 694267"/>
                <a:gd name="connsiteX75" fmla="*/ 21167 w 969434"/>
                <a:gd name="connsiteY75" fmla="*/ 457200 h 694267"/>
                <a:gd name="connsiteX76" fmla="*/ 0 w 969434"/>
                <a:gd name="connsiteY76" fmla="*/ 588434 h 694267"/>
                <a:gd name="connsiteX77" fmla="*/ 93134 w 969434"/>
                <a:gd name="connsiteY77" fmla="*/ 694267 h 694267"/>
                <a:gd name="connsiteX78" fmla="*/ 211667 w 969434"/>
                <a:gd name="connsiteY78" fmla="*/ 6561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69434" h="694267">
                  <a:moveTo>
                    <a:pt x="211667" y="656167"/>
                  </a:moveTo>
                  <a:lnTo>
                    <a:pt x="245534" y="613834"/>
                  </a:lnTo>
                  <a:lnTo>
                    <a:pt x="245534" y="613834"/>
                  </a:lnTo>
                  <a:lnTo>
                    <a:pt x="249767" y="563034"/>
                  </a:lnTo>
                  <a:lnTo>
                    <a:pt x="266700" y="550334"/>
                  </a:lnTo>
                  <a:lnTo>
                    <a:pt x="304800" y="558800"/>
                  </a:lnTo>
                  <a:lnTo>
                    <a:pt x="317500" y="584200"/>
                  </a:lnTo>
                  <a:lnTo>
                    <a:pt x="317500" y="584200"/>
                  </a:lnTo>
                  <a:lnTo>
                    <a:pt x="351367" y="626534"/>
                  </a:lnTo>
                  <a:lnTo>
                    <a:pt x="402167" y="643467"/>
                  </a:lnTo>
                  <a:lnTo>
                    <a:pt x="440267" y="643467"/>
                  </a:lnTo>
                  <a:lnTo>
                    <a:pt x="440267" y="643467"/>
                  </a:lnTo>
                  <a:lnTo>
                    <a:pt x="474134" y="588434"/>
                  </a:lnTo>
                  <a:lnTo>
                    <a:pt x="474134" y="588434"/>
                  </a:lnTo>
                  <a:lnTo>
                    <a:pt x="524934" y="596900"/>
                  </a:lnTo>
                  <a:lnTo>
                    <a:pt x="541867" y="575734"/>
                  </a:lnTo>
                  <a:lnTo>
                    <a:pt x="541867" y="575734"/>
                  </a:lnTo>
                  <a:lnTo>
                    <a:pt x="546100" y="524934"/>
                  </a:lnTo>
                  <a:lnTo>
                    <a:pt x="546100" y="524934"/>
                  </a:lnTo>
                  <a:lnTo>
                    <a:pt x="592667" y="491067"/>
                  </a:lnTo>
                  <a:lnTo>
                    <a:pt x="592667" y="491067"/>
                  </a:lnTo>
                  <a:lnTo>
                    <a:pt x="630767" y="465667"/>
                  </a:lnTo>
                  <a:lnTo>
                    <a:pt x="630767" y="465667"/>
                  </a:lnTo>
                  <a:lnTo>
                    <a:pt x="630767" y="423334"/>
                  </a:lnTo>
                  <a:lnTo>
                    <a:pt x="630767" y="423334"/>
                  </a:lnTo>
                  <a:lnTo>
                    <a:pt x="668867" y="376767"/>
                  </a:lnTo>
                  <a:lnTo>
                    <a:pt x="668867" y="376767"/>
                  </a:lnTo>
                  <a:lnTo>
                    <a:pt x="685800" y="347134"/>
                  </a:lnTo>
                  <a:lnTo>
                    <a:pt x="681567" y="325967"/>
                  </a:lnTo>
                  <a:lnTo>
                    <a:pt x="681567" y="325967"/>
                  </a:lnTo>
                  <a:lnTo>
                    <a:pt x="673100" y="283634"/>
                  </a:lnTo>
                  <a:lnTo>
                    <a:pt x="719667" y="275167"/>
                  </a:lnTo>
                  <a:lnTo>
                    <a:pt x="749300" y="279400"/>
                  </a:lnTo>
                  <a:lnTo>
                    <a:pt x="770467" y="249767"/>
                  </a:lnTo>
                  <a:lnTo>
                    <a:pt x="770467" y="249767"/>
                  </a:lnTo>
                  <a:lnTo>
                    <a:pt x="808567" y="194734"/>
                  </a:lnTo>
                  <a:lnTo>
                    <a:pt x="850900" y="165100"/>
                  </a:lnTo>
                  <a:lnTo>
                    <a:pt x="893234" y="143934"/>
                  </a:lnTo>
                  <a:lnTo>
                    <a:pt x="948267" y="139700"/>
                  </a:lnTo>
                  <a:lnTo>
                    <a:pt x="948267" y="139700"/>
                  </a:lnTo>
                  <a:lnTo>
                    <a:pt x="969434" y="76200"/>
                  </a:lnTo>
                  <a:lnTo>
                    <a:pt x="969434" y="76200"/>
                  </a:lnTo>
                  <a:lnTo>
                    <a:pt x="910167" y="55034"/>
                  </a:lnTo>
                  <a:lnTo>
                    <a:pt x="855134" y="55034"/>
                  </a:lnTo>
                  <a:lnTo>
                    <a:pt x="825500" y="59267"/>
                  </a:lnTo>
                  <a:lnTo>
                    <a:pt x="825500" y="59267"/>
                  </a:lnTo>
                  <a:lnTo>
                    <a:pt x="783167" y="25400"/>
                  </a:lnTo>
                  <a:lnTo>
                    <a:pt x="757767" y="25400"/>
                  </a:lnTo>
                  <a:lnTo>
                    <a:pt x="728134" y="33867"/>
                  </a:lnTo>
                  <a:lnTo>
                    <a:pt x="690034" y="33867"/>
                  </a:lnTo>
                  <a:lnTo>
                    <a:pt x="690034" y="33867"/>
                  </a:lnTo>
                  <a:lnTo>
                    <a:pt x="635000" y="67734"/>
                  </a:lnTo>
                  <a:lnTo>
                    <a:pt x="626534" y="105834"/>
                  </a:lnTo>
                  <a:lnTo>
                    <a:pt x="613834" y="148167"/>
                  </a:lnTo>
                  <a:lnTo>
                    <a:pt x="592667" y="182034"/>
                  </a:lnTo>
                  <a:lnTo>
                    <a:pt x="558800" y="173567"/>
                  </a:lnTo>
                  <a:lnTo>
                    <a:pt x="524934" y="160867"/>
                  </a:lnTo>
                  <a:lnTo>
                    <a:pt x="491067" y="143934"/>
                  </a:lnTo>
                  <a:lnTo>
                    <a:pt x="491067" y="143934"/>
                  </a:lnTo>
                  <a:lnTo>
                    <a:pt x="486834" y="76200"/>
                  </a:lnTo>
                  <a:lnTo>
                    <a:pt x="486834" y="55034"/>
                  </a:lnTo>
                  <a:lnTo>
                    <a:pt x="469900" y="38100"/>
                  </a:lnTo>
                  <a:lnTo>
                    <a:pt x="474134" y="25400"/>
                  </a:lnTo>
                  <a:lnTo>
                    <a:pt x="448734" y="21167"/>
                  </a:lnTo>
                  <a:lnTo>
                    <a:pt x="448734" y="21167"/>
                  </a:lnTo>
                  <a:lnTo>
                    <a:pt x="385234" y="29634"/>
                  </a:lnTo>
                  <a:lnTo>
                    <a:pt x="385234" y="42334"/>
                  </a:lnTo>
                  <a:lnTo>
                    <a:pt x="385234" y="42334"/>
                  </a:lnTo>
                  <a:lnTo>
                    <a:pt x="359834" y="71967"/>
                  </a:lnTo>
                  <a:lnTo>
                    <a:pt x="359834" y="71967"/>
                  </a:lnTo>
                  <a:lnTo>
                    <a:pt x="334434" y="42334"/>
                  </a:lnTo>
                  <a:lnTo>
                    <a:pt x="309034" y="0"/>
                  </a:lnTo>
                  <a:lnTo>
                    <a:pt x="182034" y="0"/>
                  </a:lnTo>
                  <a:lnTo>
                    <a:pt x="84667" y="148167"/>
                  </a:lnTo>
                  <a:lnTo>
                    <a:pt x="4234" y="283634"/>
                  </a:lnTo>
                  <a:lnTo>
                    <a:pt x="21167" y="457200"/>
                  </a:lnTo>
                  <a:lnTo>
                    <a:pt x="0" y="588434"/>
                  </a:lnTo>
                  <a:lnTo>
                    <a:pt x="93134" y="694267"/>
                  </a:lnTo>
                  <a:lnTo>
                    <a:pt x="211667" y="656167"/>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任意多边形 56"/>
            <p:cNvSpPr/>
            <p:nvPr/>
          </p:nvSpPr>
          <p:spPr>
            <a:xfrm>
              <a:off x="7556500" y="2540000"/>
              <a:ext cx="381000" cy="461433"/>
            </a:xfrm>
            <a:custGeom>
              <a:avLst/>
              <a:gdLst>
                <a:gd name="connsiteX0" fmla="*/ 381000 w 381000"/>
                <a:gd name="connsiteY0" fmla="*/ 258233 h 461433"/>
                <a:gd name="connsiteX1" fmla="*/ 342900 w 381000"/>
                <a:gd name="connsiteY1" fmla="*/ 300567 h 461433"/>
                <a:gd name="connsiteX2" fmla="*/ 342900 w 381000"/>
                <a:gd name="connsiteY2" fmla="*/ 342900 h 461433"/>
                <a:gd name="connsiteX3" fmla="*/ 351367 w 381000"/>
                <a:gd name="connsiteY3" fmla="*/ 385233 h 461433"/>
                <a:gd name="connsiteX4" fmla="*/ 325967 w 381000"/>
                <a:gd name="connsiteY4" fmla="*/ 440267 h 461433"/>
                <a:gd name="connsiteX5" fmla="*/ 237067 w 381000"/>
                <a:gd name="connsiteY5" fmla="*/ 461433 h 461433"/>
                <a:gd name="connsiteX6" fmla="*/ 84667 w 381000"/>
                <a:gd name="connsiteY6" fmla="*/ 355600 h 461433"/>
                <a:gd name="connsiteX7" fmla="*/ 0 w 381000"/>
                <a:gd name="connsiteY7" fmla="*/ 249767 h 461433"/>
                <a:gd name="connsiteX8" fmla="*/ 80433 w 381000"/>
                <a:gd name="connsiteY8" fmla="*/ 29633 h 461433"/>
                <a:gd name="connsiteX9" fmla="*/ 279400 w 381000"/>
                <a:gd name="connsiteY9" fmla="*/ 0 h 461433"/>
                <a:gd name="connsiteX10" fmla="*/ 381000 w 381000"/>
                <a:gd name="connsiteY10" fmla="*/ 258233 h 46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461433">
                  <a:moveTo>
                    <a:pt x="381000" y="258233"/>
                  </a:moveTo>
                  <a:lnTo>
                    <a:pt x="342900" y="300567"/>
                  </a:lnTo>
                  <a:lnTo>
                    <a:pt x="342900" y="342900"/>
                  </a:lnTo>
                  <a:lnTo>
                    <a:pt x="351367" y="385233"/>
                  </a:lnTo>
                  <a:lnTo>
                    <a:pt x="325967" y="440267"/>
                  </a:lnTo>
                  <a:lnTo>
                    <a:pt x="237067" y="461433"/>
                  </a:lnTo>
                  <a:lnTo>
                    <a:pt x="84667" y="355600"/>
                  </a:lnTo>
                  <a:lnTo>
                    <a:pt x="0" y="249767"/>
                  </a:lnTo>
                  <a:lnTo>
                    <a:pt x="80433" y="29633"/>
                  </a:lnTo>
                  <a:lnTo>
                    <a:pt x="279400" y="0"/>
                  </a:lnTo>
                  <a:lnTo>
                    <a:pt x="381000" y="258233"/>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7315200" y="2262703"/>
              <a:ext cx="891103" cy="1188138"/>
            </a:xfrm>
            <a:custGeom>
              <a:avLst/>
              <a:gdLst>
                <a:gd name="connsiteX0" fmla="*/ 891103 w 891103"/>
                <a:gd name="connsiteY0" fmla="*/ 425167 h 1188138"/>
                <a:gd name="connsiteX1" fmla="*/ 850334 w 891103"/>
                <a:gd name="connsiteY1" fmla="*/ 471761 h 1188138"/>
                <a:gd name="connsiteX2" fmla="*/ 818301 w 891103"/>
                <a:gd name="connsiteY2" fmla="*/ 500882 h 1188138"/>
                <a:gd name="connsiteX3" fmla="*/ 800828 w 891103"/>
                <a:gd name="connsiteY3" fmla="*/ 532915 h 1188138"/>
                <a:gd name="connsiteX4" fmla="*/ 789180 w 891103"/>
                <a:gd name="connsiteY4" fmla="*/ 567860 h 1188138"/>
                <a:gd name="connsiteX5" fmla="*/ 762971 w 891103"/>
                <a:gd name="connsiteY5" fmla="*/ 596981 h 1188138"/>
                <a:gd name="connsiteX6" fmla="*/ 710553 w 891103"/>
                <a:gd name="connsiteY6" fmla="*/ 617366 h 1188138"/>
                <a:gd name="connsiteX7" fmla="*/ 678520 w 891103"/>
                <a:gd name="connsiteY7" fmla="*/ 623190 h 1188138"/>
                <a:gd name="connsiteX8" fmla="*/ 658135 w 891103"/>
                <a:gd name="connsiteY8" fmla="*/ 623190 h 1188138"/>
                <a:gd name="connsiteX9" fmla="*/ 631926 w 891103"/>
                <a:gd name="connsiteY9" fmla="*/ 596981 h 1188138"/>
                <a:gd name="connsiteX10" fmla="*/ 605717 w 891103"/>
                <a:gd name="connsiteY10" fmla="*/ 582421 h 1188138"/>
                <a:gd name="connsiteX11" fmla="*/ 579508 w 891103"/>
                <a:gd name="connsiteY11" fmla="*/ 553300 h 1188138"/>
                <a:gd name="connsiteX12" fmla="*/ 591157 w 891103"/>
                <a:gd name="connsiteY12" fmla="*/ 527091 h 1188138"/>
                <a:gd name="connsiteX13" fmla="*/ 588245 w 891103"/>
                <a:gd name="connsiteY13" fmla="*/ 489233 h 1188138"/>
                <a:gd name="connsiteX14" fmla="*/ 582420 w 891103"/>
                <a:gd name="connsiteY14" fmla="*/ 465936 h 1188138"/>
                <a:gd name="connsiteX15" fmla="*/ 556211 w 891103"/>
                <a:gd name="connsiteY15" fmla="*/ 457200 h 1188138"/>
                <a:gd name="connsiteX16" fmla="*/ 535827 w 891103"/>
                <a:gd name="connsiteY16" fmla="*/ 457200 h 1188138"/>
                <a:gd name="connsiteX17" fmla="*/ 535827 w 891103"/>
                <a:gd name="connsiteY17" fmla="*/ 436815 h 1188138"/>
                <a:gd name="connsiteX18" fmla="*/ 538739 w 891103"/>
                <a:gd name="connsiteY18" fmla="*/ 384398 h 1188138"/>
                <a:gd name="connsiteX19" fmla="*/ 527090 w 891103"/>
                <a:gd name="connsiteY19" fmla="*/ 343628 h 1188138"/>
                <a:gd name="connsiteX20" fmla="*/ 492145 w 891103"/>
                <a:gd name="connsiteY20" fmla="*/ 343628 h 1188138"/>
                <a:gd name="connsiteX21" fmla="*/ 492145 w 891103"/>
                <a:gd name="connsiteY21" fmla="*/ 343628 h 1188138"/>
                <a:gd name="connsiteX22" fmla="*/ 463024 w 891103"/>
                <a:gd name="connsiteY22" fmla="*/ 329068 h 1188138"/>
                <a:gd name="connsiteX23" fmla="*/ 463024 w 891103"/>
                <a:gd name="connsiteY23" fmla="*/ 329068 h 1188138"/>
                <a:gd name="connsiteX24" fmla="*/ 425167 w 891103"/>
                <a:gd name="connsiteY24" fmla="*/ 320331 h 1188138"/>
                <a:gd name="connsiteX25" fmla="*/ 419343 w 891103"/>
                <a:gd name="connsiteY25" fmla="*/ 346540 h 1188138"/>
                <a:gd name="connsiteX26" fmla="*/ 419343 w 891103"/>
                <a:gd name="connsiteY26" fmla="*/ 346540 h 1188138"/>
                <a:gd name="connsiteX27" fmla="*/ 407694 w 891103"/>
                <a:gd name="connsiteY27" fmla="*/ 372749 h 1188138"/>
                <a:gd name="connsiteX28" fmla="*/ 372749 w 891103"/>
                <a:gd name="connsiteY28" fmla="*/ 387310 h 1188138"/>
                <a:gd name="connsiteX29" fmla="*/ 352364 w 891103"/>
                <a:gd name="connsiteY29" fmla="*/ 401870 h 1188138"/>
                <a:gd name="connsiteX30" fmla="*/ 352364 w 891103"/>
                <a:gd name="connsiteY30" fmla="*/ 425167 h 1188138"/>
                <a:gd name="connsiteX31" fmla="*/ 358189 w 891103"/>
                <a:gd name="connsiteY31" fmla="*/ 436815 h 1188138"/>
                <a:gd name="connsiteX32" fmla="*/ 358189 w 891103"/>
                <a:gd name="connsiteY32" fmla="*/ 468849 h 1188138"/>
                <a:gd name="connsiteX33" fmla="*/ 343628 w 891103"/>
                <a:gd name="connsiteY33" fmla="*/ 486321 h 1188138"/>
                <a:gd name="connsiteX34" fmla="*/ 314507 w 891103"/>
                <a:gd name="connsiteY34" fmla="*/ 515442 h 1188138"/>
                <a:gd name="connsiteX35" fmla="*/ 314507 w 891103"/>
                <a:gd name="connsiteY35" fmla="*/ 515442 h 1188138"/>
                <a:gd name="connsiteX36" fmla="*/ 294122 w 891103"/>
                <a:gd name="connsiteY36" fmla="*/ 562036 h 1188138"/>
                <a:gd name="connsiteX37" fmla="*/ 323243 w 891103"/>
                <a:gd name="connsiteY37" fmla="*/ 564948 h 1188138"/>
                <a:gd name="connsiteX38" fmla="*/ 355276 w 891103"/>
                <a:gd name="connsiteY38" fmla="*/ 579508 h 1188138"/>
                <a:gd name="connsiteX39" fmla="*/ 381485 w 891103"/>
                <a:gd name="connsiteY39" fmla="*/ 570772 h 1188138"/>
                <a:gd name="connsiteX40" fmla="*/ 401870 w 891103"/>
                <a:gd name="connsiteY40" fmla="*/ 559124 h 1188138"/>
                <a:gd name="connsiteX41" fmla="*/ 416431 w 891103"/>
                <a:gd name="connsiteY41" fmla="*/ 541651 h 1188138"/>
                <a:gd name="connsiteX42" fmla="*/ 463024 w 891103"/>
                <a:gd name="connsiteY42" fmla="*/ 541651 h 1188138"/>
                <a:gd name="connsiteX43" fmla="*/ 486321 w 891103"/>
                <a:gd name="connsiteY43" fmla="*/ 567860 h 1188138"/>
                <a:gd name="connsiteX44" fmla="*/ 506706 w 891103"/>
                <a:gd name="connsiteY44" fmla="*/ 585333 h 1188138"/>
                <a:gd name="connsiteX45" fmla="*/ 515442 w 891103"/>
                <a:gd name="connsiteY45" fmla="*/ 614454 h 1188138"/>
                <a:gd name="connsiteX46" fmla="*/ 503794 w 891103"/>
                <a:gd name="connsiteY46" fmla="*/ 646487 h 1188138"/>
                <a:gd name="connsiteX47" fmla="*/ 515442 w 891103"/>
                <a:gd name="connsiteY47" fmla="*/ 675608 h 1188138"/>
                <a:gd name="connsiteX48" fmla="*/ 553299 w 891103"/>
                <a:gd name="connsiteY48" fmla="*/ 701817 h 1188138"/>
                <a:gd name="connsiteX49" fmla="*/ 591157 w 891103"/>
                <a:gd name="connsiteY49" fmla="*/ 725114 h 1188138"/>
                <a:gd name="connsiteX50" fmla="*/ 626102 w 891103"/>
                <a:gd name="connsiteY50" fmla="*/ 745498 h 1188138"/>
                <a:gd name="connsiteX51" fmla="*/ 637750 w 891103"/>
                <a:gd name="connsiteY51" fmla="*/ 777531 h 1188138"/>
                <a:gd name="connsiteX52" fmla="*/ 594069 w 891103"/>
                <a:gd name="connsiteY52" fmla="*/ 803740 h 1188138"/>
                <a:gd name="connsiteX53" fmla="*/ 538739 w 891103"/>
                <a:gd name="connsiteY53" fmla="*/ 861982 h 1188138"/>
                <a:gd name="connsiteX54" fmla="*/ 538739 w 891103"/>
                <a:gd name="connsiteY54" fmla="*/ 861982 h 1188138"/>
                <a:gd name="connsiteX55" fmla="*/ 483409 w 891103"/>
                <a:gd name="connsiteY55" fmla="*/ 905664 h 1188138"/>
                <a:gd name="connsiteX56" fmla="*/ 428079 w 891103"/>
                <a:gd name="connsiteY56" fmla="*/ 969730 h 1188138"/>
                <a:gd name="connsiteX57" fmla="*/ 372749 w 891103"/>
                <a:gd name="connsiteY57" fmla="*/ 1016324 h 1188138"/>
                <a:gd name="connsiteX58" fmla="*/ 349452 w 891103"/>
                <a:gd name="connsiteY58" fmla="*/ 1057093 h 1188138"/>
                <a:gd name="connsiteX59" fmla="*/ 352364 w 891103"/>
                <a:gd name="connsiteY59" fmla="*/ 1074566 h 1188138"/>
                <a:gd name="connsiteX60" fmla="*/ 361101 w 891103"/>
                <a:gd name="connsiteY60" fmla="*/ 1100775 h 1188138"/>
                <a:gd name="connsiteX61" fmla="*/ 366925 w 891103"/>
                <a:gd name="connsiteY61" fmla="*/ 1188138 h 1188138"/>
                <a:gd name="connsiteX62" fmla="*/ 49506 w 891103"/>
                <a:gd name="connsiteY62" fmla="*/ 1179401 h 1188138"/>
                <a:gd name="connsiteX63" fmla="*/ 26209 w 891103"/>
                <a:gd name="connsiteY63" fmla="*/ 882367 h 1188138"/>
                <a:gd name="connsiteX64" fmla="*/ 0 w 891103"/>
                <a:gd name="connsiteY64" fmla="*/ 334892 h 1188138"/>
                <a:gd name="connsiteX65" fmla="*/ 66978 w 891103"/>
                <a:gd name="connsiteY65" fmla="*/ 192199 h 1188138"/>
                <a:gd name="connsiteX66" fmla="*/ 227144 w 891103"/>
                <a:gd name="connsiteY66" fmla="*/ 116484 h 1188138"/>
                <a:gd name="connsiteX67" fmla="*/ 285386 w 891103"/>
                <a:gd name="connsiteY67" fmla="*/ 104836 h 1188138"/>
                <a:gd name="connsiteX68" fmla="*/ 407694 w 891103"/>
                <a:gd name="connsiteY68" fmla="*/ 34945 h 1188138"/>
                <a:gd name="connsiteX69" fmla="*/ 626102 w 891103"/>
                <a:gd name="connsiteY69" fmla="*/ 0 h 1188138"/>
                <a:gd name="connsiteX70" fmla="*/ 707641 w 891103"/>
                <a:gd name="connsiteY70" fmla="*/ 227144 h 1188138"/>
                <a:gd name="connsiteX71" fmla="*/ 762971 w 891103"/>
                <a:gd name="connsiteY71" fmla="*/ 244617 h 1188138"/>
                <a:gd name="connsiteX72" fmla="*/ 891103 w 891103"/>
                <a:gd name="connsiteY72" fmla="*/ 425167 h 11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91103" h="1188138">
                  <a:moveTo>
                    <a:pt x="891103" y="425167"/>
                  </a:moveTo>
                  <a:lnTo>
                    <a:pt x="850334" y="471761"/>
                  </a:lnTo>
                  <a:lnTo>
                    <a:pt x="818301" y="500882"/>
                  </a:lnTo>
                  <a:lnTo>
                    <a:pt x="800828" y="532915"/>
                  </a:lnTo>
                  <a:lnTo>
                    <a:pt x="789180" y="567860"/>
                  </a:lnTo>
                  <a:lnTo>
                    <a:pt x="762971" y="596981"/>
                  </a:lnTo>
                  <a:lnTo>
                    <a:pt x="710553" y="617366"/>
                  </a:lnTo>
                  <a:lnTo>
                    <a:pt x="678520" y="623190"/>
                  </a:lnTo>
                  <a:lnTo>
                    <a:pt x="658135" y="623190"/>
                  </a:lnTo>
                  <a:lnTo>
                    <a:pt x="631926" y="596981"/>
                  </a:lnTo>
                  <a:lnTo>
                    <a:pt x="605717" y="582421"/>
                  </a:lnTo>
                  <a:lnTo>
                    <a:pt x="579508" y="553300"/>
                  </a:lnTo>
                  <a:lnTo>
                    <a:pt x="591157" y="527091"/>
                  </a:lnTo>
                  <a:lnTo>
                    <a:pt x="588245" y="489233"/>
                  </a:lnTo>
                  <a:lnTo>
                    <a:pt x="582420" y="465936"/>
                  </a:lnTo>
                  <a:lnTo>
                    <a:pt x="556211" y="457200"/>
                  </a:lnTo>
                  <a:lnTo>
                    <a:pt x="535827" y="457200"/>
                  </a:lnTo>
                  <a:lnTo>
                    <a:pt x="535827" y="436815"/>
                  </a:lnTo>
                  <a:lnTo>
                    <a:pt x="538739" y="384398"/>
                  </a:lnTo>
                  <a:lnTo>
                    <a:pt x="527090" y="343628"/>
                  </a:lnTo>
                  <a:lnTo>
                    <a:pt x="492145" y="343628"/>
                  </a:lnTo>
                  <a:lnTo>
                    <a:pt x="492145" y="343628"/>
                  </a:lnTo>
                  <a:lnTo>
                    <a:pt x="463024" y="329068"/>
                  </a:lnTo>
                  <a:lnTo>
                    <a:pt x="463024" y="329068"/>
                  </a:lnTo>
                  <a:lnTo>
                    <a:pt x="425167" y="320331"/>
                  </a:lnTo>
                  <a:lnTo>
                    <a:pt x="419343" y="346540"/>
                  </a:lnTo>
                  <a:lnTo>
                    <a:pt x="419343" y="346540"/>
                  </a:lnTo>
                  <a:lnTo>
                    <a:pt x="407694" y="372749"/>
                  </a:lnTo>
                  <a:lnTo>
                    <a:pt x="372749" y="387310"/>
                  </a:lnTo>
                  <a:lnTo>
                    <a:pt x="352364" y="401870"/>
                  </a:lnTo>
                  <a:lnTo>
                    <a:pt x="352364" y="425167"/>
                  </a:lnTo>
                  <a:lnTo>
                    <a:pt x="358189" y="436815"/>
                  </a:lnTo>
                  <a:lnTo>
                    <a:pt x="358189" y="468849"/>
                  </a:lnTo>
                  <a:lnTo>
                    <a:pt x="343628" y="486321"/>
                  </a:lnTo>
                  <a:lnTo>
                    <a:pt x="314507" y="515442"/>
                  </a:lnTo>
                  <a:lnTo>
                    <a:pt x="314507" y="515442"/>
                  </a:lnTo>
                  <a:lnTo>
                    <a:pt x="294122" y="562036"/>
                  </a:lnTo>
                  <a:lnTo>
                    <a:pt x="323243" y="564948"/>
                  </a:lnTo>
                  <a:lnTo>
                    <a:pt x="355276" y="579508"/>
                  </a:lnTo>
                  <a:lnTo>
                    <a:pt x="381485" y="570772"/>
                  </a:lnTo>
                  <a:lnTo>
                    <a:pt x="401870" y="559124"/>
                  </a:lnTo>
                  <a:lnTo>
                    <a:pt x="416431" y="541651"/>
                  </a:lnTo>
                  <a:lnTo>
                    <a:pt x="463024" y="541651"/>
                  </a:lnTo>
                  <a:lnTo>
                    <a:pt x="486321" y="567860"/>
                  </a:lnTo>
                  <a:lnTo>
                    <a:pt x="506706" y="585333"/>
                  </a:lnTo>
                  <a:lnTo>
                    <a:pt x="515442" y="614454"/>
                  </a:lnTo>
                  <a:lnTo>
                    <a:pt x="503794" y="646487"/>
                  </a:lnTo>
                  <a:lnTo>
                    <a:pt x="515442" y="675608"/>
                  </a:lnTo>
                  <a:lnTo>
                    <a:pt x="553299" y="701817"/>
                  </a:lnTo>
                  <a:lnTo>
                    <a:pt x="591157" y="725114"/>
                  </a:lnTo>
                  <a:lnTo>
                    <a:pt x="626102" y="745498"/>
                  </a:lnTo>
                  <a:lnTo>
                    <a:pt x="637750" y="777531"/>
                  </a:lnTo>
                  <a:lnTo>
                    <a:pt x="594069" y="803740"/>
                  </a:lnTo>
                  <a:lnTo>
                    <a:pt x="538739" y="861982"/>
                  </a:lnTo>
                  <a:lnTo>
                    <a:pt x="538739" y="861982"/>
                  </a:lnTo>
                  <a:lnTo>
                    <a:pt x="483409" y="905664"/>
                  </a:lnTo>
                  <a:lnTo>
                    <a:pt x="428079" y="969730"/>
                  </a:lnTo>
                  <a:lnTo>
                    <a:pt x="372749" y="1016324"/>
                  </a:lnTo>
                  <a:lnTo>
                    <a:pt x="349452" y="1057093"/>
                  </a:lnTo>
                  <a:lnTo>
                    <a:pt x="352364" y="1074566"/>
                  </a:lnTo>
                  <a:lnTo>
                    <a:pt x="361101" y="1100775"/>
                  </a:lnTo>
                  <a:lnTo>
                    <a:pt x="366925" y="1188138"/>
                  </a:lnTo>
                  <a:lnTo>
                    <a:pt x="49506" y="1179401"/>
                  </a:lnTo>
                  <a:lnTo>
                    <a:pt x="26209" y="882367"/>
                  </a:lnTo>
                  <a:lnTo>
                    <a:pt x="0" y="334892"/>
                  </a:lnTo>
                  <a:lnTo>
                    <a:pt x="66978" y="192199"/>
                  </a:lnTo>
                  <a:lnTo>
                    <a:pt x="227144" y="116484"/>
                  </a:lnTo>
                  <a:lnTo>
                    <a:pt x="285386" y="104836"/>
                  </a:lnTo>
                  <a:lnTo>
                    <a:pt x="407694" y="34945"/>
                  </a:lnTo>
                  <a:lnTo>
                    <a:pt x="626102" y="0"/>
                  </a:lnTo>
                  <a:lnTo>
                    <a:pt x="707641" y="227144"/>
                  </a:lnTo>
                  <a:lnTo>
                    <a:pt x="762971" y="244617"/>
                  </a:lnTo>
                  <a:lnTo>
                    <a:pt x="891103" y="425167"/>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任意多边形 58"/>
            <p:cNvSpPr/>
            <p:nvPr/>
          </p:nvSpPr>
          <p:spPr>
            <a:xfrm>
              <a:off x="6989323" y="5233481"/>
              <a:ext cx="1162456" cy="919264"/>
            </a:xfrm>
            <a:custGeom>
              <a:avLst/>
              <a:gdLst>
                <a:gd name="connsiteX0" fmla="*/ 24320 w 1162456"/>
                <a:gd name="connsiteY0" fmla="*/ 622570 h 919264"/>
                <a:gd name="connsiteX1" fmla="*/ 43775 w 1162456"/>
                <a:gd name="connsiteY1" fmla="*/ 695528 h 919264"/>
                <a:gd name="connsiteX2" fmla="*/ 19456 w 1162456"/>
                <a:gd name="connsiteY2" fmla="*/ 724710 h 919264"/>
                <a:gd name="connsiteX3" fmla="*/ 4864 w 1162456"/>
                <a:gd name="connsiteY3" fmla="*/ 753893 h 919264"/>
                <a:gd name="connsiteX4" fmla="*/ 0 w 1162456"/>
                <a:gd name="connsiteY4" fmla="*/ 787940 h 919264"/>
                <a:gd name="connsiteX5" fmla="*/ 14592 w 1162456"/>
                <a:gd name="connsiteY5" fmla="*/ 812259 h 919264"/>
                <a:gd name="connsiteX6" fmla="*/ 14592 w 1162456"/>
                <a:gd name="connsiteY6" fmla="*/ 812259 h 919264"/>
                <a:gd name="connsiteX7" fmla="*/ 43775 w 1162456"/>
                <a:gd name="connsiteY7" fmla="*/ 875489 h 919264"/>
                <a:gd name="connsiteX8" fmla="*/ 87549 w 1162456"/>
                <a:gd name="connsiteY8" fmla="*/ 919264 h 919264"/>
                <a:gd name="connsiteX9" fmla="*/ 131324 w 1162456"/>
                <a:gd name="connsiteY9" fmla="*/ 890081 h 919264"/>
                <a:gd name="connsiteX10" fmla="*/ 131324 w 1162456"/>
                <a:gd name="connsiteY10" fmla="*/ 860898 h 919264"/>
                <a:gd name="connsiteX11" fmla="*/ 121596 w 1162456"/>
                <a:gd name="connsiteY11" fmla="*/ 846306 h 919264"/>
                <a:gd name="connsiteX12" fmla="*/ 87549 w 1162456"/>
                <a:gd name="connsiteY12" fmla="*/ 807396 h 919264"/>
                <a:gd name="connsiteX13" fmla="*/ 87549 w 1162456"/>
                <a:gd name="connsiteY13" fmla="*/ 797668 h 919264"/>
                <a:gd name="connsiteX14" fmla="*/ 121596 w 1162456"/>
                <a:gd name="connsiteY14" fmla="*/ 744166 h 919264"/>
                <a:gd name="connsiteX15" fmla="*/ 160507 w 1162456"/>
                <a:gd name="connsiteY15" fmla="*/ 705255 h 919264"/>
                <a:gd name="connsiteX16" fmla="*/ 248056 w 1162456"/>
                <a:gd name="connsiteY16" fmla="*/ 690664 h 919264"/>
                <a:gd name="connsiteX17" fmla="*/ 306422 w 1162456"/>
                <a:gd name="connsiteY17" fmla="*/ 695528 h 919264"/>
                <a:gd name="connsiteX18" fmla="*/ 306422 w 1162456"/>
                <a:gd name="connsiteY18" fmla="*/ 695528 h 919264"/>
                <a:gd name="connsiteX19" fmla="*/ 340468 w 1162456"/>
                <a:gd name="connsiteY19" fmla="*/ 651753 h 919264"/>
                <a:gd name="connsiteX20" fmla="*/ 403698 w 1162456"/>
                <a:gd name="connsiteY20" fmla="*/ 646889 h 919264"/>
                <a:gd name="connsiteX21" fmla="*/ 462064 w 1162456"/>
                <a:gd name="connsiteY21" fmla="*/ 642025 h 919264"/>
                <a:gd name="connsiteX22" fmla="*/ 481520 w 1162456"/>
                <a:gd name="connsiteY22" fmla="*/ 612842 h 919264"/>
                <a:gd name="connsiteX23" fmla="*/ 481520 w 1162456"/>
                <a:gd name="connsiteY23" fmla="*/ 612842 h 919264"/>
                <a:gd name="connsiteX24" fmla="*/ 525294 w 1162456"/>
                <a:gd name="connsiteY24" fmla="*/ 607979 h 919264"/>
                <a:gd name="connsiteX25" fmla="*/ 535022 w 1162456"/>
                <a:gd name="connsiteY25" fmla="*/ 588523 h 919264"/>
                <a:gd name="connsiteX26" fmla="*/ 515566 w 1162456"/>
                <a:gd name="connsiteY26" fmla="*/ 554476 h 919264"/>
                <a:gd name="connsiteX27" fmla="*/ 573932 w 1162456"/>
                <a:gd name="connsiteY27" fmla="*/ 549613 h 919264"/>
                <a:gd name="connsiteX28" fmla="*/ 578796 w 1162456"/>
                <a:gd name="connsiteY28" fmla="*/ 559340 h 919264"/>
                <a:gd name="connsiteX29" fmla="*/ 637162 w 1162456"/>
                <a:gd name="connsiteY29" fmla="*/ 457200 h 919264"/>
                <a:gd name="connsiteX30" fmla="*/ 705256 w 1162456"/>
                <a:gd name="connsiteY30" fmla="*/ 544749 h 919264"/>
                <a:gd name="connsiteX31" fmla="*/ 744166 w 1162456"/>
                <a:gd name="connsiteY31" fmla="*/ 505838 h 919264"/>
                <a:gd name="connsiteX32" fmla="*/ 744166 w 1162456"/>
                <a:gd name="connsiteY32" fmla="*/ 505838 h 919264"/>
                <a:gd name="connsiteX33" fmla="*/ 778213 w 1162456"/>
                <a:gd name="connsiteY33" fmla="*/ 486383 h 919264"/>
                <a:gd name="connsiteX34" fmla="*/ 787941 w 1162456"/>
                <a:gd name="connsiteY34" fmla="*/ 452336 h 919264"/>
                <a:gd name="connsiteX35" fmla="*/ 821988 w 1162456"/>
                <a:gd name="connsiteY35" fmla="*/ 471791 h 919264"/>
                <a:gd name="connsiteX36" fmla="*/ 865762 w 1162456"/>
                <a:gd name="connsiteY36" fmla="*/ 452336 h 919264"/>
                <a:gd name="connsiteX37" fmla="*/ 865762 w 1162456"/>
                <a:gd name="connsiteY37" fmla="*/ 452336 h 919264"/>
                <a:gd name="connsiteX38" fmla="*/ 865762 w 1162456"/>
                <a:gd name="connsiteY38" fmla="*/ 452336 h 919264"/>
                <a:gd name="connsiteX39" fmla="*/ 914400 w 1162456"/>
                <a:gd name="connsiteY39" fmla="*/ 471791 h 919264"/>
                <a:gd name="connsiteX40" fmla="*/ 967903 w 1162456"/>
                <a:gd name="connsiteY40" fmla="*/ 408562 h 919264"/>
                <a:gd name="connsiteX41" fmla="*/ 1065179 w 1162456"/>
                <a:gd name="connsiteY41" fmla="*/ 359923 h 919264"/>
                <a:gd name="connsiteX42" fmla="*/ 1045724 w 1162456"/>
                <a:gd name="connsiteY42" fmla="*/ 330740 h 919264"/>
                <a:gd name="connsiteX43" fmla="*/ 1074907 w 1162456"/>
                <a:gd name="connsiteY43" fmla="*/ 296693 h 919264"/>
                <a:gd name="connsiteX44" fmla="*/ 1147864 w 1162456"/>
                <a:gd name="connsiteY44" fmla="*/ 272374 h 919264"/>
                <a:gd name="connsiteX45" fmla="*/ 1162456 w 1162456"/>
                <a:gd name="connsiteY45" fmla="*/ 267510 h 919264"/>
                <a:gd name="connsiteX46" fmla="*/ 1133273 w 1162456"/>
                <a:gd name="connsiteY46" fmla="*/ 228600 h 919264"/>
                <a:gd name="connsiteX47" fmla="*/ 1123545 w 1162456"/>
                <a:gd name="connsiteY47" fmla="*/ 199417 h 919264"/>
                <a:gd name="connsiteX48" fmla="*/ 1089498 w 1162456"/>
                <a:gd name="connsiteY48" fmla="*/ 150779 h 919264"/>
                <a:gd name="connsiteX49" fmla="*/ 1089498 w 1162456"/>
                <a:gd name="connsiteY49" fmla="*/ 150779 h 919264"/>
                <a:gd name="connsiteX50" fmla="*/ 1045724 w 1162456"/>
                <a:gd name="connsiteY50" fmla="*/ 107004 h 919264"/>
                <a:gd name="connsiteX51" fmla="*/ 972766 w 1162456"/>
                <a:gd name="connsiteY51" fmla="*/ 97276 h 919264"/>
                <a:gd name="connsiteX52" fmla="*/ 948447 w 1162456"/>
                <a:gd name="connsiteY52" fmla="*/ 126459 h 919264"/>
                <a:gd name="connsiteX53" fmla="*/ 924128 w 1162456"/>
                <a:gd name="connsiteY53" fmla="*/ 141051 h 919264"/>
                <a:gd name="connsiteX54" fmla="*/ 880354 w 1162456"/>
                <a:gd name="connsiteY54" fmla="*/ 126459 h 919264"/>
                <a:gd name="connsiteX55" fmla="*/ 836579 w 1162456"/>
                <a:gd name="connsiteY55" fmla="*/ 121596 h 919264"/>
                <a:gd name="connsiteX56" fmla="*/ 797668 w 1162456"/>
                <a:gd name="connsiteY56" fmla="*/ 155642 h 919264"/>
                <a:gd name="connsiteX57" fmla="*/ 758758 w 1162456"/>
                <a:gd name="connsiteY57" fmla="*/ 165370 h 919264"/>
                <a:gd name="connsiteX58" fmla="*/ 705256 w 1162456"/>
                <a:gd name="connsiteY58" fmla="*/ 155642 h 919264"/>
                <a:gd name="connsiteX59" fmla="*/ 714983 w 1162456"/>
                <a:gd name="connsiteY59" fmla="*/ 111868 h 919264"/>
                <a:gd name="connsiteX60" fmla="*/ 714983 w 1162456"/>
                <a:gd name="connsiteY60" fmla="*/ 111868 h 919264"/>
                <a:gd name="connsiteX61" fmla="*/ 758758 w 1162456"/>
                <a:gd name="connsiteY61" fmla="*/ 72957 h 919264"/>
                <a:gd name="connsiteX62" fmla="*/ 778213 w 1162456"/>
                <a:gd name="connsiteY62" fmla="*/ 43774 h 919264"/>
                <a:gd name="connsiteX63" fmla="*/ 753894 w 1162456"/>
                <a:gd name="connsiteY63" fmla="*/ 24319 h 919264"/>
                <a:gd name="connsiteX64" fmla="*/ 714983 w 1162456"/>
                <a:gd name="connsiteY64" fmla="*/ 24319 h 919264"/>
                <a:gd name="connsiteX65" fmla="*/ 666345 w 1162456"/>
                <a:gd name="connsiteY65" fmla="*/ 48638 h 919264"/>
                <a:gd name="connsiteX66" fmla="*/ 617707 w 1162456"/>
                <a:gd name="connsiteY66" fmla="*/ 29183 h 919264"/>
                <a:gd name="connsiteX67" fmla="*/ 535022 w 1162456"/>
                <a:gd name="connsiteY67" fmla="*/ 0 h 919264"/>
                <a:gd name="connsiteX68" fmla="*/ 359924 w 1162456"/>
                <a:gd name="connsiteY68" fmla="*/ 43774 h 919264"/>
                <a:gd name="connsiteX69" fmla="*/ 238328 w 1162456"/>
                <a:gd name="connsiteY69" fmla="*/ 214008 h 919264"/>
                <a:gd name="connsiteX70" fmla="*/ 150779 w 1162456"/>
                <a:gd name="connsiteY70" fmla="*/ 379379 h 919264"/>
                <a:gd name="connsiteX71" fmla="*/ 24320 w 1162456"/>
                <a:gd name="connsiteY71" fmla="*/ 622570 h 9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2456" h="919264">
                  <a:moveTo>
                    <a:pt x="24320" y="622570"/>
                  </a:moveTo>
                  <a:lnTo>
                    <a:pt x="43775" y="695528"/>
                  </a:lnTo>
                  <a:lnTo>
                    <a:pt x="19456" y="724710"/>
                  </a:lnTo>
                  <a:lnTo>
                    <a:pt x="4864" y="753893"/>
                  </a:lnTo>
                  <a:lnTo>
                    <a:pt x="0" y="787940"/>
                  </a:lnTo>
                  <a:lnTo>
                    <a:pt x="14592" y="812259"/>
                  </a:lnTo>
                  <a:lnTo>
                    <a:pt x="14592" y="812259"/>
                  </a:lnTo>
                  <a:lnTo>
                    <a:pt x="43775" y="875489"/>
                  </a:lnTo>
                  <a:lnTo>
                    <a:pt x="87549" y="919264"/>
                  </a:lnTo>
                  <a:lnTo>
                    <a:pt x="131324" y="890081"/>
                  </a:lnTo>
                  <a:lnTo>
                    <a:pt x="131324" y="860898"/>
                  </a:lnTo>
                  <a:lnTo>
                    <a:pt x="121596" y="846306"/>
                  </a:lnTo>
                  <a:lnTo>
                    <a:pt x="87549" y="807396"/>
                  </a:lnTo>
                  <a:lnTo>
                    <a:pt x="87549" y="797668"/>
                  </a:lnTo>
                  <a:lnTo>
                    <a:pt x="121596" y="744166"/>
                  </a:lnTo>
                  <a:lnTo>
                    <a:pt x="160507" y="705255"/>
                  </a:lnTo>
                  <a:lnTo>
                    <a:pt x="248056" y="690664"/>
                  </a:lnTo>
                  <a:lnTo>
                    <a:pt x="306422" y="695528"/>
                  </a:lnTo>
                  <a:lnTo>
                    <a:pt x="306422" y="695528"/>
                  </a:lnTo>
                  <a:lnTo>
                    <a:pt x="340468" y="651753"/>
                  </a:lnTo>
                  <a:lnTo>
                    <a:pt x="403698" y="646889"/>
                  </a:lnTo>
                  <a:lnTo>
                    <a:pt x="462064" y="642025"/>
                  </a:lnTo>
                  <a:lnTo>
                    <a:pt x="481520" y="612842"/>
                  </a:lnTo>
                  <a:lnTo>
                    <a:pt x="481520" y="612842"/>
                  </a:lnTo>
                  <a:lnTo>
                    <a:pt x="525294" y="607979"/>
                  </a:lnTo>
                  <a:lnTo>
                    <a:pt x="535022" y="588523"/>
                  </a:lnTo>
                  <a:lnTo>
                    <a:pt x="515566" y="554476"/>
                  </a:lnTo>
                  <a:lnTo>
                    <a:pt x="573932" y="549613"/>
                  </a:lnTo>
                  <a:lnTo>
                    <a:pt x="578796" y="559340"/>
                  </a:lnTo>
                  <a:lnTo>
                    <a:pt x="637162" y="457200"/>
                  </a:lnTo>
                  <a:lnTo>
                    <a:pt x="705256" y="544749"/>
                  </a:lnTo>
                  <a:lnTo>
                    <a:pt x="744166" y="505838"/>
                  </a:lnTo>
                  <a:lnTo>
                    <a:pt x="744166" y="505838"/>
                  </a:lnTo>
                  <a:lnTo>
                    <a:pt x="778213" y="486383"/>
                  </a:lnTo>
                  <a:lnTo>
                    <a:pt x="787941" y="452336"/>
                  </a:lnTo>
                  <a:lnTo>
                    <a:pt x="821988" y="471791"/>
                  </a:lnTo>
                  <a:lnTo>
                    <a:pt x="865762" y="452336"/>
                  </a:lnTo>
                  <a:lnTo>
                    <a:pt x="865762" y="452336"/>
                  </a:lnTo>
                  <a:lnTo>
                    <a:pt x="865762" y="452336"/>
                  </a:lnTo>
                  <a:lnTo>
                    <a:pt x="914400" y="471791"/>
                  </a:lnTo>
                  <a:lnTo>
                    <a:pt x="967903" y="408562"/>
                  </a:lnTo>
                  <a:lnTo>
                    <a:pt x="1065179" y="359923"/>
                  </a:lnTo>
                  <a:lnTo>
                    <a:pt x="1045724" y="330740"/>
                  </a:lnTo>
                  <a:lnTo>
                    <a:pt x="1074907" y="296693"/>
                  </a:lnTo>
                  <a:lnTo>
                    <a:pt x="1147864" y="272374"/>
                  </a:lnTo>
                  <a:lnTo>
                    <a:pt x="1162456" y="267510"/>
                  </a:lnTo>
                  <a:lnTo>
                    <a:pt x="1133273" y="228600"/>
                  </a:lnTo>
                  <a:lnTo>
                    <a:pt x="1123545" y="199417"/>
                  </a:lnTo>
                  <a:lnTo>
                    <a:pt x="1089498" y="150779"/>
                  </a:lnTo>
                  <a:lnTo>
                    <a:pt x="1089498" y="150779"/>
                  </a:lnTo>
                  <a:lnTo>
                    <a:pt x="1045724" y="107004"/>
                  </a:lnTo>
                  <a:lnTo>
                    <a:pt x="972766" y="97276"/>
                  </a:lnTo>
                  <a:lnTo>
                    <a:pt x="948447" y="126459"/>
                  </a:lnTo>
                  <a:lnTo>
                    <a:pt x="924128" y="141051"/>
                  </a:lnTo>
                  <a:lnTo>
                    <a:pt x="880354" y="126459"/>
                  </a:lnTo>
                  <a:lnTo>
                    <a:pt x="836579" y="121596"/>
                  </a:lnTo>
                  <a:lnTo>
                    <a:pt x="797668" y="155642"/>
                  </a:lnTo>
                  <a:lnTo>
                    <a:pt x="758758" y="165370"/>
                  </a:lnTo>
                  <a:lnTo>
                    <a:pt x="705256" y="155642"/>
                  </a:lnTo>
                  <a:lnTo>
                    <a:pt x="714983" y="111868"/>
                  </a:lnTo>
                  <a:lnTo>
                    <a:pt x="714983" y="111868"/>
                  </a:lnTo>
                  <a:lnTo>
                    <a:pt x="758758" y="72957"/>
                  </a:lnTo>
                  <a:lnTo>
                    <a:pt x="778213" y="43774"/>
                  </a:lnTo>
                  <a:lnTo>
                    <a:pt x="753894" y="24319"/>
                  </a:lnTo>
                  <a:lnTo>
                    <a:pt x="714983" y="24319"/>
                  </a:lnTo>
                  <a:lnTo>
                    <a:pt x="666345" y="48638"/>
                  </a:lnTo>
                  <a:lnTo>
                    <a:pt x="617707" y="29183"/>
                  </a:lnTo>
                  <a:lnTo>
                    <a:pt x="535022" y="0"/>
                  </a:lnTo>
                  <a:lnTo>
                    <a:pt x="359924" y="43774"/>
                  </a:lnTo>
                  <a:lnTo>
                    <a:pt x="238328" y="214008"/>
                  </a:lnTo>
                  <a:lnTo>
                    <a:pt x="150779" y="379379"/>
                  </a:lnTo>
                  <a:lnTo>
                    <a:pt x="24320" y="622570"/>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a:off x="6799634" y="4372583"/>
              <a:ext cx="841443" cy="1084634"/>
            </a:xfrm>
            <a:custGeom>
              <a:avLst/>
              <a:gdLst>
                <a:gd name="connsiteX0" fmla="*/ 763621 w 841443"/>
                <a:gd name="connsiteY0" fmla="*/ 204281 h 1084634"/>
                <a:gd name="connsiteX1" fmla="*/ 807396 w 841443"/>
                <a:gd name="connsiteY1" fmla="*/ 286966 h 1084634"/>
                <a:gd name="connsiteX2" fmla="*/ 836579 w 841443"/>
                <a:gd name="connsiteY2" fmla="*/ 340468 h 1084634"/>
                <a:gd name="connsiteX3" fmla="*/ 836579 w 841443"/>
                <a:gd name="connsiteY3" fmla="*/ 340468 h 1084634"/>
                <a:gd name="connsiteX4" fmla="*/ 831715 w 841443"/>
                <a:gd name="connsiteY4" fmla="*/ 408562 h 1084634"/>
                <a:gd name="connsiteX5" fmla="*/ 831715 w 841443"/>
                <a:gd name="connsiteY5" fmla="*/ 408562 h 1084634"/>
                <a:gd name="connsiteX6" fmla="*/ 768485 w 841443"/>
                <a:gd name="connsiteY6" fmla="*/ 462064 h 1084634"/>
                <a:gd name="connsiteX7" fmla="*/ 749030 w 841443"/>
                <a:gd name="connsiteY7" fmla="*/ 500974 h 1084634"/>
                <a:gd name="connsiteX8" fmla="*/ 773349 w 841443"/>
                <a:gd name="connsiteY8" fmla="*/ 554477 h 1084634"/>
                <a:gd name="connsiteX9" fmla="*/ 841443 w 841443"/>
                <a:gd name="connsiteY9" fmla="*/ 744166 h 1084634"/>
                <a:gd name="connsiteX10" fmla="*/ 841443 w 841443"/>
                <a:gd name="connsiteY10" fmla="*/ 856034 h 1084634"/>
                <a:gd name="connsiteX11" fmla="*/ 826851 w 841443"/>
                <a:gd name="connsiteY11" fmla="*/ 909536 h 1084634"/>
                <a:gd name="connsiteX12" fmla="*/ 724711 w 841443"/>
                <a:gd name="connsiteY12" fmla="*/ 890081 h 1084634"/>
                <a:gd name="connsiteX13" fmla="*/ 671209 w 841443"/>
                <a:gd name="connsiteY13" fmla="*/ 885217 h 1084634"/>
                <a:gd name="connsiteX14" fmla="*/ 710119 w 841443"/>
                <a:gd name="connsiteY14" fmla="*/ 919264 h 1084634"/>
                <a:gd name="connsiteX15" fmla="*/ 714983 w 841443"/>
                <a:gd name="connsiteY15" fmla="*/ 958174 h 1084634"/>
                <a:gd name="connsiteX16" fmla="*/ 714983 w 841443"/>
                <a:gd name="connsiteY16" fmla="*/ 958174 h 1084634"/>
                <a:gd name="connsiteX17" fmla="*/ 685800 w 841443"/>
                <a:gd name="connsiteY17" fmla="*/ 987357 h 1084634"/>
                <a:gd name="connsiteX18" fmla="*/ 646889 w 841443"/>
                <a:gd name="connsiteY18" fmla="*/ 972766 h 1084634"/>
                <a:gd name="connsiteX19" fmla="*/ 632298 w 841443"/>
                <a:gd name="connsiteY19" fmla="*/ 943583 h 1084634"/>
                <a:gd name="connsiteX20" fmla="*/ 593387 w 841443"/>
                <a:gd name="connsiteY20" fmla="*/ 943583 h 1084634"/>
                <a:gd name="connsiteX21" fmla="*/ 593387 w 841443"/>
                <a:gd name="connsiteY21" fmla="*/ 943583 h 1084634"/>
                <a:gd name="connsiteX22" fmla="*/ 549613 w 841443"/>
                <a:gd name="connsiteY22" fmla="*/ 1021404 h 1084634"/>
                <a:gd name="connsiteX23" fmla="*/ 530157 w 841443"/>
                <a:gd name="connsiteY23" fmla="*/ 1084634 h 1084634"/>
                <a:gd name="connsiteX24" fmla="*/ 301557 w 841443"/>
                <a:gd name="connsiteY24" fmla="*/ 1079770 h 1084634"/>
                <a:gd name="connsiteX25" fmla="*/ 82685 w 841443"/>
                <a:gd name="connsiteY25" fmla="*/ 870626 h 1084634"/>
                <a:gd name="connsiteX26" fmla="*/ 0 w 841443"/>
                <a:gd name="connsiteY26" fmla="*/ 612843 h 1084634"/>
                <a:gd name="connsiteX27" fmla="*/ 43775 w 841443"/>
                <a:gd name="connsiteY27" fmla="*/ 413426 h 1084634"/>
                <a:gd name="connsiteX28" fmla="*/ 68094 w 841443"/>
                <a:gd name="connsiteY28" fmla="*/ 184826 h 1084634"/>
                <a:gd name="connsiteX29" fmla="*/ 403698 w 841443"/>
                <a:gd name="connsiteY29" fmla="*/ 0 h 1084634"/>
                <a:gd name="connsiteX30" fmla="*/ 763621 w 841443"/>
                <a:gd name="connsiteY30" fmla="*/ 204281 h 108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1443" h="1084634">
                  <a:moveTo>
                    <a:pt x="763621" y="204281"/>
                  </a:moveTo>
                  <a:lnTo>
                    <a:pt x="807396" y="286966"/>
                  </a:lnTo>
                  <a:lnTo>
                    <a:pt x="836579" y="340468"/>
                  </a:lnTo>
                  <a:lnTo>
                    <a:pt x="836579" y="340468"/>
                  </a:lnTo>
                  <a:lnTo>
                    <a:pt x="831715" y="408562"/>
                  </a:lnTo>
                  <a:lnTo>
                    <a:pt x="831715" y="408562"/>
                  </a:lnTo>
                  <a:lnTo>
                    <a:pt x="768485" y="462064"/>
                  </a:lnTo>
                  <a:lnTo>
                    <a:pt x="749030" y="500974"/>
                  </a:lnTo>
                  <a:lnTo>
                    <a:pt x="773349" y="554477"/>
                  </a:lnTo>
                  <a:lnTo>
                    <a:pt x="841443" y="744166"/>
                  </a:lnTo>
                  <a:lnTo>
                    <a:pt x="841443" y="856034"/>
                  </a:lnTo>
                  <a:lnTo>
                    <a:pt x="826851" y="909536"/>
                  </a:lnTo>
                  <a:lnTo>
                    <a:pt x="724711" y="890081"/>
                  </a:lnTo>
                  <a:lnTo>
                    <a:pt x="671209" y="885217"/>
                  </a:lnTo>
                  <a:lnTo>
                    <a:pt x="710119" y="919264"/>
                  </a:lnTo>
                  <a:lnTo>
                    <a:pt x="714983" y="958174"/>
                  </a:lnTo>
                  <a:lnTo>
                    <a:pt x="714983" y="958174"/>
                  </a:lnTo>
                  <a:lnTo>
                    <a:pt x="685800" y="987357"/>
                  </a:lnTo>
                  <a:lnTo>
                    <a:pt x="646889" y="972766"/>
                  </a:lnTo>
                  <a:lnTo>
                    <a:pt x="632298" y="943583"/>
                  </a:lnTo>
                  <a:lnTo>
                    <a:pt x="593387" y="943583"/>
                  </a:lnTo>
                  <a:lnTo>
                    <a:pt x="593387" y="943583"/>
                  </a:lnTo>
                  <a:lnTo>
                    <a:pt x="549613" y="1021404"/>
                  </a:lnTo>
                  <a:lnTo>
                    <a:pt x="530157" y="1084634"/>
                  </a:lnTo>
                  <a:lnTo>
                    <a:pt x="301557" y="1079770"/>
                  </a:lnTo>
                  <a:lnTo>
                    <a:pt x="82685" y="870626"/>
                  </a:lnTo>
                  <a:lnTo>
                    <a:pt x="0" y="612843"/>
                  </a:lnTo>
                  <a:lnTo>
                    <a:pt x="43775" y="413426"/>
                  </a:lnTo>
                  <a:lnTo>
                    <a:pt x="68094" y="184826"/>
                  </a:lnTo>
                  <a:lnTo>
                    <a:pt x="403698" y="0"/>
                  </a:lnTo>
                  <a:lnTo>
                    <a:pt x="763621" y="204281"/>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a:off x="6741268" y="3861881"/>
              <a:ext cx="1162455" cy="851170"/>
            </a:xfrm>
            <a:custGeom>
              <a:avLst/>
              <a:gdLst>
                <a:gd name="connsiteX0" fmla="*/ 1016541 w 1162455"/>
                <a:gd name="connsiteY0" fmla="*/ 296693 h 851170"/>
                <a:gd name="connsiteX1" fmla="*/ 1031132 w 1162455"/>
                <a:gd name="connsiteY1" fmla="*/ 374515 h 851170"/>
                <a:gd name="connsiteX2" fmla="*/ 1065179 w 1162455"/>
                <a:gd name="connsiteY2" fmla="*/ 393970 h 851170"/>
                <a:gd name="connsiteX3" fmla="*/ 1104089 w 1162455"/>
                <a:gd name="connsiteY3" fmla="*/ 398834 h 851170"/>
                <a:gd name="connsiteX4" fmla="*/ 1113817 w 1162455"/>
                <a:gd name="connsiteY4" fmla="*/ 423153 h 851170"/>
                <a:gd name="connsiteX5" fmla="*/ 1089498 w 1162455"/>
                <a:gd name="connsiteY5" fmla="*/ 432881 h 851170"/>
                <a:gd name="connsiteX6" fmla="*/ 1089498 w 1162455"/>
                <a:gd name="connsiteY6" fmla="*/ 432881 h 851170"/>
                <a:gd name="connsiteX7" fmla="*/ 1099226 w 1162455"/>
                <a:gd name="connsiteY7" fmla="*/ 496110 h 851170"/>
                <a:gd name="connsiteX8" fmla="*/ 1113817 w 1162455"/>
                <a:gd name="connsiteY8" fmla="*/ 510702 h 851170"/>
                <a:gd name="connsiteX9" fmla="*/ 1123545 w 1162455"/>
                <a:gd name="connsiteY9" fmla="*/ 588523 h 851170"/>
                <a:gd name="connsiteX10" fmla="*/ 1162455 w 1162455"/>
                <a:gd name="connsiteY10" fmla="*/ 583659 h 851170"/>
                <a:gd name="connsiteX11" fmla="*/ 1094362 w 1162455"/>
                <a:gd name="connsiteY11" fmla="*/ 627434 h 851170"/>
                <a:gd name="connsiteX12" fmla="*/ 1050587 w 1162455"/>
                <a:gd name="connsiteY12" fmla="*/ 646889 h 851170"/>
                <a:gd name="connsiteX13" fmla="*/ 1006813 w 1162455"/>
                <a:gd name="connsiteY13" fmla="*/ 685800 h 851170"/>
                <a:gd name="connsiteX14" fmla="*/ 948447 w 1162455"/>
                <a:gd name="connsiteY14" fmla="*/ 714983 h 851170"/>
                <a:gd name="connsiteX15" fmla="*/ 909536 w 1162455"/>
                <a:gd name="connsiteY15" fmla="*/ 734438 h 851170"/>
                <a:gd name="connsiteX16" fmla="*/ 880353 w 1162455"/>
                <a:gd name="connsiteY16" fmla="*/ 734438 h 851170"/>
                <a:gd name="connsiteX17" fmla="*/ 836579 w 1162455"/>
                <a:gd name="connsiteY17" fmla="*/ 783076 h 851170"/>
                <a:gd name="connsiteX18" fmla="*/ 787941 w 1162455"/>
                <a:gd name="connsiteY18" fmla="*/ 724710 h 851170"/>
                <a:gd name="connsiteX19" fmla="*/ 744166 w 1162455"/>
                <a:gd name="connsiteY19" fmla="*/ 729574 h 851170"/>
                <a:gd name="connsiteX20" fmla="*/ 685800 w 1162455"/>
                <a:gd name="connsiteY20" fmla="*/ 676072 h 851170"/>
                <a:gd name="connsiteX21" fmla="*/ 642026 w 1162455"/>
                <a:gd name="connsiteY21" fmla="*/ 714983 h 851170"/>
                <a:gd name="connsiteX22" fmla="*/ 569068 w 1162455"/>
                <a:gd name="connsiteY22" fmla="*/ 700391 h 851170"/>
                <a:gd name="connsiteX23" fmla="*/ 569068 w 1162455"/>
                <a:gd name="connsiteY23" fmla="*/ 700391 h 851170"/>
                <a:gd name="connsiteX24" fmla="*/ 510702 w 1162455"/>
                <a:gd name="connsiteY24" fmla="*/ 661481 h 851170"/>
                <a:gd name="connsiteX25" fmla="*/ 481519 w 1162455"/>
                <a:gd name="connsiteY25" fmla="*/ 646889 h 851170"/>
                <a:gd name="connsiteX26" fmla="*/ 481519 w 1162455"/>
                <a:gd name="connsiteY26" fmla="*/ 646889 h 851170"/>
                <a:gd name="connsiteX27" fmla="*/ 428017 w 1162455"/>
                <a:gd name="connsiteY27" fmla="*/ 637162 h 851170"/>
                <a:gd name="connsiteX28" fmla="*/ 379379 w 1162455"/>
                <a:gd name="connsiteY28" fmla="*/ 607979 h 851170"/>
                <a:gd name="connsiteX29" fmla="*/ 330741 w 1162455"/>
                <a:gd name="connsiteY29" fmla="*/ 607979 h 851170"/>
                <a:gd name="connsiteX30" fmla="*/ 330741 w 1162455"/>
                <a:gd name="connsiteY30" fmla="*/ 607979 h 851170"/>
                <a:gd name="connsiteX31" fmla="*/ 359923 w 1162455"/>
                <a:gd name="connsiteY31" fmla="*/ 661481 h 851170"/>
                <a:gd name="connsiteX32" fmla="*/ 359923 w 1162455"/>
                <a:gd name="connsiteY32" fmla="*/ 661481 h 851170"/>
                <a:gd name="connsiteX33" fmla="*/ 311285 w 1162455"/>
                <a:gd name="connsiteY33" fmla="*/ 690664 h 851170"/>
                <a:gd name="connsiteX34" fmla="*/ 233464 w 1162455"/>
                <a:gd name="connsiteY34" fmla="*/ 710119 h 851170"/>
                <a:gd name="connsiteX35" fmla="*/ 204281 w 1162455"/>
                <a:gd name="connsiteY35" fmla="*/ 739302 h 851170"/>
                <a:gd name="connsiteX36" fmla="*/ 107004 w 1162455"/>
                <a:gd name="connsiteY36" fmla="*/ 851170 h 851170"/>
                <a:gd name="connsiteX37" fmla="*/ 0 w 1162455"/>
                <a:gd name="connsiteY37" fmla="*/ 666345 h 851170"/>
                <a:gd name="connsiteX38" fmla="*/ 19455 w 1162455"/>
                <a:gd name="connsiteY38" fmla="*/ 496110 h 851170"/>
                <a:gd name="connsiteX39" fmla="*/ 116732 w 1162455"/>
                <a:gd name="connsiteY39" fmla="*/ 262647 h 851170"/>
                <a:gd name="connsiteX40" fmla="*/ 233464 w 1162455"/>
                <a:gd name="connsiteY40" fmla="*/ 0 h 851170"/>
                <a:gd name="connsiteX41" fmla="*/ 627434 w 1162455"/>
                <a:gd name="connsiteY41" fmla="*/ 92413 h 851170"/>
                <a:gd name="connsiteX42" fmla="*/ 1016541 w 1162455"/>
                <a:gd name="connsiteY42" fmla="*/ 296693 h 85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455" h="851170">
                  <a:moveTo>
                    <a:pt x="1016541" y="296693"/>
                  </a:moveTo>
                  <a:lnTo>
                    <a:pt x="1031132" y="374515"/>
                  </a:lnTo>
                  <a:lnTo>
                    <a:pt x="1065179" y="393970"/>
                  </a:lnTo>
                  <a:lnTo>
                    <a:pt x="1104089" y="398834"/>
                  </a:lnTo>
                  <a:lnTo>
                    <a:pt x="1113817" y="423153"/>
                  </a:lnTo>
                  <a:lnTo>
                    <a:pt x="1089498" y="432881"/>
                  </a:lnTo>
                  <a:lnTo>
                    <a:pt x="1089498" y="432881"/>
                  </a:lnTo>
                  <a:lnTo>
                    <a:pt x="1099226" y="496110"/>
                  </a:lnTo>
                  <a:lnTo>
                    <a:pt x="1113817" y="510702"/>
                  </a:lnTo>
                  <a:lnTo>
                    <a:pt x="1123545" y="588523"/>
                  </a:lnTo>
                  <a:lnTo>
                    <a:pt x="1162455" y="583659"/>
                  </a:lnTo>
                  <a:lnTo>
                    <a:pt x="1094362" y="627434"/>
                  </a:lnTo>
                  <a:lnTo>
                    <a:pt x="1050587" y="646889"/>
                  </a:lnTo>
                  <a:lnTo>
                    <a:pt x="1006813" y="685800"/>
                  </a:lnTo>
                  <a:lnTo>
                    <a:pt x="948447" y="714983"/>
                  </a:lnTo>
                  <a:lnTo>
                    <a:pt x="909536" y="734438"/>
                  </a:lnTo>
                  <a:lnTo>
                    <a:pt x="880353" y="734438"/>
                  </a:lnTo>
                  <a:lnTo>
                    <a:pt x="836579" y="783076"/>
                  </a:lnTo>
                  <a:lnTo>
                    <a:pt x="787941" y="724710"/>
                  </a:lnTo>
                  <a:lnTo>
                    <a:pt x="744166" y="729574"/>
                  </a:lnTo>
                  <a:lnTo>
                    <a:pt x="685800" y="676072"/>
                  </a:lnTo>
                  <a:lnTo>
                    <a:pt x="642026" y="714983"/>
                  </a:lnTo>
                  <a:lnTo>
                    <a:pt x="569068" y="700391"/>
                  </a:lnTo>
                  <a:lnTo>
                    <a:pt x="569068" y="700391"/>
                  </a:lnTo>
                  <a:lnTo>
                    <a:pt x="510702" y="661481"/>
                  </a:lnTo>
                  <a:lnTo>
                    <a:pt x="481519" y="646889"/>
                  </a:lnTo>
                  <a:lnTo>
                    <a:pt x="481519" y="646889"/>
                  </a:lnTo>
                  <a:lnTo>
                    <a:pt x="428017" y="637162"/>
                  </a:lnTo>
                  <a:lnTo>
                    <a:pt x="379379" y="607979"/>
                  </a:lnTo>
                  <a:lnTo>
                    <a:pt x="330741" y="607979"/>
                  </a:lnTo>
                  <a:lnTo>
                    <a:pt x="330741" y="607979"/>
                  </a:lnTo>
                  <a:lnTo>
                    <a:pt x="359923" y="661481"/>
                  </a:lnTo>
                  <a:lnTo>
                    <a:pt x="359923" y="661481"/>
                  </a:lnTo>
                  <a:lnTo>
                    <a:pt x="311285" y="690664"/>
                  </a:lnTo>
                  <a:lnTo>
                    <a:pt x="233464" y="710119"/>
                  </a:lnTo>
                  <a:lnTo>
                    <a:pt x="204281" y="739302"/>
                  </a:lnTo>
                  <a:lnTo>
                    <a:pt x="107004" y="851170"/>
                  </a:lnTo>
                  <a:lnTo>
                    <a:pt x="0" y="666345"/>
                  </a:lnTo>
                  <a:lnTo>
                    <a:pt x="19455" y="496110"/>
                  </a:lnTo>
                  <a:lnTo>
                    <a:pt x="116732" y="262647"/>
                  </a:lnTo>
                  <a:lnTo>
                    <a:pt x="233464" y="0"/>
                  </a:lnTo>
                  <a:lnTo>
                    <a:pt x="627434" y="92413"/>
                  </a:lnTo>
                  <a:lnTo>
                    <a:pt x="1016541" y="296693"/>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任意多边形 61"/>
            <p:cNvSpPr/>
            <p:nvPr/>
          </p:nvSpPr>
          <p:spPr>
            <a:xfrm>
              <a:off x="6230566" y="2767519"/>
              <a:ext cx="914400" cy="1454285"/>
            </a:xfrm>
            <a:custGeom>
              <a:avLst/>
              <a:gdLst>
                <a:gd name="connsiteX0" fmla="*/ 880353 w 914400"/>
                <a:gd name="connsiteY0" fmla="*/ 97277 h 1454285"/>
                <a:gd name="connsiteX1" fmla="*/ 841443 w 914400"/>
                <a:gd name="connsiteY1" fmla="*/ 238328 h 1454285"/>
                <a:gd name="connsiteX2" fmla="*/ 841443 w 914400"/>
                <a:gd name="connsiteY2" fmla="*/ 272375 h 1454285"/>
                <a:gd name="connsiteX3" fmla="*/ 826851 w 914400"/>
                <a:gd name="connsiteY3" fmla="*/ 301558 h 1454285"/>
                <a:gd name="connsiteX4" fmla="*/ 807396 w 914400"/>
                <a:gd name="connsiteY4" fmla="*/ 325877 h 1454285"/>
                <a:gd name="connsiteX5" fmla="*/ 792804 w 914400"/>
                <a:gd name="connsiteY5" fmla="*/ 359924 h 1454285"/>
                <a:gd name="connsiteX6" fmla="*/ 797668 w 914400"/>
                <a:gd name="connsiteY6" fmla="*/ 393970 h 1454285"/>
                <a:gd name="connsiteX7" fmla="*/ 797668 w 914400"/>
                <a:gd name="connsiteY7" fmla="*/ 393970 h 1454285"/>
                <a:gd name="connsiteX8" fmla="*/ 802532 w 914400"/>
                <a:gd name="connsiteY8" fmla="*/ 466928 h 1454285"/>
                <a:gd name="connsiteX9" fmla="*/ 821987 w 914400"/>
                <a:gd name="connsiteY9" fmla="*/ 515566 h 1454285"/>
                <a:gd name="connsiteX10" fmla="*/ 792804 w 914400"/>
                <a:gd name="connsiteY10" fmla="*/ 544749 h 1454285"/>
                <a:gd name="connsiteX11" fmla="*/ 768485 w 914400"/>
                <a:gd name="connsiteY11" fmla="*/ 583660 h 1454285"/>
                <a:gd name="connsiteX12" fmla="*/ 768485 w 914400"/>
                <a:gd name="connsiteY12" fmla="*/ 646890 h 1454285"/>
                <a:gd name="connsiteX13" fmla="*/ 787940 w 914400"/>
                <a:gd name="connsiteY13" fmla="*/ 656617 h 1454285"/>
                <a:gd name="connsiteX14" fmla="*/ 783077 w 914400"/>
                <a:gd name="connsiteY14" fmla="*/ 705255 h 1454285"/>
                <a:gd name="connsiteX15" fmla="*/ 787940 w 914400"/>
                <a:gd name="connsiteY15" fmla="*/ 739302 h 1454285"/>
                <a:gd name="connsiteX16" fmla="*/ 807396 w 914400"/>
                <a:gd name="connsiteY16" fmla="*/ 734438 h 1454285"/>
                <a:gd name="connsiteX17" fmla="*/ 802532 w 914400"/>
                <a:gd name="connsiteY17" fmla="*/ 783077 h 1454285"/>
                <a:gd name="connsiteX18" fmla="*/ 802532 w 914400"/>
                <a:gd name="connsiteY18" fmla="*/ 826851 h 1454285"/>
                <a:gd name="connsiteX19" fmla="*/ 773349 w 914400"/>
                <a:gd name="connsiteY19" fmla="*/ 856034 h 1454285"/>
                <a:gd name="connsiteX20" fmla="*/ 797668 w 914400"/>
                <a:gd name="connsiteY20" fmla="*/ 875490 h 1454285"/>
                <a:gd name="connsiteX21" fmla="*/ 812260 w 914400"/>
                <a:gd name="connsiteY21" fmla="*/ 919264 h 1454285"/>
                <a:gd name="connsiteX22" fmla="*/ 821987 w 914400"/>
                <a:gd name="connsiteY22" fmla="*/ 963038 h 1454285"/>
                <a:gd name="connsiteX23" fmla="*/ 812260 w 914400"/>
                <a:gd name="connsiteY23" fmla="*/ 992221 h 1454285"/>
                <a:gd name="connsiteX24" fmla="*/ 914400 w 914400"/>
                <a:gd name="connsiteY24" fmla="*/ 1191638 h 1454285"/>
                <a:gd name="connsiteX25" fmla="*/ 914400 w 914400"/>
                <a:gd name="connsiteY25" fmla="*/ 1191638 h 1454285"/>
                <a:gd name="connsiteX26" fmla="*/ 841443 w 914400"/>
                <a:gd name="connsiteY26" fmla="*/ 1206230 h 1454285"/>
                <a:gd name="connsiteX27" fmla="*/ 763621 w 914400"/>
                <a:gd name="connsiteY27" fmla="*/ 1201366 h 1454285"/>
                <a:gd name="connsiteX28" fmla="*/ 729574 w 914400"/>
                <a:gd name="connsiteY28" fmla="*/ 1191638 h 1454285"/>
                <a:gd name="connsiteX29" fmla="*/ 729574 w 914400"/>
                <a:gd name="connsiteY29" fmla="*/ 1191638 h 1454285"/>
                <a:gd name="connsiteX30" fmla="*/ 749030 w 914400"/>
                <a:gd name="connsiteY30" fmla="*/ 1259732 h 1454285"/>
                <a:gd name="connsiteX31" fmla="*/ 749030 w 914400"/>
                <a:gd name="connsiteY31" fmla="*/ 1259732 h 1454285"/>
                <a:gd name="connsiteX32" fmla="*/ 758757 w 914400"/>
                <a:gd name="connsiteY32" fmla="*/ 1308370 h 1454285"/>
                <a:gd name="connsiteX33" fmla="*/ 700391 w 914400"/>
                <a:gd name="connsiteY33" fmla="*/ 1342417 h 1454285"/>
                <a:gd name="connsiteX34" fmla="*/ 685800 w 914400"/>
                <a:gd name="connsiteY34" fmla="*/ 1405647 h 1454285"/>
                <a:gd name="connsiteX35" fmla="*/ 690664 w 914400"/>
                <a:gd name="connsiteY35" fmla="*/ 1454285 h 1454285"/>
                <a:gd name="connsiteX36" fmla="*/ 632298 w 914400"/>
                <a:gd name="connsiteY36" fmla="*/ 1439694 h 1454285"/>
                <a:gd name="connsiteX37" fmla="*/ 578796 w 914400"/>
                <a:gd name="connsiteY37" fmla="*/ 1361872 h 1454285"/>
                <a:gd name="connsiteX38" fmla="*/ 505838 w 914400"/>
                <a:gd name="connsiteY38" fmla="*/ 1357009 h 1454285"/>
                <a:gd name="connsiteX39" fmla="*/ 403698 w 914400"/>
                <a:gd name="connsiteY39" fmla="*/ 1381328 h 1454285"/>
                <a:gd name="connsiteX40" fmla="*/ 252919 w 914400"/>
                <a:gd name="connsiteY40" fmla="*/ 1381328 h 1454285"/>
                <a:gd name="connsiteX41" fmla="*/ 0 w 914400"/>
                <a:gd name="connsiteY41" fmla="*/ 1230549 h 1454285"/>
                <a:gd name="connsiteX42" fmla="*/ 466928 w 914400"/>
                <a:gd name="connsiteY42" fmla="*/ 0 h 1454285"/>
                <a:gd name="connsiteX43" fmla="*/ 880353 w 914400"/>
                <a:gd name="connsiteY43" fmla="*/ 97277 h 145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 h="1454285">
                  <a:moveTo>
                    <a:pt x="880353" y="97277"/>
                  </a:moveTo>
                  <a:lnTo>
                    <a:pt x="841443" y="238328"/>
                  </a:lnTo>
                  <a:lnTo>
                    <a:pt x="841443" y="272375"/>
                  </a:lnTo>
                  <a:lnTo>
                    <a:pt x="826851" y="301558"/>
                  </a:lnTo>
                  <a:lnTo>
                    <a:pt x="807396" y="325877"/>
                  </a:lnTo>
                  <a:lnTo>
                    <a:pt x="792804" y="359924"/>
                  </a:lnTo>
                  <a:lnTo>
                    <a:pt x="797668" y="393970"/>
                  </a:lnTo>
                  <a:lnTo>
                    <a:pt x="797668" y="393970"/>
                  </a:lnTo>
                  <a:lnTo>
                    <a:pt x="802532" y="466928"/>
                  </a:lnTo>
                  <a:lnTo>
                    <a:pt x="821987" y="515566"/>
                  </a:lnTo>
                  <a:lnTo>
                    <a:pt x="792804" y="544749"/>
                  </a:lnTo>
                  <a:lnTo>
                    <a:pt x="768485" y="583660"/>
                  </a:lnTo>
                  <a:lnTo>
                    <a:pt x="768485" y="646890"/>
                  </a:lnTo>
                  <a:lnTo>
                    <a:pt x="787940" y="656617"/>
                  </a:lnTo>
                  <a:lnTo>
                    <a:pt x="783077" y="705255"/>
                  </a:lnTo>
                  <a:lnTo>
                    <a:pt x="787940" y="739302"/>
                  </a:lnTo>
                  <a:lnTo>
                    <a:pt x="807396" y="734438"/>
                  </a:lnTo>
                  <a:lnTo>
                    <a:pt x="802532" y="783077"/>
                  </a:lnTo>
                  <a:lnTo>
                    <a:pt x="802532" y="826851"/>
                  </a:lnTo>
                  <a:lnTo>
                    <a:pt x="773349" y="856034"/>
                  </a:lnTo>
                  <a:lnTo>
                    <a:pt x="797668" y="875490"/>
                  </a:lnTo>
                  <a:lnTo>
                    <a:pt x="812260" y="919264"/>
                  </a:lnTo>
                  <a:lnTo>
                    <a:pt x="821987" y="963038"/>
                  </a:lnTo>
                  <a:lnTo>
                    <a:pt x="812260" y="992221"/>
                  </a:lnTo>
                  <a:lnTo>
                    <a:pt x="914400" y="1191638"/>
                  </a:lnTo>
                  <a:lnTo>
                    <a:pt x="914400" y="1191638"/>
                  </a:lnTo>
                  <a:lnTo>
                    <a:pt x="841443" y="1206230"/>
                  </a:lnTo>
                  <a:lnTo>
                    <a:pt x="763621" y="1201366"/>
                  </a:lnTo>
                  <a:lnTo>
                    <a:pt x="729574" y="1191638"/>
                  </a:lnTo>
                  <a:lnTo>
                    <a:pt x="729574" y="1191638"/>
                  </a:lnTo>
                  <a:lnTo>
                    <a:pt x="749030" y="1259732"/>
                  </a:lnTo>
                  <a:lnTo>
                    <a:pt x="749030" y="1259732"/>
                  </a:lnTo>
                  <a:lnTo>
                    <a:pt x="758757" y="1308370"/>
                  </a:lnTo>
                  <a:lnTo>
                    <a:pt x="700391" y="1342417"/>
                  </a:lnTo>
                  <a:lnTo>
                    <a:pt x="685800" y="1405647"/>
                  </a:lnTo>
                  <a:lnTo>
                    <a:pt x="690664" y="1454285"/>
                  </a:lnTo>
                  <a:lnTo>
                    <a:pt x="632298" y="1439694"/>
                  </a:lnTo>
                  <a:lnTo>
                    <a:pt x="578796" y="1361872"/>
                  </a:lnTo>
                  <a:lnTo>
                    <a:pt x="505838" y="1357009"/>
                  </a:lnTo>
                  <a:lnTo>
                    <a:pt x="403698" y="1381328"/>
                  </a:lnTo>
                  <a:lnTo>
                    <a:pt x="252919" y="1381328"/>
                  </a:lnTo>
                  <a:lnTo>
                    <a:pt x="0" y="1230549"/>
                  </a:lnTo>
                  <a:lnTo>
                    <a:pt x="466928" y="0"/>
                  </a:lnTo>
                  <a:lnTo>
                    <a:pt x="880353" y="97277"/>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任意多边形 62"/>
            <p:cNvSpPr/>
            <p:nvPr/>
          </p:nvSpPr>
          <p:spPr>
            <a:xfrm>
              <a:off x="6984460" y="3399817"/>
              <a:ext cx="885217" cy="821987"/>
            </a:xfrm>
            <a:custGeom>
              <a:avLst/>
              <a:gdLst>
                <a:gd name="connsiteX0" fmla="*/ 432880 w 885217"/>
                <a:gd name="connsiteY0" fmla="*/ 9728 h 821987"/>
                <a:gd name="connsiteX1" fmla="*/ 505838 w 885217"/>
                <a:gd name="connsiteY1" fmla="*/ 0 h 821987"/>
                <a:gd name="connsiteX2" fmla="*/ 573931 w 885217"/>
                <a:gd name="connsiteY2" fmla="*/ 29183 h 821987"/>
                <a:gd name="connsiteX3" fmla="*/ 710119 w 885217"/>
                <a:gd name="connsiteY3" fmla="*/ 4864 h 821987"/>
                <a:gd name="connsiteX4" fmla="*/ 739302 w 885217"/>
                <a:gd name="connsiteY4" fmla="*/ 82685 h 821987"/>
                <a:gd name="connsiteX5" fmla="*/ 724710 w 885217"/>
                <a:gd name="connsiteY5" fmla="*/ 126460 h 821987"/>
                <a:gd name="connsiteX6" fmla="*/ 676072 w 885217"/>
                <a:gd name="connsiteY6" fmla="*/ 170234 h 821987"/>
                <a:gd name="connsiteX7" fmla="*/ 671208 w 885217"/>
                <a:gd name="connsiteY7" fmla="*/ 218872 h 821987"/>
                <a:gd name="connsiteX8" fmla="*/ 700391 w 885217"/>
                <a:gd name="connsiteY8" fmla="*/ 252919 h 821987"/>
                <a:gd name="connsiteX9" fmla="*/ 778212 w 885217"/>
                <a:gd name="connsiteY9" fmla="*/ 286966 h 821987"/>
                <a:gd name="connsiteX10" fmla="*/ 826851 w 885217"/>
                <a:gd name="connsiteY10" fmla="*/ 277238 h 821987"/>
                <a:gd name="connsiteX11" fmla="*/ 851170 w 885217"/>
                <a:gd name="connsiteY11" fmla="*/ 291830 h 821987"/>
                <a:gd name="connsiteX12" fmla="*/ 885217 w 885217"/>
                <a:gd name="connsiteY12" fmla="*/ 325877 h 821987"/>
                <a:gd name="connsiteX13" fmla="*/ 885217 w 885217"/>
                <a:gd name="connsiteY13" fmla="*/ 325877 h 821987"/>
                <a:gd name="connsiteX14" fmla="*/ 870625 w 885217"/>
                <a:gd name="connsiteY14" fmla="*/ 428017 h 821987"/>
                <a:gd name="connsiteX15" fmla="*/ 870625 w 885217"/>
                <a:gd name="connsiteY15" fmla="*/ 428017 h 821987"/>
                <a:gd name="connsiteX16" fmla="*/ 836578 w 885217"/>
                <a:gd name="connsiteY16" fmla="*/ 423153 h 821987"/>
                <a:gd name="connsiteX17" fmla="*/ 817123 w 885217"/>
                <a:gd name="connsiteY17" fmla="*/ 379379 h 821987"/>
                <a:gd name="connsiteX18" fmla="*/ 787940 w 885217"/>
                <a:gd name="connsiteY18" fmla="*/ 345332 h 821987"/>
                <a:gd name="connsiteX19" fmla="*/ 768485 w 885217"/>
                <a:gd name="connsiteY19" fmla="*/ 374515 h 821987"/>
                <a:gd name="connsiteX20" fmla="*/ 763621 w 885217"/>
                <a:gd name="connsiteY20" fmla="*/ 432881 h 821987"/>
                <a:gd name="connsiteX21" fmla="*/ 758757 w 885217"/>
                <a:gd name="connsiteY21" fmla="*/ 476655 h 821987"/>
                <a:gd name="connsiteX22" fmla="*/ 705255 w 885217"/>
                <a:gd name="connsiteY22" fmla="*/ 525294 h 821987"/>
                <a:gd name="connsiteX23" fmla="*/ 705255 w 885217"/>
                <a:gd name="connsiteY23" fmla="*/ 569068 h 821987"/>
                <a:gd name="connsiteX24" fmla="*/ 744166 w 885217"/>
                <a:gd name="connsiteY24" fmla="*/ 612843 h 821987"/>
                <a:gd name="connsiteX25" fmla="*/ 744166 w 885217"/>
                <a:gd name="connsiteY25" fmla="*/ 612843 h 821987"/>
                <a:gd name="connsiteX26" fmla="*/ 773349 w 885217"/>
                <a:gd name="connsiteY26" fmla="*/ 646889 h 821987"/>
                <a:gd name="connsiteX27" fmla="*/ 821987 w 885217"/>
                <a:gd name="connsiteY27" fmla="*/ 632298 h 821987"/>
                <a:gd name="connsiteX28" fmla="*/ 846306 w 885217"/>
                <a:gd name="connsiteY28" fmla="*/ 671209 h 821987"/>
                <a:gd name="connsiteX29" fmla="*/ 846306 w 885217"/>
                <a:gd name="connsiteY29" fmla="*/ 671209 h 821987"/>
                <a:gd name="connsiteX30" fmla="*/ 841442 w 885217"/>
                <a:gd name="connsiteY30" fmla="*/ 734438 h 821987"/>
                <a:gd name="connsiteX31" fmla="*/ 797668 w 885217"/>
                <a:gd name="connsiteY31" fmla="*/ 778213 h 821987"/>
                <a:gd name="connsiteX32" fmla="*/ 783076 w 885217"/>
                <a:gd name="connsiteY32" fmla="*/ 821987 h 821987"/>
                <a:gd name="connsiteX33" fmla="*/ 749029 w 885217"/>
                <a:gd name="connsiteY33" fmla="*/ 802532 h 821987"/>
                <a:gd name="connsiteX34" fmla="*/ 695527 w 885217"/>
                <a:gd name="connsiteY34" fmla="*/ 797668 h 821987"/>
                <a:gd name="connsiteX35" fmla="*/ 651753 w 885217"/>
                <a:gd name="connsiteY35" fmla="*/ 778213 h 821987"/>
                <a:gd name="connsiteX36" fmla="*/ 622570 w 885217"/>
                <a:gd name="connsiteY36" fmla="*/ 763621 h 821987"/>
                <a:gd name="connsiteX37" fmla="*/ 593387 w 885217"/>
                <a:gd name="connsiteY37" fmla="*/ 753894 h 821987"/>
                <a:gd name="connsiteX38" fmla="*/ 569068 w 885217"/>
                <a:gd name="connsiteY38" fmla="*/ 758757 h 821987"/>
                <a:gd name="connsiteX39" fmla="*/ 520429 w 885217"/>
                <a:gd name="connsiteY39" fmla="*/ 729574 h 821987"/>
                <a:gd name="connsiteX40" fmla="*/ 481519 w 885217"/>
                <a:gd name="connsiteY40" fmla="*/ 680936 h 821987"/>
                <a:gd name="connsiteX41" fmla="*/ 418289 w 885217"/>
                <a:gd name="connsiteY41" fmla="*/ 685800 h 821987"/>
                <a:gd name="connsiteX42" fmla="*/ 355059 w 885217"/>
                <a:gd name="connsiteY42" fmla="*/ 695528 h 821987"/>
                <a:gd name="connsiteX43" fmla="*/ 296693 w 885217"/>
                <a:gd name="connsiteY43" fmla="*/ 676072 h 821987"/>
                <a:gd name="connsiteX44" fmla="*/ 248055 w 885217"/>
                <a:gd name="connsiteY44" fmla="*/ 656617 h 821987"/>
                <a:gd name="connsiteX45" fmla="*/ 199417 w 885217"/>
                <a:gd name="connsiteY45" fmla="*/ 632298 h 821987"/>
                <a:gd name="connsiteX46" fmla="*/ 170234 w 885217"/>
                <a:gd name="connsiteY46" fmla="*/ 622570 h 821987"/>
                <a:gd name="connsiteX47" fmla="*/ 145914 w 885217"/>
                <a:gd name="connsiteY47" fmla="*/ 569068 h 821987"/>
                <a:gd name="connsiteX48" fmla="*/ 68093 w 885217"/>
                <a:gd name="connsiteY48" fmla="*/ 496111 h 821987"/>
                <a:gd name="connsiteX49" fmla="*/ 0 w 885217"/>
                <a:gd name="connsiteY49" fmla="*/ 316149 h 821987"/>
                <a:gd name="connsiteX50" fmla="*/ 82685 w 885217"/>
                <a:gd name="connsiteY50" fmla="*/ 189689 h 821987"/>
                <a:gd name="connsiteX51" fmla="*/ 272374 w 885217"/>
                <a:gd name="connsiteY51" fmla="*/ 165370 h 821987"/>
                <a:gd name="connsiteX52" fmla="*/ 432880 w 885217"/>
                <a:gd name="connsiteY52" fmla="*/ 9728 h 82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5217" h="821987">
                  <a:moveTo>
                    <a:pt x="432880" y="9728"/>
                  </a:moveTo>
                  <a:lnTo>
                    <a:pt x="505838" y="0"/>
                  </a:lnTo>
                  <a:lnTo>
                    <a:pt x="573931" y="29183"/>
                  </a:lnTo>
                  <a:lnTo>
                    <a:pt x="710119" y="4864"/>
                  </a:lnTo>
                  <a:lnTo>
                    <a:pt x="739302" y="82685"/>
                  </a:lnTo>
                  <a:lnTo>
                    <a:pt x="724710" y="126460"/>
                  </a:lnTo>
                  <a:lnTo>
                    <a:pt x="676072" y="170234"/>
                  </a:lnTo>
                  <a:lnTo>
                    <a:pt x="671208" y="218872"/>
                  </a:lnTo>
                  <a:lnTo>
                    <a:pt x="700391" y="252919"/>
                  </a:lnTo>
                  <a:lnTo>
                    <a:pt x="778212" y="286966"/>
                  </a:lnTo>
                  <a:lnTo>
                    <a:pt x="826851" y="277238"/>
                  </a:lnTo>
                  <a:lnTo>
                    <a:pt x="851170" y="291830"/>
                  </a:lnTo>
                  <a:lnTo>
                    <a:pt x="885217" y="325877"/>
                  </a:lnTo>
                  <a:lnTo>
                    <a:pt x="885217" y="325877"/>
                  </a:lnTo>
                  <a:lnTo>
                    <a:pt x="870625" y="428017"/>
                  </a:lnTo>
                  <a:lnTo>
                    <a:pt x="870625" y="428017"/>
                  </a:lnTo>
                  <a:lnTo>
                    <a:pt x="836578" y="423153"/>
                  </a:lnTo>
                  <a:lnTo>
                    <a:pt x="817123" y="379379"/>
                  </a:lnTo>
                  <a:lnTo>
                    <a:pt x="787940" y="345332"/>
                  </a:lnTo>
                  <a:lnTo>
                    <a:pt x="768485" y="374515"/>
                  </a:lnTo>
                  <a:lnTo>
                    <a:pt x="763621" y="432881"/>
                  </a:lnTo>
                  <a:lnTo>
                    <a:pt x="758757" y="476655"/>
                  </a:lnTo>
                  <a:lnTo>
                    <a:pt x="705255" y="525294"/>
                  </a:lnTo>
                  <a:lnTo>
                    <a:pt x="705255" y="569068"/>
                  </a:lnTo>
                  <a:lnTo>
                    <a:pt x="744166" y="612843"/>
                  </a:lnTo>
                  <a:lnTo>
                    <a:pt x="744166" y="612843"/>
                  </a:lnTo>
                  <a:lnTo>
                    <a:pt x="773349" y="646889"/>
                  </a:lnTo>
                  <a:lnTo>
                    <a:pt x="821987" y="632298"/>
                  </a:lnTo>
                  <a:lnTo>
                    <a:pt x="846306" y="671209"/>
                  </a:lnTo>
                  <a:lnTo>
                    <a:pt x="846306" y="671209"/>
                  </a:lnTo>
                  <a:lnTo>
                    <a:pt x="841442" y="734438"/>
                  </a:lnTo>
                  <a:lnTo>
                    <a:pt x="797668" y="778213"/>
                  </a:lnTo>
                  <a:lnTo>
                    <a:pt x="783076" y="821987"/>
                  </a:lnTo>
                  <a:lnTo>
                    <a:pt x="749029" y="802532"/>
                  </a:lnTo>
                  <a:lnTo>
                    <a:pt x="695527" y="797668"/>
                  </a:lnTo>
                  <a:lnTo>
                    <a:pt x="651753" y="778213"/>
                  </a:lnTo>
                  <a:lnTo>
                    <a:pt x="622570" y="763621"/>
                  </a:lnTo>
                  <a:lnTo>
                    <a:pt x="593387" y="753894"/>
                  </a:lnTo>
                  <a:lnTo>
                    <a:pt x="569068" y="758757"/>
                  </a:lnTo>
                  <a:lnTo>
                    <a:pt x="520429" y="729574"/>
                  </a:lnTo>
                  <a:lnTo>
                    <a:pt x="481519" y="680936"/>
                  </a:lnTo>
                  <a:lnTo>
                    <a:pt x="418289" y="685800"/>
                  </a:lnTo>
                  <a:lnTo>
                    <a:pt x="355059" y="695528"/>
                  </a:lnTo>
                  <a:lnTo>
                    <a:pt x="296693" y="676072"/>
                  </a:lnTo>
                  <a:lnTo>
                    <a:pt x="248055" y="656617"/>
                  </a:lnTo>
                  <a:lnTo>
                    <a:pt x="199417" y="632298"/>
                  </a:lnTo>
                  <a:lnTo>
                    <a:pt x="170234" y="622570"/>
                  </a:lnTo>
                  <a:lnTo>
                    <a:pt x="145914" y="569068"/>
                  </a:lnTo>
                  <a:lnTo>
                    <a:pt x="68093" y="496111"/>
                  </a:lnTo>
                  <a:lnTo>
                    <a:pt x="0" y="316149"/>
                  </a:lnTo>
                  <a:lnTo>
                    <a:pt x="82685" y="189689"/>
                  </a:lnTo>
                  <a:lnTo>
                    <a:pt x="272374" y="165370"/>
                  </a:lnTo>
                  <a:lnTo>
                    <a:pt x="432880" y="9728"/>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任意多边形 63"/>
            <p:cNvSpPr/>
            <p:nvPr/>
          </p:nvSpPr>
          <p:spPr>
            <a:xfrm>
              <a:off x="6930957" y="2655651"/>
              <a:ext cx="588524" cy="1070043"/>
            </a:xfrm>
            <a:custGeom>
              <a:avLst/>
              <a:gdLst>
                <a:gd name="connsiteX0" fmla="*/ 481520 w 588524"/>
                <a:gd name="connsiteY0" fmla="*/ 0 h 1070043"/>
                <a:gd name="connsiteX1" fmla="*/ 544749 w 588524"/>
                <a:gd name="connsiteY1" fmla="*/ 77821 h 1070043"/>
                <a:gd name="connsiteX2" fmla="*/ 544749 w 588524"/>
                <a:gd name="connsiteY2" fmla="*/ 77821 h 1070043"/>
                <a:gd name="connsiteX3" fmla="*/ 500975 w 588524"/>
                <a:gd name="connsiteY3" fmla="*/ 136187 h 1070043"/>
                <a:gd name="connsiteX4" fmla="*/ 569069 w 588524"/>
                <a:gd name="connsiteY4" fmla="*/ 204281 h 1070043"/>
                <a:gd name="connsiteX5" fmla="*/ 588524 w 588524"/>
                <a:gd name="connsiteY5" fmla="*/ 243192 h 1070043"/>
                <a:gd name="connsiteX6" fmla="*/ 544749 w 588524"/>
                <a:gd name="connsiteY6" fmla="*/ 301558 h 1070043"/>
                <a:gd name="connsiteX7" fmla="*/ 481520 w 588524"/>
                <a:gd name="connsiteY7" fmla="*/ 359923 h 1070043"/>
                <a:gd name="connsiteX8" fmla="*/ 496111 w 588524"/>
                <a:gd name="connsiteY8" fmla="*/ 432881 h 1070043"/>
                <a:gd name="connsiteX9" fmla="*/ 525294 w 588524"/>
                <a:gd name="connsiteY9" fmla="*/ 466928 h 1070043"/>
                <a:gd name="connsiteX10" fmla="*/ 525294 w 588524"/>
                <a:gd name="connsiteY10" fmla="*/ 466928 h 1070043"/>
                <a:gd name="connsiteX11" fmla="*/ 578796 w 588524"/>
                <a:gd name="connsiteY11" fmla="*/ 544749 h 1070043"/>
                <a:gd name="connsiteX12" fmla="*/ 544749 w 588524"/>
                <a:gd name="connsiteY12" fmla="*/ 593387 h 1070043"/>
                <a:gd name="connsiteX13" fmla="*/ 554477 w 588524"/>
                <a:gd name="connsiteY13" fmla="*/ 637162 h 1070043"/>
                <a:gd name="connsiteX14" fmla="*/ 525294 w 588524"/>
                <a:gd name="connsiteY14" fmla="*/ 651753 h 1070043"/>
                <a:gd name="connsiteX15" fmla="*/ 481520 w 588524"/>
                <a:gd name="connsiteY15" fmla="*/ 690664 h 1070043"/>
                <a:gd name="connsiteX16" fmla="*/ 539886 w 588524"/>
                <a:gd name="connsiteY16" fmla="*/ 749030 h 1070043"/>
                <a:gd name="connsiteX17" fmla="*/ 530158 w 588524"/>
                <a:gd name="connsiteY17" fmla="*/ 787940 h 1070043"/>
                <a:gd name="connsiteX18" fmla="*/ 530158 w 588524"/>
                <a:gd name="connsiteY18" fmla="*/ 831715 h 1070043"/>
                <a:gd name="connsiteX19" fmla="*/ 442609 w 588524"/>
                <a:gd name="connsiteY19" fmla="*/ 919264 h 1070043"/>
                <a:gd name="connsiteX20" fmla="*/ 408562 w 588524"/>
                <a:gd name="connsiteY20" fmla="*/ 943583 h 1070043"/>
                <a:gd name="connsiteX21" fmla="*/ 345332 w 588524"/>
                <a:gd name="connsiteY21" fmla="*/ 963038 h 1070043"/>
                <a:gd name="connsiteX22" fmla="*/ 311286 w 588524"/>
                <a:gd name="connsiteY22" fmla="*/ 967902 h 1070043"/>
                <a:gd name="connsiteX23" fmla="*/ 238328 w 588524"/>
                <a:gd name="connsiteY23" fmla="*/ 1001949 h 1070043"/>
                <a:gd name="connsiteX24" fmla="*/ 199417 w 588524"/>
                <a:gd name="connsiteY24" fmla="*/ 997085 h 1070043"/>
                <a:gd name="connsiteX25" fmla="*/ 175098 w 588524"/>
                <a:gd name="connsiteY25" fmla="*/ 1026268 h 1070043"/>
                <a:gd name="connsiteX26" fmla="*/ 87549 w 588524"/>
                <a:gd name="connsiteY26" fmla="*/ 1070043 h 1070043"/>
                <a:gd name="connsiteX27" fmla="*/ 0 w 588524"/>
                <a:gd name="connsiteY27" fmla="*/ 924128 h 1070043"/>
                <a:gd name="connsiteX28" fmla="*/ 14592 w 588524"/>
                <a:gd name="connsiteY28" fmla="*/ 603115 h 1070043"/>
                <a:gd name="connsiteX29" fmla="*/ 87549 w 588524"/>
                <a:gd name="connsiteY29" fmla="*/ 291830 h 1070043"/>
                <a:gd name="connsiteX30" fmla="*/ 252920 w 588524"/>
                <a:gd name="connsiteY30" fmla="*/ 92413 h 1070043"/>
                <a:gd name="connsiteX31" fmla="*/ 481520 w 588524"/>
                <a:gd name="connsiteY31" fmla="*/ 0 h 10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8524" h="1070043">
                  <a:moveTo>
                    <a:pt x="481520" y="0"/>
                  </a:moveTo>
                  <a:lnTo>
                    <a:pt x="544749" y="77821"/>
                  </a:lnTo>
                  <a:lnTo>
                    <a:pt x="544749" y="77821"/>
                  </a:lnTo>
                  <a:lnTo>
                    <a:pt x="500975" y="136187"/>
                  </a:lnTo>
                  <a:lnTo>
                    <a:pt x="569069" y="204281"/>
                  </a:lnTo>
                  <a:lnTo>
                    <a:pt x="588524" y="243192"/>
                  </a:lnTo>
                  <a:lnTo>
                    <a:pt x="544749" y="301558"/>
                  </a:lnTo>
                  <a:lnTo>
                    <a:pt x="481520" y="359923"/>
                  </a:lnTo>
                  <a:lnTo>
                    <a:pt x="496111" y="432881"/>
                  </a:lnTo>
                  <a:lnTo>
                    <a:pt x="525294" y="466928"/>
                  </a:lnTo>
                  <a:lnTo>
                    <a:pt x="525294" y="466928"/>
                  </a:lnTo>
                  <a:lnTo>
                    <a:pt x="578796" y="544749"/>
                  </a:lnTo>
                  <a:lnTo>
                    <a:pt x="544749" y="593387"/>
                  </a:lnTo>
                  <a:lnTo>
                    <a:pt x="554477" y="637162"/>
                  </a:lnTo>
                  <a:lnTo>
                    <a:pt x="525294" y="651753"/>
                  </a:lnTo>
                  <a:lnTo>
                    <a:pt x="481520" y="690664"/>
                  </a:lnTo>
                  <a:lnTo>
                    <a:pt x="539886" y="749030"/>
                  </a:lnTo>
                  <a:lnTo>
                    <a:pt x="530158" y="787940"/>
                  </a:lnTo>
                  <a:lnTo>
                    <a:pt x="530158" y="831715"/>
                  </a:lnTo>
                  <a:lnTo>
                    <a:pt x="442609" y="919264"/>
                  </a:lnTo>
                  <a:lnTo>
                    <a:pt x="408562" y="943583"/>
                  </a:lnTo>
                  <a:lnTo>
                    <a:pt x="345332" y="963038"/>
                  </a:lnTo>
                  <a:lnTo>
                    <a:pt x="311286" y="967902"/>
                  </a:lnTo>
                  <a:lnTo>
                    <a:pt x="238328" y="1001949"/>
                  </a:lnTo>
                  <a:lnTo>
                    <a:pt x="199417" y="997085"/>
                  </a:lnTo>
                  <a:lnTo>
                    <a:pt x="175098" y="1026268"/>
                  </a:lnTo>
                  <a:lnTo>
                    <a:pt x="87549" y="1070043"/>
                  </a:lnTo>
                  <a:lnTo>
                    <a:pt x="0" y="924128"/>
                  </a:lnTo>
                  <a:lnTo>
                    <a:pt x="14592" y="603115"/>
                  </a:lnTo>
                  <a:lnTo>
                    <a:pt x="87549" y="291830"/>
                  </a:lnTo>
                  <a:lnTo>
                    <a:pt x="252920" y="92413"/>
                  </a:lnTo>
                  <a:lnTo>
                    <a:pt x="481520" y="0"/>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任意多边形 64"/>
            <p:cNvSpPr/>
            <p:nvPr/>
          </p:nvSpPr>
          <p:spPr>
            <a:xfrm>
              <a:off x="6157452" y="2853813"/>
              <a:ext cx="516193" cy="825910"/>
            </a:xfrm>
            <a:custGeom>
              <a:avLst/>
              <a:gdLst>
                <a:gd name="connsiteX0" fmla="*/ 0 w 516193"/>
                <a:gd name="connsiteY0" fmla="*/ 221226 h 825910"/>
                <a:gd name="connsiteX1" fmla="*/ 51619 w 516193"/>
                <a:gd name="connsiteY1" fmla="*/ 678426 h 825910"/>
                <a:gd name="connsiteX2" fmla="*/ 302342 w 516193"/>
                <a:gd name="connsiteY2" fmla="*/ 825910 h 825910"/>
                <a:gd name="connsiteX3" fmla="*/ 479322 w 516193"/>
                <a:gd name="connsiteY3" fmla="*/ 626806 h 825910"/>
                <a:gd name="connsiteX4" fmla="*/ 398206 w 516193"/>
                <a:gd name="connsiteY4" fmla="*/ 464574 h 825910"/>
                <a:gd name="connsiteX5" fmla="*/ 516193 w 516193"/>
                <a:gd name="connsiteY5" fmla="*/ 265471 h 825910"/>
                <a:gd name="connsiteX6" fmla="*/ 390832 w 516193"/>
                <a:gd name="connsiteY6" fmla="*/ 0 h 825910"/>
                <a:gd name="connsiteX7" fmla="*/ 0 w 516193"/>
                <a:gd name="connsiteY7" fmla="*/ 221226 h 82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193" h="825910">
                  <a:moveTo>
                    <a:pt x="0" y="221226"/>
                  </a:moveTo>
                  <a:lnTo>
                    <a:pt x="51619" y="678426"/>
                  </a:lnTo>
                  <a:lnTo>
                    <a:pt x="302342" y="825910"/>
                  </a:lnTo>
                  <a:lnTo>
                    <a:pt x="479322" y="626806"/>
                  </a:lnTo>
                  <a:lnTo>
                    <a:pt x="398206" y="464574"/>
                  </a:lnTo>
                  <a:lnTo>
                    <a:pt x="516193" y="265471"/>
                  </a:lnTo>
                  <a:lnTo>
                    <a:pt x="390832" y="0"/>
                  </a:lnTo>
                  <a:lnTo>
                    <a:pt x="0" y="221226"/>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任意多边形 65"/>
            <p:cNvSpPr/>
            <p:nvPr/>
          </p:nvSpPr>
          <p:spPr>
            <a:xfrm>
              <a:off x="5235677" y="538316"/>
              <a:ext cx="3318388" cy="2735826"/>
            </a:xfrm>
            <a:custGeom>
              <a:avLst/>
              <a:gdLst>
                <a:gd name="connsiteX0" fmla="*/ 884904 w 3318388"/>
                <a:gd name="connsiteY0" fmla="*/ 2713703 h 2735826"/>
                <a:gd name="connsiteX1" fmla="*/ 988142 w 3318388"/>
                <a:gd name="connsiteY1" fmla="*/ 2684207 h 2735826"/>
                <a:gd name="connsiteX2" fmla="*/ 1017639 w 3318388"/>
                <a:gd name="connsiteY2" fmla="*/ 2669458 h 2735826"/>
                <a:gd name="connsiteX3" fmla="*/ 1113504 w 3318388"/>
                <a:gd name="connsiteY3" fmla="*/ 2654710 h 2735826"/>
                <a:gd name="connsiteX4" fmla="*/ 1165123 w 3318388"/>
                <a:gd name="connsiteY4" fmla="*/ 2625213 h 2735826"/>
                <a:gd name="connsiteX5" fmla="*/ 1179871 w 3318388"/>
                <a:gd name="connsiteY5" fmla="*/ 2544097 h 2735826"/>
                <a:gd name="connsiteX6" fmla="*/ 1187246 w 3318388"/>
                <a:gd name="connsiteY6" fmla="*/ 2499852 h 2735826"/>
                <a:gd name="connsiteX7" fmla="*/ 1201994 w 3318388"/>
                <a:gd name="connsiteY7" fmla="*/ 2426110 h 2735826"/>
                <a:gd name="connsiteX8" fmla="*/ 1201994 w 3318388"/>
                <a:gd name="connsiteY8" fmla="*/ 2426110 h 2735826"/>
                <a:gd name="connsiteX9" fmla="*/ 1297858 w 3318388"/>
                <a:gd name="connsiteY9" fmla="*/ 2403987 h 2735826"/>
                <a:gd name="connsiteX10" fmla="*/ 1327355 w 3318388"/>
                <a:gd name="connsiteY10" fmla="*/ 2448232 h 2735826"/>
                <a:gd name="connsiteX11" fmla="*/ 1275736 w 3318388"/>
                <a:gd name="connsiteY11" fmla="*/ 2588342 h 2735826"/>
                <a:gd name="connsiteX12" fmla="*/ 1275736 w 3318388"/>
                <a:gd name="connsiteY12" fmla="*/ 2588342 h 2735826"/>
                <a:gd name="connsiteX13" fmla="*/ 1327355 w 3318388"/>
                <a:gd name="connsiteY13" fmla="*/ 2625213 h 2735826"/>
                <a:gd name="connsiteX14" fmla="*/ 1378975 w 3318388"/>
                <a:gd name="connsiteY14" fmla="*/ 2669458 h 2735826"/>
                <a:gd name="connsiteX15" fmla="*/ 1437968 w 3318388"/>
                <a:gd name="connsiteY15" fmla="*/ 2691581 h 2735826"/>
                <a:gd name="connsiteX16" fmla="*/ 1533833 w 3318388"/>
                <a:gd name="connsiteY16" fmla="*/ 2691581 h 2735826"/>
                <a:gd name="connsiteX17" fmla="*/ 1570704 w 3318388"/>
                <a:gd name="connsiteY17" fmla="*/ 2676832 h 2735826"/>
                <a:gd name="connsiteX18" fmla="*/ 1570704 w 3318388"/>
                <a:gd name="connsiteY18" fmla="*/ 2676832 h 2735826"/>
                <a:gd name="connsiteX19" fmla="*/ 1570704 w 3318388"/>
                <a:gd name="connsiteY19" fmla="*/ 2580968 h 2735826"/>
                <a:gd name="connsiteX20" fmla="*/ 1607575 w 3318388"/>
                <a:gd name="connsiteY20" fmla="*/ 2492478 h 2735826"/>
                <a:gd name="connsiteX21" fmla="*/ 1651820 w 3318388"/>
                <a:gd name="connsiteY21" fmla="*/ 2440858 h 2735826"/>
                <a:gd name="connsiteX22" fmla="*/ 1718188 w 3318388"/>
                <a:gd name="connsiteY22" fmla="*/ 2381865 h 2735826"/>
                <a:gd name="connsiteX23" fmla="*/ 1732936 w 3318388"/>
                <a:gd name="connsiteY23" fmla="*/ 2359742 h 2735826"/>
                <a:gd name="connsiteX24" fmla="*/ 1732936 w 3318388"/>
                <a:gd name="connsiteY24" fmla="*/ 2359742 h 2735826"/>
                <a:gd name="connsiteX25" fmla="*/ 1828800 w 3318388"/>
                <a:gd name="connsiteY25" fmla="*/ 2352368 h 2735826"/>
                <a:gd name="connsiteX26" fmla="*/ 1828800 w 3318388"/>
                <a:gd name="connsiteY26" fmla="*/ 2352368 h 2735826"/>
                <a:gd name="connsiteX27" fmla="*/ 1902542 w 3318388"/>
                <a:gd name="connsiteY27" fmla="*/ 2344994 h 2735826"/>
                <a:gd name="connsiteX28" fmla="*/ 1954162 w 3318388"/>
                <a:gd name="connsiteY28" fmla="*/ 2278626 h 2735826"/>
                <a:gd name="connsiteX29" fmla="*/ 1991033 w 3318388"/>
                <a:gd name="connsiteY29" fmla="*/ 2227007 h 2735826"/>
                <a:gd name="connsiteX30" fmla="*/ 2057400 w 3318388"/>
                <a:gd name="connsiteY30" fmla="*/ 2204884 h 2735826"/>
                <a:gd name="connsiteX31" fmla="*/ 2138517 w 3318388"/>
                <a:gd name="connsiteY31" fmla="*/ 2197510 h 2735826"/>
                <a:gd name="connsiteX32" fmla="*/ 2197510 w 3318388"/>
                <a:gd name="connsiteY32" fmla="*/ 2160639 h 2735826"/>
                <a:gd name="connsiteX33" fmla="*/ 2204884 w 3318388"/>
                <a:gd name="connsiteY33" fmla="*/ 2123768 h 2735826"/>
                <a:gd name="connsiteX34" fmla="*/ 2204884 w 3318388"/>
                <a:gd name="connsiteY34" fmla="*/ 2123768 h 2735826"/>
                <a:gd name="connsiteX35" fmla="*/ 2153265 w 3318388"/>
                <a:gd name="connsiteY35" fmla="*/ 2072149 h 2735826"/>
                <a:gd name="connsiteX36" fmla="*/ 2153265 w 3318388"/>
                <a:gd name="connsiteY36" fmla="*/ 2072149 h 2735826"/>
                <a:gd name="connsiteX37" fmla="*/ 2160639 w 3318388"/>
                <a:gd name="connsiteY37" fmla="*/ 1991032 h 2735826"/>
                <a:gd name="connsiteX38" fmla="*/ 2160639 w 3318388"/>
                <a:gd name="connsiteY38" fmla="*/ 1991032 h 2735826"/>
                <a:gd name="connsiteX39" fmla="*/ 2212258 w 3318388"/>
                <a:gd name="connsiteY39" fmla="*/ 1939413 h 2735826"/>
                <a:gd name="connsiteX40" fmla="*/ 2249129 w 3318388"/>
                <a:gd name="connsiteY40" fmla="*/ 1887794 h 2735826"/>
                <a:gd name="connsiteX41" fmla="*/ 2249129 w 3318388"/>
                <a:gd name="connsiteY41" fmla="*/ 1887794 h 2735826"/>
                <a:gd name="connsiteX42" fmla="*/ 2300749 w 3318388"/>
                <a:gd name="connsiteY42" fmla="*/ 1932039 h 2735826"/>
                <a:gd name="connsiteX43" fmla="*/ 2300749 w 3318388"/>
                <a:gd name="connsiteY43" fmla="*/ 1932039 h 2735826"/>
                <a:gd name="connsiteX44" fmla="*/ 2286000 w 3318388"/>
                <a:gd name="connsiteY44" fmla="*/ 1983658 h 2735826"/>
                <a:gd name="connsiteX45" fmla="*/ 2337620 w 3318388"/>
                <a:gd name="connsiteY45" fmla="*/ 1998407 h 2735826"/>
                <a:gd name="connsiteX46" fmla="*/ 2367117 w 3318388"/>
                <a:gd name="connsiteY46" fmla="*/ 1961536 h 2735826"/>
                <a:gd name="connsiteX47" fmla="*/ 2396613 w 3318388"/>
                <a:gd name="connsiteY47" fmla="*/ 1932039 h 2735826"/>
                <a:gd name="connsiteX48" fmla="*/ 2448233 w 3318388"/>
                <a:gd name="connsiteY48" fmla="*/ 1909916 h 2735826"/>
                <a:gd name="connsiteX49" fmla="*/ 2514600 w 3318388"/>
                <a:gd name="connsiteY49" fmla="*/ 1924665 h 2735826"/>
                <a:gd name="connsiteX50" fmla="*/ 2514600 w 3318388"/>
                <a:gd name="connsiteY50" fmla="*/ 1836174 h 2735826"/>
                <a:gd name="connsiteX51" fmla="*/ 2544097 w 3318388"/>
                <a:gd name="connsiteY51" fmla="*/ 1791929 h 2735826"/>
                <a:gd name="connsiteX52" fmla="*/ 2617839 w 3318388"/>
                <a:gd name="connsiteY52" fmla="*/ 1762432 h 2735826"/>
                <a:gd name="connsiteX53" fmla="*/ 2728452 w 3318388"/>
                <a:gd name="connsiteY53" fmla="*/ 1895168 h 2735826"/>
                <a:gd name="connsiteX54" fmla="*/ 2750575 w 3318388"/>
                <a:gd name="connsiteY54" fmla="*/ 1983658 h 2735826"/>
                <a:gd name="connsiteX55" fmla="*/ 2824317 w 3318388"/>
                <a:gd name="connsiteY55" fmla="*/ 1968910 h 2735826"/>
                <a:gd name="connsiteX56" fmla="*/ 2824317 w 3318388"/>
                <a:gd name="connsiteY56" fmla="*/ 1968910 h 2735826"/>
                <a:gd name="connsiteX57" fmla="*/ 2868562 w 3318388"/>
                <a:gd name="connsiteY57" fmla="*/ 1902542 h 2735826"/>
                <a:gd name="connsiteX58" fmla="*/ 2868562 w 3318388"/>
                <a:gd name="connsiteY58" fmla="*/ 1902542 h 2735826"/>
                <a:gd name="connsiteX59" fmla="*/ 2831691 w 3318388"/>
                <a:gd name="connsiteY59" fmla="*/ 1821426 h 2735826"/>
                <a:gd name="connsiteX60" fmla="*/ 2831691 w 3318388"/>
                <a:gd name="connsiteY60" fmla="*/ 1821426 h 2735826"/>
                <a:gd name="connsiteX61" fmla="*/ 2831691 w 3318388"/>
                <a:gd name="connsiteY61" fmla="*/ 1821426 h 2735826"/>
                <a:gd name="connsiteX62" fmla="*/ 2861188 w 3318388"/>
                <a:gd name="connsiteY62" fmla="*/ 1784555 h 2735826"/>
                <a:gd name="connsiteX63" fmla="*/ 2861188 w 3318388"/>
                <a:gd name="connsiteY63" fmla="*/ 1784555 h 2735826"/>
                <a:gd name="connsiteX64" fmla="*/ 2912807 w 3318388"/>
                <a:gd name="connsiteY64" fmla="*/ 1858297 h 2735826"/>
                <a:gd name="connsiteX65" fmla="*/ 2971800 w 3318388"/>
                <a:gd name="connsiteY65" fmla="*/ 1836174 h 2735826"/>
                <a:gd name="connsiteX66" fmla="*/ 3141407 w 3318388"/>
                <a:gd name="connsiteY66" fmla="*/ 1703439 h 2735826"/>
                <a:gd name="connsiteX67" fmla="*/ 3141407 w 3318388"/>
                <a:gd name="connsiteY67" fmla="*/ 1703439 h 2735826"/>
                <a:gd name="connsiteX68" fmla="*/ 3178278 w 3318388"/>
                <a:gd name="connsiteY68" fmla="*/ 1614949 h 2735826"/>
                <a:gd name="connsiteX69" fmla="*/ 3252020 w 3318388"/>
                <a:gd name="connsiteY69" fmla="*/ 1644445 h 2735826"/>
                <a:gd name="connsiteX70" fmla="*/ 3252020 w 3318388"/>
                <a:gd name="connsiteY70" fmla="*/ 1644445 h 2735826"/>
                <a:gd name="connsiteX71" fmla="*/ 3318388 w 3318388"/>
                <a:gd name="connsiteY71" fmla="*/ 1555955 h 2735826"/>
                <a:gd name="connsiteX72" fmla="*/ 3318388 w 3318388"/>
                <a:gd name="connsiteY72" fmla="*/ 1555955 h 2735826"/>
                <a:gd name="connsiteX73" fmla="*/ 3274142 w 3318388"/>
                <a:gd name="connsiteY73" fmla="*/ 1504336 h 2735826"/>
                <a:gd name="connsiteX74" fmla="*/ 3266768 w 3318388"/>
                <a:gd name="connsiteY74" fmla="*/ 1430594 h 2735826"/>
                <a:gd name="connsiteX75" fmla="*/ 3207775 w 3318388"/>
                <a:gd name="connsiteY75" fmla="*/ 1371600 h 2735826"/>
                <a:gd name="connsiteX76" fmla="*/ 3141407 w 3318388"/>
                <a:gd name="connsiteY76" fmla="*/ 1430594 h 2735826"/>
                <a:gd name="connsiteX77" fmla="*/ 3097162 w 3318388"/>
                <a:gd name="connsiteY77" fmla="*/ 1401097 h 2735826"/>
                <a:gd name="connsiteX78" fmla="*/ 3067665 w 3318388"/>
                <a:gd name="connsiteY78" fmla="*/ 1349478 h 2735826"/>
                <a:gd name="connsiteX79" fmla="*/ 3075039 w 3318388"/>
                <a:gd name="connsiteY79" fmla="*/ 1224116 h 2735826"/>
                <a:gd name="connsiteX80" fmla="*/ 3023420 w 3318388"/>
                <a:gd name="connsiteY80" fmla="*/ 1216742 h 2735826"/>
                <a:gd name="connsiteX81" fmla="*/ 2979175 w 3318388"/>
                <a:gd name="connsiteY81" fmla="*/ 1135626 h 2735826"/>
                <a:gd name="connsiteX82" fmla="*/ 3001297 w 3318388"/>
                <a:gd name="connsiteY82" fmla="*/ 1120878 h 2735826"/>
                <a:gd name="connsiteX83" fmla="*/ 3111910 w 3318388"/>
                <a:gd name="connsiteY83" fmla="*/ 1165123 h 2735826"/>
                <a:gd name="connsiteX84" fmla="*/ 3163529 w 3318388"/>
                <a:gd name="connsiteY84" fmla="*/ 1135626 h 2735826"/>
                <a:gd name="connsiteX85" fmla="*/ 3163529 w 3318388"/>
                <a:gd name="connsiteY85" fmla="*/ 1135626 h 2735826"/>
                <a:gd name="connsiteX86" fmla="*/ 3141407 w 3318388"/>
                <a:gd name="connsiteY86" fmla="*/ 1061884 h 2735826"/>
                <a:gd name="connsiteX87" fmla="*/ 3185652 w 3318388"/>
                <a:gd name="connsiteY87" fmla="*/ 1025013 h 2735826"/>
                <a:gd name="connsiteX88" fmla="*/ 3222523 w 3318388"/>
                <a:gd name="connsiteY88" fmla="*/ 1010265 h 2735826"/>
                <a:gd name="connsiteX89" fmla="*/ 3200400 w 3318388"/>
                <a:gd name="connsiteY89" fmla="*/ 966019 h 2735826"/>
                <a:gd name="connsiteX90" fmla="*/ 3178278 w 3318388"/>
                <a:gd name="connsiteY90" fmla="*/ 966019 h 2735826"/>
                <a:gd name="connsiteX91" fmla="*/ 3126658 w 3318388"/>
                <a:gd name="connsiteY91" fmla="*/ 1002890 h 2735826"/>
                <a:gd name="connsiteX92" fmla="*/ 3052917 w 3318388"/>
                <a:gd name="connsiteY92" fmla="*/ 936523 h 2735826"/>
                <a:gd name="connsiteX93" fmla="*/ 3052917 w 3318388"/>
                <a:gd name="connsiteY93" fmla="*/ 936523 h 2735826"/>
                <a:gd name="connsiteX94" fmla="*/ 3060291 w 3318388"/>
                <a:gd name="connsiteY94" fmla="*/ 855407 h 2735826"/>
                <a:gd name="connsiteX95" fmla="*/ 3119284 w 3318388"/>
                <a:gd name="connsiteY95" fmla="*/ 789039 h 2735826"/>
                <a:gd name="connsiteX96" fmla="*/ 3119284 w 3318388"/>
                <a:gd name="connsiteY96" fmla="*/ 789039 h 2735826"/>
                <a:gd name="connsiteX97" fmla="*/ 3170904 w 3318388"/>
                <a:gd name="connsiteY97" fmla="*/ 707923 h 2735826"/>
                <a:gd name="connsiteX98" fmla="*/ 3170904 w 3318388"/>
                <a:gd name="connsiteY98" fmla="*/ 671052 h 2735826"/>
                <a:gd name="connsiteX99" fmla="*/ 3215149 w 3318388"/>
                <a:gd name="connsiteY99" fmla="*/ 700549 h 2735826"/>
                <a:gd name="connsiteX100" fmla="*/ 3215149 w 3318388"/>
                <a:gd name="connsiteY100" fmla="*/ 700549 h 2735826"/>
                <a:gd name="connsiteX101" fmla="*/ 3222523 w 3318388"/>
                <a:gd name="connsiteY101" fmla="*/ 759542 h 2735826"/>
                <a:gd name="connsiteX102" fmla="*/ 3274142 w 3318388"/>
                <a:gd name="connsiteY102" fmla="*/ 744794 h 2735826"/>
                <a:gd name="connsiteX103" fmla="*/ 3274142 w 3318388"/>
                <a:gd name="connsiteY103" fmla="*/ 693174 h 2735826"/>
                <a:gd name="connsiteX104" fmla="*/ 3288891 w 3318388"/>
                <a:gd name="connsiteY104" fmla="*/ 641555 h 2735826"/>
                <a:gd name="connsiteX105" fmla="*/ 3288891 w 3318388"/>
                <a:gd name="connsiteY105" fmla="*/ 641555 h 2735826"/>
                <a:gd name="connsiteX106" fmla="*/ 3229897 w 3318388"/>
                <a:gd name="connsiteY106" fmla="*/ 597310 h 2735826"/>
                <a:gd name="connsiteX107" fmla="*/ 3274142 w 3318388"/>
                <a:gd name="connsiteY107" fmla="*/ 545690 h 2735826"/>
                <a:gd name="connsiteX108" fmla="*/ 3274142 w 3318388"/>
                <a:gd name="connsiteY108" fmla="*/ 545690 h 2735826"/>
                <a:gd name="connsiteX109" fmla="*/ 3229897 w 3318388"/>
                <a:gd name="connsiteY109" fmla="*/ 486697 h 2735826"/>
                <a:gd name="connsiteX110" fmla="*/ 3200400 w 3318388"/>
                <a:gd name="connsiteY110" fmla="*/ 435078 h 2735826"/>
                <a:gd name="connsiteX111" fmla="*/ 3274142 w 3318388"/>
                <a:gd name="connsiteY111" fmla="*/ 324465 h 2735826"/>
                <a:gd name="connsiteX112" fmla="*/ 3281517 w 3318388"/>
                <a:gd name="connsiteY112" fmla="*/ 272845 h 2735826"/>
                <a:gd name="connsiteX113" fmla="*/ 3281517 w 3318388"/>
                <a:gd name="connsiteY113" fmla="*/ 272845 h 2735826"/>
                <a:gd name="connsiteX114" fmla="*/ 3200400 w 3318388"/>
                <a:gd name="connsiteY114" fmla="*/ 169607 h 2735826"/>
                <a:gd name="connsiteX115" fmla="*/ 3148781 w 3318388"/>
                <a:gd name="connsiteY115" fmla="*/ 147484 h 2735826"/>
                <a:gd name="connsiteX116" fmla="*/ 3111910 w 3318388"/>
                <a:gd name="connsiteY116" fmla="*/ 184355 h 2735826"/>
                <a:gd name="connsiteX117" fmla="*/ 3089788 w 3318388"/>
                <a:gd name="connsiteY117" fmla="*/ 228600 h 2735826"/>
                <a:gd name="connsiteX118" fmla="*/ 2949678 w 3318388"/>
                <a:gd name="connsiteY118" fmla="*/ 272845 h 2735826"/>
                <a:gd name="connsiteX119" fmla="*/ 2949678 w 3318388"/>
                <a:gd name="connsiteY119" fmla="*/ 272845 h 2735826"/>
                <a:gd name="connsiteX120" fmla="*/ 2912807 w 3318388"/>
                <a:gd name="connsiteY120" fmla="*/ 184355 h 2735826"/>
                <a:gd name="connsiteX121" fmla="*/ 2912807 w 3318388"/>
                <a:gd name="connsiteY121" fmla="*/ 184355 h 2735826"/>
                <a:gd name="connsiteX122" fmla="*/ 2853813 w 3318388"/>
                <a:gd name="connsiteY122" fmla="*/ 110613 h 2735826"/>
                <a:gd name="connsiteX123" fmla="*/ 2824317 w 3318388"/>
                <a:gd name="connsiteY123" fmla="*/ 110613 h 2735826"/>
                <a:gd name="connsiteX124" fmla="*/ 2802194 w 3318388"/>
                <a:gd name="connsiteY124" fmla="*/ 169607 h 2735826"/>
                <a:gd name="connsiteX125" fmla="*/ 2713704 w 3318388"/>
                <a:gd name="connsiteY125" fmla="*/ 117987 h 2735826"/>
                <a:gd name="connsiteX126" fmla="*/ 2787446 w 3318388"/>
                <a:gd name="connsiteY126" fmla="*/ 58994 h 2735826"/>
                <a:gd name="connsiteX127" fmla="*/ 2765323 w 3318388"/>
                <a:gd name="connsiteY127" fmla="*/ 0 h 2735826"/>
                <a:gd name="connsiteX128" fmla="*/ 2632588 w 3318388"/>
                <a:gd name="connsiteY128" fmla="*/ 36871 h 2735826"/>
                <a:gd name="connsiteX129" fmla="*/ 2595717 w 3318388"/>
                <a:gd name="connsiteY129" fmla="*/ 103239 h 2735826"/>
                <a:gd name="connsiteX130" fmla="*/ 2662084 w 3318388"/>
                <a:gd name="connsiteY130" fmla="*/ 169607 h 2735826"/>
                <a:gd name="connsiteX131" fmla="*/ 2669458 w 3318388"/>
                <a:gd name="connsiteY131" fmla="*/ 235974 h 2735826"/>
                <a:gd name="connsiteX132" fmla="*/ 2654710 w 3318388"/>
                <a:gd name="connsiteY132" fmla="*/ 258097 h 2735826"/>
                <a:gd name="connsiteX133" fmla="*/ 2654710 w 3318388"/>
                <a:gd name="connsiteY133" fmla="*/ 258097 h 2735826"/>
                <a:gd name="connsiteX134" fmla="*/ 2639962 w 3318388"/>
                <a:gd name="connsiteY134" fmla="*/ 324465 h 2735826"/>
                <a:gd name="connsiteX135" fmla="*/ 2573594 w 3318388"/>
                <a:gd name="connsiteY135" fmla="*/ 383458 h 2735826"/>
                <a:gd name="connsiteX136" fmla="*/ 2580968 w 3318388"/>
                <a:gd name="connsiteY136" fmla="*/ 479323 h 2735826"/>
                <a:gd name="connsiteX137" fmla="*/ 2573594 w 3318388"/>
                <a:gd name="connsiteY137" fmla="*/ 545690 h 2735826"/>
                <a:gd name="connsiteX138" fmla="*/ 2462981 w 3318388"/>
                <a:gd name="connsiteY138" fmla="*/ 634181 h 2735826"/>
                <a:gd name="connsiteX139" fmla="*/ 2300749 w 3318388"/>
                <a:gd name="connsiteY139" fmla="*/ 619432 h 2735826"/>
                <a:gd name="connsiteX140" fmla="*/ 2293375 w 3318388"/>
                <a:gd name="connsiteY140" fmla="*/ 693174 h 2735826"/>
                <a:gd name="connsiteX141" fmla="*/ 2286000 w 3318388"/>
                <a:gd name="connsiteY141" fmla="*/ 744794 h 2735826"/>
                <a:gd name="connsiteX142" fmla="*/ 2249129 w 3318388"/>
                <a:gd name="connsiteY142" fmla="*/ 752168 h 2735826"/>
                <a:gd name="connsiteX143" fmla="*/ 2263878 w 3318388"/>
                <a:gd name="connsiteY143" fmla="*/ 811161 h 2735826"/>
                <a:gd name="connsiteX144" fmla="*/ 2263878 w 3318388"/>
                <a:gd name="connsiteY144" fmla="*/ 811161 h 2735826"/>
                <a:gd name="connsiteX145" fmla="*/ 2249129 w 3318388"/>
                <a:gd name="connsiteY145" fmla="*/ 862781 h 2735826"/>
                <a:gd name="connsiteX146" fmla="*/ 2212258 w 3318388"/>
                <a:gd name="connsiteY146" fmla="*/ 907026 h 2735826"/>
                <a:gd name="connsiteX147" fmla="*/ 2241755 w 3318388"/>
                <a:gd name="connsiteY147" fmla="*/ 958645 h 2735826"/>
                <a:gd name="connsiteX148" fmla="*/ 2308123 w 3318388"/>
                <a:gd name="connsiteY148" fmla="*/ 943897 h 2735826"/>
                <a:gd name="connsiteX149" fmla="*/ 2367117 w 3318388"/>
                <a:gd name="connsiteY149" fmla="*/ 914400 h 2735826"/>
                <a:gd name="connsiteX150" fmla="*/ 2477729 w 3318388"/>
                <a:gd name="connsiteY150" fmla="*/ 943897 h 2735826"/>
                <a:gd name="connsiteX151" fmla="*/ 2462981 w 3318388"/>
                <a:gd name="connsiteY151" fmla="*/ 884903 h 2735826"/>
                <a:gd name="connsiteX152" fmla="*/ 2558846 w 3318388"/>
                <a:gd name="connsiteY152" fmla="*/ 877529 h 2735826"/>
                <a:gd name="connsiteX153" fmla="*/ 2558846 w 3318388"/>
                <a:gd name="connsiteY153" fmla="*/ 877529 h 2735826"/>
                <a:gd name="connsiteX154" fmla="*/ 2558846 w 3318388"/>
                <a:gd name="connsiteY154" fmla="*/ 877529 h 2735826"/>
                <a:gd name="connsiteX155" fmla="*/ 2625213 w 3318388"/>
                <a:gd name="connsiteY155" fmla="*/ 921774 h 2735826"/>
                <a:gd name="connsiteX156" fmla="*/ 2757949 w 3318388"/>
                <a:gd name="connsiteY156" fmla="*/ 995516 h 2735826"/>
                <a:gd name="connsiteX157" fmla="*/ 2765323 w 3318388"/>
                <a:gd name="connsiteY157" fmla="*/ 1032387 h 2735826"/>
                <a:gd name="connsiteX158" fmla="*/ 2743200 w 3318388"/>
                <a:gd name="connsiteY158" fmla="*/ 1076632 h 2735826"/>
                <a:gd name="connsiteX159" fmla="*/ 2743200 w 3318388"/>
                <a:gd name="connsiteY159" fmla="*/ 1076632 h 2735826"/>
                <a:gd name="connsiteX160" fmla="*/ 2684207 w 3318388"/>
                <a:gd name="connsiteY160" fmla="*/ 1098755 h 2735826"/>
                <a:gd name="connsiteX161" fmla="*/ 2617839 w 3318388"/>
                <a:gd name="connsiteY161" fmla="*/ 1091381 h 2735826"/>
                <a:gd name="connsiteX162" fmla="*/ 2566220 w 3318388"/>
                <a:gd name="connsiteY162" fmla="*/ 1091381 h 2735826"/>
                <a:gd name="connsiteX163" fmla="*/ 2470355 w 3318388"/>
                <a:gd name="connsiteY163" fmla="*/ 1172497 h 2735826"/>
                <a:gd name="connsiteX164" fmla="*/ 2381865 w 3318388"/>
                <a:gd name="connsiteY164" fmla="*/ 1172497 h 2735826"/>
                <a:gd name="connsiteX165" fmla="*/ 2344994 w 3318388"/>
                <a:gd name="connsiteY165" fmla="*/ 1238865 h 2735826"/>
                <a:gd name="connsiteX166" fmla="*/ 2315497 w 3318388"/>
                <a:gd name="connsiteY166" fmla="*/ 1327355 h 2735826"/>
                <a:gd name="connsiteX167" fmla="*/ 2263878 w 3318388"/>
                <a:gd name="connsiteY167" fmla="*/ 1334729 h 2735826"/>
                <a:gd name="connsiteX168" fmla="*/ 2175388 w 3318388"/>
                <a:gd name="connsiteY168" fmla="*/ 1342103 h 2735826"/>
                <a:gd name="connsiteX169" fmla="*/ 2123768 w 3318388"/>
                <a:gd name="connsiteY169" fmla="*/ 1386349 h 2735826"/>
                <a:gd name="connsiteX170" fmla="*/ 2064775 w 3318388"/>
                <a:gd name="connsiteY170" fmla="*/ 1460090 h 2735826"/>
                <a:gd name="connsiteX171" fmla="*/ 2064775 w 3318388"/>
                <a:gd name="connsiteY171" fmla="*/ 1460090 h 2735826"/>
                <a:gd name="connsiteX172" fmla="*/ 1976284 w 3318388"/>
                <a:gd name="connsiteY172" fmla="*/ 1474839 h 2735826"/>
                <a:gd name="connsiteX173" fmla="*/ 1917291 w 3318388"/>
                <a:gd name="connsiteY173" fmla="*/ 1423219 h 2735826"/>
                <a:gd name="connsiteX174" fmla="*/ 1858297 w 3318388"/>
                <a:gd name="connsiteY174" fmla="*/ 1423219 h 2735826"/>
                <a:gd name="connsiteX175" fmla="*/ 1836175 w 3318388"/>
                <a:gd name="connsiteY175" fmla="*/ 1489587 h 2735826"/>
                <a:gd name="connsiteX176" fmla="*/ 1836175 w 3318388"/>
                <a:gd name="connsiteY176" fmla="*/ 1585452 h 2735826"/>
                <a:gd name="connsiteX177" fmla="*/ 1887794 w 3318388"/>
                <a:gd name="connsiteY177" fmla="*/ 1614949 h 2735826"/>
                <a:gd name="connsiteX178" fmla="*/ 1887794 w 3318388"/>
                <a:gd name="connsiteY178" fmla="*/ 1614949 h 2735826"/>
                <a:gd name="connsiteX179" fmla="*/ 1887794 w 3318388"/>
                <a:gd name="connsiteY179" fmla="*/ 1614949 h 2735826"/>
                <a:gd name="connsiteX180" fmla="*/ 1873046 w 3318388"/>
                <a:gd name="connsiteY180" fmla="*/ 1703439 h 2735826"/>
                <a:gd name="connsiteX181" fmla="*/ 1806678 w 3318388"/>
                <a:gd name="connsiteY181" fmla="*/ 1710813 h 2735826"/>
                <a:gd name="connsiteX182" fmla="*/ 1681317 w 3318388"/>
                <a:gd name="connsiteY182" fmla="*/ 1858297 h 2735826"/>
                <a:gd name="connsiteX183" fmla="*/ 1533833 w 3318388"/>
                <a:gd name="connsiteY183" fmla="*/ 1917290 h 2735826"/>
                <a:gd name="connsiteX184" fmla="*/ 1378975 w 3318388"/>
                <a:gd name="connsiteY184" fmla="*/ 1873045 h 2735826"/>
                <a:gd name="connsiteX185" fmla="*/ 1327355 w 3318388"/>
                <a:gd name="connsiteY185" fmla="*/ 1858297 h 2735826"/>
                <a:gd name="connsiteX186" fmla="*/ 1268362 w 3318388"/>
                <a:gd name="connsiteY186" fmla="*/ 1909916 h 2735826"/>
                <a:gd name="connsiteX187" fmla="*/ 1069258 w 3318388"/>
                <a:gd name="connsiteY187" fmla="*/ 2035278 h 2735826"/>
                <a:gd name="connsiteX188" fmla="*/ 884904 w 3318388"/>
                <a:gd name="connsiteY188" fmla="*/ 1991032 h 2735826"/>
                <a:gd name="connsiteX189" fmla="*/ 730046 w 3318388"/>
                <a:gd name="connsiteY189" fmla="*/ 1939413 h 2735826"/>
                <a:gd name="connsiteX190" fmla="*/ 730046 w 3318388"/>
                <a:gd name="connsiteY190" fmla="*/ 1939413 h 2735826"/>
                <a:gd name="connsiteX191" fmla="*/ 582562 w 3318388"/>
                <a:gd name="connsiteY191" fmla="*/ 1836174 h 2735826"/>
                <a:gd name="connsiteX192" fmla="*/ 486697 w 3318388"/>
                <a:gd name="connsiteY192" fmla="*/ 1814052 h 2735826"/>
                <a:gd name="connsiteX193" fmla="*/ 346588 w 3318388"/>
                <a:gd name="connsiteY193" fmla="*/ 1828800 h 2735826"/>
                <a:gd name="connsiteX194" fmla="*/ 176981 w 3318388"/>
                <a:gd name="connsiteY194" fmla="*/ 1828800 h 2735826"/>
                <a:gd name="connsiteX195" fmla="*/ 0 w 3318388"/>
                <a:gd name="connsiteY195" fmla="*/ 1836174 h 2735826"/>
                <a:gd name="connsiteX196" fmla="*/ 125362 w 3318388"/>
                <a:gd name="connsiteY196" fmla="*/ 2241755 h 2735826"/>
                <a:gd name="connsiteX197" fmla="*/ 789039 w 3318388"/>
                <a:gd name="connsiteY197" fmla="*/ 2735826 h 2735826"/>
                <a:gd name="connsiteX198" fmla="*/ 884904 w 3318388"/>
                <a:gd name="connsiteY198" fmla="*/ 2713703 h 27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318388" h="2735826">
                  <a:moveTo>
                    <a:pt x="884904" y="2713703"/>
                  </a:moveTo>
                  <a:lnTo>
                    <a:pt x="988142" y="2684207"/>
                  </a:lnTo>
                  <a:lnTo>
                    <a:pt x="1017639" y="2669458"/>
                  </a:lnTo>
                  <a:lnTo>
                    <a:pt x="1113504" y="2654710"/>
                  </a:lnTo>
                  <a:lnTo>
                    <a:pt x="1165123" y="2625213"/>
                  </a:lnTo>
                  <a:lnTo>
                    <a:pt x="1179871" y="2544097"/>
                  </a:lnTo>
                  <a:lnTo>
                    <a:pt x="1187246" y="2499852"/>
                  </a:lnTo>
                  <a:lnTo>
                    <a:pt x="1201994" y="2426110"/>
                  </a:lnTo>
                  <a:lnTo>
                    <a:pt x="1201994" y="2426110"/>
                  </a:lnTo>
                  <a:lnTo>
                    <a:pt x="1297858" y="2403987"/>
                  </a:lnTo>
                  <a:lnTo>
                    <a:pt x="1327355" y="2448232"/>
                  </a:lnTo>
                  <a:lnTo>
                    <a:pt x="1275736" y="2588342"/>
                  </a:lnTo>
                  <a:lnTo>
                    <a:pt x="1275736" y="2588342"/>
                  </a:lnTo>
                  <a:lnTo>
                    <a:pt x="1327355" y="2625213"/>
                  </a:lnTo>
                  <a:lnTo>
                    <a:pt x="1378975" y="2669458"/>
                  </a:lnTo>
                  <a:lnTo>
                    <a:pt x="1437968" y="2691581"/>
                  </a:lnTo>
                  <a:lnTo>
                    <a:pt x="1533833" y="2691581"/>
                  </a:lnTo>
                  <a:lnTo>
                    <a:pt x="1570704" y="2676832"/>
                  </a:lnTo>
                  <a:lnTo>
                    <a:pt x="1570704" y="2676832"/>
                  </a:lnTo>
                  <a:lnTo>
                    <a:pt x="1570704" y="2580968"/>
                  </a:lnTo>
                  <a:lnTo>
                    <a:pt x="1607575" y="2492478"/>
                  </a:lnTo>
                  <a:lnTo>
                    <a:pt x="1651820" y="2440858"/>
                  </a:lnTo>
                  <a:lnTo>
                    <a:pt x="1718188" y="2381865"/>
                  </a:lnTo>
                  <a:lnTo>
                    <a:pt x="1732936" y="2359742"/>
                  </a:lnTo>
                  <a:lnTo>
                    <a:pt x="1732936" y="2359742"/>
                  </a:lnTo>
                  <a:lnTo>
                    <a:pt x="1828800" y="2352368"/>
                  </a:lnTo>
                  <a:lnTo>
                    <a:pt x="1828800" y="2352368"/>
                  </a:lnTo>
                  <a:lnTo>
                    <a:pt x="1902542" y="2344994"/>
                  </a:lnTo>
                  <a:lnTo>
                    <a:pt x="1954162" y="2278626"/>
                  </a:lnTo>
                  <a:lnTo>
                    <a:pt x="1991033" y="2227007"/>
                  </a:lnTo>
                  <a:lnTo>
                    <a:pt x="2057400" y="2204884"/>
                  </a:lnTo>
                  <a:lnTo>
                    <a:pt x="2138517" y="2197510"/>
                  </a:lnTo>
                  <a:lnTo>
                    <a:pt x="2197510" y="2160639"/>
                  </a:lnTo>
                  <a:lnTo>
                    <a:pt x="2204884" y="2123768"/>
                  </a:lnTo>
                  <a:lnTo>
                    <a:pt x="2204884" y="2123768"/>
                  </a:lnTo>
                  <a:lnTo>
                    <a:pt x="2153265" y="2072149"/>
                  </a:lnTo>
                  <a:lnTo>
                    <a:pt x="2153265" y="2072149"/>
                  </a:lnTo>
                  <a:lnTo>
                    <a:pt x="2160639" y="1991032"/>
                  </a:lnTo>
                  <a:lnTo>
                    <a:pt x="2160639" y="1991032"/>
                  </a:lnTo>
                  <a:lnTo>
                    <a:pt x="2212258" y="1939413"/>
                  </a:lnTo>
                  <a:lnTo>
                    <a:pt x="2249129" y="1887794"/>
                  </a:lnTo>
                  <a:lnTo>
                    <a:pt x="2249129" y="1887794"/>
                  </a:lnTo>
                  <a:lnTo>
                    <a:pt x="2300749" y="1932039"/>
                  </a:lnTo>
                  <a:lnTo>
                    <a:pt x="2300749" y="1932039"/>
                  </a:lnTo>
                  <a:lnTo>
                    <a:pt x="2286000" y="1983658"/>
                  </a:lnTo>
                  <a:lnTo>
                    <a:pt x="2337620" y="1998407"/>
                  </a:lnTo>
                  <a:lnTo>
                    <a:pt x="2367117" y="1961536"/>
                  </a:lnTo>
                  <a:lnTo>
                    <a:pt x="2396613" y="1932039"/>
                  </a:lnTo>
                  <a:lnTo>
                    <a:pt x="2448233" y="1909916"/>
                  </a:lnTo>
                  <a:lnTo>
                    <a:pt x="2514600" y="1924665"/>
                  </a:lnTo>
                  <a:lnTo>
                    <a:pt x="2514600" y="1836174"/>
                  </a:lnTo>
                  <a:lnTo>
                    <a:pt x="2544097" y="1791929"/>
                  </a:lnTo>
                  <a:lnTo>
                    <a:pt x="2617839" y="1762432"/>
                  </a:lnTo>
                  <a:lnTo>
                    <a:pt x="2728452" y="1895168"/>
                  </a:lnTo>
                  <a:lnTo>
                    <a:pt x="2750575" y="1983658"/>
                  </a:lnTo>
                  <a:lnTo>
                    <a:pt x="2824317" y="1968910"/>
                  </a:lnTo>
                  <a:lnTo>
                    <a:pt x="2824317" y="1968910"/>
                  </a:lnTo>
                  <a:lnTo>
                    <a:pt x="2868562" y="1902542"/>
                  </a:lnTo>
                  <a:lnTo>
                    <a:pt x="2868562" y="1902542"/>
                  </a:lnTo>
                  <a:lnTo>
                    <a:pt x="2831691" y="1821426"/>
                  </a:lnTo>
                  <a:lnTo>
                    <a:pt x="2831691" y="1821426"/>
                  </a:lnTo>
                  <a:lnTo>
                    <a:pt x="2831691" y="1821426"/>
                  </a:lnTo>
                  <a:lnTo>
                    <a:pt x="2861188" y="1784555"/>
                  </a:lnTo>
                  <a:lnTo>
                    <a:pt x="2861188" y="1784555"/>
                  </a:lnTo>
                  <a:lnTo>
                    <a:pt x="2912807" y="1858297"/>
                  </a:lnTo>
                  <a:lnTo>
                    <a:pt x="2971800" y="1836174"/>
                  </a:lnTo>
                  <a:lnTo>
                    <a:pt x="3141407" y="1703439"/>
                  </a:lnTo>
                  <a:lnTo>
                    <a:pt x="3141407" y="1703439"/>
                  </a:lnTo>
                  <a:lnTo>
                    <a:pt x="3178278" y="1614949"/>
                  </a:lnTo>
                  <a:lnTo>
                    <a:pt x="3252020" y="1644445"/>
                  </a:lnTo>
                  <a:lnTo>
                    <a:pt x="3252020" y="1644445"/>
                  </a:lnTo>
                  <a:lnTo>
                    <a:pt x="3318388" y="1555955"/>
                  </a:lnTo>
                  <a:lnTo>
                    <a:pt x="3318388" y="1555955"/>
                  </a:lnTo>
                  <a:lnTo>
                    <a:pt x="3274142" y="1504336"/>
                  </a:lnTo>
                  <a:lnTo>
                    <a:pt x="3266768" y="1430594"/>
                  </a:lnTo>
                  <a:lnTo>
                    <a:pt x="3207775" y="1371600"/>
                  </a:lnTo>
                  <a:lnTo>
                    <a:pt x="3141407" y="1430594"/>
                  </a:lnTo>
                  <a:lnTo>
                    <a:pt x="3097162" y="1401097"/>
                  </a:lnTo>
                  <a:lnTo>
                    <a:pt x="3067665" y="1349478"/>
                  </a:lnTo>
                  <a:lnTo>
                    <a:pt x="3075039" y="1224116"/>
                  </a:lnTo>
                  <a:lnTo>
                    <a:pt x="3023420" y="1216742"/>
                  </a:lnTo>
                  <a:lnTo>
                    <a:pt x="2979175" y="1135626"/>
                  </a:lnTo>
                  <a:lnTo>
                    <a:pt x="3001297" y="1120878"/>
                  </a:lnTo>
                  <a:lnTo>
                    <a:pt x="3111910" y="1165123"/>
                  </a:lnTo>
                  <a:lnTo>
                    <a:pt x="3163529" y="1135626"/>
                  </a:lnTo>
                  <a:lnTo>
                    <a:pt x="3163529" y="1135626"/>
                  </a:lnTo>
                  <a:lnTo>
                    <a:pt x="3141407" y="1061884"/>
                  </a:lnTo>
                  <a:lnTo>
                    <a:pt x="3185652" y="1025013"/>
                  </a:lnTo>
                  <a:lnTo>
                    <a:pt x="3222523" y="1010265"/>
                  </a:lnTo>
                  <a:lnTo>
                    <a:pt x="3200400" y="966019"/>
                  </a:lnTo>
                  <a:lnTo>
                    <a:pt x="3178278" y="966019"/>
                  </a:lnTo>
                  <a:lnTo>
                    <a:pt x="3126658" y="1002890"/>
                  </a:lnTo>
                  <a:lnTo>
                    <a:pt x="3052917" y="936523"/>
                  </a:lnTo>
                  <a:lnTo>
                    <a:pt x="3052917" y="936523"/>
                  </a:lnTo>
                  <a:lnTo>
                    <a:pt x="3060291" y="855407"/>
                  </a:lnTo>
                  <a:lnTo>
                    <a:pt x="3119284" y="789039"/>
                  </a:lnTo>
                  <a:lnTo>
                    <a:pt x="3119284" y="789039"/>
                  </a:lnTo>
                  <a:lnTo>
                    <a:pt x="3170904" y="707923"/>
                  </a:lnTo>
                  <a:lnTo>
                    <a:pt x="3170904" y="671052"/>
                  </a:lnTo>
                  <a:lnTo>
                    <a:pt x="3215149" y="700549"/>
                  </a:lnTo>
                  <a:lnTo>
                    <a:pt x="3215149" y="700549"/>
                  </a:lnTo>
                  <a:lnTo>
                    <a:pt x="3222523" y="759542"/>
                  </a:lnTo>
                  <a:lnTo>
                    <a:pt x="3274142" y="744794"/>
                  </a:lnTo>
                  <a:lnTo>
                    <a:pt x="3274142" y="693174"/>
                  </a:lnTo>
                  <a:lnTo>
                    <a:pt x="3288891" y="641555"/>
                  </a:lnTo>
                  <a:lnTo>
                    <a:pt x="3288891" y="641555"/>
                  </a:lnTo>
                  <a:lnTo>
                    <a:pt x="3229897" y="597310"/>
                  </a:lnTo>
                  <a:lnTo>
                    <a:pt x="3274142" y="545690"/>
                  </a:lnTo>
                  <a:lnTo>
                    <a:pt x="3274142" y="545690"/>
                  </a:lnTo>
                  <a:lnTo>
                    <a:pt x="3229897" y="486697"/>
                  </a:lnTo>
                  <a:lnTo>
                    <a:pt x="3200400" y="435078"/>
                  </a:lnTo>
                  <a:lnTo>
                    <a:pt x="3274142" y="324465"/>
                  </a:lnTo>
                  <a:lnTo>
                    <a:pt x="3281517" y="272845"/>
                  </a:lnTo>
                  <a:lnTo>
                    <a:pt x="3281517" y="272845"/>
                  </a:lnTo>
                  <a:lnTo>
                    <a:pt x="3200400" y="169607"/>
                  </a:lnTo>
                  <a:lnTo>
                    <a:pt x="3148781" y="147484"/>
                  </a:lnTo>
                  <a:lnTo>
                    <a:pt x="3111910" y="184355"/>
                  </a:lnTo>
                  <a:lnTo>
                    <a:pt x="3089788" y="228600"/>
                  </a:lnTo>
                  <a:lnTo>
                    <a:pt x="2949678" y="272845"/>
                  </a:lnTo>
                  <a:lnTo>
                    <a:pt x="2949678" y="272845"/>
                  </a:lnTo>
                  <a:lnTo>
                    <a:pt x="2912807" y="184355"/>
                  </a:lnTo>
                  <a:lnTo>
                    <a:pt x="2912807" y="184355"/>
                  </a:lnTo>
                  <a:lnTo>
                    <a:pt x="2853813" y="110613"/>
                  </a:lnTo>
                  <a:lnTo>
                    <a:pt x="2824317" y="110613"/>
                  </a:lnTo>
                  <a:lnTo>
                    <a:pt x="2802194" y="169607"/>
                  </a:lnTo>
                  <a:lnTo>
                    <a:pt x="2713704" y="117987"/>
                  </a:lnTo>
                  <a:lnTo>
                    <a:pt x="2787446" y="58994"/>
                  </a:lnTo>
                  <a:lnTo>
                    <a:pt x="2765323" y="0"/>
                  </a:lnTo>
                  <a:lnTo>
                    <a:pt x="2632588" y="36871"/>
                  </a:lnTo>
                  <a:lnTo>
                    <a:pt x="2595717" y="103239"/>
                  </a:lnTo>
                  <a:lnTo>
                    <a:pt x="2662084" y="169607"/>
                  </a:lnTo>
                  <a:lnTo>
                    <a:pt x="2669458" y="235974"/>
                  </a:lnTo>
                  <a:lnTo>
                    <a:pt x="2654710" y="258097"/>
                  </a:lnTo>
                  <a:lnTo>
                    <a:pt x="2654710" y="258097"/>
                  </a:lnTo>
                  <a:lnTo>
                    <a:pt x="2639962" y="324465"/>
                  </a:lnTo>
                  <a:lnTo>
                    <a:pt x="2573594" y="383458"/>
                  </a:lnTo>
                  <a:lnTo>
                    <a:pt x="2580968" y="479323"/>
                  </a:lnTo>
                  <a:lnTo>
                    <a:pt x="2573594" y="545690"/>
                  </a:lnTo>
                  <a:lnTo>
                    <a:pt x="2462981" y="634181"/>
                  </a:lnTo>
                  <a:lnTo>
                    <a:pt x="2300749" y="619432"/>
                  </a:lnTo>
                  <a:lnTo>
                    <a:pt x="2293375" y="693174"/>
                  </a:lnTo>
                  <a:lnTo>
                    <a:pt x="2286000" y="744794"/>
                  </a:lnTo>
                  <a:lnTo>
                    <a:pt x="2249129" y="752168"/>
                  </a:lnTo>
                  <a:lnTo>
                    <a:pt x="2263878" y="811161"/>
                  </a:lnTo>
                  <a:lnTo>
                    <a:pt x="2263878" y="811161"/>
                  </a:lnTo>
                  <a:lnTo>
                    <a:pt x="2249129" y="862781"/>
                  </a:lnTo>
                  <a:lnTo>
                    <a:pt x="2212258" y="907026"/>
                  </a:lnTo>
                  <a:lnTo>
                    <a:pt x="2241755" y="958645"/>
                  </a:lnTo>
                  <a:lnTo>
                    <a:pt x="2308123" y="943897"/>
                  </a:lnTo>
                  <a:lnTo>
                    <a:pt x="2367117" y="914400"/>
                  </a:lnTo>
                  <a:lnTo>
                    <a:pt x="2477729" y="943897"/>
                  </a:lnTo>
                  <a:lnTo>
                    <a:pt x="2462981" y="884903"/>
                  </a:lnTo>
                  <a:lnTo>
                    <a:pt x="2558846" y="877529"/>
                  </a:lnTo>
                  <a:lnTo>
                    <a:pt x="2558846" y="877529"/>
                  </a:lnTo>
                  <a:lnTo>
                    <a:pt x="2558846" y="877529"/>
                  </a:lnTo>
                  <a:lnTo>
                    <a:pt x="2625213" y="921774"/>
                  </a:lnTo>
                  <a:lnTo>
                    <a:pt x="2757949" y="995516"/>
                  </a:lnTo>
                  <a:lnTo>
                    <a:pt x="2765323" y="1032387"/>
                  </a:lnTo>
                  <a:lnTo>
                    <a:pt x="2743200" y="1076632"/>
                  </a:lnTo>
                  <a:lnTo>
                    <a:pt x="2743200" y="1076632"/>
                  </a:lnTo>
                  <a:lnTo>
                    <a:pt x="2684207" y="1098755"/>
                  </a:lnTo>
                  <a:lnTo>
                    <a:pt x="2617839" y="1091381"/>
                  </a:lnTo>
                  <a:lnTo>
                    <a:pt x="2566220" y="1091381"/>
                  </a:lnTo>
                  <a:lnTo>
                    <a:pt x="2470355" y="1172497"/>
                  </a:lnTo>
                  <a:lnTo>
                    <a:pt x="2381865" y="1172497"/>
                  </a:lnTo>
                  <a:lnTo>
                    <a:pt x="2344994" y="1238865"/>
                  </a:lnTo>
                  <a:lnTo>
                    <a:pt x="2315497" y="1327355"/>
                  </a:lnTo>
                  <a:lnTo>
                    <a:pt x="2263878" y="1334729"/>
                  </a:lnTo>
                  <a:lnTo>
                    <a:pt x="2175388" y="1342103"/>
                  </a:lnTo>
                  <a:lnTo>
                    <a:pt x="2123768" y="1386349"/>
                  </a:lnTo>
                  <a:lnTo>
                    <a:pt x="2064775" y="1460090"/>
                  </a:lnTo>
                  <a:lnTo>
                    <a:pt x="2064775" y="1460090"/>
                  </a:lnTo>
                  <a:lnTo>
                    <a:pt x="1976284" y="1474839"/>
                  </a:lnTo>
                  <a:lnTo>
                    <a:pt x="1917291" y="1423219"/>
                  </a:lnTo>
                  <a:lnTo>
                    <a:pt x="1858297" y="1423219"/>
                  </a:lnTo>
                  <a:lnTo>
                    <a:pt x="1836175" y="1489587"/>
                  </a:lnTo>
                  <a:lnTo>
                    <a:pt x="1836175" y="1585452"/>
                  </a:lnTo>
                  <a:lnTo>
                    <a:pt x="1887794" y="1614949"/>
                  </a:lnTo>
                  <a:lnTo>
                    <a:pt x="1887794" y="1614949"/>
                  </a:lnTo>
                  <a:lnTo>
                    <a:pt x="1887794" y="1614949"/>
                  </a:lnTo>
                  <a:lnTo>
                    <a:pt x="1873046" y="1703439"/>
                  </a:lnTo>
                  <a:lnTo>
                    <a:pt x="1806678" y="1710813"/>
                  </a:lnTo>
                  <a:lnTo>
                    <a:pt x="1681317" y="1858297"/>
                  </a:lnTo>
                  <a:lnTo>
                    <a:pt x="1533833" y="1917290"/>
                  </a:lnTo>
                  <a:lnTo>
                    <a:pt x="1378975" y="1873045"/>
                  </a:lnTo>
                  <a:lnTo>
                    <a:pt x="1327355" y="1858297"/>
                  </a:lnTo>
                  <a:lnTo>
                    <a:pt x="1268362" y="1909916"/>
                  </a:lnTo>
                  <a:lnTo>
                    <a:pt x="1069258" y="2035278"/>
                  </a:lnTo>
                  <a:lnTo>
                    <a:pt x="884904" y="1991032"/>
                  </a:lnTo>
                  <a:lnTo>
                    <a:pt x="730046" y="1939413"/>
                  </a:lnTo>
                  <a:lnTo>
                    <a:pt x="730046" y="1939413"/>
                  </a:lnTo>
                  <a:lnTo>
                    <a:pt x="582562" y="1836174"/>
                  </a:lnTo>
                  <a:lnTo>
                    <a:pt x="486697" y="1814052"/>
                  </a:lnTo>
                  <a:lnTo>
                    <a:pt x="346588" y="1828800"/>
                  </a:lnTo>
                  <a:lnTo>
                    <a:pt x="176981" y="1828800"/>
                  </a:lnTo>
                  <a:lnTo>
                    <a:pt x="0" y="1836174"/>
                  </a:lnTo>
                  <a:lnTo>
                    <a:pt x="125362" y="2241755"/>
                  </a:lnTo>
                  <a:lnTo>
                    <a:pt x="789039" y="2735826"/>
                  </a:lnTo>
                  <a:lnTo>
                    <a:pt x="884904" y="2713703"/>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任意多边形 66"/>
            <p:cNvSpPr/>
            <p:nvPr/>
          </p:nvSpPr>
          <p:spPr>
            <a:xfrm>
              <a:off x="4535129" y="2271252"/>
              <a:ext cx="2256503" cy="1880419"/>
            </a:xfrm>
            <a:custGeom>
              <a:avLst/>
              <a:gdLst>
                <a:gd name="connsiteX0" fmla="*/ 575187 w 2256503"/>
                <a:gd name="connsiteY0" fmla="*/ 0 h 1880419"/>
                <a:gd name="connsiteX1" fmla="*/ 0 w 2256503"/>
                <a:gd name="connsiteY1" fmla="*/ 457200 h 1880419"/>
                <a:gd name="connsiteX2" fmla="*/ 471948 w 2256503"/>
                <a:gd name="connsiteY2" fmla="*/ 877529 h 1880419"/>
                <a:gd name="connsiteX3" fmla="*/ 884903 w 2256503"/>
                <a:gd name="connsiteY3" fmla="*/ 803787 h 1880419"/>
                <a:gd name="connsiteX4" fmla="*/ 1224116 w 2256503"/>
                <a:gd name="connsiteY4" fmla="*/ 1769806 h 1880419"/>
                <a:gd name="connsiteX5" fmla="*/ 1917290 w 2256503"/>
                <a:gd name="connsiteY5" fmla="*/ 1880419 h 1880419"/>
                <a:gd name="connsiteX6" fmla="*/ 1902542 w 2256503"/>
                <a:gd name="connsiteY6" fmla="*/ 1755058 h 1880419"/>
                <a:gd name="connsiteX7" fmla="*/ 1917290 w 2256503"/>
                <a:gd name="connsiteY7" fmla="*/ 1710813 h 1880419"/>
                <a:gd name="connsiteX8" fmla="*/ 1887794 w 2256503"/>
                <a:gd name="connsiteY8" fmla="*/ 1696064 h 1880419"/>
                <a:gd name="connsiteX9" fmla="*/ 1880419 w 2256503"/>
                <a:gd name="connsiteY9" fmla="*/ 1666567 h 1880419"/>
                <a:gd name="connsiteX10" fmla="*/ 1924665 w 2256503"/>
                <a:gd name="connsiteY10" fmla="*/ 1637071 h 1880419"/>
                <a:gd name="connsiteX11" fmla="*/ 1968910 w 2256503"/>
                <a:gd name="connsiteY11" fmla="*/ 1651819 h 1880419"/>
                <a:gd name="connsiteX12" fmla="*/ 1976284 w 2256503"/>
                <a:gd name="connsiteY12" fmla="*/ 1592825 h 1880419"/>
                <a:gd name="connsiteX13" fmla="*/ 1968910 w 2256503"/>
                <a:gd name="connsiteY13" fmla="*/ 1519083 h 1880419"/>
                <a:gd name="connsiteX14" fmla="*/ 1968910 w 2256503"/>
                <a:gd name="connsiteY14" fmla="*/ 1519083 h 1880419"/>
                <a:gd name="connsiteX15" fmla="*/ 1939413 w 2256503"/>
                <a:gd name="connsiteY15" fmla="*/ 1423219 h 1880419"/>
                <a:gd name="connsiteX16" fmla="*/ 1976284 w 2256503"/>
                <a:gd name="connsiteY16" fmla="*/ 1386348 h 1880419"/>
                <a:gd name="connsiteX17" fmla="*/ 2035277 w 2256503"/>
                <a:gd name="connsiteY17" fmla="*/ 1378974 h 1880419"/>
                <a:gd name="connsiteX18" fmla="*/ 2086897 w 2256503"/>
                <a:gd name="connsiteY18" fmla="*/ 1415845 h 1880419"/>
                <a:gd name="connsiteX19" fmla="*/ 2123768 w 2256503"/>
                <a:gd name="connsiteY19" fmla="*/ 1393722 h 1880419"/>
                <a:gd name="connsiteX20" fmla="*/ 2138516 w 2256503"/>
                <a:gd name="connsiteY20" fmla="*/ 1342103 h 1880419"/>
                <a:gd name="connsiteX21" fmla="*/ 2138516 w 2256503"/>
                <a:gd name="connsiteY21" fmla="*/ 1342103 h 1880419"/>
                <a:gd name="connsiteX22" fmla="*/ 2241755 w 2256503"/>
                <a:gd name="connsiteY22" fmla="*/ 1342103 h 1880419"/>
                <a:gd name="connsiteX23" fmla="*/ 2234381 w 2256503"/>
                <a:gd name="connsiteY23" fmla="*/ 1283109 h 1880419"/>
                <a:gd name="connsiteX24" fmla="*/ 2234381 w 2256503"/>
                <a:gd name="connsiteY24" fmla="*/ 1194619 h 1880419"/>
                <a:gd name="connsiteX25" fmla="*/ 2256503 w 2256503"/>
                <a:gd name="connsiteY25" fmla="*/ 1179871 h 1880419"/>
                <a:gd name="connsiteX26" fmla="*/ 2145890 w 2256503"/>
                <a:gd name="connsiteY26" fmla="*/ 1098754 h 1880419"/>
                <a:gd name="connsiteX27" fmla="*/ 2086897 w 2256503"/>
                <a:gd name="connsiteY27" fmla="*/ 1091380 h 1880419"/>
                <a:gd name="connsiteX28" fmla="*/ 2057400 w 2256503"/>
                <a:gd name="connsiteY28" fmla="*/ 1084006 h 1880419"/>
                <a:gd name="connsiteX29" fmla="*/ 2057400 w 2256503"/>
                <a:gd name="connsiteY29" fmla="*/ 995516 h 1880419"/>
                <a:gd name="connsiteX30" fmla="*/ 1991032 w 2256503"/>
                <a:gd name="connsiteY30" fmla="*/ 1017638 h 1880419"/>
                <a:gd name="connsiteX31" fmla="*/ 1961536 w 2256503"/>
                <a:gd name="connsiteY31" fmla="*/ 1120877 h 1880419"/>
                <a:gd name="connsiteX32" fmla="*/ 1932039 w 2256503"/>
                <a:gd name="connsiteY32" fmla="*/ 1157748 h 1880419"/>
                <a:gd name="connsiteX33" fmla="*/ 1983658 w 2256503"/>
                <a:gd name="connsiteY33" fmla="*/ 1187245 h 1880419"/>
                <a:gd name="connsiteX34" fmla="*/ 1983658 w 2256503"/>
                <a:gd name="connsiteY34" fmla="*/ 1187245 h 1880419"/>
                <a:gd name="connsiteX35" fmla="*/ 1991032 w 2256503"/>
                <a:gd name="connsiteY35" fmla="*/ 1253613 h 1880419"/>
                <a:gd name="connsiteX36" fmla="*/ 1895168 w 2256503"/>
                <a:gd name="connsiteY36" fmla="*/ 1327354 h 1880419"/>
                <a:gd name="connsiteX37" fmla="*/ 1843548 w 2256503"/>
                <a:gd name="connsiteY37" fmla="*/ 1290483 h 1880419"/>
                <a:gd name="connsiteX38" fmla="*/ 1814052 w 2256503"/>
                <a:gd name="connsiteY38" fmla="*/ 1253613 h 1880419"/>
                <a:gd name="connsiteX39" fmla="*/ 1814052 w 2256503"/>
                <a:gd name="connsiteY39" fmla="*/ 1253613 h 1880419"/>
                <a:gd name="connsiteX40" fmla="*/ 1814052 w 2256503"/>
                <a:gd name="connsiteY40" fmla="*/ 1143000 h 1880419"/>
                <a:gd name="connsiteX41" fmla="*/ 1791929 w 2256503"/>
                <a:gd name="connsiteY41" fmla="*/ 1091380 h 1880419"/>
                <a:gd name="connsiteX42" fmla="*/ 1666568 w 2256503"/>
                <a:gd name="connsiteY42" fmla="*/ 980767 h 1880419"/>
                <a:gd name="connsiteX43" fmla="*/ 1563329 w 2256503"/>
                <a:gd name="connsiteY43" fmla="*/ 958645 h 1880419"/>
                <a:gd name="connsiteX44" fmla="*/ 1555955 w 2256503"/>
                <a:gd name="connsiteY44" fmla="*/ 892277 h 1880419"/>
                <a:gd name="connsiteX45" fmla="*/ 1541206 w 2256503"/>
                <a:gd name="connsiteY45" fmla="*/ 855406 h 1880419"/>
                <a:gd name="connsiteX46" fmla="*/ 1555955 w 2256503"/>
                <a:gd name="connsiteY46" fmla="*/ 803787 h 1880419"/>
                <a:gd name="connsiteX47" fmla="*/ 1585452 w 2256503"/>
                <a:gd name="connsiteY47" fmla="*/ 759542 h 1880419"/>
                <a:gd name="connsiteX48" fmla="*/ 1585452 w 2256503"/>
                <a:gd name="connsiteY48" fmla="*/ 759542 h 1880419"/>
                <a:gd name="connsiteX49" fmla="*/ 1659194 w 2256503"/>
                <a:gd name="connsiteY49" fmla="*/ 707922 h 1880419"/>
                <a:gd name="connsiteX50" fmla="*/ 1659194 w 2256503"/>
                <a:gd name="connsiteY50" fmla="*/ 663677 h 1880419"/>
                <a:gd name="connsiteX51" fmla="*/ 1629697 w 2256503"/>
                <a:gd name="connsiteY51" fmla="*/ 641554 h 1880419"/>
                <a:gd name="connsiteX52" fmla="*/ 1629697 w 2256503"/>
                <a:gd name="connsiteY52" fmla="*/ 641554 h 1880419"/>
                <a:gd name="connsiteX53" fmla="*/ 1489587 w 2256503"/>
                <a:gd name="connsiteY53" fmla="*/ 715296 h 1880419"/>
                <a:gd name="connsiteX54" fmla="*/ 1489587 w 2256503"/>
                <a:gd name="connsiteY54" fmla="*/ 715296 h 1880419"/>
                <a:gd name="connsiteX55" fmla="*/ 1415845 w 2256503"/>
                <a:gd name="connsiteY55" fmla="*/ 671051 h 1880419"/>
                <a:gd name="connsiteX56" fmla="*/ 1371600 w 2256503"/>
                <a:gd name="connsiteY56" fmla="*/ 700548 h 1880419"/>
                <a:gd name="connsiteX57" fmla="*/ 1371600 w 2256503"/>
                <a:gd name="connsiteY57" fmla="*/ 700548 h 1880419"/>
                <a:gd name="connsiteX58" fmla="*/ 1342103 w 2256503"/>
                <a:gd name="connsiteY58" fmla="*/ 789038 h 1880419"/>
                <a:gd name="connsiteX59" fmla="*/ 1342103 w 2256503"/>
                <a:gd name="connsiteY59" fmla="*/ 789038 h 1880419"/>
                <a:gd name="connsiteX60" fmla="*/ 1260987 w 2256503"/>
                <a:gd name="connsiteY60" fmla="*/ 759542 h 1880419"/>
                <a:gd name="connsiteX61" fmla="*/ 1201994 w 2256503"/>
                <a:gd name="connsiteY61" fmla="*/ 693174 h 1880419"/>
                <a:gd name="connsiteX62" fmla="*/ 1201994 w 2256503"/>
                <a:gd name="connsiteY62" fmla="*/ 693174 h 1880419"/>
                <a:gd name="connsiteX63" fmla="*/ 1165123 w 2256503"/>
                <a:gd name="connsiteY63" fmla="*/ 626806 h 1880419"/>
                <a:gd name="connsiteX64" fmla="*/ 1120877 w 2256503"/>
                <a:gd name="connsiteY64" fmla="*/ 589935 h 1880419"/>
                <a:gd name="connsiteX65" fmla="*/ 1120877 w 2256503"/>
                <a:gd name="connsiteY65" fmla="*/ 575187 h 1880419"/>
                <a:gd name="connsiteX66" fmla="*/ 1076632 w 2256503"/>
                <a:gd name="connsiteY66" fmla="*/ 560438 h 1880419"/>
                <a:gd name="connsiteX67" fmla="*/ 1084006 w 2256503"/>
                <a:gd name="connsiteY67" fmla="*/ 530942 h 1880419"/>
                <a:gd name="connsiteX68" fmla="*/ 1150374 w 2256503"/>
                <a:gd name="connsiteY68" fmla="*/ 464574 h 1880419"/>
                <a:gd name="connsiteX69" fmla="*/ 1150374 w 2256503"/>
                <a:gd name="connsiteY69" fmla="*/ 464574 h 1880419"/>
                <a:gd name="connsiteX70" fmla="*/ 1150374 w 2256503"/>
                <a:gd name="connsiteY70" fmla="*/ 464574 h 1880419"/>
                <a:gd name="connsiteX71" fmla="*/ 1165123 w 2256503"/>
                <a:gd name="connsiteY71" fmla="*/ 405580 h 1880419"/>
                <a:gd name="connsiteX72" fmla="*/ 1165123 w 2256503"/>
                <a:gd name="connsiteY72" fmla="*/ 405580 h 1880419"/>
                <a:gd name="connsiteX73" fmla="*/ 1017639 w 2256503"/>
                <a:gd name="connsiteY73" fmla="*/ 390832 h 1880419"/>
                <a:gd name="connsiteX74" fmla="*/ 936523 w 2256503"/>
                <a:gd name="connsiteY74" fmla="*/ 464574 h 1880419"/>
                <a:gd name="connsiteX75" fmla="*/ 921774 w 2256503"/>
                <a:gd name="connsiteY75" fmla="*/ 442451 h 1880419"/>
                <a:gd name="connsiteX76" fmla="*/ 929148 w 2256503"/>
                <a:gd name="connsiteY76" fmla="*/ 390832 h 1880419"/>
                <a:gd name="connsiteX77" fmla="*/ 929148 w 2256503"/>
                <a:gd name="connsiteY77" fmla="*/ 390832 h 1880419"/>
                <a:gd name="connsiteX78" fmla="*/ 877529 w 2256503"/>
                <a:gd name="connsiteY78" fmla="*/ 339213 h 1880419"/>
                <a:gd name="connsiteX79" fmla="*/ 848032 w 2256503"/>
                <a:gd name="connsiteY79" fmla="*/ 317090 h 1880419"/>
                <a:gd name="connsiteX80" fmla="*/ 840658 w 2256503"/>
                <a:gd name="connsiteY80" fmla="*/ 294967 h 1880419"/>
                <a:gd name="connsiteX81" fmla="*/ 855406 w 2256503"/>
                <a:gd name="connsiteY81" fmla="*/ 235974 h 1880419"/>
                <a:gd name="connsiteX82" fmla="*/ 855406 w 2256503"/>
                <a:gd name="connsiteY82" fmla="*/ 235974 h 1880419"/>
                <a:gd name="connsiteX83" fmla="*/ 833284 w 2256503"/>
                <a:gd name="connsiteY83" fmla="*/ 125361 h 1880419"/>
                <a:gd name="connsiteX84" fmla="*/ 818536 w 2256503"/>
                <a:gd name="connsiteY84" fmla="*/ 51619 h 1880419"/>
                <a:gd name="connsiteX85" fmla="*/ 818536 w 2256503"/>
                <a:gd name="connsiteY85" fmla="*/ 51619 h 1880419"/>
                <a:gd name="connsiteX86" fmla="*/ 722671 w 2256503"/>
                <a:gd name="connsiteY86" fmla="*/ 58993 h 1880419"/>
                <a:gd name="connsiteX87" fmla="*/ 641555 w 2256503"/>
                <a:gd name="connsiteY87" fmla="*/ 44245 h 1880419"/>
                <a:gd name="connsiteX88" fmla="*/ 575187 w 2256503"/>
                <a:gd name="connsiteY88" fmla="*/ 0 h 188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56503" h="1880419">
                  <a:moveTo>
                    <a:pt x="575187" y="0"/>
                  </a:moveTo>
                  <a:lnTo>
                    <a:pt x="0" y="457200"/>
                  </a:lnTo>
                  <a:lnTo>
                    <a:pt x="471948" y="877529"/>
                  </a:lnTo>
                  <a:lnTo>
                    <a:pt x="884903" y="803787"/>
                  </a:lnTo>
                  <a:lnTo>
                    <a:pt x="1224116" y="1769806"/>
                  </a:lnTo>
                  <a:lnTo>
                    <a:pt x="1917290" y="1880419"/>
                  </a:lnTo>
                  <a:lnTo>
                    <a:pt x="1902542" y="1755058"/>
                  </a:lnTo>
                  <a:lnTo>
                    <a:pt x="1917290" y="1710813"/>
                  </a:lnTo>
                  <a:lnTo>
                    <a:pt x="1887794" y="1696064"/>
                  </a:lnTo>
                  <a:lnTo>
                    <a:pt x="1880419" y="1666567"/>
                  </a:lnTo>
                  <a:lnTo>
                    <a:pt x="1924665" y="1637071"/>
                  </a:lnTo>
                  <a:lnTo>
                    <a:pt x="1968910" y="1651819"/>
                  </a:lnTo>
                  <a:lnTo>
                    <a:pt x="1976284" y="1592825"/>
                  </a:lnTo>
                  <a:lnTo>
                    <a:pt x="1968910" y="1519083"/>
                  </a:lnTo>
                  <a:lnTo>
                    <a:pt x="1968910" y="1519083"/>
                  </a:lnTo>
                  <a:lnTo>
                    <a:pt x="1939413" y="1423219"/>
                  </a:lnTo>
                  <a:lnTo>
                    <a:pt x="1976284" y="1386348"/>
                  </a:lnTo>
                  <a:lnTo>
                    <a:pt x="2035277" y="1378974"/>
                  </a:lnTo>
                  <a:lnTo>
                    <a:pt x="2086897" y="1415845"/>
                  </a:lnTo>
                  <a:lnTo>
                    <a:pt x="2123768" y="1393722"/>
                  </a:lnTo>
                  <a:lnTo>
                    <a:pt x="2138516" y="1342103"/>
                  </a:lnTo>
                  <a:lnTo>
                    <a:pt x="2138516" y="1342103"/>
                  </a:lnTo>
                  <a:lnTo>
                    <a:pt x="2241755" y="1342103"/>
                  </a:lnTo>
                  <a:lnTo>
                    <a:pt x="2234381" y="1283109"/>
                  </a:lnTo>
                  <a:lnTo>
                    <a:pt x="2234381" y="1194619"/>
                  </a:lnTo>
                  <a:lnTo>
                    <a:pt x="2256503" y="1179871"/>
                  </a:lnTo>
                  <a:lnTo>
                    <a:pt x="2145890" y="1098754"/>
                  </a:lnTo>
                  <a:lnTo>
                    <a:pt x="2086897" y="1091380"/>
                  </a:lnTo>
                  <a:lnTo>
                    <a:pt x="2057400" y="1084006"/>
                  </a:lnTo>
                  <a:lnTo>
                    <a:pt x="2057400" y="995516"/>
                  </a:lnTo>
                  <a:lnTo>
                    <a:pt x="1991032" y="1017638"/>
                  </a:lnTo>
                  <a:lnTo>
                    <a:pt x="1961536" y="1120877"/>
                  </a:lnTo>
                  <a:lnTo>
                    <a:pt x="1932039" y="1157748"/>
                  </a:lnTo>
                  <a:lnTo>
                    <a:pt x="1983658" y="1187245"/>
                  </a:lnTo>
                  <a:lnTo>
                    <a:pt x="1983658" y="1187245"/>
                  </a:lnTo>
                  <a:lnTo>
                    <a:pt x="1991032" y="1253613"/>
                  </a:lnTo>
                  <a:lnTo>
                    <a:pt x="1895168" y="1327354"/>
                  </a:lnTo>
                  <a:lnTo>
                    <a:pt x="1843548" y="1290483"/>
                  </a:lnTo>
                  <a:lnTo>
                    <a:pt x="1814052" y="1253613"/>
                  </a:lnTo>
                  <a:lnTo>
                    <a:pt x="1814052" y="1253613"/>
                  </a:lnTo>
                  <a:lnTo>
                    <a:pt x="1814052" y="1143000"/>
                  </a:lnTo>
                  <a:lnTo>
                    <a:pt x="1791929" y="1091380"/>
                  </a:lnTo>
                  <a:lnTo>
                    <a:pt x="1666568" y="980767"/>
                  </a:lnTo>
                  <a:lnTo>
                    <a:pt x="1563329" y="958645"/>
                  </a:lnTo>
                  <a:lnTo>
                    <a:pt x="1555955" y="892277"/>
                  </a:lnTo>
                  <a:lnTo>
                    <a:pt x="1541206" y="855406"/>
                  </a:lnTo>
                  <a:lnTo>
                    <a:pt x="1555955" y="803787"/>
                  </a:lnTo>
                  <a:lnTo>
                    <a:pt x="1585452" y="759542"/>
                  </a:lnTo>
                  <a:lnTo>
                    <a:pt x="1585452" y="759542"/>
                  </a:lnTo>
                  <a:lnTo>
                    <a:pt x="1659194" y="707922"/>
                  </a:lnTo>
                  <a:lnTo>
                    <a:pt x="1659194" y="663677"/>
                  </a:lnTo>
                  <a:lnTo>
                    <a:pt x="1629697" y="641554"/>
                  </a:lnTo>
                  <a:lnTo>
                    <a:pt x="1629697" y="641554"/>
                  </a:lnTo>
                  <a:lnTo>
                    <a:pt x="1489587" y="715296"/>
                  </a:lnTo>
                  <a:lnTo>
                    <a:pt x="1489587" y="715296"/>
                  </a:lnTo>
                  <a:lnTo>
                    <a:pt x="1415845" y="671051"/>
                  </a:lnTo>
                  <a:lnTo>
                    <a:pt x="1371600" y="700548"/>
                  </a:lnTo>
                  <a:lnTo>
                    <a:pt x="1371600" y="700548"/>
                  </a:lnTo>
                  <a:lnTo>
                    <a:pt x="1342103" y="789038"/>
                  </a:lnTo>
                  <a:lnTo>
                    <a:pt x="1342103" y="789038"/>
                  </a:lnTo>
                  <a:lnTo>
                    <a:pt x="1260987" y="759542"/>
                  </a:lnTo>
                  <a:lnTo>
                    <a:pt x="1201994" y="693174"/>
                  </a:lnTo>
                  <a:lnTo>
                    <a:pt x="1201994" y="693174"/>
                  </a:lnTo>
                  <a:lnTo>
                    <a:pt x="1165123" y="626806"/>
                  </a:lnTo>
                  <a:lnTo>
                    <a:pt x="1120877" y="589935"/>
                  </a:lnTo>
                  <a:lnTo>
                    <a:pt x="1120877" y="575187"/>
                  </a:lnTo>
                  <a:lnTo>
                    <a:pt x="1076632" y="560438"/>
                  </a:lnTo>
                  <a:lnTo>
                    <a:pt x="1084006" y="530942"/>
                  </a:lnTo>
                  <a:lnTo>
                    <a:pt x="1150374" y="464574"/>
                  </a:lnTo>
                  <a:lnTo>
                    <a:pt x="1150374" y="464574"/>
                  </a:lnTo>
                  <a:lnTo>
                    <a:pt x="1150374" y="464574"/>
                  </a:lnTo>
                  <a:lnTo>
                    <a:pt x="1165123" y="405580"/>
                  </a:lnTo>
                  <a:lnTo>
                    <a:pt x="1165123" y="405580"/>
                  </a:lnTo>
                  <a:lnTo>
                    <a:pt x="1017639" y="390832"/>
                  </a:lnTo>
                  <a:lnTo>
                    <a:pt x="936523" y="464574"/>
                  </a:lnTo>
                  <a:lnTo>
                    <a:pt x="921774" y="442451"/>
                  </a:lnTo>
                  <a:lnTo>
                    <a:pt x="929148" y="390832"/>
                  </a:lnTo>
                  <a:lnTo>
                    <a:pt x="929148" y="390832"/>
                  </a:lnTo>
                  <a:lnTo>
                    <a:pt x="877529" y="339213"/>
                  </a:lnTo>
                  <a:lnTo>
                    <a:pt x="848032" y="317090"/>
                  </a:lnTo>
                  <a:lnTo>
                    <a:pt x="840658" y="294967"/>
                  </a:lnTo>
                  <a:lnTo>
                    <a:pt x="855406" y="235974"/>
                  </a:lnTo>
                  <a:lnTo>
                    <a:pt x="855406" y="235974"/>
                  </a:lnTo>
                  <a:lnTo>
                    <a:pt x="833284" y="125361"/>
                  </a:lnTo>
                  <a:lnTo>
                    <a:pt x="818536" y="51619"/>
                  </a:lnTo>
                  <a:lnTo>
                    <a:pt x="818536" y="51619"/>
                  </a:lnTo>
                  <a:lnTo>
                    <a:pt x="722671" y="58993"/>
                  </a:lnTo>
                  <a:lnTo>
                    <a:pt x="641555" y="44245"/>
                  </a:lnTo>
                  <a:lnTo>
                    <a:pt x="575187" y="0"/>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任意多边形 67"/>
            <p:cNvSpPr/>
            <p:nvPr/>
          </p:nvSpPr>
          <p:spPr>
            <a:xfrm>
              <a:off x="6127955" y="5117690"/>
              <a:ext cx="1224116" cy="855407"/>
            </a:xfrm>
            <a:custGeom>
              <a:avLst/>
              <a:gdLst>
                <a:gd name="connsiteX0" fmla="*/ 213851 w 1224116"/>
                <a:gd name="connsiteY0" fmla="*/ 479323 h 855407"/>
                <a:gd name="connsiteX1" fmla="*/ 250722 w 1224116"/>
                <a:gd name="connsiteY1" fmla="*/ 560439 h 855407"/>
                <a:gd name="connsiteX2" fmla="*/ 250722 w 1224116"/>
                <a:gd name="connsiteY2" fmla="*/ 560439 h 855407"/>
                <a:gd name="connsiteX3" fmla="*/ 361335 w 1224116"/>
                <a:gd name="connsiteY3" fmla="*/ 582562 h 855407"/>
                <a:gd name="connsiteX4" fmla="*/ 435077 w 1224116"/>
                <a:gd name="connsiteY4" fmla="*/ 597310 h 855407"/>
                <a:gd name="connsiteX5" fmla="*/ 427703 w 1224116"/>
                <a:gd name="connsiteY5" fmla="*/ 678426 h 855407"/>
                <a:gd name="connsiteX6" fmla="*/ 427703 w 1224116"/>
                <a:gd name="connsiteY6" fmla="*/ 678426 h 855407"/>
                <a:gd name="connsiteX7" fmla="*/ 412955 w 1224116"/>
                <a:gd name="connsiteY7" fmla="*/ 730045 h 855407"/>
                <a:gd name="connsiteX8" fmla="*/ 508819 w 1224116"/>
                <a:gd name="connsiteY8" fmla="*/ 811162 h 855407"/>
                <a:gd name="connsiteX9" fmla="*/ 567813 w 1224116"/>
                <a:gd name="connsiteY9" fmla="*/ 803787 h 855407"/>
                <a:gd name="connsiteX10" fmla="*/ 693174 w 1224116"/>
                <a:gd name="connsiteY10" fmla="*/ 811162 h 855407"/>
                <a:gd name="connsiteX11" fmla="*/ 707922 w 1224116"/>
                <a:gd name="connsiteY11" fmla="*/ 781665 h 855407"/>
                <a:gd name="connsiteX12" fmla="*/ 707922 w 1224116"/>
                <a:gd name="connsiteY12" fmla="*/ 781665 h 855407"/>
                <a:gd name="connsiteX13" fmla="*/ 744793 w 1224116"/>
                <a:gd name="connsiteY13" fmla="*/ 759542 h 855407"/>
                <a:gd name="connsiteX14" fmla="*/ 796413 w 1224116"/>
                <a:gd name="connsiteY14" fmla="*/ 855407 h 855407"/>
                <a:gd name="connsiteX15" fmla="*/ 862780 w 1224116"/>
                <a:gd name="connsiteY15" fmla="*/ 811162 h 855407"/>
                <a:gd name="connsiteX16" fmla="*/ 862780 w 1224116"/>
                <a:gd name="connsiteY16" fmla="*/ 811162 h 855407"/>
                <a:gd name="connsiteX17" fmla="*/ 1032387 w 1224116"/>
                <a:gd name="connsiteY17" fmla="*/ 641555 h 855407"/>
                <a:gd name="connsiteX18" fmla="*/ 1098755 w 1224116"/>
                <a:gd name="connsiteY18" fmla="*/ 575187 h 855407"/>
                <a:gd name="connsiteX19" fmla="*/ 1150374 w 1224116"/>
                <a:gd name="connsiteY19" fmla="*/ 530942 h 855407"/>
                <a:gd name="connsiteX20" fmla="*/ 1150374 w 1224116"/>
                <a:gd name="connsiteY20" fmla="*/ 530942 h 855407"/>
                <a:gd name="connsiteX21" fmla="*/ 1165122 w 1224116"/>
                <a:gd name="connsiteY21" fmla="*/ 412955 h 855407"/>
                <a:gd name="connsiteX22" fmla="*/ 1224116 w 1224116"/>
                <a:gd name="connsiteY22" fmla="*/ 398207 h 855407"/>
                <a:gd name="connsiteX23" fmla="*/ 1224116 w 1224116"/>
                <a:gd name="connsiteY23" fmla="*/ 331839 h 855407"/>
                <a:gd name="connsiteX24" fmla="*/ 1216742 w 1224116"/>
                <a:gd name="connsiteY24" fmla="*/ 287594 h 855407"/>
                <a:gd name="connsiteX25" fmla="*/ 1216742 w 1224116"/>
                <a:gd name="connsiteY25" fmla="*/ 287594 h 855407"/>
                <a:gd name="connsiteX26" fmla="*/ 1128251 w 1224116"/>
                <a:gd name="connsiteY26" fmla="*/ 280220 h 855407"/>
                <a:gd name="connsiteX27" fmla="*/ 1113503 w 1224116"/>
                <a:gd name="connsiteY27" fmla="*/ 258097 h 855407"/>
                <a:gd name="connsiteX28" fmla="*/ 1113503 w 1224116"/>
                <a:gd name="connsiteY28" fmla="*/ 258097 h 855407"/>
                <a:gd name="connsiteX29" fmla="*/ 1054510 w 1224116"/>
                <a:gd name="connsiteY29" fmla="*/ 221226 h 855407"/>
                <a:gd name="connsiteX30" fmla="*/ 1091380 w 1224116"/>
                <a:gd name="connsiteY30" fmla="*/ 140110 h 855407"/>
                <a:gd name="connsiteX31" fmla="*/ 1091380 w 1224116"/>
                <a:gd name="connsiteY31" fmla="*/ 140110 h 855407"/>
                <a:gd name="connsiteX32" fmla="*/ 1076632 w 1224116"/>
                <a:gd name="connsiteY32" fmla="*/ 51620 h 855407"/>
                <a:gd name="connsiteX33" fmla="*/ 1047135 w 1224116"/>
                <a:gd name="connsiteY33" fmla="*/ 0 h 855407"/>
                <a:gd name="connsiteX34" fmla="*/ 980768 w 1224116"/>
                <a:gd name="connsiteY34" fmla="*/ 22123 h 855407"/>
                <a:gd name="connsiteX35" fmla="*/ 884903 w 1224116"/>
                <a:gd name="connsiteY35" fmla="*/ 73742 h 855407"/>
                <a:gd name="connsiteX36" fmla="*/ 796413 w 1224116"/>
                <a:gd name="connsiteY36" fmla="*/ 88491 h 855407"/>
                <a:gd name="connsiteX37" fmla="*/ 412955 w 1224116"/>
                <a:gd name="connsiteY37" fmla="*/ 66368 h 855407"/>
                <a:gd name="connsiteX38" fmla="*/ 0 w 1224116"/>
                <a:gd name="connsiteY38" fmla="*/ 280220 h 855407"/>
                <a:gd name="connsiteX39" fmla="*/ 213851 w 1224116"/>
                <a:gd name="connsiteY39" fmla="*/ 479323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4116" h="855407">
                  <a:moveTo>
                    <a:pt x="213851" y="479323"/>
                  </a:moveTo>
                  <a:lnTo>
                    <a:pt x="250722" y="560439"/>
                  </a:lnTo>
                  <a:lnTo>
                    <a:pt x="250722" y="560439"/>
                  </a:lnTo>
                  <a:lnTo>
                    <a:pt x="361335" y="582562"/>
                  </a:lnTo>
                  <a:lnTo>
                    <a:pt x="435077" y="597310"/>
                  </a:lnTo>
                  <a:lnTo>
                    <a:pt x="427703" y="678426"/>
                  </a:lnTo>
                  <a:lnTo>
                    <a:pt x="427703" y="678426"/>
                  </a:lnTo>
                  <a:lnTo>
                    <a:pt x="412955" y="730045"/>
                  </a:lnTo>
                  <a:lnTo>
                    <a:pt x="508819" y="811162"/>
                  </a:lnTo>
                  <a:lnTo>
                    <a:pt x="567813" y="803787"/>
                  </a:lnTo>
                  <a:lnTo>
                    <a:pt x="693174" y="811162"/>
                  </a:lnTo>
                  <a:lnTo>
                    <a:pt x="707922" y="781665"/>
                  </a:lnTo>
                  <a:lnTo>
                    <a:pt x="707922" y="781665"/>
                  </a:lnTo>
                  <a:lnTo>
                    <a:pt x="744793" y="759542"/>
                  </a:lnTo>
                  <a:lnTo>
                    <a:pt x="796413" y="855407"/>
                  </a:lnTo>
                  <a:lnTo>
                    <a:pt x="862780" y="811162"/>
                  </a:lnTo>
                  <a:lnTo>
                    <a:pt x="862780" y="811162"/>
                  </a:lnTo>
                  <a:lnTo>
                    <a:pt x="1032387" y="641555"/>
                  </a:lnTo>
                  <a:lnTo>
                    <a:pt x="1098755" y="575187"/>
                  </a:lnTo>
                  <a:lnTo>
                    <a:pt x="1150374" y="530942"/>
                  </a:lnTo>
                  <a:lnTo>
                    <a:pt x="1150374" y="530942"/>
                  </a:lnTo>
                  <a:lnTo>
                    <a:pt x="1165122" y="412955"/>
                  </a:lnTo>
                  <a:lnTo>
                    <a:pt x="1224116" y="398207"/>
                  </a:lnTo>
                  <a:lnTo>
                    <a:pt x="1224116" y="331839"/>
                  </a:lnTo>
                  <a:lnTo>
                    <a:pt x="1216742" y="287594"/>
                  </a:lnTo>
                  <a:lnTo>
                    <a:pt x="1216742" y="287594"/>
                  </a:lnTo>
                  <a:lnTo>
                    <a:pt x="1128251" y="280220"/>
                  </a:lnTo>
                  <a:lnTo>
                    <a:pt x="1113503" y="258097"/>
                  </a:lnTo>
                  <a:lnTo>
                    <a:pt x="1113503" y="258097"/>
                  </a:lnTo>
                  <a:lnTo>
                    <a:pt x="1054510" y="221226"/>
                  </a:lnTo>
                  <a:lnTo>
                    <a:pt x="1091380" y="140110"/>
                  </a:lnTo>
                  <a:lnTo>
                    <a:pt x="1091380" y="140110"/>
                  </a:lnTo>
                  <a:lnTo>
                    <a:pt x="1076632" y="51620"/>
                  </a:lnTo>
                  <a:lnTo>
                    <a:pt x="1047135" y="0"/>
                  </a:lnTo>
                  <a:lnTo>
                    <a:pt x="980768" y="22123"/>
                  </a:lnTo>
                  <a:lnTo>
                    <a:pt x="884903" y="73742"/>
                  </a:lnTo>
                  <a:lnTo>
                    <a:pt x="796413" y="88491"/>
                  </a:lnTo>
                  <a:lnTo>
                    <a:pt x="412955" y="66368"/>
                  </a:lnTo>
                  <a:lnTo>
                    <a:pt x="0" y="280220"/>
                  </a:lnTo>
                  <a:lnTo>
                    <a:pt x="213851" y="479323"/>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任意多边形 68"/>
            <p:cNvSpPr/>
            <p:nvPr/>
          </p:nvSpPr>
          <p:spPr>
            <a:xfrm>
              <a:off x="6230566" y="4095345"/>
              <a:ext cx="812260" cy="778212"/>
            </a:xfrm>
            <a:custGeom>
              <a:avLst/>
              <a:gdLst>
                <a:gd name="connsiteX0" fmla="*/ 651753 w 812260"/>
                <a:gd name="connsiteY0" fmla="*/ 43774 h 778212"/>
                <a:gd name="connsiteX1" fmla="*/ 714983 w 812260"/>
                <a:gd name="connsiteY1" fmla="*/ 136187 h 778212"/>
                <a:gd name="connsiteX2" fmla="*/ 778213 w 812260"/>
                <a:gd name="connsiteY2" fmla="*/ 155642 h 778212"/>
                <a:gd name="connsiteX3" fmla="*/ 812260 w 812260"/>
                <a:gd name="connsiteY3" fmla="*/ 209144 h 778212"/>
                <a:gd name="connsiteX4" fmla="*/ 787940 w 812260"/>
                <a:gd name="connsiteY4" fmla="*/ 257783 h 778212"/>
                <a:gd name="connsiteX5" fmla="*/ 753894 w 812260"/>
                <a:gd name="connsiteY5" fmla="*/ 296693 h 778212"/>
                <a:gd name="connsiteX6" fmla="*/ 753894 w 812260"/>
                <a:gd name="connsiteY6" fmla="*/ 296693 h 778212"/>
                <a:gd name="connsiteX7" fmla="*/ 671208 w 812260"/>
                <a:gd name="connsiteY7" fmla="*/ 325876 h 778212"/>
                <a:gd name="connsiteX8" fmla="*/ 564204 w 812260"/>
                <a:gd name="connsiteY8" fmla="*/ 325876 h 778212"/>
                <a:gd name="connsiteX9" fmla="*/ 569068 w 812260"/>
                <a:gd name="connsiteY9" fmla="*/ 350195 h 778212"/>
                <a:gd name="connsiteX10" fmla="*/ 569068 w 812260"/>
                <a:gd name="connsiteY10" fmla="*/ 350195 h 778212"/>
                <a:gd name="connsiteX11" fmla="*/ 559340 w 812260"/>
                <a:gd name="connsiteY11" fmla="*/ 442608 h 778212"/>
                <a:gd name="connsiteX12" fmla="*/ 651753 w 812260"/>
                <a:gd name="connsiteY12" fmla="*/ 496110 h 778212"/>
                <a:gd name="connsiteX13" fmla="*/ 671208 w 812260"/>
                <a:gd name="connsiteY13" fmla="*/ 559340 h 778212"/>
                <a:gd name="connsiteX14" fmla="*/ 680936 w 812260"/>
                <a:gd name="connsiteY14" fmla="*/ 588523 h 778212"/>
                <a:gd name="connsiteX15" fmla="*/ 676072 w 812260"/>
                <a:gd name="connsiteY15" fmla="*/ 666344 h 778212"/>
                <a:gd name="connsiteX16" fmla="*/ 705255 w 812260"/>
                <a:gd name="connsiteY16" fmla="*/ 778212 h 778212"/>
                <a:gd name="connsiteX17" fmla="*/ 350196 w 812260"/>
                <a:gd name="connsiteY17" fmla="*/ 729574 h 778212"/>
                <a:gd name="connsiteX18" fmla="*/ 87549 w 812260"/>
                <a:gd name="connsiteY18" fmla="*/ 656617 h 778212"/>
                <a:gd name="connsiteX19" fmla="*/ 0 w 812260"/>
                <a:gd name="connsiteY19" fmla="*/ 398834 h 778212"/>
                <a:gd name="connsiteX20" fmla="*/ 145915 w 812260"/>
                <a:gd name="connsiteY20" fmla="*/ 141051 h 778212"/>
                <a:gd name="connsiteX21" fmla="*/ 418289 w 812260"/>
                <a:gd name="connsiteY21" fmla="*/ 0 h 778212"/>
                <a:gd name="connsiteX22" fmla="*/ 651753 w 812260"/>
                <a:gd name="connsiteY22" fmla="*/ 43774 h 7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2260" h="778212">
                  <a:moveTo>
                    <a:pt x="651753" y="43774"/>
                  </a:moveTo>
                  <a:lnTo>
                    <a:pt x="714983" y="136187"/>
                  </a:lnTo>
                  <a:lnTo>
                    <a:pt x="778213" y="155642"/>
                  </a:lnTo>
                  <a:lnTo>
                    <a:pt x="812260" y="209144"/>
                  </a:lnTo>
                  <a:lnTo>
                    <a:pt x="787940" y="257783"/>
                  </a:lnTo>
                  <a:lnTo>
                    <a:pt x="753894" y="296693"/>
                  </a:lnTo>
                  <a:lnTo>
                    <a:pt x="753894" y="296693"/>
                  </a:lnTo>
                  <a:lnTo>
                    <a:pt x="671208" y="325876"/>
                  </a:lnTo>
                  <a:lnTo>
                    <a:pt x="564204" y="325876"/>
                  </a:lnTo>
                  <a:lnTo>
                    <a:pt x="569068" y="350195"/>
                  </a:lnTo>
                  <a:lnTo>
                    <a:pt x="569068" y="350195"/>
                  </a:lnTo>
                  <a:lnTo>
                    <a:pt x="559340" y="442608"/>
                  </a:lnTo>
                  <a:lnTo>
                    <a:pt x="651753" y="496110"/>
                  </a:lnTo>
                  <a:lnTo>
                    <a:pt x="671208" y="559340"/>
                  </a:lnTo>
                  <a:lnTo>
                    <a:pt x="680936" y="588523"/>
                  </a:lnTo>
                  <a:lnTo>
                    <a:pt x="676072" y="666344"/>
                  </a:lnTo>
                  <a:lnTo>
                    <a:pt x="705255" y="778212"/>
                  </a:lnTo>
                  <a:lnTo>
                    <a:pt x="350196" y="729574"/>
                  </a:lnTo>
                  <a:lnTo>
                    <a:pt x="87549" y="656617"/>
                  </a:lnTo>
                  <a:lnTo>
                    <a:pt x="0" y="398834"/>
                  </a:lnTo>
                  <a:lnTo>
                    <a:pt x="145915" y="141051"/>
                  </a:lnTo>
                  <a:lnTo>
                    <a:pt x="418289" y="0"/>
                  </a:lnTo>
                  <a:lnTo>
                    <a:pt x="651753" y="43774"/>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任意多边形 69"/>
            <p:cNvSpPr/>
            <p:nvPr/>
          </p:nvSpPr>
          <p:spPr>
            <a:xfrm>
              <a:off x="5995219" y="4623619"/>
              <a:ext cx="1010265" cy="803787"/>
            </a:xfrm>
            <a:custGeom>
              <a:avLst/>
              <a:gdLst>
                <a:gd name="connsiteX0" fmla="*/ 206478 w 1010265"/>
                <a:gd name="connsiteY0" fmla="*/ 796413 h 803787"/>
                <a:gd name="connsiteX1" fmla="*/ 294968 w 1010265"/>
                <a:gd name="connsiteY1" fmla="*/ 744794 h 803787"/>
                <a:gd name="connsiteX2" fmla="*/ 353962 w 1010265"/>
                <a:gd name="connsiteY2" fmla="*/ 730046 h 803787"/>
                <a:gd name="connsiteX3" fmla="*/ 442452 w 1010265"/>
                <a:gd name="connsiteY3" fmla="*/ 803787 h 803787"/>
                <a:gd name="connsiteX4" fmla="*/ 508820 w 1010265"/>
                <a:gd name="connsiteY4" fmla="*/ 803787 h 803787"/>
                <a:gd name="connsiteX5" fmla="*/ 545691 w 1010265"/>
                <a:gd name="connsiteY5" fmla="*/ 759542 h 803787"/>
                <a:gd name="connsiteX6" fmla="*/ 597310 w 1010265"/>
                <a:gd name="connsiteY6" fmla="*/ 707923 h 803787"/>
                <a:gd name="connsiteX7" fmla="*/ 597310 w 1010265"/>
                <a:gd name="connsiteY7" fmla="*/ 707923 h 803787"/>
                <a:gd name="connsiteX8" fmla="*/ 612058 w 1010265"/>
                <a:gd name="connsiteY8" fmla="*/ 641555 h 803787"/>
                <a:gd name="connsiteX9" fmla="*/ 612058 w 1010265"/>
                <a:gd name="connsiteY9" fmla="*/ 641555 h 803787"/>
                <a:gd name="connsiteX10" fmla="*/ 671052 w 1010265"/>
                <a:gd name="connsiteY10" fmla="*/ 671052 h 803787"/>
                <a:gd name="connsiteX11" fmla="*/ 707923 w 1010265"/>
                <a:gd name="connsiteY11" fmla="*/ 693175 h 803787"/>
                <a:gd name="connsiteX12" fmla="*/ 774291 w 1010265"/>
                <a:gd name="connsiteY12" fmla="*/ 715297 h 803787"/>
                <a:gd name="connsiteX13" fmla="*/ 811162 w 1010265"/>
                <a:gd name="connsiteY13" fmla="*/ 678426 h 803787"/>
                <a:gd name="connsiteX14" fmla="*/ 855407 w 1010265"/>
                <a:gd name="connsiteY14" fmla="*/ 641555 h 803787"/>
                <a:gd name="connsiteX15" fmla="*/ 914400 w 1010265"/>
                <a:gd name="connsiteY15" fmla="*/ 619433 h 803787"/>
                <a:gd name="connsiteX16" fmla="*/ 921775 w 1010265"/>
                <a:gd name="connsiteY16" fmla="*/ 589936 h 803787"/>
                <a:gd name="connsiteX17" fmla="*/ 988142 w 1010265"/>
                <a:gd name="connsiteY17" fmla="*/ 582562 h 803787"/>
                <a:gd name="connsiteX18" fmla="*/ 1010265 w 1010265"/>
                <a:gd name="connsiteY18" fmla="*/ 560439 h 803787"/>
                <a:gd name="connsiteX19" fmla="*/ 980768 w 1010265"/>
                <a:gd name="connsiteY19" fmla="*/ 523568 h 803787"/>
                <a:gd name="connsiteX20" fmla="*/ 943897 w 1010265"/>
                <a:gd name="connsiteY20" fmla="*/ 486697 h 803787"/>
                <a:gd name="connsiteX21" fmla="*/ 943897 w 1010265"/>
                <a:gd name="connsiteY21" fmla="*/ 420329 h 803787"/>
                <a:gd name="connsiteX22" fmla="*/ 943897 w 1010265"/>
                <a:gd name="connsiteY22" fmla="*/ 420329 h 803787"/>
                <a:gd name="connsiteX23" fmla="*/ 943897 w 1010265"/>
                <a:gd name="connsiteY23" fmla="*/ 420329 h 803787"/>
                <a:gd name="connsiteX24" fmla="*/ 862781 w 1010265"/>
                <a:gd name="connsiteY24" fmla="*/ 376084 h 803787"/>
                <a:gd name="connsiteX25" fmla="*/ 862781 w 1010265"/>
                <a:gd name="connsiteY25" fmla="*/ 361336 h 803787"/>
                <a:gd name="connsiteX26" fmla="*/ 914400 w 1010265"/>
                <a:gd name="connsiteY26" fmla="*/ 324465 h 803787"/>
                <a:gd name="connsiteX27" fmla="*/ 958646 w 1010265"/>
                <a:gd name="connsiteY27" fmla="*/ 294968 h 803787"/>
                <a:gd name="connsiteX28" fmla="*/ 943897 w 1010265"/>
                <a:gd name="connsiteY28" fmla="*/ 258097 h 803787"/>
                <a:gd name="connsiteX29" fmla="*/ 929149 w 1010265"/>
                <a:gd name="connsiteY29" fmla="*/ 199104 h 803787"/>
                <a:gd name="connsiteX30" fmla="*/ 884904 w 1010265"/>
                <a:gd name="connsiteY30" fmla="*/ 206478 h 803787"/>
                <a:gd name="connsiteX31" fmla="*/ 840658 w 1010265"/>
                <a:gd name="connsiteY31" fmla="*/ 169607 h 803787"/>
                <a:gd name="connsiteX32" fmla="*/ 796413 w 1010265"/>
                <a:gd name="connsiteY32" fmla="*/ 110613 h 803787"/>
                <a:gd name="connsiteX33" fmla="*/ 796413 w 1010265"/>
                <a:gd name="connsiteY33" fmla="*/ 73742 h 803787"/>
                <a:gd name="connsiteX34" fmla="*/ 781665 w 1010265"/>
                <a:gd name="connsiteY34" fmla="*/ 22123 h 803787"/>
                <a:gd name="connsiteX35" fmla="*/ 759542 w 1010265"/>
                <a:gd name="connsiteY35" fmla="*/ 7375 h 803787"/>
                <a:gd name="connsiteX36" fmla="*/ 759542 w 1010265"/>
                <a:gd name="connsiteY36" fmla="*/ 7375 h 803787"/>
                <a:gd name="connsiteX37" fmla="*/ 685800 w 1010265"/>
                <a:gd name="connsiteY37" fmla="*/ 0 h 803787"/>
                <a:gd name="connsiteX38" fmla="*/ 648929 w 1010265"/>
                <a:gd name="connsiteY38" fmla="*/ 88491 h 803787"/>
                <a:gd name="connsiteX39" fmla="*/ 648929 w 1010265"/>
                <a:gd name="connsiteY39" fmla="*/ 88491 h 803787"/>
                <a:gd name="connsiteX40" fmla="*/ 560439 w 1010265"/>
                <a:gd name="connsiteY40" fmla="*/ 154858 h 803787"/>
                <a:gd name="connsiteX41" fmla="*/ 479323 w 1010265"/>
                <a:gd name="connsiteY41" fmla="*/ 154858 h 803787"/>
                <a:gd name="connsiteX42" fmla="*/ 250723 w 1010265"/>
                <a:gd name="connsiteY42" fmla="*/ 51620 h 803787"/>
                <a:gd name="connsiteX43" fmla="*/ 14749 w 1010265"/>
                <a:gd name="connsiteY43" fmla="*/ 88491 h 803787"/>
                <a:gd name="connsiteX44" fmla="*/ 0 w 1010265"/>
                <a:gd name="connsiteY44" fmla="*/ 405581 h 803787"/>
                <a:gd name="connsiteX45" fmla="*/ 206478 w 1010265"/>
                <a:gd name="connsiteY45" fmla="*/ 796413 h 8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0265" h="803787">
                  <a:moveTo>
                    <a:pt x="206478" y="796413"/>
                  </a:moveTo>
                  <a:lnTo>
                    <a:pt x="294968" y="744794"/>
                  </a:lnTo>
                  <a:lnTo>
                    <a:pt x="353962" y="730046"/>
                  </a:lnTo>
                  <a:lnTo>
                    <a:pt x="442452" y="803787"/>
                  </a:lnTo>
                  <a:lnTo>
                    <a:pt x="508820" y="803787"/>
                  </a:lnTo>
                  <a:lnTo>
                    <a:pt x="545691" y="759542"/>
                  </a:lnTo>
                  <a:lnTo>
                    <a:pt x="597310" y="707923"/>
                  </a:lnTo>
                  <a:lnTo>
                    <a:pt x="597310" y="707923"/>
                  </a:lnTo>
                  <a:lnTo>
                    <a:pt x="612058" y="641555"/>
                  </a:lnTo>
                  <a:lnTo>
                    <a:pt x="612058" y="641555"/>
                  </a:lnTo>
                  <a:lnTo>
                    <a:pt x="671052" y="671052"/>
                  </a:lnTo>
                  <a:lnTo>
                    <a:pt x="707923" y="693175"/>
                  </a:lnTo>
                  <a:lnTo>
                    <a:pt x="774291" y="715297"/>
                  </a:lnTo>
                  <a:lnTo>
                    <a:pt x="811162" y="678426"/>
                  </a:lnTo>
                  <a:lnTo>
                    <a:pt x="855407" y="641555"/>
                  </a:lnTo>
                  <a:lnTo>
                    <a:pt x="914400" y="619433"/>
                  </a:lnTo>
                  <a:lnTo>
                    <a:pt x="921775" y="589936"/>
                  </a:lnTo>
                  <a:lnTo>
                    <a:pt x="988142" y="582562"/>
                  </a:lnTo>
                  <a:lnTo>
                    <a:pt x="1010265" y="560439"/>
                  </a:lnTo>
                  <a:lnTo>
                    <a:pt x="980768" y="523568"/>
                  </a:lnTo>
                  <a:lnTo>
                    <a:pt x="943897" y="486697"/>
                  </a:lnTo>
                  <a:lnTo>
                    <a:pt x="943897" y="420329"/>
                  </a:lnTo>
                  <a:lnTo>
                    <a:pt x="943897" y="420329"/>
                  </a:lnTo>
                  <a:lnTo>
                    <a:pt x="943897" y="420329"/>
                  </a:lnTo>
                  <a:lnTo>
                    <a:pt x="862781" y="376084"/>
                  </a:lnTo>
                  <a:lnTo>
                    <a:pt x="862781" y="361336"/>
                  </a:lnTo>
                  <a:lnTo>
                    <a:pt x="914400" y="324465"/>
                  </a:lnTo>
                  <a:lnTo>
                    <a:pt x="958646" y="294968"/>
                  </a:lnTo>
                  <a:lnTo>
                    <a:pt x="943897" y="258097"/>
                  </a:lnTo>
                  <a:lnTo>
                    <a:pt x="929149" y="199104"/>
                  </a:lnTo>
                  <a:lnTo>
                    <a:pt x="884904" y="206478"/>
                  </a:lnTo>
                  <a:lnTo>
                    <a:pt x="840658" y="169607"/>
                  </a:lnTo>
                  <a:lnTo>
                    <a:pt x="796413" y="110613"/>
                  </a:lnTo>
                  <a:lnTo>
                    <a:pt x="796413" y="73742"/>
                  </a:lnTo>
                  <a:lnTo>
                    <a:pt x="781665" y="22123"/>
                  </a:lnTo>
                  <a:lnTo>
                    <a:pt x="759542" y="7375"/>
                  </a:lnTo>
                  <a:lnTo>
                    <a:pt x="759542" y="7375"/>
                  </a:lnTo>
                  <a:lnTo>
                    <a:pt x="685800" y="0"/>
                  </a:lnTo>
                  <a:lnTo>
                    <a:pt x="648929" y="88491"/>
                  </a:lnTo>
                  <a:lnTo>
                    <a:pt x="648929" y="88491"/>
                  </a:lnTo>
                  <a:lnTo>
                    <a:pt x="560439" y="154858"/>
                  </a:lnTo>
                  <a:lnTo>
                    <a:pt x="479323" y="154858"/>
                  </a:lnTo>
                  <a:lnTo>
                    <a:pt x="250723" y="51620"/>
                  </a:lnTo>
                  <a:lnTo>
                    <a:pt x="14749" y="88491"/>
                  </a:lnTo>
                  <a:lnTo>
                    <a:pt x="0" y="405581"/>
                  </a:lnTo>
                  <a:lnTo>
                    <a:pt x="206478" y="796413"/>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任意多边形 70"/>
            <p:cNvSpPr/>
            <p:nvPr/>
          </p:nvSpPr>
          <p:spPr>
            <a:xfrm>
              <a:off x="5058697" y="3723968"/>
              <a:ext cx="1614948" cy="1688690"/>
            </a:xfrm>
            <a:custGeom>
              <a:avLst/>
              <a:gdLst>
                <a:gd name="connsiteX0" fmla="*/ 0 w 1614948"/>
                <a:gd name="connsiteY0" fmla="*/ 7374 h 1688690"/>
                <a:gd name="connsiteX1" fmla="*/ 656303 w 1614948"/>
                <a:gd name="connsiteY1" fmla="*/ 1688690 h 1688690"/>
                <a:gd name="connsiteX2" fmla="*/ 1069258 w 1614948"/>
                <a:gd name="connsiteY2" fmla="*/ 1474838 h 1688690"/>
                <a:gd name="connsiteX3" fmla="*/ 988142 w 1614948"/>
                <a:gd name="connsiteY3" fmla="*/ 1268361 h 1688690"/>
                <a:gd name="connsiteX4" fmla="*/ 1098755 w 1614948"/>
                <a:gd name="connsiteY4" fmla="*/ 1157748 h 1688690"/>
                <a:gd name="connsiteX5" fmla="*/ 1283109 w 1614948"/>
                <a:gd name="connsiteY5" fmla="*/ 1179871 h 1688690"/>
                <a:gd name="connsiteX6" fmla="*/ 1401097 w 1614948"/>
                <a:gd name="connsiteY6" fmla="*/ 1201993 h 1688690"/>
                <a:gd name="connsiteX7" fmla="*/ 1437968 w 1614948"/>
                <a:gd name="connsiteY7" fmla="*/ 1179871 h 1688690"/>
                <a:gd name="connsiteX8" fmla="*/ 1430593 w 1614948"/>
                <a:gd name="connsiteY8" fmla="*/ 1135626 h 1688690"/>
                <a:gd name="connsiteX9" fmla="*/ 1371600 w 1614948"/>
                <a:gd name="connsiteY9" fmla="*/ 1106129 h 1688690"/>
                <a:gd name="connsiteX10" fmla="*/ 1327355 w 1614948"/>
                <a:gd name="connsiteY10" fmla="*/ 1061884 h 1688690"/>
                <a:gd name="connsiteX11" fmla="*/ 1327355 w 1614948"/>
                <a:gd name="connsiteY11" fmla="*/ 1039761 h 1688690"/>
                <a:gd name="connsiteX12" fmla="*/ 1364226 w 1614948"/>
                <a:gd name="connsiteY12" fmla="*/ 1002890 h 1688690"/>
                <a:gd name="connsiteX13" fmla="*/ 1378974 w 1614948"/>
                <a:gd name="connsiteY13" fmla="*/ 958645 h 1688690"/>
                <a:gd name="connsiteX14" fmla="*/ 1356851 w 1614948"/>
                <a:gd name="connsiteY14" fmla="*/ 921774 h 1688690"/>
                <a:gd name="connsiteX15" fmla="*/ 1327355 w 1614948"/>
                <a:gd name="connsiteY15" fmla="*/ 884903 h 1688690"/>
                <a:gd name="connsiteX16" fmla="*/ 1305232 w 1614948"/>
                <a:gd name="connsiteY16" fmla="*/ 862780 h 1688690"/>
                <a:gd name="connsiteX17" fmla="*/ 1290484 w 1614948"/>
                <a:gd name="connsiteY17" fmla="*/ 848032 h 1688690"/>
                <a:gd name="connsiteX18" fmla="*/ 1319980 w 1614948"/>
                <a:gd name="connsiteY18" fmla="*/ 759542 h 1688690"/>
                <a:gd name="connsiteX19" fmla="*/ 1319980 w 1614948"/>
                <a:gd name="connsiteY19" fmla="*/ 759542 h 1688690"/>
                <a:gd name="connsiteX20" fmla="*/ 1297858 w 1614948"/>
                <a:gd name="connsiteY20" fmla="*/ 693174 h 1688690"/>
                <a:gd name="connsiteX21" fmla="*/ 1319980 w 1614948"/>
                <a:gd name="connsiteY21" fmla="*/ 626806 h 1688690"/>
                <a:gd name="connsiteX22" fmla="*/ 1423219 w 1614948"/>
                <a:gd name="connsiteY22" fmla="*/ 722671 h 1688690"/>
                <a:gd name="connsiteX23" fmla="*/ 1452716 w 1614948"/>
                <a:gd name="connsiteY23" fmla="*/ 715297 h 1688690"/>
                <a:gd name="connsiteX24" fmla="*/ 1533832 w 1614948"/>
                <a:gd name="connsiteY24" fmla="*/ 641555 h 1688690"/>
                <a:gd name="connsiteX25" fmla="*/ 1548580 w 1614948"/>
                <a:gd name="connsiteY25" fmla="*/ 560438 h 1688690"/>
                <a:gd name="connsiteX26" fmla="*/ 1592826 w 1614948"/>
                <a:gd name="connsiteY26" fmla="*/ 516193 h 1688690"/>
                <a:gd name="connsiteX27" fmla="*/ 1607574 w 1614948"/>
                <a:gd name="connsiteY27" fmla="*/ 457200 h 1688690"/>
                <a:gd name="connsiteX28" fmla="*/ 1614948 w 1614948"/>
                <a:gd name="connsiteY28" fmla="*/ 405580 h 1688690"/>
                <a:gd name="connsiteX29" fmla="*/ 1570703 w 1614948"/>
                <a:gd name="connsiteY29" fmla="*/ 368709 h 1688690"/>
                <a:gd name="connsiteX30" fmla="*/ 1460090 w 1614948"/>
                <a:gd name="connsiteY30" fmla="*/ 346587 h 1688690"/>
                <a:gd name="connsiteX31" fmla="*/ 1401097 w 1614948"/>
                <a:gd name="connsiteY31" fmla="*/ 339213 h 1688690"/>
                <a:gd name="connsiteX32" fmla="*/ 1371600 w 1614948"/>
                <a:gd name="connsiteY32" fmla="*/ 309716 h 1688690"/>
                <a:gd name="connsiteX33" fmla="*/ 1371600 w 1614948"/>
                <a:gd name="connsiteY33" fmla="*/ 309716 h 1688690"/>
                <a:gd name="connsiteX34" fmla="*/ 1253613 w 1614948"/>
                <a:gd name="connsiteY34" fmla="*/ 346587 h 1688690"/>
                <a:gd name="connsiteX35" fmla="*/ 1194619 w 1614948"/>
                <a:gd name="connsiteY35" fmla="*/ 346587 h 1688690"/>
                <a:gd name="connsiteX36" fmla="*/ 1165122 w 1614948"/>
                <a:gd name="connsiteY36" fmla="*/ 324464 h 1688690"/>
                <a:gd name="connsiteX37" fmla="*/ 1135626 w 1614948"/>
                <a:gd name="connsiteY37" fmla="*/ 294967 h 1688690"/>
                <a:gd name="connsiteX38" fmla="*/ 1113503 w 1614948"/>
                <a:gd name="connsiteY38" fmla="*/ 235974 h 1688690"/>
                <a:gd name="connsiteX39" fmla="*/ 1106129 w 1614948"/>
                <a:gd name="connsiteY39" fmla="*/ 206477 h 1688690"/>
                <a:gd name="connsiteX40" fmla="*/ 1069258 w 1614948"/>
                <a:gd name="connsiteY40" fmla="*/ 169606 h 1688690"/>
                <a:gd name="connsiteX41" fmla="*/ 1032387 w 1614948"/>
                <a:gd name="connsiteY41" fmla="*/ 154858 h 1688690"/>
                <a:gd name="connsiteX42" fmla="*/ 988142 w 1614948"/>
                <a:gd name="connsiteY42" fmla="*/ 147484 h 1688690"/>
                <a:gd name="connsiteX43" fmla="*/ 958645 w 1614948"/>
                <a:gd name="connsiteY43" fmla="*/ 103238 h 1688690"/>
                <a:gd name="connsiteX44" fmla="*/ 943897 w 1614948"/>
                <a:gd name="connsiteY44" fmla="*/ 66367 h 1688690"/>
                <a:gd name="connsiteX45" fmla="*/ 892277 w 1614948"/>
                <a:gd name="connsiteY45" fmla="*/ 103238 h 1688690"/>
                <a:gd name="connsiteX46" fmla="*/ 892277 w 1614948"/>
                <a:gd name="connsiteY46" fmla="*/ 103238 h 1688690"/>
                <a:gd name="connsiteX47" fmla="*/ 892277 w 1614948"/>
                <a:gd name="connsiteY47" fmla="*/ 191729 h 1688690"/>
                <a:gd name="connsiteX48" fmla="*/ 855406 w 1614948"/>
                <a:gd name="connsiteY48" fmla="*/ 228600 h 1688690"/>
                <a:gd name="connsiteX49" fmla="*/ 855406 w 1614948"/>
                <a:gd name="connsiteY49" fmla="*/ 228600 h 1688690"/>
                <a:gd name="connsiteX50" fmla="*/ 744793 w 1614948"/>
                <a:gd name="connsiteY50" fmla="*/ 199103 h 1688690"/>
                <a:gd name="connsiteX51" fmla="*/ 530942 w 1614948"/>
                <a:gd name="connsiteY51" fmla="*/ 95864 h 1688690"/>
                <a:gd name="connsiteX52" fmla="*/ 265471 w 1614948"/>
                <a:gd name="connsiteY52" fmla="*/ 0 h 1688690"/>
                <a:gd name="connsiteX53" fmla="*/ 0 w 1614948"/>
                <a:gd name="connsiteY53" fmla="*/ 7374 h 1688690"/>
                <a:gd name="connsiteX0-1" fmla="*/ 0 w 1614948"/>
                <a:gd name="connsiteY0-2" fmla="*/ 7374 h 1688690"/>
                <a:gd name="connsiteX1-3" fmla="*/ 357681 w 1614948"/>
                <a:gd name="connsiteY1-4" fmla="*/ 1029264 h 1688690"/>
                <a:gd name="connsiteX2-5" fmla="*/ 656303 w 1614948"/>
                <a:gd name="connsiteY2-6" fmla="*/ 1688690 h 1688690"/>
                <a:gd name="connsiteX3-7" fmla="*/ 1069258 w 1614948"/>
                <a:gd name="connsiteY3-8" fmla="*/ 1474838 h 1688690"/>
                <a:gd name="connsiteX4-9" fmla="*/ 988142 w 1614948"/>
                <a:gd name="connsiteY4-10" fmla="*/ 1268361 h 1688690"/>
                <a:gd name="connsiteX5-11" fmla="*/ 1098755 w 1614948"/>
                <a:gd name="connsiteY5-12" fmla="*/ 1157748 h 1688690"/>
                <a:gd name="connsiteX6-13" fmla="*/ 1283109 w 1614948"/>
                <a:gd name="connsiteY6-14" fmla="*/ 1179871 h 1688690"/>
                <a:gd name="connsiteX7-15" fmla="*/ 1401097 w 1614948"/>
                <a:gd name="connsiteY7-16" fmla="*/ 1201993 h 1688690"/>
                <a:gd name="connsiteX8-17" fmla="*/ 1437968 w 1614948"/>
                <a:gd name="connsiteY8-18" fmla="*/ 1179871 h 1688690"/>
                <a:gd name="connsiteX9-19" fmla="*/ 1430593 w 1614948"/>
                <a:gd name="connsiteY9-20" fmla="*/ 1135626 h 1688690"/>
                <a:gd name="connsiteX10-21" fmla="*/ 1371600 w 1614948"/>
                <a:gd name="connsiteY10-22" fmla="*/ 1106129 h 1688690"/>
                <a:gd name="connsiteX11-23" fmla="*/ 1327355 w 1614948"/>
                <a:gd name="connsiteY11-24" fmla="*/ 1061884 h 1688690"/>
                <a:gd name="connsiteX12-25" fmla="*/ 1327355 w 1614948"/>
                <a:gd name="connsiteY12-26" fmla="*/ 1039761 h 1688690"/>
                <a:gd name="connsiteX13-27" fmla="*/ 1364226 w 1614948"/>
                <a:gd name="connsiteY13-28" fmla="*/ 1002890 h 1688690"/>
                <a:gd name="connsiteX14-29" fmla="*/ 1378974 w 1614948"/>
                <a:gd name="connsiteY14-30" fmla="*/ 958645 h 1688690"/>
                <a:gd name="connsiteX15-31" fmla="*/ 1356851 w 1614948"/>
                <a:gd name="connsiteY15-32" fmla="*/ 921774 h 1688690"/>
                <a:gd name="connsiteX16-33" fmla="*/ 1327355 w 1614948"/>
                <a:gd name="connsiteY16-34" fmla="*/ 884903 h 1688690"/>
                <a:gd name="connsiteX17-35" fmla="*/ 1305232 w 1614948"/>
                <a:gd name="connsiteY17-36" fmla="*/ 862780 h 1688690"/>
                <a:gd name="connsiteX18-37" fmla="*/ 1290484 w 1614948"/>
                <a:gd name="connsiteY18-38" fmla="*/ 848032 h 1688690"/>
                <a:gd name="connsiteX19-39" fmla="*/ 1319980 w 1614948"/>
                <a:gd name="connsiteY19-40" fmla="*/ 759542 h 1688690"/>
                <a:gd name="connsiteX20-41" fmla="*/ 1319980 w 1614948"/>
                <a:gd name="connsiteY20-42" fmla="*/ 759542 h 1688690"/>
                <a:gd name="connsiteX21-43" fmla="*/ 1297858 w 1614948"/>
                <a:gd name="connsiteY21-44" fmla="*/ 693174 h 1688690"/>
                <a:gd name="connsiteX22-45" fmla="*/ 1319980 w 1614948"/>
                <a:gd name="connsiteY22-46" fmla="*/ 626806 h 1688690"/>
                <a:gd name="connsiteX23-47" fmla="*/ 1423219 w 1614948"/>
                <a:gd name="connsiteY23-48" fmla="*/ 722671 h 1688690"/>
                <a:gd name="connsiteX24-49" fmla="*/ 1452716 w 1614948"/>
                <a:gd name="connsiteY24-50" fmla="*/ 715297 h 1688690"/>
                <a:gd name="connsiteX25-51" fmla="*/ 1533832 w 1614948"/>
                <a:gd name="connsiteY25-52" fmla="*/ 641555 h 1688690"/>
                <a:gd name="connsiteX26-53" fmla="*/ 1548580 w 1614948"/>
                <a:gd name="connsiteY26-54" fmla="*/ 560438 h 1688690"/>
                <a:gd name="connsiteX27-55" fmla="*/ 1592826 w 1614948"/>
                <a:gd name="connsiteY27-56" fmla="*/ 516193 h 1688690"/>
                <a:gd name="connsiteX28-57" fmla="*/ 1607574 w 1614948"/>
                <a:gd name="connsiteY28-58" fmla="*/ 457200 h 1688690"/>
                <a:gd name="connsiteX29-59" fmla="*/ 1614948 w 1614948"/>
                <a:gd name="connsiteY29-60" fmla="*/ 405580 h 1688690"/>
                <a:gd name="connsiteX30-61" fmla="*/ 1570703 w 1614948"/>
                <a:gd name="connsiteY30-62" fmla="*/ 368709 h 1688690"/>
                <a:gd name="connsiteX31-63" fmla="*/ 1460090 w 1614948"/>
                <a:gd name="connsiteY31-64" fmla="*/ 346587 h 1688690"/>
                <a:gd name="connsiteX32-65" fmla="*/ 1401097 w 1614948"/>
                <a:gd name="connsiteY32-66" fmla="*/ 339213 h 1688690"/>
                <a:gd name="connsiteX33-67" fmla="*/ 1371600 w 1614948"/>
                <a:gd name="connsiteY33-68" fmla="*/ 309716 h 1688690"/>
                <a:gd name="connsiteX34-69" fmla="*/ 1371600 w 1614948"/>
                <a:gd name="connsiteY34-70" fmla="*/ 309716 h 1688690"/>
                <a:gd name="connsiteX35-71" fmla="*/ 1253613 w 1614948"/>
                <a:gd name="connsiteY35-72" fmla="*/ 346587 h 1688690"/>
                <a:gd name="connsiteX36-73" fmla="*/ 1194619 w 1614948"/>
                <a:gd name="connsiteY36-74" fmla="*/ 346587 h 1688690"/>
                <a:gd name="connsiteX37-75" fmla="*/ 1165122 w 1614948"/>
                <a:gd name="connsiteY37-76" fmla="*/ 324464 h 1688690"/>
                <a:gd name="connsiteX38-77" fmla="*/ 1135626 w 1614948"/>
                <a:gd name="connsiteY38-78" fmla="*/ 294967 h 1688690"/>
                <a:gd name="connsiteX39-79" fmla="*/ 1113503 w 1614948"/>
                <a:gd name="connsiteY39-80" fmla="*/ 235974 h 1688690"/>
                <a:gd name="connsiteX40-81" fmla="*/ 1106129 w 1614948"/>
                <a:gd name="connsiteY40-82" fmla="*/ 206477 h 1688690"/>
                <a:gd name="connsiteX41-83" fmla="*/ 1069258 w 1614948"/>
                <a:gd name="connsiteY41-84" fmla="*/ 169606 h 1688690"/>
                <a:gd name="connsiteX42-85" fmla="*/ 1032387 w 1614948"/>
                <a:gd name="connsiteY42-86" fmla="*/ 154858 h 1688690"/>
                <a:gd name="connsiteX43-87" fmla="*/ 988142 w 1614948"/>
                <a:gd name="connsiteY43-88" fmla="*/ 147484 h 1688690"/>
                <a:gd name="connsiteX44-89" fmla="*/ 958645 w 1614948"/>
                <a:gd name="connsiteY44-90" fmla="*/ 103238 h 1688690"/>
                <a:gd name="connsiteX45-91" fmla="*/ 943897 w 1614948"/>
                <a:gd name="connsiteY45-92" fmla="*/ 66367 h 1688690"/>
                <a:gd name="connsiteX46-93" fmla="*/ 892277 w 1614948"/>
                <a:gd name="connsiteY46-94" fmla="*/ 103238 h 1688690"/>
                <a:gd name="connsiteX47-95" fmla="*/ 892277 w 1614948"/>
                <a:gd name="connsiteY47-96" fmla="*/ 103238 h 1688690"/>
                <a:gd name="connsiteX48-97" fmla="*/ 892277 w 1614948"/>
                <a:gd name="connsiteY48-98" fmla="*/ 191729 h 1688690"/>
                <a:gd name="connsiteX49-99" fmla="*/ 855406 w 1614948"/>
                <a:gd name="connsiteY49-100" fmla="*/ 228600 h 1688690"/>
                <a:gd name="connsiteX50-101" fmla="*/ 855406 w 1614948"/>
                <a:gd name="connsiteY50-102" fmla="*/ 228600 h 1688690"/>
                <a:gd name="connsiteX51-103" fmla="*/ 744793 w 1614948"/>
                <a:gd name="connsiteY51-104" fmla="*/ 199103 h 1688690"/>
                <a:gd name="connsiteX52-105" fmla="*/ 530942 w 1614948"/>
                <a:gd name="connsiteY52-106" fmla="*/ 95864 h 1688690"/>
                <a:gd name="connsiteX53-107" fmla="*/ 265471 w 1614948"/>
                <a:gd name="connsiteY53-108" fmla="*/ 0 h 1688690"/>
                <a:gd name="connsiteX54" fmla="*/ 0 w 1614948"/>
                <a:gd name="connsiteY54" fmla="*/ 7374 h 168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 y="connsiteY54"/>
                </a:cxn>
              </a:cxnLst>
              <a:rect l="l" t="t" r="r" b="b"/>
              <a:pathLst>
                <a:path w="1614948" h="1688690">
                  <a:moveTo>
                    <a:pt x="0" y="7374"/>
                  </a:moveTo>
                  <a:cubicBezTo>
                    <a:pt x="128838" y="335647"/>
                    <a:pt x="228843" y="700991"/>
                    <a:pt x="357681" y="1029264"/>
                  </a:cubicBezTo>
                  <a:lnTo>
                    <a:pt x="656303" y="1688690"/>
                  </a:lnTo>
                  <a:lnTo>
                    <a:pt x="1069258" y="1474838"/>
                  </a:lnTo>
                  <a:lnTo>
                    <a:pt x="988142" y="1268361"/>
                  </a:lnTo>
                  <a:lnTo>
                    <a:pt x="1098755" y="1157748"/>
                  </a:lnTo>
                  <a:lnTo>
                    <a:pt x="1283109" y="1179871"/>
                  </a:lnTo>
                  <a:lnTo>
                    <a:pt x="1401097" y="1201993"/>
                  </a:lnTo>
                  <a:lnTo>
                    <a:pt x="1437968" y="1179871"/>
                  </a:lnTo>
                  <a:lnTo>
                    <a:pt x="1430593" y="1135626"/>
                  </a:lnTo>
                  <a:lnTo>
                    <a:pt x="1371600" y="1106129"/>
                  </a:lnTo>
                  <a:lnTo>
                    <a:pt x="1327355" y="1061884"/>
                  </a:lnTo>
                  <a:lnTo>
                    <a:pt x="1327355" y="1039761"/>
                  </a:lnTo>
                  <a:lnTo>
                    <a:pt x="1364226" y="1002890"/>
                  </a:lnTo>
                  <a:lnTo>
                    <a:pt x="1378974" y="958645"/>
                  </a:lnTo>
                  <a:lnTo>
                    <a:pt x="1356851" y="921774"/>
                  </a:lnTo>
                  <a:lnTo>
                    <a:pt x="1327355" y="884903"/>
                  </a:lnTo>
                  <a:lnTo>
                    <a:pt x="1305232" y="862780"/>
                  </a:lnTo>
                  <a:lnTo>
                    <a:pt x="1290484" y="848032"/>
                  </a:lnTo>
                  <a:lnTo>
                    <a:pt x="1319980" y="759542"/>
                  </a:lnTo>
                  <a:lnTo>
                    <a:pt x="1319980" y="759542"/>
                  </a:lnTo>
                  <a:lnTo>
                    <a:pt x="1297858" y="693174"/>
                  </a:lnTo>
                  <a:lnTo>
                    <a:pt x="1319980" y="626806"/>
                  </a:lnTo>
                  <a:lnTo>
                    <a:pt x="1423219" y="722671"/>
                  </a:lnTo>
                  <a:lnTo>
                    <a:pt x="1452716" y="715297"/>
                  </a:lnTo>
                  <a:lnTo>
                    <a:pt x="1533832" y="641555"/>
                  </a:lnTo>
                  <a:lnTo>
                    <a:pt x="1548580" y="560438"/>
                  </a:lnTo>
                  <a:lnTo>
                    <a:pt x="1592826" y="516193"/>
                  </a:lnTo>
                  <a:lnTo>
                    <a:pt x="1607574" y="457200"/>
                  </a:lnTo>
                  <a:lnTo>
                    <a:pt x="1614948" y="405580"/>
                  </a:lnTo>
                  <a:lnTo>
                    <a:pt x="1570703" y="368709"/>
                  </a:lnTo>
                  <a:lnTo>
                    <a:pt x="1460090" y="346587"/>
                  </a:lnTo>
                  <a:lnTo>
                    <a:pt x="1401097" y="339213"/>
                  </a:lnTo>
                  <a:lnTo>
                    <a:pt x="1371600" y="309716"/>
                  </a:lnTo>
                  <a:lnTo>
                    <a:pt x="1371600" y="309716"/>
                  </a:lnTo>
                  <a:lnTo>
                    <a:pt x="1253613" y="346587"/>
                  </a:lnTo>
                  <a:lnTo>
                    <a:pt x="1194619" y="346587"/>
                  </a:lnTo>
                  <a:lnTo>
                    <a:pt x="1165122" y="324464"/>
                  </a:lnTo>
                  <a:lnTo>
                    <a:pt x="1135626" y="294967"/>
                  </a:lnTo>
                  <a:lnTo>
                    <a:pt x="1113503" y="235974"/>
                  </a:lnTo>
                  <a:lnTo>
                    <a:pt x="1106129" y="206477"/>
                  </a:lnTo>
                  <a:lnTo>
                    <a:pt x="1069258" y="169606"/>
                  </a:lnTo>
                  <a:lnTo>
                    <a:pt x="1032387" y="154858"/>
                  </a:lnTo>
                  <a:lnTo>
                    <a:pt x="988142" y="147484"/>
                  </a:lnTo>
                  <a:lnTo>
                    <a:pt x="958645" y="103238"/>
                  </a:lnTo>
                  <a:lnTo>
                    <a:pt x="943897" y="66367"/>
                  </a:lnTo>
                  <a:lnTo>
                    <a:pt x="892277" y="103238"/>
                  </a:lnTo>
                  <a:lnTo>
                    <a:pt x="892277" y="103238"/>
                  </a:lnTo>
                  <a:lnTo>
                    <a:pt x="892277" y="191729"/>
                  </a:lnTo>
                  <a:lnTo>
                    <a:pt x="855406" y="228600"/>
                  </a:lnTo>
                  <a:lnTo>
                    <a:pt x="855406" y="228600"/>
                  </a:lnTo>
                  <a:lnTo>
                    <a:pt x="744793" y="199103"/>
                  </a:lnTo>
                  <a:lnTo>
                    <a:pt x="530942" y="95864"/>
                  </a:lnTo>
                  <a:lnTo>
                    <a:pt x="265471" y="0"/>
                  </a:lnTo>
                  <a:lnTo>
                    <a:pt x="0" y="7374"/>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任意多边形 71"/>
            <p:cNvSpPr/>
            <p:nvPr/>
          </p:nvSpPr>
          <p:spPr>
            <a:xfrm>
              <a:off x="4033684" y="2809568"/>
              <a:ext cx="1983658" cy="1423219"/>
            </a:xfrm>
            <a:custGeom>
              <a:avLst/>
              <a:gdLst>
                <a:gd name="connsiteX0" fmla="*/ 626806 w 1983658"/>
                <a:gd name="connsiteY0" fmla="*/ 22122 h 1423219"/>
                <a:gd name="connsiteX1" fmla="*/ 781664 w 1983658"/>
                <a:gd name="connsiteY1" fmla="*/ 73742 h 1423219"/>
                <a:gd name="connsiteX2" fmla="*/ 899651 w 1983658"/>
                <a:gd name="connsiteY2" fmla="*/ 66367 h 1423219"/>
                <a:gd name="connsiteX3" fmla="*/ 995516 w 1983658"/>
                <a:gd name="connsiteY3" fmla="*/ 125361 h 1423219"/>
                <a:gd name="connsiteX4" fmla="*/ 1084006 w 1983658"/>
                <a:gd name="connsiteY4" fmla="*/ 191729 h 1423219"/>
                <a:gd name="connsiteX5" fmla="*/ 1172497 w 1983658"/>
                <a:gd name="connsiteY5" fmla="*/ 258097 h 1423219"/>
                <a:gd name="connsiteX6" fmla="*/ 1172497 w 1983658"/>
                <a:gd name="connsiteY6" fmla="*/ 258097 h 1423219"/>
                <a:gd name="connsiteX7" fmla="*/ 1224116 w 1983658"/>
                <a:gd name="connsiteY7" fmla="*/ 213851 h 1423219"/>
                <a:gd name="connsiteX8" fmla="*/ 1224116 w 1983658"/>
                <a:gd name="connsiteY8" fmla="*/ 154858 h 1423219"/>
                <a:gd name="connsiteX9" fmla="*/ 1224116 w 1983658"/>
                <a:gd name="connsiteY9" fmla="*/ 154858 h 1423219"/>
                <a:gd name="connsiteX10" fmla="*/ 1253613 w 1983658"/>
                <a:gd name="connsiteY10" fmla="*/ 125361 h 1423219"/>
                <a:gd name="connsiteX11" fmla="*/ 1297858 w 1983658"/>
                <a:gd name="connsiteY11" fmla="*/ 125361 h 1423219"/>
                <a:gd name="connsiteX12" fmla="*/ 1349477 w 1983658"/>
                <a:gd name="connsiteY12" fmla="*/ 184355 h 1423219"/>
                <a:gd name="connsiteX13" fmla="*/ 1401097 w 1983658"/>
                <a:gd name="connsiteY13" fmla="*/ 169606 h 1423219"/>
                <a:gd name="connsiteX14" fmla="*/ 1467464 w 1983658"/>
                <a:gd name="connsiteY14" fmla="*/ 221226 h 1423219"/>
                <a:gd name="connsiteX15" fmla="*/ 1467464 w 1983658"/>
                <a:gd name="connsiteY15" fmla="*/ 221226 h 1423219"/>
                <a:gd name="connsiteX16" fmla="*/ 1563329 w 1983658"/>
                <a:gd name="connsiteY16" fmla="*/ 280219 h 1423219"/>
                <a:gd name="connsiteX17" fmla="*/ 1622322 w 1983658"/>
                <a:gd name="connsiteY17" fmla="*/ 250722 h 1423219"/>
                <a:gd name="connsiteX18" fmla="*/ 1681316 w 1983658"/>
                <a:gd name="connsiteY18" fmla="*/ 309716 h 1423219"/>
                <a:gd name="connsiteX19" fmla="*/ 1718187 w 1983658"/>
                <a:gd name="connsiteY19" fmla="*/ 353961 h 1423219"/>
                <a:gd name="connsiteX20" fmla="*/ 1769806 w 1983658"/>
                <a:gd name="connsiteY20" fmla="*/ 390832 h 1423219"/>
                <a:gd name="connsiteX21" fmla="*/ 1821426 w 1983658"/>
                <a:gd name="connsiteY21" fmla="*/ 412955 h 1423219"/>
                <a:gd name="connsiteX22" fmla="*/ 1895168 w 1983658"/>
                <a:gd name="connsiteY22" fmla="*/ 412955 h 1423219"/>
                <a:gd name="connsiteX23" fmla="*/ 1946787 w 1983658"/>
                <a:gd name="connsiteY23" fmla="*/ 560438 h 1423219"/>
                <a:gd name="connsiteX24" fmla="*/ 1983658 w 1983658"/>
                <a:gd name="connsiteY24" fmla="*/ 707922 h 1423219"/>
                <a:gd name="connsiteX25" fmla="*/ 1946787 w 1983658"/>
                <a:gd name="connsiteY25" fmla="*/ 796413 h 1423219"/>
                <a:gd name="connsiteX26" fmla="*/ 1895168 w 1983658"/>
                <a:gd name="connsiteY26" fmla="*/ 811161 h 1423219"/>
                <a:gd name="connsiteX27" fmla="*/ 1843548 w 1983658"/>
                <a:gd name="connsiteY27" fmla="*/ 907026 h 1423219"/>
                <a:gd name="connsiteX28" fmla="*/ 1828800 w 1983658"/>
                <a:gd name="connsiteY28" fmla="*/ 914400 h 1423219"/>
                <a:gd name="connsiteX29" fmla="*/ 1865671 w 1983658"/>
                <a:gd name="connsiteY29" fmla="*/ 995516 h 1423219"/>
                <a:gd name="connsiteX30" fmla="*/ 1821426 w 1983658"/>
                <a:gd name="connsiteY30" fmla="*/ 1002890 h 1423219"/>
                <a:gd name="connsiteX31" fmla="*/ 1821426 w 1983658"/>
                <a:gd name="connsiteY31" fmla="*/ 1002890 h 1423219"/>
                <a:gd name="connsiteX32" fmla="*/ 1755058 w 1983658"/>
                <a:gd name="connsiteY32" fmla="*/ 951271 h 1423219"/>
                <a:gd name="connsiteX33" fmla="*/ 1710813 w 1983658"/>
                <a:gd name="connsiteY33" fmla="*/ 951271 h 1423219"/>
                <a:gd name="connsiteX34" fmla="*/ 1681316 w 1983658"/>
                <a:gd name="connsiteY34" fmla="*/ 980767 h 1423219"/>
                <a:gd name="connsiteX35" fmla="*/ 1703439 w 1983658"/>
                <a:gd name="connsiteY35" fmla="*/ 1025013 h 1423219"/>
                <a:gd name="connsiteX36" fmla="*/ 1740310 w 1983658"/>
                <a:gd name="connsiteY36" fmla="*/ 1084006 h 1423219"/>
                <a:gd name="connsiteX37" fmla="*/ 1740310 w 1983658"/>
                <a:gd name="connsiteY37" fmla="*/ 1084006 h 1423219"/>
                <a:gd name="connsiteX38" fmla="*/ 1747684 w 1983658"/>
                <a:gd name="connsiteY38" fmla="*/ 1150374 h 1423219"/>
                <a:gd name="connsiteX39" fmla="*/ 1762432 w 1983658"/>
                <a:gd name="connsiteY39" fmla="*/ 1209367 h 1423219"/>
                <a:gd name="connsiteX40" fmla="*/ 1681316 w 1983658"/>
                <a:gd name="connsiteY40" fmla="*/ 1283109 h 1423219"/>
                <a:gd name="connsiteX41" fmla="*/ 1651819 w 1983658"/>
                <a:gd name="connsiteY41" fmla="*/ 1268361 h 1423219"/>
                <a:gd name="connsiteX42" fmla="*/ 1555955 w 1983658"/>
                <a:gd name="connsiteY42" fmla="*/ 1231490 h 1423219"/>
                <a:gd name="connsiteX43" fmla="*/ 1541206 w 1983658"/>
                <a:gd name="connsiteY43" fmla="*/ 1209367 h 1423219"/>
                <a:gd name="connsiteX44" fmla="*/ 1504335 w 1983658"/>
                <a:gd name="connsiteY44" fmla="*/ 1231490 h 1423219"/>
                <a:gd name="connsiteX45" fmla="*/ 1504335 w 1983658"/>
                <a:gd name="connsiteY45" fmla="*/ 1253613 h 1423219"/>
                <a:gd name="connsiteX46" fmla="*/ 1467464 w 1983658"/>
                <a:gd name="connsiteY46" fmla="*/ 1216742 h 1423219"/>
                <a:gd name="connsiteX47" fmla="*/ 1415845 w 1983658"/>
                <a:gd name="connsiteY47" fmla="*/ 1187245 h 1423219"/>
                <a:gd name="connsiteX48" fmla="*/ 1386348 w 1983658"/>
                <a:gd name="connsiteY48" fmla="*/ 1150374 h 1423219"/>
                <a:gd name="connsiteX49" fmla="*/ 1378974 w 1983658"/>
                <a:gd name="connsiteY49" fmla="*/ 1120877 h 1423219"/>
                <a:gd name="connsiteX50" fmla="*/ 1378974 w 1983658"/>
                <a:gd name="connsiteY50" fmla="*/ 1084006 h 1423219"/>
                <a:gd name="connsiteX51" fmla="*/ 1378974 w 1983658"/>
                <a:gd name="connsiteY51" fmla="*/ 1084006 h 1423219"/>
                <a:gd name="connsiteX52" fmla="*/ 1297858 w 1983658"/>
                <a:gd name="connsiteY52" fmla="*/ 1025013 h 1423219"/>
                <a:gd name="connsiteX53" fmla="*/ 1238864 w 1983658"/>
                <a:gd name="connsiteY53" fmla="*/ 1025013 h 1423219"/>
                <a:gd name="connsiteX54" fmla="*/ 1201993 w 1983658"/>
                <a:gd name="connsiteY54" fmla="*/ 1069258 h 1423219"/>
                <a:gd name="connsiteX55" fmla="*/ 1231490 w 1983658"/>
                <a:gd name="connsiteY55" fmla="*/ 1113503 h 1423219"/>
                <a:gd name="connsiteX56" fmla="*/ 1238864 w 1983658"/>
                <a:gd name="connsiteY56" fmla="*/ 1150374 h 1423219"/>
                <a:gd name="connsiteX57" fmla="*/ 1216742 w 1983658"/>
                <a:gd name="connsiteY57" fmla="*/ 1172497 h 1423219"/>
                <a:gd name="connsiteX58" fmla="*/ 1201993 w 1983658"/>
                <a:gd name="connsiteY58" fmla="*/ 1201993 h 1423219"/>
                <a:gd name="connsiteX59" fmla="*/ 1201993 w 1983658"/>
                <a:gd name="connsiteY59" fmla="*/ 1201993 h 1423219"/>
                <a:gd name="connsiteX60" fmla="*/ 1216742 w 1983658"/>
                <a:gd name="connsiteY60" fmla="*/ 1423219 h 1423219"/>
                <a:gd name="connsiteX61" fmla="*/ 707922 w 1983658"/>
                <a:gd name="connsiteY61" fmla="*/ 1386348 h 1423219"/>
                <a:gd name="connsiteX62" fmla="*/ 0 w 1983658"/>
                <a:gd name="connsiteY62" fmla="*/ 870155 h 1423219"/>
                <a:gd name="connsiteX63" fmla="*/ 132735 w 1983658"/>
                <a:gd name="connsiteY63" fmla="*/ 302342 h 1423219"/>
                <a:gd name="connsiteX64" fmla="*/ 390832 w 1983658"/>
                <a:gd name="connsiteY64" fmla="*/ 0 h 1423219"/>
                <a:gd name="connsiteX65" fmla="*/ 626806 w 1983658"/>
                <a:gd name="connsiteY65" fmla="*/ 22122 h 14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83658" h="1423219">
                  <a:moveTo>
                    <a:pt x="626806" y="22122"/>
                  </a:moveTo>
                  <a:lnTo>
                    <a:pt x="781664" y="73742"/>
                  </a:lnTo>
                  <a:lnTo>
                    <a:pt x="899651" y="66367"/>
                  </a:lnTo>
                  <a:lnTo>
                    <a:pt x="995516" y="125361"/>
                  </a:lnTo>
                  <a:lnTo>
                    <a:pt x="1084006" y="191729"/>
                  </a:lnTo>
                  <a:lnTo>
                    <a:pt x="1172497" y="258097"/>
                  </a:lnTo>
                  <a:lnTo>
                    <a:pt x="1172497" y="258097"/>
                  </a:lnTo>
                  <a:lnTo>
                    <a:pt x="1224116" y="213851"/>
                  </a:lnTo>
                  <a:lnTo>
                    <a:pt x="1224116" y="154858"/>
                  </a:lnTo>
                  <a:lnTo>
                    <a:pt x="1224116" y="154858"/>
                  </a:lnTo>
                  <a:lnTo>
                    <a:pt x="1253613" y="125361"/>
                  </a:lnTo>
                  <a:lnTo>
                    <a:pt x="1297858" y="125361"/>
                  </a:lnTo>
                  <a:lnTo>
                    <a:pt x="1349477" y="184355"/>
                  </a:lnTo>
                  <a:lnTo>
                    <a:pt x="1401097" y="169606"/>
                  </a:lnTo>
                  <a:lnTo>
                    <a:pt x="1467464" y="221226"/>
                  </a:lnTo>
                  <a:lnTo>
                    <a:pt x="1467464" y="221226"/>
                  </a:lnTo>
                  <a:lnTo>
                    <a:pt x="1563329" y="280219"/>
                  </a:lnTo>
                  <a:lnTo>
                    <a:pt x="1622322" y="250722"/>
                  </a:lnTo>
                  <a:lnTo>
                    <a:pt x="1681316" y="309716"/>
                  </a:lnTo>
                  <a:lnTo>
                    <a:pt x="1718187" y="353961"/>
                  </a:lnTo>
                  <a:lnTo>
                    <a:pt x="1769806" y="390832"/>
                  </a:lnTo>
                  <a:lnTo>
                    <a:pt x="1821426" y="412955"/>
                  </a:lnTo>
                  <a:lnTo>
                    <a:pt x="1895168" y="412955"/>
                  </a:lnTo>
                  <a:lnTo>
                    <a:pt x="1946787" y="560438"/>
                  </a:lnTo>
                  <a:lnTo>
                    <a:pt x="1983658" y="707922"/>
                  </a:lnTo>
                  <a:lnTo>
                    <a:pt x="1946787" y="796413"/>
                  </a:lnTo>
                  <a:lnTo>
                    <a:pt x="1895168" y="811161"/>
                  </a:lnTo>
                  <a:lnTo>
                    <a:pt x="1843548" y="907026"/>
                  </a:lnTo>
                  <a:lnTo>
                    <a:pt x="1828800" y="914400"/>
                  </a:lnTo>
                  <a:lnTo>
                    <a:pt x="1865671" y="995516"/>
                  </a:lnTo>
                  <a:lnTo>
                    <a:pt x="1821426" y="1002890"/>
                  </a:lnTo>
                  <a:lnTo>
                    <a:pt x="1821426" y="1002890"/>
                  </a:lnTo>
                  <a:lnTo>
                    <a:pt x="1755058" y="951271"/>
                  </a:lnTo>
                  <a:lnTo>
                    <a:pt x="1710813" y="951271"/>
                  </a:lnTo>
                  <a:lnTo>
                    <a:pt x="1681316" y="980767"/>
                  </a:lnTo>
                  <a:lnTo>
                    <a:pt x="1703439" y="1025013"/>
                  </a:lnTo>
                  <a:lnTo>
                    <a:pt x="1740310" y="1084006"/>
                  </a:lnTo>
                  <a:lnTo>
                    <a:pt x="1740310" y="1084006"/>
                  </a:lnTo>
                  <a:lnTo>
                    <a:pt x="1747684" y="1150374"/>
                  </a:lnTo>
                  <a:lnTo>
                    <a:pt x="1762432" y="1209367"/>
                  </a:lnTo>
                  <a:lnTo>
                    <a:pt x="1681316" y="1283109"/>
                  </a:lnTo>
                  <a:lnTo>
                    <a:pt x="1651819" y="1268361"/>
                  </a:lnTo>
                  <a:lnTo>
                    <a:pt x="1555955" y="1231490"/>
                  </a:lnTo>
                  <a:lnTo>
                    <a:pt x="1541206" y="1209367"/>
                  </a:lnTo>
                  <a:lnTo>
                    <a:pt x="1504335" y="1231490"/>
                  </a:lnTo>
                  <a:lnTo>
                    <a:pt x="1504335" y="1253613"/>
                  </a:lnTo>
                  <a:lnTo>
                    <a:pt x="1467464" y="1216742"/>
                  </a:lnTo>
                  <a:lnTo>
                    <a:pt x="1415845" y="1187245"/>
                  </a:lnTo>
                  <a:lnTo>
                    <a:pt x="1386348" y="1150374"/>
                  </a:lnTo>
                  <a:lnTo>
                    <a:pt x="1378974" y="1120877"/>
                  </a:lnTo>
                  <a:lnTo>
                    <a:pt x="1378974" y="1084006"/>
                  </a:lnTo>
                  <a:lnTo>
                    <a:pt x="1378974" y="1084006"/>
                  </a:lnTo>
                  <a:lnTo>
                    <a:pt x="1297858" y="1025013"/>
                  </a:lnTo>
                  <a:lnTo>
                    <a:pt x="1238864" y="1025013"/>
                  </a:lnTo>
                  <a:lnTo>
                    <a:pt x="1201993" y="1069258"/>
                  </a:lnTo>
                  <a:lnTo>
                    <a:pt x="1231490" y="1113503"/>
                  </a:lnTo>
                  <a:lnTo>
                    <a:pt x="1238864" y="1150374"/>
                  </a:lnTo>
                  <a:lnTo>
                    <a:pt x="1216742" y="1172497"/>
                  </a:lnTo>
                  <a:lnTo>
                    <a:pt x="1201993" y="1201993"/>
                  </a:lnTo>
                  <a:lnTo>
                    <a:pt x="1201993" y="1201993"/>
                  </a:lnTo>
                  <a:lnTo>
                    <a:pt x="1216742" y="1423219"/>
                  </a:lnTo>
                  <a:lnTo>
                    <a:pt x="707922" y="1386348"/>
                  </a:lnTo>
                  <a:lnTo>
                    <a:pt x="0" y="870155"/>
                  </a:lnTo>
                  <a:lnTo>
                    <a:pt x="132735" y="302342"/>
                  </a:lnTo>
                  <a:lnTo>
                    <a:pt x="390832" y="0"/>
                  </a:lnTo>
                  <a:lnTo>
                    <a:pt x="626806" y="22122"/>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任意多边形 72"/>
            <p:cNvSpPr/>
            <p:nvPr/>
          </p:nvSpPr>
          <p:spPr>
            <a:xfrm>
              <a:off x="5176684" y="4586748"/>
              <a:ext cx="1290484" cy="1437968"/>
            </a:xfrm>
            <a:custGeom>
              <a:avLst/>
              <a:gdLst>
                <a:gd name="connsiteX0" fmla="*/ 110613 w 1290484"/>
                <a:gd name="connsiteY0" fmla="*/ 199104 h 1437968"/>
                <a:gd name="connsiteX1" fmla="*/ 110613 w 1290484"/>
                <a:gd name="connsiteY1" fmla="*/ 272846 h 1437968"/>
                <a:gd name="connsiteX2" fmla="*/ 176981 w 1290484"/>
                <a:gd name="connsiteY2" fmla="*/ 331839 h 1437968"/>
                <a:gd name="connsiteX3" fmla="*/ 199103 w 1290484"/>
                <a:gd name="connsiteY3" fmla="*/ 353962 h 1437968"/>
                <a:gd name="connsiteX4" fmla="*/ 184355 w 1290484"/>
                <a:gd name="connsiteY4" fmla="*/ 420329 h 1437968"/>
                <a:gd name="connsiteX5" fmla="*/ 154858 w 1290484"/>
                <a:gd name="connsiteY5" fmla="*/ 457200 h 1437968"/>
                <a:gd name="connsiteX6" fmla="*/ 176981 w 1290484"/>
                <a:gd name="connsiteY6" fmla="*/ 508820 h 1437968"/>
                <a:gd name="connsiteX7" fmla="*/ 154858 w 1290484"/>
                <a:gd name="connsiteY7" fmla="*/ 538317 h 1437968"/>
                <a:gd name="connsiteX8" fmla="*/ 140110 w 1290484"/>
                <a:gd name="connsiteY8" fmla="*/ 567813 h 1437968"/>
                <a:gd name="connsiteX9" fmla="*/ 147484 w 1290484"/>
                <a:gd name="connsiteY9" fmla="*/ 604684 h 1437968"/>
                <a:gd name="connsiteX10" fmla="*/ 125361 w 1290484"/>
                <a:gd name="connsiteY10" fmla="*/ 663678 h 1437968"/>
                <a:gd name="connsiteX11" fmla="*/ 81116 w 1290484"/>
                <a:gd name="connsiteY11" fmla="*/ 656304 h 1437968"/>
                <a:gd name="connsiteX12" fmla="*/ 14748 w 1290484"/>
                <a:gd name="connsiteY12" fmla="*/ 766917 h 1437968"/>
                <a:gd name="connsiteX13" fmla="*/ 0 w 1290484"/>
                <a:gd name="connsiteY13" fmla="*/ 818536 h 1437968"/>
                <a:gd name="connsiteX14" fmla="*/ 0 w 1290484"/>
                <a:gd name="connsiteY14" fmla="*/ 914400 h 1437968"/>
                <a:gd name="connsiteX15" fmla="*/ 110613 w 1290484"/>
                <a:gd name="connsiteY15" fmla="*/ 877529 h 1437968"/>
                <a:gd name="connsiteX16" fmla="*/ 147484 w 1290484"/>
                <a:gd name="connsiteY16" fmla="*/ 936523 h 1437968"/>
                <a:gd name="connsiteX17" fmla="*/ 169606 w 1290484"/>
                <a:gd name="connsiteY17" fmla="*/ 1032387 h 1437968"/>
                <a:gd name="connsiteX18" fmla="*/ 228600 w 1290484"/>
                <a:gd name="connsiteY18" fmla="*/ 1061884 h 1437968"/>
                <a:gd name="connsiteX19" fmla="*/ 243348 w 1290484"/>
                <a:gd name="connsiteY19" fmla="*/ 1128252 h 1437968"/>
                <a:gd name="connsiteX20" fmla="*/ 221226 w 1290484"/>
                <a:gd name="connsiteY20" fmla="*/ 1209368 h 1437968"/>
                <a:gd name="connsiteX21" fmla="*/ 221226 w 1290484"/>
                <a:gd name="connsiteY21" fmla="*/ 1209368 h 1437968"/>
                <a:gd name="connsiteX22" fmla="*/ 309716 w 1290484"/>
                <a:gd name="connsiteY22" fmla="*/ 1231491 h 1437968"/>
                <a:gd name="connsiteX23" fmla="*/ 376084 w 1290484"/>
                <a:gd name="connsiteY23" fmla="*/ 1319981 h 1437968"/>
                <a:gd name="connsiteX24" fmla="*/ 412955 w 1290484"/>
                <a:gd name="connsiteY24" fmla="*/ 1334729 h 1437968"/>
                <a:gd name="connsiteX25" fmla="*/ 494071 w 1290484"/>
                <a:gd name="connsiteY25" fmla="*/ 1275736 h 1437968"/>
                <a:gd name="connsiteX26" fmla="*/ 523568 w 1290484"/>
                <a:gd name="connsiteY26" fmla="*/ 1312607 h 1437968"/>
                <a:gd name="connsiteX27" fmla="*/ 516193 w 1290484"/>
                <a:gd name="connsiteY27" fmla="*/ 1378975 h 1437968"/>
                <a:gd name="connsiteX28" fmla="*/ 597310 w 1290484"/>
                <a:gd name="connsiteY28" fmla="*/ 1437968 h 1437968"/>
                <a:gd name="connsiteX29" fmla="*/ 612058 w 1290484"/>
                <a:gd name="connsiteY29" fmla="*/ 1401097 h 1437968"/>
                <a:gd name="connsiteX30" fmla="*/ 589935 w 1290484"/>
                <a:gd name="connsiteY30" fmla="*/ 1319981 h 1437968"/>
                <a:gd name="connsiteX31" fmla="*/ 612058 w 1290484"/>
                <a:gd name="connsiteY31" fmla="*/ 1305233 h 1437968"/>
                <a:gd name="connsiteX32" fmla="*/ 612058 w 1290484"/>
                <a:gd name="connsiteY32" fmla="*/ 1268362 h 1437968"/>
                <a:gd name="connsiteX33" fmla="*/ 582561 w 1290484"/>
                <a:gd name="connsiteY33" fmla="*/ 1253613 h 1437968"/>
                <a:gd name="connsiteX34" fmla="*/ 575187 w 1290484"/>
                <a:gd name="connsiteY34" fmla="*/ 1216742 h 1437968"/>
                <a:gd name="connsiteX35" fmla="*/ 626806 w 1290484"/>
                <a:gd name="connsiteY35" fmla="*/ 1165123 h 1437968"/>
                <a:gd name="connsiteX36" fmla="*/ 626806 w 1290484"/>
                <a:gd name="connsiteY36" fmla="*/ 1165123 h 1437968"/>
                <a:gd name="connsiteX37" fmla="*/ 730045 w 1290484"/>
                <a:gd name="connsiteY37" fmla="*/ 1157749 h 1437968"/>
                <a:gd name="connsiteX38" fmla="*/ 759542 w 1290484"/>
                <a:gd name="connsiteY38" fmla="*/ 1150375 h 1437968"/>
                <a:gd name="connsiteX39" fmla="*/ 862781 w 1290484"/>
                <a:gd name="connsiteY39" fmla="*/ 1179871 h 1437968"/>
                <a:gd name="connsiteX40" fmla="*/ 884903 w 1290484"/>
                <a:gd name="connsiteY40" fmla="*/ 1150375 h 1437968"/>
                <a:gd name="connsiteX41" fmla="*/ 943897 w 1290484"/>
                <a:gd name="connsiteY41" fmla="*/ 1194620 h 1437968"/>
                <a:gd name="connsiteX42" fmla="*/ 1017639 w 1290484"/>
                <a:gd name="connsiteY42" fmla="*/ 1143000 h 1437968"/>
                <a:gd name="connsiteX43" fmla="*/ 1091381 w 1290484"/>
                <a:gd name="connsiteY43" fmla="*/ 1150375 h 1437968"/>
                <a:gd name="connsiteX44" fmla="*/ 1098755 w 1290484"/>
                <a:gd name="connsiteY44" fmla="*/ 1098755 h 1437968"/>
                <a:gd name="connsiteX45" fmla="*/ 1143000 w 1290484"/>
                <a:gd name="connsiteY45" fmla="*/ 1054510 h 1437968"/>
                <a:gd name="connsiteX46" fmla="*/ 1238864 w 1290484"/>
                <a:gd name="connsiteY46" fmla="*/ 1047136 h 1437968"/>
                <a:gd name="connsiteX47" fmla="*/ 1283110 w 1290484"/>
                <a:gd name="connsiteY47" fmla="*/ 1025013 h 1437968"/>
                <a:gd name="connsiteX48" fmla="*/ 1290484 w 1290484"/>
                <a:gd name="connsiteY48" fmla="*/ 958646 h 1437968"/>
                <a:gd name="connsiteX49" fmla="*/ 1275735 w 1290484"/>
                <a:gd name="connsiteY49" fmla="*/ 936523 h 1437968"/>
                <a:gd name="connsiteX50" fmla="*/ 1150374 w 1290484"/>
                <a:gd name="connsiteY50" fmla="*/ 914400 h 1437968"/>
                <a:gd name="connsiteX51" fmla="*/ 1084006 w 1290484"/>
                <a:gd name="connsiteY51" fmla="*/ 884904 h 1437968"/>
                <a:gd name="connsiteX52" fmla="*/ 1076632 w 1290484"/>
                <a:gd name="connsiteY52" fmla="*/ 840658 h 1437968"/>
                <a:gd name="connsiteX53" fmla="*/ 1054510 w 1290484"/>
                <a:gd name="connsiteY53" fmla="*/ 811162 h 1437968"/>
                <a:gd name="connsiteX54" fmla="*/ 1076632 w 1290484"/>
                <a:gd name="connsiteY54" fmla="*/ 715297 h 1437968"/>
                <a:gd name="connsiteX55" fmla="*/ 1025013 w 1290484"/>
                <a:gd name="connsiteY55" fmla="*/ 678426 h 1437968"/>
                <a:gd name="connsiteX56" fmla="*/ 1010264 w 1290484"/>
                <a:gd name="connsiteY56" fmla="*/ 663678 h 1437968"/>
                <a:gd name="connsiteX57" fmla="*/ 1047135 w 1290484"/>
                <a:gd name="connsiteY57" fmla="*/ 553065 h 1437968"/>
                <a:gd name="connsiteX58" fmla="*/ 1047135 w 1290484"/>
                <a:gd name="connsiteY58" fmla="*/ 508820 h 1437968"/>
                <a:gd name="connsiteX59" fmla="*/ 1025013 w 1290484"/>
                <a:gd name="connsiteY59" fmla="*/ 494071 h 1437968"/>
                <a:gd name="connsiteX60" fmla="*/ 973393 w 1290484"/>
                <a:gd name="connsiteY60" fmla="*/ 508820 h 1437968"/>
                <a:gd name="connsiteX61" fmla="*/ 936522 w 1290484"/>
                <a:gd name="connsiteY61" fmla="*/ 494071 h 1437968"/>
                <a:gd name="connsiteX62" fmla="*/ 929148 w 1290484"/>
                <a:gd name="connsiteY62" fmla="*/ 427704 h 1437968"/>
                <a:gd name="connsiteX63" fmla="*/ 973393 w 1290484"/>
                <a:gd name="connsiteY63" fmla="*/ 361336 h 1437968"/>
                <a:gd name="connsiteX64" fmla="*/ 1054510 w 1290484"/>
                <a:gd name="connsiteY64" fmla="*/ 368710 h 1437968"/>
                <a:gd name="connsiteX65" fmla="*/ 1120877 w 1290484"/>
                <a:gd name="connsiteY65" fmla="*/ 376084 h 1437968"/>
                <a:gd name="connsiteX66" fmla="*/ 1165122 w 1290484"/>
                <a:gd name="connsiteY66" fmla="*/ 353962 h 1437968"/>
                <a:gd name="connsiteX67" fmla="*/ 1179871 w 1290484"/>
                <a:gd name="connsiteY67" fmla="*/ 309717 h 1437968"/>
                <a:gd name="connsiteX68" fmla="*/ 1165122 w 1290484"/>
                <a:gd name="connsiteY68" fmla="*/ 265471 h 1437968"/>
                <a:gd name="connsiteX69" fmla="*/ 1150374 w 1290484"/>
                <a:gd name="connsiteY69" fmla="*/ 243349 h 1437968"/>
                <a:gd name="connsiteX70" fmla="*/ 1128251 w 1290484"/>
                <a:gd name="connsiteY70" fmla="*/ 258097 h 1437968"/>
                <a:gd name="connsiteX71" fmla="*/ 1084006 w 1290484"/>
                <a:gd name="connsiteY71" fmla="*/ 280220 h 1437968"/>
                <a:gd name="connsiteX72" fmla="*/ 1039761 w 1290484"/>
                <a:gd name="connsiteY72" fmla="*/ 280220 h 1437968"/>
                <a:gd name="connsiteX73" fmla="*/ 1025013 w 1290484"/>
                <a:gd name="connsiteY73" fmla="*/ 250723 h 1437968"/>
                <a:gd name="connsiteX74" fmla="*/ 1002890 w 1290484"/>
                <a:gd name="connsiteY74" fmla="*/ 213852 h 1437968"/>
                <a:gd name="connsiteX75" fmla="*/ 988142 w 1290484"/>
                <a:gd name="connsiteY75" fmla="*/ 169607 h 1437968"/>
                <a:gd name="connsiteX76" fmla="*/ 973393 w 1290484"/>
                <a:gd name="connsiteY76" fmla="*/ 147484 h 1437968"/>
                <a:gd name="connsiteX77" fmla="*/ 929148 w 1290484"/>
                <a:gd name="connsiteY77" fmla="*/ 147484 h 1437968"/>
                <a:gd name="connsiteX78" fmla="*/ 921774 w 1290484"/>
                <a:gd name="connsiteY78" fmla="*/ 176981 h 1437968"/>
                <a:gd name="connsiteX79" fmla="*/ 914400 w 1290484"/>
                <a:gd name="connsiteY79" fmla="*/ 206478 h 1437968"/>
                <a:gd name="connsiteX80" fmla="*/ 862781 w 1290484"/>
                <a:gd name="connsiteY80" fmla="*/ 221226 h 1437968"/>
                <a:gd name="connsiteX81" fmla="*/ 862781 w 1290484"/>
                <a:gd name="connsiteY81" fmla="*/ 221226 h 1437968"/>
                <a:gd name="connsiteX82" fmla="*/ 892277 w 1290484"/>
                <a:gd name="connsiteY82" fmla="*/ 324465 h 1437968"/>
                <a:gd name="connsiteX83" fmla="*/ 877529 w 1290484"/>
                <a:gd name="connsiteY83" fmla="*/ 346587 h 1437968"/>
                <a:gd name="connsiteX84" fmla="*/ 877529 w 1290484"/>
                <a:gd name="connsiteY84" fmla="*/ 346587 h 1437968"/>
                <a:gd name="connsiteX85" fmla="*/ 818535 w 1290484"/>
                <a:gd name="connsiteY85" fmla="*/ 398207 h 1437968"/>
                <a:gd name="connsiteX86" fmla="*/ 796413 w 1290484"/>
                <a:gd name="connsiteY86" fmla="*/ 427704 h 1437968"/>
                <a:gd name="connsiteX87" fmla="*/ 796413 w 1290484"/>
                <a:gd name="connsiteY87" fmla="*/ 464575 h 1437968"/>
                <a:gd name="connsiteX88" fmla="*/ 796413 w 1290484"/>
                <a:gd name="connsiteY88" fmla="*/ 464575 h 1437968"/>
                <a:gd name="connsiteX89" fmla="*/ 848032 w 1290484"/>
                <a:gd name="connsiteY89" fmla="*/ 486697 h 1437968"/>
                <a:gd name="connsiteX90" fmla="*/ 848032 w 1290484"/>
                <a:gd name="connsiteY90" fmla="*/ 553065 h 1437968"/>
                <a:gd name="connsiteX91" fmla="*/ 848032 w 1290484"/>
                <a:gd name="connsiteY91" fmla="*/ 553065 h 1437968"/>
                <a:gd name="connsiteX92" fmla="*/ 707922 w 1290484"/>
                <a:gd name="connsiteY92" fmla="*/ 619433 h 1437968"/>
                <a:gd name="connsiteX93" fmla="*/ 663677 w 1290484"/>
                <a:gd name="connsiteY93" fmla="*/ 604684 h 1437968"/>
                <a:gd name="connsiteX94" fmla="*/ 597310 w 1290484"/>
                <a:gd name="connsiteY94" fmla="*/ 560439 h 1437968"/>
                <a:gd name="connsiteX95" fmla="*/ 575187 w 1290484"/>
                <a:gd name="connsiteY95" fmla="*/ 523568 h 1437968"/>
                <a:gd name="connsiteX96" fmla="*/ 575187 w 1290484"/>
                <a:gd name="connsiteY96" fmla="*/ 523568 h 1437968"/>
                <a:gd name="connsiteX97" fmla="*/ 604684 w 1290484"/>
                <a:gd name="connsiteY97" fmla="*/ 442452 h 1437968"/>
                <a:gd name="connsiteX98" fmla="*/ 567813 w 1290484"/>
                <a:gd name="connsiteY98" fmla="*/ 412955 h 1437968"/>
                <a:gd name="connsiteX99" fmla="*/ 538316 w 1290484"/>
                <a:gd name="connsiteY99" fmla="*/ 353962 h 1437968"/>
                <a:gd name="connsiteX100" fmla="*/ 494071 w 1290484"/>
                <a:gd name="connsiteY100" fmla="*/ 272846 h 1437968"/>
                <a:gd name="connsiteX101" fmla="*/ 442451 w 1290484"/>
                <a:gd name="connsiteY101" fmla="*/ 280220 h 1437968"/>
                <a:gd name="connsiteX102" fmla="*/ 390832 w 1290484"/>
                <a:gd name="connsiteY102" fmla="*/ 221226 h 1437968"/>
                <a:gd name="connsiteX103" fmla="*/ 361335 w 1290484"/>
                <a:gd name="connsiteY103" fmla="*/ 132736 h 1437968"/>
                <a:gd name="connsiteX104" fmla="*/ 339213 w 1290484"/>
                <a:gd name="connsiteY104" fmla="*/ 103239 h 1437968"/>
                <a:gd name="connsiteX105" fmla="*/ 309716 w 1290484"/>
                <a:gd name="connsiteY105" fmla="*/ 125362 h 1437968"/>
                <a:gd name="connsiteX106" fmla="*/ 309716 w 1290484"/>
                <a:gd name="connsiteY106" fmla="*/ 125362 h 1437968"/>
                <a:gd name="connsiteX107" fmla="*/ 294968 w 1290484"/>
                <a:gd name="connsiteY107" fmla="*/ 199104 h 1437968"/>
                <a:gd name="connsiteX108" fmla="*/ 287593 w 1290484"/>
                <a:gd name="connsiteY108" fmla="*/ 206478 h 1437968"/>
                <a:gd name="connsiteX109" fmla="*/ 258097 w 1290484"/>
                <a:gd name="connsiteY109" fmla="*/ 191729 h 1437968"/>
                <a:gd name="connsiteX110" fmla="*/ 250722 w 1290484"/>
                <a:gd name="connsiteY110" fmla="*/ 117987 h 1437968"/>
                <a:gd name="connsiteX111" fmla="*/ 206477 w 1290484"/>
                <a:gd name="connsiteY111" fmla="*/ 0 h 1437968"/>
                <a:gd name="connsiteX112" fmla="*/ 88490 w 1290484"/>
                <a:gd name="connsiteY112" fmla="*/ 110613 h 1437968"/>
                <a:gd name="connsiteX113" fmla="*/ 110613 w 1290484"/>
                <a:gd name="connsiteY113" fmla="*/ 199104 h 143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90484" h="1437968">
                  <a:moveTo>
                    <a:pt x="110613" y="199104"/>
                  </a:moveTo>
                  <a:lnTo>
                    <a:pt x="110613" y="272846"/>
                  </a:lnTo>
                  <a:lnTo>
                    <a:pt x="176981" y="331839"/>
                  </a:lnTo>
                  <a:lnTo>
                    <a:pt x="199103" y="353962"/>
                  </a:lnTo>
                  <a:lnTo>
                    <a:pt x="184355" y="420329"/>
                  </a:lnTo>
                  <a:lnTo>
                    <a:pt x="154858" y="457200"/>
                  </a:lnTo>
                  <a:lnTo>
                    <a:pt x="176981" y="508820"/>
                  </a:lnTo>
                  <a:lnTo>
                    <a:pt x="154858" y="538317"/>
                  </a:lnTo>
                  <a:lnTo>
                    <a:pt x="140110" y="567813"/>
                  </a:lnTo>
                  <a:lnTo>
                    <a:pt x="147484" y="604684"/>
                  </a:lnTo>
                  <a:lnTo>
                    <a:pt x="125361" y="663678"/>
                  </a:lnTo>
                  <a:lnTo>
                    <a:pt x="81116" y="656304"/>
                  </a:lnTo>
                  <a:lnTo>
                    <a:pt x="14748" y="766917"/>
                  </a:lnTo>
                  <a:lnTo>
                    <a:pt x="0" y="818536"/>
                  </a:lnTo>
                  <a:lnTo>
                    <a:pt x="0" y="914400"/>
                  </a:lnTo>
                  <a:lnTo>
                    <a:pt x="110613" y="877529"/>
                  </a:lnTo>
                  <a:lnTo>
                    <a:pt x="147484" y="936523"/>
                  </a:lnTo>
                  <a:lnTo>
                    <a:pt x="169606" y="1032387"/>
                  </a:lnTo>
                  <a:lnTo>
                    <a:pt x="228600" y="1061884"/>
                  </a:lnTo>
                  <a:lnTo>
                    <a:pt x="243348" y="1128252"/>
                  </a:lnTo>
                  <a:lnTo>
                    <a:pt x="221226" y="1209368"/>
                  </a:lnTo>
                  <a:lnTo>
                    <a:pt x="221226" y="1209368"/>
                  </a:lnTo>
                  <a:lnTo>
                    <a:pt x="309716" y="1231491"/>
                  </a:lnTo>
                  <a:lnTo>
                    <a:pt x="376084" y="1319981"/>
                  </a:lnTo>
                  <a:lnTo>
                    <a:pt x="412955" y="1334729"/>
                  </a:lnTo>
                  <a:lnTo>
                    <a:pt x="494071" y="1275736"/>
                  </a:lnTo>
                  <a:lnTo>
                    <a:pt x="523568" y="1312607"/>
                  </a:lnTo>
                  <a:lnTo>
                    <a:pt x="516193" y="1378975"/>
                  </a:lnTo>
                  <a:lnTo>
                    <a:pt x="597310" y="1437968"/>
                  </a:lnTo>
                  <a:lnTo>
                    <a:pt x="612058" y="1401097"/>
                  </a:lnTo>
                  <a:lnTo>
                    <a:pt x="589935" y="1319981"/>
                  </a:lnTo>
                  <a:lnTo>
                    <a:pt x="612058" y="1305233"/>
                  </a:lnTo>
                  <a:lnTo>
                    <a:pt x="612058" y="1268362"/>
                  </a:lnTo>
                  <a:lnTo>
                    <a:pt x="582561" y="1253613"/>
                  </a:lnTo>
                  <a:lnTo>
                    <a:pt x="575187" y="1216742"/>
                  </a:lnTo>
                  <a:lnTo>
                    <a:pt x="626806" y="1165123"/>
                  </a:lnTo>
                  <a:lnTo>
                    <a:pt x="626806" y="1165123"/>
                  </a:lnTo>
                  <a:lnTo>
                    <a:pt x="730045" y="1157749"/>
                  </a:lnTo>
                  <a:lnTo>
                    <a:pt x="759542" y="1150375"/>
                  </a:lnTo>
                  <a:lnTo>
                    <a:pt x="862781" y="1179871"/>
                  </a:lnTo>
                  <a:lnTo>
                    <a:pt x="884903" y="1150375"/>
                  </a:lnTo>
                  <a:lnTo>
                    <a:pt x="943897" y="1194620"/>
                  </a:lnTo>
                  <a:lnTo>
                    <a:pt x="1017639" y="1143000"/>
                  </a:lnTo>
                  <a:lnTo>
                    <a:pt x="1091381" y="1150375"/>
                  </a:lnTo>
                  <a:lnTo>
                    <a:pt x="1098755" y="1098755"/>
                  </a:lnTo>
                  <a:lnTo>
                    <a:pt x="1143000" y="1054510"/>
                  </a:lnTo>
                  <a:lnTo>
                    <a:pt x="1238864" y="1047136"/>
                  </a:lnTo>
                  <a:lnTo>
                    <a:pt x="1283110" y="1025013"/>
                  </a:lnTo>
                  <a:lnTo>
                    <a:pt x="1290484" y="958646"/>
                  </a:lnTo>
                  <a:lnTo>
                    <a:pt x="1275735" y="936523"/>
                  </a:lnTo>
                  <a:lnTo>
                    <a:pt x="1150374" y="914400"/>
                  </a:lnTo>
                  <a:lnTo>
                    <a:pt x="1084006" y="884904"/>
                  </a:lnTo>
                  <a:lnTo>
                    <a:pt x="1076632" y="840658"/>
                  </a:lnTo>
                  <a:lnTo>
                    <a:pt x="1054510" y="811162"/>
                  </a:lnTo>
                  <a:lnTo>
                    <a:pt x="1076632" y="715297"/>
                  </a:lnTo>
                  <a:lnTo>
                    <a:pt x="1025013" y="678426"/>
                  </a:lnTo>
                  <a:lnTo>
                    <a:pt x="1010264" y="663678"/>
                  </a:lnTo>
                  <a:lnTo>
                    <a:pt x="1047135" y="553065"/>
                  </a:lnTo>
                  <a:lnTo>
                    <a:pt x="1047135" y="508820"/>
                  </a:lnTo>
                  <a:lnTo>
                    <a:pt x="1025013" y="494071"/>
                  </a:lnTo>
                  <a:lnTo>
                    <a:pt x="973393" y="508820"/>
                  </a:lnTo>
                  <a:lnTo>
                    <a:pt x="936522" y="494071"/>
                  </a:lnTo>
                  <a:lnTo>
                    <a:pt x="929148" y="427704"/>
                  </a:lnTo>
                  <a:lnTo>
                    <a:pt x="973393" y="361336"/>
                  </a:lnTo>
                  <a:lnTo>
                    <a:pt x="1054510" y="368710"/>
                  </a:lnTo>
                  <a:lnTo>
                    <a:pt x="1120877" y="376084"/>
                  </a:lnTo>
                  <a:lnTo>
                    <a:pt x="1165122" y="353962"/>
                  </a:lnTo>
                  <a:lnTo>
                    <a:pt x="1179871" y="309717"/>
                  </a:lnTo>
                  <a:lnTo>
                    <a:pt x="1165122" y="265471"/>
                  </a:lnTo>
                  <a:lnTo>
                    <a:pt x="1150374" y="243349"/>
                  </a:lnTo>
                  <a:lnTo>
                    <a:pt x="1128251" y="258097"/>
                  </a:lnTo>
                  <a:lnTo>
                    <a:pt x="1084006" y="280220"/>
                  </a:lnTo>
                  <a:lnTo>
                    <a:pt x="1039761" y="280220"/>
                  </a:lnTo>
                  <a:lnTo>
                    <a:pt x="1025013" y="250723"/>
                  </a:lnTo>
                  <a:lnTo>
                    <a:pt x="1002890" y="213852"/>
                  </a:lnTo>
                  <a:lnTo>
                    <a:pt x="988142" y="169607"/>
                  </a:lnTo>
                  <a:lnTo>
                    <a:pt x="973393" y="147484"/>
                  </a:lnTo>
                  <a:lnTo>
                    <a:pt x="929148" y="147484"/>
                  </a:lnTo>
                  <a:lnTo>
                    <a:pt x="921774" y="176981"/>
                  </a:lnTo>
                  <a:lnTo>
                    <a:pt x="914400" y="206478"/>
                  </a:lnTo>
                  <a:lnTo>
                    <a:pt x="862781" y="221226"/>
                  </a:lnTo>
                  <a:lnTo>
                    <a:pt x="862781" y="221226"/>
                  </a:lnTo>
                  <a:lnTo>
                    <a:pt x="892277" y="324465"/>
                  </a:lnTo>
                  <a:lnTo>
                    <a:pt x="877529" y="346587"/>
                  </a:lnTo>
                  <a:lnTo>
                    <a:pt x="877529" y="346587"/>
                  </a:lnTo>
                  <a:lnTo>
                    <a:pt x="818535" y="398207"/>
                  </a:lnTo>
                  <a:lnTo>
                    <a:pt x="796413" y="427704"/>
                  </a:lnTo>
                  <a:lnTo>
                    <a:pt x="796413" y="464575"/>
                  </a:lnTo>
                  <a:lnTo>
                    <a:pt x="796413" y="464575"/>
                  </a:lnTo>
                  <a:lnTo>
                    <a:pt x="848032" y="486697"/>
                  </a:lnTo>
                  <a:lnTo>
                    <a:pt x="848032" y="553065"/>
                  </a:lnTo>
                  <a:lnTo>
                    <a:pt x="848032" y="553065"/>
                  </a:lnTo>
                  <a:lnTo>
                    <a:pt x="707922" y="619433"/>
                  </a:lnTo>
                  <a:lnTo>
                    <a:pt x="663677" y="604684"/>
                  </a:lnTo>
                  <a:lnTo>
                    <a:pt x="597310" y="560439"/>
                  </a:lnTo>
                  <a:lnTo>
                    <a:pt x="575187" y="523568"/>
                  </a:lnTo>
                  <a:lnTo>
                    <a:pt x="575187" y="523568"/>
                  </a:lnTo>
                  <a:lnTo>
                    <a:pt x="604684" y="442452"/>
                  </a:lnTo>
                  <a:lnTo>
                    <a:pt x="567813" y="412955"/>
                  </a:lnTo>
                  <a:lnTo>
                    <a:pt x="538316" y="353962"/>
                  </a:lnTo>
                  <a:lnTo>
                    <a:pt x="494071" y="272846"/>
                  </a:lnTo>
                  <a:lnTo>
                    <a:pt x="442451" y="280220"/>
                  </a:lnTo>
                  <a:lnTo>
                    <a:pt x="390832" y="221226"/>
                  </a:lnTo>
                  <a:lnTo>
                    <a:pt x="361335" y="132736"/>
                  </a:lnTo>
                  <a:lnTo>
                    <a:pt x="339213" y="103239"/>
                  </a:lnTo>
                  <a:lnTo>
                    <a:pt x="309716" y="125362"/>
                  </a:lnTo>
                  <a:lnTo>
                    <a:pt x="309716" y="125362"/>
                  </a:lnTo>
                  <a:lnTo>
                    <a:pt x="294968" y="199104"/>
                  </a:lnTo>
                  <a:lnTo>
                    <a:pt x="287593" y="206478"/>
                  </a:lnTo>
                  <a:lnTo>
                    <a:pt x="258097" y="191729"/>
                  </a:lnTo>
                  <a:lnTo>
                    <a:pt x="250722" y="117987"/>
                  </a:lnTo>
                  <a:lnTo>
                    <a:pt x="206477" y="0"/>
                  </a:lnTo>
                  <a:lnTo>
                    <a:pt x="88490" y="110613"/>
                  </a:lnTo>
                  <a:lnTo>
                    <a:pt x="110613" y="199104"/>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任意多边形 73"/>
            <p:cNvSpPr/>
            <p:nvPr/>
          </p:nvSpPr>
          <p:spPr>
            <a:xfrm>
              <a:off x="2617839" y="3104535"/>
              <a:ext cx="2846438" cy="1850923"/>
            </a:xfrm>
            <a:custGeom>
              <a:avLst/>
              <a:gdLst>
                <a:gd name="connsiteX0" fmla="*/ 162232 w 2846438"/>
                <a:gd name="connsiteY0" fmla="*/ 191730 h 1850923"/>
                <a:gd name="connsiteX1" fmla="*/ 103238 w 2846438"/>
                <a:gd name="connsiteY1" fmla="*/ 258097 h 1850923"/>
                <a:gd name="connsiteX2" fmla="*/ 103238 w 2846438"/>
                <a:gd name="connsiteY2" fmla="*/ 331839 h 1850923"/>
                <a:gd name="connsiteX3" fmla="*/ 125361 w 2846438"/>
                <a:gd name="connsiteY3" fmla="*/ 427704 h 1850923"/>
                <a:gd name="connsiteX4" fmla="*/ 132735 w 2846438"/>
                <a:gd name="connsiteY4" fmla="*/ 530942 h 1850923"/>
                <a:gd name="connsiteX5" fmla="*/ 125361 w 2846438"/>
                <a:gd name="connsiteY5" fmla="*/ 575188 h 1850923"/>
                <a:gd name="connsiteX6" fmla="*/ 58993 w 2846438"/>
                <a:gd name="connsiteY6" fmla="*/ 516194 h 1850923"/>
                <a:gd name="connsiteX7" fmla="*/ 14748 w 2846438"/>
                <a:gd name="connsiteY7" fmla="*/ 508820 h 1850923"/>
                <a:gd name="connsiteX8" fmla="*/ 14748 w 2846438"/>
                <a:gd name="connsiteY8" fmla="*/ 508820 h 1850923"/>
                <a:gd name="connsiteX9" fmla="*/ 29496 w 2846438"/>
                <a:gd name="connsiteY9" fmla="*/ 656304 h 1850923"/>
                <a:gd name="connsiteX10" fmla="*/ 14748 w 2846438"/>
                <a:gd name="connsiteY10" fmla="*/ 700549 h 1850923"/>
                <a:gd name="connsiteX11" fmla="*/ 14748 w 2846438"/>
                <a:gd name="connsiteY11" fmla="*/ 700549 h 1850923"/>
                <a:gd name="connsiteX12" fmla="*/ 0 w 2846438"/>
                <a:gd name="connsiteY12" fmla="*/ 752168 h 1850923"/>
                <a:gd name="connsiteX13" fmla="*/ 140109 w 2846438"/>
                <a:gd name="connsiteY13" fmla="*/ 796413 h 1850923"/>
                <a:gd name="connsiteX14" fmla="*/ 199103 w 2846438"/>
                <a:gd name="connsiteY14" fmla="*/ 929149 h 1850923"/>
                <a:gd name="connsiteX15" fmla="*/ 199103 w 2846438"/>
                <a:gd name="connsiteY15" fmla="*/ 973394 h 1850923"/>
                <a:gd name="connsiteX16" fmla="*/ 280219 w 2846438"/>
                <a:gd name="connsiteY16" fmla="*/ 1047136 h 1850923"/>
                <a:gd name="connsiteX17" fmla="*/ 398206 w 2846438"/>
                <a:gd name="connsiteY17" fmla="*/ 988142 h 1850923"/>
                <a:gd name="connsiteX18" fmla="*/ 486696 w 2846438"/>
                <a:gd name="connsiteY18" fmla="*/ 1106130 h 1850923"/>
                <a:gd name="connsiteX19" fmla="*/ 553064 w 2846438"/>
                <a:gd name="connsiteY19" fmla="*/ 1150375 h 1850923"/>
                <a:gd name="connsiteX20" fmla="*/ 575187 w 2846438"/>
                <a:gd name="connsiteY20" fmla="*/ 1216742 h 1850923"/>
                <a:gd name="connsiteX21" fmla="*/ 685800 w 2846438"/>
                <a:gd name="connsiteY21" fmla="*/ 1224117 h 1850923"/>
                <a:gd name="connsiteX22" fmla="*/ 722671 w 2846438"/>
                <a:gd name="connsiteY22" fmla="*/ 1334730 h 1850923"/>
                <a:gd name="connsiteX23" fmla="*/ 803787 w 2846438"/>
                <a:gd name="connsiteY23" fmla="*/ 1393723 h 1850923"/>
                <a:gd name="connsiteX24" fmla="*/ 877529 w 2846438"/>
                <a:gd name="connsiteY24" fmla="*/ 1430594 h 1850923"/>
                <a:gd name="connsiteX25" fmla="*/ 907026 w 2846438"/>
                <a:gd name="connsiteY25" fmla="*/ 1526459 h 1850923"/>
                <a:gd name="connsiteX26" fmla="*/ 1017638 w 2846438"/>
                <a:gd name="connsiteY26" fmla="*/ 1504336 h 1850923"/>
                <a:gd name="connsiteX27" fmla="*/ 1120877 w 2846438"/>
                <a:gd name="connsiteY27" fmla="*/ 1592826 h 1850923"/>
                <a:gd name="connsiteX28" fmla="*/ 1275735 w 2846438"/>
                <a:gd name="connsiteY28" fmla="*/ 1548581 h 1850923"/>
                <a:gd name="connsiteX29" fmla="*/ 1305232 w 2846438"/>
                <a:gd name="connsiteY29" fmla="*/ 1570704 h 1850923"/>
                <a:gd name="connsiteX30" fmla="*/ 1290484 w 2846438"/>
                <a:gd name="connsiteY30" fmla="*/ 1651820 h 1850923"/>
                <a:gd name="connsiteX31" fmla="*/ 1327355 w 2846438"/>
                <a:gd name="connsiteY31" fmla="*/ 1703439 h 1850923"/>
                <a:gd name="connsiteX32" fmla="*/ 1356851 w 2846438"/>
                <a:gd name="connsiteY32" fmla="*/ 1681317 h 1850923"/>
                <a:gd name="connsiteX33" fmla="*/ 1356851 w 2846438"/>
                <a:gd name="connsiteY33" fmla="*/ 1681317 h 1850923"/>
                <a:gd name="connsiteX34" fmla="*/ 1371600 w 2846438"/>
                <a:gd name="connsiteY34" fmla="*/ 1614949 h 1850923"/>
                <a:gd name="connsiteX35" fmla="*/ 1423219 w 2846438"/>
                <a:gd name="connsiteY35" fmla="*/ 1570704 h 1850923"/>
                <a:gd name="connsiteX36" fmla="*/ 1452716 w 2846438"/>
                <a:gd name="connsiteY36" fmla="*/ 1548581 h 1850923"/>
                <a:gd name="connsiteX37" fmla="*/ 1504335 w 2846438"/>
                <a:gd name="connsiteY37" fmla="*/ 1548581 h 1850923"/>
                <a:gd name="connsiteX38" fmla="*/ 1585451 w 2846438"/>
                <a:gd name="connsiteY38" fmla="*/ 1607575 h 1850923"/>
                <a:gd name="connsiteX39" fmla="*/ 1688690 w 2846438"/>
                <a:gd name="connsiteY39" fmla="*/ 1651820 h 1850923"/>
                <a:gd name="connsiteX40" fmla="*/ 1688690 w 2846438"/>
                <a:gd name="connsiteY40" fmla="*/ 1651820 h 1850923"/>
                <a:gd name="connsiteX41" fmla="*/ 1710813 w 2846438"/>
                <a:gd name="connsiteY41" fmla="*/ 1696065 h 1850923"/>
                <a:gd name="connsiteX42" fmla="*/ 1762432 w 2846438"/>
                <a:gd name="connsiteY42" fmla="*/ 1725562 h 1850923"/>
                <a:gd name="connsiteX43" fmla="*/ 1784555 w 2846438"/>
                <a:gd name="connsiteY43" fmla="*/ 1725562 h 1850923"/>
                <a:gd name="connsiteX44" fmla="*/ 1747684 w 2846438"/>
                <a:gd name="connsiteY44" fmla="*/ 1806678 h 1850923"/>
                <a:gd name="connsiteX45" fmla="*/ 1777180 w 2846438"/>
                <a:gd name="connsiteY45" fmla="*/ 1850923 h 1850923"/>
                <a:gd name="connsiteX46" fmla="*/ 1917290 w 2846438"/>
                <a:gd name="connsiteY46" fmla="*/ 1828800 h 1850923"/>
                <a:gd name="connsiteX47" fmla="*/ 2027903 w 2846438"/>
                <a:gd name="connsiteY47" fmla="*/ 1828800 h 1850923"/>
                <a:gd name="connsiteX48" fmla="*/ 2027903 w 2846438"/>
                <a:gd name="connsiteY48" fmla="*/ 1828800 h 1850923"/>
                <a:gd name="connsiteX49" fmla="*/ 2064774 w 2846438"/>
                <a:gd name="connsiteY49" fmla="*/ 1769807 h 1850923"/>
                <a:gd name="connsiteX50" fmla="*/ 2064774 w 2846438"/>
                <a:gd name="connsiteY50" fmla="*/ 1769807 h 1850923"/>
                <a:gd name="connsiteX51" fmla="*/ 2138516 w 2846438"/>
                <a:gd name="connsiteY51" fmla="*/ 1747684 h 1850923"/>
                <a:gd name="connsiteX52" fmla="*/ 2182761 w 2846438"/>
                <a:gd name="connsiteY52" fmla="*/ 1710813 h 1850923"/>
                <a:gd name="connsiteX53" fmla="*/ 2263877 w 2846438"/>
                <a:gd name="connsiteY53" fmla="*/ 1681317 h 1850923"/>
                <a:gd name="connsiteX54" fmla="*/ 2308122 w 2846438"/>
                <a:gd name="connsiteY54" fmla="*/ 1622323 h 1850923"/>
                <a:gd name="connsiteX55" fmla="*/ 2344993 w 2846438"/>
                <a:gd name="connsiteY55" fmla="*/ 1629697 h 1850923"/>
                <a:gd name="connsiteX56" fmla="*/ 2381864 w 2846438"/>
                <a:gd name="connsiteY56" fmla="*/ 1659194 h 1850923"/>
                <a:gd name="connsiteX57" fmla="*/ 2440858 w 2846438"/>
                <a:gd name="connsiteY57" fmla="*/ 1673942 h 1850923"/>
                <a:gd name="connsiteX58" fmla="*/ 2492477 w 2846438"/>
                <a:gd name="connsiteY58" fmla="*/ 1732936 h 1850923"/>
                <a:gd name="connsiteX59" fmla="*/ 2536722 w 2846438"/>
                <a:gd name="connsiteY59" fmla="*/ 1710813 h 1850923"/>
                <a:gd name="connsiteX60" fmla="*/ 2544096 w 2846438"/>
                <a:gd name="connsiteY60" fmla="*/ 1651820 h 1850923"/>
                <a:gd name="connsiteX61" fmla="*/ 2573593 w 2846438"/>
                <a:gd name="connsiteY61" fmla="*/ 1637071 h 1850923"/>
                <a:gd name="connsiteX62" fmla="*/ 2632587 w 2846438"/>
                <a:gd name="connsiteY62" fmla="*/ 1644446 h 1850923"/>
                <a:gd name="connsiteX63" fmla="*/ 2669458 w 2846438"/>
                <a:gd name="connsiteY63" fmla="*/ 1703439 h 1850923"/>
                <a:gd name="connsiteX64" fmla="*/ 2706329 w 2846438"/>
                <a:gd name="connsiteY64" fmla="*/ 1703439 h 1850923"/>
                <a:gd name="connsiteX65" fmla="*/ 2743200 w 2846438"/>
                <a:gd name="connsiteY65" fmla="*/ 1659194 h 1850923"/>
                <a:gd name="connsiteX66" fmla="*/ 2743200 w 2846438"/>
                <a:gd name="connsiteY66" fmla="*/ 1629697 h 1850923"/>
                <a:gd name="connsiteX67" fmla="*/ 2735826 w 2846438"/>
                <a:gd name="connsiteY67" fmla="*/ 1578078 h 1850923"/>
                <a:gd name="connsiteX68" fmla="*/ 2757948 w 2846438"/>
                <a:gd name="connsiteY68" fmla="*/ 1541207 h 1850923"/>
                <a:gd name="connsiteX69" fmla="*/ 2816942 w 2846438"/>
                <a:gd name="connsiteY69" fmla="*/ 1570704 h 1850923"/>
                <a:gd name="connsiteX70" fmla="*/ 2839064 w 2846438"/>
                <a:gd name="connsiteY70" fmla="*/ 1504336 h 1850923"/>
                <a:gd name="connsiteX71" fmla="*/ 2794819 w 2846438"/>
                <a:gd name="connsiteY71" fmla="*/ 1430594 h 1850923"/>
                <a:gd name="connsiteX72" fmla="*/ 2809567 w 2846438"/>
                <a:gd name="connsiteY72" fmla="*/ 1378975 h 1850923"/>
                <a:gd name="connsiteX73" fmla="*/ 2846438 w 2846438"/>
                <a:gd name="connsiteY73" fmla="*/ 1349478 h 1850923"/>
                <a:gd name="connsiteX74" fmla="*/ 2809567 w 2846438"/>
                <a:gd name="connsiteY74" fmla="*/ 1224117 h 1850923"/>
                <a:gd name="connsiteX75" fmla="*/ 2809567 w 2846438"/>
                <a:gd name="connsiteY75" fmla="*/ 1224117 h 1850923"/>
                <a:gd name="connsiteX76" fmla="*/ 2802193 w 2846438"/>
                <a:gd name="connsiteY76" fmla="*/ 1157749 h 1850923"/>
                <a:gd name="connsiteX77" fmla="*/ 2713703 w 2846438"/>
                <a:gd name="connsiteY77" fmla="*/ 1054510 h 1850923"/>
                <a:gd name="connsiteX78" fmla="*/ 2713703 w 2846438"/>
                <a:gd name="connsiteY78" fmla="*/ 1054510 h 1850923"/>
                <a:gd name="connsiteX79" fmla="*/ 2610464 w 2846438"/>
                <a:gd name="connsiteY79" fmla="*/ 958646 h 1850923"/>
                <a:gd name="connsiteX80" fmla="*/ 2514600 w 2846438"/>
                <a:gd name="connsiteY80" fmla="*/ 1106130 h 1850923"/>
                <a:gd name="connsiteX81" fmla="*/ 2455606 w 2846438"/>
                <a:gd name="connsiteY81" fmla="*/ 1061884 h 1850923"/>
                <a:gd name="connsiteX82" fmla="*/ 2433484 w 2846438"/>
                <a:gd name="connsiteY82" fmla="*/ 1054510 h 1850923"/>
                <a:gd name="connsiteX83" fmla="*/ 2389238 w 2846438"/>
                <a:gd name="connsiteY83" fmla="*/ 1098755 h 1850923"/>
                <a:gd name="connsiteX84" fmla="*/ 2359742 w 2846438"/>
                <a:gd name="connsiteY84" fmla="*/ 1061884 h 1850923"/>
                <a:gd name="connsiteX85" fmla="*/ 2322871 w 2846438"/>
                <a:gd name="connsiteY85" fmla="*/ 973394 h 1850923"/>
                <a:gd name="connsiteX86" fmla="*/ 2300748 w 2846438"/>
                <a:gd name="connsiteY86" fmla="*/ 921775 h 1850923"/>
                <a:gd name="connsiteX87" fmla="*/ 2249129 w 2846438"/>
                <a:gd name="connsiteY87" fmla="*/ 892278 h 1850923"/>
                <a:gd name="connsiteX88" fmla="*/ 2212258 w 2846438"/>
                <a:gd name="connsiteY88" fmla="*/ 877530 h 1850923"/>
                <a:gd name="connsiteX89" fmla="*/ 2057400 w 2846438"/>
                <a:gd name="connsiteY89" fmla="*/ 892278 h 1850923"/>
                <a:gd name="connsiteX90" fmla="*/ 1968909 w 2846438"/>
                <a:gd name="connsiteY90" fmla="*/ 855407 h 1850923"/>
                <a:gd name="connsiteX91" fmla="*/ 1924664 w 2846438"/>
                <a:gd name="connsiteY91" fmla="*/ 818536 h 1850923"/>
                <a:gd name="connsiteX92" fmla="*/ 1873045 w 2846438"/>
                <a:gd name="connsiteY92" fmla="*/ 818536 h 1850923"/>
                <a:gd name="connsiteX93" fmla="*/ 1806677 w 2846438"/>
                <a:gd name="connsiteY93" fmla="*/ 737420 h 1850923"/>
                <a:gd name="connsiteX94" fmla="*/ 1740309 w 2846438"/>
                <a:gd name="connsiteY94" fmla="*/ 730046 h 1850923"/>
                <a:gd name="connsiteX95" fmla="*/ 1673942 w 2846438"/>
                <a:gd name="connsiteY95" fmla="*/ 715297 h 1850923"/>
                <a:gd name="connsiteX96" fmla="*/ 1607574 w 2846438"/>
                <a:gd name="connsiteY96" fmla="*/ 582562 h 1850923"/>
                <a:gd name="connsiteX97" fmla="*/ 1592826 w 2846438"/>
                <a:gd name="connsiteY97" fmla="*/ 501446 h 1850923"/>
                <a:gd name="connsiteX98" fmla="*/ 1578077 w 2846438"/>
                <a:gd name="connsiteY98" fmla="*/ 420330 h 1850923"/>
                <a:gd name="connsiteX99" fmla="*/ 1600200 w 2846438"/>
                <a:gd name="connsiteY99" fmla="*/ 376084 h 1850923"/>
                <a:gd name="connsiteX100" fmla="*/ 1600200 w 2846438"/>
                <a:gd name="connsiteY100" fmla="*/ 376084 h 1850923"/>
                <a:gd name="connsiteX101" fmla="*/ 1637071 w 2846438"/>
                <a:gd name="connsiteY101" fmla="*/ 280220 h 1850923"/>
                <a:gd name="connsiteX102" fmla="*/ 1622322 w 2846438"/>
                <a:gd name="connsiteY102" fmla="*/ 184355 h 1850923"/>
                <a:gd name="connsiteX103" fmla="*/ 1548580 w 2846438"/>
                <a:gd name="connsiteY103" fmla="*/ 0 h 1850923"/>
                <a:gd name="connsiteX104" fmla="*/ 243348 w 2846438"/>
                <a:gd name="connsiteY104" fmla="*/ 0 h 1850923"/>
                <a:gd name="connsiteX105" fmla="*/ 162232 w 2846438"/>
                <a:gd name="connsiteY105" fmla="*/ 191730 h 18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846438" h="1850923">
                  <a:moveTo>
                    <a:pt x="162232" y="191730"/>
                  </a:moveTo>
                  <a:lnTo>
                    <a:pt x="103238" y="258097"/>
                  </a:lnTo>
                  <a:lnTo>
                    <a:pt x="103238" y="331839"/>
                  </a:lnTo>
                  <a:lnTo>
                    <a:pt x="125361" y="427704"/>
                  </a:lnTo>
                  <a:lnTo>
                    <a:pt x="132735" y="530942"/>
                  </a:lnTo>
                  <a:lnTo>
                    <a:pt x="125361" y="575188"/>
                  </a:lnTo>
                  <a:lnTo>
                    <a:pt x="58993" y="516194"/>
                  </a:lnTo>
                  <a:lnTo>
                    <a:pt x="14748" y="508820"/>
                  </a:lnTo>
                  <a:lnTo>
                    <a:pt x="14748" y="508820"/>
                  </a:lnTo>
                  <a:lnTo>
                    <a:pt x="29496" y="656304"/>
                  </a:lnTo>
                  <a:lnTo>
                    <a:pt x="14748" y="700549"/>
                  </a:lnTo>
                  <a:lnTo>
                    <a:pt x="14748" y="700549"/>
                  </a:lnTo>
                  <a:lnTo>
                    <a:pt x="0" y="752168"/>
                  </a:lnTo>
                  <a:lnTo>
                    <a:pt x="140109" y="796413"/>
                  </a:lnTo>
                  <a:lnTo>
                    <a:pt x="199103" y="929149"/>
                  </a:lnTo>
                  <a:lnTo>
                    <a:pt x="199103" y="973394"/>
                  </a:lnTo>
                  <a:lnTo>
                    <a:pt x="280219" y="1047136"/>
                  </a:lnTo>
                  <a:lnTo>
                    <a:pt x="398206" y="988142"/>
                  </a:lnTo>
                  <a:lnTo>
                    <a:pt x="486696" y="1106130"/>
                  </a:lnTo>
                  <a:lnTo>
                    <a:pt x="553064" y="1150375"/>
                  </a:lnTo>
                  <a:lnTo>
                    <a:pt x="575187" y="1216742"/>
                  </a:lnTo>
                  <a:lnTo>
                    <a:pt x="685800" y="1224117"/>
                  </a:lnTo>
                  <a:lnTo>
                    <a:pt x="722671" y="1334730"/>
                  </a:lnTo>
                  <a:lnTo>
                    <a:pt x="803787" y="1393723"/>
                  </a:lnTo>
                  <a:lnTo>
                    <a:pt x="877529" y="1430594"/>
                  </a:lnTo>
                  <a:lnTo>
                    <a:pt x="907026" y="1526459"/>
                  </a:lnTo>
                  <a:lnTo>
                    <a:pt x="1017638" y="1504336"/>
                  </a:lnTo>
                  <a:lnTo>
                    <a:pt x="1120877" y="1592826"/>
                  </a:lnTo>
                  <a:lnTo>
                    <a:pt x="1275735" y="1548581"/>
                  </a:lnTo>
                  <a:lnTo>
                    <a:pt x="1305232" y="1570704"/>
                  </a:lnTo>
                  <a:lnTo>
                    <a:pt x="1290484" y="1651820"/>
                  </a:lnTo>
                  <a:lnTo>
                    <a:pt x="1327355" y="1703439"/>
                  </a:lnTo>
                  <a:lnTo>
                    <a:pt x="1356851" y="1681317"/>
                  </a:lnTo>
                  <a:lnTo>
                    <a:pt x="1356851" y="1681317"/>
                  </a:lnTo>
                  <a:lnTo>
                    <a:pt x="1371600" y="1614949"/>
                  </a:lnTo>
                  <a:lnTo>
                    <a:pt x="1423219" y="1570704"/>
                  </a:lnTo>
                  <a:lnTo>
                    <a:pt x="1452716" y="1548581"/>
                  </a:lnTo>
                  <a:lnTo>
                    <a:pt x="1504335" y="1548581"/>
                  </a:lnTo>
                  <a:lnTo>
                    <a:pt x="1585451" y="1607575"/>
                  </a:lnTo>
                  <a:lnTo>
                    <a:pt x="1688690" y="1651820"/>
                  </a:lnTo>
                  <a:lnTo>
                    <a:pt x="1688690" y="1651820"/>
                  </a:lnTo>
                  <a:lnTo>
                    <a:pt x="1710813" y="1696065"/>
                  </a:lnTo>
                  <a:lnTo>
                    <a:pt x="1762432" y="1725562"/>
                  </a:lnTo>
                  <a:lnTo>
                    <a:pt x="1784555" y="1725562"/>
                  </a:lnTo>
                  <a:lnTo>
                    <a:pt x="1747684" y="1806678"/>
                  </a:lnTo>
                  <a:lnTo>
                    <a:pt x="1777180" y="1850923"/>
                  </a:lnTo>
                  <a:lnTo>
                    <a:pt x="1917290" y="1828800"/>
                  </a:lnTo>
                  <a:lnTo>
                    <a:pt x="2027903" y="1828800"/>
                  </a:lnTo>
                  <a:lnTo>
                    <a:pt x="2027903" y="1828800"/>
                  </a:lnTo>
                  <a:lnTo>
                    <a:pt x="2064774" y="1769807"/>
                  </a:lnTo>
                  <a:lnTo>
                    <a:pt x="2064774" y="1769807"/>
                  </a:lnTo>
                  <a:lnTo>
                    <a:pt x="2138516" y="1747684"/>
                  </a:lnTo>
                  <a:lnTo>
                    <a:pt x="2182761" y="1710813"/>
                  </a:lnTo>
                  <a:lnTo>
                    <a:pt x="2263877" y="1681317"/>
                  </a:lnTo>
                  <a:lnTo>
                    <a:pt x="2308122" y="1622323"/>
                  </a:lnTo>
                  <a:lnTo>
                    <a:pt x="2344993" y="1629697"/>
                  </a:lnTo>
                  <a:lnTo>
                    <a:pt x="2381864" y="1659194"/>
                  </a:lnTo>
                  <a:lnTo>
                    <a:pt x="2440858" y="1673942"/>
                  </a:lnTo>
                  <a:lnTo>
                    <a:pt x="2492477" y="1732936"/>
                  </a:lnTo>
                  <a:lnTo>
                    <a:pt x="2536722" y="1710813"/>
                  </a:lnTo>
                  <a:lnTo>
                    <a:pt x="2544096" y="1651820"/>
                  </a:lnTo>
                  <a:lnTo>
                    <a:pt x="2573593" y="1637071"/>
                  </a:lnTo>
                  <a:lnTo>
                    <a:pt x="2632587" y="1644446"/>
                  </a:lnTo>
                  <a:lnTo>
                    <a:pt x="2669458" y="1703439"/>
                  </a:lnTo>
                  <a:lnTo>
                    <a:pt x="2706329" y="1703439"/>
                  </a:lnTo>
                  <a:lnTo>
                    <a:pt x="2743200" y="1659194"/>
                  </a:lnTo>
                  <a:lnTo>
                    <a:pt x="2743200" y="1629697"/>
                  </a:lnTo>
                  <a:lnTo>
                    <a:pt x="2735826" y="1578078"/>
                  </a:lnTo>
                  <a:lnTo>
                    <a:pt x="2757948" y="1541207"/>
                  </a:lnTo>
                  <a:lnTo>
                    <a:pt x="2816942" y="1570704"/>
                  </a:lnTo>
                  <a:lnTo>
                    <a:pt x="2839064" y="1504336"/>
                  </a:lnTo>
                  <a:lnTo>
                    <a:pt x="2794819" y="1430594"/>
                  </a:lnTo>
                  <a:lnTo>
                    <a:pt x="2809567" y="1378975"/>
                  </a:lnTo>
                  <a:lnTo>
                    <a:pt x="2846438" y="1349478"/>
                  </a:lnTo>
                  <a:lnTo>
                    <a:pt x="2809567" y="1224117"/>
                  </a:lnTo>
                  <a:lnTo>
                    <a:pt x="2809567" y="1224117"/>
                  </a:lnTo>
                  <a:lnTo>
                    <a:pt x="2802193" y="1157749"/>
                  </a:lnTo>
                  <a:lnTo>
                    <a:pt x="2713703" y="1054510"/>
                  </a:lnTo>
                  <a:lnTo>
                    <a:pt x="2713703" y="1054510"/>
                  </a:lnTo>
                  <a:lnTo>
                    <a:pt x="2610464" y="958646"/>
                  </a:lnTo>
                  <a:lnTo>
                    <a:pt x="2514600" y="1106130"/>
                  </a:lnTo>
                  <a:lnTo>
                    <a:pt x="2455606" y="1061884"/>
                  </a:lnTo>
                  <a:lnTo>
                    <a:pt x="2433484" y="1054510"/>
                  </a:lnTo>
                  <a:lnTo>
                    <a:pt x="2389238" y="1098755"/>
                  </a:lnTo>
                  <a:lnTo>
                    <a:pt x="2359742" y="1061884"/>
                  </a:lnTo>
                  <a:lnTo>
                    <a:pt x="2322871" y="973394"/>
                  </a:lnTo>
                  <a:lnTo>
                    <a:pt x="2300748" y="921775"/>
                  </a:lnTo>
                  <a:lnTo>
                    <a:pt x="2249129" y="892278"/>
                  </a:lnTo>
                  <a:lnTo>
                    <a:pt x="2212258" y="877530"/>
                  </a:lnTo>
                  <a:lnTo>
                    <a:pt x="2057400" y="892278"/>
                  </a:lnTo>
                  <a:lnTo>
                    <a:pt x="1968909" y="855407"/>
                  </a:lnTo>
                  <a:lnTo>
                    <a:pt x="1924664" y="818536"/>
                  </a:lnTo>
                  <a:lnTo>
                    <a:pt x="1873045" y="818536"/>
                  </a:lnTo>
                  <a:lnTo>
                    <a:pt x="1806677" y="737420"/>
                  </a:lnTo>
                  <a:lnTo>
                    <a:pt x="1740309" y="730046"/>
                  </a:lnTo>
                  <a:lnTo>
                    <a:pt x="1673942" y="715297"/>
                  </a:lnTo>
                  <a:lnTo>
                    <a:pt x="1607574" y="582562"/>
                  </a:lnTo>
                  <a:lnTo>
                    <a:pt x="1592826" y="501446"/>
                  </a:lnTo>
                  <a:lnTo>
                    <a:pt x="1578077" y="420330"/>
                  </a:lnTo>
                  <a:lnTo>
                    <a:pt x="1600200" y="376084"/>
                  </a:lnTo>
                  <a:lnTo>
                    <a:pt x="1600200" y="376084"/>
                  </a:lnTo>
                  <a:lnTo>
                    <a:pt x="1637071" y="280220"/>
                  </a:lnTo>
                  <a:lnTo>
                    <a:pt x="1622322" y="184355"/>
                  </a:lnTo>
                  <a:lnTo>
                    <a:pt x="1548580" y="0"/>
                  </a:lnTo>
                  <a:lnTo>
                    <a:pt x="243348" y="0"/>
                  </a:lnTo>
                  <a:lnTo>
                    <a:pt x="162232" y="191730"/>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任意多边形 74"/>
            <p:cNvSpPr/>
            <p:nvPr/>
          </p:nvSpPr>
          <p:spPr>
            <a:xfrm>
              <a:off x="2330245" y="1157748"/>
              <a:ext cx="2875936" cy="2227007"/>
            </a:xfrm>
            <a:custGeom>
              <a:avLst/>
              <a:gdLst>
                <a:gd name="connsiteX0" fmla="*/ 442452 w 2875936"/>
                <a:gd name="connsiteY0" fmla="*/ 2168013 h 2227007"/>
                <a:gd name="connsiteX1" fmla="*/ 361336 w 2875936"/>
                <a:gd name="connsiteY1" fmla="*/ 2094271 h 2227007"/>
                <a:gd name="connsiteX2" fmla="*/ 353961 w 2875936"/>
                <a:gd name="connsiteY2" fmla="*/ 2072149 h 2227007"/>
                <a:gd name="connsiteX3" fmla="*/ 353961 w 2875936"/>
                <a:gd name="connsiteY3" fmla="*/ 2020529 h 2227007"/>
                <a:gd name="connsiteX4" fmla="*/ 346587 w 2875936"/>
                <a:gd name="connsiteY4" fmla="*/ 1968910 h 2227007"/>
                <a:gd name="connsiteX5" fmla="*/ 346587 w 2875936"/>
                <a:gd name="connsiteY5" fmla="*/ 1939413 h 2227007"/>
                <a:gd name="connsiteX6" fmla="*/ 346587 w 2875936"/>
                <a:gd name="connsiteY6" fmla="*/ 1939413 h 2227007"/>
                <a:gd name="connsiteX7" fmla="*/ 258097 w 2875936"/>
                <a:gd name="connsiteY7" fmla="*/ 1909917 h 2227007"/>
                <a:gd name="connsiteX8" fmla="*/ 213852 w 2875936"/>
                <a:gd name="connsiteY8" fmla="*/ 1828800 h 2227007"/>
                <a:gd name="connsiteX9" fmla="*/ 154858 w 2875936"/>
                <a:gd name="connsiteY9" fmla="*/ 1836175 h 2227007"/>
                <a:gd name="connsiteX10" fmla="*/ 154858 w 2875936"/>
                <a:gd name="connsiteY10" fmla="*/ 1836175 h 2227007"/>
                <a:gd name="connsiteX11" fmla="*/ 154858 w 2875936"/>
                <a:gd name="connsiteY11" fmla="*/ 1755058 h 2227007"/>
                <a:gd name="connsiteX12" fmla="*/ 184355 w 2875936"/>
                <a:gd name="connsiteY12" fmla="*/ 1725562 h 2227007"/>
                <a:gd name="connsiteX13" fmla="*/ 184355 w 2875936"/>
                <a:gd name="connsiteY13" fmla="*/ 1725562 h 2227007"/>
                <a:gd name="connsiteX14" fmla="*/ 95865 w 2875936"/>
                <a:gd name="connsiteY14" fmla="*/ 1614949 h 2227007"/>
                <a:gd name="connsiteX15" fmla="*/ 44245 w 2875936"/>
                <a:gd name="connsiteY15" fmla="*/ 1578078 h 2227007"/>
                <a:gd name="connsiteX16" fmla="*/ 29497 w 2875936"/>
                <a:gd name="connsiteY16" fmla="*/ 1533833 h 2227007"/>
                <a:gd name="connsiteX17" fmla="*/ 29497 w 2875936"/>
                <a:gd name="connsiteY17" fmla="*/ 1533833 h 2227007"/>
                <a:gd name="connsiteX18" fmla="*/ 103239 w 2875936"/>
                <a:gd name="connsiteY18" fmla="*/ 1496962 h 2227007"/>
                <a:gd name="connsiteX19" fmla="*/ 117987 w 2875936"/>
                <a:gd name="connsiteY19" fmla="*/ 1474839 h 2227007"/>
                <a:gd name="connsiteX20" fmla="*/ 117987 w 2875936"/>
                <a:gd name="connsiteY20" fmla="*/ 1349478 h 2227007"/>
                <a:gd name="connsiteX21" fmla="*/ 117987 w 2875936"/>
                <a:gd name="connsiteY21" fmla="*/ 1327355 h 2227007"/>
                <a:gd name="connsiteX22" fmla="*/ 66368 w 2875936"/>
                <a:gd name="connsiteY22" fmla="*/ 1290484 h 2227007"/>
                <a:gd name="connsiteX23" fmla="*/ 66368 w 2875936"/>
                <a:gd name="connsiteY23" fmla="*/ 1290484 h 2227007"/>
                <a:gd name="connsiteX24" fmla="*/ 0 w 2875936"/>
                <a:gd name="connsiteY24" fmla="*/ 1290484 h 2227007"/>
                <a:gd name="connsiteX25" fmla="*/ 0 w 2875936"/>
                <a:gd name="connsiteY25" fmla="*/ 1290484 h 2227007"/>
                <a:gd name="connsiteX26" fmla="*/ 36871 w 2875936"/>
                <a:gd name="connsiteY26" fmla="*/ 1216742 h 2227007"/>
                <a:gd name="connsiteX27" fmla="*/ 36871 w 2875936"/>
                <a:gd name="connsiteY27" fmla="*/ 1216742 h 2227007"/>
                <a:gd name="connsiteX28" fmla="*/ 0 w 2875936"/>
                <a:gd name="connsiteY28" fmla="*/ 1157749 h 2227007"/>
                <a:gd name="connsiteX29" fmla="*/ 29497 w 2875936"/>
                <a:gd name="connsiteY29" fmla="*/ 1135626 h 2227007"/>
                <a:gd name="connsiteX30" fmla="*/ 29497 w 2875936"/>
                <a:gd name="connsiteY30" fmla="*/ 1135626 h 2227007"/>
                <a:gd name="connsiteX31" fmla="*/ 88490 w 2875936"/>
                <a:gd name="connsiteY31" fmla="*/ 1069258 h 2227007"/>
                <a:gd name="connsiteX32" fmla="*/ 191729 w 2875936"/>
                <a:gd name="connsiteY32" fmla="*/ 1047136 h 2227007"/>
                <a:gd name="connsiteX33" fmla="*/ 258097 w 2875936"/>
                <a:gd name="connsiteY33" fmla="*/ 1047136 h 2227007"/>
                <a:gd name="connsiteX34" fmla="*/ 324465 w 2875936"/>
                <a:gd name="connsiteY34" fmla="*/ 995517 h 2227007"/>
                <a:gd name="connsiteX35" fmla="*/ 331839 w 2875936"/>
                <a:gd name="connsiteY35" fmla="*/ 1076633 h 2227007"/>
                <a:gd name="connsiteX36" fmla="*/ 368710 w 2875936"/>
                <a:gd name="connsiteY36" fmla="*/ 1098755 h 2227007"/>
                <a:gd name="connsiteX37" fmla="*/ 412955 w 2875936"/>
                <a:gd name="connsiteY37" fmla="*/ 1091381 h 2227007"/>
                <a:gd name="connsiteX38" fmla="*/ 442452 w 2875936"/>
                <a:gd name="connsiteY38" fmla="*/ 1076633 h 2227007"/>
                <a:gd name="connsiteX39" fmla="*/ 442452 w 2875936"/>
                <a:gd name="connsiteY39" fmla="*/ 1076633 h 2227007"/>
                <a:gd name="connsiteX40" fmla="*/ 464574 w 2875936"/>
                <a:gd name="connsiteY40" fmla="*/ 1017639 h 2227007"/>
                <a:gd name="connsiteX41" fmla="*/ 538316 w 2875936"/>
                <a:gd name="connsiteY41" fmla="*/ 1032387 h 2227007"/>
                <a:gd name="connsiteX42" fmla="*/ 575187 w 2875936"/>
                <a:gd name="connsiteY42" fmla="*/ 1002891 h 2227007"/>
                <a:gd name="connsiteX43" fmla="*/ 575187 w 2875936"/>
                <a:gd name="connsiteY43" fmla="*/ 1002891 h 2227007"/>
                <a:gd name="connsiteX44" fmla="*/ 575187 w 2875936"/>
                <a:gd name="connsiteY44" fmla="*/ 1002891 h 2227007"/>
                <a:gd name="connsiteX45" fmla="*/ 619432 w 2875936"/>
                <a:gd name="connsiteY45" fmla="*/ 973394 h 2227007"/>
                <a:gd name="connsiteX46" fmla="*/ 656303 w 2875936"/>
                <a:gd name="connsiteY46" fmla="*/ 995517 h 2227007"/>
                <a:gd name="connsiteX47" fmla="*/ 663678 w 2875936"/>
                <a:gd name="connsiteY47" fmla="*/ 1010265 h 2227007"/>
                <a:gd name="connsiteX48" fmla="*/ 730045 w 2875936"/>
                <a:gd name="connsiteY48" fmla="*/ 995517 h 2227007"/>
                <a:gd name="connsiteX49" fmla="*/ 833284 w 2875936"/>
                <a:gd name="connsiteY49" fmla="*/ 988142 h 2227007"/>
                <a:gd name="connsiteX50" fmla="*/ 936523 w 2875936"/>
                <a:gd name="connsiteY50" fmla="*/ 892278 h 2227007"/>
                <a:gd name="connsiteX51" fmla="*/ 966020 w 2875936"/>
                <a:gd name="connsiteY51" fmla="*/ 833284 h 2227007"/>
                <a:gd name="connsiteX52" fmla="*/ 966020 w 2875936"/>
                <a:gd name="connsiteY52" fmla="*/ 833284 h 2227007"/>
                <a:gd name="connsiteX53" fmla="*/ 966020 w 2875936"/>
                <a:gd name="connsiteY53" fmla="*/ 774291 h 2227007"/>
                <a:gd name="connsiteX54" fmla="*/ 1047136 w 2875936"/>
                <a:gd name="connsiteY54" fmla="*/ 744794 h 2227007"/>
                <a:gd name="connsiteX55" fmla="*/ 1061884 w 2875936"/>
                <a:gd name="connsiteY55" fmla="*/ 656304 h 2227007"/>
                <a:gd name="connsiteX56" fmla="*/ 1061884 w 2875936"/>
                <a:gd name="connsiteY56" fmla="*/ 656304 h 2227007"/>
                <a:gd name="connsiteX57" fmla="*/ 1025013 w 2875936"/>
                <a:gd name="connsiteY57" fmla="*/ 589936 h 2227007"/>
                <a:gd name="connsiteX58" fmla="*/ 1061884 w 2875936"/>
                <a:gd name="connsiteY58" fmla="*/ 516194 h 2227007"/>
                <a:gd name="connsiteX59" fmla="*/ 1061884 w 2875936"/>
                <a:gd name="connsiteY59" fmla="*/ 516194 h 2227007"/>
                <a:gd name="connsiteX60" fmla="*/ 1017639 w 2875936"/>
                <a:gd name="connsiteY60" fmla="*/ 457200 h 2227007"/>
                <a:gd name="connsiteX61" fmla="*/ 1312607 w 2875936"/>
                <a:gd name="connsiteY61" fmla="*/ 508820 h 2227007"/>
                <a:gd name="connsiteX62" fmla="*/ 1349478 w 2875936"/>
                <a:gd name="connsiteY62" fmla="*/ 494071 h 2227007"/>
                <a:gd name="connsiteX63" fmla="*/ 1334729 w 2875936"/>
                <a:gd name="connsiteY63" fmla="*/ 427704 h 2227007"/>
                <a:gd name="connsiteX64" fmla="*/ 1334729 w 2875936"/>
                <a:gd name="connsiteY64" fmla="*/ 405581 h 2227007"/>
                <a:gd name="connsiteX65" fmla="*/ 1401097 w 2875936"/>
                <a:gd name="connsiteY65" fmla="*/ 353962 h 2227007"/>
                <a:gd name="connsiteX66" fmla="*/ 1460090 w 2875936"/>
                <a:gd name="connsiteY66" fmla="*/ 206478 h 2227007"/>
                <a:gd name="connsiteX67" fmla="*/ 1555955 w 2875936"/>
                <a:gd name="connsiteY67" fmla="*/ 250723 h 2227007"/>
                <a:gd name="connsiteX68" fmla="*/ 1629697 w 2875936"/>
                <a:gd name="connsiteY68" fmla="*/ 294968 h 2227007"/>
                <a:gd name="connsiteX69" fmla="*/ 1718187 w 2875936"/>
                <a:gd name="connsiteY69" fmla="*/ 294968 h 2227007"/>
                <a:gd name="connsiteX70" fmla="*/ 1718187 w 2875936"/>
                <a:gd name="connsiteY70" fmla="*/ 294968 h 2227007"/>
                <a:gd name="connsiteX71" fmla="*/ 1791929 w 2875936"/>
                <a:gd name="connsiteY71" fmla="*/ 250723 h 2227007"/>
                <a:gd name="connsiteX72" fmla="*/ 1791929 w 2875936"/>
                <a:gd name="connsiteY72" fmla="*/ 250723 h 2227007"/>
                <a:gd name="connsiteX73" fmla="*/ 1769807 w 2875936"/>
                <a:gd name="connsiteY73" fmla="*/ 154858 h 2227007"/>
                <a:gd name="connsiteX74" fmla="*/ 1769807 w 2875936"/>
                <a:gd name="connsiteY74" fmla="*/ 154858 h 2227007"/>
                <a:gd name="connsiteX75" fmla="*/ 1828800 w 2875936"/>
                <a:gd name="connsiteY75" fmla="*/ 88491 h 2227007"/>
                <a:gd name="connsiteX76" fmla="*/ 1902542 w 2875936"/>
                <a:gd name="connsiteY76" fmla="*/ 73742 h 2227007"/>
                <a:gd name="connsiteX77" fmla="*/ 1902542 w 2875936"/>
                <a:gd name="connsiteY77" fmla="*/ 73742 h 2227007"/>
                <a:gd name="connsiteX78" fmla="*/ 1976284 w 2875936"/>
                <a:gd name="connsiteY78" fmla="*/ 51620 h 2227007"/>
                <a:gd name="connsiteX79" fmla="*/ 1976284 w 2875936"/>
                <a:gd name="connsiteY79" fmla="*/ 7375 h 2227007"/>
                <a:gd name="connsiteX80" fmla="*/ 2027903 w 2875936"/>
                <a:gd name="connsiteY80" fmla="*/ 0 h 2227007"/>
                <a:gd name="connsiteX81" fmla="*/ 2072149 w 2875936"/>
                <a:gd name="connsiteY81" fmla="*/ 7375 h 2227007"/>
                <a:gd name="connsiteX82" fmla="*/ 2072149 w 2875936"/>
                <a:gd name="connsiteY82" fmla="*/ 7375 h 2227007"/>
                <a:gd name="connsiteX83" fmla="*/ 2086897 w 2875936"/>
                <a:gd name="connsiteY83" fmla="*/ 51620 h 2227007"/>
                <a:gd name="connsiteX84" fmla="*/ 2057400 w 2875936"/>
                <a:gd name="connsiteY84" fmla="*/ 66368 h 2227007"/>
                <a:gd name="connsiteX85" fmla="*/ 2138516 w 2875936"/>
                <a:gd name="connsiteY85" fmla="*/ 191729 h 2227007"/>
                <a:gd name="connsiteX86" fmla="*/ 2256503 w 2875936"/>
                <a:gd name="connsiteY86" fmla="*/ 206478 h 2227007"/>
                <a:gd name="connsiteX87" fmla="*/ 2293374 w 2875936"/>
                <a:gd name="connsiteY87" fmla="*/ 287594 h 2227007"/>
                <a:gd name="connsiteX88" fmla="*/ 2293374 w 2875936"/>
                <a:gd name="connsiteY88" fmla="*/ 339213 h 2227007"/>
                <a:gd name="connsiteX89" fmla="*/ 2352368 w 2875936"/>
                <a:gd name="connsiteY89" fmla="*/ 442452 h 2227007"/>
                <a:gd name="connsiteX90" fmla="*/ 2330245 w 2875936"/>
                <a:gd name="connsiteY90" fmla="*/ 545691 h 2227007"/>
                <a:gd name="connsiteX91" fmla="*/ 2330245 w 2875936"/>
                <a:gd name="connsiteY91" fmla="*/ 545691 h 2227007"/>
                <a:gd name="connsiteX92" fmla="*/ 2278626 w 2875936"/>
                <a:gd name="connsiteY92" fmla="*/ 545691 h 2227007"/>
                <a:gd name="connsiteX93" fmla="*/ 2278626 w 2875936"/>
                <a:gd name="connsiteY93" fmla="*/ 634181 h 2227007"/>
                <a:gd name="connsiteX94" fmla="*/ 2286000 w 2875936"/>
                <a:gd name="connsiteY94" fmla="*/ 715297 h 2227007"/>
                <a:gd name="connsiteX95" fmla="*/ 2367116 w 2875936"/>
                <a:gd name="connsiteY95" fmla="*/ 722671 h 2227007"/>
                <a:gd name="connsiteX96" fmla="*/ 2448232 w 2875936"/>
                <a:gd name="connsiteY96" fmla="*/ 752168 h 2227007"/>
                <a:gd name="connsiteX97" fmla="*/ 2551471 w 2875936"/>
                <a:gd name="connsiteY97" fmla="*/ 774291 h 2227007"/>
                <a:gd name="connsiteX98" fmla="*/ 2573594 w 2875936"/>
                <a:gd name="connsiteY98" fmla="*/ 752168 h 2227007"/>
                <a:gd name="connsiteX99" fmla="*/ 2691581 w 2875936"/>
                <a:gd name="connsiteY99" fmla="*/ 855407 h 2227007"/>
                <a:gd name="connsiteX100" fmla="*/ 2743200 w 2875936"/>
                <a:gd name="connsiteY100" fmla="*/ 907026 h 2227007"/>
                <a:gd name="connsiteX101" fmla="*/ 2743200 w 2875936"/>
                <a:gd name="connsiteY101" fmla="*/ 907026 h 2227007"/>
                <a:gd name="connsiteX102" fmla="*/ 2809568 w 2875936"/>
                <a:gd name="connsiteY102" fmla="*/ 899652 h 2227007"/>
                <a:gd name="connsiteX103" fmla="*/ 2794820 w 2875936"/>
                <a:gd name="connsiteY103" fmla="*/ 1010265 h 2227007"/>
                <a:gd name="connsiteX104" fmla="*/ 2868561 w 2875936"/>
                <a:gd name="connsiteY104" fmla="*/ 1069258 h 2227007"/>
                <a:gd name="connsiteX105" fmla="*/ 2853813 w 2875936"/>
                <a:gd name="connsiteY105" fmla="*/ 1120878 h 2227007"/>
                <a:gd name="connsiteX106" fmla="*/ 2875936 w 2875936"/>
                <a:gd name="connsiteY106" fmla="*/ 1165123 h 2227007"/>
                <a:gd name="connsiteX107" fmla="*/ 2839065 w 2875936"/>
                <a:gd name="connsiteY107" fmla="*/ 1201994 h 2227007"/>
                <a:gd name="connsiteX108" fmla="*/ 2839065 w 2875936"/>
                <a:gd name="connsiteY108" fmla="*/ 1201994 h 2227007"/>
                <a:gd name="connsiteX109" fmla="*/ 2831690 w 2875936"/>
                <a:gd name="connsiteY109" fmla="*/ 1290484 h 2227007"/>
                <a:gd name="connsiteX110" fmla="*/ 2861187 w 2875936"/>
                <a:gd name="connsiteY110" fmla="*/ 1312607 h 2227007"/>
                <a:gd name="connsiteX111" fmla="*/ 2765323 w 2875936"/>
                <a:gd name="connsiteY111" fmla="*/ 1334729 h 2227007"/>
                <a:gd name="connsiteX112" fmla="*/ 2669458 w 2875936"/>
                <a:gd name="connsiteY112" fmla="*/ 1334729 h 2227007"/>
                <a:gd name="connsiteX113" fmla="*/ 2669458 w 2875936"/>
                <a:gd name="connsiteY113" fmla="*/ 1334729 h 2227007"/>
                <a:gd name="connsiteX114" fmla="*/ 2617839 w 2875936"/>
                <a:gd name="connsiteY114" fmla="*/ 1401097 h 2227007"/>
                <a:gd name="connsiteX115" fmla="*/ 2580968 w 2875936"/>
                <a:gd name="connsiteY115" fmla="*/ 1430594 h 2227007"/>
                <a:gd name="connsiteX116" fmla="*/ 2551471 w 2875936"/>
                <a:gd name="connsiteY116" fmla="*/ 1474839 h 2227007"/>
                <a:gd name="connsiteX117" fmla="*/ 2551471 w 2875936"/>
                <a:gd name="connsiteY117" fmla="*/ 1474839 h 2227007"/>
                <a:gd name="connsiteX118" fmla="*/ 2551471 w 2875936"/>
                <a:gd name="connsiteY118" fmla="*/ 1474839 h 2227007"/>
                <a:gd name="connsiteX119" fmla="*/ 2426110 w 2875936"/>
                <a:gd name="connsiteY119" fmla="*/ 1541207 h 2227007"/>
                <a:gd name="connsiteX120" fmla="*/ 2403987 w 2875936"/>
                <a:gd name="connsiteY120" fmla="*/ 1592826 h 2227007"/>
                <a:gd name="connsiteX121" fmla="*/ 2396613 w 2875936"/>
                <a:gd name="connsiteY121" fmla="*/ 1637071 h 2227007"/>
                <a:gd name="connsiteX122" fmla="*/ 2396613 w 2875936"/>
                <a:gd name="connsiteY122" fmla="*/ 1637071 h 2227007"/>
                <a:gd name="connsiteX123" fmla="*/ 2411361 w 2875936"/>
                <a:gd name="connsiteY123" fmla="*/ 1725562 h 2227007"/>
                <a:gd name="connsiteX124" fmla="*/ 2330245 w 2875936"/>
                <a:gd name="connsiteY124" fmla="*/ 1732936 h 2227007"/>
                <a:gd name="connsiteX125" fmla="*/ 2330245 w 2875936"/>
                <a:gd name="connsiteY125" fmla="*/ 1732936 h 2227007"/>
                <a:gd name="connsiteX126" fmla="*/ 2256503 w 2875936"/>
                <a:gd name="connsiteY126" fmla="*/ 1777181 h 2227007"/>
                <a:gd name="connsiteX127" fmla="*/ 2050026 w 2875936"/>
                <a:gd name="connsiteY127" fmla="*/ 1784555 h 2227007"/>
                <a:gd name="connsiteX128" fmla="*/ 2035278 w 2875936"/>
                <a:gd name="connsiteY128" fmla="*/ 1814052 h 2227007"/>
                <a:gd name="connsiteX129" fmla="*/ 2050026 w 2875936"/>
                <a:gd name="connsiteY129" fmla="*/ 1850923 h 2227007"/>
                <a:gd name="connsiteX130" fmla="*/ 2050026 w 2875936"/>
                <a:gd name="connsiteY130" fmla="*/ 1850923 h 2227007"/>
                <a:gd name="connsiteX131" fmla="*/ 2079523 w 2875936"/>
                <a:gd name="connsiteY131" fmla="*/ 1932039 h 2227007"/>
                <a:gd name="connsiteX132" fmla="*/ 2145890 w 2875936"/>
                <a:gd name="connsiteY132" fmla="*/ 2005781 h 2227007"/>
                <a:gd name="connsiteX133" fmla="*/ 2145890 w 2875936"/>
                <a:gd name="connsiteY133" fmla="*/ 2020529 h 2227007"/>
                <a:gd name="connsiteX134" fmla="*/ 2145890 w 2875936"/>
                <a:gd name="connsiteY134" fmla="*/ 2050026 h 2227007"/>
                <a:gd name="connsiteX135" fmla="*/ 2145890 w 2875936"/>
                <a:gd name="connsiteY135" fmla="*/ 2050026 h 2227007"/>
                <a:gd name="connsiteX136" fmla="*/ 2079523 w 2875936"/>
                <a:gd name="connsiteY136" fmla="*/ 2109020 h 2227007"/>
                <a:gd name="connsiteX137" fmla="*/ 2079523 w 2875936"/>
                <a:gd name="connsiteY137" fmla="*/ 2109020 h 2227007"/>
                <a:gd name="connsiteX138" fmla="*/ 2109020 w 2875936"/>
                <a:gd name="connsiteY138" fmla="*/ 2160639 h 2227007"/>
                <a:gd name="connsiteX139" fmla="*/ 2109020 w 2875936"/>
                <a:gd name="connsiteY139" fmla="*/ 2160639 h 2227007"/>
                <a:gd name="connsiteX140" fmla="*/ 2086897 w 2875936"/>
                <a:gd name="connsiteY140" fmla="*/ 2212258 h 2227007"/>
                <a:gd name="connsiteX141" fmla="*/ 2042652 w 2875936"/>
                <a:gd name="connsiteY141" fmla="*/ 2227007 h 2227007"/>
                <a:gd name="connsiteX142" fmla="*/ 2042652 w 2875936"/>
                <a:gd name="connsiteY142" fmla="*/ 2227007 h 2227007"/>
                <a:gd name="connsiteX143" fmla="*/ 1991032 w 2875936"/>
                <a:gd name="connsiteY143" fmla="*/ 2175387 h 2227007"/>
                <a:gd name="connsiteX144" fmla="*/ 1991032 w 2875936"/>
                <a:gd name="connsiteY144" fmla="*/ 2175387 h 2227007"/>
                <a:gd name="connsiteX145" fmla="*/ 1902542 w 2875936"/>
                <a:gd name="connsiteY145" fmla="*/ 2204884 h 2227007"/>
                <a:gd name="connsiteX146" fmla="*/ 1902542 w 2875936"/>
                <a:gd name="connsiteY146" fmla="*/ 2204884 h 2227007"/>
                <a:gd name="connsiteX147" fmla="*/ 1902542 w 2875936"/>
                <a:gd name="connsiteY147" fmla="*/ 2204884 h 2227007"/>
                <a:gd name="connsiteX148" fmla="*/ 1836174 w 2875936"/>
                <a:gd name="connsiteY148" fmla="*/ 2131142 h 2227007"/>
                <a:gd name="connsiteX149" fmla="*/ 1799303 w 2875936"/>
                <a:gd name="connsiteY149" fmla="*/ 2101646 h 2227007"/>
                <a:gd name="connsiteX150" fmla="*/ 1762432 w 2875936"/>
                <a:gd name="connsiteY150" fmla="*/ 2064775 h 2227007"/>
                <a:gd name="connsiteX151" fmla="*/ 1703439 w 2875936"/>
                <a:gd name="connsiteY151" fmla="*/ 2072149 h 2227007"/>
                <a:gd name="connsiteX152" fmla="*/ 1607574 w 2875936"/>
                <a:gd name="connsiteY152" fmla="*/ 2086897 h 2227007"/>
                <a:gd name="connsiteX153" fmla="*/ 1555955 w 2875936"/>
                <a:gd name="connsiteY153" fmla="*/ 2064775 h 2227007"/>
                <a:gd name="connsiteX154" fmla="*/ 1555955 w 2875936"/>
                <a:gd name="connsiteY154" fmla="*/ 2064775 h 2227007"/>
                <a:gd name="connsiteX155" fmla="*/ 1519084 w 2875936"/>
                <a:gd name="connsiteY155" fmla="*/ 2057400 h 2227007"/>
                <a:gd name="connsiteX156" fmla="*/ 1430594 w 2875936"/>
                <a:gd name="connsiteY156" fmla="*/ 2116394 h 2227007"/>
                <a:gd name="connsiteX157" fmla="*/ 1408471 w 2875936"/>
                <a:gd name="connsiteY157" fmla="*/ 2153265 h 2227007"/>
                <a:gd name="connsiteX158" fmla="*/ 1327355 w 2875936"/>
                <a:gd name="connsiteY158" fmla="*/ 2131142 h 2227007"/>
                <a:gd name="connsiteX159" fmla="*/ 1327355 w 2875936"/>
                <a:gd name="connsiteY159" fmla="*/ 2131142 h 2227007"/>
                <a:gd name="connsiteX160" fmla="*/ 1260987 w 2875936"/>
                <a:gd name="connsiteY160" fmla="*/ 2123768 h 2227007"/>
                <a:gd name="connsiteX161" fmla="*/ 1150374 w 2875936"/>
                <a:gd name="connsiteY161" fmla="*/ 2182762 h 2227007"/>
                <a:gd name="connsiteX162" fmla="*/ 1076632 w 2875936"/>
                <a:gd name="connsiteY162" fmla="*/ 2168013 h 2227007"/>
                <a:gd name="connsiteX163" fmla="*/ 1002890 w 2875936"/>
                <a:gd name="connsiteY163" fmla="*/ 2131142 h 2227007"/>
                <a:gd name="connsiteX164" fmla="*/ 1002890 w 2875936"/>
                <a:gd name="connsiteY164" fmla="*/ 2101646 h 2227007"/>
                <a:gd name="connsiteX165" fmla="*/ 1010265 w 2875936"/>
                <a:gd name="connsiteY165" fmla="*/ 2057400 h 2227007"/>
                <a:gd name="connsiteX166" fmla="*/ 973394 w 2875936"/>
                <a:gd name="connsiteY166" fmla="*/ 2050026 h 2227007"/>
                <a:gd name="connsiteX167" fmla="*/ 936523 w 2875936"/>
                <a:gd name="connsiteY167" fmla="*/ 2072149 h 2227007"/>
                <a:gd name="connsiteX168" fmla="*/ 936523 w 2875936"/>
                <a:gd name="connsiteY168" fmla="*/ 2072149 h 2227007"/>
                <a:gd name="connsiteX169" fmla="*/ 840658 w 2875936"/>
                <a:gd name="connsiteY169" fmla="*/ 2131142 h 2227007"/>
                <a:gd name="connsiteX170" fmla="*/ 796413 w 2875936"/>
                <a:gd name="connsiteY170" fmla="*/ 2131142 h 2227007"/>
                <a:gd name="connsiteX171" fmla="*/ 774290 w 2875936"/>
                <a:gd name="connsiteY171" fmla="*/ 2064775 h 2227007"/>
                <a:gd name="connsiteX172" fmla="*/ 774290 w 2875936"/>
                <a:gd name="connsiteY172" fmla="*/ 2064775 h 2227007"/>
                <a:gd name="connsiteX173" fmla="*/ 685800 w 2875936"/>
                <a:gd name="connsiteY173" fmla="*/ 2042652 h 2227007"/>
                <a:gd name="connsiteX174" fmla="*/ 612058 w 2875936"/>
                <a:gd name="connsiteY174" fmla="*/ 2072149 h 2227007"/>
                <a:gd name="connsiteX175" fmla="*/ 612058 w 2875936"/>
                <a:gd name="connsiteY175" fmla="*/ 2072149 h 2227007"/>
                <a:gd name="connsiteX176" fmla="*/ 582561 w 2875936"/>
                <a:gd name="connsiteY176" fmla="*/ 2153265 h 2227007"/>
                <a:gd name="connsiteX0-1" fmla="*/ 442452 w 2875936"/>
                <a:gd name="connsiteY0-2" fmla="*/ 2168013 h 2227007"/>
                <a:gd name="connsiteX1-3" fmla="*/ 361336 w 2875936"/>
                <a:gd name="connsiteY1-4" fmla="*/ 2094271 h 2227007"/>
                <a:gd name="connsiteX2-5" fmla="*/ 353961 w 2875936"/>
                <a:gd name="connsiteY2-6" fmla="*/ 2072149 h 2227007"/>
                <a:gd name="connsiteX3-7" fmla="*/ 353961 w 2875936"/>
                <a:gd name="connsiteY3-8" fmla="*/ 2020529 h 2227007"/>
                <a:gd name="connsiteX4-9" fmla="*/ 346587 w 2875936"/>
                <a:gd name="connsiteY4-10" fmla="*/ 1968910 h 2227007"/>
                <a:gd name="connsiteX5-11" fmla="*/ 346587 w 2875936"/>
                <a:gd name="connsiteY5-12" fmla="*/ 1939413 h 2227007"/>
                <a:gd name="connsiteX6-13" fmla="*/ 346587 w 2875936"/>
                <a:gd name="connsiteY6-14" fmla="*/ 1939413 h 2227007"/>
                <a:gd name="connsiteX7-15" fmla="*/ 258097 w 2875936"/>
                <a:gd name="connsiteY7-16" fmla="*/ 1909917 h 2227007"/>
                <a:gd name="connsiteX8-17" fmla="*/ 213852 w 2875936"/>
                <a:gd name="connsiteY8-18" fmla="*/ 1828800 h 2227007"/>
                <a:gd name="connsiteX9-19" fmla="*/ 154858 w 2875936"/>
                <a:gd name="connsiteY9-20" fmla="*/ 1836175 h 2227007"/>
                <a:gd name="connsiteX10-21" fmla="*/ 154858 w 2875936"/>
                <a:gd name="connsiteY10-22" fmla="*/ 1836175 h 2227007"/>
                <a:gd name="connsiteX11-23" fmla="*/ 154858 w 2875936"/>
                <a:gd name="connsiteY11-24" fmla="*/ 1755058 h 2227007"/>
                <a:gd name="connsiteX12-25" fmla="*/ 184355 w 2875936"/>
                <a:gd name="connsiteY12-26" fmla="*/ 1725562 h 2227007"/>
                <a:gd name="connsiteX13-27" fmla="*/ 184355 w 2875936"/>
                <a:gd name="connsiteY13-28" fmla="*/ 1725562 h 2227007"/>
                <a:gd name="connsiteX14-29" fmla="*/ 95865 w 2875936"/>
                <a:gd name="connsiteY14-30" fmla="*/ 1614949 h 2227007"/>
                <a:gd name="connsiteX15-31" fmla="*/ 44245 w 2875936"/>
                <a:gd name="connsiteY15-32" fmla="*/ 1578078 h 2227007"/>
                <a:gd name="connsiteX16-33" fmla="*/ 29497 w 2875936"/>
                <a:gd name="connsiteY16-34" fmla="*/ 1533833 h 2227007"/>
                <a:gd name="connsiteX17-35" fmla="*/ 29497 w 2875936"/>
                <a:gd name="connsiteY17-36" fmla="*/ 1533833 h 2227007"/>
                <a:gd name="connsiteX18-37" fmla="*/ 103239 w 2875936"/>
                <a:gd name="connsiteY18-38" fmla="*/ 1496962 h 2227007"/>
                <a:gd name="connsiteX19-39" fmla="*/ 117987 w 2875936"/>
                <a:gd name="connsiteY19-40" fmla="*/ 1474839 h 2227007"/>
                <a:gd name="connsiteX20-41" fmla="*/ 117987 w 2875936"/>
                <a:gd name="connsiteY20-42" fmla="*/ 1349478 h 2227007"/>
                <a:gd name="connsiteX21-43" fmla="*/ 117987 w 2875936"/>
                <a:gd name="connsiteY21-44" fmla="*/ 1327355 h 2227007"/>
                <a:gd name="connsiteX22-45" fmla="*/ 66368 w 2875936"/>
                <a:gd name="connsiteY22-46" fmla="*/ 1290484 h 2227007"/>
                <a:gd name="connsiteX23-47" fmla="*/ 66368 w 2875936"/>
                <a:gd name="connsiteY23-48" fmla="*/ 1290484 h 2227007"/>
                <a:gd name="connsiteX24-49" fmla="*/ 0 w 2875936"/>
                <a:gd name="connsiteY24-50" fmla="*/ 1290484 h 2227007"/>
                <a:gd name="connsiteX25-51" fmla="*/ 0 w 2875936"/>
                <a:gd name="connsiteY25-52" fmla="*/ 1290484 h 2227007"/>
                <a:gd name="connsiteX26-53" fmla="*/ 36871 w 2875936"/>
                <a:gd name="connsiteY26-54" fmla="*/ 1216742 h 2227007"/>
                <a:gd name="connsiteX27-55" fmla="*/ 36871 w 2875936"/>
                <a:gd name="connsiteY27-56" fmla="*/ 1216742 h 2227007"/>
                <a:gd name="connsiteX28-57" fmla="*/ 0 w 2875936"/>
                <a:gd name="connsiteY28-58" fmla="*/ 1157749 h 2227007"/>
                <a:gd name="connsiteX29-59" fmla="*/ 29497 w 2875936"/>
                <a:gd name="connsiteY29-60" fmla="*/ 1135626 h 2227007"/>
                <a:gd name="connsiteX30-61" fmla="*/ 29497 w 2875936"/>
                <a:gd name="connsiteY30-62" fmla="*/ 1135626 h 2227007"/>
                <a:gd name="connsiteX31-63" fmla="*/ 88490 w 2875936"/>
                <a:gd name="connsiteY31-64" fmla="*/ 1069258 h 2227007"/>
                <a:gd name="connsiteX32-65" fmla="*/ 191729 w 2875936"/>
                <a:gd name="connsiteY32-66" fmla="*/ 1047136 h 2227007"/>
                <a:gd name="connsiteX33-67" fmla="*/ 258097 w 2875936"/>
                <a:gd name="connsiteY33-68" fmla="*/ 1047136 h 2227007"/>
                <a:gd name="connsiteX34-69" fmla="*/ 324465 w 2875936"/>
                <a:gd name="connsiteY34-70" fmla="*/ 995517 h 2227007"/>
                <a:gd name="connsiteX35-71" fmla="*/ 331839 w 2875936"/>
                <a:gd name="connsiteY35-72" fmla="*/ 1076633 h 2227007"/>
                <a:gd name="connsiteX36-73" fmla="*/ 368710 w 2875936"/>
                <a:gd name="connsiteY36-74" fmla="*/ 1098755 h 2227007"/>
                <a:gd name="connsiteX37-75" fmla="*/ 412955 w 2875936"/>
                <a:gd name="connsiteY37-76" fmla="*/ 1091381 h 2227007"/>
                <a:gd name="connsiteX38-77" fmla="*/ 442452 w 2875936"/>
                <a:gd name="connsiteY38-78" fmla="*/ 1076633 h 2227007"/>
                <a:gd name="connsiteX39-79" fmla="*/ 442452 w 2875936"/>
                <a:gd name="connsiteY39-80" fmla="*/ 1076633 h 2227007"/>
                <a:gd name="connsiteX40-81" fmla="*/ 464574 w 2875936"/>
                <a:gd name="connsiteY40-82" fmla="*/ 1017639 h 2227007"/>
                <a:gd name="connsiteX41-83" fmla="*/ 538316 w 2875936"/>
                <a:gd name="connsiteY41-84" fmla="*/ 1032387 h 2227007"/>
                <a:gd name="connsiteX42-85" fmla="*/ 575187 w 2875936"/>
                <a:gd name="connsiteY42-86" fmla="*/ 1002891 h 2227007"/>
                <a:gd name="connsiteX43-87" fmla="*/ 575187 w 2875936"/>
                <a:gd name="connsiteY43-88" fmla="*/ 1002891 h 2227007"/>
                <a:gd name="connsiteX44-89" fmla="*/ 575187 w 2875936"/>
                <a:gd name="connsiteY44-90" fmla="*/ 1002891 h 2227007"/>
                <a:gd name="connsiteX45-91" fmla="*/ 619432 w 2875936"/>
                <a:gd name="connsiteY45-92" fmla="*/ 973394 h 2227007"/>
                <a:gd name="connsiteX46-93" fmla="*/ 656303 w 2875936"/>
                <a:gd name="connsiteY46-94" fmla="*/ 995517 h 2227007"/>
                <a:gd name="connsiteX47-95" fmla="*/ 663678 w 2875936"/>
                <a:gd name="connsiteY47-96" fmla="*/ 1010265 h 2227007"/>
                <a:gd name="connsiteX48-97" fmla="*/ 730045 w 2875936"/>
                <a:gd name="connsiteY48-98" fmla="*/ 995517 h 2227007"/>
                <a:gd name="connsiteX49-99" fmla="*/ 833284 w 2875936"/>
                <a:gd name="connsiteY49-100" fmla="*/ 988142 h 2227007"/>
                <a:gd name="connsiteX50-101" fmla="*/ 936523 w 2875936"/>
                <a:gd name="connsiteY50-102" fmla="*/ 892278 h 2227007"/>
                <a:gd name="connsiteX51-103" fmla="*/ 966020 w 2875936"/>
                <a:gd name="connsiteY51-104" fmla="*/ 833284 h 2227007"/>
                <a:gd name="connsiteX52-105" fmla="*/ 966020 w 2875936"/>
                <a:gd name="connsiteY52-106" fmla="*/ 833284 h 2227007"/>
                <a:gd name="connsiteX53-107" fmla="*/ 966020 w 2875936"/>
                <a:gd name="connsiteY53-108" fmla="*/ 774291 h 2227007"/>
                <a:gd name="connsiteX54-109" fmla="*/ 1047136 w 2875936"/>
                <a:gd name="connsiteY54-110" fmla="*/ 744794 h 2227007"/>
                <a:gd name="connsiteX55-111" fmla="*/ 1061884 w 2875936"/>
                <a:gd name="connsiteY55-112" fmla="*/ 656304 h 2227007"/>
                <a:gd name="connsiteX56-113" fmla="*/ 1061884 w 2875936"/>
                <a:gd name="connsiteY56-114" fmla="*/ 656304 h 2227007"/>
                <a:gd name="connsiteX57-115" fmla="*/ 1025013 w 2875936"/>
                <a:gd name="connsiteY57-116" fmla="*/ 589936 h 2227007"/>
                <a:gd name="connsiteX58-117" fmla="*/ 1061884 w 2875936"/>
                <a:gd name="connsiteY58-118" fmla="*/ 516194 h 2227007"/>
                <a:gd name="connsiteX59-119" fmla="*/ 1061884 w 2875936"/>
                <a:gd name="connsiteY59-120" fmla="*/ 516194 h 2227007"/>
                <a:gd name="connsiteX60-121" fmla="*/ 1017639 w 2875936"/>
                <a:gd name="connsiteY60-122" fmla="*/ 457200 h 2227007"/>
                <a:gd name="connsiteX61-123" fmla="*/ 1312607 w 2875936"/>
                <a:gd name="connsiteY61-124" fmla="*/ 508820 h 2227007"/>
                <a:gd name="connsiteX62-125" fmla="*/ 1349478 w 2875936"/>
                <a:gd name="connsiteY62-126" fmla="*/ 494071 h 2227007"/>
                <a:gd name="connsiteX63-127" fmla="*/ 1334729 w 2875936"/>
                <a:gd name="connsiteY63-128" fmla="*/ 427704 h 2227007"/>
                <a:gd name="connsiteX64-129" fmla="*/ 1334729 w 2875936"/>
                <a:gd name="connsiteY64-130" fmla="*/ 405581 h 2227007"/>
                <a:gd name="connsiteX65-131" fmla="*/ 1401097 w 2875936"/>
                <a:gd name="connsiteY65-132" fmla="*/ 353962 h 2227007"/>
                <a:gd name="connsiteX66-133" fmla="*/ 1460090 w 2875936"/>
                <a:gd name="connsiteY66-134" fmla="*/ 206478 h 2227007"/>
                <a:gd name="connsiteX67-135" fmla="*/ 1555955 w 2875936"/>
                <a:gd name="connsiteY67-136" fmla="*/ 250723 h 2227007"/>
                <a:gd name="connsiteX68-137" fmla="*/ 1629697 w 2875936"/>
                <a:gd name="connsiteY68-138" fmla="*/ 294968 h 2227007"/>
                <a:gd name="connsiteX69-139" fmla="*/ 1718187 w 2875936"/>
                <a:gd name="connsiteY69-140" fmla="*/ 294968 h 2227007"/>
                <a:gd name="connsiteX70-141" fmla="*/ 1718187 w 2875936"/>
                <a:gd name="connsiteY70-142" fmla="*/ 294968 h 2227007"/>
                <a:gd name="connsiteX71-143" fmla="*/ 1791929 w 2875936"/>
                <a:gd name="connsiteY71-144" fmla="*/ 250723 h 2227007"/>
                <a:gd name="connsiteX72-145" fmla="*/ 1791929 w 2875936"/>
                <a:gd name="connsiteY72-146" fmla="*/ 250723 h 2227007"/>
                <a:gd name="connsiteX73-147" fmla="*/ 1769807 w 2875936"/>
                <a:gd name="connsiteY73-148" fmla="*/ 154858 h 2227007"/>
                <a:gd name="connsiteX74-149" fmla="*/ 1769807 w 2875936"/>
                <a:gd name="connsiteY74-150" fmla="*/ 154858 h 2227007"/>
                <a:gd name="connsiteX75-151" fmla="*/ 1828800 w 2875936"/>
                <a:gd name="connsiteY75-152" fmla="*/ 88491 h 2227007"/>
                <a:gd name="connsiteX76-153" fmla="*/ 1902542 w 2875936"/>
                <a:gd name="connsiteY76-154" fmla="*/ 73742 h 2227007"/>
                <a:gd name="connsiteX77-155" fmla="*/ 1902542 w 2875936"/>
                <a:gd name="connsiteY77-156" fmla="*/ 73742 h 2227007"/>
                <a:gd name="connsiteX78-157" fmla="*/ 1976284 w 2875936"/>
                <a:gd name="connsiteY78-158" fmla="*/ 51620 h 2227007"/>
                <a:gd name="connsiteX79-159" fmla="*/ 1976284 w 2875936"/>
                <a:gd name="connsiteY79-160" fmla="*/ 7375 h 2227007"/>
                <a:gd name="connsiteX80-161" fmla="*/ 2027903 w 2875936"/>
                <a:gd name="connsiteY80-162" fmla="*/ 0 h 2227007"/>
                <a:gd name="connsiteX81-163" fmla="*/ 2072149 w 2875936"/>
                <a:gd name="connsiteY81-164" fmla="*/ 7375 h 2227007"/>
                <a:gd name="connsiteX82-165" fmla="*/ 2072149 w 2875936"/>
                <a:gd name="connsiteY82-166" fmla="*/ 7375 h 2227007"/>
                <a:gd name="connsiteX83-167" fmla="*/ 2086897 w 2875936"/>
                <a:gd name="connsiteY83-168" fmla="*/ 51620 h 2227007"/>
                <a:gd name="connsiteX84-169" fmla="*/ 2057400 w 2875936"/>
                <a:gd name="connsiteY84-170" fmla="*/ 66368 h 2227007"/>
                <a:gd name="connsiteX85-171" fmla="*/ 2138516 w 2875936"/>
                <a:gd name="connsiteY85-172" fmla="*/ 191729 h 2227007"/>
                <a:gd name="connsiteX86-173" fmla="*/ 2256503 w 2875936"/>
                <a:gd name="connsiteY86-174" fmla="*/ 206478 h 2227007"/>
                <a:gd name="connsiteX87-175" fmla="*/ 2293374 w 2875936"/>
                <a:gd name="connsiteY87-176" fmla="*/ 287594 h 2227007"/>
                <a:gd name="connsiteX88-177" fmla="*/ 2293374 w 2875936"/>
                <a:gd name="connsiteY88-178" fmla="*/ 339213 h 2227007"/>
                <a:gd name="connsiteX89-179" fmla="*/ 2352368 w 2875936"/>
                <a:gd name="connsiteY89-180" fmla="*/ 442452 h 2227007"/>
                <a:gd name="connsiteX90-181" fmla="*/ 2330245 w 2875936"/>
                <a:gd name="connsiteY90-182" fmla="*/ 545691 h 2227007"/>
                <a:gd name="connsiteX91-183" fmla="*/ 2330245 w 2875936"/>
                <a:gd name="connsiteY91-184" fmla="*/ 545691 h 2227007"/>
                <a:gd name="connsiteX92-185" fmla="*/ 2278626 w 2875936"/>
                <a:gd name="connsiteY92-186" fmla="*/ 545691 h 2227007"/>
                <a:gd name="connsiteX93-187" fmla="*/ 2278626 w 2875936"/>
                <a:gd name="connsiteY93-188" fmla="*/ 634181 h 2227007"/>
                <a:gd name="connsiteX94-189" fmla="*/ 2286000 w 2875936"/>
                <a:gd name="connsiteY94-190" fmla="*/ 715297 h 2227007"/>
                <a:gd name="connsiteX95-191" fmla="*/ 2367116 w 2875936"/>
                <a:gd name="connsiteY95-192" fmla="*/ 722671 h 2227007"/>
                <a:gd name="connsiteX96-193" fmla="*/ 2448232 w 2875936"/>
                <a:gd name="connsiteY96-194" fmla="*/ 752168 h 2227007"/>
                <a:gd name="connsiteX97-195" fmla="*/ 2551471 w 2875936"/>
                <a:gd name="connsiteY97-196" fmla="*/ 774291 h 2227007"/>
                <a:gd name="connsiteX98-197" fmla="*/ 2573594 w 2875936"/>
                <a:gd name="connsiteY98-198" fmla="*/ 752168 h 2227007"/>
                <a:gd name="connsiteX99-199" fmla="*/ 2691581 w 2875936"/>
                <a:gd name="connsiteY99-200" fmla="*/ 855407 h 2227007"/>
                <a:gd name="connsiteX100-201" fmla="*/ 2743200 w 2875936"/>
                <a:gd name="connsiteY100-202" fmla="*/ 907026 h 2227007"/>
                <a:gd name="connsiteX101-203" fmla="*/ 2743200 w 2875936"/>
                <a:gd name="connsiteY101-204" fmla="*/ 907026 h 2227007"/>
                <a:gd name="connsiteX102-205" fmla="*/ 2809568 w 2875936"/>
                <a:gd name="connsiteY102-206" fmla="*/ 899652 h 2227007"/>
                <a:gd name="connsiteX103-207" fmla="*/ 2794820 w 2875936"/>
                <a:gd name="connsiteY103-208" fmla="*/ 1010265 h 2227007"/>
                <a:gd name="connsiteX104-209" fmla="*/ 2868561 w 2875936"/>
                <a:gd name="connsiteY104-210" fmla="*/ 1069258 h 2227007"/>
                <a:gd name="connsiteX105-211" fmla="*/ 2853813 w 2875936"/>
                <a:gd name="connsiteY105-212" fmla="*/ 1120878 h 2227007"/>
                <a:gd name="connsiteX106-213" fmla="*/ 2875936 w 2875936"/>
                <a:gd name="connsiteY106-214" fmla="*/ 1165123 h 2227007"/>
                <a:gd name="connsiteX107-215" fmla="*/ 2839065 w 2875936"/>
                <a:gd name="connsiteY107-216" fmla="*/ 1201994 h 2227007"/>
                <a:gd name="connsiteX108-217" fmla="*/ 2839065 w 2875936"/>
                <a:gd name="connsiteY108-218" fmla="*/ 1201994 h 2227007"/>
                <a:gd name="connsiteX109-219" fmla="*/ 2831690 w 2875936"/>
                <a:gd name="connsiteY109-220" fmla="*/ 1290484 h 2227007"/>
                <a:gd name="connsiteX110-221" fmla="*/ 2861187 w 2875936"/>
                <a:gd name="connsiteY110-222" fmla="*/ 1312607 h 2227007"/>
                <a:gd name="connsiteX111-223" fmla="*/ 2765323 w 2875936"/>
                <a:gd name="connsiteY111-224" fmla="*/ 1334729 h 2227007"/>
                <a:gd name="connsiteX112-225" fmla="*/ 2669458 w 2875936"/>
                <a:gd name="connsiteY112-226" fmla="*/ 1334729 h 2227007"/>
                <a:gd name="connsiteX113-227" fmla="*/ 2669458 w 2875936"/>
                <a:gd name="connsiteY113-228" fmla="*/ 1334729 h 2227007"/>
                <a:gd name="connsiteX114-229" fmla="*/ 2617839 w 2875936"/>
                <a:gd name="connsiteY114-230" fmla="*/ 1401097 h 2227007"/>
                <a:gd name="connsiteX115-231" fmla="*/ 2580968 w 2875936"/>
                <a:gd name="connsiteY115-232" fmla="*/ 1430594 h 2227007"/>
                <a:gd name="connsiteX116-233" fmla="*/ 2551471 w 2875936"/>
                <a:gd name="connsiteY116-234" fmla="*/ 1474839 h 2227007"/>
                <a:gd name="connsiteX117-235" fmla="*/ 2551471 w 2875936"/>
                <a:gd name="connsiteY117-236" fmla="*/ 1474839 h 2227007"/>
                <a:gd name="connsiteX118-237" fmla="*/ 2551471 w 2875936"/>
                <a:gd name="connsiteY118-238" fmla="*/ 1474839 h 2227007"/>
                <a:gd name="connsiteX119-239" fmla="*/ 2426110 w 2875936"/>
                <a:gd name="connsiteY119-240" fmla="*/ 1541207 h 2227007"/>
                <a:gd name="connsiteX120-241" fmla="*/ 2403987 w 2875936"/>
                <a:gd name="connsiteY120-242" fmla="*/ 1592826 h 2227007"/>
                <a:gd name="connsiteX121-243" fmla="*/ 2396613 w 2875936"/>
                <a:gd name="connsiteY121-244" fmla="*/ 1637071 h 2227007"/>
                <a:gd name="connsiteX122-245" fmla="*/ 2396613 w 2875936"/>
                <a:gd name="connsiteY122-246" fmla="*/ 1637071 h 2227007"/>
                <a:gd name="connsiteX123-247" fmla="*/ 2411361 w 2875936"/>
                <a:gd name="connsiteY123-248" fmla="*/ 1725562 h 2227007"/>
                <a:gd name="connsiteX124-249" fmla="*/ 2330245 w 2875936"/>
                <a:gd name="connsiteY124-250" fmla="*/ 1732936 h 2227007"/>
                <a:gd name="connsiteX125-251" fmla="*/ 2330245 w 2875936"/>
                <a:gd name="connsiteY125-252" fmla="*/ 1732936 h 2227007"/>
                <a:gd name="connsiteX126-253" fmla="*/ 2256503 w 2875936"/>
                <a:gd name="connsiteY126-254" fmla="*/ 1777181 h 2227007"/>
                <a:gd name="connsiteX127-255" fmla="*/ 2050026 w 2875936"/>
                <a:gd name="connsiteY127-256" fmla="*/ 1784555 h 2227007"/>
                <a:gd name="connsiteX128-257" fmla="*/ 2035278 w 2875936"/>
                <a:gd name="connsiteY128-258" fmla="*/ 1814052 h 2227007"/>
                <a:gd name="connsiteX129-259" fmla="*/ 2050026 w 2875936"/>
                <a:gd name="connsiteY129-260" fmla="*/ 1850923 h 2227007"/>
                <a:gd name="connsiteX130-261" fmla="*/ 2050026 w 2875936"/>
                <a:gd name="connsiteY130-262" fmla="*/ 1850923 h 2227007"/>
                <a:gd name="connsiteX131-263" fmla="*/ 2079523 w 2875936"/>
                <a:gd name="connsiteY131-264" fmla="*/ 1932039 h 2227007"/>
                <a:gd name="connsiteX132-265" fmla="*/ 2145890 w 2875936"/>
                <a:gd name="connsiteY132-266" fmla="*/ 2005781 h 2227007"/>
                <a:gd name="connsiteX133-267" fmla="*/ 2145890 w 2875936"/>
                <a:gd name="connsiteY133-268" fmla="*/ 2020529 h 2227007"/>
                <a:gd name="connsiteX134-269" fmla="*/ 2145890 w 2875936"/>
                <a:gd name="connsiteY134-270" fmla="*/ 2050026 h 2227007"/>
                <a:gd name="connsiteX135-271" fmla="*/ 2145890 w 2875936"/>
                <a:gd name="connsiteY135-272" fmla="*/ 2050026 h 2227007"/>
                <a:gd name="connsiteX136-273" fmla="*/ 2079523 w 2875936"/>
                <a:gd name="connsiteY136-274" fmla="*/ 2109020 h 2227007"/>
                <a:gd name="connsiteX137-275" fmla="*/ 2079523 w 2875936"/>
                <a:gd name="connsiteY137-276" fmla="*/ 2109020 h 2227007"/>
                <a:gd name="connsiteX138-277" fmla="*/ 2109020 w 2875936"/>
                <a:gd name="connsiteY138-278" fmla="*/ 2160639 h 2227007"/>
                <a:gd name="connsiteX139-279" fmla="*/ 2109020 w 2875936"/>
                <a:gd name="connsiteY139-280" fmla="*/ 2160639 h 2227007"/>
                <a:gd name="connsiteX140-281" fmla="*/ 2086897 w 2875936"/>
                <a:gd name="connsiteY140-282" fmla="*/ 2212258 h 2227007"/>
                <a:gd name="connsiteX141-283" fmla="*/ 2042652 w 2875936"/>
                <a:gd name="connsiteY141-284" fmla="*/ 2227007 h 2227007"/>
                <a:gd name="connsiteX142-285" fmla="*/ 2042652 w 2875936"/>
                <a:gd name="connsiteY142-286" fmla="*/ 2227007 h 2227007"/>
                <a:gd name="connsiteX143-287" fmla="*/ 1991032 w 2875936"/>
                <a:gd name="connsiteY143-288" fmla="*/ 2175387 h 2227007"/>
                <a:gd name="connsiteX144-289" fmla="*/ 1991032 w 2875936"/>
                <a:gd name="connsiteY144-290" fmla="*/ 2175387 h 2227007"/>
                <a:gd name="connsiteX145-291" fmla="*/ 1902542 w 2875936"/>
                <a:gd name="connsiteY145-292" fmla="*/ 2204884 h 2227007"/>
                <a:gd name="connsiteX146-293" fmla="*/ 1902542 w 2875936"/>
                <a:gd name="connsiteY146-294" fmla="*/ 2204884 h 2227007"/>
                <a:gd name="connsiteX147-295" fmla="*/ 1902542 w 2875936"/>
                <a:gd name="connsiteY147-296" fmla="*/ 2204884 h 2227007"/>
                <a:gd name="connsiteX148-297" fmla="*/ 1836174 w 2875936"/>
                <a:gd name="connsiteY148-298" fmla="*/ 2131142 h 2227007"/>
                <a:gd name="connsiteX149-299" fmla="*/ 1799303 w 2875936"/>
                <a:gd name="connsiteY149-300" fmla="*/ 2101646 h 2227007"/>
                <a:gd name="connsiteX150-301" fmla="*/ 1762432 w 2875936"/>
                <a:gd name="connsiteY150-302" fmla="*/ 2064775 h 2227007"/>
                <a:gd name="connsiteX151-303" fmla="*/ 1703439 w 2875936"/>
                <a:gd name="connsiteY151-304" fmla="*/ 2072149 h 2227007"/>
                <a:gd name="connsiteX152-305" fmla="*/ 1607574 w 2875936"/>
                <a:gd name="connsiteY152-306" fmla="*/ 2086897 h 2227007"/>
                <a:gd name="connsiteX153-307" fmla="*/ 1555955 w 2875936"/>
                <a:gd name="connsiteY153-308" fmla="*/ 2064775 h 2227007"/>
                <a:gd name="connsiteX154-309" fmla="*/ 1555955 w 2875936"/>
                <a:gd name="connsiteY154-310" fmla="*/ 2064775 h 2227007"/>
                <a:gd name="connsiteX155-311" fmla="*/ 1519084 w 2875936"/>
                <a:gd name="connsiteY155-312" fmla="*/ 2057400 h 2227007"/>
                <a:gd name="connsiteX156-313" fmla="*/ 1430594 w 2875936"/>
                <a:gd name="connsiteY156-314" fmla="*/ 2116394 h 2227007"/>
                <a:gd name="connsiteX157-315" fmla="*/ 1408471 w 2875936"/>
                <a:gd name="connsiteY157-316" fmla="*/ 2153265 h 2227007"/>
                <a:gd name="connsiteX158-317" fmla="*/ 1327355 w 2875936"/>
                <a:gd name="connsiteY158-318" fmla="*/ 2131142 h 2227007"/>
                <a:gd name="connsiteX159-319" fmla="*/ 1327355 w 2875936"/>
                <a:gd name="connsiteY159-320" fmla="*/ 2131142 h 2227007"/>
                <a:gd name="connsiteX160-321" fmla="*/ 1260987 w 2875936"/>
                <a:gd name="connsiteY160-322" fmla="*/ 2123768 h 2227007"/>
                <a:gd name="connsiteX161-323" fmla="*/ 1150374 w 2875936"/>
                <a:gd name="connsiteY161-324" fmla="*/ 2182762 h 2227007"/>
                <a:gd name="connsiteX162-325" fmla="*/ 1076632 w 2875936"/>
                <a:gd name="connsiteY162-326" fmla="*/ 2168013 h 2227007"/>
                <a:gd name="connsiteX163-327" fmla="*/ 1002890 w 2875936"/>
                <a:gd name="connsiteY163-328" fmla="*/ 2131142 h 2227007"/>
                <a:gd name="connsiteX164-329" fmla="*/ 1002890 w 2875936"/>
                <a:gd name="connsiteY164-330" fmla="*/ 2101646 h 2227007"/>
                <a:gd name="connsiteX165-331" fmla="*/ 1010265 w 2875936"/>
                <a:gd name="connsiteY165-332" fmla="*/ 2057400 h 2227007"/>
                <a:gd name="connsiteX166-333" fmla="*/ 973394 w 2875936"/>
                <a:gd name="connsiteY166-334" fmla="*/ 2050026 h 2227007"/>
                <a:gd name="connsiteX167-335" fmla="*/ 936523 w 2875936"/>
                <a:gd name="connsiteY167-336" fmla="*/ 2072149 h 2227007"/>
                <a:gd name="connsiteX168-337" fmla="*/ 936523 w 2875936"/>
                <a:gd name="connsiteY168-338" fmla="*/ 2072149 h 2227007"/>
                <a:gd name="connsiteX169-339" fmla="*/ 840658 w 2875936"/>
                <a:gd name="connsiteY169-340" fmla="*/ 2131142 h 2227007"/>
                <a:gd name="connsiteX170-341" fmla="*/ 796413 w 2875936"/>
                <a:gd name="connsiteY170-342" fmla="*/ 2131142 h 2227007"/>
                <a:gd name="connsiteX171-343" fmla="*/ 774290 w 2875936"/>
                <a:gd name="connsiteY171-344" fmla="*/ 2064775 h 2227007"/>
                <a:gd name="connsiteX172-345" fmla="*/ 774290 w 2875936"/>
                <a:gd name="connsiteY172-346" fmla="*/ 2064775 h 2227007"/>
                <a:gd name="connsiteX173-347" fmla="*/ 685800 w 2875936"/>
                <a:gd name="connsiteY173-348" fmla="*/ 2042652 h 2227007"/>
                <a:gd name="connsiteX174-349" fmla="*/ 612058 w 2875936"/>
                <a:gd name="connsiteY174-350" fmla="*/ 2072149 h 2227007"/>
                <a:gd name="connsiteX175-351" fmla="*/ 612058 w 2875936"/>
                <a:gd name="connsiteY175-352" fmla="*/ 2072149 h 2227007"/>
                <a:gd name="connsiteX176-353" fmla="*/ 435078 w 2875936"/>
                <a:gd name="connsiteY176-354" fmla="*/ 2168013 h 2227007"/>
                <a:gd name="connsiteX0-355" fmla="*/ 442452 w 2875936"/>
                <a:gd name="connsiteY0-356" fmla="*/ 2168013 h 2227007"/>
                <a:gd name="connsiteX1-357" fmla="*/ 361336 w 2875936"/>
                <a:gd name="connsiteY1-358" fmla="*/ 2094271 h 2227007"/>
                <a:gd name="connsiteX2-359" fmla="*/ 353961 w 2875936"/>
                <a:gd name="connsiteY2-360" fmla="*/ 2072149 h 2227007"/>
                <a:gd name="connsiteX3-361" fmla="*/ 353961 w 2875936"/>
                <a:gd name="connsiteY3-362" fmla="*/ 2020529 h 2227007"/>
                <a:gd name="connsiteX4-363" fmla="*/ 346587 w 2875936"/>
                <a:gd name="connsiteY4-364" fmla="*/ 1968910 h 2227007"/>
                <a:gd name="connsiteX5-365" fmla="*/ 346587 w 2875936"/>
                <a:gd name="connsiteY5-366" fmla="*/ 1939413 h 2227007"/>
                <a:gd name="connsiteX6-367" fmla="*/ 346587 w 2875936"/>
                <a:gd name="connsiteY6-368" fmla="*/ 1939413 h 2227007"/>
                <a:gd name="connsiteX7-369" fmla="*/ 258097 w 2875936"/>
                <a:gd name="connsiteY7-370" fmla="*/ 1909917 h 2227007"/>
                <a:gd name="connsiteX8-371" fmla="*/ 213852 w 2875936"/>
                <a:gd name="connsiteY8-372" fmla="*/ 1828800 h 2227007"/>
                <a:gd name="connsiteX9-373" fmla="*/ 154858 w 2875936"/>
                <a:gd name="connsiteY9-374" fmla="*/ 1836175 h 2227007"/>
                <a:gd name="connsiteX10-375" fmla="*/ 154858 w 2875936"/>
                <a:gd name="connsiteY10-376" fmla="*/ 1836175 h 2227007"/>
                <a:gd name="connsiteX11-377" fmla="*/ 154858 w 2875936"/>
                <a:gd name="connsiteY11-378" fmla="*/ 1755058 h 2227007"/>
                <a:gd name="connsiteX12-379" fmla="*/ 184355 w 2875936"/>
                <a:gd name="connsiteY12-380" fmla="*/ 1725562 h 2227007"/>
                <a:gd name="connsiteX13-381" fmla="*/ 184355 w 2875936"/>
                <a:gd name="connsiteY13-382" fmla="*/ 1725562 h 2227007"/>
                <a:gd name="connsiteX14-383" fmla="*/ 95865 w 2875936"/>
                <a:gd name="connsiteY14-384" fmla="*/ 1614949 h 2227007"/>
                <a:gd name="connsiteX15-385" fmla="*/ 44245 w 2875936"/>
                <a:gd name="connsiteY15-386" fmla="*/ 1578078 h 2227007"/>
                <a:gd name="connsiteX16-387" fmla="*/ 29497 w 2875936"/>
                <a:gd name="connsiteY16-388" fmla="*/ 1533833 h 2227007"/>
                <a:gd name="connsiteX17-389" fmla="*/ 29497 w 2875936"/>
                <a:gd name="connsiteY17-390" fmla="*/ 1533833 h 2227007"/>
                <a:gd name="connsiteX18-391" fmla="*/ 103239 w 2875936"/>
                <a:gd name="connsiteY18-392" fmla="*/ 1496962 h 2227007"/>
                <a:gd name="connsiteX19-393" fmla="*/ 117987 w 2875936"/>
                <a:gd name="connsiteY19-394" fmla="*/ 1474839 h 2227007"/>
                <a:gd name="connsiteX20-395" fmla="*/ 117987 w 2875936"/>
                <a:gd name="connsiteY20-396" fmla="*/ 1349478 h 2227007"/>
                <a:gd name="connsiteX21-397" fmla="*/ 117987 w 2875936"/>
                <a:gd name="connsiteY21-398" fmla="*/ 1327355 h 2227007"/>
                <a:gd name="connsiteX22-399" fmla="*/ 66368 w 2875936"/>
                <a:gd name="connsiteY22-400" fmla="*/ 1290484 h 2227007"/>
                <a:gd name="connsiteX23-401" fmla="*/ 66368 w 2875936"/>
                <a:gd name="connsiteY23-402" fmla="*/ 1290484 h 2227007"/>
                <a:gd name="connsiteX24-403" fmla="*/ 0 w 2875936"/>
                <a:gd name="connsiteY24-404" fmla="*/ 1290484 h 2227007"/>
                <a:gd name="connsiteX25-405" fmla="*/ 0 w 2875936"/>
                <a:gd name="connsiteY25-406" fmla="*/ 1290484 h 2227007"/>
                <a:gd name="connsiteX26-407" fmla="*/ 36871 w 2875936"/>
                <a:gd name="connsiteY26-408" fmla="*/ 1216742 h 2227007"/>
                <a:gd name="connsiteX27-409" fmla="*/ 36871 w 2875936"/>
                <a:gd name="connsiteY27-410" fmla="*/ 1216742 h 2227007"/>
                <a:gd name="connsiteX28-411" fmla="*/ 0 w 2875936"/>
                <a:gd name="connsiteY28-412" fmla="*/ 1157749 h 2227007"/>
                <a:gd name="connsiteX29-413" fmla="*/ 29497 w 2875936"/>
                <a:gd name="connsiteY29-414" fmla="*/ 1135626 h 2227007"/>
                <a:gd name="connsiteX30-415" fmla="*/ 29497 w 2875936"/>
                <a:gd name="connsiteY30-416" fmla="*/ 1135626 h 2227007"/>
                <a:gd name="connsiteX31-417" fmla="*/ 88490 w 2875936"/>
                <a:gd name="connsiteY31-418" fmla="*/ 1069258 h 2227007"/>
                <a:gd name="connsiteX32-419" fmla="*/ 191729 w 2875936"/>
                <a:gd name="connsiteY32-420" fmla="*/ 1047136 h 2227007"/>
                <a:gd name="connsiteX33-421" fmla="*/ 258097 w 2875936"/>
                <a:gd name="connsiteY33-422" fmla="*/ 1047136 h 2227007"/>
                <a:gd name="connsiteX34-423" fmla="*/ 324465 w 2875936"/>
                <a:gd name="connsiteY34-424" fmla="*/ 995517 h 2227007"/>
                <a:gd name="connsiteX35-425" fmla="*/ 331839 w 2875936"/>
                <a:gd name="connsiteY35-426" fmla="*/ 1076633 h 2227007"/>
                <a:gd name="connsiteX36-427" fmla="*/ 368710 w 2875936"/>
                <a:gd name="connsiteY36-428" fmla="*/ 1098755 h 2227007"/>
                <a:gd name="connsiteX37-429" fmla="*/ 412955 w 2875936"/>
                <a:gd name="connsiteY37-430" fmla="*/ 1091381 h 2227007"/>
                <a:gd name="connsiteX38-431" fmla="*/ 442452 w 2875936"/>
                <a:gd name="connsiteY38-432" fmla="*/ 1076633 h 2227007"/>
                <a:gd name="connsiteX39-433" fmla="*/ 442452 w 2875936"/>
                <a:gd name="connsiteY39-434" fmla="*/ 1076633 h 2227007"/>
                <a:gd name="connsiteX40-435" fmla="*/ 464574 w 2875936"/>
                <a:gd name="connsiteY40-436" fmla="*/ 1017639 h 2227007"/>
                <a:gd name="connsiteX41-437" fmla="*/ 538316 w 2875936"/>
                <a:gd name="connsiteY41-438" fmla="*/ 1032387 h 2227007"/>
                <a:gd name="connsiteX42-439" fmla="*/ 575187 w 2875936"/>
                <a:gd name="connsiteY42-440" fmla="*/ 1002891 h 2227007"/>
                <a:gd name="connsiteX43-441" fmla="*/ 575187 w 2875936"/>
                <a:gd name="connsiteY43-442" fmla="*/ 1002891 h 2227007"/>
                <a:gd name="connsiteX44-443" fmla="*/ 575187 w 2875936"/>
                <a:gd name="connsiteY44-444" fmla="*/ 1002891 h 2227007"/>
                <a:gd name="connsiteX45-445" fmla="*/ 619432 w 2875936"/>
                <a:gd name="connsiteY45-446" fmla="*/ 973394 h 2227007"/>
                <a:gd name="connsiteX46-447" fmla="*/ 656303 w 2875936"/>
                <a:gd name="connsiteY46-448" fmla="*/ 995517 h 2227007"/>
                <a:gd name="connsiteX47-449" fmla="*/ 663678 w 2875936"/>
                <a:gd name="connsiteY47-450" fmla="*/ 1010265 h 2227007"/>
                <a:gd name="connsiteX48-451" fmla="*/ 730045 w 2875936"/>
                <a:gd name="connsiteY48-452" fmla="*/ 995517 h 2227007"/>
                <a:gd name="connsiteX49-453" fmla="*/ 833284 w 2875936"/>
                <a:gd name="connsiteY49-454" fmla="*/ 988142 h 2227007"/>
                <a:gd name="connsiteX50-455" fmla="*/ 936523 w 2875936"/>
                <a:gd name="connsiteY50-456" fmla="*/ 892278 h 2227007"/>
                <a:gd name="connsiteX51-457" fmla="*/ 966020 w 2875936"/>
                <a:gd name="connsiteY51-458" fmla="*/ 833284 h 2227007"/>
                <a:gd name="connsiteX52-459" fmla="*/ 966020 w 2875936"/>
                <a:gd name="connsiteY52-460" fmla="*/ 833284 h 2227007"/>
                <a:gd name="connsiteX53-461" fmla="*/ 966020 w 2875936"/>
                <a:gd name="connsiteY53-462" fmla="*/ 774291 h 2227007"/>
                <a:gd name="connsiteX54-463" fmla="*/ 1047136 w 2875936"/>
                <a:gd name="connsiteY54-464" fmla="*/ 744794 h 2227007"/>
                <a:gd name="connsiteX55-465" fmla="*/ 1061884 w 2875936"/>
                <a:gd name="connsiteY55-466" fmla="*/ 656304 h 2227007"/>
                <a:gd name="connsiteX56-467" fmla="*/ 1061884 w 2875936"/>
                <a:gd name="connsiteY56-468" fmla="*/ 656304 h 2227007"/>
                <a:gd name="connsiteX57-469" fmla="*/ 1025013 w 2875936"/>
                <a:gd name="connsiteY57-470" fmla="*/ 589936 h 2227007"/>
                <a:gd name="connsiteX58-471" fmla="*/ 1061884 w 2875936"/>
                <a:gd name="connsiteY58-472" fmla="*/ 516194 h 2227007"/>
                <a:gd name="connsiteX59-473" fmla="*/ 1061884 w 2875936"/>
                <a:gd name="connsiteY59-474" fmla="*/ 516194 h 2227007"/>
                <a:gd name="connsiteX60-475" fmla="*/ 1017639 w 2875936"/>
                <a:gd name="connsiteY60-476" fmla="*/ 457200 h 2227007"/>
                <a:gd name="connsiteX61-477" fmla="*/ 1312607 w 2875936"/>
                <a:gd name="connsiteY61-478" fmla="*/ 508820 h 2227007"/>
                <a:gd name="connsiteX62-479" fmla="*/ 1349478 w 2875936"/>
                <a:gd name="connsiteY62-480" fmla="*/ 494071 h 2227007"/>
                <a:gd name="connsiteX63-481" fmla="*/ 1334729 w 2875936"/>
                <a:gd name="connsiteY63-482" fmla="*/ 427704 h 2227007"/>
                <a:gd name="connsiteX64-483" fmla="*/ 1334729 w 2875936"/>
                <a:gd name="connsiteY64-484" fmla="*/ 405581 h 2227007"/>
                <a:gd name="connsiteX65-485" fmla="*/ 1401097 w 2875936"/>
                <a:gd name="connsiteY65-486" fmla="*/ 353962 h 2227007"/>
                <a:gd name="connsiteX66-487" fmla="*/ 1460090 w 2875936"/>
                <a:gd name="connsiteY66-488" fmla="*/ 206478 h 2227007"/>
                <a:gd name="connsiteX67-489" fmla="*/ 1555955 w 2875936"/>
                <a:gd name="connsiteY67-490" fmla="*/ 250723 h 2227007"/>
                <a:gd name="connsiteX68-491" fmla="*/ 1629697 w 2875936"/>
                <a:gd name="connsiteY68-492" fmla="*/ 294968 h 2227007"/>
                <a:gd name="connsiteX69-493" fmla="*/ 1718187 w 2875936"/>
                <a:gd name="connsiteY69-494" fmla="*/ 294968 h 2227007"/>
                <a:gd name="connsiteX70-495" fmla="*/ 1718187 w 2875936"/>
                <a:gd name="connsiteY70-496" fmla="*/ 294968 h 2227007"/>
                <a:gd name="connsiteX71-497" fmla="*/ 1791929 w 2875936"/>
                <a:gd name="connsiteY71-498" fmla="*/ 250723 h 2227007"/>
                <a:gd name="connsiteX72-499" fmla="*/ 1791929 w 2875936"/>
                <a:gd name="connsiteY72-500" fmla="*/ 250723 h 2227007"/>
                <a:gd name="connsiteX73-501" fmla="*/ 1769807 w 2875936"/>
                <a:gd name="connsiteY73-502" fmla="*/ 154858 h 2227007"/>
                <a:gd name="connsiteX74-503" fmla="*/ 1769807 w 2875936"/>
                <a:gd name="connsiteY74-504" fmla="*/ 154858 h 2227007"/>
                <a:gd name="connsiteX75-505" fmla="*/ 1828800 w 2875936"/>
                <a:gd name="connsiteY75-506" fmla="*/ 88491 h 2227007"/>
                <a:gd name="connsiteX76-507" fmla="*/ 1902542 w 2875936"/>
                <a:gd name="connsiteY76-508" fmla="*/ 73742 h 2227007"/>
                <a:gd name="connsiteX77-509" fmla="*/ 1902542 w 2875936"/>
                <a:gd name="connsiteY77-510" fmla="*/ 73742 h 2227007"/>
                <a:gd name="connsiteX78-511" fmla="*/ 1976284 w 2875936"/>
                <a:gd name="connsiteY78-512" fmla="*/ 51620 h 2227007"/>
                <a:gd name="connsiteX79-513" fmla="*/ 1976284 w 2875936"/>
                <a:gd name="connsiteY79-514" fmla="*/ 7375 h 2227007"/>
                <a:gd name="connsiteX80-515" fmla="*/ 2027903 w 2875936"/>
                <a:gd name="connsiteY80-516" fmla="*/ 0 h 2227007"/>
                <a:gd name="connsiteX81-517" fmla="*/ 2072149 w 2875936"/>
                <a:gd name="connsiteY81-518" fmla="*/ 7375 h 2227007"/>
                <a:gd name="connsiteX82-519" fmla="*/ 2072149 w 2875936"/>
                <a:gd name="connsiteY82-520" fmla="*/ 7375 h 2227007"/>
                <a:gd name="connsiteX83-521" fmla="*/ 2086897 w 2875936"/>
                <a:gd name="connsiteY83-522" fmla="*/ 51620 h 2227007"/>
                <a:gd name="connsiteX84-523" fmla="*/ 2057400 w 2875936"/>
                <a:gd name="connsiteY84-524" fmla="*/ 66368 h 2227007"/>
                <a:gd name="connsiteX85-525" fmla="*/ 2138516 w 2875936"/>
                <a:gd name="connsiteY85-526" fmla="*/ 191729 h 2227007"/>
                <a:gd name="connsiteX86-527" fmla="*/ 2256503 w 2875936"/>
                <a:gd name="connsiteY86-528" fmla="*/ 206478 h 2227007"/>
                <a:gd name="connsiteX87-529" fmla="*/ 2293374 w 2875936"/>
                <a:gd name="connsiteY87-530" fmla="*/ 287594 h 2227007"/>
                <a:gd name="connsiteX88-531" fmla="*/ 2293374 w 2875936"/>
                <a:gd name="connsiteY88-532" fmla="*/ 339213 h 2227007"/>
                <a:gd name="connsiteX89-533" fmla="*/ 2352368 w 2875936"/>
                <a:gd name="connsiteY89-534" fmla="*/ 442452 h 2227007"/>
                <a:gd name="connsiteX90-535" fmla="*/ 2330245 w 2875936"/>
                <a:gd name="connsiteY90-536" fmla="*/ 545691 h 2227007"/>
                <a:gd name="connsiteX91-537" fmla="*/ 2330245 w 2875936"/>
                <a:gd name="connsiteY91-538" fmla="*/ 545691 h 2227007"/>
                <a:gd name="connsiteX92-539" fmla="*/ 2278626 w 2875936"/>
                <a:gd name="connsiteY92-540" fmla="*/ 545691 h 2227007"/>
                <a:gd name="connsiteX93-541" fmla="*/ 2278626 w 2875936"/>
                <a:gd name="connsiteY93-542" fmla="*/ 634181 h 2227007"/>
                <a:gd name="connsiteX94-543" fmla="*/ 2286000 w 2875936"/>
                <a:gd name="connsiteY94-544" fmla="*/ 715297 h 2227007"/>
                <a:gd name="connsiteX95-545" fmla="*/ 2367116 w 2875936"/>
                <a:gd name="connsiteY95-546" fmla="*/ 722671 h 2227007"/>
                <a:gd name="connsiteX96-547" fmla="*/ 2448232 w 2875936"/>
                <a:gd name="connsiteY96-548" fmla="*/ 752168 h 2227007"/>
                <a:gd name="connsiteX97-549" fmla="*/ 2551471 w 2875936"/>
                <a:gd name="connsiteY97-550" fmla="*/ 774291 h 2227007"/>
                <a:gd name="connsiteX98-551" fmla="*/ 2573594 w 2875936"/>
                <a:gd name="connsiteY98-552" fmla="*/ 752168 h 2227007"/>
                <a:gd name="connsiteX99-553" fmla="*/ 2691581 w 2875936"/>
                <a:gd name="connsiteY99-554" fmla="*/ 855407 h 2227007"/>
                <a:gd name="connsiteX100-555" fmla="*/ 2743200 w 2875936"/>
                <a:gd name="connsiteY100-556" fmla="*/ 907026 h 2227007"/>
                <a:gd name="connsiteX101-557" fmla="*/ 2743200 w 2875936"/>
                <a:gd name="connsiteY101-558" fmla="*/ 907026 h 2227007"/>
                <a:gd name="connsiteX102-559" fmla="*/ 2809568 w 2875936"/>
                <a:gd name="connsiteY102-560" fmla="*/ 899652 h 2227007"/>
                <a:gd name="connsiteX103-561" fmla="*/ 2794820 w 2875936"/>
                <a:gd name="connsiteY103-562" fmla="*/ 1010265 h 2227007"/>
                <a:gd name="connsiteX104-563" fmla="*/ 2868561 w 2875936"/>
                <a:gd name="connsiteY104-564" fmla="*/ 1069258 h 2227007"/>
                <a:gd name="connsiteX105-565" fmla="*/ 2853813 w 2875936"/>
                <a:gd name="connsiteY105-566" fmla="*/ 1120878 h 2227007"/>
                <a:gd name="connsiteX106-567" fmla="*/ 2875936 w 2875936"/>
                <a:gd name="connsiteY106-568" fmla="*/ 1165123 h 2227007"/>
                <a:gd name="connsiteX107-569" fmla="*/ 2839065 w 2875936"/>
                <a:gd name="connsiteY107-570" fmla="*/ 1201994 h 2227007"/>
                <a:gd name="connsiteX108-571" fmla="*/ 2839065 w 2875936"/>
                <a:gd name="connsiteY108-572" fmla="*/ 1201994 h 2227007"/>
                <a:gd name="connsiteX109-573" fmla="*/ 2831690 w 2875936"/>
                <a:gd name="connsiteY109-574" fmla="*/ 1290484 h 2227007"/>
                <a:gd name="connsiteX110-575" fmla="*/ 2861187 w 2875936"/>
                <a:gd name="connsiteY110-576" fmla="*/ 1312607 h 2227007"/>
                <a:gd name="connsiteX111-577" fmla="*/ 2765323 w 2875936"/>
                <a:gd name="connsiteY111-578" fmla="*/ 1334729 h 2227007"/>
                <a:gd name="connsiteX112-579" fmla="*/ 2669458 w 2875936"/>
                <a:gd name="connsiteY112-580" fmla="*/ 1334729 h 2227007"/>
                <a:gd name="connsiteX113-581" fmla="*/ 2669458 w 2875936"/>
                <a:gd name="connsiteY113-582" fmla="*/ 1334729 h 2227007"/>
                <a:gd name="connsiteX114-583" fmla="*/ 2617839 w 2875936"/>
                <a:gd name="connsiteY114-584" fmla="*/ 1401097 h 2227007"/>
                <a:gd name="connsiteX115-585" fmla="*/ 2580968 w 2875936"/>
                <a:gd name="connsiteY115-586" fmla="*/ 1430594 h 2227007"/>
                <a:gd name="connsiteX116-587" fmla="*/ 2551471 w 2875936"/>
                <a:gd name="connsiteY116-588" fmla="*/ 1474839 h 2227007"/>
                <a:gd name="connsiteX117-589" fmla="*/ 2551471 w 2875936"/>
                <a:gd name="connsiteY117-590" fmla="*/ 1474839 h 2227007"/>
                <a:gd name="connsiteX118-591" fmla="*/ 2551471 w 2875936"/>
                <a:gd name="connsiteY118-592" fmla="*/ 1474839 h 2227007"/>
                <a:gd name="connsiteX119-593" fmla="*/ 2426110 w 2875936"/>
                <a:gd name="connsiteY119-594" fmla="*/ 1541207 h 2227007"/>
                <a:gd name="connsiteX120-595" fmla="*/ 2403987 w 2875936"/>
                <a:gd name="connsiteY120-596" fmla="*/ 1592826 h 2227007"/>
                <a:gd name="connsiteX121-597" fmla="*/ 2396613 w 2875936"/>
                <a:gd name="connsiteY121-598" fmla="*/ 1637071 h 2227007"/>
                <a:gd name="connsiteX122-599" fmla="*/ 2396613 w 2875936"/>
                <a:gd name="connsiteY122-600" fmla="*/ 1637071 h 2227007"/>
                <a:gd name="connsiteX123-601" fmla="*/ 2411361 w 2875936"/>
                <a:gd name="connsiteY123-602" fmla="*/ 1725562 h 2227007"/>
                <a:gd name="connsiteX124-603" fmla="*/ 2330245 w 2875936"/>
                <a:gd name="connsiteY124-604" fmla="*/ 1732936 h 2227007"/>
                <a:gd name="connsiteX125-605" fmla="*/ 2330245 w 2875936"/>
                <a:gd name="connsiteY125-606" fmla="*/ 1732936 h 2227007"/>
                <a:gd name="connsiteX126-607" fmla="*/ 2256503 w 2875936"/>
                <a:gd name="connsiteY126-608" fmla="*/ 1777181 h 2227007"/>
                <a:gd name="connsiteX127-609" fmla="*/ 2050026 w 2875936"/>
                <a:gd name="connsiteY127-610" fmla="*/ 1784555 h 2227007"/>
                <a:gd name="connsiteX128-611" fmla="*/ 2035278 w 2875936"/>
                <a:gd name="connsiteY128-612" fmla="*/ 1814052 h 2227007"/>
                <a:gd name="connsiteX129-613" fmla="*/ 2050026 w 2875936"/>
                <a:gd name="connsiteY129-614" fmla="*/ 1850923 h 2227007"/>
                <a:gd name="connsiteX130-615" fmla="*/ 2050026 w 2875936"/>
                <a:gd name="connsiteY130-616" fmla="*/ 1850923 h 2227007"/>
                <a:gd name="connsiteX131-617" fmla="*/ 2079523 w 2875936"/>
                <a:gd name="connsiteY131-618" fmla="*/ 1932039 h 2227007"/>
                <a:gd name="connsiteX132-619" fmla="*/ 2145890 w 2875936"/>
                <a:gd name="connsiteY132-620" fmla="*/ 2005781 h 2227007"/>
                <a:gd name="connsiteX133-621" fmla="*/ 2145890 w 2875936"/>
                <a:gd name="connsiteY133-622" fmla="*/ 2020529 h 2227007"/>
                <a:gd name="connsiteX134-623" fmla="*/ 2145890 w 2875936"/>
                <a:gd name="connsiteY134-624" fmla="*/ 2050026 h 2227007"/>
                <a:gd name="connsiteX135-625" fmla="*/ 2145890 w 2875936"/>
                <a:gd name="connsiteY135-626" fmla="*/ 2050026 h 2227007"/>
                <a:gd name="connsiteX136-627" fmla="*/ 2079523 w 2875936"/>
                <a:gd name="connsiteY136-628" fmla="*/ 2109020 h 2227007"/>
                <a:gd name="connsiteX137-629" fmla="*/ 2079523 w 2875936"/>
                <a:gd name="connsiteY137-630" fmla="*/ 2109020 h 2227007"/>
                <a:gd name="connsiteX138-631" fmla="*/ 2109020 w 2875936"/>
                <a:gd name="connsiteY138-632" fmla="*/ 2160639 h 2227007"/>
                <a:gd name="connsiteX139-633" fmla="*/ 2109020 w 2875936"/>
                <a:gd name="connsiteY139-634" fmla="*/ 2160639 h 2227007"/>
                <a:gd name="connsiteX140-635" fmla="*/ 2086897 w 2875936"/>
                <a:gd name="connsiteY140-636" fmla="*/ 2212258 h 2227007"/>
                <a:gd name="connsiteX141-637" fmla="*/ 2042652 w 2875936"/>
                <a:gd name="connsiteY141-638" fmla="*/ 2227007 h 2227007"/>
                <a:gd name="connsiteX142-639" fmla="*/ 2042652 w 2875936"/>
                <a:gd name="connsiteY142-640" fmla="*/ 2227007 h 2227007"/>
                <a:gd name="connsiteX143-641" fmla="*/ 1991032 w 2875936"/>
                <a:gd name="connsiteY143-642" fmla="*/ 2175387 h 2227007"/>
                <a:gd name="connsiteX144-643" fmla="*/ 1991032 w 2875936"/>
                <a:gd name="connsiteY144-644" fmla="*/ 2175387 h 2227007"/>
                <a:gd name="connsiteX145-645" fmla="*/ 1902542 w 2875936"/>
                <a:gd name="connsiteY145-646" fmla="*/ 2204884 h 2227007"/>
                <a:gd name="connsiteX146-647" fmla="*/ 1902542 w 2875936"/>
                <a:gd name="connsiteY146-648" fmla="*/ 2204884 h 2227007"/>
                <a:gd name="connsiteX147-649" fmla="*/ 1902542 w 2875936"/>
                <a:gd name="connsiteY147-650" fmla="*/ 2204884 h 2227007"/>
                <a:gd name="connsiteX148-651" fmla="*/ 1836174 w 2875936"/>
                <a:gd name="connsiteY148-652" fmla="*/ 2131142 h 2227007"/>
                <a:gd name="connsiteX149-653" fmla="*/ 1799303 w 2875936"/>
                <a:gd name="connsiteY149-654" fmla="*/ 2101646 h 2227007"/>
                <a:gd name="connsiteX150-655" fmla="*/ 1762432 w 2875936"/>
                <a:gd name="connsiteY150-656" fmla="*/ 2064775 h 2227007"/>
                <a:gd name="connsiteX151-657" fmla="*/ 1703439 w 2875936"/>
                <a:gd name="connsiteY151-658" fmla="*/ 2072149 h 2227007"/>
                <a:gd name="connsiteX152-659" fmla="*/ 1607574 w 2875936"/>
                <a:gd name="connsiteY152-660" fmla="*/ 2086897 h 2227007"/>
                <a:gd name="connsiteX153-661" fmla="*/ 1555955 w 2875936"/>
                <a:gd name="connsiteY153-662" fmla="*/ 2064775 h 2227007"/>
                <a:gd name="connsiteX154-663" fmla="*/ 1555955 w 2875936"/>
                <a:gd name="connsiteY154-664" fmla="*/ 2064775 h 2227007"/>
                <a:gd name="connsiteX155-665" fmla="*/ 1519084 w 2875936"/>
                <a:gd name="connsiteY155-666" fmla="*/ 2057400 h 2227007"/>
                <a:gd name="connsiteX156-667" fmla="*/ 1430594 w 2875936"/>
                <a:gd name="connsiteY156-668" fmla="*/ 2116394 h 2227007"/>
                <a:gd name="connsiteX157-669" fmla="*/ 1408471 w 2875936"/>
                <a:gd name="connsiteY157-670" fmla="*/ 2153265 h 2227007"/>
                <a:gd name="connsiteX158-671" fmla="*/ 1327355 w 2875936"/>
                <a:gd name="connsiteY158-672" fmla="*/ 2131142 h 2227007"/>
                <a:gd name="connsiteX159-673" fmla="*/ 1327355 w 2875936"/>
                <a:gd name="connsiteY159-674" fmla="*/ 2131142 h 2227007"/>
                <a:gd name="connsiteX160-675" fmla="*/ 1260987 w 2875936"/>
                <a:gd name="connsiteY160-676" fmla="*/ 2123768 h 2227007"/>
                <a:gd name="connsiteX161-677" fmla="*/ 1150374 w 2875936"/>
                <a:gd name="connsiteY161-678" fmla="*/ 2182762 h 2227007"/>
                <a:gd name="connsiteX162-679" fmla="*/ 1076632 w 2875936"/>
                <a:gd name="connsiteY162-680" fmla="*/ 2168013 h 2227007"/>
                <a:gd name="connsiteX163-681" fmla="*/ 1002890 w 2875936"/>
                <a:gd name="connsiteY163-682" fmla="*/ 2131142 h 2227007"/>
                <a:gd name="connsiteX164-683" fmla="*/ 1002890 w 2875936"/>
                <a:gd name="connsiteY164-684" fmla="*/ 2101646 h 2227007"/>
                <a:gd name="connsiteX165-685" fmla="*/ 1010265 w 2875936"/>
                <a:gd name="connsiteY165-686" fmla="*/ 2057400 h 2227007"/>
                <a:gd name="connsiteX166-687" fmla="*/ 973394 w 2875936"/>
                <a:gd name="connsiteY166-688" fmla="*/ 2050026 h 2227007"/>
                <a:gd name="connsiteX167-689" fmla="*/ 936523 w 2875936"/>
                <a:gd name="connsiteY167-690" fmla="*/ 2072149 h 2227007"/>
                <a:gd name="connsiteX168-691" fmla="*/ 936523 w 2875936"/>
                <a:gd name="connsiteY168-692" fmla="*/ 2072149 h 2227007"/>
                <a:gd name="connsiteX169-693" fmla="*/ 840658 w 2875936"/>
                <a:gd name="connsiteY169-694" fmla="*/ 2131142 h 2227007"/>
                <a:gd name="connsiteX170-695" fmla="*/ 796413 w 2875936"/>
                <a:gd name="connsiteY170-696" fmla="*/ 2131142 h 2227007"/>
                <a:gd name="connsiteX171-697" fmla="*/ 774290 w 2875936"/>
                <a:gd name="connsiteY171-698" fmla="*/ 2064775 h 2227007"/>
                <a:gd name="connsiteX172-699" fmla="*/ 774290 w 2875936"/>
                <a:gd name="connsiteY172-700" fmla="*/ 2064775 h 2227007"/>
                <a:gd name="connsiteX173-701" fmla="*/ 685800 w 2875936"/>
                <a:gd name="connsiteY173-702" fmla="*/ 2042652 h 2227007"/>
                <a:gd name="connsiteX174-703" fmla="*/ 612058 w 2875936"/>
                <a:gd name="connsiteY174-704" fmla="*/ 2072149 h 2227007"/>
                <a:gd name="connsiteX175-705" fmla="*/ 612058 w 2875936"/>
                <a:gd name="connsiteY175-706" fmla="*/ 2072149 h 2227007"/>
                <a:gd name="connsiteX176-707" fmla="*/ 435078 w 2875936"/>
                <a:gd name="connsiteY176-708" fmla="*/ 2168013 h 2227007"/>
                <a:gd name="connsiteX0-709" fmla="*/ 442452 w 2875936"/>
                <a:gd name="connsiteY0-710" fmla="*/ 2168013 h 2227007"/>
                <a:gd name="connsiteX1-711" fmla="*/ 361336 w 2875936"/>
                <a:gd name="connsiteY1-712" fmla="*/ 2094271 h 2227007"/>
                <a:gd name="connsiteX2-713" fmla="*/ 353961 w 2875936"/>
                <a:gd name="connsiteY2-714" fmla="*/ 2072149 h 2227007"/>
                <a:gd name="connsiteX3-715" fmla="*/ 353961 w 2875936"/>
                <a:gd name="connsiteY3-716" fmla="*/ 2020529 h 2227007"/>
                <a:gd name="connsiteX4-717" fmla="*/ 346587 w 2875936"/>
                <a:gd name="connsiteY4-718" fmla="*/ 1968910 h 2227007"/>
                <a:gd name="connsiteX5-719" fmla="*/ 346587 w 2875936"/>
                <a:gd name="connsiteY5-720" fmla="*/ 1939413 h 2227007"/>
                <a:gd name="connsiteX6-721" fmla="*/ 346587 w 2875936"/>
                <a:gd name="connsiteY6-722" fmla="*/ 1939413 h 2227007"/>
                <a:gd name="connsiteX7-723" fmla="*/ 258097 w 2875936"/>
                <a:gd name="connsiteY7-724" fmla="*/ 1909917 h 2227007"/>
                <a:gd name="connsiteX8-725" fmla="*/ 213852 w 2875936"/>
                <a:gd name="connsiteY8-726" fmla="*/ 1828800 h 2227007"/>
                <a:gd name="connsiteX9-727" fmla="*/ 154858 w 2875936"/>
                <a:gd name="connsiteY9-728" fmla="*/ 1836175 h 2227007"/>
                <a:gd name="connsiteX10-729" fmla="*/ 154858 w 2875936"/>
                <a:gd name="connsiteY10-730" fmla="*/ 1836175 h 2227007"/>
                <a:gd name="connsiteX11-731" fmla="*/ 154858 w 2875936"/>
                <a:gd name="connsiteY11-732" fmla="*/ 1755058 h 2227007"/>
                <a:gd name="connsiteX12-733" fmla="*/ 184355 w 2875936"/>
                <a:gd name="connsiteY12-734" fmla="*/ 1725562 h 2227007"/>
                <a:gd name="connsiteX13-735" fmla="*/ 184355 w 2875936"/>
                <a:gd name="connsiteY13-736" fmla="*/ 1725562 h 2227007"/>
                <a:gd name="connsiteX14-737" fmla="*/ 95865 w 2875936"/>
                <a:gd name="connsiteY14-738" fmla="*/ 1614949 h 2227007"/>
                <a:gd name="connsiteX15-739" fmla="*/ 44245 w 2875936"/>
                <a:gd name="connsiteY15-740" fmla="*/ 1578078 h 2227007"/>
                <a:gd name="connsiteX16-741" fmla="*/ 29497 w 2875936"/>
                <a:gd name="connsiteY16-742" fmla="*/ 1533833 h 2227007"/>
                <a:gd name="connsiteX17-743" fmla="*/ 29497 w 2875936"/>
                <a:gd name="connsiteY17-744" fmla="*/ 1533833 h 2227007"/>
                <a:gd name="connsiteX18-745" fmla="*/ 103239 w 2875936"/>
                <a:gd name="connsiteY18-746" fmla="*/ 1496962 h 2227007"/>
                <a:gd name="connsiteX19-747" fmla="*/ 117987 w 2875936"/>
                <a:gd name="connsiteY19-748" fmla="*/ 1474839 h 2227007"/>
                <a:gd name="connsiteX20-749" fmla="*/ 117987 w 2875936"/>
                <a:gd name="connsiteY20-750" fmla="*/ 1349478 h 2227007"/>
                <a:gd name="connsiteX21-751" fmla="*/ 117987 w 2875936"/>
                <a:gd name="connsiteY21-752" fmla="*/ 1327355 h 2227007"/>
                <a:gd name="connsiteX22-753" fmla="*/ 66368 w 2875936"/>
                <a:gd name="connsiteY22-754" fmla="*/ 1290484 h 2227007"/>
                <a:gd name="connsiteX23-755" fmla="*/ 66368 w 2875936"/>
                <a:gd name="connsiteY23-756" fmla="*/ 1290484 h 2227007"/>
                <a:gd name="connsiteX24-757" fmla="*/ 0 w 2875936"/>
                <a:gd name="connsiteY24-758" fmla="*/ 1290484 h 2227007"/>
                <a:gd name="connsiteX25-759" fmla="*/ 0 w 2875936"/>
                <a:gd name="connsiteY25-760" fmla="*/ 1290484 h 2227007"/>
                <a:gd name="connsiteX26-761" fmla="*/ 36871 w 2875936"/>
                <a:gd name="connsiteY26-762" fmla="*/ 1216742 h 2227007"/>
                <a:gd name="connsiteX27-763" fmla="*/ 36871 w 2875936"/>
                <a:gd name="connsiteY27-764" fmla="*/ 1216742 h 2227007"/>
                <a:gd name="connsiteX28-765" fmla="*/ 0 w 2875936"/>
                <a:gd name="connsiteY28-766" fmla="*/ 1157749 h 2227007"/>
                <a:gd name="connsiteX29-767" fmla="*/ 29497 w 2875936"/>
                <a:gd name="connsiteY29-768" fmla="*/ 1135626 h 2227007"/>
                <a:gd name="connsiteX30-769" fmla="*/ 29497 w 2875936"/>
                <a:gd name="connsiteY30-770" fmla="*/ 1135626 h 2227007"/>
                <a:gd name="connsiteX31-771" fmla="*/ 88490 w 2875936"/>
                <a:gd name="connsiteY31-772" fmla="*/ 1069258 h 2227007"/>
                <a:gd name="connsiteX32-773" fmla="*/ 191729 w 2875936"/>
                <a:gd name="connsiteY32-774" fmla="*/ 1047136 h 2227007"/>
                <a:gd name="connsiteX33-775" fmla="*/ 258097 w 2875936"/>
                <a:gd name="connsiteY33-776" fmla="*/ 1047136 h 2227007"/>
                <a:gd name="connsiteX34-777" fmla="*/ 324465 w 2875936"/>
                <a:gd name="connsiteY34-778" fmla="*/ 995517 h 2227007"/>
                <a:gd name="connsiteX35-779" fmla="*/ 331839 w 2875936"/>
                <a:gd name="connsiteY35-780" fmla="*/ 1076633 h 2227007"/>
                <a:gd name="connsiteX36-781" fmla="*/ 368710 w 2875936"/>
                <a:gd name="connsiteY36-782" fmla="*/ 1098755 h 2227007"/>
                <a:gd name="connsiteX37-783" fmla="*/ 412955 w 2875936"/>
                <a:gd name="connsiteY37-784" fmla="*/ 1091381 h 2227007"/>
                <a:gd name="connsiteX38-785" fmla="*/ 442452 w 2875936"/>
                <a:gd name="connsiteY38-786" fmla="*/ 1076633 h 2227007"/>
                <a:gd name="connsiteX39-787" fmla="*/ 442452 w 2875936"/>
                <a:gd name="connsiteY39-788" fmla="*/ 1076633 h 2227007"/>
                <a:gd name="connsiteX40-789" fmla="*/ 464574 w 2875936"/>
                <a:gd name="connsiteY40-790" fmla="*/ 1017639 h 2227007"/>
                <a:gd name="connsiteX41-791" fmla="*/ 538316 w 2875936"/>
                <a:gd name="connsiteY41-792" fmla="*/ 1032387 h 2227007"/>
                <a:gd name="connsiteX42-793" fmla="*/ 575187 w 2875936"/>
                <a:gd name="connsiteY42-794" fmla="*/ 1002891 h 2227007"/>
                <a:gd name="connsiteX43-795" fmla="*/ 575187 w 2875936"/>
                <a:gd name="connsiteY43-796" fmla="*/ 1002891 h 2227007"/>
                <a:gd name="connsiteX44-797" fmla="*/ 575187 w 2875936"/>
                <a:gd name="connsiteY44-798" fmla="*/ 1002891 h 2227007"/>
                <a:gd name="connsiteX45-799" fmla="*/ 619432 w 2875936"/>
                <a:gd name="connsiteY45-800" fmla="*/ 973394 h 2227007"/>
                <a:gd name="connsiteX46-801" fmla="*/ 656303 w 2875936"/>
                <a:gd name="connsiteY46-802" fmla="*/ 995517 h 2227007"/>
                <a:gd name="connsiteX47-803" fmla="*/ 663678 w 2875936"/>
                <a:gd name="connsiteY47-804" fmla="*/ 1010265 h 2227007"/>
                <a:gd name="connsiteX48-805" fmla="*/ 730045 w 2875936"/>
                <a:gd name="connsiteY48-806" fmla="*/ 995517 h 2227007"/>
                <a:gd name="connsiteX49-807" fmla="*/ 833284 w 2875936"/>
                <a:gd name="connsiteY49-808" fmla="*/ 988142 h 2227007"/>
                <a:gd name="connsiteX50-809" fmla="*/ 936523 w 2875936"/>
                <a:gd name="connsiteY50-810" fmla="*/ 892278 h 2227007"/>
                <a:gd name="connsiteX51-811" fmla="*/ 966020 w 2875936"/>
                <a:gd name="connsiteY51-812" fmla="*/ 833284 h 2227007"/>
                <a:gd name="connsiteX52-813" fmla="*/ 966020 w 2875936"/>
                <a:gd name="connsiteY52-814" fmla="*/ 833284 h 2227007"/>
                <a:gd name="connsiteX53-815" fmla="*/ 966020 w 2875936"/>
                <a:gd name="connsiteY53-816" fmla="*/ 774291 h 2227007"/>
                <a:gd name="connsiteX54-817" fmla="*/ 1047136 w 2875936"/>
                <a:gd name="connsiteY54-818" fmla="*/ 744794 h 2227007"/>
                <a:gd name="connsiteX55-819" fmla="*/ 1061884 w 2875936"/>
                <a:gd name="connsiteY55-820" fmla="*/ 656304 h 2227007"/>
                <a:gd name="connsiteX56-821" fmla="*/ 1061884 w 2875936"/>
                <a:gd name="connsiteY56-822" fmla="*/ 656304 h 2227007"/>
                <a:gd name="connsiteX57-823" fmla="*/ 1025013 w 2875936"/>
                <a:gd name="connsiteY57-824" fmla="*/ 589936 h 2227007"/>
                <a:gd name="connsiteX58-825" fmla="*/ 1061884 w 2875936"/>
                <a:gd name="connsiteY58-826" fmla="*/ 516194 h 2227007"/>
                <a:gd name="connsiteX59-827" fmla="*/ 1061884 w 2875936"/>
                <a:gd name="connsiteY59-828" fmla="*/ 516194 h 2227007"/>
                <a:gd name="connsiteX60-829" fmla="*/ 1017639 w 2875936"/>
                <a:gd name="connsiteY60-830" fmla="*/ 457200 h 2227007"/>
                <a:gd name="connsiteX61-831" fmla="*/ 1312607 w 2875936"/>
                <a:gd name="connsiteY61-832" fmla="*/ 508820 h 2227007"/>
                <a:gd name="connsiteX62-833" fmla="*/ 1349478 w 2875936"/>
                <a:gd name="connsiteY62-834" fmla="*/ 494071 h 2227007"/>
                <a:gd name="connsiteX63-835" fmla="*/ 1334729 w 2875936"/>
                <a:gd name="connsiteY63-836" fmla="*/ 427704 h 2227007"/>
                <a:gd name="connsiteX64-837" fmla="*/ 1334729 w 2875936"/>
                <a:gd name="connsiteY64-838" fmla="*/ 405581 h 2227007"/>
                <a:gd name="connsiteX65-839" fmla="*/ 1401097 w 2875936"/>
                <a:gd name="connsiteY65-840" fmla="*/ 353962 h 2227007"/>
                <a:gd name="connsiteX66-841" fmla="*/ 1460090 w 2875936"/>
                <a:gd name="connsiteY66-842" fmla="*/ 206478 h 2227007"/>
                <a:gd name="connsiteX67-843" fmla="*/ 1555955 w 2875936"/>
                <a:gd name="connsiteY67-844" fmla="*/ 250723 h 2227007"/>
                <a:gd name="connsiteX68-845" fmla="*/ 1629697 w 2875936"/>
                <a:gd name="connsiteY68-846" fmla="*/ 294968 h 2227007"/>
                <a:gd name="connsiteX69-847" fmla="*/ 1718187 w 2875936"/>
                <a:gd name="connsiteY69-848" fmla="*/ 294968 h 2227007"/>
                <a:gd name="connsiteX70-849" fmla="*/ 1718187 w 2875936"/>
                <a:gd name="connsiteY70-850" fmla="*/ 294968 h 2227007"/>
                <a:gd name="connsiteX71-851" fmla="*/ 1791929 w 2875936"/>
                <a:gd name="connsiteY71-852" fmla="*/ 250723 h 2227007"/>
                <a:gd name="connsiteX72-853" fmla="*/ 1791929 w 2875936"/>
                <a:gd name="connsiteY72-854" fmla="*/ 250723 h 2227007"/>
                <a:gd name="connsiteX73-855" fmla="*/ 1769807 w 2875936"/>
                <a:gd name="connsiteY73-856" fmla="*/ 154858 h 2227007"/>
                <a:gd name="connsiteX74-857" fmla="*/ 1769807 w 2875936"/>
                <a:gd name="connsiteY74-858" fmla="*/ 154858 h 2227007"/>
                <a:gd name="connsiteX75-859" fmla="*/ 1828800 w 2875936"/>
                <a:gd name="connsiteY75-860" fmla="*/ 88491 h 2227007"/>
                <a:gd name="connsiteX76-861" fmla="*/ 1902542 w 2875936"/>
                <a:gd name="connsiteY76-862" fmla="*/ 73742 h 2227007"/>
                <a:gd name="connsiteX77-863" fmla="*/ 1902542 w 2875936"/>
                <a:gd name="connsiteY77-864" fmla="*/ 73742 h 2227007"/>
                <a:gd name="connsiteX78-865" fmla="*/ 1976284 w 2875936"/>
                <a:gd name="connsiteY78-866" fmla="*/ 51620 h 2227007"/>
                <a:gd name="connsiteX79-867" fmla="*/ 1976284 w 2875936"/>
                <a:gd name="connsiteY79-868" fmla="*/ 7375 h 2227007"/>
                <a:gd name="connsiteX80-869" fmla="*/ 2027903 w 2875936"/>
                <a:gd name="connsiteY80-870" fmla="*/ 0 h 2227007"/>
                <a:gd name="connsiteX81-871" fmla="*/ 2072149 w 2875936"/>
                <a:gd name="connsiteY81-872" fmla="*/ 7375 h 2227007"/>
                <a:gd name="connsiteX82-873" fmla="*/ 2072149 w 2875936"/>
                <a:gd name="connsiteY82-874" fmla="*/ 7375 h 2227007"/>
                <a:gd name="connsiteX83-875" fmla="*/ 2086897 w 2875936"/>
                <a:gd name="connsiteY83-876" fmla="*/ 51620 h 2227007"/>
                <a:gd name="connsiteX84-877" fmla="*/ 2057400 w 2875936"/>
                <a:gd name="connsiteY84-878" fmla="*/ 66368 h 2227007"/>
                <a:gd name="connsiteX85-879" fmla="*/ 2138516 w 2875936"/>
                <a:gd name="connsiteY85-880" fmla="*/ 191729 h 2227007"/>
                <a:gd name="connsiteX86-881" fmla="*/ 2256503 w 2875936"/>
                <a:gd name="connsiteY86-882" fmla="*/ 206478 h 2227007"/>
                <a:gd name="connsiteX87-883" fmla="*/ 2293374 w 2875936"/>
                <a:gd name="connsiteY87-884" fmla="*/ 287594 h 2227007"/>
                <a:gd name="connsiteX88-885" fmla="*/ 2293374 w 2875936"/>
                <a:gd name="connsiteY88-886" fmla="*/ 339213 h 2227007"/>
                <a:gd name="connsiteX89-887" fmla="*/ 2352368 w 2875936"/>
                <a:gd name="connsiteY89-888" fmla="*/ 442452 h 2227007"/>
                <a:gd name="connsiteX90-889" fmla="*/ 2330245 w 2875936"/>
                <a:gd name="connsiteY90-890" fmla="*/ 545691 h 2227007"/>
                <a:gd name="connsiteX91-891" fmla="*/ 2330245 w 2875936"/>
                <a:gd name="connsiteY91-892" fmla="*/ 545691 h 2227007"/>
                <a:gd name="connsiteX92-893" fmla="*/ 2278626 w 2875936"/>
                <a:gd name="connsiteY92-894" fmla="*/ 545691 h 2227007"/>
                <a:gd name="connsiteX93-895" fmla="*/ 2278626 w 2875936"/>
                <a:gd name="connsiteY93-896" fmla="*/ 634181 h 2227007"/>
                <a:gd name="connsiteX94-897" fmla="*/ 2286000 w 2875936"/>
                <a:gd name="connsiteY94-898" fmla="*/ 715297 h 2227007"/>
                <a:gd name="connsiteX95-899" fmla="*/ 2367116 w 2875936"/>
                <a:gd name="connsiteY95-900" fmla="*/ 722671 h 2227007"/>
                <a:gd name="connsiteX96-901" fmla="*/ 2448232 w 2875936"/>
                <a:gd name="connsiteY96-902" fmla="*/ 752168 h 2227007"/>
                <a:gd name="connsiteX97-903" fmla="*/ 2551471 w 2875936"/>
                <a:gd name="connsiteY97-904" fmla="*/ 774291 h 2227007"/>
                <a:gd name="connsiteX98-905" fmla="*/ 2573594 w 2875936"/>
                <a:gd name="connsiteY98-906" fmla="*/ 752168 h 2227007"/>
                <a:gd name="connsiteX99-907" fmla="*/ 2691581 w 2875936"/>
                <a:gd name="connsiteY99-908" fmla="*/ 855407 h 2227007"/>
                <a:gd name="connsiteX100-909" fmla="*/ 2743200 w 2875936"/>
                <a:gd name="connsiteY100-910" fmla="*/ 907026 h 2227007"/>
                <a:gd name="connsiteX101-911" fmla="*/ 2743200 w 2875936"/>
                <a:gd name="connsiteY101-912" fmla="*/ 907026 h 2227007"/>
                <a:gd name="connsiteX102-913" fmla="*/ 2809568 w 2875936"/>
                <a:gd name="connsiteY102-914" fmla="*/ 899652 h 2227007"/>
                <a:gd name="connsiteX103-915" fmla="*/ 2794820 w 2875936"/>
                <a:gd name="connsiteY103-916" fmla="*/ 1010265 h 2227007"/>
                <a:gd name="connsiteX104-917" fmla="*/ 2868561 w 2875936"/>
                <a:gd name="connsiteY104-918" fmla="*/ 1069258 h 2227007"/>
                <a:gd name="connsiteX105-919" fmla="*/ 2853813 w 2875936"/>
                <a:gd name="connsiteY105-920" fmla="*/ 1120878 h 2227007"/>
                <a:gd name="connsiteX106-921" fmla="*/ 2875936 w 2875936"/>
                <a:gd name="connsiteY106-922" fmla="*/ 1165123 h 2227007"/>
                <a:gd name="connsiteX107-923" fmla="*/ 2839065 w 2875936"/>
                <a:gd name="connsiteY107-924" fmla="*/ 1201994 h 2227007"/>
                <a:gd name="connsiteX108-925" fmla="*/ 2839065 w 2875936"/>
                <a:gd name="connsiteY108-926" fmla="*/ 1201994 h 2227007"/>
                <a:gd name="connsiteX109-927" fmla="*/ 2831690 w 2875936"/>
                <a:gd name="connsiteY109-928" fmla="*/ 1290484 h 2227007"/>
                <a:gd name="connsiteX110-929" fmla="*/ 2861187 w 2875936"/>
                <a:gd name="connsiteY110-930" fmla="*/ 1312607 h 2227007"/>
                <a:gd name="connsiteX111-931" fmla="*/ 2765323 w 2875936"/>
                <a:gd name="connsiteY111-932" fmla="*/ 1334729 h 2227007"/>
                <a:gd name="connsiteX112-933" fmla="*/ 2669458 w 2875936"/>
                <a:gd name="connsiteY112-934" fmla="*/ 1334729 h 2227007"/>
                <a:gd name="connsiteX113-935" fmla="*/ 2669458 w 2875936"/>
                <a:gd name="connsiteY113-936" fmla="*/ 1334729 h 2227007"/>
                <a:gd name="connsiteX114-937" fmla="*/ 2617839 w 2875936"/>
                <a:gd name="connsiteY114-938" fmla="*/ 1401097 h 2227007"/>
                <a:gd name="connsiteX115-939" fmla="*/ 2580968 w 2875936"/>
                <a:gd name="connsiteY115-940" fmla="*/ 1430594 h 2227007"/>
                <a:gd name="connsiteX116-941" fmla="*/ 2551471 w 2875936"/>
                <a:gd name="connsiteY116-942" fmla="*/ 1474839 h 2227007"/>
                <a:gd name="connsiteX117-943" fmla="*/ 2551471 w 2875936"/>
                <a:gd name="connsiteY117-944" fmla="*/ 1474839 h 2227007"/>
                <a:gd name="connsiteX118-945" fmla="*/ 2551471 w 2875936"/>
                <a:gd name="connsiteY118-946" fmla="*/ 1474839 h 2227007"/>
                <a:gd name="connsiteX119-947" fmla="*/ 2426110 w 2875936"/>
                <a:gd name="connsiteY119-948" fmla="*/ 1541207 h 2227007"/>
                <a:gd name="connsiteX120-949" fmla="*/ 2403987 w 2875936"/>
                <a:gd name="connsiteY120-950" fmla="*/ 1592826 h 2227007"/>
                <a:gd name="connsiteX121-951" fmla="*/ 2396613 w 2875936"/>
                <a:gd name="connsiteY121-952" fmla="*/ 1637071 h 2227007"/>
                <a:gd name="connsiteX122-953" fmla="*/ 2396613 w 2875936"/>
                <a:gd name="connsiteY122-954" fmla="*/ 1637071 h 2227007"/>
                <a:gd name="connsiteX123-955" fmla="*/ 2411361 w 2875936"/>
                <a:gd name="connsiteY123-956" fmla="*/ 1725562 h 2227007"/>
                <a:gd name="connsiteX124-957" fmla="*/ 2330245 w 2875936"/>
                <a:gd name="connsiteY124-958" fmla="*/ 1732936 h 2227007"/>
                <a:gd name="connsiteX125-959" fmla="*/ 2330245 w 2875936"/>
                <a:gd name="connsiteY125-960" fmla="*/ 1732936 h 2227007"/>
                <a:gd name="connsiteX126-961" fmla="*/ 2256503 w 2875936"/>
                <a:gd name="connsiteY126-962" fmla="*/ 1777181 h 2227007"/>
                <a:gd name="connsiteX127-963" fmla="*/ 2050026 w 2875936"/>
                <a:gd name="connsiteY127-964" fmla="*/ 1784555 h 2227007"/>
                <a:gd name="connsiteX128-965" fmla="*/ 2035278 w 2875936"/>
                <a:gd name="connsiteY128-966" fmla="*/ 1814052 h 2227007"/>
                <a:gd name="connsiteX129-967" fmla="*/ 2050026 w 2875936"/>
                <a:gd name="connsiteY129-968" fmla="*/ 1850923 h 2227007"/>
                <a:gd name="connsiteX130-969" fmla="*/ 2050026 w 2875936"/>
                <a:gd name="connsiteY130-970" fmla="*/ 1850923 h 2227007"/>
                <a:gd name="connsiteX131-971" fmla="*/ 2079523 w 2875936"/>
                <a:gd name="connsiteY131-972" fmla="*/ 1932039 h 2227007"/>
                <a:gd name="connsiteX132-973" fmla="*/ 2145890 w 2875936"/>
                <a:gd name="connsiteY132-974" fmla="*/ 2005781 h 2227007"/>
                <a:gd name="connsiteX133-975" fmla="*/ 2145890 w 2875936"/>
                <a:gd name="connsiteY133-976" fmla="*/ 2020529 h 2227007"/>
                <a:gd name="connsiteX134-977" fmla="*/ 2145890 w 2875936"/>
                <a:gd name="connsiteY134-978" fmla="*/ 2050026 h 2227007"/>
                <a:gd name="connsiteX135-979" fmla="*/ 2145890 w 2875936"/>
                <a:gd name="connsiteY135-980" fmla="*/ 2050026 h 2227007"/>
                <a:gd name="connsiteX136-981" fmla="*/ 2079523 w 2875936"/>
                <a:gd name="connsiteY136-982" fmla="*/ 2109020 h 2227007"/>
                <a:gd name="connsiteX137-983" fmla="*/ 2079523 w 2875936"/>
                <a:gd name="connsiteY137-984" fmla="*/ 2109020 h 2227007"/>
                <a:gd name="connsiteX138-985" fmla="*/ 2109020 w 2875936"/>
                <a:gd name="connsiteY138-986" fmla="*/ 2160639 h 2227007"/>
                <a:gd name="connsiteX139-987" fmla="*/ 2109020 w 2875936"/>
                <a:gd name="connsiteY139-988" fmla="*/ 2160639 h 2227007"/>
                <a:gd name="connsiteX140-989" fmla="*/ 2086897 w 2875936"/>
                <a:gd name="connsiteY140-990" fmla="*/ 2212258 h 2227007"/>
                <a:gd name="connsiteX141-991" fmla="*/ 2042652 w 2875936"/>
                <a:gd name="connsiteY141-992" fmla="*/ 2227007 h 2227007"/>
                <a:gd name="connsiteX142-993" fmla="*/ 2042652 w 2875936"/>
                <a:gd name="connsiteY142-994" fmla="*/ 2227007 h 2227007"/>
                <a:gd name="connsiteX143-995" fmla="*/ 1991032 w 2875936"/>
                <a:gd name="connsiteY143-996" fmla="*/ 2175387 h 2227007"/>
                <a:gd name="connsiteX144-997" fmla="*/ 1991032 w 2875936"/>
                <a:gd name="connsiteY144-998" fmla="*/ 2175387 h 2227007"/>
                <a:gd name="connsiteX145-999" fmla="*/ 1902542 w 2875936"/>
                <a:gd name="connsiteY145-1000" fmla="*/ 2204884 h 2227007"/>
                <a:gd name="connsiteX146-1001" fmla="*/ 1902542 w 2875936"/>
                <a:gd name="connsiteY146-1002" fmla="*/ 2204884 h 2227007"/>
                <a:gd name="connsiteX147-1003" fmla="*/ 1902542 w 2875936"/>
                <a:gd name="connsiteY147-1004" fmla="*/ 2204884 h 2227007"/>
                <a:gd name="connsiteX148-1005" fmla="*/ 1836174 w 2875936"/>
                <a:gd name="connsiteY148-1006" fmla="*/ 2131142 h 2227007"/>
                <a:gd name="connsiteX149-1007" fmla="*/ 1799303 w 2875936"/>
                <a:gd name="connsiteY149-1008" fmla="*/ 2101646 h 2227007"/>
                <a:gd name="connsiteX150-1009" fmla="*/ 1762432 w 2875936"/>
                <a:gd name="connsiteY150-1010" fmla="*/ 2064775 h 2227007"/>
                <a:gd name="connsiteX151-1011" fmla="*/ 1703439 w 2875936"/>
                <a:gd name="connsiteY151-1012" fmla="*/ 2072149 h 2227007"/>
                <a:gd name="connsiteX152-1013" fmla="*/ 1607574 w 2875936"/>
                <a:gd name="connsiteY152-1014" fmla="*/ 2086897 h 2227007"/>
                <a:gd name="connsiteX153-1015" fmla="*/ 1555955 w 2875936"/>
                <a:gd name="connsiteY153-1016" fmla="*/ 2064775 h 2227007"/>
                <a:gd name="connsiteX154-1017" fmla="*/ 1555955 w 2875936"/>
                <a:gd name="connsiteY154-1018" fmla="*/ 2064775 h 2227007"/>
                <a:gd name="connsiteX155-1019" fmla="*/ 1519084 w 2875936"/>
                <a:gd name="connsiteY155-1020" fmla="*/ 2057400 h 2227007"/>
                <a:gd name="connsiteX156-1021" fmla="*/ 1430594 w 2875936"/>
                <a:gd name="connsiteY156-1022" fmla="*/ 2116394 h 2227007"/>
                <a:gd name="connsiteX157-1023" fmla="*/ 1408471 w 2875936"/>
                <a:gd name="connsiteY157-1024" fmla="*/ 2153265 h 2227007"/>
                <a:gd name="connsiteX158-1025" fmla="*/ 1327355 w 2875936"/>
                <a:gd name="connsiteY158-1026" fmla="*/ 2131142 h 2227007"/>
                <a:gd name="connsiteX159-1027" fmla="*/ 1327355 w 2875936"/>
                <a:gd name="connsiteY159-1028" fmla="*/ 2131142 h 2227007"/>
                <a:gd name="connsiteX160-1029" fmla="*/ 1260987 w 2875936"/>
                <a:gd name="connsiteY160-1030" fmla="*/ 2123768 h 2227007"/>
                <a:gd name="connsiteX161-1031" fmla="*/ 1150374 w 2875936"/>
                <a:gd name="connsiteY161-1032" fmla="*/ 2182762 h 2227007"/>
                <a:gd name="connsiteX162-1033" fmla="*/ 1076632 w 2875936"/>
                <a:gd name="connsiteY162-1034" fmla="*/ 2168013 h 2227007"/>
                <a:gd name="connsiteX163-1035" fmla="*/ 1002890 w 2875936"/>
                <a:gd name="connsiteY163-1036" fmla="*/ 2131142 h 2227007"/>
                <a:gd name="connsiteX164-1037" fmla="*/ 1002890 w 2875936"/>
                <a:gd name="connsiteY164-1038" fmla="*/ 2101646 h 2227007"/>
                <a:gd name="connsiteX165-1039" fmla="*/ 1010265 w 2875936"/>
                <a:gd name="connsiteY165-1040" fmla="*/ 2057400 h 2227007"/>
                <a:gd name="connsiteX166-1041" fmla="*/ 973394 w 2875936"/>
                <a:gd name="connsiteY166-1042" fmla="*/ 2050026 h 2227007"/>
                <a:gd name="connsiteX167-1043" fmla="*/ 936523 w 2875936"/>
                <a:gd name="connsiteY167-1044" fmla="*/ 2072149 h 2227007"/>
                <a:gd name="connsiteX168-1045" fmla="*/ 936523 w 2875936"/>
                <a:gd name="connsiteY168-1046" fmla="*/ 2072149 h 2227007"/>
                <a:gd name="connsiteX169-1047" fmla="*/ 840658 w 2875936"/>
                <a:gd name="connsiteY169-1048" fmla="*/ 2131142 h 2227007"/>
                <a:gd name="connsiteX170-1049" fmla="*/ 796413 w 2875936"/>
                <a:gd name="connsiteY170-1050" fmla="*/ 2131142 h 2227007"/>
                <a:gd name="connsiteX171-1051" fmla="*/ 774290 w 2875936"/>
                <a:gd name="connsiteY171-1052" fmla="*/ 2064775 h 2227007"/>
                <a:gd name="connsiteX172-1053" fmla="*/ 774290 w 2875936"/>
                <a:gd name="connsiteY172-1054" fmla="*/ 2064775 h 2227007"/>
                <a:gd name="connsiteX173-1055" fmla="*/ 685800 w 2875936"/>
                <a:gd name="connsiteY173-1056" fmla="*/ 2042652 h 2227007"/>
                <a:gd name="connsiteX174-1057" fmla="*/ 612058 w 2875936"/>
                <a:gd name="connsiteY174-1058" fmla="*/ 2072149 h 2227007"/>
                <a:gd name="connsiteX175-1059" fmla="*/ 612058 w 2875936"/>
                <a:gd name="connsiteY175-1060" fmla="*/ 2072149 h 2227007"/>
                <a:gd name="connsiteX176-1061" fmla="*/ 575187 w 2875936"/>
                <a:gd name="connsiteY176-1062" fmla="*/ 2168013 h 2227007"/>
                <a:gd name="connsiteX177" fmla="*/ 435078 w 2875936"/>
                <a:gd name="connsiteY177" fmla="*/ 2168013 h 22270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 y="connsiteY177"/>
                </a:cxn>
              </a:cxnLst>
              <a:rect l="l" t="t" r="r" b="b"/>
              <a:pathLst>
                <a:path w="2875936" h="2227007">
                  <a:moveTo>
                    <a:pt x="442452" y="2168013"/>
                  </a:moveTo>
                  <a:lnTo>
                    <a:pt x="361336" y="2094271"/>
                  </a:lnTo>
                  <a:lnTo>
                    <a:pt x="353961" y="2072149"/>
                  </a:lnTo>
                  <a:lnTo>
                    <a:pt x="353961" y="2020529"/>
                  </a:lnTo>
                  <a:lnTo>
                    <a:pt x="346587" y="1968910"/>
                  </a:lnTo>
                  <a:lnTo>
                    <a:pt x="346587" y="1939413"/>
                  </a:lnTo>
                  <a:lnTo>
                    <a:pt x="346587" y="1939413"/>
                  </a:lnTo>
                  <a:lnTo>
                    <a:pt x="258097" y="1909917"/>
                  </a:lnTo>
                  <a:lnTo>
                    <a:pt x="213852" y="1828800"/>
                  </a:lnTo>
                  <a:lnTo>
                    <a:pt x="154858" y="1836175"/>
                  </a:lnTo>
                  <a:lnTo>
                    <a:pt x="154858" y="1836175"/>
                  </a:lnTo>
                  <a:lnTo>
                    <a:pt x="154858" y="1755058"/>
                  </a:lnTo>
                  <a:lnTo>
                    <a:pt x="184355" y="1725562"/>
                  </a:lnTo>
                  <a:lnTo>
                    <a:pt x="184355" y="1725562"/>
                  </a:lnTo>
                  <a:lnTo>
                    <a:pt x="95865" y="1614949"/>
                  </a:lnTo>
                  <a:lnTo>
                    <a:pt x="44245" y="1578078"/>
                  </a:lnTo>
                  <a:lnTo>
                    <a:pt x="29497" y="1533833"/>
                  </a:lnTo>
                  <a:lnTo>
                    <a:pt x="29497" y="1533833"/>
                  </a:lnTo>
                  <a:lnTo>
                    <a:pt x="103239" y="1496962"/>
                  </a:lnTo>
                  <a:lnTo>
                    <a:pt x="117987" y="1474839"/>
                  </a:lnTo>
                  <a:lnTo>
                    <a:pt x="117987" y="1349478"/>
                  </a:lnTo>
                  <a:lnTo>
                    <a:pt x="117987" y="1327355"/>
                  </a:lnTo>
                  <a:lnTo>
                    <a:pt x="66368" y="1290484"/>
                  </a:lnTo>
                  <a:lnTo>
                    <a:pt x="66368" y="1290484"/>
                  </a:lnTo>
                  <a:lnTo>
                    <a:pt x="0" y="1290484"/>
                  </a:lnTo>
                  <a:lnTo>
                    <a:pt x="0" y="1290484"/>
                  </a:lnTo>
                  <a:lnTo>
                    <a:pt x="36871" y="1216742"/>
                  </a:lnTo>
                  <a:lnTo>
                    <a:pt x="36871" y="1216742"/>
                  </a:lnTo>
                  <a:lnTo>
                    <a:pt x="0" y="1157749"/>
                  </a:lnTo>
                  <a:lnTo>
                    <a:pt x="29497" y="1135626"/>
                  </a:lnTo>
                  <a:lnTo>
                    <a:pt x="29497" y="1135626"/>
                  </a:lnTo>
                  <a:lnTo>
                    <a:pt x="88490" y="1069258"/>
                  </a:lnTo>
                  <a:lnTo>
                    <a:pt x="191729" y="1047136"/>
                  </a:lnTo>
                  <a:lnTo>
                    <a:pt x="258097" y="1047136"/>
                  </a:lnTo>
                  <a:lnTo>
                    <a:pt x="324465" y="995517"/>
                  </a:lnTo>
                  <a:lnTo>
                    <a:pt x="331839" y="1076633"/>
                  </a:lnTo>
                  <a:lnTo>
                    <a:pt x="368710" y="1098755"/>
                  </a:lnTo>
                  <a:lnTo>
                    <a:pt x="412955" y="1091381"/>
                  </a:lnTo>
                  <a:lnTo>
                    <a:pt x="442452" y="1076633"/>
                  </a:lnTo>
                  <a:lnTo>
                    <a:pt x="442452" y="1076633"/>
                  </a:lnTo>
                  <a:lnTo>
                    <a:pt x="464574" y="1017639"/>
                  </a:lnTo>
                  <a:lnTo>
                    <a:pt x="538316" y="1032387"/>
                  </a:lnTo>
                  <a:lnTo>
                    <a:pt x="575187" y="1002891"/>
                  </a:lnTo>
                  <a:lnTo>
                    <a:pt x="575187" y="1002891"/>
                  </a:lnTo>
                  <a:lnTo>
                    <a:pt x="575187" y="1002891"/>
                  </a:lnTo>
                  <a:lnTo>
                    <a:pt x="619432" y="973394"/>
                  </a:lnTo>
                  <a:lnTo>
                    <a:pt x="656303" y="995517"/>
                  </a:lnTo>
                  <a:lnTo>
                    <a:pt x="663678" y="1010265"/>
                  </a:lnTo>
                  <a:lnTo>
                    <a:pt x="730045" y="995517"/>
                  </a:lnTo>
                  <a:lnTo>
                    <a:pt x="833284" y="988142"/>
                  </a:lnTo>
                  <a:lnTo>
                    <a:pt x="936523" y="892278"/>
                  </a:lnTo>
                  <a:lnTo>
                    <a:pt x="966020" y="833284"/>
                  </a:lnTo>
                  <a:lnTo>
                    <a:pt x="966020" y="833284"/>
                  </a:lnTo>
                  <a:lnTo>
                    <a:pt x="966020" y="774291"/>
                  </a:lnTo>
                  <a:lnTo>
                    <a:pt x="1047136" y="744794"/>
                  </a:lnTo>
                  <a:lnTo>
                    <a:pt x="1061884" y="656304"/>
                  </a:lnTo>
                  <a:lnTo>
                    <a:pt x="1061884" y="656304"/>
                  </a:lnTo>
                  <a:lnTo>
                    <a:pt x="1025013" y="589936"/>
                  </a:lnTo>
                  <a:lnTo>
                    <a:pt x="1061884" y="516194"/>
                  </a:lnTo>
                  <a:lnTo>
                    <a:pt x="1061884" y="516194"/>
                  </a:lnTo>
                  <a:lnTo>
                    <a:pt x="1017639" y="457200"/>
                  </a:lnTo>
                  <a:lnTo>
                    <a:pt x="1312607" y="508820"/>
                  </a:lnTo>
                  <a:lnTo>
                    <a:pt x="1349478" y="494071"/>
                  </a:lnTo>
                  <a:lnTo>
                    <a:pt x="1334729" y="427704"/>
                  </a:lnTo>
                  <a:lnTo>
                    <a:pt x="1334729" y="405581"/>
                  </a:lnTo>
                  <a:lnTo>
                    <a:pt x="1401097" y="353962"/>
                  </a:lnTo>
                  <a:lnTo>
                    <a:pt x="1460090" y="206478"/>
                  </a:lnTo>
                  <a:lnTo>
                    <a:pt x="1555955" y="250723"/>
                  </a:lnTo>
                  <a:lnTo>
                    <a:pt x="1629697" y="294968"/>
                  </a:lnTo>
                  <a:lnTo>
                    <a:pt x="1718187" y="294968"/>
                  </a:lnTo>
                  <a:lnTo>
                    <a:pt x="1718187" y="294968"/>
                  </a:lnTo>
                  <a:lnTo>
                    <a:pt x="1791929" y="250723"/>
                  </a:lnTo>
                  <a:lnTo>
                    <a:pt x="1791929" y="250723"/>
                  </a:lnTo>
                  <a:lnTo>
                    <a:pt x="1769807" y="154858"/>
                  </a:lnTo>
                  <a:lnTo>
                    <a:pt x="1769807" y="154858"/>
                  </a:lnTo>
                  <a:lnTo>
                    <a:pt x="1828800" y="88491"/>
                  </a:lnTo>
                  <a:lnTo>
                    <a:pt x="1902542" y="73742"/>
                  </a:lnTo>
                  <a:lnTo>
                    <a:pt x="1902542" y="73742"/>
                  </a:lnTo>
                  <a:lnTo>
                    <a:pt x="1976284" y="51620"/>
                  </a:lnTo>
                  <a:lnTo>
                    <a:pt x="1976284" y="7375"/>
                  </a:lnTo>
                  <a:lnTo>
                    <a:pt x="2027903" y="0"/>
                  </a:lnTo>
                  <a:lnTo>
                    <a:pt x="2072149" y="7375"/>
                  </a:lnTo>
                  <a:lnTo>
                    <a:pt x="2072149" y="7375"/>
                  </a:lnTo>
                  <a:lnTo>
                    <a:pt x="2086897" y="51620"/>
                  </a:lnTo>
                  <a:lnTo>
                    <a:pt x="2057400" y="66368"/>
                  </a:lnTo>
                  <a:lnTo>
                    <a:pt x="2138516" y="191729"/>
                  </a:lnTo>
                  <a:lnTo>
                    <a:pt x="2256503" y="206478"/>
                  </a:lnTo>
                  <a:lnTo>
                    <a:pt x="2293374" y="287594"/>
                  </a:lnTo>
                  <a:lnTo>
                    <a:pt x="2293374" y="339213"/>
                  </a:lnTo>
                  <a:lnTo>
                    <a:pt x="2352368" y="442452"/>
                  </a:lnTo>
                  <a:lnTo>
                    <a:pt x="2330245" y="545691"/>
                  </a:lnTo>
                  <a:lnTo>
                    <a:pt x="2330245" y="545691"/>
                  </a:lnTo>
                  <a:lnTo>
                    <a:pt x="2278626" y="545691"/>
                  </a:lnTo>
                  <a:lnTo>
                    <a:pt x="2278626" y="634181"/>
                  </a:lnTo>
                  <a:lnTo>
                    <a:pt x="2286000" y="715297"/>
                  </a:lnTo>
                  <a:lnTo>
                    <a:pt x="2367116" y="722671"/>
                  </a:lnTo>
                  <a:lnTo>
                    <a:pt x="2448232" y="752168"/>
                  </a:lnTo>
                  <a:lnTo>
                    <a:pt x="2551471" y="774291"/>
                  </a:lnTo>
                  <a:lnTo>
                    <a:pt x="2573594" y="752168"/>
                  </a:lnTo>
                  <a:lnTo>
                    <a:pt x="2691581" y="855407"/>
                  </a:lnTo>
                  <a:lnTo>
                    <a:pt x="2743200" y="907026"/>
                  </a:lnTo>
                  <a:lnTo>
                    <a:pt x="2743200" y="907026"/>
                  </a:lnTo>
                  <a:lnTo>
                    <a:pt x="2809568" y="899652"/>
                  </a:lnTo>
                  <a:lnTo>
                    <a:pt x="2794820" y="1010265"/>
                  </a:lnTo>
                  <a:lnTo>
                    <a:pt x="2868561" y="1069258"/>
                  </a:lnTo>
                  <a:lnTo>
                    <a:pt x="2853813" y="1120878"/>
                  </a:lnTo>
                  <a:lnTo>
                    <a:pt x="2875936" y="1165123"/>
                  </a:lnTo>
                  <a:lnTo>
                    <a:pt x="2839065" y="1201994"/>
                  </a:lnTo>
                  <a:lnTo>
                    <a:pt x="2839065" y="1201994"/>
                  </a:lnTo>
                  <a:lnTo>
                    <a:pt x="2831690" y="1290484"/>
                  </a:lnTo>
                  <a:lnTo>
                    <a:pt x="2861187" y="1312607"/>
                  </a:lnTo>
                  <a:lnTo>
                    <a:pt x="2765323" y="1334729"/>
                  </a:lnTo>
                  <a:lnTo>
                    <a:pt x="2669458" y="1334729"/>
                  </a:lnTo>
                  <a:lnTo>
                    <a:pt x="2669458" y="1334729"/>
                  </a:lnTo>
                  <a:lnTo>
                    <a:pt x="2617839" y="1401097"/>
                  </a:lnTo>
                  <a:lnTo>
                    <a:pt x="2580968" y="1430594"/>
                  </a:lnTo>
                  <a:lnTo>
                    <a:pt x="2551471" y="1474839"/>
                  </a:lnTo>
                  <a:lnTo>
                    <a:pt x="2551471" y="1474839"/>
                  </a:lnTo>
                  <a:lnTo>
                    <a:pt x="2551471" y="1474839"/>
                  </a:lnTo>
                  <a:lnTo>
                    <a:pt x="2426110" y="1541207"/>
                  </a:lnTo>
                  <a:lnTo>
                    <a:pt x="2403987" y="1592826"/>
                  </a:lnTo>
                  <a:lnTo>
                    <a:pt x="2396613" y="1637071"/>
                  </a:lnTo>
                  <a:lnTo>
                    <a:pt x="2396613" y="1637071"/>
                  </a:lnTo>
                  <a:lnTo>
                    <a:pt x="2411361" y="1725562"/>
                  </a:lnTo>
                  <a:lnTo>
                    <a:pt x="2330245" y="1732936"/>
                  </a:lnTo>
                  <a:lnTo>
                    <a:pt x="2330245" y="1732936"/>
                  </a:lnTo>
                  <a:lnTo>
                    <a:pt x="2256503" y="1777181"/>
                  </a:lnTo>
                  <a:lnTo>
                    <a:pt x="2050026" y="1784555"/>
                  </a:lnTo>
                  <a:lnTo>
                    <a:pt x="2035278" y="1814052"/>
                  </a:lnTo>
                  <a:lnTo>
                    <a:pt x="2050026" y="1850923"/>
                  </a:lnTo>
                  <a:lnTo>
                    <a:pt x="2050026" y="1850923"/>
                  </a:lnTo>
                  <a:lnTo>
                    <a:pt x="2079523" y="1932039"/>
                  </a:lnTo>
                  <a:lnTo>
                    <a:pt x="2145890" y="2005781"/>
                  </a:lnTo>
                  <a:lnTo>
                    <a:pt x="2145890" y="2020529"/>
                  </a:lnTo>
                  <a:lnTo>
                    <a:pt x="2145890" y="2050026"/>
                  </a:lnTo>
                  <a:lnTo>
                    <a:pt x="2145890" y="2050026"/>
                  </a:lnTo>
                  <a:lnTo>
                    <a:pt x="2079523" y="2109020"/>
                  </a:lnTo>
                  <a:lnTo>
                    <a:pt x="2079523" y="2109020"/>
                  </a:lnTo>
                  <a:lnTo>
                    <a:pt x="2109020" y="2160639"/>
                  </a:lnTo>
                  <a:lnTo>
                    <a:pt x="2109020" y="2160639"/>
                  </a:lnTo>
                  <a:lnTo>
                    <a:pt x="2086897" y="2212258"/>
                  </a:lnTo>
                  <a:lnTo>
                    <a:pt x="2042652" y="2227007"/>
                  </a:lnTo>
                  <a:lnTo>
                    <a:pt x="2042652" y="2227007"/>
                  </a:lnTo>
                  <a:lnTo>
                    <a:pt x="1991032" y="2175387"/>
                  </a:lnTo>
                  <a:lnTo>
                    <a:pt x="1991032" y="2175387"/>
                  </a:lnTo>
                  <a:lnTo>
                    <a:pt x="1902542" y="2204884"/>
                  </a:lnTo>
                  <a:lnTo>
                    <a:pt x="1902542" y="2204884"/>
                  </a:lnTo>
                  <a:lnTo>
                    <a:pt x="1902542" y="2204884"/>
                  </a:lnTo>
                  <a:lnTo>
                    <a:pt x="1836174" y="2131142"/>
                  </a:lnTo>
                  <a:lnTo>
                    <a:pt x="1799303" y="2101646"/>
                  </a:lnTo>
                  <a:lnTo>
                    <a:pt x="1762432" y="2064775"/>
                  </a:lnTo>
                  <a:lnTo>
                    <a:pt x="1703439" y="2072149"/>
                  </a:lnTo>
                  <a:lnTo>
                    <a:pt x="1607574" y="2086897"/>
                  </a:lnTo>
                  <a:lnTo>
                    <a:pt x="1555955" y="2064775"/>
                  </a:lnTo>
                  <a:lnTo>
                    <a:pt x="1555955" y="2064775"/>
                  </a:lnTo>
                  <a:lnTo>
                    <a:pt x="1519084" y="2057400"/>
                  </a:lnTo>
                  <a:lnTo>
                    <a:pt x="1430594" y="2116394"/>
                  </a:lnTo>
                  <a:lnTo>
                    <a:pt x="1408471" y="2153265"/>
                  </a:lnTo>
                  <a:lnTo>
                    <a:pt x="1327355" y="2131142"/>
                  </a:lnTo>
                  <a:lnTo>
                    <a:pt x="1327355" y="2131142"/>
                  </a:lnTo>
                  <a:lnTo>
                    <a:pt x="1260987" y="2123768"/>
                  </a:lnTo>
                  <a:lnTo>
                    <a:pt x="1150374" y="2182762"/>
                  </a:lnTo>
                  <a:lnTo>
                    <a:pt x="1076632" y="2168013"/>
                  </a:lnTo>
                  <a:lnTo>
                    <a:pt x="1002890" y="2131142"/>
                  </a:lnTo>
                  <a:lnTo>
                    <a:pt x="1002890" y="2101646"/>
                  </a:lnTo>
                  <a:lnTo>
                    <a:pt x="1010265" y="2057400"/>
                  </a:lnTo>
                  <a:lnTo>
                    <a:pt x="973394" y="2050026"/>
                  </a:lnTo>
                  <a:lnTo>
                    <a:pt x="936523" y="2072149"/>
                  </a:lnTo>
                  <a:lnTo>
                    <a:pt x="936523" y="2072149"/>
                  </a:lnTo>
                  <a:lnTo>
                    <a:pt x="840658" y="2131142"/>
                  </a:lnTo>
                  <a:lnTo>
                    <a:pt x="796413" y="2131142"/>
                  </a:lnTo>
                  <a:lnTo>
                    <a:pt x="774290" y="2064775"/>
                  </a:lnTo>
                  <a:lnTo>
                    <a:pt x="774290" y="2064775"/>
                  </a:lnTo>
                  <a:lnTo>
                    <a:pt x="685800" y="2042652"/>
                  </a:lnTo>
                  <a:lnTo>
                    <a:pt x="612058" y="2072149"/>
                  </a:lnTo>
                  <a:lnTo>
                    <a:pt x="612058" y="2072149"/>
                  </a:lnTo>
                  <a:cubicBezTo>
                    <a:pt x="605913" y="2088126"/>
                    <a:pt x="604684" y="2152036"/>
                    <a:pt x="575187" y="2168013"/>
                  </a:cubicBezTo>
                  <a:cubicBezTo>
                    <a:pt x="545690" y="2183990"/>
                    <a:pt x="454742" y="2160639"/>
                    <a:pt x="435078" y="2168013"/>
                  </a:cubicBezTo>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任意多边形 75"/>
            <p:cNvSpPr/>
            <p:nvPr/>
          </p:nvSpPr>
          <p:spPr>
            <a:xfrm>
              <a:off x="6849533" y="6172200"/>
              <a:ext cx="351367" cy="304800"/>
            </a:xfrm>
            <a:custGeom>
              <a:avLst/>
              <a:gdLst>
                <a:gd name="connsiteX0" fmla="*/ 131234 w 351367"/>
                <a:gd name="connsiteY0" fmla="*/ 304800 h 304800"/>
                <a:gd name="connsiteX1" fmla="*/ 76200 w 351367"/>
                <a:gd name="connsiteY1" fmla="*/ 275167 h 304800"/>
                <a:gd name="connsiteX2" fmla="*/ 38100 w 351367"/>
                <a:gd name="connsiteY2" fmla="*/ 275167 h 304800"/>
                <a:gd name="connsiteX3" fmla="*/ 4234 w 351367"/>
                <a:gd name="connsiteY3" fmla="*/ 258233 h 304800"/>
                <a:gd name="connsiteX4" fmla="*/ 4234 w 351367"/>
                <a:gd name="connsiteY4" fmla="*/ 258233 h 304800"/>
                <a:gd name="connsiteX5" fmla="*/ 8467 w 351367"/>
                <a:gd name="connsiteY5" fmla="*/ 211667 h 304800"/>
                <a:gd name="connsiteX6" fmla="*/ 8467 w 351367"/>
                <a:gd name="connsiteY6" fmla="*/ 211667 h 304800"/>
                <a:gd name="connsiteX7" fmla="*/ 0 w 351367"/>
                <a:gd name="connsiteY7" fmla="*/ 139700 h 304800"/>
                <a:gd name="connsiteX8" fmla="*/ 8467 w 351367"/>
                <a:gd name="connsiteY8" fmla="*/ 118533 h 304800"/>
                <a:gd name="connsiteX9" fmla="*/ 8467 w 351367"/>
                <a:gd name="connsiteY9" fmla="*/ 118533 h 304800"/>
                <a:gd name="connsiteX10" fmla="*/ 63500 w 351367"/>
                <a:gd name="connsiteY10" fmla="*/ 105833 h 304800"/>
                <a:gd name="connsiteX11" fmla="*/ 67734 w 351367"/>
                <a:gd name="connsiteY11" fmla="*/ 88900 h 304800"/>
                <a:gd name="connsiteX12" fmla="*/ 59267 w 351367"/>
                <a:gd name="connsiteY12" fmla="*/ 59267 h 304800"/>
                <a:gd name="connsiteX13" fmla="*/ 59267 w 351367"/>
                <a:gd name="connsiteY13" fmla="*/ 59267 h 304800"/>
                <a:gd name="connsiteX14" fmla="*/ 93134 w 351367"/>
                <a:gd name="connsiteY14" fmla="*/ 38100 h 304800"/>
                <a:gd name="connsiteX15" fmla="*/ 122767 w 351367"/>
                <a:gd name="connsiteY15" fmla="*/ 50800 h 304800"/>
                <a:gd name="connsiteX16" fmla="*/ 156634 w 351367"/>
                <a:gd name="connsiteY16" fmla="*/ 38100 h 304800"/>
                <a:gd name="connsiteX17" fmla="*/ 182034 w 351367"/>
                <a:gd name="connsiteY17" fmla="*/ 12700 h 304800"/>
                <a:gd name="connsiteX18" fmla="*/ 182034 w 351367"/>
                <a:gd name="connsiteY18" fmla="*/ 0 h 304800"/>
                <a:gd name="connsiteX19" fmla="*/ 237067 w 351367"/>
                <a:gd name="connsiteY19" fmla="*/ 4233 h 304800"/>
                <a:gd name="connsiteX20" fmla="*/ 292100 w 351367"/>
                <a:gd name="connsiteY20" fmla="*/ 4233 h 304800"/>
                <a:gd name="connsiteX21" fmla="*/ 292100 w 351367"/>
                <a:gd name="connsiteY21" fmla="*/ 4233 h 304800"/>
                <a:gd name="connsiteX22" fmla="*/ 351367 w 351367"/>
                <a:gd name="connsiteY22" fmla="*/ 16933 h 304800"/>
                <a:gd name="connsiteX23" fmla="*/ 351367 w 351367"/>
                <a:gd name="connsiteY23" fmla="*/ 16933 h 304800"/>
                <a:gd name="connsiteX24" fmla="*/ 351367 w 351367"/>
                <a:gd name="connsiteY24" fmla="*/ 84667 h 304800"/>
                <a:gd name="connsiteX25" fmla="*/ 325967 w 351367"/>
                <a:gd name="connsiteY25" fmla="*/ 93133 h 304800"/>
                <a:gd name="connsiteX26" fmla="*/ 300567 w 351367"/>
                <a:gd name="connsiteY26" fmla="*/ 118533 h 304800"/>
                <a:gd name="connsiteX27" fmla="*/ 283634 w 351367"/>
                <a:gd name="connsiteY27" fmla="*/ 169333 h 304800"/>
                <a:gd name="connsiteX28" fmla="*/ 287867 w 351367"/>
                <a:gd name="connsiteY28" fmla="*/ 215900 h 304800"/>
                <a:gd name="connsiteX29" fmla="*/ 287867 w 351367"/>
                <a:gd name="connsiteY29" fmla="*/ 215900 h 304800"/>
                <a:gd name="connsiteX30" fmla="*/ 245534 w 351367"/>
                <a:gd name="connsiteY30" fmla="*/ 220133 h 304800"/>
                <a:gd name="connsiteX31" fmla="*/ 207434 w 351367"/>
                <a:gd name="connsiteY31" fmla="*/ 237067 h 304800"/>
                <a:gd name="connsiteX32" fmla="*/ 131234 w 351367"/>
                <a:gd name="connsiteY32"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1367" h="304800">
                  <a:moveTo>
                    <a:pt x="131234" y="304800"/>
                  </a:moveTo>
                  <a:lnTo>
                    <a:pt x="76200" y="275167"/>
                  </a:lnTo>
                  <a:lnTo>
                    <a:pt x="38100" y="275167"/>
                  </a:lnTo>
                  <a:lnTo>
                    <a:pt x="4234" y="258233"/>
                  </a:lnTo>
                  <a:lnTo>
                    <a:pt x="4234" y="258233"/>
                  </a:lnTo>
                  <a:lnTo>
                    <a:pt x="8467" y="211667"/>
                  </a:lnTo>
                  <a:lnTo>
                    <a:pt x="8467" y="211667"/>
                  </a:lnTo>
                  <a:lnTo>
                    <a:pt x="0" y="139700"/>
                  </a:lnTo>
                  <a:lnTo>
                    <a:pt x="8467" y="118533"/>
                  </a:lnTo>
                  <a:lnTo>
                    <a:pt x="8467" y="118533"/>
                  </a:lnTo>
                  <a:lnTo>
                    <a:pt x="63500" y="105833"/>
                  </a:lnTo>
                  <a:lnTo>
                    <a:pt x="67734" y="88900"/>
                  </a:lnTo>
                  <a:lnTo>
                    <a:pt x="59267" y="59267"/>
                  </a:lnTo>
                  <a:lnTo>
                    <a:pt x="59267" y="59267"/>
                  </a:lnTo>
                  <a:lnTo>
                    <a:pt x="93134" y="38100"/>
                  </a:lnTo>
                  <a:lnTo>
                    <a:pt x="122767" y="50800"/>
                  </a:lnTo>
                  <a:lnTo>
                    <a:pt x="156634" y="38100"/>
                  </a:lnTo>
                  <a:lnTo>
                    <a:pt x="182034" y="12700"/>
                  </a:lnTo>
                  <a:lnTo>
                    <a:pt x="182034" y="0"/>
                  </a:lnTo>
                  <a:lnTo>
                    <a:pt x="237067" y="4233"/>
                  </a:lnTo>
                  <a:lnTo>
                    <a:pt x="292100" y="4233"/>
                  </a:lnTo>
                  <a:lnTo>
                    <a:pt x="292100" y="4233"/>
                  </a:lnTo>
                  <a:lnTo>
                    <a:pt x="351367" y="16933"/>
                  </a:lnTo>
                  <a:lnTo>
                    <a:pt x="351367" y="16933"/>
                  </a:lnTo>
                  <a:lnTo>
                    <a:pt x="351367" y="84667"/>
                  </a:lnTo>
                  <a:lnTo>
                    <a:pt x="325967" y="93133"/>
                  </a:lnTo>
                  <a:lnTo>
                    <a:pt x="300567" y="118533"/>
                  </a:lnTo>
                  <a:lnTo>
                    <a:pt x="283634" y="169333"/>
                  </a:lnTo>
                  <a:lnTo>
                    <a:pt x="287867" y="215900"/>
                  </a:lnTo>
                  <a:lnTo>
                    <a:pt x="287867" y="215900"/>
                  </a:lnTo>
                  <a:lnTo>
                    <a:pt x="245534" y="220133"/>
                  </a:lnTo>
                  <a:lnTo>
                    <a:pt x="207434" y="237067"/>
                  </a:lnTo>
                  <a:lnTo>
                    <a:pt x="131234" y="304800"/>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任意多边形 76"/>
            <p:cNvSpPr/>
            <p:nvPr/>
          </p:nvSpPr>
          <p:spPr>
            <a:xfrm>
              <a:off x="8123767" y="4279900"/>
              <a:ext cx="596900" cy="567267"/>
            </a:xfrm>
            <a:custGeom>
              <a:avLst/>
              <a:gdLst>
                <a:gd name="connsiteX0" fmla="*/ 67733 w 596900"/>
                <a:gd name="connsiteY0" fmla="*/ 397933 h 567267"/>
                <a:gd name="connsiteX1" fmla="*/ 148166 w 596900"/>
                <a:gd name="connsiteY1" fmla="*/ 406400 h 567267"/>
                <a:gd name="connsiteX2" fmla="*/ 148166 w 596900"/>
                <a:gd name="connsiteY2" fmla="*/ 406400 h 567267"/>
                <a:gd name="connsiteX3" fmla="*/ 177800 w 596900"/>
                <a:gd name="connsiteY3" fmla="*/ 444500 h 567267"/>
                <a:gd name="connsiteX4" fmla="*/ 190500 w 596900"/>
                <a:gd name="connsiteY4" fmla="*/ 486833 h 567267"/>
                <a:gd name="connsiteX5" fmla="*/ 190500 w 596900"/>
                <a:gd name="connsiteY5" fmla="*/ 516467 h 567267"/>
                <a:gd name="connsiteX6" fmla="*/ 211666 w 596900"/>
                <a:gd name="connsiteY6" fmla="*/ 537633 h 567267"/>
                <a:gd name="connsiteX7" fmla="*/ 266700 w 596900"/>
                <a:gd name="connsiteY7" fmla="*/ 567267 h 567267"/>
                <a:gd name="connsiteX8" fmla="*/ 304800 w 596900"/>
                <a:gd name="connsiteY8" fmla="*/ 563033 h 567267"/>
                <a:gd name="connsiteX9" fmla="*/ 304800 w 596900"/>
                <a:gd name="connsiteY9" fmla="*/ 563033 h 567267"/>
                <a:gd name="connsiteX10" fmla="*/ 359833 w 596900"/>
                <a:gd name="connsiteY10" fmla="*/ 533400 h 567267"/>
                <a:gd name="connsiteX11" fmla="*/ 402166 w 596900"/>
                <a:gd name="connsiteY11" fmla="*/ 529167 h 567267"/>
                <a:gd name="connsiteX12" fmla="*/ 427566 w 596900"/>
                <a:gd name="connsiteY12" fmla="*/ 546100 h 567267"/>
                <a:gd name="connsiteX13" fmla="*/ 444500 w 596900"/>
                <a:gd name="connsiteY13" fmla="*/ 486833 h 567267"/>
                <a:gd name="connsiteX14" fmla="*/ 436033 w 596900"/>
                <a:gd name="connsiteY14" fmla="*/ 465667 h 567267"/>
                <a:gd name="connsiteX15" fmla="*/ 436033 w 596900"/>
                <a:gd name="connsiteY15" fmla="*/ 431800 h 567267"/>
                <a:gd name="connsiteX16" fmla="*/ 436033 w 596900"/>
                <a:gd name="connsiteY16" fmla="*/ 431800 h 567267"/>
                <a:gd name="connsiteX17" fmla="*/ 486833 w 596900"/>
                <a:gd name="connsiteY17" fmla="*/ 364067 h 567267"/>
                <a:gd name="connsiteX18" fmla="*/ 486833 w 596900"/>
                <a:gd name="connsiteY18" fmla="*/ 364067 h 567267"/>
                <a:gd name="connsiteX19" fmla="*/ 546100 w 596900"/>
                <a:gd name="connsiteY19" fmla="*/ 389467 h 567267"/>
                <a:gd name="connsiteX20" fmla="*/ 546100 w 596900"/>
                <a:gd name="connsiteY20" fmla="*/ 389467 h 567267"/>
                <a:gd name="connsiteX21" fmla="*/ 563033 w 596900"/>
                <a:gd name="connsiteY21" fmla="*/ 351367 h 567267"/>
                <a:gd name="connsiteX22" fmla="*/ 546100 w 596900"/>
                <a:gd name="connsiteY22" fmla="*/ 304800 h 567267"/>
                <a:gd name="connsiteX23" fmla="*/ 546100 w 596900"/>
                <a:gd name="connsiteY23" fmla="*/ 304800 h 567267"/>
                <a:gd name="connsiteX24" fmla="*/ 558800 w 596900"/>
                <a:gd name="connsiteY24" fmla="*/ 245533 h 567267"/>
                <a:gd name="connsiteX25" fmla="*/ 558800 w 596900"/>
                <a:gd name="connsiteY25" fmla="*/ 215900 h 567267"/>
                <a:gd name="connsiteX26" fmla="*/ 520700 w 596900"/>
                <a:gd name="connsiteY26" fmla="*/ 211667 h 567267"/>
                <a:gd name="connsiteX27" fmla="*/ 524933 w 596900"/>
                <a:gd name="connsiteY27" fmla="*/ 190500 h 567267"/>
                <a:gd name="connsiteX28" fmla="*/ 584200 w 596900"/>
                <a:gd name="connsiteY28" fmla="*/ 169333 h 567267"/>
                <a:gd name="connsiteX29" fmla="*/ 596900 w 596900"/>
                <a:gd name="connsiteY29" fmla="*/ 148167 h 567267"/>
                <a:gd name="connsiteX30" fmla="*/ 596900 w 596900"/>
                <a:gd name="connsiteY30" fmla="*/ 148167 h 567267"/>
                <a:gd name="connsiteX31" fmla="*/ 584200 w 596900"/>
                <a:gd name="connsiteY31" fmla="*/ 118533 h 567267"/>
                <a:gd name="connsiteX32" fmla="*/ 584200 w 596900"/>
                <a:gd name="connsiteY32" fmla="*/ 118533 h 567267"/>
                <a:gd name="connsiteX33" fmla="*/ 563033 w 596900"/>
                <a:gd name="connsiteY33" fmla="*/ 148167 h 567267"/>
                <a:gd name="connsiteX34" fmla="*/ 529166 w 596900"/>
                <a:gd name="connsiteY34" fmla="*/ 152400 h 567267"/>
                <a:gd name="connsiteX35" fmla="*/ 512233 w 596900"/>
                <a:gd name="connsiteY35" fmla="*/ 148167 h 567267"/>
                <a:gd name="connsiteX36" fmla="*/ 512233 w 596900"/>
                <a:gd name="connsiteY36" fmla="*/ 122767 h 567267"/>
                <a:gd name="connsiteX37" fmla="*/ 537633 w 596900"/>
                <a:gd name="connsiteY37" fmla="*/ 97367 h 567267"/>
                <a:gd name="connsiteX38" fmla="*/ 537633 w 596900"/>
                <a:gd name="connsiteY38" fmla="*/ 97367 h 567267"/>
                <a:gd name="connsiteX39" fmla="*/ 579966 w 596900"/>
                <a:gd name="connsiteY39" fmla="*/ 67733 h 567267"/>
                <a:gd name="connsiteX40" fmla="*/ 588433 w 596900"/>
                <a:gd name="connsiteY40" fmla="*/ 50800 h 567267"/>
                <a:gd name="connsiteX41" fmla="*/ 588433 w 596900"/>
                <a:gd name="connsiteY41" fmla="*/ 50800 h 567267"/>
                <a:gd name="connsiteX42" fmla="*/ 529166 w 596900"/>
                <a:gd name="connsiteY42" fmla="*/ 55033 h 567267"/>
                <a:gd name="connsiteX43" fmla="*/ 512233 w 596900"/>
                <a:gd name="connsiteY43" fmla="*/ 38100 h 567267"/>
                <a:gd name="connsiteX44" fmla="*/ 512233 w 596900"/>
                <a:gd name="connsiteY44" fmla="*/ 38100 h 567267"/>
                <a:gd name="connsiteX45" fmla="*/ 436033 w 596900"/>
                <a:gd name="connsiteY45" fmla="*/ 21167 h 567267"/>
                <a:gd name="connsiteX46" fmla="*/ 423333 w 596900"/>
                <a:gd name="connsiteY46" fmla="*/ 67733 h 567267"/>
                <a:gd name="connsiteX47" fmla="*/ 423333 w 596900"/>
                <a:gd name="connsiteY47" fmla="*/ 67733 h 567267"/>
                <a:gd name="connsiteX48" fmla="*/ 381000 w 596900"/>
                <a:gd name="connsiteY48" fmla="*/ 67733 h 567267"/>
                <a:gd name="connsiteX49" fmla="*/ 359833 w 596900"/>
                <a:gd name="connsiteY49" fmla="*/ 46567 h 567267"/>
                <a:gd name="connsiteX50" fmla="*/ 359833 w 596900"/>
                <a:gd name="connsiteY50" fmla="*/ 46567 h 567267"/>
                <a:gd name="connsiteX51" fmla="*/ 309033 w 596900"/>
                <a:gd name="connsiteY51" fmla="*/ 55033 h 567267"/>
                <a:gd name="connsiteX52" fmla="*/ 283633 w 596900"/>
                <a:gd name="connsiteY52" fmla="*/ 59267 h 567267"/>
                <a:gd name="connsiteX53" fmla="*/ 283633 w 596900"/>
                <a:gd name="connsiteY53" fmla="*/ 29633 h 567267"/>
                <a:gd name="connsiteX54" fmla="*/ 283633 w 596900"/>
                <a:gd name="connsiteY54" fmla="*/ 29633 h 567267"/>
                <a:gd name="connsiteX55" fmla="*/ 169333 w 596900"/>
                <a:gd name="connsiteY55" fmla="*/ 0 h 567267"/>
                <a:gd name="connsiteX56" fmla="*/ 97366 w 596900"/>
                <a:gd name="connsiteY56" fmla="*/ 21167 h 567267"/>
                <a:gd name="connsiteX57" fmla="*/ 29633 w 596900"/>
                <a:gd name="connsiteY57" fmla="*/ 143933 h 567267"/>
                <a:gd name="connsiteX58" fmla="*/ 0 w 596900"/>
                <a:gd name="connsiteY58" fmla="*/ 266700 h 567267"/>
                <a:gd name="connsiteX59" fmla="*/ 67733 w 596900"/>
                <a:gd name="connsiteY59" fmla="*/ 397933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96900" h="567267">
                  <a:moveTo>
                    <a:pt x="67733" y="397933"/>
                  </a:moveTo>
                  <a:lnTo>
                    <a:pt x="148166" y="406400"/>
                  </a:lnTo>
                  <a:lnTo>
                    <a:pt x="148166" y="406400"/>
                  </a:lnTo>
                  <a:lnTo>
                    <a:pt x="177800" y="444500"/>
                  </a:lnTo>
                  <a:lnTo>
                    <a:pt x="190500" y="486833"/>
                  </a:lnTo>
                  <a:lnTo>
                    <a:pt x="190500" y="516467"/>
                  </a:lnTo>
                  <a:lnTo>
                    <a:pt x="211666" y="537633"/>
                  </a:lnTo>
                  <a:lnTo>
                    <a:pt x="266700" y="567267"/>
                  </a:lnTo>
                  <a:lnTo>
                    <a:pt x="304800" y="563033"/>
                  </a:lnTo>
                  <a:lnTo>
                    <a:pt x="304800" y="563033"/>
                  </a:lnTo>
                  <a:lnTo>
                    <a:pt x="359833" y="533400"/>
                  </a:lnTo>
                  <a:lnTo>
                    <a:pt x="402166" y="529167"/>
                  </a:lnTo>
                  <a:lnTo>
                    <a:pt x="427566" y="546100"/>
                  </a:lnTo>
                  <a:lnTo>
                    <a:pt x="444500" y="486833"/>
                  </a:lnTo>
                  <a:lnTo>
                    <a:pt x="436033" y="465667"/>
                  </a:lnTo>
                  <a:lnTo>
                    <a:pt x="436033" y="431800"/>
                  </a:lnTo>
                  <a:lnTo>
                    <a:pt x="436033" y="431800"/>
                  </a:lnTo>
                  <a:lnTo>
                    <a:pt x="486833" y="364067"/>
                  </a:lnTo>
                  <a:lnTo>
                    <a:pt x="486833" y="364067"/>
                  </a:lnTo>
                  <a:lnTo>
                    <a:pt x="546100" y="389467"/>
                  </a:lnTo>
                  <a:lnTo>
                    <a:pt x="546100" y="389467"/>
                  </a:lnTo>
                  <a:lnTo>
                    <a:pt x="563033" y="351367"/>
                  </a:lnTo>
                  <a:lnTo>
                    <a:pt x="546100" y="304800"/>
                  </a:lnTo>
                  <a:lnTo>
                    <a:pt x="546100" y="304800"/>
                  </a:lnTo>
                  <a:lnTo>
                    <a:pt x="558800" y="245533"/>
                  </a:lnTo>
                  <a:lnTo>
                    <a:pt x="558800" y="215900"/>
                  </a:lnTo>
                  <a:lnTo>
                    <a:pt x="520700" y="211667"/>
                  </a:lnTo>
                  <a:lnTo>
                    <a:pt x="524933" y="190500"/>
                  </a:lnTo>
                  <a:lnTo>
                    <a:pt x="584200" y="169333"/>
                  </a:lnTo>
                  <a:lnTo>
                    <a:pt x="596900" y="148167"/>
                  </a:lnTo>
                  <a:lnTo>
                    <a:pt x="596900" y="148167"/>
                  </a:lnTo>
                  <a:lnTo>
                    <a:pt x="584200" y="118533"/>
                  </a:lnTo>
                  <a:lnTo>
                    <a:pt x="584200" y="118533"/>
                  </a:lnTo>
                  <a:lnTo>
                    <a:pt x="563033" y="148167"/>
                  </a:lnTo>
                  <a:lnTo>
                    <a:pt x="529166" y="152400"/>
                  </a:lnTo>
                  <a:lnTo>
                    <a:pt x="512233" y="148167"/>
                  </a:lnTo>
                  <a:lnTo>
                    <a:pt x="512233" y="122767"/>
                  </a:lnTo>
                  <a:lnTo>
                    <a:pt x="537633" y="97367"/>
                  </a:lnTo>
                  <a:lnTo>
                    <a:pt x="537633" y="97367"/>
                  </a:lnTo>
                  <a:lnTo>
                    <a:pt x="579966" y="67733"/>
                  </a:lnTo>
                  <a:lnTo>
                    <a:pt x="588433" y="50800"/>
                  </a:lnTo>
                  <a:lnTo>
                    <a:pt x="588433" y="50800"/>
                  </a:lnTo>
                  <a:lnTo>
                    <a:pt x="529166" y="55033"/>
                  </a:lnTo>
                  <a:lnTo>
                    <a:pt x="512233" y="38100"/>
                  </a:lnTo>
                  <a:lnTo>
                    <a:pt x="512233" y="38100"/>
                  </a:lnTo>
                  <a:lnTo>
                    <a:pt x="436033" y="21167"/>
                  </a:lnTo>
                  <a:lnTo>
                    <a:pt x="423333" y="67733"/>
                  </a:lnTo>
                  <a:lnTo>
                    <a:pt x="423333" y="67733"/>
                  </a:lnTo>
                  <a:lnTo>
                    <a:pt x="381000" y="67733"/>
                  </a:lnTo>
                  <a:lnTo>
                    <a:pt x="359833" y="46567"/>
                  </a:lnTo>
                  <a:lnTo>
                    <a:pt x="359833" y="46567"/>
                  </a:lnTo>
                  <a:lnTo>
                    <a:pt x="309033" y="55033"/>
                  </a:lnTo>
                  <a:lnTo>
                    <a:pt x="283633" y="59267"/>
                  </a:lnTo>
                  <a:lnTo>
                    <a:pt x="283633" y="29633"/>
                  </a:lnTo>
                  <a:lnTo>
                    <a:pt x="283633" y="29633"/>
                  </a:lnTo>
                  <a:lnTo>
                    <a:pt x="169333" y="0"/>
                  </a:lnTo>
                  <a:lnTo>
                    <a:pt x="97366" y="21167"/>
                  </a:lnTo>
                  <a:lnTo>
                    <a:pt x="29633" y="143933"/>
                  </a:lnTo>
                  <a:lnTo>
                    <a:pt x="0" y="266700"/>
                  </a:lnTo>
                  <a:lnTo>
                    <a:pt x="67733" y="397933"/>
                  </a:lnTo>
                  <a:close/>
                </a:path>
              </a:pathLst>
            </a:custGeom>
            <a:grpFill/>
            <a:ln w="1587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4" name="组合 83"/>
          <p:cNvGrpSpPr/>
          <p:nvPr/>
        </p:nvGrpSpPr>
        <p:grpSpPr>
          <a:xfrm>
            <a:off x="2137260" y="3866230"/>
            <a:ext cx="443402" cy="577509"/>
            <a:chOff x="2137260" y="3924286"/>
            <a:chExt cx="443402" cy="577509"/>
          </a:xfrm>
        </p:grpSpPr>
        <p:sp>
          <p:nvSpPr>
            <p:cNvPr id="81" name="任意多边形 80"/>
            <p:cNvSpPr/>
            <p:nvPr/>
          </p:nvSpPr>
          <p:spPr>
            <a:xfrm>
              <a:off x="2137260" y="3924286"/>
              <a:ext cx="443402" cy="577509"/>
            </a:xfrm>
            <a:custGeom>
              <a:avLst/>
              <a:gdLst>
                <a:gd name="connsiteX0" fmla="*/ 0 w 972959"/>
                <a:gd name="connsiteY0" fmla="*/ 0 h 1267231"/>
                <a:gd name="connsiteX1" fmla="*/ 972959 w 972959"/>
                <a:gd name="connsiteY1" fmla="*/ 0 h 1267231"/>
                <a:gd name="connsiteX2" fmla="*/ 972959 w 972959"/>
                <a:gd name="connsiteY2" fmla="*/ 972959 h 1267231"/>
                <a:gd name="connsiteX3" fmla="*/ 657157 w 972959"/>
                <a:gd name="connsiteY3" fmla="*/ 972959 h 1267231"/>
                <a:gd name="connsiteX4" fmla="*/ 486480 w 972959"/>
                <a:gd name="connsiteY4" fmla="*/ 1267231 h 1267231"/>
                <a:gd name="connsiteX5" fmla="*/ 315802 w 972959"/>
                <a:gd name="connsiteY5" fmla="*/ 972959 h 1267231"/>
                <a:gd name="connsiteX6" fmla="*/ 0 w 972959"/>
                <a:gd name="connsiteY6" fmla="*/ 972959 h 126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959" h="1267231">
                  <a:moveTo>
                    <a:pt x="0" y="0"/>
                  </a:moveTo>
                  <a:lnTo>
                    <a:pt x="972959" y="0"/>
                  </a:lnTo>
                  <a:lnTo>
                    <a:pt x="972959" y="972959"/>
                  </a:lnTo>
                  <a:lnTo>
                    <a:pt x="657157" y="972959"/>
                  </a:lnTo>
                  <a:lnTo>
                    <a:pt x="486480" y="1267231"/>
                  </a:lnTo>
                  <a:lnTo>
                    <a:pt x="315802" y="972959"/>
                  </a:lnTo>
                  <a:lnTo>
                    <a:pt x="0" y="972959"/>
                  </a:lnTo>
                  <a:close/>
                </a:path>
              </a:pathLst>
            </a:custGeom>
            <a:solidFill>
              <a:schemeClr val="bg1"/>
            </a:solidFill>
            <a:ln>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black"/>
                </a:solidFill>
              </a:endParaRPr>
            </a:p>
          </p:txBody>
        </p:sp>
        <p:sp>
          <p:nvSpPr>
            <p:cNvPr id="83" name="文本框 82"/>
            <p:cNvSpPr txBox="1"/>
            <p:nvPr/>
          </p:nvSpPr>
          <p:spPr>
            <a:xfrm>
              <a:off x="2194494" y="3924775"/>
              <a:ext cx="322805" cy="461665"/>
            </a:xfrm>
            <a:prstGeom prst="rect">
              <a:avLst/>
            </a:prstGeom>
            <a:noFill/>
          </p:spPr>
          <p:txBody>
            <a:bodyPr wrap="square" rtlCol="0">
              <a:spAutoFit/>
            </a:bodyPr>
            <a:lstStyle/>
            <a:p>
              <a:pPr algn="ctr"/>
              <a:r>
                <a:rPr lang="en-US" altLang="zh-CN" sz="2400" dirty="0">
                  <a:solidFill>
                    <a:prstClr val="black"/>
                  </a:solidFill>
                </a:rPr>
                <a:t>A</a:t>
              </a:r>
              <a:endParaRPr lang="zh-CN" altLang="en-US" sz="2400" dirty="0">
                <a:solidFill>
                  <a:prstClr val="black"/>
                </a:solidFill>
              </a:endParaRPr>
            </a:p>
          </p:txBody>
        </p:sp>
      </p:grpSp>
      <p:grpSp>
        <p:nvGrpSpPr>
          <p:cNvPr id="85" name="组合 84"/>
          <p:cNvGrpSpPr/>
          <p:nvPr/>
        </p:nvGrpSpPr>
        <p:grpSpPr>
          <a:xfrm>
            <a:off x="4793335" y="3953314"/>
            <a:ext cx="443402" cy="577509"/>
            <a:chOff x="2137260" y="3924286"/>
            <a:chExt cx="443402" cy="577509"/>
          </a:xfrm>
        </p:grpSpPr>
        <p:sp>
          <p:nvSpPr>
            <p:cNvPr id="86" name="任意多边形 85"/>
            <p:cNvSpPr/>
            <p:nvPr/>
          </p:nvSpPr>
          <p:spPr>
            <a:xfrm>
              <a:off x="2137260" y="3924286"/>
              <a:ext cx="443402" cy="577509"/>
            </a:xfrm>
            <a:custGeom>
              <a:avLst/>
              <a:gdLst>
                <a:gd name="connsiteX0" fmla="*/ 0 w 972959"/>
                <a:gd name="connsiteY0" fmla="*/ 0 h 1267231"/>
                <a:gd name="connsiteX1" fmla="*/ 972959 w 972959"/>
                <a:gd name="connsiteY1" fmla="*/ 0 h 1267231"/>
                <a:gd name="connsiteX2" fmla="*/ 972959 w 972959"/>
                <a:gd name="connsiteY2" fmla="*/ 972959 h 1267231"/>
                <a:gd name="connsiteX3" fmla="*/ 657157 w 972959"/>
                <a:gd name="connsiteY3" fmla="*/ 972959 h 1267231"/>
                <a:gd name="connsiteX4" fmla="*/ 486480 w 972959"/>
                <a:gd name="connsiteY4" fmla="*/ 1267231 h 1267231"/>
                <a:gd name="connsiteX5" fmla="*/ 315802 w 972959"/>
                <a:gd name="connsiteY5" fmla="*/ 972959 h 1267231"/>
                <a:gd name="connsiteX6" fmla="*/ 0 w 972959"/>
                <a:gd name="connsiteY6" fmla="*/ 972959 h 126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959" h="1267231">
                  <a:moveTo>
                    <a:pt x="0" y="0"/>
                  </a:moveTo>
                  <a:lnTo>
                    <a:pt x="972959" y="0"/>
                  </a:lnTo>
                  <a:lnTo>
                    <a:pt x="972959" y="972959"/>
                  </a:lnTo>
                  <a:lnTo>
                    <a:pt x="657157" y="972959"/>
                  </a:lnTo>
                  <a:lnTo>
                    <a:pt x="486480" y="1267231"/>
                  </a:lnTo>
                  <a:lnTo>
                    <a:pt x="315802" y="972959"/>
                  </a:lnTo>
                  <a:lnTo>
                    <a:pt x="0" y="972959"/>
                  </a:lnTo>
                  <a:close/>
                </a:path>
              </a:pathLst>
            </a:custGeom>
            <a:solidFill>
              <a:schemeClr val="bg1"/>
            </a:solidFill>
            <a:ln>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black"/>
                </a:solidFill>
              </a:endParaRPr>
            </a:p>
          </p:txBody>
        </p:sp>
        <p:sp>
          <p:nvSpPr>
            <p:cNvPr id="87" name="文本框 86"/>
            <p:cNvSpPr txBox="1"/>
            <p:nvPr/>
          </p:nvSpPr>
          <p:spPr>
            <a:xfrm>
              <a:off x="2194494" y="3924775"/>
              <a:ext cx="322805" cy="461665"/>
            </a:xfrm>
            <a:prstGeom prst="rect">
              <a:avLst/>
            </a:prstGeom>
            <a:noFill/>
          </p:spPr>
          <p:txBody>
            <a:bodyPr wrap="square" rtlCol="0">
              <a:spAutoFit/>
            </a:bodyPr>
            <a:lstStyle/>
            <a:p>
              <a:pPr algn="ctr"/>
              <a:r>
                <a:rPr lang="en-US" altLang="zh-CN" sz="2400" dirty="0">
                  <a:solidFill>
                    <a:prstClr val="black"/>
                  </a:solidFill>
                </a:rPr>
                <a:t>B</a:t>
              </a:r>
              <a:endParaRPr lang="zh-CN" altLang="en-US" sz="2400" dirty="0">
                <a:solidFill>
                  <a:prstClr val="black"/>
                </a:solidFill>
              </a:endParaRPr>
            </a:p>
          </p:txBody>
        </p:sp>
      </p:grpSp>
      <p:grpSp>
        <p:nvGrpSpPr>
          <p:cNvPr id="88" name="组合 87"/>
          <p:cNvGrpSpPr/>
          <p:nvPr/>
        </p:nvGrpSpPr>
        <p:grpSpPr>
          <a:xfrm>
            <a:off x="3531759" y="2533210"/>
            <a:ext cx="443402" cy="577509"/>
            <a:chOff x="2137260" y="3924286"/>
            <a:chExt cx="443402" cy="577509"/>
          </a:xfrm>
        </p:grpSpPr>
        <p:sp>
          <p:nvSpPr>
            <p:cNvPr id="89" name="任意多边形 88"/>
            <p:cNvSpPr/>
            <p:nvPr/>
          </p:nvSpPr>
          <p:spPr>
            <a:xfrm>
              <a:off x="2137260" y="3924286"/>
              <a:ext cx="443402" cy="577509"/>
            </a:xfrm>
            <a:custGeom>
              <a:avLst/>
              <a:gdLst>
                <a:gd name="connsiteX0" fmla="*/ 0 w 972959"/>
                <a:gd name="connsiteY0" fmla="*/ 0 h 1267231"/>
                <a:gd name="connsiteX1" fmla="*/ 972959 w 972959"/>
                <a:gd name="connsiteY1" fmla="*/ 0 h 1267231"/>
                <a:gd name="connsiteX2" fmla="*/ 972959 w 972959"/>
                <a:gd name="connsiteY2" fmla="*/ 972959 h 1267231"/>
                <a:gd name="connsiteX3" fmla="*/ 657157 w 972959"/>
                <a:gd name="connsiteY3" fmla="*/ 972959 h 1267231"/>
                <a:gd name="connsiteX4" fmla="*/ 486480 w 972959"/>
                <a:gd name="connsiteY4" fmla="*/ 1267231 h 1267231"/>
                <a:gd name="connsiteX5" fmla="*/ 315802 w 972959"/>
                <a:gd name="connsiteY5" fmla="*/ 972959 h 1267231"/>
                <a:gd name="connsiteX6" fmla="*/ 0 w 972959"/>
                <a:gd name="connsiteY6" fmla="*/ 972959 h 126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959" h="1267231">
                  <a:moveTo>
                    <a:pt x="0" y="0"/>
                  </a:moveTo>
                  <a:lnTo>
                    <a:pt x="972959" y="0"/>
                  </a:lnTo>
                  <a:lnTo>
                    <a:pt x="972959" y="972959"/>
                  </a:lnTo>
                  <a:lnTo>
                    <a:pt x="657157" y="972959"/>
                  </a:lnTo>
                  <a:lnTo>
                    <a:pt x="486480" y="1267231"/>
                  </a:lnTo>
                  <a:lnTo>
                    <a:pt x="315802" y="972959"/>
                  </a:lnTo>
                  <a:lnTo>
                    <a:pt x="0" y="972959"/>
                  </a:lnTo>
                  <a:close/>
                </a:path>
              </a:pathLst>
            </a:custGeom>
            <a:solidFill>
              <a:schemeClr val="bg1"/>
            </a:solidFill>
            <a:ln>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black"/>
                </a:solidFill>
              </a:endParaRPr>
            </a:p>
          </p:txBody>
        </p:sp>
        <p:sp>
          <p:nvSpPr>
            <p:cNvPr id="90" name="文本框 89"/>
            <p:cNvSpPr txBox="1"/>
            <p:nvPr/>
          </p:nvSpPr>
          <p:spPr>
            <a:xfrm>
              <a:off x="2194494" y="3924775"/>
              <a:ext cx="322805" cy="461665"/>
            </a:xfrm>
            <a:prstGeom prst="rect">
              <a:avLst/>
            </a:prstGeom>
            <a:noFill/>
          </p:spPr>
          <p:txBody>
            <a:bodyPr wrap="square" rtlCol="0">
              <a:spAutoFit/>
            </a:bodyPr>
            <a:lstStyle/>
            <a:p>
              <a:pPr algn="ctr"/>
              <a:r>
                <a:rPr lang="en-US" altLang="zh-CN" sz="2400" dirty="0">
                  <a:solidFill>
                    <a:prstClr val="black"/>
                  </a:solidFill>
                </a:rPr>
                <a:t>C</a:t>
              </a:r>
              <a:endParaRPr lang="zh-CN" altLang="en-US" sz="2400" dirty="0">
                <a:solidFill>
                  <a:prstClr val="black"/>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rcRect l="49803" t="4" r="4" b="4"/>
          <a:stretch>
            <a:fillRect/>
          </a:stretch>
        </p:blipFill>
        <p:spPr>
          <a:xfrm>
            <a:off x="6072001" y="0"/>
            <a:ext cx="6119999" cy="6858000"/>
          </a:xfrm>
          <a:custGeom>
            <a:avLst/>
            <a:gdLst>
              <a:gd name="connsiteX0" fmla="*/ 0 w 6119999"/>
              <a:gd name="connsiteY0" fmla="*/ 0 h 6858000"/>
              <a:gd name="connsiteX1" fmla="*/ 6119999 w 6119999"/>
              <a:gd name="connsiteY1" fmla="*/ 0 h 6858000"/>
              <a:gd name="connsiteX2" fmla="*/ 6119999 w 6119999"/>
              <a:gd name="connsiteY2" fmla="*/ 6858000 h 6858000"/>
              <a:gd name="connsiteX3" fmla="*/ 0 w 6119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9999" h="6858000">
                <a:moveTo>
                  <a:pt x="0" y="0"/>
                </a:moveTo>
                <a:lnTo>
                  <a:pt x="6119999" y="0"/>
                </a:lnTo>
                <a:lnTo>
                  <a:pt x="6119999" y="6858000"/>
                </a:lnTo>
                <a:lnTo>
                  <a:pt x="0" y="6858000"/>
                </a:lnTo>
                <a:close/>
              </a:path>
            </a:pathLst>
          </a:custGeom>
        </p:spPr>
      </p:pic>
      <p:pic>
        <p:nvPicPr>
          <p:cNvPr id="2" name="图片 1"/>
          <p:cNvPicPr>
            <a:picLocks noChangeAspect="1"/>
          </p:cNvPicPr>
          <p:nvPr/>
        </p:nvPicPr>
        <p:blipFill>
          <a:blip r:embed="rId2" cstate="email"/>
          <a:srcRect/>
          <a:stretch>
            <a:fillRect/>
          </a:stretch>
        </p:blipFill>
        <p:spPr>
          <a:xfrm>
            <a:off x="-529" y="-297"/>
            <a:ext cx="12193057" cy="6858594"/>
          </a:xfrm>
          <a:custGeom>
            <a:avLst/>
            <a:gdLst>
              <a:gd name="connsiteX0" fmla="*/ 6094129 w 12193057"/>
              <a:gd name="connsiteY0" fmla="*/ 297 h 6858594"/>
              <a:gd name="connsiteX1" fmla="*/ 6094129 w 12193057"/>
              <a:gd name="connsiteY1" fmla="*/ 6858297 h 6858594"/>
              <a:gd name="connsiteX2" fmla="*/ 12192529 w 12193057"/>
              <a:gd name="connsiteY2" fmla="*/ 6858297 h 6858594"/>
              <a:gd name="connsiteX3" fmla="*/ 12192529 w 12193057"/>
              <a:gd name="connsiteY3" fmla="*/ 297 h 6858594"/>
              <a:gd name="connsiteX4" fmla="*/ 0 w 12193057"/>
              <a:gd name="connsiteY4" fmla="*/ 0 h 6858594"/>
              <a:gd name="connsiteX5" fmla="*/ 12193057 w 12193057"/>
              <a:gd name="connsiteY5" fmla="*/ 0 h 6858594"/>
              <a:gd name="connsiteX6" fmla="*/ 12193057 w 12193057"/>
              <a:gd name="connsiteY6" fmla="*/ 6858594 h 6858594"/>
              <a:gd name="connsiteX7" fmla="*/ 0 w 12193057"/>
              <a:gd name="connsiteY7" fmla="*/ 6858594 h 685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057" h="6858594">
                <a:moveTo>
                  <a:pt x="6094129" y="297"/>
                </a:moveTo>
                <a:lnTo>
                  <a:pt x="6094129" y="6858297"/>
                </a:lnTo>
                <a:lnTo>
                  <a:pt x="12192529" y="6858297"/>
                </a:lnTo>
                <a:lnTo>
                  <a:pt x="12192529" y="297"/>
                </a:lnTo>
                <a:close/>
                <a:moveTo>
                  <a:pt x="0" y="0"/>
                </a:moveTo>
                <a:lnTo>
                  <a:pt x="12193057" y="0"/>
                </a:lnTo>
                <a:lnTo>
                  <a:pt x="12193057" y="6858594"/>
                </a:lnTo>
                <a:lnTo>
                  <a:pt x="0" y="6858594"/>
                </a:lnTo>
                <a:close/>
              </a:path>
            </a:pathLst>
          </a:custGeom>
        </p:spPr>
      </p:pic>
      <p:grpSp>
        <p:nvGrpSpPr>
          <p:cNvPr id="7" name="组合 6"/>
          <p:cNvGrpSpPr/>
          <p:nvPr/>
        </p:nvGrpSpPr>
        <p:grpSpPr>
          <a:xfrm>
            <a:off x="454638" y="234297"/>
            <a:ext cx="745352" cy="743620"/>
            <a:chOff x="454638" y="234297"/>
            <a:chExt cx="745352" cy="743620"/>
          </a:xfrm>
        </p:grpSpPr>
        <p:grpSp>
          <p:nvGrpSpPr>
            <p:cNvPr id="8" name="组合 7"/>
            <p:cNvGrpSpPr/>
            <p:nvPr/>
          </p:nvGrpSpPr>
          <p:grpSpPr>
            <a:xfrm>
              <a:off x="454638" y="234297"/>
              <a:ext cx="745352" cy="743620"/>
              <a:chOff x="2481944" y="6134170"/>
              <a:chExt cx="995514" cy="993199"/>
            </a:xfrm>
          </p:grpSpPr>
          <p:sp>
            <p:nvSpPr>
              <p:cNvPr id="10" name="任意多边形 9"/>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05</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4551825" y="673527"/>
            <a:ext cx="3088350" cy="584775"/>
          </a:xfrm>
          <a:prstGeom prst="rect">
            <a:avLst/>
          </a:prstGeom>
          <a:noFill/>
        </p:spPr>
        <p:txBody>
          <a:bodyPr wrap="square" rtlCol="0">
            <a:spAutoFit/>
          </a:bodyPr>
          <a:lstStyle/>
          <a:p>
            <a:pPr algn="ctr"/>
            <a:r>
              <a:rPr lang="en-US" altLang="zh-CN" sz="3200" dirty="0">
                <a:solidFill>
                  <a:prstClr val="white"/>
                </a:solidFill>
              </a:rPr>
              <a:t>[  </a:t>
            </a:r>
            <a:r>
              <a:rPr lang="zh-CN" altLang="en-US" sz="3200" dirty="0">
                <a:solidFill>
                  <a:prstClr val="white"/>
                </a:solidFill>
              </a:rPr>
              <a:t>输入内容  </a:t>
            </a:r>
            <a:r>
              <a:rPr lang="en-US" altLang="zh-CN" sz="3200" dirty="0">
                <a:solidFill>
                  <a:prstClr val="white"/>
                </a:solidFill>
              </a:rPr>
              <a:t>]</a:t>
            </a:r>
            <a:endParaRPr lang="zh-CN" altLang="en-US" sz="3200" dirty="0">
              <a:solidFill>
                <a:prstClr val="white"/>
              </a:solidFill>
            </a:endParaRPr>
          </a:p>
        </p:txBody>
      </p:sp>
      <p:cxnSp>
        <p:nvCxnSpPr>
          <p:cNvPr id="15" name="直接连接符 14"/>
          <p:cNvCxnSpPr/>
          <p:nvPr/>
        </p:nvCxnSpPr>
        <p:spPr>
          <a:xfrm>
            <a:off x="5776686" y="1394282"/>
            <a:ext cx="63862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907166" y="1567882"/>
            <a:ext cx="6377668" cy="523220"/>
          </a:xfrm>
          <a:prstGeom prst="rect">
            <a:avLst/>
          </a:prstGeom>
          <a:noFill/>
        </p:spPr>
        <p:txBody>
          <a:bodyPr wrap="square" rtlCol="0">
            <a:spAutoFit/>
          </a:bodyPr>
          <a:lstStyle/>
          <a:p>
            <a:pPr algn="ctr"/>
            <a:r>
              <a:rPr lang="zh-CN" altLang="en-US" sz="1400" dirty="0">
                <a:solidFill>
                  <a:prstClr val="white"/>
                </a:solidFill>
              </a:rPr>
              <a:t>输入内容输入内容输入内容输入内容输入内容输入内容输入内容输入内容输入内容输入内容输入内容输入内容</a:t>
            </a:r>
            <a:endParaRPr lang="zh-CN" altLang="en-US" sz="1400" dirty="0">
              <a:solidFill>
                <a:prstClr val="white"/>
              </a:solidFill>
            </a:endParaRPr>
          </a:p>
        </p:txBody>
      </p:sp>
      <p:sp>
        <p:nvSpPr>
          <p:cNvPr id="17" name="文本框 16"/>
          <p:cNvSpPr txBox="1"/>
          <p:nvPr/>
        </p:nvSpPr>
        <p:spPr>
          <a:xfrm>
            <a:off x="2907166" y="5895861"/>
            <a:ext cx="6377668" cy="523220"/>
          </a:xfrm>
          <a:prstGeom prst="rect">
            <a:avLst/>
          </a:prstGeom>
          <a:noFill/>
        </p:spPr>
        <p:txBody>
          <a:bodyPr wrap="square" rtlCol="0">
            <a:spAutoFit/>
          </a:bodyPr>
          <a:lstStyle/>
          <a:p>
            <a:pPr algn="ctr"/>
            <a:r>
              <a:rPr lang="zh-CN" altLang="en-US" sz="1400" dirty="0">
                <a:solidFill>
                  <a:prstClr val="white"/>
                </a:solidFill>
              </a:rPr>
              <a:t>输入内容输入内容输入内容输入内容输入内容输入内容输入内容输入内容输入内容输入内容输入内容输入内容</a:t>
            </a:r>
            <a:endParaRPr lang="zh-CN" altLang="en-US" sz="1400" dirty="0">
              <a:solidFill>
                <a:prstClr val="white"/>
              </a:solidFill>
            </a:endParaRPr>
          </a:p>
        </p:txBody>
      </p:sp>
      <p:sp>
        <p:nvSpPr>
          <p:cNvPr id="18" name="文本框 17"/>
          <p:cNvSpPr txBox="1"/>
          <p:nvPr/>
        </p:nvSpPr>
        <p:spPr>
          <a:xfrm>
            <a:off x="2907166" y="5500187"/>
            <a:ext cx="6377668" cy="369332"/>
          </a:xfrm>
          <a:prstGeom prst="rect">
            <a:avLst/>
          </a:prstGeom>
          <a:noFill/>
        </p:spPr>
        <p:txBody>
          <a:bodyPr wrap="square" rtlCol="0">
            <a:spAutoFit/>
          </a:bodyPr>
          <a:lstStyle/>
          <a:p>
            <a:pPr algn="ctr"/>
            <a:r>
              <a:rPr lang="zh-CN" altLang="en-US" dirty="0">
                <a:solidFill>
                  <a:prstClr val="white"/>
                </a:solidFill>
              </a:rPr>
              <a:t>输入内容</a:t>
            </a:r>
            <a:endParaRPr lang="zh-CN" altLang="en-US" dirty="0">
              <a:solidFill>
                <a:prstClr val="white"/>
              </a:solidFill>
            </a:endParaRPr>
          </a:p>
        </p:txBody>
      </p:sp>
      <p:grpSp>
        <p:nvGrpSpPr>
          <p:cNvPr id="20" name="组合 19"/>
          <p:cNvGrpSpPr/>
          <p:nvPr/>
        </p:nvGrpSpPr>
        <p:grpSpPr>
          <a:xfrm>
            <a:off x="2172841" y="3303999"/>
            <a:ext cx="1216669" cy="1213843"/>
            <a:chOff x="2481942" y="6134170"/>
            <a:chExt cx="995513" cy="993201"/>
          </a:xfrm>
          <a:noFill/>
        </p:grpSpPr>
        <p:sp>
          <p:nvSpPr>
            <p:cNvPr id="21" name="任意多边形 20"/>
            <p:cNvSpPr/>
            <p:nvPr/>
          </p:nvSpPr>
          <p:spPr>
            <a:xfrm rot="5400000">
              <a:off x="2481942"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a:xfrm rot="16200000" flipH="1">
              <a:off x="3208084"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rot="16200000" flipV="1">
              <a:off x="2481942"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5" name="文本框 24"/>
          <p:cNvSpPr txBox="1"/>
          <p:nvPr/>
        </p:nvSpPr>
        <p:spPr>
          <a:xfrm>
            <a:off x="2204046" y="3415660"/>
            <a:ext cx="1154258" cy="954107"/>
          </a:xfrm>
          <a:prstGeom prst="rect">
            <a:avLst/>
          </a:prstGeom>
          <a:noFill/>
        </p:spPr>
        <p:txBody>
          <a:bodyPr wrap="square" rtlCol="0">
            <a:spAutoFit/>
          </a:bodyPr>
          <a:lstStyle/>
          <a:p>
            <a:pPr algn="ctr"/>
            <a:r>
              <a:rPr lang="zh-CN" altLang="en-US" sz="2800" dirty="0">
                <a:solidFill>
                  <a:prstClr val="white"/>
                </a:solidFill>
              </a:rPr>
              <a:t>输入</a:t>
            </a:r>
            <a:endParaRPr lang="en-US" altLang="zh-CN" sz="2800" dirty="0">
              <a:solidFill>
                <a:prstClr val="white"/>
              </a:solidFill>
            </a:endParaRPr>
          </a:p>
          <a:p>
            <a:pPr algn="ctr"/>
            <a:r>
              <a:rPr lang="zh-CN" altLang="en-US" sz="2800" dirty="0">
                <a:solidFill>
                  <a:prstClr val="white"/>
                </a:solidFill>
              </a:rPr>
              <a:t>内容</a:t>
            </a:r>
            <a:endParaRPr lang="zh-CN" altLang="en-US" sz="2400" dirty="0">
              <a:solidFill>
                <a:prstClr val="white"/>
              </a:solidFill>
            </a:endParaRPr>
          </a:p>
        </p:txBody>
      </p:sp>
      <p:grpSp>
        <p:nvGrpSpPr>
          <p:cNvPr id="26" name="组合 25"/>
          <p:cNvGrpSpPr/>
          <p:nvPr/>
        </p:nvGrpSpPr>
        <p:grpSpPr>
          <a:xfrm>
            <a:off x="5143243" y="2960376"/>
            <a:ext cx="1905515" cy="1901089"/>
            <a:chOff x="2481942" y="6134170"/>
            <a:chExt cx="995513" cy="993201"/>
          </a:xfrm>
          <a:solidFill>
            <a:schemeClr val="bg1"/>
          </a:solidFill>
        </p:grpSpPr>
        <p:sp>
          <p:nvSpPr>
            <p:cNvPr id="27" name="任意多边形 26"/>
            <p:cNvSpPr/>
            <p:nvPr/>
          </p:nvSpPr>
          <p:spPr>
            <a:xfrm rot="5400000">
              <a:off x="2481942"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rot="16200000" flipH="1">
              <a:off x="3208084"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rot="16200000" flipV="1">
              <a:off x="2481942"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2" name="组合 31"/>
          <p:cNvGrpSpPr/>
          <p:nvPr/>
        </p:nvGrpSpPr>
        <p:grpSpPr>
          <a:xfrm>
            <a:off x="8802490" y="3303999"/>
            <a:ext cx="1216669" cy="1213843"/>
            <a:chOff x="2481942" y="6134170"/>
            <a:chExt cx="995513" cy="993201"/>
          </a:xfrm>
        </p:grpSpPr>
        <p:sp>
          <p:nvSpPr>
            <p:cNvPr id="33" name="任意多边形 32"/>
            <p:cNvSpPr/>
            <p:nvPr/>
          </p:nvSpPr>
          <p:spPr>
            <a:xfrm rot="5400000">
              <a:off x="2481942"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a:xfrm rot="16200000" flipH="1">
              <a:off x="3208084"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16200000" flipV="1">
              <a:off x="2481942"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任意多边形 35"/>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7" name="文本框 36"/>
          <p:cNvSpPr txBox="1"/>
          <p:nvPr/>
        </p:nvSpPr>
        <p:spPr>
          <a:xfrm>
            <a:off x="8833696" y="3415660"/>
            <a:ext cx="1154258" cy="954107"/>
          </a:xfrm>
          <a:prstGeom prst="rect">
            <a:avLst/>
          </a:prstGeom>
          <a:noFill/>
        </p:spPr>
        <p:txBody>
          <a:bodyPr wrap="square" rtlCol="0">
            <a:spAutoFit/>
          </a:bodyPr>
          <a:lstStyle/>
          <a:p>
            <a:pPr algn="ctr"/>
            <a:r>
              <a:rPr lang="zh-CN" altLang="en-US" sz="2800" dirty="0">
                <a:solidFill>
                  <a:prstClr val="white"/>
                </a:solidFill>
              </a:rPr>
              <a:t>输入</a:t>
            </a:r>
            <a:endParaRPr lang="en-US" altLang="zh-CN" sz="2800" dirty="0">
              <a:solidFill>
                <a:prstClr val="white"/>
              </a:solidFill>
            </a:endParaRPr>
          </a:p>
          <a:p>
            <a:pPr algn="ctr"/>
            <a:r>
              <a:rPr lang="zh-CN" altLang="en-US" sz="2800" dirty="0">
                <a:solidFill>
                  <a:prstClr val="white"/>
                </a:solidFill>
              </a:rPr>
              <a:t>内容</a:t>
            </a:r>
            <a:endParaRPr lang="zh-CN" altLang="en-US" sz="2400"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cstate="email"/>
          <a:srcRect/>
          <a:stretch>
            <a:fillRect/>
          </a:stretch>
        </p:blipFill>
        <p:spPr>
          <a:xfrm>
            <a:off x="-529" y="-297"/>
            <a:ext cx="12193057" cy="6858594"/>
          </a:xfrm>
          <a:custGeom>
            <a:avLst/>
            <a:gdLst>
              <a:gd name="connsiteX0" fmla="*/ 6094129 w 12193057"/>
              <a:gd name="connsiteY0" fmla="*/ 297 h 6858594"/>
              <a:gd name="connsiteX1" fmla="*/ 6094129 w 12193057"/>
              <a:gd name="connsiteY1" fmla="*/ 6858297 h 6858594"/>
              <a:gd name="connsiteX2" fmla="*/ 12192529 w 12193057"/>
              <a:gd name="connsiteY2" fmla="*/ 6858297 h 6858594"/>
              <a:gd name="connsiteX3" fmla="*/ 12192529 w 12193057"/>
              <a:gd name="connsiteY3" fmla="*/ 297 h 6858594"/>
              <a:gd name="connsiteX4" fmla="*/ 0 w 12193057"/>
              <a:gd name="connsiteY4" fmla="*/ 0 h 6858594"/>
              <a:gd name="connsiteX5" fmla="*/ 12193057 w 12193057"/>
              <a:gd name="connsiteY5" fmla="*/ 0 h 6858594"/>
              <a:gd name="connsiteX6" fmla="*/ 12193057 w 12193057"/>
              <a:gd name="connsiteY6" fmla="*/ 6858594 h 6858594"/>
              <a:gd name="connsiteX7" fmla="*/ 0 w 12193057"/>
              <a:gd name="connsiteY7" fmla="*/ 6858594 h 685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057" h="6858594">
                <a:moveTo>
                  <a:pt x="6094129" y="297"/>
                </a:moveTo>
                <a:lnTo>
                  <a:pt x="6094129" y="6858297"/>
                </a:lnTo>
                <a:lnTo>
                  <a:pt x="12192529" y="6858297"/>
                </a:lnTo>
                <a:lnTo>
                  <a:pt x="12192529" y="297"/>
                </a:lnTo>
                <a:close/>
                <a:moveTo>
                  <a:pt x="0" y="0"/>
                </a:moveTo>
                <a:lnTo>
                  <a:pt x="12193057" y="0"/>
                </a:lnTo>
                <a:lnTo>
                  <a:pt x="12193057" y="6858594"/>
                </a:lnTo>
                <a:lnTo>
                  <a:pt x="0" y="6858594"/>
                </a:lnTo>
                <a:close/>
              </a:path>
            </a:pathLst>
          </a:custGeom>
        </p:spPr>
      </p:pic>
      <p:grpSp>
        <p:nvGrpSpPr>
          <p:cNvPr id="14" name="组合 13"/>
          <p:cNvGrpSpPr/>
          <p:nvPr/>
        </p:nvGrpSpPr>
        <p:grpSpPr>
          <a:xfrm>
            <a:off x="7047659" y="1119188"/>
            <a:ext cx="890494" cy="1063624"/>
            <a:chOff x="5769910" y="2904565"/>
            <a:chExt cx="890494" cy="1063624"/>
          </a:xfrm>
        </p:grpSpPr>
        <p:grpSp>
          <p:nvGrpSpPr>
            <p:cNvPr id="15" name="组合 14"/>
            <p:cNvGrpSpPr/>
            <p:nvPr/>
          </p:nvGrpSpPr>
          <p:grpSpPr>
            <a:xfrm>
              <a:off x="5769910" y="2904565"/>
              <a:ext cx="624541" cy="1063624"/>
              <a:chOff x="4438650" y="4155141"/>
              <a:chExt cx="624541" cy="1063624"/>
            </a:xfrm>
          </p:grpSpPr>
          <p:cxnSp>
            <p:nvCxnSpPr>
              <p:cNvPr id="17" name="直接连接符 16"/>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A</a:t>
              </a:r>
              <a:endParaRPr lang="zh-CN" altLang="en-US" sz="4800" dirty="0">
                <a:solidFill>
                  <a:prstClr val="black"/>
                </a:solidFill>
              </a:endParaRPr>
            </a:p>
          </p:txBody>
        </p:sp>
      </p:grpSp>
      <p:grpSp>
        <p:nvGrpSpPr>
          <p:cNvPr id="46" name="组合 45"/>
          <p:cNvGrpSpPr/>
          <p:nvPr/>
        </p:nvGrpSpPr>
        <p:grpSpPr>
          <a:xfrm>
            <a:off x="7047659" y="2897188"/>
            <a:ext cx="890494" cy="1063624"/>
            <a:chOff x="5769910" y="2904565"/>
            <a:chExt cx="890494" cy="1063624"/>
          </a:xfrm>
        </p:grpSpPr>
        <p:grpSp>
          <p:nvGrpSpPr>
            <p:cNvPr id="47" name="组合 46"/>
            <p:cNvGrpSpPr/>
            <p:nvPr/>
          </p:nvGrpSpPr>
          <p:grpSpPr>
            <a:xfrm>
              <a:off x="5769910" y="2904565"/>
              <a:ext cx="624541" cy="1063624"/>
              <a:chOff x="4438650" y="4155141"/>
              <a:chExt cx="624541" cy="1063624"/>
            </a:xfrm>
          </p:grpSpPr>
          <p:cxnSp>
            <p:nvCxnSpPr>
              <p:cNvPr id="49" name="直接连接符 48"/>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B</a:t>
              </a:r>
              <a:endParaRPr lang="zh-CN" altLang="en-US" sz="4800" dirty="0">
                <a:solidFill>
                  <a:prstClr val="black"/>
                </a:solidFill>
              </a:endParaRPr>
            </a:p>
          </p:txBody>
        </p:sp>
      </p:grpSp>
      <p:grpSp>
        <p:nvGrpSpPr>
          <p:cNvPr id="54" name="组合 53"/>
          <p:cNvGrpSpPr/>
          <p:nvPr/>
        </p:nvGrpSpPr>
        <p:grpSpPr>
          <a:xfrm>
            <a:off x="7047659" y="4675188"/>
            <a:ext cx="890494" cy="1063624"/>
            <a:chOff x="5769910" y="2904565"/>
            <a:chExt cx="890494" cy="1063624"/>
          </a:xfrm>
        </p:grpSpPr>
        <p:grpSp>
          <p:nvGrpSpPr>
            <p:cNvPr id="55" name="组合 54"/>
            <p:cNvGrpSpPr/>
            <p:nvPr/>
          </p:nvGrpSpPr>
          <p:grpSpPr>
            <a:xfrm>
              <a:off x="5769910" y="2904565"/>
              <a:ext cx="624541" cy="1063624"/>
              <a:chOff x="4438650" y="4155141"/>
              <a:chExt cx="624541" cy="1063624"/>
            </a:xfrm>
          </p:grpSpPr>
          <p:cxnSp>
            <p:nvCxnSpPr>
              <p:cNvPr id="57" name="直接连接符 56"/>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C</a:t>
              </a:r>
              <a:endParaRPr lang="zh-CN" altLang="en-US" sz="4800" dirty="0">
                <a:solidFill>
                  <a:prstClr val="black"/>
                </a:solidFill>
              </a:endParaRPr>
            </a:p>
          </p:txBody>
        </p:sp>
      </p:grpSp>
      <p:grpSp>
        <p:nvGrpSpPr>
          <p:cNvPr id="4" name="组合 3"/>
          <p:cNvGrpSpPr/>
          <p:nvPr/>
        </p:nvGrpSpPr>
        <p:grpSpPr>
          <a:xfrm>
            <a:off x="8043158" y="1072332"/>
            <a:ext cx="3190007" cy="1125134"/>
            <a:chOff x="8043158" y="1004669"/>
            <a:chExt cx="3190007" cy="1125134"/>
          </a:xfrm>
        </p:grpSpPr>
        <p:sp>
          <p:nvSpPr>
            <p:cNvPr id="62" name="文本框 61"/>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3" name="文本框 62"/>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4" name="组合 63"/>
          <p:cNvGrpSpPr/>
          <p:nvPr/>
        </p:nvGrpSpPr>
        <p:grpSpPr>
          <a:xfrm>
            <a:off x="8043158" y="2864846"/>
            <a:ext cx="3190007" cy="1125134"/>
            <a:chOff x="8043158" y="1004669"/>
            <a:chExt cx="3190007" cy="1125134"/>
          </a:xfrm>
        </p:grpSpPr>
        <p:sp>
          <p:nvSpPr>
            <p:cNvPr id="65" name="文本框 64"/>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6" name="文本框 65"/>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7" name="组合 66"/>
          <p:cNvGrpSpPr/>
          <p:nvPr/>
        </p:nvGrpSpPr>
        <p:grpSpPr>
          <a:xfrm>
            <a:off x="8043158" y="4642846"/>
            <a:ext cx="3190007" cy="1125134"/>
            <a:chOff x="8043158" y="1004669"/>
            <a:chExt cx="3190007" cy="1125134"/>
          </a:xfrm>
        </p:grpSpPr>
        <p:sp>
          <p:nvSpPr>
            <p:cNvPr id="68" name="文本框 67"/>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9" name="文本框 68"/>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 name="组合 5"/>
          <p:cNvGrpSpPr/>
          <p:nvPr/>
        </p:nvGrpSpPr>
        <p:grpSpPr>
          <a:xfrm>
            <a:off x="1840023" y="2272235"/>
            <a:ext cx="2313530" cy="2313530"/>
            <a:chOff x="1840023" y="2270648"/>
            <a:chExt cx="2313530" cy="2313530"/>
          </a:xfrm>
        </p:grpSpPr>
        <p:grpSp>
          <p:nvGrpSpPr>
            <p:cNvPr id="70" name="组合 69"/>
            <p:cNvGrpSpPr>
              <a:grpSpLocks noChangeAspect="1"/>
            </p:cNvGrpSpPr>
            <p:nvPr/>
          </p:nvGrpSpPr>
          <p:grpSpPr>
            <a:xfrm>
              <a:off x="1840023" y="2270648"/>
              <a:ext cx="2313530" cy="2313530"/>
              <a:chOff x="4380600" y="1713600"/>
              <a:chExt cx="3430800" cy="3430800"/>
            </a:xfrm>
          </p:grpSpPr>
          <p:sp>
            <p:nvSpPr>
              <p:cNvPr id="71" name="任意多边形 70"/>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72" name="任意多边形 71"/>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5" name="文本框 4"/>
            <p:cNvSpPr txBox="1"/>
            <p:nvPr/>
          </p:nvSpPr>
          <p:spPr>
            <a:xfrm>
              <a:off x="2320640" y="2765693"/>
              <a:ext cx="1352296" cy="1323439"/>
            </a:xfrm>
            <a:prstGeom prst="rect">
              <a:avLst/>
            </a:prstGeom>
            <a:noFill/>
          </p:spPr>
          <p:txBody>
            <a:bodyPr wrap="square" rtlCol="0">
              <a:spAutoFit/>
            </a:bodyPr>
            <a:lstStyle/>
            <a:p>
              <a:pPr algn="ctr"/>
              <a:r>
                <a:rPr lang="en-US" altLang="zh-CN" sz="8000" dirty="0">
                  <a:solidFill>
                    <a:prstClr val="white"/>
                  </a:solidFill>
                </a:rPr>
                <a:t>03</a:t>
              </a:r>
              <a:endParaRPr lang="zh-CN" altLang="en-US" sz="8000" dirty="0">
                <a:solidFill>
                  <a:prstClr val="white"/>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529" y="-297"/>
            <a:ext cx="7893953" cy="6858594"/>
          </a:xfrm>
          <a:prstGeom prst="rect">
            <a:avLst/>
          </a:prstGeom>
        </p:spPr>
      </p:pic>
      <p:cxnSp>
        <p:nvCxnSpPr>
          <p:cNvPr id="3" name="直接连接符 2"/>
          <p:cNvCxnSpPr/>
          <p:nvPr/>
        </p:nvCxnSpPr>
        <p:spPr>
          <a:xfrm>
            <a:off x="8445125" y="2534139"/>
            <a:ext cx="30964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445125" y="2957721"/>
            <a:ext cx="30964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445125" y="3381303"/>
            <a:ext cx="30964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54638" y="234297"/>
            <a:ext cx="745352" cy="743620"/>
            <a:chOff x="454638" y="234297"/>
            <a:chExt cx="745352" cy="743620"/>
          </a:xfrm>
        </p:grpSpPr>
        <p:grpSp>
          <p:nvGrpSpPr>
            <p:cNvPr id="7" name="组合 6"/>
            <p:cNvGrpSpPr/>
            <p:nvPr/>
          </p:nvGrpSpPr>
          <p:grpSpPr>
            <a:xfrm>
              <a:off x="454638" y="234297"/>
              <a:ext cx="745352" cy="743620"/>
              <a:chOff x="2481944" y="6134170"/>
              <a:chExt cx="995514" cy="993199"/>
            </a:xfrm>
          </p:grpSpPr>
          <p:sp>
            <p:nvSpPr>
              <p:cNvPr id="9" name="任意多边形 8"/>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文本框 7"/>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8366039" y="900957"/>
            <a:ext cx="1756229" cy="461665"/>
          </a:xfrm>
          <a:prstGeom prst="rect">
            <a:avLst/>
          </a:prstGeom>
          <a:noFill/>
        </p:spPr>
        <p:txBody>
          <a:bodyPr wrap="square" rtlCol="0">
            <a:spAutoFit/>
          </a:bodyPr>
          <a:lstStyle/>
          <a:p>
            <a:pPr algn="ctr"/>
            <a:r>
              <a:rPr lang="zh-CN" altLang="en-US" sz="2400" dirty="0">
                <a:solidFill>
                  <a:prstClr val="black"/>
                </a:solidFill>
              </a:rPr>
              <a:t>图片标题</a:t>
            </a:r>
            <a:endParaRPr lang="zh-CN" altLang="en-US" sz="2000" dirty="0">
              <a:solidFill>
                <a:prstClr val="black"/>
              </a:solidFill>
            </a:endParaRPr>
          </a:p>
        </p:txBody>
      </p:sp>
      <p:sp>
        <p:nvSpPr>
          <p:cNvPr id="15" name="文本框 14"/>
          <p:cNvSpPr txBox="1"/>
          <p:nvPr/>
        </p:nvSpPr>
        <p:spPr>
          <a:xfrm>
            <a:off x="8351525" y="1490867"/>
            <a:ext cx="3190007" cy="523220"/>
          </a:xfrm>
          <a:prstGeom prst="rect">
            <a:avLst/>
          </a:prstGeom>
          <a:noFill/>
        </p:spPr>
        <p:txBody>
          <a:bodyPr wrap="square" rtlCol="0">
            <a:spAutoFit/>
          </a:bodyPr>
          <a:lstStyle/>
          <a:p>
            <a:r>
              <a:rPr lang="zh-CN" altLang="en-US" sz="1400" dirty="0">
                <a:solidFill>
                  <a:srgbClr val="301C58"/>
                </a:solidFill>
              </a:rPr>
              <a:t>输入内容输入内容输入内容输入内容输入内容输入内容输入内容</a:t>
            </a:r>
            <a:endParaRPr lang="zh-CN" altLang="en-US" sz="1400" dirty="0">
              <a:solidFill>
                <a:srgbClr val="301C58"/>
              </a:solidFill>
            </a:endParaRPr>
          </a:p>
        </p:txBody>
      </p:sp>
      <p:sp>
        <p:nvSpPr>
          <p:cNvPr id="16" name="矩形 15"/>
          <p:cNvSpPr/>
          <p:nvPr/>
        </p:nvSpPr>
        <p:spPr>
          <a:xfrm>
            <a:off x="8427353" y="898833"/>
            <a:ext cx="1633601" cy="484094"/>
          </a:xfrm>
          <a:prstGeom prst="rect">
            <a:avLst/>
          </a:prstGeom>
          <a:noFill/>
          <a:ln w="2222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8351525" y="2229517"/>
            <a:ext cx="3190007" cy="292388"/>
          </a:xfrm>
          <a:prstGeom prst="rect">
            <a:avLst/>
          </a:prstGeom>
          <a:noFill/>
        </p:spPr>
        <p:txBody>
          <a:bodyPr wrap="square" rtlCol="0">
            <a:spAutoFit/>
          </a:bodyPr>
          <a:lstStyle/>
          <a:p>
            <a:r>
              <a:rPr lang="zh-CN" altLang="en-US" sz="1300" dirty="0">
                <a:solidFill>
                  <a:prstClr val="black"/>
                </a:solidFill>
              </a:rPr>
              <a:t>输入内容输入内容输入内容</a:t>
            </a:r>
            <a:endParaRPr lang="zh-CN" altLang="en-US" sz="1300" dirty="0">
              <a:solidFill>
                <a:prstClr val="black"/>
              </a:solidFill>
            </a:endParaRPr>
          </a:p>
        </p:txBody>
      </p:sp>
      <p:sp>
        <p:nvSpPr>
          <p:cNvPr id="18" name="文本框 17"/>
          <p:cNvSpPr txBox="1"/>
          <p:nvPr/>
        </p:nvSpPr>
        <p:spPr>
          <a:xfrm>
            <a:off x="8351525" y="2653098"/>
            <a:ext cx="3190007" cy="292388"/>
          </a:xfrm>
          <a:prstGeom prst="rect">
            <a:avLst/>
          </a:prstGeom>
          <a:noFill/>
        </p:spPr>
        <p:txBody>
          <a:bodyPr wrap="square" rtlCol="0">
            <a:spAutoFit/>
          </a:bodyPr>
          <a:lstStyle/>
          <a:p>
            <a:r>
              <a:rPr lang="zh-CN" altLang="en-US" sz="1300" dirty="0">
                <a:solidFill>
                  <a:prstClr val="black"/>
                </a:solidFill>
              </a:rPr>
              <a:t>输入内容输入内容输入内容</a:t>
            </a:r>
            <a:endParaRPr lang="zh-CN" altLang="en-US" sz="1300" dirty="0">
              <a:solidFill>
                <a:prstClr val="black"/>
              </a:solidFill>
            </a:endParaRPr>
          </a:p>
        </p:txBody>
      </p:sp>
      <p:sp>
        <p:nvSpPr>
          <p:cNvPr id="19" name="文本框 18"/>
          <p:cNvSpPr txBox="1"/>
          <p:nvPr/>
        </p:nvSpPr>
        <p:spPr>
          <a:xfrm>
            <a:off x="8351525" y="3069076"/>
            <a:ext cx="3190007" cy="292388"/>
          </a:xfrm>
          <a:prstGeom prst="rect">
            <a:avLst/>
          </a:prstGeom>
          <a:noFill/>
        </p:spPr>
        <p:txBody>
          <a:bodyPr wrap="square" rtlCol="0">
            <a:spAutoFit/>
          </a:bodyPr>
          <a:lstStyle/>
          <a:p>
            <a:r>
              <a:rPr lang="zh-CN" altLang="en-US" sz="1300" dirty="0">
                <a:solidFill>
                  <a:prstClr val="black"/>
                </a:solidFill>
              </a:rPr>
              <a:t>输入内容输入内容输入内容</a:t>
            </a:r>
            <a:endParaRPr lang="zh-CN" altLang="en-US" sz="1300" dirty="0">
              <a:solidFill>
                <a:prstClr val="black"/>
              </a:solidFill>
            </a:endParaRPr>
          </a:p>
        </p:txBody>
      </p:sp>
      <p:sp>
        <p:nvSpPr>
          <p:cNvPr id="23" name="文本框 22"/>
          <p:cNvSpPr txBox="1"/>
          <p:nvPr/>
        </p:nvSpPr>
        <p:spPr>
          <a:xfrm>
            <a:off x="8351525" y="3987325"/>
            <a:ext cx="3190007" cy="584775"/>
          </a:xfrm>
          <a:prstGeom prst="rect">
            <a:avLst/>
          </a:prstGeom>
          <a:noFill/>
        </p:spPr>
        <p:txBody>
          <a:bodyPr wrap="square" rtlCol="0">
            <a:spAutoFit/>
          </a:bodyPr>
          <a:lstStyle/>
          <a:p>
            <a:r>
              <a:rPr lang="zh-CN" altLang="en-US" sz="1600" dirty="0">
                <a:solidFill>
                  <a:srgbClr val="301C58"/>
                </a:solidFill>
              </a:rPr>
              <a:t>输入内容输入内容输入内容输入内容输入内容输入内容</a:t>
            </a:r>
            <a:endParaRPr lang="zh-CN" altLang="en-US" sz="1600" dirty="0">
              <a:solidFill>
                <a:srgbClr val="301C58"/>
              </a:solidFill>
            </a:endParaRPr>
          </a:p>
        </p:txBody>
      </p:sp>
      <p:grpSp>
        <p:nvGrpSpPr>
          <p:cNvPr id="44" name="组合 43"/>
          <p:cNvGrpSpPr/>
          <p:nvPr/>
        </p:nvGrpSpPr>
        <p:grpSpPr>
          <a:xfrm>
            <a:off x="9620653" y="5615633"/>
            <a:ext cx="745352" cy="743621"/>
            <a:chOff x="8597154" y="5748983"/>
            <a:chExt cx="745352" cy="743621"/>
          </a:xfrm>
        </p:grpSpPr>
        <p:grpSp>
          <p:nvGrpSpPr>
            <p:cNvPr id="30" name="组合 29"/>
            <p:cNvGrpSpPr/>
            <p:nvPr/>
          </p:nvGrpSpPr>
          <p:grpSpPr>
            <a:xfrm>
              <a:off x="8597154" y="5748983"/>
              <a:ext cx="745352" cy="743621"/>
              <a:chOff x="2481942" y="6134170"/>
              <a:chExt cx="995513" cy="993201"/>
            </a:xfrm>
          </p:grpSpPr>
          <p:sp>
            <p:nvSpPr>
              <p:cNvPr id="31" name="任意多边形 30"/>
              <p:cNvSpPr/>
              <p:nvPr/>
            </p:nvSpPr>
            <p:spPr>
              <a:xfrm rot="5400000">
                <a:off x="2481942"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rot="16200000" flipH="1">
                <a:off x="3208084"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任意多边形 32"/>
              <p:cNvSpPr/>
              <p:nvPr/>
            </p:nvSpPr>
            <p:spPr>
              <a:xfrm rot="16200000" flipV="1">
                <a:off x="2481942"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5" name="文本框 34"/>
            <p:cNvSpPr txBox="1"/>
            <p:nvPr/>
          </p:nvSpPr>
          <p:spPr>
            <a:xfrm>
              <a:off x="8613441" y="5828406"/>
              <a:ext cx="707118" cy="584775"/>
            </a:xfrm>
            <a:prstGeom prst="rect">
              <a:avLst/>
            </a:prstGeom>
            <a:noFill/>
          </p:spPr>
          <p:txBody>
            <a:bodyPr wrap="square" rtlCol="0">
              <a:spAutoFit/>
            </a:bodyPr>
            <a:lstStyle/>
            <a:p>
              <a:pPr algn="ctr"/>
              <a:r>
                <a:rPr lang="zh-CN" altLang="en-US" sz="1600" dirty="0">
                  <a:solidFill>
                    <a:prstClr val="black"/>
                  </a:solidFill>
                </a:rPr>
                <a:t>输入</a:t>
              </a:r>
              <a:endParaRPr lang="en-US" altLang="zh-CN" sz="1600" dirty="0">
                <a:solidFill>
                  <a:prstClr val="black"/>
                </a:solidFill>
              </a:endParaRPr>
            </a:p>
            <a:p>
              <a:pPr algn="ctr"/>
              <a:r>
                <a:rPr lang="zh-CN" altLang="en-US" sz="1600" dirty="0">
                  <a:solidFill>
                    <a:prstClr val="black"/>
                  </a:solidFill>
                </a:rPr>
                <a:t>内容</a:t>
              </a:r>
              <a:endParaRPr lang="zh-CN" altLang="en-US" sz="1400" dirty="0">
                <a:solidFill>
                  <a:prstClr val="black"/>
                </a:solidFill>
              </a:endParaRPr>
            </a:p>
          </p:txBody>
        </p:sp>
      </p:grpSp>
      <p:grpSp>
        <p:nvGrpSpPr>
          <p:cNvPr id="43" name="组合 42"/>
          <p:cNvGrpSpPr/>
          <p:nvPr/>
        </p:nvGrpSpPr>
        <p:grpSpPr>
          <a:xfrm>
            <a:off x="10796180" y="5615633"/>
            <a:ext cx="745352" cy="743621"/>
            <a:chOff x="10627872" y="5748983"/>
            <a:chExt cx="745352" cy="743621"/>
          </a:xfrm>
        </p:grpSpPr>
        <p:grpSp>
          <p:nvGrpSpPr>
            <p:cNvPr id="36" name="组合 35"/>
            <p:cNvGrpSpPr/>
            <p:nvPr/>
          </p:nvGrpSpPr>
          <p:grpSpPr>
            <a:xfrm>
              <a:off x="10627872" y="5748983"/>
              <a:ext cx="745352" cy="743621"/>
              <a:chOff x="2481942" y="6134170"/>
              <a:chExt cx="995513" cy="993201"/>
            </a:xfrm>
          </p:grpSpPr>
          <p:sp>
            <p:nvSpPr>
              <p:cNvPr id="37" name="任意多边形 36"/>
              <p:cNvSpPr/>
              <p:nvPr/>
            </p:nvSpPr>
            <p:spPr>
              <a:xfrm rot="5400000">
                <a:off x="2481942"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任意多边形 37"/>
              <p:cNvSpPr/>
              <p:nvPr/>
            </p:nvSpPr>
            <p:spPr>
              <a:xfrm rot="16200000" flipH="1">
                <a:off x="3208084"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任意多边形 38"/>
              <p:cNvSpPr/>
              <p:nvPr/>
            </p:nvSpPr>
            <p:spPr>
              <a:xfrm rot="16200000" flipV="1">
                <a:off x="2481942"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任意多边形 39"/>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1" name="文本框 40"/>
            <p:cNvSpPr txBox="1"/>
            <p:nvPr/>
          </p:nvSpPr>
          <p:spPr>
            <a:xfrm>
              <a:off x="10646989" y="5828406"/>
              <a:ext cx="707118" cy="584775"/>
            </a:xfrm>
            <a:prstGeom prst="rect">
              <a:avLst/>
            </a:prstGeom>
            <a:noFill/>
          </p:spPr>
          <p:txBody>
            <a:bodyPr wrap="square" rtlCol="0">
              <a:spAutoFit/>
            </a:bodyPr>
            <a:lstStyle/>
            <a:p>
              <a:pPr algn="ctr"/>
              <a:r>
                <a:rPr lang="zh-CN" altLang="en-US" sz="1600" dirty="0">
                  <a:solidFill>
                    <a:prstClr val="black"/>
                  </a:solidFill>
                </a:rPr>
                <a:t>输入</a:t>
              </a:r>
              <a:endParaRPr lang="en-US" altLang="zh-CN" sz="1600" dirty="0">
                <a:solidFill>
                  <a:prstClr val="black"/>
                </a:solidFill>
              </a:endParaRPr>
            </a:p>
            <a:p>
              <a:pPr algn="ctr"/>
              <a:r>
                <a:rPr lang="zh-CN" altLang="en-US" sz="1600" dirty="0">
                  <a:solidFill>
                    <a:prstClr val="black"/>
                  </a:solidFill>
                </a:rPr>
                <a:t>内容</a:t>
              </a:r>
              <a:endParaRPr lang="zh-CN" altLang="en-US" sz="1400" dirty="0">
                <a:solidFill>
                  <a:prstClr val="black"/>
                </a:solidFill>
              </a:endParaRPr>
            </a:p>
          </p:txBody>
        </p:sp>
      </p:grpSp>
      <p:grpSp>
        <p:nvGrpSpPr>
          <p:cNvPr id="45" name="组合 44"/>
          <p:cNvGrpSpPr/>
          <p:nvPr/>
        </p:nvGrpSpPr>
        <p:grpSpPr>
          <a:xfrm>
            <a:off x="8445125" y="5615633"/>
            <a:ext cx="745352" cy="743621"/>
            <a:chOff x="8597154" y="5748983"/>
            <a:chExt cx="745352" cy="743621"/>
          </a:xfrm>
        </p:grpSpPr>
        <p:grpSp>
          <p:nvGrpSpPr>
            <p:cNvPr id="46" name="组合 45"/>
            <p:cNvGrpSpPr/>
            <p:nvPr/>
          </p:nvGrpSpPr>
          <p:grpSpPr>
            <a:xfrm>
              <a:off x="8597154" y="5748983"/>
              <a:ext cx="745352" cy="743621"/>
              <a:chOff x="2481942" y="6134170"/>
              <a:chExt cx="995513" cy="993201"/>
            </a:xfrm>
          </p:grpSpPr>
          <p:sp>
            <p:nvSpPr>
              <p:cNvPr id="48" name="任意多边形 47"/>
              <p:cNvSpPr/>
              <p:nvPr/>
            </p:nvSpPr>
            <p:spPr>
              <a:xfrm rot="5400000">
                <a:off x="2481942"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任意多边形 48"/>
              <p:cNvSpPr/>
              <p:nvPr/>
            </p:nvSpPr>
            <p:spPr>
              <a:xfrm rot="16200000" flipH="1">
                <a:off x="3208084"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任意多边形 49"/>
              <p:cNvSpPr/>
              <p:nvPr/>
            </p:nvSpPr>
            <p:spPr>
              <a:xfrm rot="16200000" flipV="1">
                <a:off x="2481942"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任意多边形 50"/>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7" name="文本框 46"/>
            <p:cNvSpPr txBox="1"/>
            <p:nvPr/>
          </p:nvSpPr>
          <p:spPr>
            <a:xfrm>
              <a:off x="8613441" y="5828406"/>
              <a:ext cx="707118" cy="584775"/>
            </a:xfrm>
            <a:prstGeom prst="rect">
              <a:avLst/>
            </a:prstGeom>
            <a:noFill/>
          </p:spPr>
          <p:txBody>
            <a:bodyPr wrap="square" rtlCol="0">
              <a:spAutoFit/>
            </a:bodyPr>
            <a:lstStyle/>
            <a:p>
              <a:pPr algn="ctr"/>
              <a:r>
                <a:rPr lang="zh-CN" altLang="en-US" sz="1600" dirty="0">
                  <a:solidFill>
                    <a:prstClr val="black"/>
                  </a:solidFill>
                </a:rPr>
                <a:t>输入</a:t>
              </a:r>
              <a:endParaRPr lang="en-US" altLang="zh-CN" sz="1600" dirty="0">
                <a:solidFill>
                  <a:prstClr val="black"/>
                </a:solidFill>
              </a:endParaRPr>
            </a:p>
            <a:p>
              <a:pPr algn="ctr"/>
              <a:r>
                <a:rPr lang="zh-CN" altLang="en-US" sz="1600" dirty="0">
                  <a:solidFill>
                    <a:prstClr val="black"/>
                  </a:solidFill>
                </a:rPr>
                <a:t>内容</a:t>
              </a:r>
              <a:endParaRPr lang="zh-CN" altLang="en-US" sz="1400" dirty="0">
                <a:solidFill>
                  <a:prstClr val="black"/>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cstate="email"/>
          <a:srcRect/>
          <a:stretch>
            <a:fillRect/>
          </a:stretch>
        </p:blipFill>
        <p:spPr>
          <a:xfrm>
            <a:off x="6562725" y="1990071"/>
            <a:ext cx="4495800" cy="2550825"/>
          </a:xfrm>
          <a:custGeom>
            <a:avLst/>
            <a:gdLst>
              <a:gd name="connsiteX0" fmla="*/ 0 w 4495800"/>
              <a:gd name="connsiteY0" fmla="*/ 0 h 2550825"/>
              <a:gd name="connsiteX1" fmla="*/ 4495800 w 4495800"/>
              <a:gd name="connsiteY1" fmla="*/ 0 h 2550825"/>
              <a:gd name="connsiteX2" fmla="*/ 4495800 w 4495800"/>
              <a:gd name="connsiteY2" fmla="*/ 2550825 h 2550825"/>
              <a:gd name="connsiteX3" fmla="*/ 0 w 4495800"/>
              <a:gd name="connsiteY3" fmla="*/ 2550825 h 2550825"/>
            </a:gdLst>
            <a:ahLst/>
            <a:cxnLst>
              <a:cxn ang="0">
                <a:pos x="connsiteX0" y="connsiteY0"/>
              </a:cxn>
              <a:cxn ang="0">
                <a:pos x="connsiteX1" y="connsiteY1"/>
              </a:cxn>
              <a:cxn ang="0">
                <a:pos x="connsiteX2" y="connsiteY2"/>
              </a:cxn>
              <a:cxn ang="0">
                <a:pos x="connsiteX3" y="connsiteY3"/>
              </a:cxn>
            </a:cxnLst>
            <a:rect l="l" t="t" r="r" b="b"/>
            <a:pathLst>
              <a:path w="4495800" h="2550825">
                <a:moveTo>
                  <a:pt x="0" y="0"/>
                </a:moveTo>
                <a:lnTo>
                  <a:pt x="4495800" y="0"/>
                </a:lnTo>
                <a:lnTo>
                  <a:pt x="4495800" y="2550825"/>
                </a:lnTo>
                <a:lnTo>
                  <a:pt x="0" y="2550825"/>
                </a:lnTo>
                <a:close/>
              </a:path>
            </a:pathLst>
          </a:custGeom>
          <a:ln w="19050">
            <a:solidFill>
              <a:schemeClr val="bg1">
                <a:lumMod val="50000"/>
              </a:schemeClr>
            </a:solidFill>
          </a:ln>
        </p:spPr>
      </p:pic>
      <p:pic>
        <p:nvPicPr>
          <p:cNvPr id="9" name="图片 8"/>
          <p:cNvPicPr>
            <a:picLocks noChangeAspect="1"/>
          </p:cNvPicPr>
          <p:nvPr/>
        </p:nvPicPr>
        <p:blipFill>
          <a:blip r:embed="rId2" cstate="email"/>
          <a:srcRect/>
          <a:stretch>
            <a:fillRect/>
          </a:stretch>
        </p:blipFill>
        <p:spPr>
          <a:xfrm>
            <a:off x="-529" y="-297"/>
            <a:ext cx="12193057" cy="1190468"/>
          </a:xfrm>
          <a:custGeom>
            <a:avLst/>
            <a:gdLst>
              <a:gd name="connsiteX0" fmla="*/ 0 w 12193057"/>
              <a:gd name="connsiteY0" fmla="*/ 0 h 1190468"/>
              <a:gd name="connsiteX1" fmla="*/ 12193057 w 12193057"/>
              <a:gd name="connsiteY1" fmla="*/ 0 h 1190468"/>
              <a:gd name="connsiteX2" fmla="*/ 12193057 w 12193057"/>
              <a:gd name="connsiteY2" fmla="*/ 1190468 h 1190468"/>
              <a:gd name="connsiteX3" fmla="*/ 0 w 12193057"/>
              <a:gd name="connsiteY3" fmla="*/ 1190468 h 1190468"/>
            </a:gdLst>
            <a:ahLst/>
            <a:cxnLst>
              <a:cxn ang="0">
                <a:pos x="connsiteX0" y="connsiteY0"/>
              </a:cxn>
              <a:cxn ang="0">
                <a:pos x="connsiteX1" y="connsiteY1"/>
              </a:cxn>
              <a:cxn ang="0">
                <a:pos x="connsiteX2" y="connsiteY2"/>
              </a:cxn>
              <a:cxn ang="0">
                <a:pos x="connsiteX3" y="connsiteY3"/>
              </a:cxn>
            </a:cxnLst>
            <a:rect l="l" t="t" r="r" b="b"/>
            <a:pathLst>
              <a:path w="12193057" h="1190468">
                <a:moveTo>
                  <a:pt x="0" y="0"/>
                </a:moveTo>
                <a:lnTo>
                  <a:pt x="12193057" y="0"/>
                </a:lnTo>
                <a:lnTo>
                  <a:pt x="12193057" y="1190468"/>
                </a:lnTo>
                <a:lnTo>
                  <a:pt x="0" y="1190468"/>
                </a:lnTo>
                <a:close/>
              </a:path>
            </a:pathLst>
          </a:custGeom>
          <a:ln>
            <a:noFill/>
          </a:ln>
        </p:spPr>
      </p:pic>
      <p:grpSp>
        <p:nvGrpSpPr>
          <p:cNvPr id="10" name="组合 9"/>
          <p:cNvGrpSpPr/>
          <p:nvPr/>
        </p:nvGrpSpPr>
        <p:grpSpPr>
          <a:xfrm>
            <a:off x="454638" y="234297"/>
            <a:ext cx="745352" cy="743620"/>
            <a:chOff x="454638" y="234297"/>
            <a:chExt cx="745352" cy="743620"/>
          </a:xfrm>
        </p:grpSpPr>
        <p:grpSp>
          <p:nvGrpSpPr>
            <p:cNvPr id="11" name="组合 10"/>
            <p:cNvGrpSpPr/>
            <p:nvPr/>
          </p:nvGrpSpPr>
          <p:grpSpPr>
            <a:xfrm>
              <a:off x="454638" y="234297"/>
              <a:ext cx="745352" cy="743620"/>
              <a:chOff x="2481944" y="6134170"/>
              <a:chExt cx="995514" cy="993199"/>
            </a:xfrm>
          </p:grpSpPr>
          <p:sp>
            <p:nvSpPr>
              <p:cNvPr id="13" name="任意多边形 12"/>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文本框 11"/>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02</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1133475" y="1932920"/>
            <a:ext cx="4686300" cy="4302711"/>
            <a:chOff x="1133475" y="1932920"/>
            <a:chExt cx="4686300" cy="4302711"/>
          </a:xfrm>
        </p:grpSpPr>
        <p:grpSp>
          <p:nvGrpSpPr>
            <p:cNvPr id="25" name="组合 24"/>
            <p:cNvGrpSpPr/>
            <p:nvPr/>
          </p:nvGrpSpPr>
          <p:grpSpPr>
            <a:xfrm>
              <a:off x="1133475" y="1932920"/>
              <a:ext cx="4686300" cy="1140411"/>
              <a:chOff x="2076450" y="2066270"/>
              <a:chExt cx="4686300" cy="1140411"/>
            </a:xfrm>
          </p:grpSpPr>
          <p:sp>
            <p:nvSpPr>
              <p:cNvPr id="17" name="矩形 16"/>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0" name="直接连接符 19"/>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壹</a:t>
                </a:r>
                <a:endParaRPr lang="zh-CN" altLang="en-US" sz="2400" dirty="0">
                  <a:solidFill>
                    <a:prstClr val="white"/>
                  </a:solidFill>
                </a:endParaRPr>
              </a:p>
            </p:txBody>
          </p:sp>
          <p:sp>
            <p:nvSpPr>
              <p:cNvPr id="22" name="文本框 21"/>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23" name="文本框 22"/>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24" name="文本框 23"/>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nvGrpSpPr>
            <p:cNvPr id="26" name="组合 25"/>
            <p:cNvGrpSpPr/>
            <p:nvPr/>
          </p:nvGrpSpPr>
          <p:grpSpPr>
            <a:xfrm>
              <a:off x="1133475" y="3514070"/>
              <a:ext cx="4686300" cy="1140411"/>
              <a:chOff x="2076450" y="2066270"/>
              <a:chExt cx="4686300" cy="1140411"/>
            </a:xfrm>
          </p:grpSpPr>
          <p:sp>
            <p:nvSpPr>
              <p:cNvPr id="27" name="矩形 26"/>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8" name="直接连接符 27"/>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贰</a:t>
                </a:r>
                <a:endParaRPr lang="zh-CN" altLang="en-US" sz="2400" dirty="0">
                  <a:solidFill>
                    <a:prstClr val="white"/>
                  </a:solidFill>
                </a:endParaRPr>
              </a:p>
            </p:txBody>
          </p:sp>
          <p:sp>
            <p:nvSpPr>
              <p:cNvPr id="30" name="文本框 29"/>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31" name="文本框 30"/>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32" name="文本框 31"/>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nvGrpSpPr>
            <p:cNvPr id="47" name="组合 46"/>
            <p:cNvGrpSpPr/>
            <p:nvPr/>
          </p:nvGrpSpPr>
          <p:grpSpPr>
            <a:xfrm>
              <a:off x="1133475" y="5095220"/>
              <a:ext cx="4686300" cy="1140411"/>
              <a:chOff x="1133475" y="5095220"/>
              <a:chExt cx="4686300" cy="1140411"/>
            </a:xfrm>
          </p:grpSpPr>
          <p:sp>
            <p:nvSpPr>
              <p:cNvPr id="34" name="矩形 33"/>
              <p:cNvSpPr/>
              <p:nvPr/>
            </p:nvSpPr>
            <p:spPr>
              <a:xfrm>
                <a:off x="1133475" y="514350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5" name="直接连接符 34"/>
              <p:cNvCxnSpPr/>
              <p:nvPr/>
            </p:nvCxnSpPr>
            <p:spPr>
              <a:xfrm>
                <a:off x="1228725" y="564832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138192" y="5171420"/>
                <a:ext cx="463913" cy="461665"/>
              </a:xfrm>
              <a:prstGeom prst="rect">
                <a:avLst/>
              </a:prstGeom>
              <a:noFill/>
            </p:spPr>
            <p:txBody>
              <a:bodyPr wrap="square" rtlCol="0">
                <a:spAutoFit/>
              </a:bodyPr>
              <a:lstStyle/>
              <a:p>
                <a:r>
                  <a:rPr lang="zh-CN" altLang="en-US" sz="2400" dirty="0">
                    <a:solidFill>
                      <a:prstClr val="white"/>
                    </a:solidFill>
                  </a:rPr>
                  <a:t>叁</a:t>
                </a:r>
                <a:endParaRPr lang="zh-CN" altLang="en-US" sz="2400" dirty="0">
                  <a:solidFill>
                    <a:prstClr val="white"/>
                  </a:solidFill>
                </a:endParaRPr>
              </a:p>
            </p:txBody>
          </p:sp>
          <p:sp>
            <p:nvSpPr>
              <p:cNvPr id="37" name="文本框 36"/>
              <p:cNvSpPr txBox="1"/>
              <p:nvPr/>
            </p:nvSpPr>
            <p:spPr>
              <a:xfrm>
                <a:off x="1138192" y="566990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38" name="文本框 37"/>
              <p:cNvSpPr txBox="1"/>
              <p:nvPr/>
            </p:nvSpPr>
            <p:spPr>
              <a:xfrm>
                <a:off x="2414542" y="509522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39" name="文本框 38"/>
              <p:cNvSpPr txBox="1"/>
              <p:nvPr/>
            </p:nvSpPr>
            <p:spPr>
              <a:xfrm>
                <a:off x="2414542" y="558930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sp>
        <p:nvSpPr>
          <p:cNvPr id="45" name="文本框 44"/>
          <p:cNvSpPr txBox="1"/>
          <p:nvPr/>
        </p:nvSpPr>
        <p:spPr>
          <a:xfrm>
            <a:off x="6453142" y="46570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46" name="文本框 45"/>
          <p:cNvSpPr txBox="1"/>
          <p:nvPr/>
        </p:nvSpPr>
        <p:spPr>
          <a:xfrm>
            <a:off x="6453142" y="5132100"/>
            <a:ext cx="4605384"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输入内容输入内容输入内容输入内容输入内容输入内容输入内容输入内容</a:t>
            </a:r>
            <a:endParaRPr lang="zh-CN" altLang="en-US" dirty="0">
              <a:solidFill>
                <a:prstClr val="white">
                  <a:lumMod val="50000"/>
                </a:prstClr>
              </a:solidFill>
            </a:endParaRPr>
          </a:p>
        </p:txBody>
      </p:sp>
      <p:sp>
        <p:nvSpPr>
          <p:cNvPr id="48" name="圆角矩形 47"/>
          <p:cNvSpPr/>
          <p:nvPr/>
        </p:nvSpPr>
        <p:spPr>
          <a:xfrm>
            <a:off x="6562725" y="5854689"/>
            <a:ext cx="1465729" cy="376517"/>
          </a:xfrm>
          <a:prstGeom prst="roundRect">
            <a:avLst/>
          </a:prstGeom>
          <a:noFill/>
          <a:ln w="6350">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black"/>
                </a:solidFill>
              </a:rPr>
              <a:t>输入文字</a:t>
            </a:r>
            <a:endParaRPr lang="zh-CN" altLang="en-US" sz="1600"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t="53546" b="-1"/>
          <a:stretch>
            <a:fillRect/>
          </a:stretch>
        </p:blipFill>
        <p:spPr>
          <a:xfrm>
            <a:off x="0" y="3672114"/>
            <a:ext cx="12192000" cy="3185886"/>
          </a:xfrm>
          <a:prstGeom prst="rect">
            <a:avLst/>
          </a:prstGeom>
        </p:spPr>
      </p:pic>
      <p:grpSp>
        <p:nvGrpSpPr>
          <p:cNvPr id="38" name="组合 37"/>
          <p:cNvGrpSpPr/>
          <p:nvPr/>
        </p:nvGrpSpPr>
        <p:grpSpPr>
          <a:xfrm>
            <a:off x="4666795" y="454454"/>
            <a:ext cx="2858411" cy="1402793"/>
            <a:chOff x="4666795" y="454454"/>
            <a:chExt cx="2858411" cy="1402793"/>
          </a:xfrm>
        </p:grpSpPr>
        <p:sp>
          <p:nvSpPr>
            <p:cNvPr id="4" name="文本框 3"/>
            <p:cNvSpPr txBox="1"/>
            <p:nvPr/>
          </p:nvSpPr>
          <p:spPr>
            <a:xfrm>
              <a:off x="5217886" y="454454"/>
              <a:ext cx="1756229" cy="830997"/>
            </a:xfrm>
            <a:prstGeom prst="rect">
              <a:avLst/>
            </a:prstGeom>
            <a:noFill/>
          </p:spPr>
          <p:txBody>
            <a:bodyPr wrap="square" rtlCol="0">
              <a:spAutoFit/>
            </a:bodyPr>
            <a:lstStyle/>
            <a:p>
              <a:pPr algn="ctr"/>
              <a:r>
                <a:rPr lang="zh-CN" altLang="en-US" sz="4800" dirty="0">
                  <a:solidFill>
                    <a:prstClr val="black"/>
                  </a:solidFill>
                </a:rPr>
                <a:t>标题</a:t>
              </a:r>
              <a:endParaRPr lang="zh-CN" altLang="en-US" sz="4800" dirty="0">
                <a:solidFill>
                  <a:prstClr val="black"/>
                </a:solidFill>
              </a:endParaRPr>
            </a:p>
          </p:txBody>
        </p:sp>
        <p:cxnSp>
          <p:nvCxnSpPr>
            <p:cNvPr id="7" name="直接连接符 6"/>
            <p:cNvCxnSpPr/>
            <p:nvPr/>
          </p:nvCxnSpPr>
          <p:spPr>
            <a:xfrm>
              <a:off x="4666795"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886578"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217886" y="1241694"/>
              <a:ext cx="1756229" cy="615553"/>
            </a:xfrm>
            <a:prstGeom prst="rect">
              <a:avLst/>
            </a:prstGeom>
            <a:noFill/>
          </p:spPr>
          <p:txBody>
            <a:bodyPr wrap="square" rtlCol="0">
              <a:spAutoFit/>
            </a:bodyPr>
            <a:lstStyle/>
            <a:p>
              <a:pPr algn="ctr"/>
              <a:r>
                <a:rPr lang="en-US" altLang="zh-CN" dirty="0">
                  <a:solidFill>
                    <a:prstClr val="black"/>
                  </a:solidFill>
                </a:rPr>
                <a:t>TITLE HERE</a:t>
              </a:r>
              <a:endParaRPr lang="en-US" altLang="zh-CN" sz="2000" dirty="0">
                <a:solidFill>
                  <a:prstClr val="black"/>
                </a:solidFill>
              </a:endParaRPr>
            </a:p>
            <a:p>
              <a:pPr algn="ctr"/>
              <a:r>
                <a:rPr lang="zh-CN" altLang="en-US" sz="1600" dirty="0">
                  <a:solidFill>
                    <a:prstClr val="black"/>
                  </a:solidFill>
                </a:rPr>
                <a:t>标题一</a:t>
              </a:r>
              <a:endParaRPr lang="zh-CN" altLang="en-US" sz="1600" dirty="0">
                <a:solidFill>
                  <a:prstClr val="black"/>
                </a:solidFill>
              </a:endParaRPr>
            </a:p>
          </p:txBody>
        </p:sp>
      </p:grpSp>
      <p:grpSp>
        <p:nvGrpSpPr>
          <p:cNvPr id="11" name="组合 10"/>
          <p:cNvGrpSpPr/>
          <p:nvPr/>
        </p:nvGrpSpPr>
        <p:grpSpPr>
          <a:xfrm>
            <a:off x="454638" y="234297"/>
            <a:ext cx="745352" cy="743620"/>
            <a:chOff x="454638" y="234297"/>
            <a:chExt cx="745352" cy="743620"/>
          </a:xfrm>
        </p:grpSpPr>
        <p:grpSp>
          <p:nvGrpSpPr>
            <p:cNvPr id="12" name="组合 11"/>
            <p:cNvGrpSpPr/>
            <p:nvPr/>
          </p:nvGrpSpPr>
          <p:grpSpPr>
            <a:xfrm>
              <a:off x="454638" y="234297"/>
              <a:ext cx="745352" cy="743620"/>
              <a:chOff x="2481944" y="6134170"/>
              <a:chExt cx="995514" cy="993199"/>
            </a:xfrm>
          </p:grpSpPr>
          <p:sp>
            <p:nvSpPr>
              <p:cNvPr id="14" name="任意多边形 13"/>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 name="文本框 12"/>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03</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5217886" y="3977475"/>
            <a:ext cx="1756229" cy="461665"/>
          </a:xfrm>
          <a:prstGeom prst="rect">
            <a:avLst/>
          </a:prstGeom>
          <a:noFill/>
        </p:spPr>
        <p:txBody>
          <a:bodyPr wrap="square" rtlCol="0">
            <a:spAutoFit/>
          </a:bodyPr>
          <a:lstStyle/>
          <a:p>
            <a:pPr algn="ctr"/>
            <a:r>
              <a:rPr lang="zh-CN" altLang="en-US" sz="2400" dirty="0">
                <a:solidFill>
                  <a:prstClr val="white"/>
                </a:solidFill>
              </a:rPr>
              <a:t>输入内容</a:t>
            </a:r>
            <a:endParaRPr lang="zh-CN" altLang="en-US" sz="2400" dirty="0">
              <a:solidFill>
                <a:prstClr val="white"/>
              </a:solidFill>
            </a:endParaRPr>
          </a:p>
        </p:txBody>
      </p:sp>
      <p:sp>
        <p:nvSpPr>
          <p:cNvPr id="19" name="文本框 18"/>
          <p:cNvSpPr txBox="1"/>
          <p:nvPr/>
        </p:nvSpPr>
        <p:spPr>
          <a:xfrm>
            <a:off x="5217886" y="5454034"/>
            <a:ext cx="1756229" cy="461665"/>
          </a:xfrm>
          <a:prstGeom prst="rect">
            <a:avLst/>
          </a:prstGeom>
          <a:noFill/>
        </p:spPr>
        <p:txBody>
          <a:bodyPr wrap="square" rtlCol="0">
            <a:spAutoFit/>
          </a:bodyPr>
          <a:lstStyle/>
          <a:p>
            <a:pPr algn="ctr"/>
            <a:r>
              <a:rPr lang="zh-CN" altLang="en-US" sz="2400" dirty="0">
                <a:solidFill>
                  <a:prstClr val="white"/>
                </a:solidFill>
              </a:rPr>
              <a:t>输入内容</a:t>
            </a:r>
            <a:endParaRPr lang="zh-CN" altLang="en-US" sz="2400" dirty="0">
              <a:solidFill>
                <a:prstClr val="white"/>
              </a:solidFill>
            </a:endParaRPr>
          </a:p>
        </p:txBody>
      </p:sp>
      <p:sp>
        <p:nvSpPr>
          <p:cNvPr id="20" name="文本框 19"/>
          <p:cNvSpPr txBox="1"/>
          <p:nvPr/>
        </p:nvSpPr>
        <p:spPr>
          <a:xfrm>
            <a:off x="2820579" y="5915699"/>
            <a:ext cx="6550842" cy="646331"/>
          </a:xfrm>
          <a:prstGeom prst="rect">
            <a:avLst/>
          </a:prstGeom>
          <a:noFill/>
        </p:spPr>
        <p:txBody>
          <a:bodyPr wrap="square" rtlCol="0">
            <a:spAutoFit/>
          </a:bodyPr>
          <a:lstStyle/>
          <a:p>
            <a:pPr algn="ctr"/>
            <a:r>
              <a:rPr lang="zh-CN" altLang="en-US" dirty="0">
                <a:solidFill>
                  <a:prstClr val="white"/>
                </a:solidFill>
              </a:rPr>
              <a:t>输入内容输入内容输入内容输入内容输入内容输入内容输入内容输入内容输入内容输入内容输入内容</a:t>
            </a:r>
            <a:endParaRPr lang="zh-CN" altLang="en-US" dirty="0">
              <a:solidFill>
                <a:prstClr val="white"/>
              </a:solidFill>
            </a:endParaRPr>
          </a:p>
        </p:txBody>
      </p:sp>
      <p:sp>
        <p:nvSpPr>
          <p:cNvPr id="21" name="文本框 20"/>
          <p:cNvSpPr txBox="1"/>
          <p:nvPr/>
        </p:nvSpPr>
        <p:spPr>
          <a:xfrm>
            <a:off x="5217886" y="4362940"/>
            <a:ext cx="1756229" cy="307777"/>
          </a:xfrm>
          <a:prstGeom prst="rect">
            <a:avLst/>
          </a:prstGeom>
          <a:noFill/>
        </p:spPr>
        <p:txBody>
          <a:bodyPr wrap="square" rtlCol="0">
            <a:spAutoFit/>
          </a:bodyPr>
          <a:lstStyle/>
          <a:p>
            <a:pPr algn="ctr"/>
            <a:r>
              <a:rPr lang="zh-CN" altLang="en-US" sz="1400" dirty="0">
                <a:solidFill>
                  <a:prstClr val="white">
                    <a:lumMod val="75000"/>
                  </a:prstClr>
                </a:solidFill>
              </a:rPr>
              <a:t>输入内容</a:t>
            </a:r>
            <a:endParaRPr lang="zh-CN" altLang="en-US" sz="1400" dirty="0">
              <a:solidFill>
                <a:prstClr val="white">
                  <a:lumMod val="75000"/>
                </a:prstClr>
              </a:solidFill>
            </a:endParaRPr>
          </a:p>
        </p:txBody>
      </p:sp>
      <p:grpSp>
        <p:nvGrpSpPr>
          <p:cNvPr id="24" name="组合 23"/>
          <p:cNvGrpSpPr/>
          <p:nvPr/>
        </p:nvGrpSpPr>
        <p:grpSpPr>
          <a:xfrm>
            <a:off x="887637" y="2423898"/>
            <a:ext cx="1756229" cy="484094"/>
            <a:chOff x="8366039" y="898833"/>
            <a:chExt cx="1756229" cy="484094"/>
          </a:xfrm>
        </p:grpSpPr>
        <p:sp>
          <p:nvSpPr>
            <p:cNvPr id="22" name="文本框 21"/>
            <p:cNvSpPr txBox="1"/>
            <p:nvPr/>
          </p:nvSpPr>
          <p:spPr>
            <a:xfrm>
              <a:off x="8366039" y="900957"/>
              <a:ext cx="1756229"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400" dirty="0">
                <a:solidFill>
                  <a:prstClr val="black"/>
                </a:solidFill>
              </a:endParaRPr>
            </a:p>
          </p:txBody>
        </p:sp>
        <p:sp>
          <p:nvSpPr>
            <p:cNvPr id="23" name="矩形 22"/>
            <p:cNvSpPr/>
            <p:nvPr/>
          </p:nvSpPr>
          <p:spPr>
            <a:xfrm>
              <a:off x="8427353" y="898833"/>
              <a:ext cx="1633601" cy="484094"/>
            </a:xfrm>
            <a:prstGeom prst="rect">
              <a:avLst/>
            </a:prstGeom>
            <a:noFill/>
            <a:ln w="2222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3052761" y="2423898"/>
            <a:ext cx="1756229" cy="484094"/>
            <a:chOff x="8366039" y="898833"/>
            <a:chExt cx="1756229" cy="484094"/>
          </a:xfrm>
        </p:grpSpPr>
        <p:sp>
          <p:nvSpPr>
            <p:cNvPr id="26" name="文本框 25"/>
            <p:cNvSpPr txBox="1"/>
            <p:nvPr/>
          </p:nvSpPr>
          <p:spPr>
            <a:xfrm>
              <a:off x="8366039" y="900957"/>
              <a:ext cx="1756229"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400" dirty="0">
                <a:solidFill>
                  <a:prstClr val="black"/>
                </a:solidFill>
              </a:endParaRPr>
            </a:p>
          </p:txBody>
        </p:sp>
        <p:sp>
          <p:nvSpPr>
            <p:cNvPr id="27" name="矩形 26"/>
            <p:cNvSpPr/>
            <p:nvPr/>
          </p:nvSpPr>
          <p:spPr>
            <a:xfrm>
              <a:off x="8427353" y="898833"/>
              <a:ext cx="1633601" cy="484094"/>
            </a:xfrm>
            <a:prstGeom prst="rect">
              <a:avLst/>
            </a:prstGeom>
            <a:noFill/>
            <a:ln w="2222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8" name="组合 27"/>
          <p:cNvGrpSpPr/>
          <p:nvPr/>
        </p:nvGrpSpPr>
        <p:grpSpPr>
          <a:xfrm>
            <a:off x="5217885" y="2423898"/>
            <a:ext cx="1756229" cy="484094"/>
            <a:chOff x="8366039" y="898833"/>
            <a:chExt cx="1756229" cy="484094"/>
          </a:xfrm>
        </p:grpSpPr>
        <p:sp>
          <p:nvSpPr>
            <p:cNvPr id="29" name="文本框 28"/>
            <p:cNvSpPr txBox="1"/>
            <p:nvPr/>
          </p:nvSpPr>
          <p:spPr>
            <a:xfrm>
              <a:off x="8366039" y="900957"/>
              <a:ext cx="1756229"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400" dirty="0">
                <a:solidFill>
                  <a:prstClr val="black"/>
                </a:solidFill>
              </a:endParaRPr>
            </a:p>
          </p:txBody>
        </p:sp>
        <p:sp>
          <p:nvSpPr>
            <p:cNvPr id="30" name="矩形 29"/>
            <p:cNvSpPr/>
            <p:nvPr/>
          </p:nvSpPr>
          <p:spPr>
            <a:xfrm>
              <a:off x="8427353" y="898833"/>
              <a:ext cx="1633601" cy="484094"/>
            </a:xfrm>
            <a:prstGeom prst="rect">
              <a:avLst/>
            </a:prstGeom>
            <a:noFill/>
            <a:ln w="2222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1" name="组合 30"/>
          <p:cNvGrpSpPr/>
          <p:nvPr/>
        </p:nvGrpSpPr>
        <p:grpSpPr>
          <a:xfrm>
            <a:off x="7383009" y="2423898"/>
            <a:ext cx="1756229" cy="484094"/>
            <a:chOff x="8366039" y="898833"/>
            <a:chExt cx="1756229" cy="484094"/>
          </a:xfrm>
        </p:grpSpPr>
        <p:sp>
          <p:nvSpPr>
            <p:cNvPr id="32" name="文本框 31"/>
            <p:cNvSpPr txBox="1"/>
            <p:nvPr/>
          </p:nvSpPr>
          <p:spPr>
            <a:xfrm>
              <a:off x="8366039" y="900957"/>
              <a:ext cx="1756229"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400" dirty="0">
                <a:solidFill>
                  <a:prstClr val="black"/>
                </a:solidFill>
              </a:endParaRPr>
            </a:p>
          </p:txBody>
        </p:sp>
        <p:sp>
          <p:nvSpPr>
            <p:cNvPr id="33" name="矩形 32"/>
            <p:cNvSpPr/>
            <p:nvPr/>
          </p:nvSpPr>
          <p:spPr>
            <a:xfrm>
              <a:off x="8427353" y="898833"/>
              <a:ext cx="1633601" cy="484094"/>
            </a:xfrm>
            <a:prstGeom prst="rect">
              <a:avLst/>
            </a:prstGeom>
            <a:noFill/>
            <a:ln w="2222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4" name="组合 33"/>
          <p:cNvGrpSpPr/>
          <p:nvPr/>
        </p:nvGrpSpPr>
        <p:grpSpPr>
          <a:xfrm>
            <a:off x="9548135" y="2423898"/>
            <a:ext cx="1756229" cy="484094"/>
            <a:chOff x="8366039" y="898833"/>
            <a:chExt cx="1756229" cy="484094"/>
          </a:xfrm>
        </p:grpSpPr>
        <p:sp>
          <p:nvSpPr>
            <p:cNvPr id="35" name="文本框 34"/>
            <p:cNvSpPr txBox="1"/>
            <p:nvPr/>
          </p:nvSpPr>
          <p:spPr>
            <a:xfrm>
              <a:off x="8366039" y="900957"/>
              <a:ext cx="1756229"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400" dirty="0">
                <a:solidFill>
                  <a:prstClr val="black"/>
                </a:solidFill>
              </a:endParaRPr>
            </a:p>
          </p:txBody>
        </p:sp>
        <p:sp>
          <p:nvSpPr>
            <p:cNvPr id="36" name="矩形 35"/>
            <p:cNvSpPr/>
            <p:nvPr/>
          </p:nvSpPr>
          <p:spPr>
            <a:xfrm>
              <a:off x="8427353" y="898833"/>
              <a:ext cx="1633601" cy="484094"/>
            </a:xfrm>
            <a:prstGeom prst="rect">
              <a:avLst/>
            </a:prstGeom>
            <a:noFill/>
            <a:ln w="2222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28375" y="-233521"/>
            <a:ext cx="13934775" cy="7586821"/>
          </a:xfrm>
          <a:custGeom>
            <a:avLst/>
            <a:gdLst>
              <a:gd name="connsiteX0" fmla="*/ 6408679 w 6725852"/>
              <a:gd name="connsiteY0" fmla="*/ 3272405 h 3694083"/>
              <a:gd name="connsiteX1" fmla="*/ 6460633 w 6725852"/>
              <a:gd name="connsiteY1" fmla="*/ 3313968 h 3694083"/>
              <a:gd name="connsiteX2" fmla="*/ 6419069 w 6725852"/>
              <a:gd name="connsiteY2" fmla="*/ 3360727 h 3694083"/>
              <a:gd name="connsiteX3" fmla="*/ 6377506 w 6725852"/>
              <a:gd name="connsiteY3" fmla="*/ 3438659 h 3694083"/>
              <a:gd name="connsiteX4" fmla="*/ 6289183 w 6725852"/>
              <a:gd name="connsiteY4" fmla="*/ 3417877 h 3694083"/>
              <a:gd name="connsiteX5" fmla="*/ 6304769 w 6725852"/>
              <a:gd name="connsiteY5" fmla="*/ 3397096 h 3694083"/>
              <a:gd name="connsiteX6" fmla="*/ 6382701 w 6725852"/>
              <a:gd name="connsiteY6" fmla="*/ 3324359 h 3694083"/>
              <a:gd name="connsiteX7" fmla="*/ 5956674 w 6725852"/>
              <a:gd name="connsiteY7" fmla="*/ 3256818 h 3694083"/>
              <a:gd name="connsiteX8" fmla="*/ 5993042 w 6725852"/>
              <a:gd name="connsiteY8" fmla="*/ 3256818 h 3694083"/>
              <a:gd name="connsiteX9" fmla="*/ 5993042 w 6725852"/>
              <a:gd name="connsiteY9" fmla="*/ 3334750 h 3694083"/>
              <a:gd name="connsiteX10" fmla="*/ 5935892 w 6725852"/>
              <a:gd name="connsiteY10" fmla="*/ 3376314 h 3694083"/>
              <a:gd name="connsiteX11" fmla="*/ 5899524 w 6725852"/>
              <a:gd name="connsiteY11" fmla="*/ 3272405 h 3694083"/>
              <a:gd name="connsiteX12" fmla="*/ 5951479 w 6725852"/>
              <a:gd name="connsiteY12" fmla="*/ 3298382 h 3694083"/>
              <a:gd name="connsiteX13" fmla="*/ 6419069 w 6725852"/>
              <a:gd name="connsiteY13" fmla="*/ 3126932 h 3694083"/>
              <a:gd name="connsiteX14" fmla="*/ 6486610 w 6725852"/>
              <a:gd name="connsiteY14" fmla="*/ 3194473 h 3694083"/>
              <a:gd name="connsiteX15" fmla="*/ 6522979 w 6725852"/>
              <a:gd name="connsiteY15" fmla="*/ 3178886 h 3694083"/>
              <a:gd name="connsiteX16" fmla="*/ 6554151 w 6725852"/>
              <a:gd name="connsiteY16" fmla="*/ 3204864 h 3694083"/>
              <a:gd name="connsiteX17" fmla="*/ 6517783 w 6725852"/>
              <a:gd name="connsiteY17" fmla="*/ 3230841 h 3694083"/>
              <a:gd name="connsiteX18" fmla="*/ 6507392 w 6725852"/>
              <a:gd name="connsiteY18" fmla="*/ 3251623 h 3694083"/>
              <a:gd name="connsiteX19" fmla="*/ 6450242 w 6725852"/>
              <a:gd name="connsiteY19" fmla="*/ 3267209 h 3694083"/>
              <a:gd name="connsiteX20" fmla="*/ 6455438 w 6725852"/>
              <a:gd name="connsiteY20" fmla="*/ 3210059 h 3694083"/>
              <a:gd name="connsiteX21" fmla="*/ 4159047 w 6725852"/>
              <a:gd name="connsiteY21" fmla="*/ 2674927 h 3694083"/>
              <a:gd name="connsiteX22" fmla="*/ 4174633 w 6725852"/>
              <a:gd name="connsiteY22" fmla="*/ 2695709 h 3694083"/>
              <a:gd name="connsiteX23" fmla="*/ 4185024 w 6725852"/>
              <a:gd name="connsiteY23" fmla="*/ 2732077 h 3694083"/>
              <a:gd name="connsiteX24" fmla="*/ 4164242 w 6725852"/>
              <a:gd name="connsiteY24" fmla="*/ 2810009 h 3694083"/>
              <a:gd name="connsiteX25" fmla="*/ 4133069 w 6725852"/>
              <a:gd name="connsiteY25" fmla="*/ 2929505 h 3694083"/>
              <a:gd name="connsiteX26" fmla="*/ 4081115 w 6725852"/>
              <a:gd name="connsiteY26" fmla="*/ 2960677 h 3694083"/>
              <a:gd name="connsiteX27" fmla="*/ 4044747 w 6725852"/>
              <a:gd name="connsiteY27" fmla="*/ 2919114 h 3694083"/>
              <a:gd name="connsiteX28" fmla="*/ 4049942 w 6725852"/>
              <a:gd name="connsiteY28" fmla="*/ 2903527 h 3694083"/>
              <a:gd name="connsiteX29" fmla="*/ 4039551 w 6725852"/>
              <a:gd name="connsiteY29" fmla="*/ 2882746 h 3694083"/>
              <a:gd name="connsiteX30" fmla="*/ 4065529 w 6725852"/>
              <a:gd name="connsiteY30" fmla="*/ 2835986 h 3694083"/>
              <a:gd name="connsiteX31" fmla="*/ 4070724 w 6725852"/>
              <a:gd name="connsiteY31" fmla="*/ 2825596 h 3694083"/>
              <a:gd name="connsiteX32" fmla="*/ 4049942 w 6725852"/>
              <a:gd name="connsiteY32" fmla="*/ 2789227 h 3694083"/>
              <a:gd name="connsiteX33" fmla="*/ 4075919 w 6725852"/>
              <a:gd name="connsiteY33" fmla="*/ 2758055 h 3694083"/>
              <a:gd name="connsiteX34" fmla="*/ 4117483 w 6725852"/>
              <a:gd name="connsiteY34" fmla="*/ 2726882 h 3694083"/>
              <a:gd name="connsiteX35" fmla="*/ 4148656 w 6725852"/>
              <a:gd name="connsiteY35" fmla="*/ 2680123 h 3694083"/>
              <a:gd name="connsiteX36" fmla="*/ 5759247 w 6725852"/>
              <a:gd name="connsiteY36" fmla="*/ 2565823 h 3694083"/>
              <a:gd name="connsiteX37" fmla="*/ 5774833 w 6725852"/>
              <a:gd name="connsiteY37" fmla="*/ 2581409 h 3694083"/>
              <a:gd name="connsiteX38" fmla="*/ 5764442 w 6725852"/>
              <a:gd name="connsiteY38" fmla="*/ 2643755 h 3694083"/>
              <a:gd name="connsiteX39" fmla="*/ 5831983 w 6725852"/>
              <a:gd name="connsiteY39" fmla="*/ 2695709 h 3694083"/>
              <a:gd name="connsiteX40" fmla="*/ 5852765 w 6725852"/>
              <a:gd name="connsiteY40" fmla="*/ 2602191 h 3694083"/>
              <a:gd name="connsiteX41" fmla="*/ 5878742 w 6725852"/>
              <a:gd name="connsiteY41" fmla="*/ 2576214 h 3694083"/>
              <a:gd name="connsiteX42" fmla="*/ 5904719 w 6725852"/>
              <a:gd name="connsiteY42" fmla="*/ 2628168 h 3694083"/>
              <a:gd name="connsiteX43" fmla="*/ 5935892 w 6725852"/>
              <a:gd name="connsiteY43" fmla="*/ 2633364 h 3694083"/>
              <a:gd name="connsiteX44" fmla="*/ 5956674 w 6725852"/>
              <a:gd name="connsiteY44" fmla="*/ 2726882 h 3694083"/>
              <a:gd name="connsiteX45" fmla="*/ 6008629 w 6725852"/>
              <a:gd name="connsiteY45" fmla="*/ 2789227 h 3694083"/>
              <a:gd name="connsiteX46" fmla="*/ 6065779 w 6725852"/>
              <a:gd name="connsiteY46" fmla="*/ 2867159 h 3694083"/>
              <a:gd name="connsiteX47" fmla="*/ 6091756 w 6725852"/>
              <a:gd name="connsiteY47" fmla="*/ 2965873 h 3694083"/>
              <a:gd name="connsiteX48" fmla="*/ 6055388 w 6725852"/>
              <a:gd name="connsiteY48" fmla="*/ 3028218 h 3694083"/>
              <a:gd name="connsiteX49" fmla="*/ 6034606 w 6725852"/>
              <a:gd name="connsiteY49" fmla="*/ 3074977 h 3694083"/>
              <a:gd name="connsiteX50" fmla="*/ 6013824 w 6725852"/>
              <a:gd name="connsiteY50" fmla="*/ 3100955 h 3694083"/>
              <a:gd name="connsiteX51" fmla="*/ 5993042 w 6725852"/>
              <a:gd name="connsiteY51" fmla="*/ 3152909 h 3694083"/>
              <a:gd name="connsiteX52" fmla="*/ 5941088 w 6725852"/>
              <a:gd name="connsiteY52" fmla="*/ 3184082 h 3694083"/>
              <a:gd name="connsiteX53" fmla="*/ 5920306 w 6725852"/>
              <a:gd name="connsiteY53" fmla="*/ 3178886 h 3694083"/>
              <a:gd name="connsiteX54" fmla="*/ 5925501 w 6725852"/>
              <a:gd name="connsiteY54" fmla="*/ 3158105 h 3694083"/>
              <a:gd name="connsiteX55" fmla="*/ 5878742 w 6725852"/>
              <a:gd name="connsiteY55" fmla="*/ 3189277 h 3694083"/>
              <a:gd name="connsiteX56" fmla="*/ 5863156 w 6725852"/>
              <a:gd name="connsiteY56" fmla="*/ 3178886 h 3694083"/>
              <a:gd name="connsiteX57" fmla="*/ 5821592 w 6725852"/>
              <a:gd name="connsiteY57" fmla="*/ 3147714 h 3694083"/>
              <a:gd name="connsiteX58" fmla="*/ 5816397 w 6725852"/>
              <a:gd name="connsiteY58" fmla="*/ 3137323 h 3694083"/>
              <a:gd name="connsiteX59" fmla="*/ 5826788 w 6725852"/>
              <a:gd name="connsiteY59" fmla="*/ 3126932 h 3694083"/>
              <a:gd name="connsiteX60" fmla="*/ 5811201 w 6725852"/>
              <a:gd name="connsiteY60" fmla="*/ 3121736 h 3694083"/>
              <a:gd name="connsiteX61" fmla="*/ 5795615 w 6725852"/>
              <a:gd name="connsiteY61" fmla="*/ 3106150 h 3694083"/>
              <a:gd name="connsiteX62" fmla="*/ 5754051 w 6725852"/>
              <a:gd name="connsiteY62" fmla="*/ 3106150 h 3694083"/>
              <a:gd name="connsiteX63" fmla="*/ 5728074 w 6725852"/>
              <a:gd name="connsiteY63" fmla="*/ 3090564 h 3694083"/>
              <a:gd name="connsiteX64" fmla="*/ 5717683 w 6725852"/>
              <a:gd name="connsiteY64" fmla="*/ 3085368 h 3694083"/>
              <a:gd name="connsiteX65" fmla="*/ 5733269 w 6725852"/>
              <a:gd name="connsiteY65" fmla="*/ 3069782 h 3694083"/>
              <a:gd name="connsiteX66" fmla="*/ 5722879 w 6725852"/>
              <a:gd name="connsiteY66" fmla="*/ 3049000 h 3694083"/>
              <a:gd name="connsiteX67" fmla="*/ 5696901 w 6725852"/>
              <a:gd name="connsiteY67" fmla="*/ 3033414 h 3694083"/>
              <a:gd name="connsiteX68" fmla="*/ 5677734 w 6725852"/>
              <a:gd name="connsiteY68" fmla="*/ 3030676 h 3694083"/>
              <a:gd name="connsiteX69" fmla="*/ 5686510 w 6725852"/>
              <a:gd name="connsiteY69" fmla="*/ 3028218 h 3694083"/>
              <a:gd name="connsiteX70" fmla="*/ 5660533 w 6725852"/>
              <a:gd name="connsiteY70" fmla="*/ 3028218 h 3694083"/>
              <a:gd name="connsiteX71" fmla="*/ 5644947 w 6725852"/>
              <a:gd name="connsiteY71" fmla="*/ 3028218 h 3694083"/>
              <a:gd name="connsiteX72" fmla="*/ 5660533 w 6725852"/>
              <a:gd name="connsiteY72" fmla="*/ 3023022 h 3694083"/>
              <a:gd name="connsiteX73" fmla="*/ 5624165 w 6725852"/>
              <a:gd name="connsiteY73" fmla="*/ 3028218 h 3694083"/>
              <a:gd name="connsiteX74" fmla="*/ 5644947 w 6725852"/>
              <a:gd name="connsiteY74" fmla="*/ 3028218 h 3694083"/>
              <a:gd name="connsiteX75" fmla="*/ 5629360 w 6725852"/>
              <a:gd name="connsiteY75" fmla="*/ 3033414 h 3694083"/>
              <a:gd name="connsiteX76" fmla="*/ 5660533 w 6725852"/>
              <a:gd name="connsiteY76" fmla="*/ 3028218 h 3694083"/>
              <a:gd name="connsiteX77" fmla="*/ 5677734 w 6725852"/>
              <a:gd name="connsiteY77" fmla="*/ 3030676 h 3694083"/>
              <a:gd name="connsiteX78" fmla="*/ 5426738 w 6725852"/>
              <a:gd name="connsiteY78" fmla="*/ 3100955 h 3694083"/>
              <a:gd name="connsiteX79" fmla="*/ 5364392 w 6725852"/>
              <a:gd name="connsiteY79" fmla="*/ 3074977 h 3694083"/>
              <a:gd name="connsiteX80" fmla="*/ 5359197 w 6725852"/>
              <a:gd name="connsiteY80" fmla="*/ 3059391 h 3694083"/>
              <a:gd name="connsiteX81" fmla="*/ 5374783 w 6725852"/>
              <a:gd name="connsiteY81" fmla="*/ 3038609 h 3694083"/>
              <a:gd name="connsiteX82" fmla="*/ 5379979 w 6725852"/>
              <a:gd name="connsiteY82" fmla="*/ 3017827 h 3694083"/>
              <a:gd name="connsiteX83" fmla="*/ 5343610 w 6725852"/>
              <a:gd name="connsiteY83" fmla="*/ 2991850 h 3694083"/>
              <a:gd name="connsiteX84" fmla="*/ 5364392 w 6725852"/>
              <a:gd name="connsiteY84" fmla="*/ 2971068 h 3694083"/>
              <a:gd name="connsiteX85" fmla="*/ 5312438 w 6725852"/>
              <a:gd name="connsiteY85" fmla="*/ 2877550 h 3694083"/>
              <a:gd name="connsiteX86" fmla="*/ 5333219 w 6725852"/>
              <a:gd name="connsiteY86" fmla="*/ 2872355 h 3694083"/>
              <a:gd name="connsiteX87" fmla="*/ 5348806 w 6725852"/>
              <a:gd name="connsiteY87" fmla="*/ 2893136 h 3694083"/>
              <a:gd name="connsiteX88" fmla="*/ 5322829 w 6725852"/>
              <a:gd name="connsiteY88" fmla="*/ 2841182 h 3694083"/>
              <a:gd name="connsiteX89" fmla="*/ 5348806 w 6725852"/>
              <a:gd name="connsiteY89" fmla="*/ 2778836 h 3694083"/>
              <a:gd name="connsiteX90" fmla="*/ 5463106 w 6725852"/>
              <a:gd name="connsiteY90" fmla="*/ 2747664 h 3694083"/>
              <a:gd name="connsiteX91" fmla="*/ 5489083 w 6725852"/>
              <a:gd name="connsiteY91" fmla="*/ 2706100 h 3694083"/>
              <a:gd name="connsiteX92" fmla="*/ 5504669 w 6725852"/>
              <a:gd name="connsiteY92" fmla="*/ 2674927 h 3694083"/>
              <a:gd name="connsiteX93" fmla="*/ 5525451 w 6725852"/>
              <a:gd name="connsiteY93" fmla="*/ 2680123 h 3694083"/>
              <a:gd name="connsiteX94" fmla="*/ 5577406 w 6725852"/>
              <a:gd name="connsiteY94" fmla="*/ 2628168 h 3694083"/>
              <a:gd name="connsiteX95" fmla="*/ 5639751 w 6725852"/>
              <a:gd name="connsiteY95" fmla="*/ 2654146 h 3694083"/>
              <a:gd name="connsiteX96" fmla="*/ 5629360 w 6725852"/>
              <a:gd name="connsiteY96" fmla="*/ 2638559 h 3694083"/>
              <a:gd name="connsiteX97" fmla="*/ 5644947 w 6725852"/>
              <a:gd name="connsiteY97" fmla="*/ 2607386 h 3694083"/>
              <a:gd name="connsiteX98" fmla="*/ 5676119 w 6725852"/>
              <a:gd name="connsiteY98" fmla="*/ 2596996 h 3694083"/>
              <a:gd name="connsiteX99" fmla="*/ 5629360 w 6725852"/>
              <a:gd name="connsiteY99" fmla="*/ 2586605 h 3694083"/>
              <a:gd name="connsiteX100" fmla="*/ 5691706 w 6725852"/>
              <a:gd name="connsiteY100" fmla="*/ 2571018 h 3694083"/>
              <a:gd name="connsiteX101" fmla="*/ 5722879 w 6725852"/>
              <a:gd name="connsiteY101" fmla="*/ 2591800 h 3694083"/>
              <a:gd name="connsiteX102" fmla="*/ 5265929 w 6725852"/>
              <a:gd name="connsiteY102" fmla="*/ 2488564 h 3694083"/>
              <a:gd name="connsiteX103" fmla="*/ 5401011 w 6725852"/>
              <a:gd name="connsiteY103" fmla="*/ 2524932 h 3694083"/>
              <a:gd name="connsiteX104" fmla="*/ 5458161 w 6725852"/>
              <a:gd name="connsiteY104" fmla="*/ 2545714 h 3694083"/>
              <a:gd name="connsiteX105" fmla="*/ 5489334 w 6725852"/>
              <a:gd name="connsiteY105" fmla="*/ 2597669 h 3694083"/>
              <a:gd name="connsiteX106" fmla="*/ 5406206 w 6725852"/>
              <a:gd name="connsiteY106" fmla="*/ 2566496 h 3694083"/>
              <a:gd name="connsiteX107" fmla="*/ 5271124 w 6725852"/>
              <a:gd name="connsiteY107" fmla="*/ 2550909 h 3694083"/>
              <a:gd name="connsiteX108" fmla="*/ 5193193 w 6725852"/>
              <a:gd name="connsiteY108" fmla="*/ 2530128 h 3694083"/>
              <a:gd name="connsiteX109" fmla="*/ 5208779 w 6725852"/>
              <a:gd name="connsiteY109" fmla="*/ 2498955 h 3694083"/>
              <a:gd name="connsiteX110" fmla="*/ 5728074 w 6725852"/>
              <a:gd name="connsiteY110" fmla="*/ 2378786 h 3694083"/>
              <a:gd name="connsiteX111" fmla="*/ 5754051 w 6725852"/>
              <a:gd name="connsiteY111" fmla="*/ 2430741 h 3694083"/>
              <a:gd name="connsiteX112" fmla="*/ 5790419 w 6725852"/>
              <a:gd name="connsiteY112" fmla="*/ 2394373 h 3694083"/>
              <a:gd name="connsiteX113" fmla="*/ 5951479 w 6725852"/>
              <a:gd name="connsiteY113" fmla="*/ 2446327 h 3694083"/>
              <a:gd name="connsiteX114" fmla="*/ 5967065 w 6725852"/>
              <a:gd name="connsiteY114" fmla="*/ 2493086 h 3694083"/>
              <a:gd name="connsiteX115" fmla="*/ 6008629 w 6725852"/>
              <a:gd name="connsiteY115" fmla="*/ 2472305 h 3694083"/>
              <a:gd name="connsiteX116" fmla="*/ 6019019 w 6725852"/>
              <a:gd name="connsiteY116" fmla="*/ 2472305 h 3694083"/>
              <a:gd name="connsiteX117" fmla="*/ 6050192 w 6725852"/>
              <a:gd name="connsiteY117" fmla="*/ 2451523 h 3694083"/>
              <a:gd name="connsiteX118" fmla="*/ 6008629 w 6725852"/>
              <a:gd name="connsiteY118" fmla="*/ 2415155 h 3694083"/>
              <a:gd name="connsiteX119" fmla="*/ 6076169 w 6725852"/>
              <a:gd name="connsiteY119" fmla="*/ 2446327 h 3694083"/>
              <a:gd name="connsiteX120" fmla="*/ 6076169 w 6725852"/>
              <a:gd name="connsiteY120" fmla="*/ 2487891 h 3694083"/>
              <a:gd name="connsiteX121" fmla="*/ 6008629 w 6725852"/>
              <a:gd name="connsiteY121" fmla="*/ 2503477 h 3694083"/>
              <a:gd name="connsiteX122" fmla="*/ 6029410 w 6725852"/>
              <a:gd name="connsiteY122" fmla="*/ 2586605 h 3694083"/>
              <a:gd name="connsiteX123" fmla="*/ 6076169 w 6725852"/>
              <a:gd name="connsiteY123" fmla="*/ 2586605 h 3694083"/>
              <a:gd name="connsiteX124" fmla="*/ 6039801 w 6725852"/>
              <a:gd name="connsiteY124" fmla="*/ 2591800 h 3694083"/>
              <a:gd name="connsiteX125" fmla="*/ 5998238 w 6725852"/>
              <a:gd name="connsiteY125" fmla="*/ 2591800 h 3694083"/>
              <a:gd name="connsiteX126" fmla="*/ 5972260 w 6725852"/>
              <a:gd name="connsiteY126" fmla="*/ 2576214 h 3694083"/>
              <a:gd name="connsiteX127" fmla="*/ 5972260 w 6725852"/>
              <a:gd name="connsiteY127" fmla="*/ 2555432 h 3694083"/>
              <a:gd name="connsiteX128" fmla="*/ 5883938 w 6725852"/>
              <a:gd name="connsiteY128" fmla="*/ 2560627 h 3694083"/>
              <a:gd name="connsiteX129" fmla="*/ 5811201 w 6725852"/>
              <a:gd name="connsiteY129" fmla="*/ 2534650 h 3694083"/>
              <a:gd name="connsiteX130" fmla="*/ 5795615 w 6725852"/>
              <a:gd name="connsiteY130" fmla="*/ 2493086 h 3694083"/>
              <a:gd name="connsiteX131" fmla="*/ 5785224 w 6725852"/>
              <a:gd name="connsiteY131" fmla="*/ 2472305 h 3694083"/>
              <a:gd name="connsiteX132" fmla="*/ 5712488 w 6725852"/>
              <a:gd name="connsiteY132" fmla="*/ 2456718 h 3694083"/>
              <a:gd name="connsiteX133" fmla="*/ 5681315 w 6725852"/>
              <a:gd name="connsiteY133" fmla="*/ 2394373 h 3694083"/>
              <a:gd name="connsiteX134" fmla="*/ 5411151 w 6725852"/>
              <a:gd name="connsiteY134" fmla="*/ 2243705 h 3694083"/>
              <a:gd name="connsiteX135" fmla="*/ 5447519 w 6725852"/>
              <a:gd name="connsiteY135" fmla="*/ 2285268 h 3694083"/>
              <a:gd name="connsiteX136" fmla="*/ 5416347 w 6725852"/>
              <a:gd name="connsiteY136" fmla="*/ 2326832 h 3694083"/>
              <a:gd name="connsiteX137" fmla="*/ 5447519 w 6725852"/>
              <a:gd name="connsiteY137" fmla="*/ 2368396 h 3694083"/>
              <a:gd name="connsiteX138" fmla="*/ 5426738 w 6725852"/>
              <a:gd name="connsiteY138" fmla="*/ 2394373 h 3694083"/>
              <a:gd name="connsiteX139" fmla="*/ 5405956 w 6725852"/>
              <a:gd name="connsiteY139" fmla="*/ 2425546 h 3694083"/>
              <a:gd name="connsiteX140" fmla="*/ 5374783 w 6725852"/>
              <a:gd name="connsiteY140" fmla="*/ 2467109 h 3694083"/>
              <a:gd name="connsiteX141" fmla="*/ 5307242 w 6725852"/>
              <a:gd name="connsiteY141" fmla="*/ 2461914 h 3694083"/>
              <a:gd name="connsiteX142" fmla="*/ 5286460 w 6725852"/>
              <a:gd name="connsiteY142" fmla="*/ 2435936 h 3694083"/>
              <a:gd name="connsiteX143" fmla="*/ 5265679 w 6725852"/>
              <a:gd name="connsiteY143" fmla="*/ 2404764 h 3694083"/>
              <a:gd name="connsiteX144" fmla="*/ 5250092 w 6725852"/>
              <a:gd name="connsiteY144" fmla="*/ 2352809 h 3694083"/>
              <a:gd name="connsiteX145" fmla="*/ 5281265 w 6725852"/>
              <a:gd name="connsiteY145" fmla="*/ 2342418 h 3694083"/>
              <a:gd name="connsiteX146" fmla="*/ 5312438 w 6725852"/>
              <a:gd name="connsiteY146" fmla="*/ 2332027 h 3694083"/>
              <a:gd name="connsiteX147" fmla="*/ 1996142 w 6725852"/>
              <a:gd name="connsiteY147" fmla="*/ 2056091 h 3694083"/>
              <a:gd name="connsiteX148" fmla="*/ 2020048 w 6725852"/>
              <a:gd name="connsiteY148" fmla="*/ 2103903 h 3694083"/>
              <a:gd name="connsiteX149" fmla="*/ 1930400 w 6725852"/>
              <a:gd name="connsiteY149" fmla="*/ 2091950 h 3694083"/>
              <a:gd name="connsiteX150" fmla="*/ 1751106 w 6725852"/>
              <a:gd name="connsiteY150" fmla="*/ 2008279 h 3694083"/>
              <a:gd name="connsiteX151" fmla="*/ 1858683 w 6725852"/>
              <a:gd name="connsiteY151" fmla="*/ 2014256 h 3694083"/>
              <a:gd name="connsiteX152" fmla="*/ 1918448 w 6725852"/>
              <a:gd name="connsiteY152" fmla="*/ 2044138 h 3694083"/>
              <a:gd name="connsiteX153" fmla="*/ 1912471 w 6725852"/>
              <a:gd name="connsiteY153" fmla="*/ 2062067 h 3694083"/>
              <a:gd name="connsiteX154" fmla="*/ 1858683 w 6725852"/>
              <a:gd name="connsiteY154" fmla="*/ 2062067 h 3694083"/>
              <a:gd name="connsiteX155" fmla="*/ 1822824 w 6725852"/>
              <a:gd name="connsiteY155" fmla="*/ 2032185 h 3694083"/>
              <a:gd name="connsiteX156" fmla="*/ 3890852 w 6725852"/>
              <a:gd name="connsiteY156" fmla="*/ 1918216 h 3694083"/>
              <a:gd name="connsiteX157" fmla="*/ 3919664 w 6725852"/>
              <a:gd name="connsiteY157" fmla="*/ 1988187 h 3694083"/>
              <a:gd name="connsiteX158" fmla="*/ 3956424 w 6725852"/>
              <a:gd name="connsiteY158" fmla="*/ 2034137 h 3694083"/>
              <a:gd name="connsiteX159" fmla="*/ 3947234 w 6725852"/>
              <a:gd name="connsiteY159" fmla="*/ 2066302 h 3694083"/>
              <a:gd name="connsiteX160" fmla="*/ 3979399 w 6725852"/>
              <a:gd name="connsiteY160" fmla="*/ 2098467 h 3694083"/>
              <a:gd name="connsiteX161" fmla="*/ 3979399 w 6725852"/>
              <a:gd name="connsiteY161" fmla="*/ 2126037 h 3694083"/>
              <a:gd name="connsiteX162" fmla="*/ 4029944 w 6725852"/>
              <a:gd name="connsiteY162" fmla="*/ 2167392 h 3694083"/>
              <a:gd name="connsiteX163" fmla="*/ 4039802 w 6725852"/>
              <a:gd name="connsiteY163" fmla="*/ 2182179 h 3694083"/>
              <a:gd name="connsiteX164" fmla="*/ 4039802 w 6725852"/>
              <a:gd name="connsiteY164" fmla="*/ 2150859 h 3694083"/>
              <a:gd name="connsiteX165" fmla="*/ 4039802 w 6725852"/>
              <a:gd name="connsiteY165" fmla="*/ 2130078 h 3694083"/>
              <a:gd name="connsiteX166" fmla="*/ 3915111 w 6725852"/>
              <a:gd name="connsiteY166" fmla="*/ 1922259 h 3694083"/>
              <a:gd name="connsiteX167" fmla="*/ 3515061 w 6725852"/>
              <a:gd name="connsiteY167" fmla="*/ 1475450 h 3694083"/>
              <a:gd name="connsiteX168" fmla="*/ 3525452 w 6725852"/>
              <a:gd name="connsiteY168" fmla="*/ 1548187 h 3694083"/>
              <a:gd name="connsiteX169" fmla="*/ 3567015 w 6725852"/>
              <a:gd name="connsiteY169" fmla="*/ 1584555 h 3694083"/>
              <a:gd name="connsiteX170" fmla="*/ 3592993 w 6725852"/>
              <a:gd name="connsiteY170" fmla="*/ 1605337 h 3694083"/>
              <a:gd name="connsiteX171" fmla="*/ 3582602 w 6725852"/>
              <a:gd name="connsiteY171" fmla="*/ 1652096 h 3694083"/>
              <a:gd name="connsiteX172" fmla="*/ 3535843 w 6725852"/>
              <a:gd name="connsiteY172" fmla="*/ 1693659 h 3694083"/>
              <a:gd name="connsiteX173" fmla="*/ 3499474 w 6725852"/>
              <a:gd name="connsiteY173" fmla="*/ 1683269 h 3694083"/>
              <a:gd name="connsiteX174" fmla="*/ 3499474 w 6725852"/>
              <a:gd name="connsiteY174" fmla="*/ 1667682 h 3694083"/>
              <a:gd name="connsiteX175" fmla="*/ 3546234 w 6725852"/>
              <a:gd name="connsiteY175" fmla="*/ 1652096 h 3694083"/>
              <a:gd name="connsiteX176" fmla="*/ 3546234 w 6725852"/>
              <a:gd name="connsiteY176" fmla="*/ 1631314 h 3694083"/>
              <a:gd name="connsiteX177" fmla="*/ 3525452 w 6725852"/>
              <a:gd name="connsiteY177" fmla="*/ 1605337 h 3694083"/>
              <a:gd name="connsiteX178" fmla="*/ 3483888 w 6725852"/>
              <a:gd name="connsiteY178" fmla="*/ 1589750 h 3694083"/>
              <a:gd name="connsiteX179" fmla="*/ 3463106 w 6725852"/>
              <a:gd name="connsiteY179" fmla="*/ 1563773 h 3694083"/>
              <a:gd name="connsiteX180" fmla="*/ 3442324 w 6725852"/>
              <a:gd name="connsiteY180" fmla="*/ 1527405 h 3694083"/>
              <a:gd name="connsiteX181" fmla="*/ 3421543 w 6725852"/>
              <a:gd name="connsiteY181" fmla="*/ 1511819 h 3694083"/>
              <a:gd name="connsiteX182" fmla="*/ 3385174 w 6725852"/>
              <a:gd name="connsiteY182" fmla="*/ 1537796 h 3694083"/>
              <a:gd name="connsiteX183" fmla="*/ 3328024 w 6725852"/>
              <a:gd name="connsiteY183" fmla="*/ 1522209 h 3694083"/>
              <a:gd name="connsiteX184" fmla="*/ 3317634 w 6725852"/>
              <a:gd name="connsiteY184" fmla="*/ 1563773 h 3694083"/>
              <a:gd name="connsiteX185" fmla="*/ 3296852 w 6725852"/>
              <a:gd name="connsiteY185" fmla="*/ 1594946 h 3694083"/>
              <a:gd name="connsiteX186" fmla="*/ 3276070 w 6725852"/>
              <a:gd name="connsiteY186" fmla="*/ 1631314 h 3694083"/>
              <a:gd name="connsiteX187" fmla="*/ 3244897 w 6725852"/>
              <a:gd name="connsiteY187" fmla="*/ 1678073 h 3694083"/>
              <a:gd name="connsiteX188" fmla="*/ 3177356 w 6725852"/>
              <a:gd name="connsiteY188" fmla="*/ 1688464 h 3694083"/>
              <a:gd name="connsiteX189" fmla="*/ 3177356 w 6725852"/>
              <a:gd name="connsiteY189" fmla="*/ 1723055 h 3694083"/>
              <a:gd name="connsiteX190" fmla="*/ 3198253 w 6725852"/>
              <a:gd name="connsiteY190" fmla="*/ 1717084 h 3694083"/>
              <a:gd name="connsiteX191" fmla="*/ 3230418 w 6725852"/>
              <a:gd name="connsiteY191" fmla="*/ 1726274 h 3694083"/>
              <a:gd name="connsiteX192" fmla="*/ 3280963 w 6725852"/>
              <a:gd name="connsiteY192" fmla="*/ 1707894 h 3694083"/>
              <a:gd name="connsiteX193" fmla="*/ 3317722 w 6725852"/>
              <a:gd name="connsiteY193" fmla="*/ 1698704 h 3694083"/>
              <a:gd name="connsiteX194" fmla="*/ 3368267 w 6725852"/>
              <a:gd name="connsiteY194" fmla="*/ 1689514 h 3694083"/>
              <a:gd name="connsiteX195" fmla="*/ 3405027 w 6725852"/>
              <a:gd name="connsiteY195" fmla="*/ 1689514 h 3694083"/>
              <a:gd name="connsiteX196" fmla="*/ 3441787 w 6725852"/>
              <a:gd name="connsiteY196" fmla="*/ 1675729 h 3694083"/>
              <a:gd name="connsiteX197" fmla="*/ 3460167 w 6725852"/>
              <a:gd name="connsiteY197" fmla="*/ 1694109 h 3694083"/>
              <a:gd name="connsiteX198" fmla="*/ 3473952 w 6725852"/>
              <a:gd name="connsiteY198" fmla="*/ 1703299 h 3694083"/>
              <a:gd name="connsiteX199" fmla="*/ 3487737 w 6725852"/>
              <a:gd name="connsiteY199" fmla="*/ 1735464 h 3694083"/>
              <a:gd name="connsiteX200" fmla="*/ 3473952 w 6725852"/>
              <a:gd name="connsiteY200" fmla="*/ 1767629 h 3694083"/>
              <a:gd name="connsiteX201" fmla="*/ 3510711 w 6725852"/>
              <a:gd name="connsiteY201" fmla="*/ 1790604 h 3694083"/>
              <a:gd name="connsiteX202" fmla="*/ 3542876 w 6725852"/>
              <a:gd name="connsiteY202" fmla="*/ 1786009 h 3694083"/>
              <a:gd name="connsiteX203" fmla="*/ 3556661 w 6725852"/>
              <a:gd name="connsiteY203" fmla="*/ 1808983 h 3694083"/>
              <a:gd name="connsiteX204" fmla="*/ 3593421 w 6725852"/>
              <a:gd name="connsiteY204" fmla="*/ 1813578 h 3694083"/>
              <a:gd name="connsiteX205" fmla="*/ 3607206 w 6725852"/>
              <a:gd name="connsiteY205" fmla="*/ 1822768 h 3694083"/>
              <a:gd name="connsiteX206" fmla="*/ 3625586 w 6725852"/>
              <a:gd name="connsiteY206" fmla="*/ 1827363 h 3694083"/>
              <a:gd name="connsiteX207" fmla="*/ 3634776 w 6725852"/>
              <a:gd name="connsiteY207" fmla="*/ 1776819 h 3694083"/>
              <a:gd name="connsiteX208" fmla="*/ 3689915 w 6725852"/>
              <a:gd name="connsiteY208" fmla="*/ 1776819 h 3694083"/>
              <a:gd name="connsiteX209" fmla="*/ 3722080 w 6725852"/>
              <a:gd name="connsiteY209" fmla="*/ 1799794 h 3694083"/>
              <a:gd name="connsiteX210" fmla="*/ 3758840 w 6725852"/>
              <a:gd name="connsiteY210" fmla="*/ 1799794 h 3694083"/>
              <a:gd name="connsiteX211" fmla="*/ 3795600 w 6725852"/>
              <a:gd name="connsiteY211" fmla="*/ 1831958 h 3694083"/>
              <a:gd name="connsiteX212" fmla="*/ 3813980 w 6725852"/>
              <a:gd name="connsiteY212" fmla="*/ 1818173 h 3694083"/>
              <a:gd name="connsiteX213" fmla="*/ 3823170 w 6725852"/>
              <a:gd name="connsiteY213" fmla="*/ 1804388 h 3694083"/>
              <a:gd name="connsiteX214" fmla="*/ 3831426 w 6725852"/>
              <a:gd name="connsiteY214" fmla="*/ 1808517 h 3694083"/>
              <a:gd name="connsiteX215" fmla="*/ 3831984 w 6725852"/>
              <a:gd name="connsiteY215" fmla="*/ 1807959 h 3694083"/>
              <a:gd name="connsiteX216" fmla="*/ 3863156 w 6725852"/>
              <a:gd name="connsiteY216" fmla="*/ 1813155 h 3694083"/>
              <a:gd name="connsiteX217" fmla="*/ 3904720 w 6725852"/>
              <a:gd name="connsiteY217" fmla="*/ 1735223 h 3694083"/>
              <a:gd name="connsiteX218" fmla="*/ 3909915 w 6725852"/>
              <a:gd name="connsiteY218" fmla="*/ 1709246 h 3694083"/>
              <a:gd name="connsiteX219" fmla="*/ 3873547 w 6725852"/>
              <a:gd name="connsiteY219" fmla="*/ 1698855 h 3694083"/>
              <a:gd name="connsiteX220" fmla="*/ 3847570 w 6725852"/>
              <a:gd name="connsiteY220" fmla="*/ 1724832 h 3694083"/>
              <a:gd name="connsiteX221" fmla="*/ 3837179 w 6725852"/>
              <a:gd name="connsiteY221" fmla="*/ 1698855 h 3694083"/>
              <a:gd name="connsiteX222" fmla="*/ 3790420 w 6725852"/>
              <a:gd name="connsiteY222" fmla="*/ 1714441 h 3694083"/>
              <a:gd name="connsiteX223" fmla="*/ 3738465 w 6725852"/>
              <a:gd name="connsiteY223" fmla="*/ 1740419 h 3694083"/>
              <a:gd name="connsiteX224" fmla="*/ 3686511 w 6725852"/>
              <a:gd name="connsiteY224" fmla="*/ 1724832 h 3694083"/>
              <a:gd name="connsiteX225" fmla="*/ 3743661 w 6725852"/>
              <a:gd name="connsiteY225" fmla="*/ 1704050 h 3694083"/>
              <a:gd name="connsiteX226" fmla="*/ 3748856 w 6725852"/>
              <a:gd name="connsiteY226" fmla="*/ 1620923 h 3694083"/>
              <a:gd name="connsiteX227" fmla="*/ 3728074 w 6725852"/>
              <a:gd name="connsiteY227" fmla="*/ 1594946 h 3694083"/>
              <a:gd name="connsiteX228" fmla="*/ 3686511 w 6725852"/>
              <a:gd name="connsiteY228" fmla="*/ 1615728 h 3694083"/>
              <a:gd name="connsiteX229" fmla="*/ 3728074 w 6725852"/>
              <a:gd name="connsiteY229" fmla="*/ 1636509 h 3694083"/>
              <a:gd name="connsiteX230" fmla="*/ 3702097 w 6725852"/>
              <a:gd name="connsiteY230" fmla="*/ 1667682 h 3694083"/>
              <a:gd name="connsiteX231" fmla="*/ 3696902 w 6725852"/>
              <a:gd name="connsiteY231" fmla="*/ 1709246 h 3694083"/>
              <a:gd name="connsiteX232" fmla="*/ 3655338 w 6725852"/>
              <a:gd name="connsiteY232" fmla="*/ 1678073 h 3694083"/>
              <a:gd name="connsiteX233" fmla="*/ 3613774 w 6725852"/>
              <a:gd name="connsiteY233" fmla="*/ 1646900 h 3694083"/>
              <a:gd name="connsiteX234" fmla="*/ 3613774 w 6725852"/>
              <a:gd name="connsiteY234" fmla="*/ 1615728 h 3694083"/>
              <a:gd name="connsiteX235" fmla="*/ 3608579 w 6725852"/>
              <a:gd name="connsiteY235" fmla="*/ 1594946 h 3694083"/>
              <a:gd name="connsiteX236" fmla="*/ 3836929 w 6725852"/>
              <a:gd name="connsiteY236" fmla="*/ 1438408 h 3694083"/>
              <a:gd name="connsiteX237" fmla="*/ 3774583 w 6725852"/>
              <a:gd name="connsiteY237" fmla="*/ 1552708 h 3694083"/>
              <a:gd name="connsiteX238" fmla="*/ 3821342 w 6725852"/>
              <a:gd name="connsiteY238" fmla="*/ 1578685 h 3694083"/>
              <a:gd name="connsiteX239" fmla="*/ 3852515 w 6725852"/>
              <a:gd name="connsiteY239" fmla="*/ 1552708 h 3694083"/>
              <a:gd name="connsiteX240" fmla="*/ 3914860 w 6725852"/>
              <a:gd name="connsiteY240" fmla="*/ 1557904 h 3694083"/>
              <a:gd name="connsiteX241" fmla="*/ 3951229 w 6725852"/>
              <a:gd name="connsiteY241" fmla="*/ 1578685 h 3694083"/>
              <a:gd name="connsiteX242" fmla="*/ 4013574 w 6725852"/>
              <a:gd name="connsiteY242" fmla="*/ 1583881 h 3694083"/>
              <a:gd name="connsiteX243" fmla="*/ 4013574 w 6725852"/>
              <a:gd name="connsiteY243" fmla="*/ 1552708 h 3694083"/>
              <a:gd name="connsiteX244" fmla="*/ 3935642 w 6725852"/>
              <a:gd name="connsiteY244" fmla="*/ 1490363 h 3694083"/>
              <a:gd name="connsiteX245" fmla="*/ 3868101 w 6725852"/>
              <a:gd name="connsiteY245" fmla="*/ 1490363 h 3694083"/>
              <a:gd name="connsiteX246" fmla="*/ 3203083 w 6725852"/>
              <a:gd name="connsiteY246" fmla="*/ 1048750 h 3694083"/>
              <a:gd name="connsiteX247" fmla="*/ 3208279 w 6725852"/>
              <a:gd name="connsiteY247" fmla="*/ 1079923 h 3694083"/>
              <a:gd name="connsiteX248" fmla="*/ 3249842 w 6725852"/>
              <a:gd name="connsiteY248" fmla="*/ 1095509 h 3694083"/>
              <a:gd name="connsiteX249" fmla="*/ 3208279 w 6725852"/>
              <a:gd name="connsiteY249" fmla="*/ 1137073 h 3694083"/>
              <a:gd name="connsiteX250" fmla="*/ 3260233 w 6725852"/>
              <a:gd name="connsiteY250" fmla="*/ 1178636 h 3694083"/>
              <a:gd name="connsiteX251" fmla="*/ 3265429 w 6725852"/>
              <a:gd name="connsiteY251" fmla="*/ 1251373 h 3694083"/>
              <a:gd name="connsiteX252" fmla="*/ 3286210 w 6725852"/>
              <a:gd name="connsiteY252" fmla="*/ 1256568 h 3694083"/>
              <a:gd name="connsiteX253" fmla="*/ 3317383 w 6725852"/>
              <a:gd name="connsiteY253" fmla="*/ 1277350 h 3694083"/>
              <a:gd name="connsiteX254" fmla="*/ 3291406 w 6725852"/>
              <a:gd name="connsiteY254" fmla="*/ 1329305 h 3694083"/>
              <a:gd name="connsiteX255" fmla="*/ 3234256 w 6725852"/>
              <a:gd name="connsiteY255" fmla="*/ 1318914 h 3694083"/>
              <a:gd name="connsiteX256" fmla="*/ 3171910 w 6725852"/>
              <a:gd name="connsiteY256" fmla="*/ 1370868 h 3694083"/>
              <a:gd name="connsiteX257" fmla="*/ 3197888 w 6725852"/>
              <a:gd name="connsiteY257" fmla="*/ 1308523 h 3694083"/>
              <a:gd name="connsiteX258" fmla="*/ 3166715 w 6725852"/>
              <a:gd name="connsiteY258" fmla="*/ 1298132 h 3694083"/>
              <a:gd name="connsiteX259" fmla="*/ 3192692 w 6725852"/>
              <a:gd name="connsiteY259" fmla="*/ 1277350 h 3694083"/>
              <a:gd name="connsiteX260" fmla="*/ 3192692 w 6725852"/>
              <a:gd name="connsiteY260" fmla="*/ 1246177 h 3694083"/>
              <a:gd name="connsiteX261" fmla="*/ 3218669 w 6725852"/>
              <a:gd name="connsiteY261" fmla="*/ 1240982 h 3694083"/>
              <a:gd name="connsiteX262" fmla="*/ 3208279 w 6725852"/>
              <a:gd name="connsiteY262" fmla="*/ 1204614 h 3694083"/>
              <a:gd name="connsiteX263" fmla="*/ 3177106 w 6725852"/>
              <a:gd name="connsiteY263" fmla="*/ 1204614 h 3694083"/>
              <a:gd name="connsiteX264" fmla="*/ 3166715 w 6725852"/>
              <a:gd name="connsiteY264" fmla="*/ 1235786 h 3694083"/>
              <a:gd name="connsiteX265" fmla="*/ 3161519 w 6725852"/>
              <a:gd name="connsiteY265" fmla="*/ 1282546 h 3694083"/>
              <a:gd name="connsiteX266" fmla="*/ 3125151 w 6725852"/>
              <a:gd name="connsiteY266" fmla="*/ 1313718 h 3694083"/>
              <a:gd name="connsiteX267" fmla="*/ 3073197 w 6725852"/>
              <a:gd name="connsiteY267" fmla="*/ 1303327 h 3694083"/>
              <a:gd name="connsiteX268" fmla="*/ 3068001 w 6725852"/>
              <a:gd name="connsiteY268" fmla="*/ 1282546 h 3694083"/>
              <a:gd name="connsiteX269" fmla="*/ 3093979 w 6725852"/>
              <a:gd name="connsiteY269" fmla="*/ 1261764 h 3694083"/>
              <a:gd name="connsiteX270" fmla="*/ 3073197 w 6725852"/>
              <a:gd name="connsiteY270" fmla="*/ 1230591 h 3694083"/>
              <a:gd name="connsiteX271" fmla="*/ 3145933 w 6725852"/>
              <a:gd name="connsiteY271" fmla="*/ 1168246 h 3694083"/>
              <a:gd name="connsiteX272" fmla="*/ 3161519 w 6725852"/>
              <a:gd name="connsiteY272" fmla="*/ 1183832 h 3694083"/>
              <a:gd name="connsiteX273" fmla="*/ 3166715 w 6725852"/>
              <a:gd name="connsiteY273" fmla="*/ 1121486 h 3694083"/>
              <a:gd name="connsiteX274" fmla="*/ 3140738 w 6725852"/>
              <a:gd name="connsiteY274" fmla="*/ 1079923 h 3694083"/>
              <a:gd name="connsiteX275" fmla="*/ 3171910 w 6725852"/>
              <a:gd name="connsiteY275" fmla="*/ 1059141 h 3694083"/>
              <a:gd name="connsiteX276" fmla="*/ 3171910 w 6725852"/>
              <a:gd name="connsiteY276" fmla="*/ 1079923 h 3694083"/>
              <a:gd name="connsiteX277" fmla="*/ 167342 w 6725852"/>
              <a:gd name="connsiteY277" fmla="*/ 854820 h 3694083"/>
              <a:gd name="connsiteX278" fmla="*/ 185271 w 6725852"/>
              <a:gd name="connsiteY278" fmla="*/ 884703 h 3694083"/>
              <a:gd name="connsiteX279" fmla="*/ 119530 w 6725852"/>
              <a:gd name="connsiteY279" fmla="*/ 878726 h 3694083"/>
              <a:gd name="connsiteX280" fmla="*/ 2856630 w 6725852"/>
              <a:gd name="connsiteY280" fmla="*/ 719580 h 3694083"/>
              <a:gd name="connsiteX281" fmla="*/ 2894337 w 6725852"/>
              <a:gd name="connsiteY281" fmla="*/ 741576 h 3694083"/>
              <a:gd name="connsiteX282" fmla="*/ 2881768 w 6725852"/>
              <a:gd name="connsiteY282" fmla="*/ 766714 h 3694083"/>
              <a:gd name="connsiteX283" fmla="*/ 2900622 w 6725852"/>
              <a:gd name="connsiteY283" fmla="*/ 763571 h 3694083"/>
              <a:gd name="connsiteX284" fmla="*/ 2906906 w 6725852"/>
              <a:gd name="connsiteY284" fmla="*/ 744718 h 3694083"/>
              <a:gd name="connsiteX285" fmla="*/ 2928902 w 6725852"/>
              <a:gd name="connsiteY285" fmla="*/ 744718 h 3694083"/>
              <a:gd name="connsiteX286" fmla="*/ 2960325 w 6725852"/>
              <a:gd name="connsiteY286" fmla="*/ 744718 h 3694083"/>
              <a:gd name="connsiteX287" fmla="*/ 2960325 w 6725852"/>
              <a:gd name="connsiteY287" fmla="*/ 738433 h 3694083"/>
              <a:gd name="connsiteX288" fmla="*/ 2979179 w 6725852"/>
              <a:gd name="connsiteY288" fmla="*/ 719580 h 3694083"/>
              <a:gd name="connsiteX289" fmla="*/ 3020028 w 6725852"/>
              <a:gd name="connsiteY289" fmla="*/ 735291 h 3694083"/>
              <a:gd name="connsiteX290" fmla="*/ 3020028 w 6725852"/>
              <a:gd name="connsiteY290" fmla="*/ 754145 h 3694083"/>
              <a:gd name="connsiteX291" fmla="*/ 3016886 w 6725852"/>
              <a:gd name="connsiteY291" fmla="*/ 766714 h 3694083"/>
              <a:gd name="connsiteX292" fmla="*/ 3042024 w 6725852"/>
              <a:gd name="connsiteY292" fmla="*/ 782425 h 3694083"/>
              <a:gd name="connsiteX293" fmla="*/ 3042024 w 6725852"/>
              <a:gd name="connsiteY293" fmla="*/ 798136 h 3694083"/>
              <a:gd name="connsiteX294" fmla="*/ 3035739 w 6725852"/>
              <a:gd name="connsiteY294" fmla="*/ 816990 h 3694083"/>
              <a:gd name="connsiteX295" fmla="*/ 2998032 w 6725852"/>
              <a:gd name="connsiteY295" fmla="*/ 851555 h 3694083"/>
              <a:gd name="connsiteX296" fmla="*/ 2972894 w 6725852"/>
              <a:gd name="connsiteY296" fmla="*/ 867266 h 3694083"/>
              <a:gd name="connsiteX297" fmla="*/ 2941471 w 6725852"/>
              <a:gd name="connsiteY297" fmla="*/ 879835 h 3694083"/>
              <a:gd name="connsiteX298" fmla="*/ 2884911 w 6725852"/>
              <a:gd name="connsiteY298" fmla="*/ 860982 h 3694083"/>
              <a:gd name="connsiteX299" fmla="*/ 2831492 w 6725852"/>
              <a:gd name="connsiteY299" fmla="*/ 823275 h 3694083"/>
              <a:gd name="connsiteX300" fmla="*/ 2844061 w 6725852"/>
              <a:gd name="connsiteY300" fmla="*/ 810705 h 3694083"/>
              <a:gd name="connsiteX301" fmla="*/ 2862915 w 6725852"/>
              <a:gd name="connsiteY301" fmla="*/ 807563 h 3694083"/>
              <a:gd name="connsiteX302" fmla="*/ 2862915 w 6725852"/>
              <a:gd name="connsiteY302" fmla="*/ 785567 h 3694083"/>
              <a:gd name="connsiteX303" fmla="*/ 2840919 w 6725852"/>
              <a:gd name="connsiteY303" fmla="*/ 788710 h 3694083"/>
              <a:gd name="connsiteX304" fmla="*/ 2822065 w 6725852"/>
              <a:gd name="connsiteY304" fmla="*/ 779283 h 3694083"/>
              <a:gd name="connsiteX305" fmla="*/ 2837777 w 6725852"/>
              <a:gd name="connsiteY305" fmla="*/ 747860 h 3694083"/>
              <a:gd name="connsiteX306" fmla="*/ 2847203 w 6725852"/>
              <a:gd name="connsiteY306" fmla="*/ 732149 h 3694083"/>
              <a:gd name="connsiteX307" fmla="*/ 5977 w 6725852"/>
              <a:gd name="connsiteY307" fmla="*/ 633691 h 3694083"/>
              <a:gd name="connsiteX308" fmla="*/ 77695 w 6725852"/>
              <a:gd name="connsiteY308" fmla="*/ 681503 h 3694083"/>
              <a:gd name="connsiteX309" fmla="*/ 113553 w 6725852"/>
              <a:gd name="connsiteY309" fmla="*/ 687479 h 3694083"/>
              <a:gd name="connsiteX310" fmla="*/ 149412 w 6725852"/>
              <a:gd name="connsiteY310" fmla="*/ 681503 h 3694083"/>
              <a:gd name="connsiteX311" fmla="*/ 191248 w 6725852"/>
              <a:gd name="connsiteY311" fmla="*/ 717362 h 3694083"/>
              <a:gd name="connsiteX312" fmla="*/ 197224 w 6725852"/>
              <a:gd name="connsiteY312" fmla="*/ 741267 h 3694083"/>
              <a:gd name="connsiteX313" fmla="*/ 155389 w 6725852"/>
              <a:gd name="connsiteY313" fmla="*/ 783103 h 3694083"/>
              <a:gd name="connsiteX314" fmla="*/ 119530 w 6725852"/>
              <a:gd name="connsiteY314" fmla="*/ 824938 h 3694083"/>
              <a:gd name="connsiteX315" fmla="*/ 77695 w 6725852"/>
              <a:gd name="connsiteY315" fmla="*/ 789079 h 3694083"/>
              <a:gd name="connsiteX316" fmla="*/ 77695 w 6725852"/>
              <a:gd name="connsiteY316" fmla="*/ 783103 h 3694083"/>
              <a:gd name="connsiteX317" fmla="*/ 71719 w 6725852"/>
              <a:gd name="connsiteY317" fmla="*/ 771150 h 3694083"/>
              <a:gd name="connsiteX318" fmla="*/ 47812 w 6725852"/>
              <a:gd name="connsiteY318" fmla="*/ 783103 h 3694083"/>
              <a:gd name="connsiteX319" fmla="*/ 29883 w 6725852"/>
              <a:gd name="connsiteY319" fmla="*/ 789079 h 3694083"/>
              <a:gd name="connsiteX320" fmla="*/ 17930 w 6725852"/>
              <a:gd name="connsiteY320" fmla="*/ 771150 h 3694083"/>
              <a:gd name="connsiteX321" fmla="*/ 17930 w 6725852"/>
              <a:gd name="connsiteY321" fmla="*/ 753220 h 3694083"/>
              <a:gd name="connsiteX322" fmla="*/ 29883 w 6725852"/>
              <a:gd name="connsiteY322" fmla="*/ 735291 h 3694083"/>
              <a:gd name="connsiteX323" fmla="*/ 5977 w 6725852"/>
              <a:gd name="connsiteY323" fmla="*/ 735291 h 3694083"/>
              <a:gd name="connsiteX324" fmla="*/ 0 w 6725852"/>
              <a:gd name="connsiteY324" fmla="*/ 663573 h 3694083"/>
              <a:gd name="connsiteX325" fmla="*/ 4509489 w 6725852"/>
              <a:gd name="connsiteY325" fmla="*/ 349375 h 3694083"/>
              <a:gd name="connsiteX326" fmla="*/ 4546359 w 6725852"/>
              <a:gd name="connsiteY326" fmla="*/ 386246 h 3694083"/>
              <a:gd name="connsiteX327" fmla="*/ 4465243 w 6725852"/>
              <a:gd name="connsiteY327" fmla="*/ 408368 h 3694083"/>
              <a:gd name="connsiteX328" fmla="*/ 4398876 w 6725852"/>
              <a:gd name="connsiteY328" fmla="*/ 430491 h 3694083"/>
              <a:gd name="connsiteX329" fmla="*/ 4317759 w 6725852"/>
              <a:gd name="connsiteY329" fmla="*/ 467362 h 3694083"/>
              <a:gd name="connsiteX330" fmla="*/ 4280889 w 6725852"/>
              <a:gd name="connsiteY330" fmla="*/ 548478 h 3694083"/>
              <a:gd name="connsiteX331" fmla="*/ 4280889 w 6725852"/>
              <a:gd name="connsiteY331" fmla="*/ 600097 h 3694083"/>
              <a:gd name="connsiteX332" fmla="*/ 4221895 w 6725852"/>
              <a:gd name="connsiteY332" fmla="*/ 548478 h 3694083"/>
              <a:gd name="connsiteX333" fmla="*/ 4266140 w 6725852"/>
              <a:gd name="connsiteY333" fmla="*/ 489485 h 3694083"/>
              <a:gd name="connsiteX334" fmla="*/ 4244018 w 6725852"/>
              <a:gd name="connsiteY334" fmla="*/ 474736 h 3694083"/>
              <a:gd name="connsiteX335" fmla="*/ 4280889 w 6725852"/>
              <a:gd name="connsiteY335" fmla="*/ 452614 h 3694083"/>
              <a:gd name="connsiteX336" fmla="*/ 4303011 w 6725852"/>
              <a:gd name="connsiteY336" fmla="*/ 415743 h 3694083"/>
              <a:gd name="connsiteX337" fmla="*/ 4413624 w 6725852"/>
              <a:gd name="connsiteY337" fmla="*/ 364123 h 3694083"/>
              <a:gd name="connsiteX338" fmla="*/ 5219170 w 6725852"/>
              <a:gd name="connsiteY338" fmla="*/ 311669 h 3694083"/>
              <a:gd name="connsiteX339" fmla="*/ 5234756 w 6725852"/>
              <a:gd name="connsiteY339" fmla="*/ 363623 h 3694083"/>
              <a:gd name="connsiteX340" fmla="*/ 5312688 w 6725852"/>
              <a:gd name="connsiteY340" fmla="*/ 353232 h 3694083"/>
              <a:gd name="connsiteX341" fmla="*/ 5354252 w 6725852"/>
              <a:gd name="connsiteY341" fmla="*/ 415578 h 3694083"/>
              <a:gd name="connsiteX342" fmla="*/ 5193193 w 6725852"/>
              <a:gd name="connsiteY342" fmla="*/ 514291 h 3694083"/>
              <a:gd name="connsiteX343" fmla="*/ 5255538 w 6725852"/>
              <a:gd name="connsiteY343" fmla="*/ 483119 h 3694083"/>
              <a:gd name="connsiteX344" fmla="*/ 5307493 w 6725852"/>
              <a:gd name="connsiteY344" fmla="*/ 462337 h 3694083"/>
              <a:gd name="connsiteX345" fmla="*/ 5354252 w 6725852"/>
              <a:gd name="connsiteY345" fmla="*/ 446750 h 3694083"/>
              <a:gd name="connsiteX346" fmla="*/ 5437379 w 6725852"/>
              <a:gd name="connsiteY346" fmla="*/ 477923 h 3694083"/>
              <a:gd name="connsiteX347" fmla="*/ 5494529 w 6725852"/>
              <a:gd name="connsiteY347" fmla="*/ 503900 h 3694083"/>
              <a:gd name="connsiteX348" fmla="*/ 5510115 w 6725852"/>
              <a:gd name="connsiteY348" fmla="*/ 498705 h 3694083"/>
              <a:gd name="connsiteX349" fmla="*/ 5520506 w 6725852"/>
              <a:gd name="connsiteY349" fmla="*/ 467532 h 3694083"/>
              <a:gd name="connsiteX350" fmla="*/ 5551679 w 6725852"/>
              <a:gd name="connsiteY350" fmla="*/ 467532 h 3694083"/>
              <a:gd name="connsiteX351" fmla="*/ 5598438 w 6725852"/>
              <a:gd name="connsiteY351" fmla="*/ 477923 h 3694083"/>
              <a:gd name="connsiteX352" fmla="*/ 5645197 w 6725852"/>
              <a:gd name="connsiteY352" fmla="*/ 519487 h 3694083"/>
              <a:gd name="connsiteX353" fmla="*/ 5629611 w 6725852"/>
              <a:gd name="connsiteY353" fmla="*/ 550659 h 3694083"/>
              <a:gd name="connsiteX354" fmla="*/ 5665979 w 6725852"/>
              <a:gd name="connsiteY354" fmla="*/ 576637 h 3694083"/>
              <a:gd name="connsiteX355" fmla="*/ 5691956 w 6725852"/>
              <a:gd name="connsiteY355" fmla="*/ 540269 h 3694083"/>
              <a:gd name="connsiteX356" fmla="*/ 5801061 w 6725852"/>
              <a:gd name="connsiteY356" fmla="*/ 561050 h 3694083"/>
              <a:gd name="connsiteX357" fmla="*/ 5811452 w 6725852"/>
              <a:gd name="connsiteY357" fmla="*/ 540269 h 3694083"/>
              <a:gd name="connsiteX358" fmla="*/ 5821843 w 6725852"/>
              <a:gd name="connsiteY358" fmla="*/ 509096 h 3694083"/>
              <a:gd name="connsiteX359" fmla="*/ 5832234 w 6725852"/>
              <a:gd name="connsiteY359" fmla="*/ 498705 h 3694083"/>
              <a:gd name="connsiteX360" fmla="*/ 5801061 w 6725852"/>
              <a:gd name="connsiteY360" fmla="*/ 441555 h 3694083"/>
              <a:gd name="connsiteX361" fmla="*/ 5764693 w 6725852"/>
              <a:gd name="connsiteY361" fmla="*/ 415578 h 3694083"/>
              <a:gd name="connsiteX362" fmla="*/ 5790670 w 6725852"/>
              <a:gd name="connsiteY362" fmla="*/ 363623 h 3694083"/>
              <a:gd name="connsiteX363" fmla="*/ 5821843 w 6725852"/>
              <a:gd name="connsiteY363" fmla="*/ 394796 h 3694083"/>
              <a:gd name="connsiteX364" fmla="*/ 5847820 w 6725852"/>
              <a:gd name="connsiteY364" fmla="*/ 379209 h 3694083"/>
              <a:gd name="connsiteX365" fmla="*/ 5904970 w 6725852"/>
              <a:gd name="connsiteY365" fmla="*/ 384405 h 3694083"/>
              <a:gd name="connsiteX366" fmla="*/ 5920556 w 6725852"/>
              <a:gd name="connsiteY366" fmla="*/ 425969 h 3694083"/>
              <a:gd name="connsiteX367" fmla="*/ 5858211 w 6725852"/>
              <a:gd name="connsiteY367" fmla="*/ 431164 h 3694083"/>
              <a:gd name="connsiteX368" fmla="*/ 5842624 w 6725852"/>
              <a:gd name="connsiteY368" fmla="*/ 441555 h 3694083"/>
              <a:gd name="connsiteX369" fmla="*/ 5894579 w 6725852"/>
              <a:gd name="connsiteY369" fmla="*/ 483119 h 3694083"/>
              <a:gd name="connsiteX370" fmla="*/ 5910165 w 6725852"/>
              <a:gd name="connsiteY370" fmla="*/ 540269 h 3694083"/>
              <a:gd name="connsiteX371" fmla="*/ 6014074 w 6725852"/>
              <a:gd name="connsiteY371" fmla="*/ 509096 h 3694083"/>
              <a:gd name="connsiteX372" fmla="*/ 6034856 w 6725852"/>
              <a:gd name="connsiteY372" fmla="*/ 571441 h 3694083"/>
              <a:gd name="connsiteX373" fmla="*/ 6117984 w 6725852"/>
              <a:gd name="connsiteY373" fmla="*/ 561050 h 3694083"/>
              <a:gd name="connsiteX374" fmla="*/ 6185524 w 6725852"/>
              <a:gd name="connsiteY374" fmla="*/ 587028 h 3694083"/>
              <a:gd name="connsiteX375" fmla="*/ 6201111 w 6725852"/>
              <a:gd name="connsiteY375" fmla="*/ 623396 h 3694083"/>
              <a:gd name="connsiteX376" fmla="*/ 6263456 w 6725852"/>
              <a:gd name="connsiteY376" fmla="*/ 618200 h 3694083"/>
              <a:gd name="connsiteX377" fmla="*/ 6305020 w 6725852"/>
              <a:gd name="connsiteY377" fmla="*/ 628591 h 3694083"/>
              <a:gd name="connsiteX378" fmla="*/ 6325802 w 6725852"/>
              <a:gd name="connsiteY378" fmla="*/ 607809 h 3694083"/>
              <a:gd name="connsiteX379" fmla="*/ 6502447 w 6725852"/>
              <a:gd name="connsiteY379" fmla="*/ 597419 h 3694083"/>
              <a:gd name="connsiteX380" fmla="*/ 6663506 w 6725852"/>
              <a:gd name="connsiteY380" fmla="*/ 711719 h 3694083"/>
              <a:gd name="connsiteX381" fmla="*/ 6725852 w 6725852"/>
              <a:gd name="connsiteY381" fmla="*/ 727305 h 3694083"/>
              <a:gd name="connsiteX382" fmla="*/ 6689484 w 6725852"/>
              <a:gd name="connsiteY382" fmla="*/ 779259 h 3694083"/>
              <a:gd name="connsiteX383" fmla="*/ 6679093 w 6725852"/>
              <a:gd name="connsiteY383" fmla="*/ 826019 h 3694083"/>
              <a:gd name="connsiteX384" fmla="*/ 6590770 w 6725852"/>
              <a:gd name="connsiteY384" fmla="*/ 784455 h 3694083"/>
              <a:gd name="connsiteX385" fmla="*/ 6569988 w 6725852"/>
              <a:gd name="connsiteY385" fmla="*/ 763673 h 3694083"/>
              <a:gd name="connsiteX386" fmla="*/ 6559597 w 6725852"/>
              <a:gd name="connsiteY386" fmla="*/ 737696 h 3694083"/>
              <a:gd name="connsiteX387" fmla="*/ 6559597 w 6725852"/>
              <a:gd name="connsiteY387" fmla="*/ 753282 h 3694083"/>
              <a:gd name="connsiteX388" fmla="*/ 6533620 w 6725852"/>
              <a:gd name="connsiteY388" fmla="*/ 800041 h 3694083"/>
              <a:gd name="connsiteX389" fmla="*/ 6502447 w 6725852"/>
              <a:gd name="connsiteY389" fmla="*/ 800041 h 3694083"/>
              <a:gd name="connsiteX390" fmla="*/ 6533620 w 6725852"/>
              <a:gd name="connsiteY390" fmla="*/ 831214 h 3694083"/>
              <a:gd name="connsiteX391" fmla="*/ 6549206 w 6725852"/>
              <a:gd name="connsiteY391" fmla="*/ 909146 h 3694083"/>
              <a:gd name="connsiteX392" fmla="*/ 6518034 w 6725852"/>
              <a:gd name="connsiteY392" fmla="*/ 909146 h 3694083"/>
              <a:gd name="connsiteX393" fmla="*/ 6419320 w 6725852"/>
              <a:gd name="connsiteY393" fmla="*/ 935123 h 3694083"/>
              <a:gd name="connsiteX394" fmla="*/ 6382952 w 6725852"/>
              <a:gd name="connsiteY394" fmla="*/ 981882 h 3694083"/>
              <a:gd name="connsiteX395" fmla="*/ 6351779 w 6725852"/>
              <a:gd name="connsiteY395" fmla="*/ 981882 h 3694083"/>
              <a:gd name="connsiteX396" fmla="*/ 6294629 w 6725852"/>
              <a:gd name="connsiteY396" fmla="*/ 1013055 h 3694083"/>
              <a:gd name="connsiteX397" fmla="*/ 6273847 w 6725852"/>
              <a:gd name="connsiteY397" fmla="*/ 1002664 h 3694083"/>
              <a:gd name="connsiteX398" fmla="*/ 6237479 w 6725852"/>
              <a:gd name="connsiteY398" fmla="*/ 1054619 h 3694083"/>
              <a:gd name="connsiteX399" fmla="*/ 6268652 w 6725852"/>
              <a:gd name="connsiteY399" fmla="*/ 1080596 h 3694083"/>
              <a:gd name="connsiteX400" fmla="*/ 6242674 w 6725852"/>
              <a:gd name="connsiteY400" fmla="*/ 1106573 h 3694083"/>
              <a:gd name="connsiteX401" fmla="*/ 6237479 w 6725852"/>
              <a:gd name="connsiteY401" fmla="*/ 1153332 h 3694083"/>
              <a:gd name="connsiteX402" fmla="*/ 6242674 w 6725852"/>
              <a:gd name="connsiteY402" fmla="*/ 1194896 h 3694083"/>
              <a:gd name="connsiteX403" fmla="*/ 6211502 w 6725852"/>
              <a:gd name="connsiteY403" fmla="*/ 1205287 h 3694083"/>
              <a:gd name="connsiteX404" fmla="*/ 6185524 w 6725852"/>
              <a:gd name="connsiteY404" fmla="*/ 1257241 h 3694083"/>
              <a:gd name="connsiteX405" fmla="*/ 6159547 w 6725852"/>
              <a:gd name="connsiteY405" fmla="*/ 1278023 h 3694083"/>
              <a:gd name="connsiteX406" fmla="*/ 6128374 w 6725852"/>
              <a:gd name="connsiteY406" fmla="*/ 1314391 h 3694083"/>
              <a:gd name="connsiteX407" fmla="*/ 6045247 w 6725852"/>
              <a:gd name="connsiteY407" fmla="*/ 1444278 h 3694083"/>
              <a:gd name="connsiteX408" fmla="*/ 5899774 w 6725852"/>
              <a:gd name="connsiteY408" fmla="*/ 1537796 h 3694083"/>
              <a:gd name="connsiteX409" fmla="*/ 5863406 w 6725852"/>
              <a:gd name="connsiteY409" fmla="*/ 1548187 h 3694083"/>
              <a:gd name="connsiteX410" fmla="*/ 5853015 w 6725852"/>
              <a:gd name="connsiteY410" fmla="*/ 1652096 h 3694083"/>
              <a:gd name="connsiteX411" fmla="*/ 5827038 w 6725852"/>
              <a:gd name="connsiteY411" fmla="*/ 1724832 h 3694083"/>
              <a:gd name="connsiteX412" fmla="*/ 5775084 w 6725852"/>
              <a:gd name="connsiteY412" fmla="*/ 1761200 h 3694083"/>
              <a:gd name="connsiteX413" fmla="*/ 5712738 w 6725852"/>
              <a:gd name="connsiteY413" fmla="*/ 1781982 h 3694083"/>
              <a:gd name="connsiteX414" fmla="*/ 5665979 w 6725852"/>
              <a:gd name="connsiteY414" fmla="*/ 1792373 h 3694083"/>
              <a:gd name="connsiteX415" fmla="*/ 5645197 w 6725852"/>
              <a:gd name="connsiteY415" fmla="*/ 1865109 h 3694083"/>
              <a:gd name="connsiteX416" fmla="*/ 5629611 w 6725852"/>
              <a:gd name="connsiteY416" fmla="*/ 1802764 h 3694083"/>
              <a:gd name="connsiteX417" fmla="*/ 5650393 w 6725852"/>
              <a:gd name="connsiteY417" fmla="*/ 1750809 h 3694083"/>
              <a:gd name="connsiteX418" fmla="*/ 5702347 w 6725852"/>
              <a:gd name="connsiteY418" fmla="*/ 1709246 h 3694083"/>
              <a:gd name="connsiteX419" fmla="*/ 5738715 w 6725852"/>
              <a:gd name="connsiteY419" fmla="*/ 1698855 h 3694083"/>
              <a:gd name="connsiteX420" fmla="*/ 5780279 w 6725852"/>
              <a:gd name="connsiteY420" fmla="*/ 1652096 h 3694083"/>
              <a:gd name="connsiteX421" fmla="*/ 5811452 w 6725852"/>
              <a:gd name="connsiteY421" fmla="*/ 1579359 h 3694083"/>
              <a:gd name="connsiteX422" fmla="*/ 5827038 w 6725852"/>
              <a:gd name="connsiteY422" fmla="*/ 1574164 h 3694083"/>
              <a:gd name="connsiteX423" fmla="*/ 5811452 w 6725852"/>
              <a:gd name="connsiteY423" fmla="*/ 1558578 h 3694083"/>
              <a:gd name="connsiteX424" fmla="*/ 5811452 w 6725852"/>
              <a:gd name="connsiteY424" fmla="*/ 1527405 h 3694083"/>
              <a:gd name="connsiteX425" fmla="*/ 5847820 w 6725852"/>
              <a:gd name="connsiteY425" fmla="*/ 1517014 h 3694083"/>
              <a:gd name="connsiteX426" fmla="*/ 5847820 w 6725852"/>
              <a:gd name="connsiteY426" fmla="*/ 1470255 h 3694083"/>
              <a:gd name="connsiteX427" fmla="*/ 5910165 w 6725852"/>
              <a:gd name="connsiteY427" fmla="*/ 1470255 h 3694083"/>
              <a:gd name="connsiteX428" fmla="*/ 6014074 w 6725852"/>
              <a:gd name="connsiteY428" fmla="*/ 1423496 h 3694083"/>
              <a:gd name="connsiteX429" fmla="*/ 6117984 w 6725852"/>
              <a:gd name="connsiteY429" fmla="*/ 1293609 h 3694083"/>
              <a:gd name="connsiteX430" fmla="*/ 6107593 w 6725852"/>
              <a:gd name="connsiteY430" fmla="*/ 1226069 h 3694083"/>
              <a:gd name="connsiteX431" fmla="*/ 6092006 w 6725852"/>
              <a:gd name="connsiteY431" fmla="*/ 1163723 h 3694083"/>
              <a:gd name="connsiteX432" fmla="*/ 6092006 w 6725852"/>
              <a:gd name="connsiteY432" fmla="*/ 1127355 h 3694083"/>
              <a:gd name="connsiteX433" fmla="*/ 6123179 w 6725852"/>
              <a:gd name="connsiteY433" fmla="*/ 1101378 h 3694083"/>
              <a:gd name="connsiteX434" fmla="*/ 6123179 w 6725852"/>
              <a:gd name="connsiteY434" fmla="*/ 1075400 h 3694083"/>
              <a:gd name="connsiteX435" fmla="*/ 6201111 w 6725852"/>
              <a:gd name="connsiteY435" fmla="*/ 997469 h 3694083"/>
              <a:gd name="connsiteX436" fmla="*/ 6175134 w 6725852"/>
              <a:gd name="connsiteY436" fmla="*/ 955905 h 3694083"/>
              <a:gd name="connsiteX437" fmla="*/ 6190720 w 6725852"/>
              <a:gd name="connsiteY437" fmla="*/ 929928 h 3694083"/>
              <a:gd name="connsiteX438" fmla="*/ 6138765 w 6725852"/>
              <a:gd name="connsiteY438" fmla="*/ 924732 h 3694083"/>
              <a:gd name="connsiteX439" fmla="*/ 6076420 w 6725852"/>
              <a:gd name="connsiteY439" fmla="*/ 992273 h 3694083"/>
              <a:gd name="connsiteX440" fmla="*/ 6102397 w 6725852"/>
              <a:gd name="connsiteY440" fmla="*/ 1028641 h 3694083"/>
              <a:gd name="connsiteX441" fmla="*/ 6076420 w 6725852"/>
              <a:gd name="connsiteY441" fmla="*/ 1049423 h 3694083"/>
              <a:gd name="connsiteX442" fmla="*/ 6024465 w 6725852"/>
              <a:gd name="connsiteY442" fmla="*/ 1049423 h 3694083"/>
              <a:gd name="connsiteX443" fmla="*/ 6029661 w 6725852"/>
              <a:gd name="connsiteY443" fmla="*/ 1013055 h 3694083"/>
              <a:gd name="connsiteX444" fmla="*/ 5988097 w 6725852"/>
              <a:gd name="connsiteY444" fmla="*/ 1007859 h 3694083"/>
              <a:gd name="connsiteX445" fmla="*/ 5972511 w 6725852"/>
              <a:gd name="connsiteY445" fmla="*/ 1028641 h 3694083"/>
              <a:gd name="connsiteX446" fmla="*/ 5930947 w 6725852"/>
              <a:gd name="connsiteY446" fmla="*/ 1039032 h 3694083"/>
              <a:gd name="connsiteX447" fmla="*/ 5878993 w 6725852"/>
              <a:gd name="connsiteY447" fmla="*/ 1028641 h 3694083"/>
              <a:gd name="connsiteX448" fmla="*/ 5743911 w 6725852"/>
              <a:gd name="connsiteY448" fmla="*/ 1184505 h 3694083"/>
              <a:gd name="connsiteX449" fmla="*/ 5780279 w 6725852"/>
              <a:gd name="connsiteY449" fmla="*/ 1205287 h 3694083"/>
              <a:gd name="connsiteX450" fmla="*/ 5806256 w 6725852"/>
              <a:gd name="connsiteY450" fmla="*/ 1189700 h 3694083"/>
              <a:gd name="connsiteX451" fmla="*/ 5842624 w 6725852"/>
              <a:gd name="connsiteY451" fmla="*/ 1220873 h 3694083"/>
              <a:gd name="connsiteX452" fmla="*/ 5858211 w 6725852"/>
              <a:gd name="connsiteY452" fmla="*/ 1189700 h 3694083"/>
              <a:gd name="connsiteX453" fmla="*/ 5884188 w 6725852"/>
              <a:gd name="connsiteY453" fmla="*/ 1220873 h 3694083"/>
              <a:gd name="connsiteX454" fmla="*/ 5899774 w 6725852"/>
              <a:gd name="connsiteY454" fmla="*/ 1267632 h 3694083"/>
              <a:gd name="connsiteX455" fmla="*/ 5899774 w 6725852"/>
              <a:gd name="connsiteY455" fmla="*/ 1340369 h 3694083"/>
              <a:gd name="connsiteX456" fmla="*/ 5930947 w 6725852"/>
              <a:gd name="connsiteY456" fmla="*/ 1376737 h 3694083"/>
              <a:gd name="connsiteX457" fmla="*/ 5910165 w 6725852"/>
              <a:gd name="connsiteY457" fmla="*/ 1381932 h 3694083"/>
              <a:gd name="connsiteX458" fmla="*/ 5894579 w 6725852"/>
              <a:gd name="connsiteY458" fmla="*/ 1376737 h 3694083"/>
              <a:gd name="connsiteX459" fmla="*/ 5904970 w 6725852"/>
              <a:gd name="connsiteY459" fmla="*/ 1433887 h 3694083"/>
              <a:gd name="connsiteX460" fmla="*/ 5899774 w 6725852"/>
              <a:gd name="connsiteY460" fmla="*/ 1454669 h 3694083"/>
              <a:gd name="connsiteX461" fmla="*/ 5858211 w 6725852"/>
              <a:gd name="connsiteY461" fmla="*/ 1449473 h 3694083"/>
              <a:gd name="connsiteX462" fmla="*/ 5858211 w 6725852"/>
              <a:gd name="connsiteY462" fmla="*/ 1413105 h 3694083"/>
              <a:gd name="connsiteX463" fmla="*/ 5853015 w 6725852"/>
              <a:gd name="connsiteY463" fmla="*/ 1298805 h 3694083"/>
              <a:gd name="connsiteX464" fmla="*/ 5837429 w 6725852"/>
              <a:gd name="connsiteY464" fmla="*/ 1309196 h 3694083"/>
              <a:gd name="connsiteX465" fmla="*/ 5837429 w 6725852"/>
              <a:gd name="connsiteY465" fmla="*/ 1387128 h 3694083"/>
              <a:gd name="connsiteX466" fmla="*/ 5785474 w 6725852"/>
              <a:gd name="connsiteY466" fmla="*/ 1423496 h 3694083"/>
              <a:gd name="connsiteX467" fmla="*/ 5764693 w 6725852"/>
              <a:gd name="connsiteY467" fmla="*/ 1506623 h 3694083"/>
              <a:gd name="connsiteX468" fmla="*/ 5691956 w 6725852"/>
              <a:gd name="connsiteY468" fmla="*/ 1532600 h 3694083"/>
              <a:gd name="connsiteX469" fmla="*/ 5645197 w 6725852"/>
              <a:gd name="connsiteY469" fmla="*/ 1558578 h 3694083"/>
              <a:gd name="connsiteX470" fmla="*/ 5614024 w 6725852"/>
              <a:gd name="connsiteY470" fmla="*/ 1626119 h 3694083"/>
              <a:gd name="connsiteX471" fmla="*/ 5624415 w 6725852"/>
              <a:gd name="connsiteY471" fmla="*/ 1683269 h 3694083"/>
              <a:gd name="connsiteX472" fmla="*/ 5634806 w 6725852"/>
              <a:gd name="connsiteY472" fmla="*/ 1719637 h 3694083"/>
              <a:gd name="connsiteX473" fmla="*/ 5567265 w 6725852"/>
              <a:gd name="connsiteY473" fmla="*/ 1730028 h 3694083"/>
              <a:gd name="connsiteX474" fmla="*/ 5556874 w 6725852"/>
              <a:gd name="connsiteY474" fmla="*/ 1662487 h 3694083"/>
              <a:gd name="connsiteX475" fmla="*/ 5530897 w 6725852"/>
              <a:gd name="connsiteY475" fmla="*/ 1657291 h 3694083"/>
              <a:gd name="connsiteX476" fmla="*/ 5551679 w 6725852"/>
              <a:gd name="connsiteY476" fmla="*/ 1615728 h 3694083"/>
              <a:gd name="connsiteX477" fmla="*/ 5452965 w 6725852"/>
              <a:gd name="connsiteY477" fmla="*/ 1636509 h 3694083"/>
              <a:gd name="connsiteX478" fmla="*/ 5489334 w 6725852"/>
              <a:gd name="connsiteY478" fmla="*/ 1605337 h 3694083"/>
              <a:gd name="connsiteX479" fmla="*/ 5421793 w 6725852"/>
              <a:gd name="connsiteY479" fmla="*/ 1641705 h 3694083"/>
              <a:gd name="connsiteX480" fmla="*/ 5442574 w 6725852"/>
              <a:gd name="connsiteY480" fmla="*/ 1678073 h 3694083"/>
              <a:gd name="connsiteX481" fmla="*/ 5489334 w 6725852"/>
              <a:gd name="connsiteY481" fmla="*/ 1657291 h 3694083"/>
              <a:gd name="connsiteX482" fmla="*/ 5489334 w 6725852"/>
              <a:gd name="connsiteY482" fmla="*/ 1683269 h 3694083"/>
              <a:gd name="connsiteX483" fmla="*/ 5452965 w 6725852"/>
              <a:gd name="connsiteY483" fmla="*/ 1719637 h 3694083"/>
              <a:gd name="connsiteX484" fmla="*/ 5504920 w 6725852"/>
              <a:gd name="connsiteY484" fmla="*/ 1813155 h 3694083"/>
              <a:gd name="connsiteX485" fmla="*/ 5489334 w 6725852"/>
              <a:gd name="connsiteY485" fmla="*/ 1880696 h 3694083"/>
              <a:gd name="connsiteX486" fmla="*/ 5473747 w 6725852"/>
              <a:gd name="connsiteY486" fmla="*/ 1917064 h 3694083"/>
              <a:gd name="connsiteX487" fmla="*/ 5447770 w 6725852"/>
              <a:gd name="connsiteY487" fmla="*/ 1948237 h 3694083"/>
              <a:gd name="connsiteX488" fmla="*/ 5406206 w 6725852"/>
              <a:gd name="connsiteY488" fmla="*/ 1974214 h 3694083"/>
              <a:gd name="connsiteX489" fmla="*/ 5364643 w 6725852"/>
              <a:gd name="connsiteY489" fmla="*/ 1984605 h 3694083"/>
              <a:gd name="connsiteX490" fmla="*/ 5297102 w 6725852"/>
              <a:gd name="connsiteY490" fmla="*/ 2005387 h 3694083"/>
              <a:gd name="connsiteX491" fmla="*/ 5271124 w 6725852"/>
              <a:gd name="connsiteY491" fmla="*/ 2052146 h 3694083"/>
              <a:gd name="connsiteX492" fmla="*/ 5250343 w 6725852"/>
              <a:gd name="connsiteY492" fmla="*/ 2026169 h 3694083"/>
              <a:gd name="connsiteX493" fmla="*/ 5224365 w 6725852"/>
              <a:gd name="connsiteY493" fmla="*/ 2026169 h 3694083"/>
              <a:gd name="connsiteX494" fmla="*/ 5229561 w 6725852"/>
              <a:gd name="connsiteY494" fmla="*/ 2072928 h 3694083"/>
              <a:gd name="connsiteX495" fmla="*/ 5307493 w 6725852"/>
              <a:gd name="connsiteY495" fmla="*/ 2150859 h 3694083"/>
              <a:gd name="connsiteX496" fmla="*/ 5281515 w 6725852"/>
              <a:gd name="connsiteY496" fmla="*/ 2187228 h 3694083"/>
              <a:gd name="connsiteX497" fmla="*/ 5203584 w 6725852"/>
              <a:gd name="connsiteY497" fmla="*/ 2244378 h 3694083"/>
              <a:gd name="connsiteX498" fmla="*/ 5151629 w 6725852"/>
              <a:gd name="connsiteY498" fmla="*/ 2223596 h 3694083"/>
              <a:gd name="connsiteX499" fmla="*/ 5115261 w 6725852"/>
              <a:gd name="connsiteY499" fmla="*/ 2166446 h 3694083"/>
              <a:gd name="connsiteX500" fmla="*/ 5104870 w 6725852"/>
              <a:gd name="connsiteY500" fmla="*/ 2218400 h 3694083"/>
              <a:gd name="connsiteX501" fmla="*/ 5146434 w 6725852"/>
              <a:gd name="connsiteY501" fmla="*/ 2296332 h 3694083"/>
              <a:gd name="connsiteX502" fmla="*/ 5198388 w 6725852"/>
              <a:gd name="connsiteY502" fmla="*/ 2389850 h 3694083"/>
              <a:gd name="connsiteX503" fmla="*/ 5193193 w 6725852"/>
              <a:gd name="connsiteY503" fmla="*/ 2426219 h 3694083"/>
              <a:gd name="connsiteX504" fmla="*/ 5208779 w 6725852"/>
              <a:gd name="connsiteY504" fmla="*/ 2498955 h 3694083"/>
              <a:gd name="connsiteX505" fmla="*/ 5162020 w 6725852"/>
              <a:gd name="connsiteY505" fmla="*/ 2488564 h 3694083"/>
              <a:gd name="connsiteX506" fmla="*/ 5089284 w 6725852"/>
              <a:gd name="connsiteY506" fmla="*/ 2436609 h 3694083"/>
              <a:gd name="connsiteX507" fmla="*/ 5026938 w 6725852"/>
              <a:gd name="connsiteY507" fmla="*/ 2348287 h 3694083"/>
              <a:gd name="connsiteX508" fmla="*/ 4980179 w 6725852"/>
              <a:gd name="connsiteY508" fmla="*/ 2280746 h 3694083"/>
              <a:gd name="connsiteX509" fmla="*/ 5021743 w 6725852"/>
              <a:gd name="connsiteY509" fmla="*/ 2265159 h 3694083"/>
              <a:gd name="connsiteX510" fmla="*/ 5047720 w 6725852"/>
              <a:gd name="connsiteY510" fmla="*/ 2291137 h 3694083"/>
              <a:gd name="connsiteX511" fmla="*/ 5130847 w 6725852"/>
              <a:gd name="connsiteY511" fmla="*/ 2379459 h 3694083"/>
              <a:gd name="connsiteX512" fmla="*/ 5125652 w 6725852"/>
              <a:gd name="connsiteY512" fmla="*/ 2363873 h 3694083"/>
              <a:gd name="connsiteX513" fmla="*/ 5115261 w 6725852"/>
              <a:gd name="connsiteY513" fmla="*/ 2327505 h 3694083"/>
              <a:gd name="connsiteX514" fmla="*/ 5120456 w 6725852"/>
              <a:gd name="connsiteY514" fmla="*/ 2317114 h 3694083"/>
              <a:gd name="connsiteX515" fmla="*/ 5078893 w 6725852"/>
              <a:gd name="connsiteY515" fmla="*/ 2244378 h 3694083"/>
              <a:gd name="connsiteX516" fmla="*/ 5058111 w 6725852"/>
              <a:gd name="connsiteY516" fmla="*/ 2202814 h 3694083"/>
              <a:gd name="connsiteX517" fmla="*/ 5052915 w 6725852"/>
              <a:gd name="connsiteY517" fmla="*/ 2176837 h 3694083"/>
              <a:gd name="connsiteX518" fmla="*/ 5042524 w 6725852"/>
              <a:gd name="connsiteY518" fmla="*/ 2150859 h 3694083"/>
              <a:gd name="connsiteX519" fmla="*/ 5042524 w 6725852"/>
              <a:gd name="connsiteY519" fmla="*/ 2130078 h 3694083"/>
              <a:gd name="connsiteX520" fmla="*/ 5000961 w 6725852"/>
              <a:gd name="connsiteY520" fmla="*/ 2145664 h 3694083"/>
              <a:gd name="connsiteX521" fmla="*/ 4985374 w 6725852"/>
              <a:gd name="connsiteY521" fmla="*/ 2140469 h 3694083"/>
              <a:gd name="connsiteX522" fmla="*/ 4974984 w 6725852"/>
              <a:gd name="connsiteY522" fmla="*/ 2114491 h 3694083"/>
              <a:gd name="connsiteX523" fmla="*/ 4964593 w 6725852"/>
              <a:gd name="connsiteY523" fmla="*/ 2083319 h 3694083"/>
              <a:gd name="connsiteX524" fmla="*/ 4964593 w 6725852"/>
              <a:gd name="connsiteY524" fmla="*/ 2062537 h 3694083"/>
              <a:gd name="connsiteX525" fmla="*/ 4943811 w 6725852"/>
              <a:gd name="connsiteY525" fmla="*/ 2036559 h 3694083"/>
              <a:gd name="connsiteX526" fmla="*/ 4933420 w 6725852"/>
              <a:gd name="connsiteY526" fmla="*/ 1994996 h 3694083"/>
              <a:gd name="connsiteX527" fmla="*/ 4907443 w 6725852"/>
              <a:gd name="connsiteY527" fmla="*/ 2020973 h 3694083"/>
              <a:gd name="connsiteX528" fmla="*/ 4860684 w 6725852"/>
              <a:gd name="connsiteY528" fmla="*/ 2020973 h 3694083"/>
              <a:gd name="connsiteX529" fmla="*/ 4845097 w 6725852"/>
              <a:gd name="connsiteY529" fmla="*/ 2052146 h 3694083"/>
              <a:gd name="connsiteX530" fmla="*/ 4741188 w 6725852"/>
              <a:gd name="connsiteY530" fmla="*/ 2140469 h 3694083"/>
              <a:gd name="connsiteX531" fmla="*/ 4730797 w 6725852"/>
              <a:gd name="connsiteY531" fmla="*/ 2249573 h 3694083"/>
              <a:gd name="connsiteX532" fmla="*/ 4756774 w 6725852"/>
              <a:gd name="connsiteY532" fmla="*/ 2306723 h 3694083"/>
              <a:gd name="connsiteX533" fmla="*/ 4725602 w 6725852"/>
              <a:gd name="connsiteY533" fmla="*/ 2337896 h 3694083"/>
              <a:gd name="connsiteX534" fmla="*/ 4715211 w 6725852"/>
              <a:gd name="connsiteY534" fmla="*/ 2259964 h 3694083"/>
              <a:gd name="connsiteX535" fmla="*/ 4668452 w 6725852"/>
              <a:gd name="connsiteY535" fmla="*/ 2296332 h 3694083"/>
              <a:gd name="connsiteX536" fmla="*/ 4652865 w 6725852"/>
              <a:gd name="connsiteY536" fmla="*/ 2265159 h 3694083"/>
              <a:gd name="connsiteX537" fmla="*/ 4616497 w 6725852"/>
              <a:gd name="connsiteY537" fmla="*/ 2192423 h 3694083"/>
              <a:gd name="connsiteX538" fmla="*/ 4569738 w 6725852"/>
              <a:gd name="connsiteY538" fmla="*/ 2067732 h 3694083"/>
              <a:gd name="connsiteX539" fmla="*/ 4517784 w 6725852"/>
              <a:gd name="connsiteY539" fmla="*/ 2036559 h 3694083"/>
              <a:gd name="connsiteX540" fmla="*/ 4502197 w 6725852"/>
              <a:gd name="connsiteY540" fmla="*/ 1984605 h 3694083"/>
              <a:gd name="connsiteX541" fmla="*/ 4497002 w 6725852"/>
              <a:gd name="connsiteY541" fmla="*/ 1984605 h 3694083"/>
              <a:gd name="connsiteX542" fmla="*/ 4476220 w 6725852"/>
              <a:gd name="connsiteY542" fmla="*/ 1953432 h 3694083"/>
              <a:gd name="connsiteX543" fmla="*/ 4356724 w 6725852"/>
              <a:gd name="connsiteY543" fmla="*/ 1948237 h 3694083"/>
              <a:gd name="connsiteX544" fmla="*/ 4309965 w 6725852"/>
              <a:gd name="connsiteY544" fmla="*/ 1948237 h 3694083"/>
              <a:gd name="connsiteX545" fmla="*/ 4263206 w 6725852"/>
              <a:gd name="connsiteY545" fmla="*/ 1922259 h 3694083"/>
              <a:gd name="connsiteX546" fmla="*/ 4185274 w 6725852"/>
              <a:gd name="connsiteY546" fmla="*/ 1870305 h 3694083"/>
              <a:gd name="connsiteX547" fmla="*/ 4128124 w 6725852"/>
              <a:gd name="connsiteY547" fmla="*/ 1844328 h 3694083"/>
              <a:gd name="connsiteX548" fmla="*/ 4185274 w 6725852"/>
              <a:gd name="connsiteY548" fmla="*/ 1932650 h 3694083"/>
              <a:gd name="connsiteX549" fmla="*/ 4226838 w 6725852"/>
              <a:gd name="connsiteY549" fmla="*/ 1969019 h 3694083"/>
              <a:gd name="connsiteX550" fmla="*/ 4252815 w 6725852"/>
              <a:gd name="connsiteY550" fmla="*/ 1932650 h 3694083"/>
              <a:gd name="connsiteX551" fmla="*/ 4367115 w 6725852"/>
              <a:gd name="connsiteY551" fmla="*/ 2010582 h 3694083"/>
              <a:gd name="connsiteX552" fmla="*/ 4299574 w 6725852"/>
              <a:gd name="connsiteY552" fmla="*/ 2083319 h 3694083"/>
              <a:gd name="connsiteX553" fmla="*/ 4247620 w 6725852"/>
              <a:gd name="connsiteY553" fmla="*/ 2135273 h 3694083"/>
              <a:gd name="connsiteX554" fmla="*/ 4190470 w 6725852"/>
              <a:gd name="connsiteY554" fmla="*/ 2161250 h 3694083"/>
              <a:gd name="connsiteX555" fmla="*/ 4112538 w 6725852"/>
              <a:gd name="connsiteY555" fmla="*/ 2182032 h 3694083"/>
              <a:gd name="connsiteX556" fmla="*/ 4048808 w 6725852"/>
              <a:gd name="connsiteY556" fmla="*/ 2195689 h 3694083"/>
              <a:gd name="connsiteX557" fmla="*/ 4057513 w 6725852"/>
              <a:gd name="connsiteY557" fmla="*/ 2208746 h 3694083"/>
              <a:gd name="connsiteX558" fmla="*/ 4062108 w 6725852"/>
              <a:gd name="connsiteY558" fmla="*/ 2240911 h 3694083"/>
              <a:gd name="connsiteX559" fmla="*/ 4190768 w 6725852"/>
              <a:gd name="connsiteY559" fmla="*/ 2204151 h 3694083"/>
              <a:gd name="connsiteX560" fmla="*/ 4209148 w 6725852"/>
              <a:gd name="connsiteY560" fmla="*/ 2254696 h 3694083"/>
              <a:gd name="connsiteX561" fmla="*/ 4172388 w 6725852"/>
              <a:gd name="connsiteY561" fmla="*/ 2314431 h 3694083"/>
              <a:gd name="connsiteX562" fmla="*/ 4121843 w 6725852"/>
              <a:gd name="connsiteY562" fmla="*/ 2401735 h 3694083"/>
              <a:gd name="connsiteX563" fmla="*/ 4052918 w 6725852"/>
              <a:gd name="connsiteY563" fmla="*/ 2452280 h 3694083"/>
              <a:gd name="connsiteX564" fmla="*/ 4002374 w 6725852"/>
              <a:gd name="connsiteY564" fmla="*/ 2512015 h 3694083"/>
              <a:gd name="connsiteX565" fmla="*/ 3970209 w 6725852"/>
              <a:gd name="connsiteY565" fmla="*/ 2548774 h 3694083"/>
              <a:gd name="connsiteX566" fmla="*/ 3997779 w 6725852"/>
              <a:gd name="connsiteY566" fmla="*/ 2576344 h 3694083"/>
              <a:gd name="connsiteX567" fmla="*/ 3983994 w 6725852"/>
              <a:gd name="connsiteY567" fmla="*/ 2603914 h 3694083"/>
              <a:gd name="connsiteX568" fmla="*/ 4016159 w 6725852"/>
              <a:gd name="connsiteY568" fmla="*/ 2654459 h 3694083"/>
              <a:gd name="connsiteX569" fmla="*/ 4016159 w 6725852"/>
              <a:gd name="connsiteY569" fmla="*/ 2691219 h 3694083"/>
              <a:gd name="connsiteX570" fmla="*/ 4002374 w 6725852"/>
              <a:gd name="connsiteY570" fmla="*/ 2783118 h 3694083"/>
              <a:gd name="connsiteX571" fmla="*/ 3933449 w 6725852"/>
              <a:gd name="connsiteY571" fmla="*/ 2815283 h 3694083"/>
              <a:gd name="connsiteX572" fmla="*/ 3919664 w 6725852"/>
              <a:gd name="connsiteY572" fmla="*/ 2902587 h 3694083"/>
              <a:gd name="connsiteX573" fmla="*/ 3905879 w 6725852"/>
              <a:gd name="connsiteY573" fmla="*/ 2943942 h 3694083"/>
              <a:gd name="connsiteX574" fmla="*/ 3878309 w 6725852"/>
              <a:gd name="connsiteY574" fmla="*/ 2957727 h 3694083"/>
              <a:gd name="connsiteX575" fmla="*/ 3850740 w 6725852"/>
              <a:gd name="connsiteY575" fmla="*/ 3035842 h 3694083"/>
              <a:gd name="connsiteX576" fmla="*/ 3781815 w 6725852"/>
              <a:gd name="connsiteY576" fmla="*/ 3132336 h 3694083"/>
              <a:gd name="connsiteX577" fmla="*/ 3662346 w 6725852"/>
              <a:gd name="connsiteY577" fmla="*/ 3178286 h 3694083"/>
              <a:gd name="connsiteX578" fmla="*/ 3588826 w 6725852"/>
              <a:gd name="connsiteY578" fmla="*/ 3136931 h 3694083"/>
              <a:gd name="connsiteX579" fmla="*/ 3602611 w 6725852"/>
              <a:gd name="connsiteY579" fmla="*/ 3100171 h 3694083"/>
              <a:gd name="connsiteX580" fmla="*/ 3593421 w 6725852"/>
              <a:gd name="connsiteY580" fmla="*/ 3068007 h 3694083"/>
              <a:gd name="connsiteX581" fmla="*/ 3579636 w 6725852"/>
              <a:gd name="connsiteY581" fmla="*/ 3040437 h 3694083"/>
              <a:gd name="connsiteX582" fmla="*/ 3561256 w 6725852"/>
              <a:gd name="connsiteY582" fmla="*/ 3012867 h 3694083"/>
              <a:gd name="connsiteX583" fmla="*/ 3542876 w 6725852"/>
              <a:gd name="connsiteY583" fmla="*/ 2980702 h 3694083"/>
              <a:gd name="connsiteX584" fmla="*/ 3533686 w 6725852"/>
              <a:gd name="connsiteY584" fmla="*/ 2948537 h 3694083"/>
              <a:gd name="connsiteX585" fmla="*/ 3533686 w 6725852"/>
              <a:gd name="connsiteY585" fmla="*/ 2897993 h 3694083"/>
              <a:gd name="connsiteX586" fmla="*/ 3483142 w 6725852"/>
              <a:gd name="connsiteY586" fmla="*/ 2824473 h 3694083"/>
              <a:gd name="connsiteX587" fmla="*/ 3478547 w 6725852"/>
              <a:gd name="connsiteY587" fmla="*/ 2801498 h 3694083"/>
              <a:gd name="connsiteX588" fmla="*/ 3478547 w 6725852"/>
              <a:gd name="connsiteY588" fmla="*/ 2755548 h 3694083"/>
              <a:gd name="connsiteX589" fmla="*/ 3492332 w 6725852"/>
              <a:gd name="connsiteY589" fmla="*/ 2705004 h 3694083"/>
              <a:gd name="connsiteX590" fmla="*/ 3524496 w 6725852"/>
              <a:gd name="connsiteY590" fmla="*/ 2677434 h 3694083"/>
              <a:gd name="connsiteX591" fmla="*/ 3524496 w 6725852"/>
              <a:gd name="connsiteY591" fmla="*/ 2663649 h 3694083"/>
              <a:gd name="connsiteX592" fmla="*/ 3496927 w 6725852"/>
              <a:gd name="connsiteY592" fmla="*/ 2636079 h 3694083"/>
              <a:gd name="connsiteX593" fmla="*/ 3510711 w 6725852"/>
              <a:gd name="connsiteY593" fmla="*/ 2594724 h 3694083"/>
              <a:gd name="connsiteX594" fmla="*/ 3437192 w 6725852"/>
              <a:gd name="connsiteY594" fmla="*/ 2479850 h 3694083"/>
              <a:gd name="connsiteX595" fmla="*/ 3423407 w 6725852"/>
              <a:gd name="connsiteY595" fmla="*/ 2466065 h 3694083"/>
              <a:gd name="connsiteX596" fmla="*/ 3446382 w 6725852"/>
              <a:gd name="connsiteY596" fmla="*/ 2397140 h 3694083"/>
              <a:gd name="connsiteX597" fmla="*/ 3423407 w 6725852"/>
              <a:gd name="connsiteY597" fmla="*/ 2378760 h 3694083"/>
              <a:gd name="connsiteX598" fmla="*/ 3414217 w 6725852"/>
              <a:gd name="connsiteY598" fmla="*/ 2364975 h 3694083"/>
              <a:gd name="connsiteX599" fmla="*/ 3382052 w 6725852"/>
              <a:gd name="connsiteY599" fmla="*/ 2364975 h 3694083"/>
              <a:gd name="connsiteX600" fmla="*/ 3354482 w 6725852"/>
              <a:gd name="connsiteY600" fmla="*/ 2337406 h 3694083"/>
              <a:gd name="connsiteX601" fmla="*/ 3331507 w 6725852"/>
              <a:gd name="connsiteY601" fmla="*/ 2319026 h 3694083"/>
              <a:gd name="connsiteX602" fmla="*/ 3248798 w 6725852"/>
              <a:gd name="connsiteY602" fmla="*/ 2364975 h 3694083"/>
              <a:gd name="connsiteX603" fmla="*/ 3221228 w 6725852"/>
              <a:gd name="connsiteY603" fmla="*/ 2351190 h 3694083"/>
              <a:gd name="connsiteX604" fmla="*/ 3152303 w 6725852"/>
              <a:gd name="connsiteY604" fmla="*/ 2369570 h 3694083"/>
              <a:gd name="connsiteX605" fmla="*/ 3115544 w 6725852"/>
              <a:gd name="connsiteY605" fmla="*/ 2369570 h 3694083"/>
              <a:gd name="connsiteX606" fmla="*/ 3060404 w 6725852"/>
              <a:gd name="connsiteY606" fmla="*/ 2323621 h 3694083"/>
              <a:gd name="connsiteX607" fmla="*/ 3032834 w 6725852"/>
              <a:gd name="connsiteY607" fmla="*/ 2314431 h 3694083"/>
              <a:gd name="connsiteX608" fmla="*/ 3014454 w 6725852"/>
              <a:gd name="connsiteY608" fmla="*/ 2300646 h 3694083"/>
              <a:gd name="connsiteX609" fmla="*/ 3028239 w 6725852"/>
              <a:gd name="connsiteY609" fmla="*/ 2273076 h 3694083"/>
              <a:gd name="connsiteX610" fmla="*/ 2986884 w 6725852"/>
              <a:gd name="connsiteY610" fmla="*/ 2231721 h 3694083"/>
              <a:gd name="connsiteX611" fmla="*/ 2959314 w 6725852"/>
              <a:gd name="connsiteY611" fmla="*/ 2181176 h 3694083"/>
              <a:gd name="connsiteX612" fmla="*/ 2959314 w 6725852"/>
              <a:gd name="connsiteY612" fmla="*/ 2162797 h 3694083"/>
              <a:gd name="connsiteX613" fmla="*/ 2973099 w 6725852"/>
              <a:gd name="connsiteY613" fmla="*/ 2112252 h 3694083"/>
              <a:gd name="connsiteX614" fmla="*/ 2950125 w 6725852"/>
              <a:gd name="connsiteY614" fmla="*/ 2052517 h 3694083"/>
              <a:gd name="connsiteX615" fmla="*/ 3028239 w 6725852"/>
              <a:gd name="connsiteY615" fmla="*/ 1882503 h 3694083"/>
              <a:gd name="connsiteX616" fmla="*/ 3060404 w 6725852"/>
              <a:gd name="connsiteY616" fmla="*/ 1882503 h 3694083"/>
              <a:gd name="connsiteX617" fmla="*/ 3092569 w 6725852"/>
              <a:gd name="connsiteY617" fmla="*/ 1859528 h 3694083"/>
              <a:gd name="connsiteX618" fmla="*/ 3092569 w 6725852"/>
              <a:gd name="connsiteY618" fmla="*/ 1827363 h 3694083"/>
              <a:gd name="connsiteX619" fmla="*/ 3087974 w 6725852"/>
              <a:gd name="connsiteY619" fmla="*/ 1790604 h 3694083"/>
              <a:gd name="connsiteX620" fmla="*/ 3124734 w 6725852"/>
              <a:gd name="connsiteY620" fmla="*/ 1763034 h 3694083"/>
              <a:gd name="connsiteX621" fmla="*/ 3152303 w 6725852"/>
              <a:gd name="connsiteY621" fmla="*/ 1749249 h 3694083"/>
              <a:gd name="connsiteX622" fmla="*/ 3158911 w 6725852"/>
              <a:gd name="connsiteY622" fmla="*/ 1738236 h 3694083"/>
              <a:gd name="connsiteX623" fmla="*/ 3151379 w 6725852"/>
              <a:gd name="connsiteY623" fmla="*/ 1735223 h 3694083"/>
              <a:gd name="connsiteX624" fmla="*/ 3130597 w 6725852"/>
              <a:gd name="connsiteY624" fmla="*/ 1688464 h 3694083"/>
              <a:gd name="connsiteX625" fmla="*/ 3099424 w 6725852"/>
              <a:gd name="connsiteY625" fmla="*/ 1688464 h 3694083"/>
              <a:gd name="connsiteX626" fmla="*/ 3109815 w 6725852"/>
              <a:gd name="connsiteY626" fmla="*/ 1657291 h 3694083"/>
              <a:gd name="connsiteX627" fmla="*/ 3073447 w 6725852"/>
              <a:gd name="connsiteY627" fmla="*/ 1646900 h 3694083"/>
              <a:gd name="connsiteX628" fmla="*/ 3109815 w 6725852"/>
              <a:gd name="connsiteY628" fmla="*/ 1620923 h 3694083"/>
              <a:gd name="connsiteX629" fmla="*/ 3089034 w 6725852"/>
              <a:gd name="connsiteY629" fmla="*/ 1527405 h 3694083"/>
              <a:gd name="connsiteX630" fmla="*/ 3115011 w 6725852"/>
              <a:gd name="connsiteY630" fmla="*/ 1506623 h 3694083"/>
              <a:gd name="connsiteX631" fmla="*/ 3229311 w 6725852"/>
              <a:gd name="connsiteY631" fmla="*/ 1532600 h 3694083"/>
              <a:gd name="connsiteX632" fmla="*/ 3239702 w 6725852"/>
              <a:gd name="connsiteY632" fmla="*/ 1501428 h 3694083"/>
              <a:gd name="connsiteX633" fmla="*/ 3239702 w 6725852"/>
              <a:gd name="connsiteY633" fmla="*/ 1459864 h 3694083"/>
              <a:gd name="connsiteX634" fmla="*/ 3224115 w 6725852"/>
              <a:gd name="connsiteY634" fmla="*/ 1428691 h 3694083"/>
              <a:gd name="connsiteX635" fmla="*/ 3234506 w 6725852"/>
              <a:gd name="connsiteY635" fmla="*/ 1418300 h 3694083"/>
              <a:gd name="connsiteX636" fmla="*/ 3198138 w 6725852"/>
              <a:gd name="connsiteY636" fmla="*/ 1418300 h 3694083"/>
              <a:gd name="connsiteX637" fmla="*/ 3187747 w 6725852"/>
              <a:gd name="connsiteY637" fmla="*/ 1402714 h 3694083"/>
              <a:gd name="connsiteX638" fmla="*/ 3187747 w 6725852"/>
              <a:gd name="connsiteY638" fmla="*/ 1381932 h 3694083"/>
              <a:gd name="connsiteX639" fmla="*/ 3239702 w 6725852"/>
              <a:gd name="connsiteY639" fmla="*/ 1392323 h 3694083"/>
              <a:gd name="connsiteX640" fmla="*/ 3213724 w 6725852"/>
              <a:gd name="connsiteY640" fmla="*/ 1361150 h 3694083"/>
              <a:gd name="connsiteX641" fmla="*/ 3276070 w 6725852"/>
              <a:gd name="connsiteY641" fmla="*/ 1361150 h 3694083"/>
              <a:gd name="connsiteX642" fmla="*/ 3322829 w 6725852"/>
              <a:gd name="connsiteY642" fmla="*/ 1278023 h 3694083"/>
              <a:gd name="connsiteX643" fmla="*/ 3400761 w 6725852"/>
              <a:gd name="connsiteY643" fmla="*/ 1226069 h 3694083"/>
              <a:gd name="connsiteX644" fmla="*/ 3411152 w 6725852"/>
              <a:gd name="connsiteY644" fmla="*/ 1168919 h 3694083"/>
              <a:gd name="connsiteX645" fmla="*/ 3411152 w 6725852"/>
              <a:gd name="connsiteY645" fmla="*/ 1122159 h 3694083"/>
              <a:gd name="connsiteX646" fmla="*/ 3442324 w 6725852"/>
              <a:gd name="connsiteY646" fmla="*/ 1090987 h 3694083"/>
              <a:gd name="connsiteX647" fmla="*/ 3463106 w 6725852"/>
              <a:gd name="connsiteY647" fmla="*/ 1101378 h 3694083"/>
              <a:gd name="connsiteX648" fmla="*/ 3467791 w 6725852"/>
              <a:gd name="connsiteY648" fmla="*/ 1109811 h 3694083"/>
              <a:gd name="connsiteX649" fmla="*/ 3468302 w 6725852"/>
              <a:gd name="connsiteY649" fmla="*/ 1116964 h 3694083"/>
              <a:gd name="connsiteX650" fmla="*/ 3468302 w 6725852"/>
              <a:gd name="connsiteY650" fmla="*/ 1148137 h 3694083"/>
              <a:gd name="connsiteX651" fmla="*/ 3473240 w 6725852"/>
              <a:gd name="connsiteY651" fmla="*/ 1153898 h 3694083"/>
              <a:gd name="connsiteX652" fmla="*/ 3431934 w 6725852"/>
              <a:gd name="connsiteY652" fmla="*/ 1168919 h 3694083"/>
              <a:gd name="connsiteX653" fmla="*/ 3447520 w 6725852"/>
              <a:gd name="connsiteY653" fmla="*/ 1210482 h 3694083"/>
              <a:gd name="connsiteX654" fmla="*/ 3504670 w 6725852"/>
              <a:gd name="connsiteY654" fmla="*/ 1189700 h 3694083"/>
              <a:gd name="connsiteX655" fmla="*/ 3572211 w 6725852"/>
              <a:gd name="connsiteY655" fmla="*/ 1184505 h 3694083"/>
              <a:gd name="connsiteX656" fmla="*/ 3639752 w 6725852"/>
              <a:gd name="connsiteY656" fmla="*/ 1184505 h 3694083"/>
              <a:gd name="connsiteX657" fmla="*/ 3655338 w 6725852"/>
              <a:gd name="connsiteY657" fmla="*/ 1090987 h 3694083"/>
              <a:gd name="connsiteX658" fmla="*/ 3712488 w 6725852"/>
              <a:gd name="connsiteY658" fmla="*/ 1106573 h 3694083"/>
              <a:gd name="connsiteX659" fmla="*/ 3707293 w 6725852"/>
              <a:gd name="connsiteY659" fmla="*/ 1059814 h 3694083"/>
              <a:gd name="connsiteX660" fmla="*/ 3655338 w 6725852"/>
              <a:gd name="connsiteY660" fmla="*/ 1075400 h 3694083"/>
              <a:gd name="connsiteX661" fmla="*/ 3676120 w 6725852"/>
              <a:gd name="connsiteY661" fmla="*/ 1023446 h 3694083"/>
              <a:gd name="connsiteX662" fmla="*/ 3790420 w 6725852"/>
              <a:gd name="connsiteY662" fmla="*/ 1007859 h 3694083"/>
              <a:gd name="connsiteX663" fmla="*/ 3806006 w 6725852"/>
              <a:gd name="connsiteY663" fmla="*/ 1007859 h 3694083"/>
              <a:gd name="connsiteX664" fmla="*/ 3780029 w 6725852"/>
              <a:gd name="connsiteY664" fmla="*/ 976687 h 3694083"/>
              <a:gd name="connsiteX665" fmla="*/ 3676120 w 6725852"/>
              <a:gd name="connsiteY665" fmla="*/ 1007859 h 3694083"/>
              <a:gd name="connsiteX666" fmla="*/ 3655338 w 6725852"/>
              <a:gd name="connsiteY666" fmla="*/ 971491 h 3694083"/>
              <a:gd name="connsiteX667" fmla="*/ 3644947 w 6725852"/>
              <a:gd name="connsiteY667" fmla="*/ 929928 h 3694083"/>
              <a:gd name="connsiteX668" fmla="*/ 3644947 w 6725852"/>
              <a:gd name="connsiteY668" fmla="*/ 903950 h 3694083"/>
              <a:gd name="connsiteX669" fmla="*/ 3655338 w 6725852"/>
              <a:gd name="connsiteY669" fmla="*/ 883169 h 3694083"/>
              <a:gd name="connsiteX670" fmla="*/ 3696902 w 6725852"/>
              <a:gd name="connsiteY670" fmla="*/ 820823 h 3694083"/>
              <a:gd name="connsiteX671" fmla="*/ 3722879 w 6725852"/>
              <a:gd name="connsiteY671" fmla="*/ 768869 h 3694083"/>
              <a:gd name="connsiteX672" fmla="*/ 3676120 w 6725852"/>
              <a:gd name="connsiteY672" fmla="*/ 763673 h 3694083"/>
              <a:gd name="connsiteX673" fmla="*/ 3660534 w 6725852"/>
              <a:gd name="connsiteY673" fmla="*/ 800041 h 3694083"/>
              <a:gd name="connsiteX674" fmla="*/ 3639752 w 6725852"/>
              <a:gd name="connsiteY674" fmla="*/ 831214 h 3694083"/>
              <a:gd name="connsiteX675" fmla="*/ 3598188 w 6725852"/>
              <a:gd name="connsiteY675" fmla="*/ 862387 h 3694083"/>
              <a:gd name="connsiteX676" fmla="*/ 3598188 w 6725852"/>
              <a:gd name="connsiteY676" fmla="*/ 976687 h 3694083"/>
              <a:gd name="connsiteX677" fmla="*/ 3608579 w 6725852"/>
              <a:gd name="connsiteY677" fmla="*/ 1018250 h 3694083"/>
              <a:gd name="connsiteX678" fmla="*/ 3577406 w 6725852"/>
              <a:gd name="connsiteY678" fmla="*/ 1049423 h 3694083"/>
              <a:gd name="connsiteX679" fmla="*/ 3572211 w 6725852"/>
              <a:gd name="connsiteY679" fmla="*/ 1111769 h 3694083"/>
              <a:gd name="connsiteX680" fmla="*/ 3546234 w 6725852"/>
              <a:gd name="connsiteY680" fmla="*/ 1148137 h 3694083"/>
              <a:gd name="connsiteX681" fmla="*/ 3499474 w 6725852"/>
              <a:gd name="connsiteY681" fmla="*/ 1184505 h 3694083"/>
              <a:gd name="connsiteX682" fmla="*/ 3473240 w 6725852"/>
              <a:gd name="connsiteY682" fmla="*/ 1153898 h 3694083"/>
              <a:gd name="connsiteX683" fmla="*/ 3489084 w 6725852"/>
              <a:gd name="connsiteY683" fmla="*/ 1148137 h 3694083"/>
              <a:gd name="connsiteX684" fmla="*/ 3467791 w 6725852"/>
              <a:gd name="connsiteY684" fmla="*/ 1109811 h 3694083"/>
              <a:gd name="connsiteX685" fmla="*/ 3463106 w 6725852"/>
              <a:gd name="connsiteY685" fmla="*/ 1044228 h 3694083"/>
              <a:gd name="connsiteX686" fmla="*/ 3390370 w 6725852"/>
              <a:gd name="connsiteY686" fmla="*/ 1101378 h 3694083"/>
              <a:gd name="connsiteX687" fmla="*/ 3338415 w 6725852"/>
              <a:gd name="connsiteY687" fmla="*/ 1065009 h 3694083"/>
              <a:gd name="connsiteX688" fmla="*/ 3348806 w 6725852"/>
              <a:gd name="connsiteY688" fmla="*/ 1018250 h 3694083"/>
              <a:gd name="connsiteX689" fmla="*/ 3348806 w 6725852"/>
              <a:gd name="connsiteY689" fmla="*/ 940319 h 3694083"/>
              <a:gd name="connsiteX690" fmla="*/ 3354002 w 6725852"/>
              <a:gd name="connsiteY690" fmla="*/ 914341 h 3694083"/>
              <a:gd name="connsiteX691" fmla="*/ 3379979 w 6725852"/>
              <a:gd name="connsiteY691" fmla="*/ 857191 h 3694083"/>
              <a:gd name="connsiteX692" fmla="*/ 3421543 w 6725852"/>
              <a:gd name="connsiteY692" fmla="*/ 862387 h 3694083"/>
              <a:gd name="connsiteX693" fmla="*/ 3494279 w 6725852"/>
              <a:gd name="connsiteY693" fmla="*/ 779259 h 3694083"/>
              <a:gd name="connsiteX694" fmla="*/ 3489084 w 6725852"/>
              <a:gd name="connsiteY694" fmla="*/ 737696 h 3694083"/>
              <a:gd name="connsiteX695" fmla="*/ 3535843 w 6725852"/>
              <a:gd name="connsiteY695" fmla="*/ 701328 h 3694083"/>
              <a:gd name="connsiteX696" fmla="*/ 3473497 w 6725852"/>
              <a:gd name="connsiteY696" fmla="*/ 685741 h 3694083"/>
              <a:gd name="connsiteX697" fmla="*/ 3541038 w 6725852"/>
              <a:gd name="connsiteY697" fmla="*/ 644178 h 3694083"/>
              <a:gd name="connsiteX698" fmla="*/ 3603384 w 6725852"/>
              <a:gd name="connsiteY698" fmla="*/ 607809 h 3694083"/>
              <a:gd name="connsiteX699" fmla="*/ 3655338 w 6725852"/>
              <a:gd name="connsiteY699" fmla="*/ 597419 h 3694083"/>
              <a:gd name="connsiteX700" fmla="*/ 3748856 w 6725852"/>
              <a:gd name="connsiteY700" fmla="*/ 576637 h 3694083"/>
              <a:gd name="connsiteX701" fmla="*/ 3837179 w 6725852"/>
              <a:gd name="connsiteY701" fmla="*/ 592223 h 3694083"/>
              <a:gd name="connsiteX702" fmla="*/ 3806006 w 6725852"/>
              <a:gd name="connsiteY702" fmla="*/ 623396 h 3694083"/>
              <a:gd name="connsiteX703" fmla="*/ 3857961 w 6725852"/>
              <a:gd name="connsiteY703" fmla="*/ 618200 h 3694083"/>
              <a:gd name="connsiteX704" fmla="*/ 4034606 w 6725852"/>
              <a:gd name="connsiteY704" fmla="*/ 685741 h 3694083"/>
              <a:gd name="connsiteX705" fmla="*/ 3956674 w 6725852"/>
              <a:gd name="connsiteY705" fmla="*/ 763673 h 3694083"/>
              <a:gd name="connsiteX706" fmla="*/ 3857961 w 6725852"/>
              <a:gd name="connsiteY706" fmla="*/ 690937 h 3694083"/>
              <a:gd name="connsiteX707" fmla="*/ 3904720 w 6725852"/>
              <a:gd name="connsiteY707" fmla="*/ 779259 h 3694083"/>
              <a:gd name="connsiteX708" fmla="*/ 3904720 w 6725852"/>
              <a:gd name="connsiteY708" fmla="*/ 836409 h 3694083"/>
              <a:gd name="connsiteX709" fmla="*/ 3920306 w 6725852"/>
              <a:gd name="connsiteY709" fmla="*/ 836409 h 3694083"/>
              <a:gd name="connsiteX710" fmla="*/ 3946284 w 6725852"/>
              <a:gd name="connsiteY710" fmla="*/ 784455 h 3694083"/>
              <a:gd name="connsiteX711" fmla="*/ 3972261 w 6725852"/>
              <a:gd name="connsiteY711" fmla="*/ 815628 h 3694083"/>
              <a:gd name="connsiteX712" fmla="*/ 3972261 w 6725852"/>
              <a:gd name="connsiteY712" fmla="*/ 784455 h 3694083"/>
              <a:gd name="connsiteX713" fmla="*/ 3972261 w 6725852"/>
              <a:gd name="connsiteY713" fmla="*/ 763673 h 3694083"/>
              <a:gd name="connsiteX714" fmla="*/ 4039802 w 6725852"/>
              <a:gd name="connsiteY714" fmla="*/ 716914 h 3694083"/>
              <a:gd name="connsiteX715" fmla="*/ 4060584 w 6725852"/>
              <a:gd name="connsiteY715" fmla="*/ 716914 h 3694083"/>
              <a:gd name="connsiteX716" fmla="*/ 4060584 w 6725852"/>
              <a:gd name="connsiteY716" fmla="*/ 685741 h 3694083"/>
              <a:gd name="connsiteX717" fmla="*/ 4050193 w 6725852"/>
              <a:gd name="connsiteY717" fmla="*/ 649373 h 3694083"/>
              <a:gd name="connsiteX718" fmla="*/ 4112538 w 6725852"/>
              <a:gd name="connsiteY718" fmla="*/ 690937 h 3694083"/>
              <a:gd name="connsiteX719" fmla="*/ 4096952 w 6725852"/>
              <a:gd name="connsiteY719" fmla="*/ 711719 h 3694083"/>
              <a:gd name="connsiteX720" fmla="*/ 4242424 w 6725852"/>
              <a:gd name="connsiteY720" fmla="*/ 644178 h 3694083"/>
              <a:gd name="connsiteX721" fmla="*/ 4315161 w 6725852"/>
              <a:gd name="connsiteY721" fmla="*/ 659764 h 3694083"/>
              <a:gd name="connsiteX722" fmla="*/ 4346334 w 6725852"/>
              <a:gd name="connsiteY722" fmla="*/ 644178 h 3694083"/>
              <a:gd name="connsiteX723" fmla="*/ 4309965 w 6725852"/>
              <a:gd name="connsiteY723" fmla="*/ 618200 h 3694083"/>
              <a:gd name="connsiteX724" fmla="*/ 4335943 w 6725852"/>
              <a:gd name="connsiteY724" fmla="*/ 597419 h 3694083"/>
              <a:gd name="connsiteX725" fmla="*/ 4517784 w 6725852"/>
              <a:gd name="connsiteY725" fmla="*/ 664959 h 3694083"/>
              <a:gd name="connsiteX726" fmla="*/ 4471024 w 6725852"/>
              <a:gd name="connsiteY726" fmla="*/ 628591 h 3694083"/>
              <a:gd name="connsiteX727" fmla="*/ 4471024 w 6725852"/>
              <a:gd name="connsiteY727" fmla="*/ 581832 h 3694083"/>
              <a:gd name="connsiteX728" fmla="*/ 4528174 w 6725852"/>
              <a:gd name="connsiteY728" fmla="*/ 545464 h 3694083"/>
              <a:gd name="connsiteX729" fmla="*/ 4538565 w 6725852"/>
              <a:gd name="connsiteY729" fmla="*/ 488314 h 3694083"/>
              <a:gd name="connsiteX730" fmla="*/ 4590520 w 6725852"/>
              <a:gd name="connsiteY730" fmla="*/ 514291 h 3694083"/>
              <a:gd name="connsiteX731" fmla="*/ 4595715 w 6725852"/>
              <a:gd name="connsiteY731" fmla="*/ 550659 h 3694083"/>
              <a:gd name="connsiteX732" fmla="*/ 4616497 w 6725852"/>
              <a:gd name="connsiteY732" fmla="*/ 519487 h 3694083"/>
              <a:gd name="connsiteX733" fmla="*/ 4611302 w 6725852"/>
              <a:gd name="connsiteY733" fmla="*/ 498705 h 3694083"/>
              <a:gd name="connsiteX734" fmla="*/ 4652865 w 6725852"/>
              <a:gd name="connsiteY734" fmla="*/ 472728 h 3694083"/>
              <a:gd name="connsiteX735" fmla="*/ 4704820 w 6725852"/>
              <a:gd name="connsiteY735" fmla="*/ 509096 h 3694083"/>
              <a:gd name="connsiteX736" fmla="*/ 4751579 w 6725852"/>
              <a:gd name="connsiteY736" fmla="*/ 483119 h 3694083"/>
              <a:gd name="connsiteX737" fmla="*/ 4839902 w 6725852"/>
              <a:gd name="connsiteY737" fmla="*/ 477923 h 3694083"/>
              <a:gd name="connsiteX738" fmla="*/ 4808729 w 6725852"/>
              <a:gd name="connsiteY738" fmla="*/ 441555 h 3694083"/>
              <a:gd name="connsiteX739" fmla="*/ 4839902 w 6725852"/>
              <a:gd name="connsiteY739" fmla="*/ 405187 h 3694083"/>
              <a:gd name="connsiteX740" fmla="*/ 4923029 w 6725852"/>
              <a:gd name="connsiteY740" fmla="*/ 389600 h 3694083"/>
              <a:gd name="connsiteX741" fmla="*/ 4969788 w 6725852"/>
              <a:gd name="connsiteY741" fmla="*/ 363623 h 3694083"/>
              <a:gd name="connsiteX742" fmla="*/ 5032134 w 6725852"/>
              <a:gd name="connsiteY742" fmla="*/ 379209 h 3694083"/>
              <a:gd name="connsiteX743" fmla="*/ 5136043 w 6725852"/>
              <a:gd name="connsiteY743" fmla="*/ 342841 h 3694083"/>
              <a:gd name="connsiteX744" fmla="*/ 1871146 w 6725852"/>
              <a:gd name="connsiteY744" fmla="*/ 51350 h 3694083"/>
              <a:gd name="connsiteX745" fmla="*/ 1926902 w 6725852"/>
              <a:gd name="connsiteY745" fmla="*/ 62501 h 3694083"/>
              <a:gd name="connsiteX746" fmla="*/ 1971507 w 6725852"/>
              <a:gd name="connsiteY746" fmla="*/ 62501 h 3694083"/>
              <a:gd name="connsiteX747" fmla="*/ 2060717 w 6725852"/>
              <a:gd name="connsiteY747" fmla="*/ 62501 h 3694083"/>
              <a:gd name="connsiteX748" fmla="*/ 2116473 w 6725852"/>
              <a:gd name="connsiteY748" fmla="*/ 84803 h 3694083"/>
              <a:gd name="connsiteX749" fmla="*/ 2172229 w 6725852"/>
              <a:gd name="connsiteY749" fmla="*/ 95954 h 3694083"/>
              <a:gd name="connsiteX750" fmla="*/ 1971507 w 6725852"/>
              <a:gd name="connsiteY750" fmla="*/ 240920 h 3694083"/>
              <a:gd name="connsiteX751" fmla="*/ 1915751 w 6725852"/>
              <a:gd name="connsiteY751" fmla="*/ 263223 h 3694083"/>
              <a:gd name="connsiteX752" fmla="*/ 1893448 w 6725852"/>
              <a:gd name="connsiteY752" fmla="*/ 330130 h 3694083"/>
              <a:gd name="connsiteX753" fmla="*/ 1871146 w 6725852"/>
              <a:gd name="connsiteY753" fmla="*/ 330130 h 3694083"/>
              <a:gd name="connsiteX754" fmla="*/ 1826541 w 6725852"/>
              <a:gd name="connsiteY754" fmla="*/ 352432 h 3694083"/>
              <a:gd name="connsiteX755" fmla="*/ 1882297 w 6725852"/>
              <a:gd name="connsiteY755" fmla="*/ 374735 h 3694083"/>
              <a:gd name="connsiteX756" fmla="*/ 1781936 w 6725852"/>
              <a:gd name="connsiteY756" fmla="*/ 397037 h 3694083"/>
              <a:gd name="connsiteX757" fmla="*/ 1837692 w 6725852"/>
              <a:gd name="connsiteY757" fmla="*/ 441642 h 3694083"/>
              <a:gd name="connsiteX758" fmla="*/ 1793087 w 6725852"/>
              <a:gd name="connsiteY758" fmla="*/ 452793 h 3694083"/>
              <a:gd name="connsiteX759" fmla="*/ 1670424 w 6725852"/>
              <a:gd name="connsiteY759" fmla="*/ 463945 h 3694083"/>
              <a:gd name="connsiteX760" fmla="*/ 1859995 w 6725852"/>
              <a:gd name="connsiteY760" fmla="*/ 486247 h 3694083"/>
              <a:gd name="connsiteX761" fmla="*/ 1915751 w 6725852"/>
              <a:gd name="connsiteY761" fmla="*/ 542003 h 3694083"/>
              <a:gd name="connsiteX762" fmla="*/ 2016112 w 6725852"/>
              <a:gd name="connsiteY762" fmla="*/ 564306 h 3694083"/>
              <a:gd name="connsiteX763" fmla="*/ 2049565 w 6725852"/>
              <a:gd name="connsiteY763" fmla="*/ 675819 h 3694083"/>
              <a:gd name="connsiteX764" fmla="*/ 2183380 w 6725852"/>
              <a:gd name="connsiteY764" fmla="*/ 731574 h 3694083"/>
              <a:gd name="connsiteX765" fmla="*/ 2116473 w 6725852"/>
              <a:gd name="connsiteY765" fmla="*/ 787330 h 3694083"/>
              <a:gd name="connsiteX766" fmla="*/ 2116473 w 6725852"/>
              <a:gd name="connsiteY766" fmla="*/ 831935 h 3694083"/>
              <a:gd name="connsiteX767" fmla="*/ 2083019 w 6725852"/>
              <a:gd name="connsiteY767" fmla="*/ 798481 h 3694083"/>
              <a:gd name="connsiteX768" fmla="*/ 2071868 w 6725852"/>
              <a:gd name="connsiteY768" fmla="*/ 776179 h 3694083"/>
              <a:gd name="connsiteX769" fmla="*/ 2038414 w 6725852"/>
              <a:gd name="connsiteY769" fmla="*/ 798481 h 3694083"/>
              <a:gd name="connsiteX770" fmla="*/ 2127624 w 6725852"/>
              <a:gd name="connsiteY770" fmla="*/ 865389 h 3694083"/>
              <a:gd name="connsiteX771" fmla="*/ 2083019 w 6725852"/>
              <a:gd name="connsiteY771" fmla="*/ 932296 h 3694083"/>
              <a:gd name="connsiteX772" fmla="*/ 2027263 w 6725852"/>
              <a:gd name="connsiteY772" fmla="*/ 887691 h 3694083"/>
              <a:gd name="connsiteX773" fmla="*/ 2071868 w 6725852"/>
              <a:gd name="connsiteY773" fmla="*/ 932296 h 3694083"/>
              <a:gd name="connsiteX774" fmla="*/ 2016112 w 6725852"/>
              <a:gd name="connsiteY774" fmla="*/ 965750 h 3694083"/>
              <a:gd name="connsiteX775" fmla="*/ 1995668 w 6725852"/>
              <a:gd name="connsiteY775" fmla="*/ 949023 h 3694083"/>
              <a:gd name="connsiteX776" fmla="*/ 1993809 w 6725852"/>
              <a:gd name="connsiteY776" fmla="*/ 943447 h 3694083"/>
              <a:gd name="connsiteX777" fmla="*/ 1975222 w 6725852"/>
              <a:gd name="connsiteY777" fmla="*/ 932295 h 3694083"/>
              <a:gd name="connsiteX778" fmla="*/ 1893448 w 6725852"/>
              <a:gd name="connsiteY778" fmla="*/ 865389 h 3694083"/>
              <a:gd name="connsiteX779" fmla="*/ 1859995 w 6725852"/>
              <a:gd name="connsiteY779" fmla="*/ 843086 h 3694083"/>
              <a:gd name="connsiteX780" fmla="*/ 1893448 w 6725852"/>
              <a:gd name="connsiteY780" fmla="*/ 753876 h 3694083"/>
              <a:gd name="connsiteX781" fmla="*/ 1915751 w 6725852"/>
              <a:gd name="connsiteY781" fmla="*/ 709271 h 3694083"/>
              <a:gd name="connsiteX782" fmla="*/ 1893448 w 6725852"/>
              <a:gd name="connsiteY782" fmla="*/ 675819 h 3694083"/>
              <a:gd name="connsiteX783" fmla="*/ 1837692 w 6725852"/>
              <a:gd name="connsiteY783" fmla="*/ 642364 h 3694083"/>
              <a:gd name="connsiteX784" fmla="*/ 1815390 w 6725852"/>
              <a:gd name="connsiteY784" fmla="*/ 664667 h 3694083"/>
              <a:gd name="connsiteX785" fmla="*/ 1815390 w 6725852"/>
              <a:gd name="connsiteY785" fmla="*/ 709271 h 3694083"/>
              <a:gd name="connsiteX786" fmla="*/ 1759634 w 6725852"/>
              <a:gd name="connsiteY786" fmla="*/ 742725 h 3694083"/>
              <a:gd name="connsiteX787" fmla="*/ 1759634 w 6725852"/>
              <a:gd name="connsiteY787" fmla="*/ 753876 h 3694083"/>
              <a:gd name="connsiteX788" fmla="*/ 1804239 w 6725852"/>
              <a:gd name="connsiteY788" fmla="*/ 831935 h 3694083"/>
              <a:gd name="connsiteX789" fmla="*/ 1793087 w 6725852"/>
              <a:gd name="connsiteY789" fmla="*/ 887691 h 3694083"/>
              <a:gd name="connsiteX790" fmla="*/ 1748483 w 6725852"/>
              <a:gd name="connsiteY790" fmla="*/ 865389 h 3694083"/>
              <a:gd name="connsiteX791" fmla="*/ 1715029 w 6725852"/>
              <a:gd name="connsiteY791" fmla="*/ 898842 h 3694083"/>
              <a:gd name="connsiteX792" fmla="*/ 1670424 w 6725852"/>
              <a:gd name="connsiteY792" fmla="*/ 854237 h 3694083"/>
              <a:gd name="connsiteX793" fmla="*/ 1614668 w 6725852"/>
              <a:gd name="connsiteY793" fmla="*/ 898842 h 3694083"/>
              <a:gd name="connsiteX794" fmla="*/ 1581214 w 6725852"/>
              <a:gd name="connsiteY794" fmla="*/ 999203 h 3694083"/>
              <a:gd name="connsiteX795" fmla="*/ 1570063 w 6725852"/>
              <a:gd name="connsiteY795" fmla="*/ 1077262 h 3694083"/>
              <a:gd name="connsiteX796" fmla="*/ 1636970 w 6725852"/>
              <a:gd name="connsiteY796" fmla="*/ 1110715 h 3694083"/>
              <a:gd name="connsiteX797" fmla="*/ 1737331 w 6725852"/>
              <a:gd name="connsiteY797" fmla="*/ 1177623 h 3694083"/>
              <a:gd name="connsiteX798" fmla="*/ 1815390 w 6725852"/>
              <a:gd name="connsiteY798" fmla="*/ 1289135 h 3694083"/>
              <a:gd name="connsiteX799" fmla="*/ 1837692 w 6725852"/>
              <a:gd name="connsiteY799" fmla="*/ 1300286 h 3694083"/>
              <a:gd name="connsiteX800" fmla="*/ 1804239 w 6725852"/>
              <a:gd name="connsiteY800" fmla="*/ 1188774 h 3694083"/>
              <a:gd name="connsiteX801" fmla="*/ 1882297 w 6725852"/>
              <a:gd name="connsiteY801" fmla="*/ 1133018 h 3694083"/>
              <a:gd name="connsiteX802" fmla="*/ 1871146 w 6725852"/>
              <a:gd name="connsiteY802" fmla="*/ 1099564 h 3694083"/>
              <a:gd name="connsiteX803" fmla="*/ 1815390 w 6725852"/>
              <a:gd name="connsiteY803" fmla="*/ 1088413 h 3694083"/>
              <a:gd name="connsiteX804" fmla="*/ 1826541 w 6725852"/>
              <a:gd name="connsiteY804" fmla="*/ 1010354 h 3694083"/>
              <a:gd name="connsiteX805" fmla="*/ 1837692 w 6725852"/>
              <a:gd name="connsiteY805" fmla="*/ 999203 h 3694083"/>
              <a:gd name="connsiteX806" fmla="*/ 1826541 w 6725852"/>
              <a:gd name="connsiteY806" fmla="*/ 965750 h 3694083"/>
              <a:gd name="connsiteX807" fmla="*/ 1826541 w 6725852"/>
              <a:gd name="connsiteY807" fmla="*/ 909993 h 3694083"/>
              <a:gd name="connsiteX808" fmla="*/ 1848844 w 6725852"/>
              <a:gd name="connsiteY808" fmla="*/ 887691 h 3694083"/>
              <a:gd name="connsiteX809" fmla="*/ 1938053 w 6725852"/>
              <a:gd name="connsiteY809" fmla="*/ 909993 h 3694083"/>
              <a:gd name="connsiteX810" fmla="*/ 1975222 w 6725852"/>
              <a:gd name="connsiteY810" fmla="*/ 932295 h 3694083"/>
              <a:gd name="connsiteX811" fmla="*/ 1995668 w 6725852"/>
              <a:gd name="connsiteY811" fmla="*/ 949023 h 3694083"/>
              <a:gd name="connsiteX812" fmla="*/ 2004961 w 6725852"/>
              <a:gd name="connsiteY812" fmla="*/ 976901 h 3694083"/>
              <a:gd name="connsiteX813" fmla="*/ 2016112 w 6725852"/>
              <a:gd name="connsiteY813" fmla="*/ 1054959 h 3694083"/>
              <a:gd name="connsiteX814" fmla="*/ 2094170 w 6725852"/>
              <a:gd name="connsiteY814" fmla="*/ 1010354 h 3694083"/>
              <a:gd name="connsiteX815" fmla="*/ 2149926 w 6725852"/>
              <a:gd name="connsiteY815" fmla="*/ 1099564 h 3694083"/>
              <a:gd name="connsiteX816" fmla="*/ 2149926 w 6725852"/>
              <a:gd name="connsiteY816" fmla="*/ 1155320 h 3694083"/>
              <a:gd name="connsiteX817" fmla="*/ 2172229 w 6725852"/>
              <a:gd name="connsiteY817" fmla="*/ 1177623 h 3694083"/>
              <a:gd name="connsiteX818" fmla="*/ 2183380 w 6725852"/>
              <a:gd name="connsiteY818" fmla="*/ 1177623 h 3694083"/>
              <a:gd name="connsiteX819" fmla="*/ 2227985 w 6725852"/>
              <a:gd name="connsiteY819" fmla="*/ 1222228 h 3694083"/>
              <a:gd name="connsiteX820" fmla="*/ 2250287 w 6725852"/>
              <a:gd name="connsiteY820" fmla="*/ 1222228 h 3694083"/>
              <a:gd name="connsiteX821" fmla="*/ 2261439 w 6725852"/>
              <a:gd name="connsiteY821" fmla="*/ 1233379 h 3694083"/>
              <a:gd name="connsiteX822" fmla="*/ 2261439 w 6725852"/>
              <a:gd name="connsiteY822" fmla="*/ 1300286 h 3694083"/>
              <a:gd name="connsiteX823" fmla="*/ 2250287 w 6725852"/>
              <a:gd name="connsiteY823" fmla="*/ 1333740 h 3694083"/>
              <a:gd name="connsiteX824" fmla="*/ 2317195 w 6725852"/>
              <a:gd name="connsiteY824" fmla="*/ 1422950 h 3694083"/>
              <a:gd name="connsiteX825" fmla="*/ 2283741 w 6725852"/>
              <a:gd name="connsiteY825" fmla="*/ 1456403 h 3694083"/>
              <a:gd name="connsiteX826" fmla="*/ 2261439 w 6725852"/>
              <a:gd name="connsiteY826" fmla="*/ 1445252 h 3694083"/>
              <a:gd name="connsiteX827" fmla="*/ 2239136 w 6725852"/>
              <a:gd name="connsiteY827" fmla="*/ 1434101 h 3694083"/>
              <a:gd name="connsiteX828" fmla="*/ 2183380 w 6725852"/>
              <a:gd name="connsiteY828" fmla="*/ 1434101 h 3694083"/>
              <a:gd name="connsiteX829" fmla="*/ 2183380 w 6725852"/>
              <a:gd name="connsiteY829" fmla="*/ 1456403 h 3694083"/>
              <a:gd name="connsiteX830" fmla="*/ 2183380 w 6725852"/>
              <a:gd name="connsiteY830" fmla="*/ 1489857 h 3694083"/>
              <a:gd name="connsiteX831" fmla="*/ 2083019 w 6725852"/>
              <a:gd name="connsiteY831" fmla="*/ 1556764 h 3694083"/>
              <a:gd name="connsiteX832" fmla="*/ 2060717 w 6725852"/>
              <a:gd name="connsiteY832" fmla="*/ 1556764 h 3694083"/>
              <a:gd name="connsiteX833" fmla="*/ 2094170 w 6725852"/>
              <a:gd name="connsiteY833" fmla="*/ 1512159 h 3694083"/>
              <a:gd name="connsiteX834" fmla="*/ 2016112 w 6725852"/>
              <a:gd name="connsiteY834" fmla="*/ 1534462 h 3694083"/>
              <a:gd name="connsiteX835" fmla="*/ 2004961 w 6725852"/>
              <a:gd name="connsiteY835" fmla="*/ 1612520 h 3694083"/>
              <a:gd name="connsiteX836" fmla="*/ 1971507 w 6725852"/>
              <a:gd name="connsiteY836" fmla="*/ 1612520 h 3694083"/>
              <a:gd name="connsiteX837" fmla="*/ 1960356 w 6725852"/>
              <a:gd name="connsiteY837" fmla="*/ 1612520 h 3694083"/>
              <a:gd name="connsiteX838" fmla="*/ 1915751 w 6725852"/>
              <a:gd name="connsiteY838" fmla="*/ 1690579 h 3694083"/>
              <a:gd name="connsiteX839" fmla="*/ 1826541 w 6725852"/>
              <a:gd name="connsiteY839" fmla="*/ 1790940 h 3694083"/>
              <a:gd name="connsiteX840" fmla="*/ 1793087 w 6725852"/>
              <a:gd name="connsiteY840" fmla="*/ 1824393 h 3694083"/>
              <a:gd name="connsiteX841" fmla="*/ 1837692 w 6725852"/>
              <a:gd name="connsiteY841" fmla="*/ 1913603 h 3694083"/>
              <a:gd name="connsiteX842" fmla="*/ 1815390 w 6725852"/>
              <a:gd name="connsiteY842" fmla="*/ 1947057 h 3694083"/>
              <a:gd name="connsiteX843" fmla="*/ 1770785 w 6725852"/>
              <a:gd name="connsiteY843" fmla="*/ 1935906 h 3694083"/>
              <a:gd name="connsiteX844" fmla="*/ 1759634 w 6725852"/>
              <a:gd name="connsiteY844" fmla="*/ 1913603 h 3694083"/>
              <a:gd name="connsiteX845" fmla="*/ 1737331 w 6725852"/>
              <a:gd name="connsiteY845" fmla="*/ 1857847 h 3694083"/>
              <a:gd name="connsiteX846" fmla="*/ 1692726 w 6725852"/>
              <a:gd name="connsiteY846" fmla="*/ 1846696 h 3694083"/>
              <a:gd name="connsiteX847" fmla="*/ 1670424 w 6725852"/>
              <a:gd name="connsiteY847" fmla="*/ 1857847 h 3694083"/>
              <a:gd name="connsiteX848" fmla="*/ 1659273 w 6725852"/>
              <a:gd name="connsiteY848" fmla="*/ 1891301 h 3694083"/>
              <a:gd name="connsiteX849" fmla="*/ 1592365 w 6725852"/>
              <a:gd name="connsiteY849" fmla="*/ 1857847 h 3694083"/>
              <a:gd name="connsiteX850" fmla="*/ 1525458 w 6725852"/>
              <a:gd name="connsiteY850" fmla="*/ 1913603 h 3694083"/>
              <a:gd name="connsiteX851" fmla="*/ 1503156 w 6725852"/>
              <a:gd name="connsiteY851" fmla="*/ 1924754 h 3694083"/>
              <a:gd name="connsiteX852" fmla="*/ 1525458 w 6725852"/>
              <a:gd name="connsiteY852" fmla="*/ 1958208 h 3694083"/>
              <a:gd name="connsiteX853" fmla="*/ 1525458 w 6725852"/>
              <a:gd name="connsiteY853" fmla="*/ 2002813 h 3694083"/>
              <a:gd name="connsiteX854" fmla="*/ 1558912 w 6725852"/>
              <a:gd name="connsiteY854" fmla="*/ 2080871 h 3694083"/>
              <a:gd name="connsiteX855" fmla="*/ 1692726 w 6725852"/>
              <a:gd name="connsiteY855" fmla="*/ 2025115 h 3694083"/>
              <a:gd name="connsiteX856" fmla="*/ 1692726 w 6725852"/>
              <a:gd name="connsiteY856" fmla="*/ 2080871 h 3694083"/>
              <a:gd name="connsiteX857" fmla="*/ 1670424 w 6725852"/>
              <a:gd name="connsiteY857" fmla="*/ 2147779 h 3694083"/>
              <a:gd name="connsiteX858" fmla="*/ 1748483 w 6725852"/>
              <a:gd name="connsiteY858" fmla="*/ 2125476 h 3694083"/>
              <a:gd name="connsiteX859" fmla="*/ 1759634 w 6725852"/>
              <a:gd name="connsiteY859" fmla="*/ 2147779 h 3694083"/>
              <a:gd name="connsiteX860" fmla="*/ 1759634 w 6725852"/>
              <a:gd name="connsiteY860" fmla="*/ 2203535 h 3694083"/>
              <a:gd name="connsiteX861" fmla="*/ 1793087 w 6725852"/>
              <a:gd name="connsiteY861" fmla="*/ 2281593 h 3694083"/>
              <a:gd name="connsiteX862" fmla="*/ 1893448 w 6725852"/>
              <a:gd name="connsiteY862" fmla="*/ 2225837 h 3694083"/>
              <a:gd name="connsiteX863" fmla="*/ 1938053 w 6725852"/>
              <a:gd name="connsiteY863" fmla="*/ 2203535 h 3694083"/>
              <a:gd name="connsiteX864" fmla="*/ 1993809 w 6725852"/>
              <a:gd name="connsiteY864" fmla="*/ 2203535 h 3694083"/>
              <a:gd name="connsiteX865" fmla="*/ 2038414 w 6725852"/>
              <a:gd name="connsiteY865" fmla="*/ 2225837 h 3694083"/>
              <a:gd name="connsiteX866" fmla="*/ 2105322 w 6725852"/>
              <a:gd name="connsiteY866" fmla="*/ 2248140 h 3694083"/>
              <a:gd name="connsiteX867" fmla="*/ 2161078 w 6725852"/>
              <a:gd name="connsiteY867" fmla="*/ 2248140 h 3694083"/>
              <a:gd name="connsiteX868" fmla="*/ 2227985 w 6725852"/>
              <a:gd name="connsiteY868" fmla="*/ 2326198 h 3694083"/>
              <a:gd name="connsiteX869" fmla="*/ 2294892 w 6725852"/>
              <a:gd name="connsiteY869" fmla="*/ 2326198 h 3694083"/>
              <a:gd name="connsiteX870" fmla="*/ 2339497 w 6725852"/>
              <a:gd name="connsiteY870" fmla="*/ 2359652 h 3694083"/>
              <a:gd name="connsiteX871" fmla="*/ 2372951 w 6725852"/>
              <a:gd name="connsiteY871" fmla="*/ 2415408 h 3694083"/>
              <a:gd name="connsiteX872" fmla="*/ 2395253 w 6725852"/>
              <a:gd name="connsiteY872" fmla="*/ 2471164 h 3694083"/>
              <a:gd name="connsiteX873" fmla="*/ 2495614 w 6725852"/>
              <a:gd name="connsiteY873" fmla="*/ 2471164 h 3694083"/>
              <a:gd name="connsiteX874" fmla="*/ 2529068 w 6725852"/>
              <a:gd name="connsiteY874" fmla="*/ 2515769 h 3694083"/>
              <a:gd name="connsiteX875" fmla="*/ 2618278 w 6725852"/>
              <a:gd name="connsiteY875" fmla="*/ 2560374 h 3694083"/>
              <a:gd name="connsiteX876" fmla="*/ 2651731 w 6725852"/>
              <a:gd name="connsiteY876" fmla="*/ 2638432 h 3694083"/>
              <a:gd name="connsiteX877" fmla="*/ 2573673 w 6725852"/>
              <a:gd name="connsiteY877" fmla="*/ 2705340 h 3694083"/>
              <a:gd name="connsiteX878" fmla="*/ 2540219 w 6725852"/>
              <a:gd name="connsiteY878" fmla="*/ 2783398 h 3694083"/>
              <a:gd name="connsiteX879" fmla="*/ 2540219 w 6725852"/>
              <a:gd name="connsiteY879" fmla="*/ 2894911 h 3694083"/>
              <a:gd name="connsiteX880" fmla="*/ 2495614 w 6725852"/>
              <a:gd name="connsiteY880" fmla="*/ 2917213 h 3694083"/>
              <a:gd name="connsiteX881" fmla="*/ 2428707 w 6725852"/>
              <a:gd name="connsiteY881" fmla="*/ 2928364 h 3694083"/>
              <a:gd name="connsiteX882" fmla="*/ 2387116 w 6725852"/>
              <a:gd name="connsiteY882" fmla="*/ 2975983 h 3694083"/>
              <a:gd name="connsiteX883" fmla="*/ 2333570 w 6725852"/>
              <a:gd name="connsiteY883" fmla="*/ 3136621 h 3694083"/>
              <a:gd name="connsiteX884" fmla="*/ 2230597 w 6725852"/>
              <a:gd name="connsiteY884" fmla="*/ 3157215 h 3694083"/>
              <a:gd name="connsiteX885" fmla="*/ 2234716 w 6725852"/>
              <a:gd name="connsiteY885" fmla="*/ 3218999 h 3694083"/>
              <a:gd name="connsiteX886" fmla="*/ 2189408 w 6725852"/>
              <a:gd name="connsiteY886" fmla="*/ 3251950 h 3694083"/>
              <a:gd name="connsiteX887" fmla="*/ 2148219 w 6725852"/>
              <a:gd name="connsiteY887" fmla="*/ 3272545 h 3694083"/>
              <a:gd name="connsiteX888" fmla="*/ 2135862 w 6725852"/>
              <a:gd name="connsiteY888" fmla="*/ 3342567 h 3694083"/>
              <a:gd name="connsiteX889" fmla="*/ 2074078 w 6725852"/>
              <a:gd name="connsiteY889" fmla="*/ 3317853 h 3694083"/>
              <a:gd name="connsiteX890" fmla="*/ 2111148 w 6725852"/>
              <a:gd name="connsiteY890" fmla="*/ 3342567 h 3694083"/>
              <a:gd name="connsiteX891" fmla="*/ 2074078 w 6725852"/>
              <a:gd name="connsiteY891" fmla="*/ 3391994 h 3694083"/>
              <a:gd name="connsiteX892" fmla="*/ 2045246 w 6725852"/>
              <a:gd name="connsiteY892" fmla="*/ 3437302 h 3694083"/>
              <a:gd name="connsiteX893" fmla="*/ 2074078 w 6725852"/>
              <a:gd name="connsiteY893" fmla="*/ 3474372 h 3694083"/>
              <a:gd name="connsiteX894" fmla="*/ 2016413 w 6725852"/>
              <a:gd name="connsiteY894" fmla="*/ 3589702 h 3694083"/>
              <a:gd name="connsiteX895" fmla="*/ 2108639 w 6725852"/>
              <a:gd name="connsiteY895" fmla="*/ 3682629 h 3694083"/>
              <a:gd name="connsiteX896" fmla="*/ 2095577 w 6725852"/>
              <a:gd name="connsiteY896" fmla="*/ 3679615 h 3694083"/>
              <a:gd name="connsiteX897" fmla="*/ 1999938 w 6725852"/>
              <a:gd name="connsiteY897" fmla="*/ 3692675 h 3694083"/>
              <a:gd name="connsiteX898" fmla="*/ 1926902 w 6725852"/>
              <a:gd name="connsiteY898" fmla="*/ 3642042 h 3694083"/>
              <a:gd name="connsiteX899" fmla="*/ 1871146 w 6725852"/>
              <a:gd name="connsiteY899" fmla="*/ 3586286 h 3694083"/>
              <a:gd name="connsiteX900" fmla="*/ 1859995 w 6725852"/>
              <a:gd name="connsiteY900" fmla="*/ 3552832 h 3694083"/>
              <a:gd name="connsiteX901" fmla="*/ 1859995 w 6725852"/>
              <a:gd name="connsiteY901" fmla="*/ 3519379 h 3694083"/>
              <a:gd name="connsiteX902" fmla="*/ 1871146 w 6725852"/>
              <a:gd name="connsiteY902" fmla="*/ 3485925 h 3694083"/>
              <a:gd name="connsiteX903" fmla="*/ 1882297 w 6725852"/>
              <a:gd name="connsiteY903" fmla="*/ 3474774 h 3694083"/>
              <a:gd name="connsiteX904" fmla="*/ 1859995 w 6725852"/>
              <a:gd name="connsiteY904" fmla="*/ 3474774 h 3694083"/>
              <a:gd name="connsiteX905" fmla="*/ 1859995 w 6725852"/>
              <a:gd name="connsiteY905" fmla="*/ 3441320 h 3694083"/>
              <a:gd name="connsiteX906" fmla="*/ 1893448 w 6725852"/>
              <a:gd name="connsiteY906" fmla="*/ 3407867 h 3694083"/>
              <a:gd name="connsiteX907" fmla="*/ 1893448 w 6725852"/>
              <a:gd name="connsiteY907" fmla="*/ 3363262 h 3694083"/>
              <a:gd name="connsiteX908" fmla="*/ 1893448 w 6725852"/>
              <a:gd name="connsiteY908" fmla="*/ 3352111 h 3694083"/>
              <a:gd name="connsiteX909" fmla="*/ 1893448 w 6725852"/>
              <a:gd name="connsiteY909" fmla="*/ 3285203 h 3694083"/>
              <a:gd name="connsiteX910" fmla="*/ 1915751 w 6725852"/>
              <a:gd name="connsiteY910" fmla="*/ 3251750 h 3694083"/>
              <a:gd name="connsiteX911" fmla="*/ 1893448 w 6725852"/>
              <a:gd name="connsiteY911" fmla="*/ 3218296 h 3694083"/>
              <a:gd name="connsiteX912" fmla="*/ 1960356 w 6725852"/>
              <a:gd name="connsiteY912" fmla="*/ 3117935 h 3694083"/>
              <a:gd name="connsiteX913" fmla="*/ 1960356 w 6725852"/>
              <a:gd name="connsiteY913" fmla="*/ 3039876 h 3694083"/>
              <a:gd name="connsiteX914" fmla="*/ 1960356 w 6725852"/>
              <a:gd name="connsiteY914" fmla="*/ 2861457 h 3694083"/>
              <a:gd name="connsiteX915" fmla="*/ 1960356 w 6725852"/>
              <a:gd name="connsiteY915" fmla="*/ 2816852 h 3694083"/>
              <a:gd name="connsiteX916" fmla="*/ 1949204 w 6725852"/>
              <a:gd name="connsiteY916" fmla="*/ 2794550 h 3694083"/>
              <a:gd name="connsiteX917" fmla="*/ 1893448 w 6725852"/>
              <a:gd name="connsiteY917" fmla="*/ 2749945 h 3694083"/>
              <a:gd name="connsiteX918" fmla="*/ 1837692 w 6725852"/>
              <a:gd name="connsiteY918" fmla="*/ 2705340 h 3694083"/>
              <a:gd name="connsiteX919" fmla="*/ 1848844 w 6725852"/>
              <a:gd name="connsiteY919" fmla="*/ 2671886 h 3694083"/>
              <a:gd name="connsiteX920" fmla="*/ 1815390 w 6725852"/>
              <a:gd name="connsiteY920" fmla="*/ 2604979 h 3694083"/>
              <a:gd name="connsiteX921" fmla="*/ 1781936 w 6725852"/>
              <a:gd name="connsiteY921" fmla="*/ 2571525 h 3694083"/>
              <a:gd name="connsiteX922" fmla="*/ 1759634 w 6725852"/>
              <a:gd name="connsiteY922" fmla="*/ 2538071 h 3694083"/>
              <a:gd name="connsiteX923" fmla="*/ 1793087 w 6725852"/>
              <a:gd name="connsiteY923" fmla="*/ 2515769 h 3694083"/>
              <a:gd name="connsiteX924" fmla="*/ 1793087 w 6725852"/>
              <a:gd name="connsiteY924" fmla="*/ 2471164 h 3694083"/>
              <a:gd name="connsiteX925" fmla="*/ 1793087 w 6725852"/>
              <a:gd name="connsiteY925" fmla="*/ 2415408 h 3694083"/>
              <a:gd name="connsiteX926" fmla="*/ 1848844 w 6725852"/>
              <a:gd name="connsiteY926" fmla="*/ 2404257 h 3694083"/>
              <a:gd name="connsiteX927" fmla="*/ 1848844 w 6725852"/>
              <a:gd name="connsiteY927" fmla="*/ 2370803 h 3694083"/>
              <a:gd name="connsiteX928" fmla="*/ 1848844 w 6725852"/>
              <a:gd name="connsiteY928" fmla="*/ 2281593 h 3694083"/>
              <a:gd name="connsiteX929" fmla="*/ 1793087 w 6725852"/>
              <a:gd name="connsiteY929" fmla="*/ 2315047 h 3694083"/>
              <a:gd name="connsiteX930" fmla="*/ 1703878 w 6725852"/>
              <a:gd name="connsiteY930" fmla="*/ 2270442 h 3694083"/>
              <a:gd name="connsiteX931" fmla="*/ 1681575 w 6725852"/>
              <a:gd name="connsiteY931" fmla="*/ 2203535 h 3694083"/>
              <a:gd name="connsiteX932" fmla="*/ 1670424 w 6725852"/>
              <a:gd name="connsiteY932" fmla="*/ 2192384 h 3694083"/>
              <a:gd name="connsiteX933" fmla="*/ 1614668 w 6725852"/>
              <a:gd name="connsiteY933" fmla="*/ 2181232 h 3694083"/>
              <a:gd name="connsiteX934" fmla="*/ 1558912 w 6725852"/>
              <a:gd name="connsiteY934" fmla="*/ 2147779 h 3694083"/>
              <a:gd name="connsiteX935" fmla="*/ 1492004 w 6725852"/>
              <a:gd name="connsiteY935" fmla="*/ 2158930 h 3694083"/>
              <a:gd name="connsiteX936" fmla="*/ 1347039 w 6725852"/>
              <a:gd name="connsiteY936" fmla="*/ 2058569 h 3694083"/>
              <a:gd name="connsiteX937" fmla="*/ 1347039 w 6725852"/>
              <a:gd name="connsiteY937" fmla="*/ 2025115 h 3694083"/>
              <a:gd name="connsiteX938" fmla="*/ 1157468 w 6725852"/>
              <a:gd name="connsiteY938" fmla="*/ 1813242 h 3694083"/>
              <a:gd name="connsiteX939" fmla="*/ 1291283 w 6725852"/>
              <a:gd name="connsiteY939" fmla="*/ 2002813 h 3694083"/>
              <a:gd name="connsiteX940" fmla="*/ 1257829 w 6725852"/>
              <a:gd name="connsiteY940" fmla="*/ 2002813 h 3694083"/>
              <a:gd name="connsiteX941" fmla="*/ 1168619 w 6725852"/>
              <a:gd name="connsiteY941" fmla="*/ 1913603 h 3694083"/>
              <a:gd name="connsiteX942" fmla="*/ 1179770 w 6725852"/>
              <a:gd name="connsiteY942" fmla="*/ 1880150 h 3694083"/>
              <a:gd name="connsiteX943" fmla="*/ 1146317 w 6725852"/>
              <a:gd name="connsiteY943" fmla="*/ 1846696 h 3694083"/>
              <a:gd name="connsiteX944" fmla="*/ 1090561 w 6725852"/>
              <a:gd name="connsiteY944" fmla="*/ 1779789 h 3694083"/>
              <a:gd name="connsiteX945" fmla="*/ 1001351 w 6725852"/>
              <a:gd name="connsiteY945" fmla="*/ 1668276 h 3694083"/>
              <a:gd name="connsiteX946" fmla="*/ 1023653 w 6725852"/>
              <a:gd name="connsiteY946" fmla="*/ 1645974 h 3694083"/>
              <a:gd name="connsiteX947" fmla="*/ 1023653 w 6725852"/>
              <a:gd name="connsiteY947" fmla="*/ 1612520 h 3694083"/>
              <a:gd name="connsiteX948" fmla="*/ 1012502 w 6725852"/>
              <a:gd name="connsiteY948" fmla="*/ 1501008 h 3694083"/>
              <a:gd name="connsiteX949" fmla="*/ 1001351 w 6725852"/>
              <a:gd name="connsiteY949" fmla="*/ 1467554 h 3694083"/>
              <a:gd name="connsiteX950" fmla="*/ 1023653 w 6725852"/>
              <a:gd name="connsiteY950" fmla="*/ 1434101 h 3694083"/>
              <a:gd name="connsiteX951" fmla="*/ 979048 w 6725852"/>
              <a:gd name="connsiteY951" fmla="*/ 1378345 h 3694083"/>
              <a:gd name="connsiteX952" fmla="*/ 945595 w 6725852"/>
              <a:gd name="connsiteY952" fmla="*/ 1356042 h 3694083"/>
              <a:gd name="connsiteX953" fmla="*/ 934444 w 6725852"/>
              <a:gd name="connsiteY953" fmla="*/ 1344891 h 3694083"/>
              <a:gd name="connsiteX954" fmla="*/ 923292 w 6725852"/>
              <a:gd name="connsiteY954" fmla="*/ 1333740 h 3694083"/>
              <a:gd name="connsiteX955" fmla="*/ 945595 w 6725852"/>
              <a:gd name="connsiteY955" fmla="*/ 1322589 h 3694083"/>
              <a:gd name="connsiteX956" fmla="*/ 912141 w 6725852"/>
              <a:gd name="connsiteY956" fmla="*/ 1277984 h 3694083"/>
              <a:gd name="connsiteX957" fmla="*/ 900991 w 6725852"/>
              <a:gd name="connsiteY957" fmla="*/ 1244530 h 3694083"/>
              <a:gd name="connsiteX958" fmla="*/ 900991 w 6725852"/>
              <a:gd name="connsiteY958" fmla="*/ 1222228 h 3694083"/>
              <a:gd name="connsiteX959" fmla="*/ 867536 w 6725852"/>
              <a:gd name="connsiteY959" fmla="*/ 1244530 h 3694083"/>
              <a:gd name="connsiteX960" fmla="*/ 912141 w 6725852"/>
              <a:gd name="connsiteY960" fmla="*/ 1311437 h 3694083"/>
              <a:gd name="connsiteX961" fmla="*/ 867536 w 6725852"/>
              <a:gd name="connsiteY961" fmla="*/ 1300286 h 3694083"/>
              <a:gd name="connsiteX962" fmla="*/ 845234 w 6725852"/>
              <a:gd name="connsiteY962" fmla="*/ 1233379 h 3694083"/>
              <a:gd name="connsiteX963" fmla="*/ 834083 w 6725852"/>
              <a:gd name="connsiteY963" fmla="*/ 1188774 h 3694083"/>
              <a:gd name="connsiteX964" fmla="*/ 800629 w 6725852"/>
              <a:gd name="connsiteY964" fmla="*/ 1133018 h 3694083"/>
              <a:gd name="connsiteX965" fmla="*/ 767175 w 6725852"/>
              <a:gd name="connsiteY965" fmla="*/ 1066111 h 3694083"/>
              <a:gd name="connsiteX966" fmla="*/ 722570 w 6725852"/>
              <a:gd name="connsiteY966" fmla="*/ 1043808 h 3694083"/>
              <a:gd name="connsiteX967" fmla="*/ 689117 w 6725852"/>
              <a:gd name="connsiteY967" fmla="*/ 1032657 h 3694083"/>
              <a:gd name="connsiteX968" fmla="*/ 644512 w 6725852"/>
              <a:gd name="connsiteY968" fmla="*/ 1032657 h 3694083"/>
              <a:gd name="connsiteX969" fmla="*/ 633361 w 6725852"/>
              <a:gd name="connsiteY969" fmla="*/ 1021506 h 3694083"/>
              <a:gd name="connsiteX970" fmla="*/ 577604 w 6725852"/>
              <a:gd name="connsiteY970" fmla="*/ 1032657 h 3694083"/>
              <a:gd name="connsiteX971" fmla="*/ 499546 w 6725852"/>
              <a:gd name="connsiteY971" fmla="*/ 1043808 h 3694083"/>
              <a:gd name="connsiteX972" fmla="*/ 488395 w 6725852"/>
              <a:gd name="connsiteY972" fmla="*/ 1133018 h 3694083"/>
              <a:gd name="connsiteX973" fmla="*/ 432640 w 6725852"/>
              <a:gd name="connsiteY973" fmla="*/ 1121867 h 3694083"/>
              <a:gd name="connsiteX974" fmla="*/ 365731 w 6725852"/>
              <a:gd name="connsiteY974" fmla="*/ 1199925 h 3694083"/>
              <a:gd name="connsiteX975" fmla="*/ 209614 w 6725852"/>
              <a:gd name="connsiteY975" fmla="*/ 1255681 h 3694083"/>
              <a:gd name="connsiteX976" fmla="*/ 176162 w 6725852"/>
              <a:gd name="connsiteY976" fmla="*/ 1255681 h 3694083"/>
              <a:gd name="connsiteX977" fmla="*/ 187312 w 6725852"/>
              <a:gd name="connsiteY977" fmla="*/ 1222228 h 3694083"/>
              <a:gd name="connsiteX978" fmla="*/ 231917 w 6725852"/>
              <a:gd name="connsiteY978" fmla="*/ 1211076 h 3694083"/>
              <a:gd name="connsiteX979" fmla="*/ 343429 w 6725852"/>
              <a:gd name="connsiteY979" fmla="*/ 1133018 h 3694083"/>
              <a:gd name="connsiteX980" fmla="*/ 376883 w 6725852"/>
              <a:gd name="connsiteY980" fmla="*/ 1088413 h 3694083"/>
              <a:gd name="connsiteX981" fmla="*/ 376883 w 6725852"/>
              <a:gd name="connsiteY981" fmla="*/ 1043808 h 3694083"/>
              <a:gd name="connsiteX982" fmla="*/ 309975 w 6725852"/>
              <a:gd name="connsiteY982" fmla="*/ 1054959 h 3694083"/>
              <a:gd name="connsiteX983" fmla="*/ 287674 w 6725852"/>
              <a:gd name="connsiteY983" fmla="*/ 1032657 h 3694083"/>
              <a:gd name="connsiteX984" fmla="*/ 265370 w 6725852"/>
              <a:gd name="connsiteY984" fmla="*/ 1021506 h 3694083"/>
              <a:gd name="connsiteX985" fmla="*/ 165009 w 6725852"/>
              <a:gd name="connsiteY985" fmla="*/ 1043808 h 3694083"/>
              <a:gd name="connsiteX986" fmla="*/ 187312 w 6725852"/>
              <a:gd name="connsiteY986" fmla="*/ 1010354 h 3694083"/>
              <a:gd name="connsiteX987" fmla="*/ 265370 w 6725852"/>
              <a:gd name="connsiteY987" fmla="*/ 976901 h 3694083"/>
              <a:gd name="connsiteX988" fmla="*/ 231917 w 6725852"/>
              <a:gd name="connsiteY988" fmla="*/ 954598 h 3694083"/>
              <a:gd name="connsiteX989" fmla="*/ 254219 w 6725852"/>
              <a:gd name="connsiteY989" fmla="*/ 898842 h 3694083"/>
              <a:gd name="connsiteX990" fmla="*/ 287674 w 6725852"/>
              <a:gd name="connsiteY990" fmla="*/ 876540 h 3694083"/>
              <a:gd name="connsiteX991" fmla="*/ 332278 w 6725852"/>
              <a:gd name="connsiteY991" fmla="*/ 843086 h 3694083"/>
              <a:gd name="connsiteX992" fmla="*/ 321126 w 6725852"/>
              <a:gd name="connsiteY992" fmla="*/ 831935 h 3694083"/>
              <a:gd name="connsiteX993" fmla="*/ 298824 w 6725852"/>
              <a:gd name="connsiteY993" fmla="*/ 831935 h 3694083"/>
              <a:gd name="connsiteX994" fmla="*/ 265370 w 6725852"/>
              <a:gd name="connsiteY994" fmla="*/ 854237 h 3694083"/>
              <a:gd name="connsiteX995" fmla="*/ 220765 w 6725852"/>
              <a:gd name="connsiteY995" fmla="*/ 843086 h 3694083"/>
              <a:gd name="connsiteX996" fmla="*/ 220765 w 6725852"/>
              <a:gd name="connsiteY996" fmla="*/ 831935 h 3694083"/>
              <a:gd name="connsiteX997" fmla="*/ 220765 w 6725852"/>
              <a:gd name="connsiteY997" fmla="*/ 809632 h 3694083"/>
              <a:gd name="connsiteX998" fmla="*/ 187312 w 6725852"/>
              <a:gd name="connsiteY998" fmla="*/ 765028 h 3694083"/>
              <a:gd name="connsiteX999" fmla="*/ 254219 w 6725852"/>
              <a:gd name="connsiteY999" fmla="*/ 731574 h 3694083"/>
              <a:gd name="connsiteX1000" fmla="*/ 309975 w 6725852"/>
              <a:gd name="connsiteY1000" fmla="*/ 776179 h 3694083"/>
              <a:gd name="connsiteX1001" fmla="*/ 332278 w 6725852"/>
              <a:gd name="connsiteY1001" fmla="*/ 753876 h 3694083"/>
              <a:gd name="connsiteX1002" fmla="*/ 231917 w 6725852"/>
              <a:gd name="connsiteY1002" fmla="*/ 686969 h 3694083"/>
              <a:gd name="connsiteX1003" fmla="*/ 265370 w 6725852"/>
              <a:gd name="connsiteY1003" fmla="*/ 653515 h 3694083"/>
              <a:gd name="connsiteX1004" fmla="*/ 298824 w 6725852"/>
              <a:gd name="connsiteY1004" fmla="*/ 620062 h 3694083"/>
              <a:gd name="connsiteX1005" fmla="*/ 410336 w 6725852"/>
              <a:gd name="connsiteY1005" fmla="*/ 564306 h 3694083"/>
              <a:gd name="connsiteX1006" fmla="*/ 521848 w 6725852"/>
              <a:gd name="connsiteY1006" fmla="*/ 620062 h 3694083"/>
              <a:gd name="connsiteX1007" fmla="*/ 533000 w 6725852"/>
              <a:gd name="connsiteY1007" fmla="*/ 597759 h 3694083"/>
              <a:gd name="connsiteX1008" fmla="*/ 599907 w 6725852"/>
              <a:gd name="connsiteY1008" fmla="*/ 620062 h 3694083"/>
              <a:gd name="connsiteX1009" fmla="*/ 666814 w 6725852"/>
              <a:gd name="connsiteY1009" fmla="*/ 620062 h 3694083"/>
              <a:gd name="connsiteX1010" fmla="*/ 778326 w 6725852"/>
              <a:gd name="connsiteY1010" fmla="*/ 631213 h 3694083"/>
              <a:gd name="connsiteX1011" fmla="*/ 923292 w 6725852"/>
              <a:gd name="connsiteY1011" fmla="*/ 608911 h 3694083"/>
              <a:gd name="connsiteX1012" fmla="*/ 934444 w 6725852"/>
              <a:gd name="connsiteY1012" fmla="*/ 597759 h 3694083"/>
              <a:gd name="connsiteX1013" fmla="*/ 979048 w 6725852"/>
              <a:gd name="connsiteY1013" fmla="*/ 631213 h 3694083"/>
              <a:gd name="connsiteX1014" fmla="*/ 1012502 w 6725852"/>
              <a:gd name="connsiteY1014" fmla="*/ 608911 h 3694083"/>
              <a:gd name="connsiteX1015" fmla="*/ 1045956 w 6725852"/>
              <a:gd name="connsiteY1015" fmla="*/ 642364 h 3694083"/>
              <a:gd name="connsiteX1016" fmla="*/ 1090561 w 6725852"/>
              <a:gd name="connsiteY1016" fmla="*/ 631213 h 3694083"/>
              <a:gd name="connsiteX1017" fmla="*/ 1124014 w 6725852"/>
              <a:gd name="connsiteY1017" fmla="*/ 642364 h 3694083"/>
              <a:gd name="connsiteX1018" fmla="*/ 1124014 w 6725852"/>
              <a:gd name="connsiteY1018" fmla="*/ 553154 h 3694083"/>
              <a:gd name="connsiteX1019" fmla="*/ 1045956 w 6725852"/>
              <a:gd name="connsiteY1019" fmla="*/ 597759 h 3694083"/>
              <a:gd name="connsiteX1020" fmla="*/ 967897 w 6725852"/>
              <a:gd name="connsiteY1020" fmla="*/ 564306 h 3694083"/>
              <a:gd name="connsiteX1021" fmla="*/ 1001351 w 6725852"/>
              <a:gd name="connsiteY1021" fmla="*/ 475096 h 3694083"/>
              <a:gd name="connsiteX1022" fmla="*/ 1001351 w 6725852"/>
              <a:gd name="connsiteY1022" fmla="*/ 452793 h 3694083"/>
              <a:gd name="connsiteX1023" fmla="*/ 1045956 w 6725852"/>
              <a:gd name="connsiteY1023" fmla="*/ 430491 h 3694083"/>
              <a:gd name="connsiteX1024" fmla="*/ 1168619 w 6725852"/>
              <a:gd name="connsiteY1024" fmla="*/ 475096 h 3694083"/>
              <a:gd name="connsiteX1025" fmla="*/ 1202073 w 6725852"/>
              <a:gd name="connsiteY1025" fmla="*/ 508550 h 3694083"/>
              <a:gd name="connsiteX1026" fmla="*/ 1224375 w 6725852"/>
              <a:gd name="connsiteY1026" fmla="*/ 519701 h 3694083"/>
              <a:gd name="connsiteX1027" fmla="*/ 1268980 w 6725852"/>
              <a:gd name="connsiteY1027" fmla="*/ 508550 h 3694083"/>
              <a:gd name="connsiteX1028" fmla="*/ 1313585 w 6725852"/>
              <a:gd name="connsiteY1028" fmla="*/ 497398 h 3694083"/>
              <a:gd name="connsiteX1029" fmla="*/ 1335888 w 6725852"/>
              <a:gd name="connsiteY1029" fmla="*/ 486247 h 3694083"/>
              <a:gd name="connsiteX1030" fmla="*/ 1402795 w 6725852"/>
              <a:gd name="connsiteY1030" fmla="*/ 497398 h 3694083"/>
              <a:gd name="connsiteX1031" fmla="*/ 1369341 w 6725852"/>
              <a:gd name="connsiteY1031" fmla="*/ 553154 h 3694083"/>
              <a:gd name="connsiteX1032" fmla="*/ 1413946 w 6725852"/>
              <a:gd name="connsiteY1032" fmla="*/ 597759 h 3694083"/>
              <a:gd name="connsiteX1033" fmla="*/ 1436248 w 6725852"/>
              <a:gd name="connsiteY1033" fmla="*/ 620062 h 3694083"/>
              <a:gd name="connsiteX1034" fmla="*/ 1469702 w 6725852"/>
              <a:gd name="connsiteY1034" fmla="*/ 620062 h 3694083"/>
              <a:gd name="connsiteX1035" fmla="*/ 1469702 w 6725852"/>
              <a:gd name="connsiteY1035" fmla="*/ 586608 h 3694083"/>
              <a:gd name="connsiteX1036" fmla="*/ 1413946 w 6725852"/>
              <a:gd name="connsiteY1036" fmla="*/ 553154 h 3694083"/>
              <a:gd name="connsiteX1037" fmla="*/ 1413946 w 6725852"/>
              <a:gd name="connsiteY1037" fmla="*/ 519701 h 3694083"/>
              <a:gd name="connsiteX1038" fmla="*/ 1447401 w 6725852"/>
              <a:gd name="connsiteY1038" fmla="*/ 497398 h 3694083"/>
              <a:gd name="connsiteX1039" fmla="*/ 1458551 w 6725852"/>
              <a:gd name="connsiteY1039" fmla="*/ 475096 h 3694083"/>
              <a:gd name="connsiteX1040" fmla="*/ 1480853 w 6725852"/>
              <a:gd name="connsiteY1040" fmla="*/ 475096 h 3694083"/>
              <a:gd name="connsiteX1041" fmla="*/ 1492004 w 6725852"/>
              <a:gd name="connsiteY1041" fmla="*/ 475096 h 3694083"/>
              <a:gd name="connsiteX1042" fmla="*/ 1514307 w 6725852"/>
              <a:gd name="connsiteY1042" fmla="*/ 486247 h 3694083"/>
              <a:gd name="connsiteX1043" fmla="*/ 1536609 w 6725852"/>
              <a:gd name="connsiteY1043" fmla="*/ 486247 h 3694083"/>
              <a:gd name="connsiteX1044" fmla="*/ 1492004 w 6725852"/>
              <a:gd name="connsiteY1044" fmla="*/ 441642 h 3694083"/>
              <a:gd name="connsiteX1045" fmla="*/ 1469702 w 6725852"/>
              <a:gd name="connsiteY1045" fmla="*/ 430491 h 3694083"/>
              <a:gd name="connsiteX1046" fmla="*/ 1380492 w 6725852"/>
              <a:gd name="connsiteY1046" fmla="*/ 419340 h 3694083"/>
              <a:gd name="connsiteX1047" fmla="*/ 1324736 w 6725852"/>
              <a:gd name="connsiteY1047" fmla="*/ 441642 h 3694083"/>
              <a:gd name="connsiteX1048" fmla="*/ 1302434 w 6725852"/>
              <a:gd name="connsiteY1048" fmla="*/ 452793 h 3694083"/>
              <a:gd name="connsiteX1049" fmla="*/ 1246678 w 6725852"/>
              <a:gd name="connsiteY1049" fmla="*/ 463945 h 3694083"/>
              <a:gd name="connsiteX1050" fmla="*/ 1190922 w 6725852"/>
              <a:gd name="connsiteY1050" fmla="*/ 463945 h 3694083"/>
              <a:gd name="connsiteX1051" fmla="*/ 1157468 w 6725852"/>
              <a:gd name="connsiteY1051" fmla="*/ 463945 h 3694083"/>
              <a:gd name="connsiteX1052" fmla="*/ 1124014 w 6725852"/>
              <a:gd name="connsiteY1052" fmla="*/ 430491 h 3694083"/>
              <a:gd name="connsiteX1053" fmla="*/ 1101712 w 6725852"/>
              <a:gd name="connsiteY1053" fmla="*/ 430491 h 3694083"/>
              <a:gd name="connsiteX1054" fmla="*/ 1068258 w 6725852"/>
              <a:gd name="connsiteY1054" fmla="*/ 408189 h 3694083"/>
              <a:gd name="connsiteX1055" fmla="*/ 1034804 w 6725852"/>
              <a:gd name="connsiteY1055" fmla="*/ 430491 h 3694083"/>
              <a:gd name="connsiteX1056" fmla="*/ 1001351 w 6725852"/>
              <a:gd name="connsiteY1056" fmla="*/ 397037 h 3694083"/>
              <a:gd name="connsiteX1057" fmla="*/ 1034804 w 6725852"/>
              <a:gd name="connsiteY1057" fmla="*/ 374735 h 3694083"/>
              <a:gd name="connsiteX1058" fmla="*/ 1202073 w 6725852"/>
              <a:gd name="connsiteY1058" fmla="*/ 307828 h 3694083"/>
              <a:gd name="connsiteX1059" fmla="*/ 1257829 w 6725852"/>
              <a:gd name="connsiteY1059" fmla="*/ 296676 h 3694083"/>
              <a:gd name="connsiteX1060" fmla="*/ 1246678 w 6725852"/>
              <a:gd name="connsiteY1060" fmla="*/ 352432 h 3694083"/>
              <a:gd name="connsiteX1061" fmla="*/ 1324736 w 6725852"/>
              <a:gd name="connsiteY1061" fmla="*/ 363584 h 3694083"/>
              <a:gd name="connsiteX1062" fmla="*/ 1358190 w 6725852"/>
              <a:gd name="connsiteY1062" fmla="*/ 363584 h 3694083"/>
              <a:gd name="connsiteX1063" fmla="*/ 1358190 w 6725852"/>
              <a:gd name="connsiteY1063" fmla="*/ 330130 h 3694083"/>
              <a:gd name="connsiteX1064" fmla="*/ 1391644 w 6725852"/>
              <a:gd name="connsiteY1064" fmla="*/ 352432 h 3694083"/>
              <a:gd name="connsiteX1065" fmla="*/ 1347039 w 6725852"/>
              <a:gd name="connsiteY1065" fmla="*/ 285525 h 3694083"/>
              <a:gd name="connsiteX1066" fmla="*/ 1347039 w 6725852"/>
              <a:gd name="connsiteY1066" fmla="*/ 263223 h 3694083"/>
              <a:gd name="connsiteX1067" fmla="*/ 1369341 w 6725852"/>
              <a:gd name="connsiteY1067" fmla="*/ 263223 h 3694083"/>
              <a:gd name="connsiteX1068" fmla="*/ 1447401 w 6725852"/>
              <a:gd name="connsiteY1068" fmla="*/ 296676 h 3694083"/>
              <a:gd name="connsiteX1069" fmla="*/ 1458551 w 6725852"/>
              <a:gd name="connsiteY1069" fmla="*/ 263223 h 3694083"/>
              <a:gd name="connsiteX1070" fmla="*/ 1458551 w 6725852"/>
              <a:gd name="connsiteY1070" fmla="*/ 229769 h 3694083"/>
              <a:gd name="connsiteX1071" fmla="*/ 1503156 w 6725852"/>
              <a:gd name="connsiteY1071" fmla="*/ 218618 h 3694083"/>
              <a:gd name="connsiteX1072" fmla="*/ 1514307 w 6725852"/>
              <a:gd name="connsiteY1072" fmla="*/ 218618 h 3694083"/>
              <a:gd name="connsiteX1073" fmla="*/ 1558912 w 6725852"/>
              <a:gd name="connsiteY1073" fmla="*/ 174013 h 3694083"/>
              <a:gd name="connsiteX1074" fmla="*/ 1636970 w 6725852"/>
              <a:gd name="connsiteY1074" fmla="*/ 129408 h 3694083"/>
              <a:gd name="connsiteX1075" fmla="*/ 1703878 w 6725852"/>
              <a:gd name="connsiteY1075" fmla="*/ 95954 h 3694083"/>
              <a:gd name="connsiteX1076" fmla="*/ 1837692 w 6725852"/>
              <a:gd name="connsiteY1076" fmla="*/ 62501 h 3694083"/>
              <a:gd name="connsiteX1077" fmla="*/ 2671236 w 6725852"/>
              <a:gd name="connsiteY1077" fmla="*/ 0 h 3694083"/>
              <a:gd name="connsiteX1078" fmla="*/ 2715228 w 6725852"/>
              <a:gd name="connsiteY1078" fmla="*/ 12569 h 3694083"/>
              <a:gd name="connsiteX1079" fmla="*/ 2759220 w 6725852"/>
              <a:gd name="connsiteY1079" fmla="*/ 12569 h 3694083"/>
              <a:gd name="connsiteX1080" fmla="*/ 2809496 w 6725852"/>
              <a:gd name="connsiteY1080" fmla="*/ 34565 h 3694083"/>
              <a:gd name="connsiteX1081" fmla="*/ 2831492 w 6725852"/>
              <a:gd name="connsiteY1081" fmla="*/ 53419 h 3694083"/>
              <a:gd name="connsiteX1082" fmla="*/ 2866057 w 6725852"/>
              <a:gd name="connsiteY1082" fmla="*/ 62846 h 3694083"/>
              <a:gd name="connsiteX1083" fmla="*/ 2878626 w 6725852"/>
              <a:gd name="connsiteY1083" fmla="*/ 91126 h 3694083"/>
              <a:gd name="connsiteX1084" fmla="*/ 2866057 w 6725852"/>
              <a:gd name="connsiteY1084" fmla="*/ 119406 h 3694083"/>
              <a:gd name="connsiteX1085" fmla="*/ 2853488 w 6725852"/>
              <a:gd name="connsiteY1085" fmla="*/ 163398 h 3694083"/>
              <a:gd name="connsiteX1086" fmla="*/ 2903764 w 6725852"/>
              <a:gd name="connsiteY1086" fmla="*/ 135118 h 3694083"/>
              <a:gd name="connsiteX1087" fmla="*/ 2957183 w 6725852"/>
              <a:gd name="connsiteY1087" fmla="*/ 116264 h 3694083"/>
              <a:gd name="connsiteX1088" fmla="*/ 3007459 w 6725852"/>
              <a:gd name="connsiteY1088" fmla="*/ 113122 h 3694083"/>
              <a:gd name="connsiteX1089" fmla="*/ 3045166 w 6725852"/>
              <a:gd name="connsiteY1089" fmla="*/ 141402 h 3694083"/>
              <a:gd name="connsiteX1090" fmla="*/ 3073447 w 6725852"/>
              <a:gd name="connsiteY1090" fmla="*/ 157114 h 3694083"/>
              <a:gd name="connsiteX1091" fmla="*/ 2988605 w 6725852"/>
              <a:gd name="connsiteY1091" fmla="*/ 210532 h 3694083"/>
              <a:gd name="connsiteX1092" fmla="*/ 2960325 w 6725852"/>
              <a:gd name="connsiteY1092" fmla="*/ 232528 h 3694083"/>
              <a:gd name="connsiteX1093" fmla="*/ 2932045 w 6725852"/>
              <a:gd name="connsiteY1093" fmla="*/ 257666 h 3694083"/>
              <a:gd name="connsiteX1094" fmla="*/ 2910049 w 6725852"/>
              <a:gd name="connsiteY1094" fmla="*/ 248239 h 3694083"/>
              <a:gd name="connsiteX1095" fmla="*/ 2928902 w 6725852"/>
              <a:gd name="connsiteY1095" fmla="*/ 285947 h 3694083"/>
              <a:gd name="connsiteX1096" fmla="*/ 2906906 w 6725852"/>
              <a:gd name="connsiteY1096" fmla="*/ 295373 h 3694083"/>
              <a:gd name="connsiteX1097" fmla="*/ 2897480 w 6725852"/>
              <a:gd name="connsiteY1097" fmla="*/ 295373 h 3694083"/>
              <a:gd name="connsiteX1098" fmla="*/ 2881768 w 6725852"/>
              <a:gd name="connsiteY1098" fmla="*/ 314227 h 3694083"/>
              <a:gd name="connsiteX1099" fmla="*/ 2906906 w 6725852"/>
              <a:gd name="connsiteY1099" fmla="*/ 317369 h 3694083"/>
              <a:gd name="connsiteX1100" fmla="*/ 2916333 w 6725852"/>
              <a:gd name="connsiteY1100" fmla="*/ 333081 h 3694083"/>
              <a:gd name="connsiteX1101" fmla="*/ 2935187 w 6725852"/>
              <a:gd name="connsiteY1101" fmla="*/ 348792 h 3694083"/>
              <a:gd name="connsiteX1102" fmla="*/ 2950898 w 6725852"/>
              <a:gd name="connsiteY1102" fmla="*/ 326796 h 3694083"/>
              <a:gd name="connsiteX1103" fmla="*/ 2972894 w 6725852"/>
              <a:gd name="connsiteY1103" fmla="*/ 333081 h 3694083"/>
              <a:gd name="connsiteX1104" fmla="*/ 2928902 w 6725852"/>
              <a:gd name="connsiteY1104" fmla="*/ 395926 h 3694083"/>
              <a:gd name="connsiteX1105" fmla="*/ 2960325 w 6725852"/>
              <a:gd name="connsiteY1105" fmla="*/ 417922 h 3694083"/>
              <a:gd name="connsiteX1106" fmla="*/ 2960325 w 6725852"/>
              <a:gd name="connsiteY1106" fmla="*/ 446202 h 3694083"/>
              <a:gd name="connsiteX1107" fmla="*/ 2922618 w 6725852"/>
              <a:gd name="connsiteY1107" fmla="*/ 443060 h 3694083"/>
              <a:gd name="connsiteX1108" fmla="*/ 2922618 w 6725852"/>
              <a:gd name="connsiteY1108" fmla="*/ 458771 h 3694083"/>
              <a:gd name="connsiteX1109" fmla="*/ 2913191 w 6725852"/>
              <a:gd name="connsiteY1109" fmla="*/ 468198 h 3694083"/>
              <a:gd name="connsiteX1110" fmla="*/ 2891195 w 6725852"/>
              <a:gd name="connsiteY1110" fmla="*/ 471340 h 3694083"/>
              <a:gd name="connsiteX1111" fmla="*/ 2906906 w 6725852"/>
              <a:gd name="connsiteY1111" fmla="*/ 487052 h 3694083"/>
              <a:gd name="connsiteX1112" fmla="*/ 2906906 w 6725852"/>
              <a:gd name="connsiteY1112" fmla="*/ 499621 h 3694083"/>
              <a:gd name="connsiteX1113" fmla="*/ 2894337 w 6725852"/>
              <a:gd name="connsiteY1113" fmla="*/ 509048 h 3694083"/>
              <a:gd name="connsiteX1114" fmla="*/ 2866057 w 6725852"/>
              <a:gd name="connsiteY1114" fmla="*/ 512190 h 3694083"/>
              <a:gd name="connsiteX1115" fmla="*/ 2894337 w 6725852"/>
              <a:gd name="connsiteY1115" fmla="*/ 527901 h 3694083"/>
              <a:gd name="connsiteX1116" fmla="*/ 2878626 w 6725852"/>
              <a:gd name="connsiteY1116" fmla="*/ 546755 h 3694083"/>
              <a:gd name="connsiteX1117" fmla="*/ 2856630 w 6725852"/>
              <a:gd name="connsiteY1117" fmla="*/ 546755 h 3694083"/>
              <a:gd name="connsiteX1118" fmla="*/ 2900622 w 6725852"/>
              <a:gd name="connsiteY1118" fmla="*/ 587604 h 3694083"/>
              <a:gd name="connsiteX1119" fmla="*/ 2900622 w 6725852"/>
              <a:gd name="connsiteY1119" fmla="*/ 603316 h 3694083"/>
              <a:gd name="connsiteX1120" fmla="*/ 2875484 w 6725852"/>
              <a:gd name="connsiteY1120" fmla="*/ 606458 h 3694083"/>
              <a:gd name="connsiteX1121" fmla="*/ 2859772 w 6725852"/>
              <a:gd name="connsiteY1121" fmla="*/ 634738 h 3694083"/>
              <a:gd name="connsiteX1122" fmla="*/ 2834634 w 6725852"/>
              <a:gd name="connsiteY1122" fmla="*/ 659877 h 3694083"/>
              <a:gd name="connsiteX1123" fmla="*/ 2800069 w 6725852"/>
              <a:gd name="connsiteY1123" fmla="*/ 675588 h 3694083"/>
              <a:gd name="connsiteX1124" fmla="*/ 2765504 w 6725852"/>
              <a:gd name="connsiteY1124" fmla="*/ 675588 h 3694083"/>
              <a:gd name="connsiteX1125" fmla="*/ 2756078 w 6725852"/>
              <a:gd name="connsiteY1125" fmla="*/ 691299 h 3694083"/>
              <a:gd name="connsiteX1126" fmla="*/ 2721513 w 6725852"/>
              <a:gd name="connsiteY1126" fmla="*/ 681872 h 3694083"/>
              <a:gd name="connsiteX1127" fmla="*/ 2699517 w 6725852"/>
              <a:gd name="connsiteY1127" fmla="*/ 685015 h 3694083"/>
              <a:gd name="connsiteX1128" fmla="*/ 2668094 w 6725852"/>
              <a:gd name="connsiteY1128" fmla="*/ 719580 h 3694083"/>
              <a:gd name="connsiteX1129" fmla="*/ 2642956 w 6725852"/>
              <a:gd name="connsiteY1129" fmla="*/ 754145 h 3694083"/>
              <a:gd name="connsiteX1130" fmla="*/ 2608391 w 6725852"/>
              <a:gd name="connsiteY1130" fmla="*/ 776140 h 3694083"/>
              <a:gd name="connsiteX1131" fmla="*/ 2583253 w 6725852"/>
              <a:gd name="connsiteY1131" fmla="*/ 763571 h 3694083"/>
              <a:gd name="connsiteX1132" fmla="*/ 2570684 w 6725852"/>
              <a:gd name="connsiteY1132" fmla="*/ 776140 h 3694083"/>
              <a:gd name="connsiteX1133" fmla="*/ 2561257 w 6725852"/>
              <a:gd name="connsiteY1133" fmla="*/ 791852 h 3694083"/>
              <a:gd name="connsiteX1134" fmla="*/ 2539261 w 6725852"/>
              <a:gd name="connsiteY1134" fmla="*/ 798136 h 3694083"/>
              <a:gd name="connsiteX1135" fmla="*/ 2532977 w 6725852"/>
              <a:gd name="connsiteY1135" fmla="*/ 848413 h 3694083"/>
              <a:gd name="connsiteX1136" fmla="*/ 2536119 w 6725852"/>
              <a:gd name="connsiteY1136" fmla="*/ 857839 h 3694083"/>
              <a:gd name="connsiteX1137" fmla="*/ 2507838 w 6725852"/>
              <a:gd name="connsiteY1137" fmla="*/ 917543 h 3694083"/>
              <a:gd name="connsiteX1138" fmla="*/ 2517265 w 6725852"/>
              <a:gd name="connsiteY1138" fmla="*/ 955250 h 3694083"/>
              <a:gd name="connsiteX1139" fmla="*/ 2492127 w 6725852"/>
              <a:gd name="connsiteY1139" fmla="*/ 974103 h 3694083"/>
              <a:gd name="connsiteX1140" fmla="*/ 2448135 w 6725852"/>
              <a:gd name="connsiteY1140" fmla="*/ 1018095 h 3694083"/>
              <a:gd name="connsiteX1141" fmla="*/ 2419855 w 6725852"/>
              <a:gd name="connsiteY1141" fmla="*/ 974103 h 3694083"/>
              <a:gd name="connsiteX1142" fmla="*/ 2401001 w 6725852"/>
              <a:gd name="connsiteY1142" fmla="*/ 986672 h 3694083"/>
              <a:gd name="connsiteX1143" fmla="*/ 2357010 w 6725852"/>
              <a:gd name="connsiteY1143" fmla="*/ 942681 h 3694083"/>
              <a:gd name="connsiteX1144" fmla="*/ 2331871 w 6725852"/>
              <a:gd name="connsiteY1144" fmla="*/ 914400 h 3694083"/>
              <a:gd name="connsiteX1145" fmla="*/ 2341298 w 6725852"/>
              <a:gd name="connsiteY1145" fmla="*/ 901831 h 3694083"/>
              <a:gd name="connsiteX1146" fmla="*/ 2316160 w 6725852"/>
              <a:gd name="connsiteY1146" fmla="*/ 867266 h 3694083"/>
              <a:gd name="connsiteX1147" fmla="*/ 2353867 w 6725852"/>
              <a:gd name="connsiteY1147" fmla="*/ 826417 h 3694083"/>
              <a:gd name="connsiteX1148" fmla="*/ 2325587 w 6725852"/>
              <a:gd name="connsiteY1148" fmla="*/ 820132 h 3694083"/>
              <a:gd name="connsiteX1149" fmla="*/ 2294164 w 6725852"/>
              <a:gd name="connsiteY1149" fmla="*/ 798136 h 3694083"/>
              <a:gd name="connsiteX1150" fmla="*/ 2300449 w 6725852"/>
              <a:gd name="connsiteY1150" fmla="*/ 785567 h 3694083"/>
              <a:gd name="connsiteX1151" fmla="*/ 2297306 w 6725852"/>
              <a:gd name="connsiteY1151" fmla="*/ 763571 h 3694083"/>
              <a:gd name="connsiteX1152" fmla="*/ 2275311 w 6725852"/>
              <a:gd name="connsiteY1152" fmla="*/ 754145 h 3694083"/>
              <a:gd name="connsiteX1153" fmla="*/ 2287880 w 6725852"/>
              <a:gd name="connsiteY1153" fmla="*/ 735291 h 3694083"/>
              <a:gd name="connsiteX1154" fmla="*/ 2256457 w 6725852"/>
              <a:gd name="connsiteY1154" fmla="*/ 716437 h 3694083"/>
              <a:gd name="connsiteX1155" fmla="*/ 2303591 w 6725852"/>
              <a:gd name="connsiteY1155" fmla="*/ 685015 h 3694083"/>
              <a:gd name="connsiteX1156" fmla="*/ 2328729 w 6725852"/>
              <a:gd name="connsiteY1156" fmla="*/ 650450 h 3694083"/>
              <a:gd name="connsiteX1157" fmla="*/ 2297306 w 6725852"/>
              <a:gd name="connsiteY1157" fmla="*/ 656734 h 3694083"/>
              <a:gd name="connsiteX1158" fmla="*/ 2250172 w 6725852"/>
              <a:gd name="connsiteY1158" fmla="*/ 634738 h 3694083"/>
              <a:gd name="connsiteX1159" fmla="*/ 2269026 w 6725852"/>
              <a:gd name="connsiteY1159" fmla="*/ 593889 h 3694083"/>
              <a:gd name="connsiteX1160" fmla="*/ 2313018 w 6725852"/>
              <a:gd name="connsiteY1160" fmla="*/ 590747 h 3694083"/>
              <a:gd name="connsiteX1161" fmla="*/ 2300449 w 6725852"/>
              <a:gd name="connsiteY1161" fmla="*/ 571893 h 3694083"/>
              <a:gd name="connsiteX1162" fmla="*/ 2256457 w 6725852"/>
              <a:gd name="connsiteY1162" fmla="*/ 575035 h 3694083"/>
              <a:gd name="connsiteX1163" fmla="*/ 2247030 w 6725852"/>
              <a:gd name="connsiteY1163" fmla="*/ 571893 h 3694083"/>
              <a:gd name="connsiteX1164" fmla="*/ 2247030 w 6725852"/>
              <a:gd name="connsiteY1164" fmla="*/ 540470 h 3694083"/>
              <a:gd name="connsiteX1165" fmla="*/ 2247030 w 6725852"/>
              <a:gd name="connsiteY1165" fmla="*/ 505905 h 3694083"/>
              <a:gd name="connsiteX1166" fmla="*/ 2231319 w 6725852"/>
              <a:gd name="connsiteY1166" fmla="*/ 474483 h 3694083"/>
              <a:gd name="connsiteX1167" fmla="*/ 2206181 w 6725852"/>
              <a:gd name="connsiteY1167" fmla="*/ 421064 h 3694083"/>
              <a:gd name="connsiteX1168" fmla="*/ 2171616 w 6725852"/>
              <a:gd name="connsiteY1168" fmla="*/ 408495 h 3694083"/>
              <a:gd name="connsiteX1169" fmla="*/ 2146478 w 6725852"/>
              <a:gd name="connsiteY1169" fmla="*/ 402211 h 3694083"/>
              <a:gd name="connsiteX1170" fmla="*/ 2115055 w 6725852"/>
              <a:gd name="connsiteY1170" fmla="*/ 395926 h 3694083"/>
              <a:gd name="connsiteX1171" fmla="*/ 2071063 w 6725852"/>
              <a:gd name="connsiteY1171" fmla="*/ 395926 h 3694083"/>
              <a:gd name="connsiteX1172" fmla="*/ 2045925 w 6725852"/>
              <a:gd name="connsiteY1172" fmla="*/ 414780 h 3694083"/>
              <a:gd name="connsiteX1173" fmla="*/ 2017645 w 6725852"/>
              <a:gd name="connsiteY1173" fmla="*/ 402211 h 3694083"/>
              <a:gd name="connsiteX1174" fmla="*/ 1992506 w 6725852"/>
              <a:gd name="connsiteY1174" fmla="*/ 395926 h 3694083"/>
              <a:gd name="connsiteX1175" fmla="*/ 1989364 w 6725852"/>
              <a:gd name="connsiteY1175" fmla="*/ 383357 h 3694083"/>
              <a:gd name="connsiteX1176" fmla="*/ 2008218 w 6725852"/>
              <a:gd name="connsiteY1176" fmla="*/ 373930 h 3694083"/>
              <a:gd name="connsiteX1177" fmla="*/ 1979937 w 6725852"/>
              <a:gd name="connsiteY1177" fmla="*/ 370788 h 3694083"/>
              <a:gd name="connsiteX1178" fmla="*/ 1954799 w 6725852"/>
              <a:gd name="connsiteY1178" fmla="*/ 358219 h 3694083"/>
              <a:gd name="connsiteX1179" fmla="*/ 1973653 w 6725852"/>
              <a:gd name="connsiteY1179" fmla="*/ 345650 h 3694083"/>
              <a:gd name="connsiteX1180" fmla="*/ 2042783 w 6725852"/>
              <a:gd name="connsiteY1180" fmla="*/ 351934 h 3694083"/>
              <a:gd name="connsiteX1181" fmla="*/ 1929661 w 6725852"/>
              <a:gd name="connsiteY1181" fmla="*/ 329938 h 3694083"/>
              <a:gd name="connsiteX1182" fmla="*/ 1929661 w 6725852"/>
              <a:gd name="connsiteY1182" fmla="*/ 304800 h 3694083"/>
              <a:gd name="connsiteX1183" fmla="*/ 1945372 w 6725852"/>
              <a:gd name="connsiteY1183" fmla="*/ 289089 h 3694083"/>
              <a:gd name="connsiteX1184" fmla="*/ 1976795 w 6725852"/>
              <a:gd name="connsiteY1184" fmla="*/ 289089 h 3694083"/>
              <a:gd name="connsiteX1185" fmla="*/ 2008218 w 6725852"/>
              <a:gd name="connsiteY1185" fmla="*/ 263951 h 3694083"/>
              <a:gd name="connsiteX1186" fmla="*/ 2061636 w 6725852"/>
              <a:gd name="connsiteY1186" fmla="*/ 267093 h 3694083"/>
              <a:gd name="connsiteX1187" fmla="*/ 2064779 w 6725852"/>
              <a:gd name="connsiteY1187" fmla="*/ 248239 h 3694083"/>
              <a:gd name="connsiteX1188" fmla="*/ 2039640 w 6725852"/>
              <a:gd name="connsiteY1188" fmla="*/ 235670 h 3694083"/>
              <a:gd name="connsiteX1189" fmla="*/ 2014502 w 6725852"/>
              <a:gd name="connsiteY1189" fmla="*/ 226244 h 3694083"/>
              <a:gd name="connsiteX1190" fmla="*/ 2121339 w 6725852"/>
              <a:gd name="connsiteY1190" fmla="*/ 163398 h 3694083"/>
              <a:gd name="connsiteX1191" fmla="*/ 2140193 w 6725852"/>
              <a:gd name="connsiteY1191" fmla="*/ 169683 h 3694083"/>
              <a:gd name="connsiteX1192" fmla="*/ 2133909 w 6725852"/>
              <a:gd name="connsiteY1192" fmla="*/ 150829 h 3694083"/>
              <a:gd name="connsiteX1193" fmla="*/ 2168473 w 6725852"/>
              <a:gd name="connsiteY1193" fmla="*/ 122549 h 3694083"/>
              <a:gd name="connsiteX1194" fmla="*/ 2203038 w 6725852"/>
              <a:gd name="connsiteY1194" fmla="*/ 157114 h 3694083"/>
              <a:gd name="connsiteX1195" fmla="*/ 2177900 w 6725852"/>
              <a:gd name="connsiteY1195" fmla="*/ 113122 h 3694083"/>
              <a:gd name="connsiteX1196" fmla="*/ 2221892 w 6725852"/>
              <a:gd name="connsiteY1196" fmla="*/ 113122 h 3694083"/>
              <a:gd name="connsiteX1197" fmla="*/ 2253315 w 6725852"/>
              <a:gd name="connsiteY1197" fmla="*/ 100553 h 3694083"/>
              <a:gd name="connsiteX1198" fmla="*/ 2294164 w 6725852"/>
              <a:gd name="connsiteY1198" fmla="*/ 100553 h 3694083"/>
              <a:gd name="connsiteX1199" fmla="*/ 2341298 w 6725852"/>
              <a:gd name="connsiteY1199" fmla="*/ 135118 h 3694083"/>
              <a:gd name="connsiteX1200" fmla="*/ 2319302 w 6725852"/>
              <a:gd name="connsiteY1200" fmla="*/ 91126 h 3694083"/>
              <a:gd name="connsiteX1201" fmla="*/ 2353867 w 6725852"/>
              <a:gd name="connsiteY1201" fmla="*/ 78557 h 3694083"/>
              <a:gd name="connsiteX1202" fmla="*/ 2444993 w 6725852"/>
              <a:gd name="connsiteY1202" fmla="*/ 131976 h 3694083"/>
              <a:gd name="connsiteX1203" fmla="*/ 2357010 w 6725852"/>
              <a:gd name="connsiteY1203" fmla="*/ 65988 h 3694083"/>
              <a:gd name="connsiteX1204" fmla="*/ 2438709 w 6725852"/>
              <a:gd name="connsiteY1204" fmla="*/ 40850 h 3694083"/>
              <a:gd name="connsiteX1205" fmla="*/ 2479558 w 6725852"/>
              <a:gd name="connsiteY1205" fmla="*/ 28281 h 3694083"/>
              <a:gd name="connsiteX1206" fmla="*/ 2501554 w 6725852"/>
              <a:gd name="connsiteY1206" fmla="*/ 40850 h 3694083"/>
              <a:gd name="connsiteX1207" fmla="*/ 2589537 w 6725852"/>
              <a:gd name="connsiteY1207" fmla="*/ 6285 h 3694083"/>
              <a:gd name="connsiteX1208" fmla="*/ 2605249 w 6725852"/>
              <a:gd name="connsiteY1208" fmla="*/ 3143 h 369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Lst>
            <a:rect l="l" t="t" r="r" b="b"/>
            <a:pathLst>
              <a:path w="6725852" h="3694083">
                <a:moveTo>
                  <a:pt x="6408679" y="3272405"/>
                </a:moveTo>
                <a:lnTo>
                  <a:pt x="6460633" y="3313968"/>
                </a:lnTo>
                <a:lnTo>
                  <a:pt x="6419069" y="3360727"/>
                </a:lnTo>
                <a:lnTo>
                  <a:pt x="6377506" y="3438659"/>
                </a:lnTo>
                <a:lnTo>
                  <a:pt x="6289183" y="3417877"/>
                </a:lnTo>
                <a:lnTo>
                  <a:pt x="6304769" y="3397096"/>
                </a:lnTo>
                <a:lnTo>
                  <a:pt x="6382701" y="3324359"/>
                </a:lnTo>
                <a:close/>
                <a:moveTo>
                  <a:pt x="5956674" y="3256818"/>
                </a:moveTo>
                <a:lnTo>
                  <a:pt x="5993042" y="3256818"/>
                </a:lnTo>
                <a:lnTo>
                  <a:pt x="5993042" y="3334750"/>
                </a:lnTo>
                <a:lnTo>
                  <a:pt x="5935892" y="3376314"/>
                </a:lnTo>
                <a:lnTo>
                  <a:pt x="5899524" y="3272405"/>
                </a:lnTo>
                <a:lnTo>
                  <a:pt x="5951479" y="3298382"/>
                </a:lnTo>
                <a:close/>
                <a:moveTo>
                  <a:pt x="6419069" y="3126932"/>
                </a:moveTo>
                <a:lnTo>
                  <a:pt x="6486610" y="3194473"/>
                </a:lnTo>
                <a:lnTo>
                  <a:pt x="6522979" y="3178886"/>
                </a:lnTo>
                <a:lnTo>
                  <a:pt x="6554151" y="3204864"/>
                </a:lnTo>
                <a:lnTo>
                  <a:pt x="6517783" y="3230841"/>
                </a:lnTo>
                <a:lnTo>
                  <a:pt x="6507392" y="3251623"/>
                </a:lnTo>
                <a:lnTo>
                  <a:pt x="6450242" y="3267209"/>
                </a:lnTo>
                <a:lnTo>
                  <a:pt x="6455438" y="3210059"/>
                </a:lnTo>
                <a:close/>
                <a:moveTo>
                  <a:pt x="4159047" y="2674927"/>
                </a:moveTo>
                <a:lnTo>
                  <a:pt x="4174633" y="2695709"/>
                </a:lnTo>
                <a:lnTo>
                  <a:pt x="4185024" y="2732077"/>
                </a:lnTo>
                <a:lnTo>
                  <a:pt x="4164242" y="2810009"/>
                </a:lnTo>
                <a:lnTo>
                  <a:pt x="4133069" y="2929505"/>
                </a:lnTo>
                <a:lnTo>
                  <a:pt x="4081115" y="2960677"/>
                </a:lnTo>
                <a:lnTo>
                  <a:pt x="4044747" y="2919114"/>
                </a:lnTo>
                <a:lnTo>
                  <a:pt x="4049942" y="2903527"/>
                </a:lnTo>
                <a:lnTo>
                  <a:pt x="4039551" y="2882746"/>
                </a:lnTo>
                <a:lnTo>
                  <a:pt x="4065529" y="2835986"/>
                </a:lnTo>
                <a:lnTo>
                  <a:pt x="4070724" y="2825596"/>
                </a:lnTo>
                <a:lnTo>
                  <a:pt x="4049942" y="2789227"/>
                </a:lnTo>
                <a:lnTo>
                  <a:pt x="4075919" y="2758055"/>
                </a:lnTo>
                <a:lnTo>
                  <a:pt x="4117483" y="2726882"/>
                </a:lnTo>
                <a:lnTo>
                  <a:pt x="4148656" y="2680123"/>
                </a:lnTo>
                <a:close/>
                <a:moveTo>
                  <a:pt x="5759247" y="2565823"/>
                </a:moveTo>
                <a:lnTo>
                  <a:pt x="5774833" y="2581409"/>
                </a:lnTo>
                <a:lnTo>
                  <a:pt x="5764442" y="2643755"/>
                </a:lnTo>
                <a:lnTo>
                  <a:pt x="5831983" y="2695709"/>
                </a:lnTo>
                <a:lnTo>
                  <a:pt x="5852765" y="2602191"/>
                </a:lnTo>
                <a:lnTo>
                  <a:pt x="5878742" y="2576214"/>
                </a:lnTo>
                <a:lnTo>
                  <a:pt x="5904719" y="2628168"/>
                </a:lnTo>
                <a:lnTo>
                  <a:pt x="5935892" y="2633364"/>
                </a:lnTo>
                <a:lnTo>
                  <a:pt x="5956674" y="2726882"/>
                </a:lnTo>
                <a:lnTo>
                  <a:pt x="6008629" y="2789227"/>
                </a:lnTo>
                <a:lnTo>
                  <a:pt x="6065779" y="2867159"/>
                </a:lnTo>
                <a:lnTo>
                  <a:pt x="6091756" y="2965873"/>
                </a:lnTo>
                <a:lnTo>
                  <a:pt x="6055388" y="3028218"/>
                </a:lnTo>
                <a:lnTo>
                  <a:pt x="6034606" y="3074977"/>
                </a:lnTo>
                <a:lnTo>
                  <a:pt x="6013824" y="3100955"/>
                </a:lnTo>
                <a:lnTo>
                  <a:pt x="5993042" y="3152909"/>
                </a:lnTo>
                <a:lnTo>
                  <a:pt x="5941088" y="3184082"/>
                </a:lnTo>
                <a:lnTo>
                  <a:pt x="5920306" y="3178886"/>
                </a:lnTo>
                <a:lnTo>
                  <a:pt x="5925501" y="3158105"/>
                </a:lnTo>
                <a:lnTo>
                  <a:pt x="5878742" y="3189277"/>
                </a:lnTo>
                <a:lnTo>
                  <a:pt x="5863156" y="3178886"/>
                </a:lnTo>
                <a:lnTo>
                  <a:pt x="5821592" y="3147714"/>
                </a:lnTo>
                <a:lnTo>
                  <a:pt x="5816397" y="3137323"/>
                </a:lnTo>
                <a:lnTo>
                  <a:pt x="5826788" y="3126932"/>
                </a:lnTo>
                <a:lnTo>
                  <a:pt x="5811201" y="3121736"/>
                </a:lnTo>
                <a:lnTo>
                  <a:pt x="5795615" y="3106150"/>
                </a:lnTo>
                <a:lnTo>
                  <a:pt x="5754051" y="3106150"/>
                </a:lnTo>
                <a:lnTo>
                  <a:pt x="5728074" y="3090564"/>
                </a:lnTo>
                <a:lnTo>
                  <a:pt x="5717683" y="3085368"/>
                </a:lnTo>
                <a:lnTo>
                  <a:pt x="5733269" y="3069782"/>
                </a:lnTo>
                <a:lnTo>
                  <a:pt x="5722879" y="3049000"/>
                </a:lnTo>
                <a:lnTo>
                  <a:pt x="5696901" y="3033414"/>
                </a:lnTo>
                <a:lnTo>
                  <a:pt x="5677734" y="3030676"/>
                </a:lnTo>
                <a:lnTo>
                  <a:pt x="5686510" y="3028218"/>
                </a:lnTo>
                <a:lnTo>
                  <a:pt x="5660533" y="3028218"/>
                </a:lnTo>
                <a:lnTo>
                  <a:pt x="5644947" y="3028218"/>
                </a:lnTo>
                <a:lnTo>
                  <a:pt x="5660533" y="3023022"/>
                </a:lnTo>
                <a:lnTo>
                  <a:pt x="5624165" y="3028218"/>
                </a:lnTo>
                <a:lnTo>
                  <a:pt x="5644947" y="3028218"/>
                </a:lnTo>
                <a:lnTo>
                  <a:pt x="5629360" y="3033414"/>
                </a:lnTo>
                <a:lnTo>
                  <a:pt x="5660533" y="3028218"/>
                </a:lnTo>
                <a:lnTo>
                  <a:pt x="5677734" y="3030676"/>
                </a:lnTo>
                <a:lnTo>
                  <a:pt x="5426738" y="3100955"/>
                </a:lnTo>
                <a:lnTo>
                  <a:pt x="5364392" y="3074977"/>
                </a:lnTo>
                <a:lnTo>
                  <a:pt x="5359197" y="3059391"/>
                </a:lnTo>
                <a:lnTo>
                  <a:pt x="5374783" y="3038609"/>
                </a:lnTo>
                <a:lnTo>
                  <a:pt x="5379979" y="3017827"/>
                </a:lnTo>
                <a:lnTo>
                  <a:pt x="5343610" y="2991850"/>
                </a:lnTo>
                <a:lnTo>
                  <a:pt x="5364392" y="2971068"/>
                </a:lnTo>
                <a:lnTo>
                  <a:pt x="5312438" y="2877550"/>
                </a:lnTo>
                <a:lnTo>
                  <a:pt x="5333219" y="2872355"/>
                </a:lnTo>
                <a:lnTo>
                  <a:pt x="5348806" y="2893136"/>
                </a:lnTo>
                <a:lnTo>
                  <a:pt x="5322829" y="2841182"/>
                </a:lnTo>
                <a:lnTo>
                  <a:pt x="5348806" y="2778836"/>
                </a:lnTo>
                <a:lnTo>
                  <a:pt x="5463106" y="2747664"/>
                </a:lnTo>
                <a:lnTo>
                  <a:pt x="5489083" y="2706100"/>
                </a:lnTo>
                <a:lnTo>
                  <a:pt x="5504669" y="2674927"/>
                </a:lnTo>
                <a:lnTo>
                  <a:pt x="5525451" y="2680123"/>
                </a:lnTo>
                <a:lnTo>
                  <a:pt x="5577406" y="2628168"/>
                </a:lnTo>
                <a:lnTo>
                  <a:pt x="5639751" y="2654146"/>
                </a:lnTo>
                <a:lnTo>
                  <a:pt x="5629360" y="2638559"/>
                </a:lnTo>
                <a:lnTo>
                  <a:pt x="5644947" y="2607386"/>
                </a:lnTo>
                <a:lnTo>
                  <a:pt x="5676119" y="2596996"/>
                </a:lnTo>
                <a:lnTo>
                  <a:pt x="5629360" y="2586605"/>
                </a:lnTo>
                <a:lnTo>
                  <a:pt x="5691706" y="2571018"/>
                </a:lnTo>
                <a:lnTo>
                  <a:pt x="5722879" y="2591800"/>
                </a:lnTo>
                <a:close/>
                <a:moveTo>
                  <a:pt x="5265929" y="2488564"/>
                </a:moveTo>
                <a:lnTo>
                  <a:pt x="5401011" y="2524932"/>
                </a:lnTo>
                <a:lnTo>
                  <a:pt x="5458161" y="2545714"/>
                </a:lnTo>
                <a:lnTo>
                  <a:pt x="5489334" y="2597669"/>
                </a:lnTo>
                <a:lnTo>
                  <a:pt x="5406206" y="2566496"/>
                </a:lnTo>
                <a:lnTo>
                  <a:pt x="5271124" y="2550909"/>
                </a:lnTo>
                <a:lnTo>
                  <a:pt x="5193193" y="2530128"/>
                </a:lnTo>
                <a:lnTo>
                  <a:pt x="5208779" y="2498955"/>
                </a:lnTo>
                <a:close/>
                <a:moveTo>
                  <a:pt x="5728074" y="2378786"/>
                </a:moveTo>
                <a:lnTo>
                  <a:pt x="5754051" y="2430741"/>
                </a:lnTo>
                <a:lnTo>
                  <a:pt x="5790419" y="2394373"/>
                </a:lnTo>
                <a:lnTo>
                  <a:pt x="5951479" y="2446327"/>
                </a:lnTo>
                <a:lnTo>
                  <a:pt x="5967065" y="2493086"/>
                </a:lnTo>
                <a:lnTo>
                  <a:pt x="6008629" y="2472305"/>
                </a:lnTo>
                <a:lnTo>
                  <a:pt x="6019019" y="2472305"/>
                </a:lnTo>
                <a:lnTo>
                  <a:pt x="6050192" y="2451523"/>
                </a:lnTo>
                <a:lnTo>
                  <a:pt x="6008629" y="2415155"/>
                </a:lnTo>
                <a:lnTo>
                  <a:pt x="6076169" y="2446327"/>
                </a:lnTo>
                <a:lnTo>
                  <a:pt x="6076169" y="2487891"/>
                </a:lnTo>
                <a:lnTo>
                  <a:pt x="6008629" y="2503477"/>
                </a:lnTo>
                <a:lnTo>
                  <a:pt x="6029410" y="2586605"/>
                </a:lnTo>
                <a:lnTo>
                  <a:pt x="6076169" y="2586605"/>
                </a:lnTo>
                <a:lnTo>
                  <a:pt x="6039801" y="2591800"/>
                </a:lnTo>
                <a:lnTo>
                  <a:pt x="5998238" y="2591800"/>
                </a:lnTo>
                <a:lnTo>
                  <a:pt x="5972260" y="2576214"/>
                </a:lnTo>
                <a:lnTo>
                  <a:pt x="5972260" y="2555432"/>
                </a:lnTo>
                <a:lnTo>
                  <a:pt x="5883938" y="2560627"/>
                </a:lnTo>
                <a:lnTo>
                  <a:pt x="5811201" y="2534650"/>
                </a:lnTo>
                <a:lnTo>
                  <a:pt x="5795615" y="2493086"/>
                </a:lnTo>
                <a:lnTo>
                  <a:pt x="5785224" y="2472305"/>
                </a:lnTo>
                <a:lnTo>
                  <a:pt x="5712488" y="2456718"/>
                </a:lnTo>
                <a:lnTo>
                  <a:pt x="5681315" y="2394373"/>
                </a:lnTo>
                <a:close/>
                <a:moveTo>
                  <a:pt x="5411151" y="2243705"/>
                </a:moveTo>
                <a:lnTo>
                  <a:pt x="5447519" y="2285268"/>
                </a:lnTo>
                <a:lnTo>
                  <a:pt x="5416347" y="2326832"/>
                </a:lnTo>
                <a:lnTo>
                  <a:pt x="5447519" y="2368396"/>
                </a:lnTo>
                <a:lnTo>
                  <a:pt x="5426738" y="2394373"/>
                </a:lnTo>
                <a:lnTo>
                  <a:pt x="5405956" y="2425546"/>
                </a:lnTo>
                <a:lnTo>
                  <a:pt x="5374783" y="2467109"/>
                </a:lnTo>
                <a:lnTo>
                  <a:pt x="5307242" y="2461914"/>
                </a:lnTo>
                <a:lnTo>
                  <a:pt x="5286460" y="2435936"/>
                </a:lnTo>
                <a:lnTo>
                  <a:pt x="5265679" y="2404764"/>
                </a:lnTo>
                <a:lnTo>
                  <a:pt x="5250092" y="2352809"/>
                </a:lnTo>
                <a:lnTo>
                  <a:pt x="5281265" y="2342418"/>
                </a:lnTo>
                <a:lnTo>
                  <a:pt x="5312438" y="2332027"/>
                </a:lnTo>
                <a:close/>
                <a:moveTo>
                  <a:pt x="1996142" y="2056091"/>
                </a:moveTo>
                <a:lnTo>
                  <a:pt x="2020048" y="2103903"/>
                </a:lnTo>
                <a:lnTo>
                  <a:pt x="1930400" y="2091950"/>
                </a:lnTo>
                <a:close/>
                <a:moveTo>
                  <a:pt x="1751106" y="2008279"/>
                </a:moveTo>
                <a:lnTo>
                  <a:pt x="1858683" y="2014256"/>
                </a:lnTo>
                <a:lnTo>
                  <a:pt x="1918448" y="2044138"/>
                </a:lnTo>
                <a:lnTo>
                  <a:pt x="1912471" y="2062067"/>
                </a:lnTo>
                <a:lnTo>
                  <a:pt x="1858683" y="2062067"/>
                </a:lnTo>
                <a:lnTo>
                  <a:pt x="1822824" y="2032185"/>
                </a:lnTo>
                <a:close/>
                <a:moveTo>
                  <a:pt x="3890852" y="1918216"/>
                </a:moveTo>
                <a:lnTo>
                  <a:pt x="3919664" y="1988187"/>
                </a:lnTo>
                <a:lnTo>
                  <a:pt x="3956424" y="2034137"/>
                </a:lnTo>
                <a:lnTo>
                  <a:pt x="3947234" y="2066302"/>
                </a:lnTo>
                <a:lnTo>
                  <a:pt x="3979399" y="2098467"/>
                </a:lnTo>
                <a:lnTo>
                  <a:pt x="3979399" y="2126037"/>
                </a:lnTo>
                <a:lnTo>
                  <a:pt x="4029944" y="2167392"/>
                </a:lnTo>
                <a:lnTo>
                  <a:pt x="4039802" y="2182179"/>
                </a:lnTo>
                <a:lnTo>
                  <a:pt x="4039802" y="2150859"/>
                </a:lnTo>
                <a:lnTo>
                  <a:pt x="4039802" y="2130078"/>
                </a:lnTo>
                <a:lnTo>
                  <a:pt x="3915111" y="1922259"/>
                </a:lnTo>
                <a:close/>
                <a:moveTo>
                  <a:pt x="3515061" y="1475450"/>
                </a:moveTo>
                <a:lnTo>
                  <a:pt x="3525452" y="1548187"/>
                </a:lnTo>
                <a:lnTo>
                  <a:pt x="3567015" y="1584555"/>
                </a:lnTo>
                <a:lnTo>
                  <a:pt x="3592993" y="1605337"/>
                </a:lnTo>
                <a:lnTo>
                  <a:pt x="3582602" y="1652096"/>
                </a:lnTo>
                <a:lnTo>
                  <a:pt x="3535843" y="1693659"/>
                </a:lnTo>
                <a:lnTo>
                  <a:pt x="3499474" y="1683269"/>
                </a:lnTo>
                <a:lnTo>
                  <a:pt x="3499474" y="1667682"/>
                </a:lnTo>
                <a:lnTo>
                  <a:pt x="3546234" y="1652096"/>
                </a:lnTo>
                <a:lnTo>
                  <a:pt x="3546234" y="1631314"/>
                </a:lnTo>
                <a:lnTo>
                  <a:pt x="3525452" y="1605337"/>
                </a:lnTo>
                <a:lnTo>
                  <a:pt x="3483888" y="1589750"/>
                </a:lnTo>
                <a:lnTo>
                  <a:pt x="3463106" y="1563773"/>
                </a:lnTo>
                <a:lnTo>
                  <a:pt x="3442324" y="1527405"/>
                </a:lnTo>
                <a:lnTo>
                  <a:pt x="3421543" y="1511819"/>
                </a:lnTo>
                <a:lnTo>
                  <a:pt x="3385174" y="1537796"/>
                </a:lnTo>
                <a:lnTo>
                  <a:pt x="3328024" y="1522209"/>
                </a:lnTo>
                <a:lnTo>
                  <a:pt x="3317634" y="1563773"/>
                </a:lnTo>
                <a:lnTo>
                  <a:pt x="3296852" y="1594946"/>
                </a:lnTo>
                <a:lnTo>
                  <a:pt x="3276070" y="1631314"/>
                </a:lnTo>
                <a:lnTo>
                  <a:pt x="3244897" y="1678073"/>
                </a:lnTo>
                <a:lnTo>
                  <a:pt x="3177356" y="1688464"/>
                </a:lnTo>
                <a:lnTo>
                  <a:pt x="3177356" y="1723055"/>
                </a:lnTo>
                <a:lnTo>
                  <a:pt x="3198253" y="1717084"/>
                </a:lnTo>
                <a:lnTo>
                  <a:pt x="3230418" y="1726274"/>
                </a:lnTo>
                <a:lnTo>
                  <a:pt x="3280963" y="1707894"/>
                </a:lnTo>
                <a:lnTo>
                  <a:pt x="3317722" y="1698704"/>
                </a:lnTo>
                <a:lnTo>
                  <a:pt x="3368267" y="1689514"/>
                </a:lnTo>
                <a:lnTo>
                  <a:pt x="3405027" y="1689514"/>
                </a:lnTo>
                <a:lnTo>
                  <a:pt x="3441787" y="1675729"/>
                </a:lnTo>
                <a:lnTo>
                  <a:pt x="3460167" y="1694109"/>
                </a:lnTo>
                <a:lnTo>
                  <a:pt x="3473952" y="1703299"/>
                </a:lnTo>
                <a:lnTo>
                  <a:pt x="3487737" y="1735464"/>
                </a:lnTo>
                <a:lnTo>
                  <a:pt x="3473952" y="1767629"/>
                </a:lnTo>
                <a:lnTo>
                  <a:pt x="3510711" y="1790604"/>
                </a:lnTo>
                <a:lnTo>
                  <a:pt x="3542876" y="1786009"/>
                </a:lnTo>
                <a:lnTo>
                  <a:pt x="3556661" y="1808983"/>
                </a:lnTo>
                <a:lnTo>
                  <a:pt x="3593421" y="1813578"/>
                </a:lnTo>
                <a:lnTo>
                  <a:pt x="3607206" y="1822768"/>
                </a:lnTo>
                <a:lnTo>
                  <a:pt x="3625586" y="1827363"/>
                </a:lnTo>
                <a:lnTo>
                  <a:pt x="3634776" y="1776819"/>
                </a:lnTo>
                <a:lnTo>
                  <a:pt x="3689915" y="1776819"/>
                </a:lnTo>
                <a:lnTo>
                  <a:pt x="3722080" y="1799794"/>
                </a:lnTo>
                <a:lnTo>
                  <a:pt x="3758840" y="1799794"/>
                </a:lnTo>
                <a:lnTo>
                  <a:pt x="3795600" y="1831958"/>
                </a:lnTo>
                <a:lnTo>
                  <a:pt x="3813980" y="1818173"/>
                </a:lnTo>
                <a:lnTo>
                  <a:pt x="3823170" y="1804388"/>
                </a:lnTo>
                <a:lnTo>
                  <a:pt x="3831426" y="1808517"/>
                </a:lnTo>
                <a:lnTo>
                  <a:pt x="3831984" y="1807959"/>
                </a:lnTo>
                <a:lnTo>
                  <a:pt x="3863156" y="1813155"/>
                </a:lnTo>
                <a:lnTo>
                  <a:pt x="3904720" y="1735223"/>
                </a:lnTo>
                <a:lnTo>
                  <a:pt x="3909915" y="1709246"/>
                </a:lnTo>
                <a:lnTo>
                  <a:pt x="3873547" y="1698855"/>
                </a:lnTo>
                <a:lnTo>
                  <a:pt x="3847570" y="1724832"/>
                </a:lnTo>
                <a:lnTo>
                  <a:pt x="3837179" y="1698855"/>
                </a:lnTo>
                <a:lnTo>
                  <a:pt x="3790420" y="1714441"/>
                </a:lnTo>
                <a:lnTo>
                  <a:pt x="3738465" y="1740419"/>
                </a:lnTo>
                <a:lnTo>
                  <a:pt x="3686511" y="1724832"/>
                </a:lnTo>
                <a:lnTo>
                  <a:pt x="3743661" y="1704050"/>
                </a:lnTo>
                <a:lnTo>
                  <a:pt x="3748856" y="1620923"/>
                </a:lnTo>
                <a:lnTo>
                  <a:pt x="3728074" y="1594946"/>
                </a:lnTo>
                <a:lnTo>
                  <a:pt x="3686511" y="1615728"/>
                </a:lnTo>
                <a:lnTo>
                  <a:pt x="3728074" y="1636509"/>
                </a:lnTo>
                <a:lnTo>
                  <a:pt x="3702097" y="1667682"/>
                </a:lnTo>
                <a:lnTo>
                  <a:pt x="3696902" y="1709246"/>
                </a:lnTo>
                <a:lnTo>
                  <a:pt x="3655338" y="1678073"/>
                </a:lnTo>
                <a:lnTo>
                  <a:pt x="3613774" y="1646900"/>
                </a:lnTo>
                <a:lnTo>
                  <a:pt x="3613774" y="1615728"/>
                </a:lnTo>
                <a:lnTo>
                  <a:pt x="3608579" y="1594946"/>
                </a:lnTo>
                <a:close/>
                <a:moveTo>
                  <a:pt x="3836929" y="1438408"/>
                </a:moveTo>
                <a:lnTo>
                  <a:pt x="3774583" y="1552708"/>
                </a:lnTo>
                <a:lnTo>
                  <a:pt x="3821342" y="1578685"/>
                </a:lnTo>
                <a:lnTo>
                  <a:pt x="3852515" y="1552708"/>
                </a:lnTo>
                <a:lnTo>
                  <a:pt x="3914860" y="1557904"/>
                </a:lnTo>
                <a:lnTo>
                  <a:pt x="3951229" y="1578685"/>
                </a:lnTo>
                <a:lnTo>
                  <a:pt x="4013574" y="1583881"/>
                </a:lnTo>
                <a:lnTo>
                  <a:pt x="4013574" y="1552708"/>
                </a:lnTo>
                <a:lnTo>
                  <a:pt x="3935642" y="1490363"/>
                </a:lnTo>
                <a:lnTo>
                  <a:pt x="3868101" y="1490363"/>
                </a:lnTo>
                <a:close/>
                <a:moveTo>
                  <a:pt x="3203083" y="1048750"/>
                </a:moveTo>
                <a:lnTo>
                  <a:pt x="3208279" y="1079923"/>
                </a:lnTo>
                <a:lnTo>
                  <a:pt x="3249842" y="1095509"/>
                </a:lnTo>
                <a:lnTo>
                  <a:pt x="3208279" y="1137073"/>
                </a:lnTo>
                <a:lnTo>
                  <a:pt x="3260233" y="1178636"/>
                </a:lnTo>
                <a:lnTo>
                  <a:pt x="3265429" y="1251373"/>
                </a:lnTo>
                <a:lnTo>
                  <a:pt x="3286210" y="1256568"/>
                </a:lnTo>
                <a:lnTo>
                  <a:pt x="3317383" y="1277350"/>
                </a:lnTo>
                <a:lnTo>
                  <a:pt x="3291406" y="1329305"/>
                </a:lnTo>
                <a:lnTo>
                  <a:pt x="3234256" y="1318914"/>
                </a:lnTo>
                <a:lnTo>
                  <a:pt x="3171910" y="1370868"/>
                </a:lnTo>
                <a:lnTo>
                  <a:pt x="3197888" y="1308523"/>
                </a:lnTo>
                <a:lnTo>
                  <a:pt x="3166715" y="1298132"/>
                </a:lnTo>
                <a:lnTo>
                  <a:pt x="3192692" y="1277350"/>
                </a:lnTo>
                <a:lnTo>
                  <a:pt x="3192692" y="1246177"/>
                </a:lnTo>
                <a:lnTo>
                  <a:pt x="3218669" y="1240982"/>
                </a:lnTo>
                <a:lnTo>
                  <a:pt x="3208279" y="1204614"/>
                </a:lnTo>
                <a:lnTo>
                  <a:pt x="3177106" y="1204614"/>
                </a:lnTo>
                <a:lnTo>
                  <a:pt x="3166715" y="1235786"/>
                </a:lnTo>
                <a:lnTo>
                  <a:pt x="3161519" y="1282546"/>
                </a:lnTo>
                <a:lnTo>
                  <a:pt x="3125151" y="1313718"/>
                </a:lnTo>
                <a:lnTo>
                  <a:pt x="3073197" y="1303327"/>
                </a:lnTo>
                <a:lnTo>
                  <a:pt x="3068001" y="1282546"/>
                </a:lnTo>
                <a:lnTo>
                  <a:pt x="3093979" y="1261764"/>
                </a:lnTo>
                <a:lnTo>
                  <a:pt x="3073197" y="1230591"/>
                </a:lnTo>
                <a:lnTo>
                  <a:pt x="3145933" y="1168246"/>
                </a:lnTo>
                <a:lnTo>
                  <a:pt x="3161519" y="1183832"/>
                </a:lnTo>
                <a:lnTo>
                  <a:pt x="3166715" y="1121486"/>
                </a:lnTo>
                <a:lnTo>
                  <a:pt x="3140738" y="1079923"/>
                </a:lnTo>
                <a:lnTo>
                  <a:pt x="3171910" y="1059141"/>
                </a:lnTo>
                <a:lnTo>
                  <a:pt x="3171910" y="1079923"/>
                </a:lnTo>
                <a:close/>
                <a:moveTo>
                  <a:pt x="167342" y="854820"/>
                </a:moveTo>
                <a:lnTo>
                  <a:pt x="185271" y="884703"/>
                </a:lnTo>
                <a:lnTo>
                  <a:pt x="119530" y="878726"/>
                </a:lnTo>
                <a:close/>
                <a:moveTo>
                  <a:pt x="2856630" y="719580"/>
                </a:moveTo>
                <a:lnTo>
                  <a:pt x="2894337" y="741576"/>
                </a:lnTo>
                <a:lnTo>
                  <a:pt x="2881768" y="766714"/>
                </a:lnTo>
                <a:lnTo>
                  <a:pt x="2900622" y="763571"/>
                </a:lnTo>
                <a:lnTo>
                  <a:pt x="2906906" y="744718"/>
                </a:lnTo>
                <a:lnTo>
                  <a:pt x="2928902" y="744718"/>
                </a:lnTo>
                <a:lnTo>
                  <a:pt x="2960325" y="744718"/>
                </a:lnTo>
                <a:lnTo>
                  <a:pt x="2960325" y="738433"/>
                </a:lnTo>
                <a:lnTo>
                  <a:pt x="2979179" y="719580"/>
                </a:lnTo>
                <a:lnTo>
                  <a:pt x="3020028" y="735291"/>
                </a:lnTo>
                <a:lnTo>
                  <a:pt x="3020028" y="754145"/>
                </a:lnTo>
                <a:lnTo>
                  <a:pt x="3016886" y="766714"/>
                </a:lnTo>
                <a:lnTo>
                  <a:pt x="3042024" y="782425"/>
                </a:lnTo>
                <a:lnTo>
                  <a:pt x="3042024" y="798136"/>
                </a:lnTo>
                <a:lnTo>
                  <a:pt x="3035739" y="816990"/>
                </a:lnTo>
                <a:lnTo>
                  <a:pt x="2998032" y="851555"/>
                </a:lnTo>
                <a:lnTo>
                  <a:pt x="2972894" y="867266"/>
                </a:lnTo>
                <a:lnTo>
                  <a:pt x="2941471" y="879835"/>
                </a:lnTo>
                <a:lnTo>
                  <a:pt x="2884911" y="860982"/>
                </a:lnTo>
                <a:lnTo>
                  <a:pt x="2831492" y="823275"/>
                </a:lnTo>
                <a:lnTo>
                  <a:pt x="2844061" y="810705"/>
                </a:lnTo>
                <a:lnTo>
                  <a:pt x="2862915" y="807563"/>
                </a:lnTo>
                <a:lnTo>
                  <a:pt x="2862915" y="785567"/>
                </a:lnTo>
                <a:lnTo>
                  <a:pt x="2840919" y="788710"/>
                </a:lnTo>
                <a:lnTo>
                  <a:pt x="2822065" y="779283"/>
                </a:lnTo>
                <a:lnTo>
                  <a:pt x="2837777" y="747860"/>
                </a:lnTo>
                <a:lnTo>
                  <a:pt x="2847203" y="732149"/>
                </a:lnTo>
                <a:close/>
                <a:moveTo>
                  <a:pt x="5977" y="633691"/>
                </a:moveTo>
                <a:lnTo>
                  <a:pt x="77695" y="681503"/>
                </a:lnTo>
                <a:lnTo>
                  <a:pt x="113553" y="687479"/>
                </a:lnTo>
                <a:lnTo>
                  <a:pt x="149412" y="681503"/>
                </a:lnTo>
                <a:lnTo>
                  <a:pt x="191248" y="717362"/>
                </a:lnTo>
                <a:lnTo>
                  <a:pt x="197224" y="741267"/>
                </a:lnTo>
                <a:lnTo>
                  <a:pt x="155389" y="783103"/>
                </a:lnTo>
                <a:lnTo>
                  <a:pt x="119530" y="824938"/>
                </a:lnTo>
                <a:lnTo>
                  <a:pt x="77695" y="789079"/>
                </a:lnTo>
                <a:lnTo>
                  <a:pt x="77695" y="783103"/>
                </a:lnTo>
                <a:lnTo>
                  <a:pt x="71719" y="771150"/>
                </a:lnTo>
                <a:lnTo>
                  <a:pt x="47812" y="783103"/>
                </a:lnTo>
                <a:lnTo>
                  <a:pt x="29883" y="789079"/>
                </a:lnTo>
                <a:lnTo>
                  <a:pt x="17930" y="771150"/>
                </a:lnTo>
                <a:lnTo>
                  <a:pt x="17930" y="753220"/>
                </a:lnTo>
                <a:lnTo>
                  <a:pt x="29883" y="735291"/>
                </a:lnTo>
                <a:lnTo>
                  <a:pt x="5977" y="735291"/>
                </a:lnTo>
                <a:lnTo>
                  <a:pt x="0" y="663573"/>
                </a:lnTo>
                <a:close/>
                <a:moveTo>
                  <a:pt x="4509489" y="349375"/>
                </a:moveTo>
                <a:lnTo>
                  <a:pt x="4546359" y="386246"/>
                </a:lnTo>
                <a:lnTo>
                  <a:pt x="4465243" y="408368"/>
                </a:lnTo>
                <a:lnTo>
                  <a:pt x="4398876" y="430491"/>
                </a:lnTo>
                <a:lnTo>
                  <a:pt x="4317759" y="467362"/>
                </a:lnTo>
                <a:lnTo>
                  <a:pt x="4280889" y="548478"/>
                </a:lnTo>
                <a:lnTo>
                  <a:pt x="4280889" y="600097"/>
                </a:lnTo>
                <a:lnTo>
                  <a:pt x="4221895" y="548478"/>
                </a:lnTo>
                <a:lnTo>
                  <a:pt x="4266140" y="489485"/>
                </a:lnTo>
                <a:lnTo>
                  <a:pt x="4244018" y="474736"/>
                </a:lnTo>
                <a:lnTo>
                  <a:pt x="4280889" y="452614"/>
                </a:lnTo>
                <a:lnTo>
                  <a:pt x="4303011" y="415743"/>
                </a:lnTo>
                <a:lnTo>
                  <a:pt x="4413624" y="364123"/>
                </a:lnTo>
                <a:close/>
                <a:moveTo>
                  <a:pt x="5219170" y="311669"/>
                </a:moveTo>
                <a:lnTo>
                  <a:pt x="5234756" y="363623"/>
                </a:lnTo>
                <a:lnTo>
                  <a:pt x="5312688" y="353232"/>
                </a:lnTo>
                <a:lnTo>
                  <a:pt x="5354252" y="415578"/>
                </a:lnTo>
                <a:lnTo>
                  <a:pt x="5193193" y="514291"/>
                </a:lnTo>
                <a:lnTo>
                  <a:pt x="5255538" y="483119"/>
                </a:lnTo>
                <a:lnTo>
                  <a:pt x="5307493" y="462337"/>
                </a:lnTo>
                <a:lnTo>
                  <a:pt x="5354252" y="446750"/>
                </a:lnTo>
                <a:lnTo>
                  <a:pt x="5437379" y="477923"/>
                </a:lnTo>
                <a:lnTo>
                  <a:pt x="5494529" y="503900"/>
                </a:lnTo>
                <a:lnTo>
                  <a:pt x="5510115" y="498705"/>
                </a:lnTo>
                <a:lnTo>
                  <a:pt x="5520506" y="467532"/>
                </a:lnTo>
                <a:lnTo>
                  <a:pt x="5551679" y="467532"/>
                </a:lnTo>
                <a:lnTo>
                  <a:pt x="5598438" y="477923"/>
                </a:lnTo>
                <a:lnTo>
                  <a:pt x="5645197" y="519487"/>
                </a:lnTo>
                <a:lnTo>
                  <a:pt x="5629611" y="550659"/>
                </a:lnTo>
                <a:lnTo>
                  <a:pt x="5665979" y="576637"/>
                </a:lnTo>
                <a:lnTo>
                  <a:pt x="5691956" y="540269"/>
                </a:lnTo>
                <a:lnTo>
                  <a:pt x="5801061" y="561050"/>
                </a:lnTo>
                <a:lnTo>
                  <a:pt x="5811452" y="540269"/>
                </a:lnTo>
                <a:lnTo>
                  <a:pt x="5821843" y="509096"/>
                </a:lnTo>
                <a:lnTo>
                  <a:pt x="5832234" y="498705"/>
                </a:lnTo>
                <a:lnTo>
                  <a:pt x="5801061" y="441555"/>
                </a:lnTo>
                <a:lnTo>
                  <a:pt x="5764693" y="415578"/>
                </a:lnTo>
                <a:lnTo>
                  <a:pt x="5790670" y="363623"/>
                </a:lnTo>
                <a:lnTo>
                  <a:pt x="5821843" y="394796"/>
                </a:lnTo>
                <a:lnTo>
                  <a:pt x="5847820" y="379209"/>
                </a:lnTo>
                <a:lnTo>
                  <a:pt x="5904970" y="384405"/>
                </a:lnTo>
                <a:lnTo>
                  <a:pt x="5920556" y="425969"/>
                </a:lnTo>
                <a:lnTo>
                  <a:pt x="5858211" y="431164"/>
                </a:lnTo>
                <a:lnTo>
                  <a:pt x="5842624" y="441555"/>
                </a:lnTo>
                <a:lnTo>
                  <a:pt x="5894579" y="483119"/>
                </a:lnTo>
                <a:lnTo>
                  <a:pt x="5910165" y="540269"/>
                </a:lnTo>
                <a:lnTo>
                  <a:pt x="6014074" y="509096"/>
                </a:lnTo>
                <a:lnTo>
                  <a:pt x="6034856" y="571441"/>
                </a:lnTo>
                <a:lnTo>
                  <a:pt x="6117984" y="561050"/>
                </a:lnTo>
                <a:lnTo>
                  <a:pt x="6185524" y="587028"/>
                </a:lnTo>
                <a:lnTo>
                  <a:pt x="6201111" y="623396"/>
                </a:lnTo>
                <a:lnTo>
                  <a:pt x="6263456" y="618200"/>
                </a:lnTo>
                <a:lnTo>
                  <a:pt x="6305020" y="628591"/>
                </a:lnTo>
                <a:lnTo>
                  <a:pt x="6325802" y="607809"/>
                </a:lnTo>
                <a:lnTo>
                  <a:pt x="6502447" y="597419"/>
                </a:lnTo>
                <a:lnTo>
                  <a:pt x="6663506" y="711719"/>
                </a:lnTo>
                <a:lnTo>
                  <a:pt x="6725852" y="727305"/>
                </a:lnTo>
                <a:lnTo>
                  <a:pt x="6689484" y="779259"/>
                </a:lnTo>
                <a:lnTo>
                  <a:pt x="6679093" y="826019"/>
                </a:lnTo>
                <a:lnTo>
                  <a:pt x="6590770" y="784455"/>
                </a:lnTo>
                <a:lnTo>
                  <a:pt x="6569988" y="763673"/>
                </a:lnTo>
                <a:lnTo>
                  <a:pt x="6559597" y="737696"/>
                </a:lnTo>
                <a:lnTo>
                  <a:pt x="6559597" y="753282"/>
                </a:lnTo>
                <a:lnTo>
                  <a:pt x="6533620" y="800041"/>
                </a:lnTo>
                <a:lnTo>
                  <a:pt x="6502447" y="800041"/>
                </a:lnTo>
                <a:lnTo>
                  <a:pt x="6533620" y="831214"/>
                </a:lnTo>
                <a:lnTo>
                  <a:pt x="6549206" y="909146"/>
                </a:lnTo>
                <a:lnTo>
                  <a:pt x="6518034" y="909146"/>
                </a:lnTo>
                <a:lnTo>
                  <a:pt x="6419320" y="935123"/>
                </a:lnTo>
                <a:lnTo>
                  <a:pt x="6382952" y="981882"/>
                </a:lnTo>
                <a:lnTo>
                  <a:pt x="6351779" y="981882"/>
                </a:lnTo>
                <a:lnTo>
                  <a:pt x="6294629" y="1013055"/>
                </a:lnTo>
                <a:lnTo>
                  <a:pt x="6273847" y="1002664"/>
                </a:lnTo>
                <a:lnTo>
                  <a:pt x="6237479" y="1054619"/>
                </a:lnTo>
                <a:lnTo>
                  <a:pt x="6268652" y="1080596"/>
                </a:lnTo>
                <a:lnTo>
                  <a:pt x="6242674" y="1106573"/>
                </a:lnTo>
                <a:lnTo>
                  <a:pt x="6237479" y="1153332"/>
                </a:lnTo>
                <a:lnTo>
                  <a:pt x="6242674" y="1194896"/>
                </a:lnTo>
                <a:lnTo>
                  <a:pt x="6211502" y="1205287"/>
                </a:lnTo>
                <a:lnTo>
                  <a:pt x="6185524" y="1257241"/>
                </a:lnTo>
                <a:lnTo>
                  <a:pt x="6159547" y="1278023"/>
                </a:lnTo>
                <a:lnTo>
                  <a:pt x="6128374" y="1314391"/>
                </a:lnTo>
                <a:lnTo>
                  <a:pt x="6045247" y="1444278"/>
                </a:lnTo>
                <a:lnTo>
                  <a:pt x="5899774" y="1537796"/>
                </a:lnTo>
                <a:lnTo>
                  <a:pt x="5863406" y="1548187"/>
                </a:lnTo>
                <a:lnTo>
                  <a:pt x="5853015" y="1652096"/>
                </a:lnTo>
                <a:lnTo>
                  <a:pt x="5827038" y="1724832"/>
                </a:lnTo>
                <a:lnTo>
                  <a:pt x="5775084" y="1761200"/>
                </a:lnTo>
                <a:lnTo>
                  <a:pt x="5712738" y="1781982"/>
                </a:lnTo>
                <a:lnTo>
                  <a:pt x="5665979" y="1792373"/>
                </a:lnTo>
                <a:lnTo>
                  <a:pt x="5645197" y="1865109"/>
                </a:lnTo>
                <a:lnTo>
                  <a:pt x="5629611" y="1802764"/>
                </a:lnTo>
                <a:lnTo>
                  <a:pt x="5650393" y="1750809"/>
                </a:lnTo>
                <a:lnTo>
                  <a:pt x="5702347" y="1709246"/>
                </a:lnTo>
                <a:lnTo>
                  <a:pt x="5738715" y="1698855"/>
                </a:lnTo>
                <a:lnTo>
                  <a:pt x="5780279" y="1652096"/>
                </a:lnTo>
                <a:lnTo>
                  <a:pt x="5811452" y="1579359"/>
                </a:lnTo>
                <a:lnTo>
                  <a:pt x="5827038" y="1574164"/>
                </a:lnTo>
                <a:lnTo>
                  <a:pt x="5811452" y="1558578"/>
                </a:lnTo>
                <a:lnTo>
                  <a:pt x="5811452" y="1527405"/>
                </a:lnTo>
                <a:lnTo>
                  <a:pt x="5847820" y="1517014"/>
                </a:lnTo>
                <a:lnTo>
                  <a:pt x="5847820" y="1470255"/>
                </a:lnTo>
                <a:lnTo>
                  <a:pt x="5910165" y="1470255"/>
                </a:lnTo>
                <a:lnTo>
                  <a:pt x="6014074" y="1423496"/>
                </a:lnTo>
                <a:lnTo>
                  <a:pt x="6117984" y="1293609"/>
                </a:lnTo>
                <a:lnTo>
                  <a:pt x="6107593" y="1226069"/>
                </a:lnTo>
                <a:lnTo>
                  <a:pt x="6092006" y="1163723"/>
                </a:lnTo>
                <a:lnTo>
                  <a:pt x="6092006" y="1127355"/>
                </a:lnTo>
                <a:lnTo>
                  <a:pt x="6123179" y="1101378"/>
                </a:lnTo>
                <a:lnTo>
                  <a:pt x="6123179" y="1075400"/>
                </a:lnTo>
                <a:lnTo>
                  <a:pt x="6201111" y="997469"/>
                </a:lnTo>
                <a:lnTo>
                  <a:pt x="6175134" y="955905"/>
                </a:lnTo>
                <a:lnTo>
                  <a:pt x="6190720" y="929928"/>
                </a:lnTo>
                <a:lnTo>
                  <a:pt x="6138765" y="924732"/>
                </a:lnTo>
                <a:lnTo>
                  <a:pt x="6076420" y="992273"/>
                </a:lnTo>
                <a:lnTo>
                  <a:pt x="6102397" y="1028641"/>
                </a:lnTo>
                <a:lnTo>
                  <a:pt x="6076420" y="1049423"/>
                </a:lnTo>
                <a:lnTo>
                  <a:pt x="6024465" y="1049423"/>
                </a:lnTo>
                <a:lnTo>
                  <a:pt x="6029661" y="1013055"/>
                </a:lnTo>
                <a:lnTo>
                  <a:pt x="5988097" y="1007859"/>
                </a:lnTo>
                <a:lnTo>
                  <a:pt x="5972511" y="1028641"/>
                </a:lnTo>
                <a:lnTo>
                  <a:pt x="5930947" y="1039032"/>
                </a:lnTo>
                <a:lnTo>
                  <a:pt x="5878993" y="1028641"/>
                </a:lnTo>
                <a:lnTo>
                  <a:pt x="5743911" y="1184505"/>
                </a:lnTo>
                <a:lnTo>
                  <a:pt x="5780279" y="1205287"/>
                </a:lnTo>
                <a:lnTo>
                  <a:pt x="5806256" y="1189700"/>
                </a:lnTo>
                <a:lnTo>
                  <a:pt x="5842624" y="1220873"/>
                </a:lnTo>
                <a:lnTo>
                  <a:pt x="5858211" y="1189700"/>
                </a:lnTo>
                <a:lnTo>
                  <a:pt x="5884188" y="1220873"/>
                </a:lnTo>
                <a:lnTo>
                  <a:pt x="5899774" y="1267632"/>
                </a:lnTo>
                <a:lnTo>
                  <a:pt x="5899774" y="1340369"/>
                </a:lnTo>
                <a:lnTo>
                  <a:pt x="5930947" y="1376737"/>
                </a:lnTo>
                <a:lnTo>
                  <a:pt x="5910165" y="1381932"/>
                </a:lnTo>
                <a:lnTo>
                  <a:pt x="5894579" y="1376737"/>
                </a:lnTo>
                <a:lnTo>
                  <a:pt x="5904970" y="1433887"/>
                </a:lnTo>
                <a:lnTo>
                  <a:pt x="5899774" y="1454669"/>
                </a:lnTo>
                <a:lnTo>
                  <a:pt x="5858211" y="1449473"/>
                </a:lnTo>
                <a:lnTo>
                  <a:pt x="5858211" y="1413105"/>
                </a:lnTo>
                <a:lnTo>
                  <a:pt x="5853015" y="1298805"/>
                </a:lnTo>
                <a:lnTo>
                  <a:pt x="5837429" y="1309196"/>
                </a:lnTo>
                <a:lnTo>
                  <a:pt x="5837429" y="1387128"/>
                </a:lnTo>
                <a:lnTo>
                  <a:pt x="5785474" y="1423496"/>
                </a:lnTo>
                <a:lnTo>
                  <a:pt x="5764693" y="1506623"/>
                </a:lnTo>
                <a:lnTo>
                  <a:pt x="5691956" y="1532600"/>
                </a:lnTo>
                <a:lnTo>
                  <a:pt x="5645197" y="1558578"/>
                </a:lnTo>
                <a:lnTo>
                  <a:pt x="5614024" y="1626119"/>
                </a:lnTo>
                <a:lnTo>
                  <a:pt x="5624415" y="1683269"/>
                </a:lnTo>
                <a:lnTo>
                  <a:pt x="5634806" y="1719637"/>
                </a:lnTo>
                <a:lnTo>
                  <a:pt x="5567265" y="1730028"/>
                </a:lnTo>
                <a:lnTo>
                  <a:pt x="5556874" y="1662487"/>
                </a:lnTo>
                <a:lnTo>
                  <a:pt x="5530897" y="1657291"/>
                </a:lnTo>
                <a:lnTo>
                  <a:pt x="5551679" y="1615728"/>
                </a:lnTo>
                <a:lnTo>
                  <a:pt x="5452965" y="1636509"/>
                </a:lnTo>
                <a:lnTo>
                  <a:pt x="5489334" y="1605337"/>
                </a:lnTo>
                <a:lnTo>
                  <a:pt x="5421793" y="1641705"/>
                </a:lnTo>
                <a:lnTo>
                  <a:pt x="5442574" y="1678073"/>
                </a:lnTo>
                <a:lnTo>
                  <a:pt x="5489334" y="1657291"/>
                </a:lnTo>
                <a:lnTo>
                  <a:pt x="5489334" y="1683269"/>
                </a:lnTo>
                <a:lnTo>
                  <a:pt x="5452965" y="1719637"/>
                </a:lnTo>
                <a:lnTo>
                  <a:pt x="5504920" y="1813155"/>
                </a:lnTo>
                <a:lnTo>
                  <a:pt x="5489334" y="1880696"/>
                </a:lnTo>
                <a:lnTo>
                  <a:pt x="5473747" y="1917064"/>
                </a:lnTo>
                <a:lnTo>
                  <a:pt x="5447770" y="1948237"/>
                </a:lnTo>
                <a:lnTo>
                  <a:pt x="5406206" y="1974214"/>
                </a:lnTo>
                <a:lnTo>
                  <a:pt x="5364643" y="1984605"/>
                </a:lnTo>
                <a:lnTo>
                  <a:pt x="5297102" y="2005387"/>
                </a:lnTo>
                <a:lnTo>
                  <a:pt x="5271124" y="2052146"/>
                </a:lnTo>
                <a:lnTo>
                  <a:pt x="5250343" y="2026169"/>
                </a:lnTo>
                <a:lnTo>
                  <a:pt x="5224365" y="2026169"/>
                </a:lnTo>
                <a:lnTo>
                  <a:pt x="5229561" y="2072928"/>
                </a:lnTo>
                <a:lnTo>
                  <a:pt x="5307493" y="2150859"/>
                </a:lnTo>
                <a:lnTo>
                  <a:pt x="5281515" y="2187228"/>
                </a:lnTo>
                <a:lnTo>
                  <a:pt x="5203584" y="2244378"/>
                </a:lnTo>
                <a:lnTo>
                  <a:pt x="5151629" y="2223596"/>
                </a:lnTo>
                <a:lnTo>
                  <a:pt x="5115261" y="2166446"/>
                </a:lnTo>
                <a:lnTo>
                  <a:pt x="5104870" y="2218400"/>
                </a:lnTo>
                <a:lnTo>
                  <a:pt x="5146434" y="2296332"/>
                </a:lnTo>
                <a:lnTo>
                  <a:pt x="5198388" y="2389850"/>
                </a:lnTo>
                <a:lnTo>
                  <a:pt x="5193193" y="2426219"/>
                </a:lnTo>
                <a:lnTo>
                  <a:pt x="5208779" y="2498955"/>
                </a:lnTo>
                <a:lnTo>
                  <a:pt x="5162020" y="2488564"/>
                </a:lnTo>
                <a:lnTo>
                  <a:pt x="5089284" y="2436609"/>
                </a:lnTo>
                <a:lnTo>
                  <a:pt x="5026938" y="2348287"/>
                </a:lnTo>
                <a:lnTo>
                  <a:pt x="4980179" y="2280746"/>
                </a:lnTo>
                <a:lnTo>
                  <a:pt x="5021743" y="2265159"/>
                </a:lnTo>
                <a:lnTo>
                  <a:pt x="5047720" y="2291137"/>
                </a:lnTo>
                <a:lnTo>
                  <a:pt x="5130847" y="2379459"/>
                </a:lnTo>
                <a:lnTo>
                  <a:pt x="5125652" y="2363873"/>
                </a:lnTo>
                <a:lnTo>
                  <a:pt x="5115261" y="2327505"/>
                </a:lnTo>
                <a:lnTo>
                  <a:pt x="5120456" y="2317114"/>
                </a:lnTo>
                <a:lnTo>
                  <a:pt x="5078893" y="2244378"/>
                </a:lnTo>
                <a:lnTo>
                  <a:pt x="5058111" y="2202814"/>
                </a:lnTo>
                <a:lnTo>
                  <a:pt x="5052915" y="2176837"/>
                </a:lnTo>
                <a:lnTo>
                  <a:pt x="5042524" y="2150859"/>
                </a:lnTo>
                <a:lnTo>
                  <a:pt x="5042524" y="2130078"/>
                </a:lnTo>
                <a:lnTo>
                  <a:pt x="5000961" y="2145664"/>
                </a:lnTo>
                <a:lnTo>
                  <a:pt x="4985374" y="2140469"/>
                </a:lnTo>
                <a:lnTo>
                  <a:pt x="4974984" y="2114491"/>
                </a:lnTo>
                <a:lnTo>
                  <a:pt x="4964593" y="2083319"/>
                </a:lnTo>
                <a:lnTo>
                  <a:pt x="4964593" y="2062537"/>
                </a:lnTo>
                <a:lnTo>
                  <a:pt x="4943811" y="2036559"/>
                </a:lnTo>
                <a:lnTo>
                  <a:pt x="4933420" y="1994996"/>
                </a:lnTo>
                <a:lnTo>
                  <a:pt x="4907443" y="2020973"/>
                </a:lnTo>
                <a:lnTo>
                  <a:pt x="4860684" y="2020973"/>
                </a:lnTo>
                <a:lnTo>
                  <a:pt x="4845097" y="2052146"/>
                </a:lnTo>
                <a:lnTo>
                  <a:pt x="4741188" y="2140469"/>
                </a:lnTo>
                <a:lnTo>
                  <a:pt x="4730797" y="2249573"/>
                </a:lnTo>
                <a:lnTo>
                  <a:pt x="4756774" y="2306723"/>
                </a:lnTo>
                <a:lnTo>
                  <a:pt x="4725602" y="2337896"/>
                </a:lnTo>
                <a:lnTo>
                  <a:pt x="4715211" y="2259964"/>
                </a:lnTo>
                <a:lnTo>
                  <a:pt x="4668452" y="2296332"/>
                </a:lnTo>
                <a:lnTo>
                  <a:pt x="4652865" y="2265159"/>
                </a:lnTo>
                <a:lnTo>
                  <a:pt x="4616497" y="2192423"/>
                </a:lnTo>
                <a:lnTo>
                  <a:pt x="4569738" y="2067732"/>
                </a:lnTo>
                <a:lnTo>
                  <a:pt x="4517784" y="2036559"/>
                </a:lnTo>
                <a:lnTo>
                  <a:pt x="4502197" y="1984605"/>
                </a:lnTo>
                <a:lnTo>
                  <a:pt x="4497002" y="1984605"/>
                </a:lnTo>
                <a:lnTo>
                  <a:pt x="4476220" y="1953432"/>
                </a:lnTo>
                <a:lnTo>
                  <a:pt x="4356724" y="1948237"/>
                </a:lnTo>
                <a:lnTo>
                  <a:pt x="4309965" y="1948237"/>
                </a:lnTo>
                <a:lnTo>
                  <a:pt x="4263206" y="1922259"/>
                </a:lnTo>
                <a:lnTo>
                  <a:pt x="4185274" y="1870305"/>
                </a:lnTo>
                <a:lnTo>
                  <a:pt x="4128124" y="1844328"/>
                </a:lnTo>
                <a:lnTo>
                  <a:pt x="4185274" y="1932650"/>
                </a:lnTo>
                <a:lnTo>
                  <a:pt x="4226838" y="1969019"/>
                </a:lnTo>
                <a:lnTo>
                  <a:pt x="4252815" y="1932650"/>
                </a:lnTo>
                <a:lnTo>
                  <a:pt x="4367115" y="2010582"/>
                </a:lnTo>
                <a:lnTo>
                  <a:pt x="4299574" y="2083319"/>
                </a:lnTo>
                <a:lnTo>
                  <a:pt x="4247620" y="2135273"/>
                </a:lnTo>
                <a:lnTo>
                  <a:pt x="4190470" y="2161250"/>
                </a:lnTo>
                <a:lnTo>
                  <a:pt x="4112538" y="2182032"/>
                </a:lnTo>
                <a:lnTo>
                  <a:pt x="4048808" y="2195689"/>
                </a:lnTo>
                <a:lnTo>
                  <a:pt x="4057513" y="2208746"/>
                </a:lnTo>
                <a:lnTo>
                  <a:pt x="4062108" y="2240911"/>
                </a:lnTo>
                <a:lnTo>
                  <a:pt x="4190768" y="2204151"/>
                </a:lnTo>
                <a:lnTo>
                  <a:pt x="4209148" y="2254696"/>
                </a:lnTo>
                <a:lnTo>
                  <a:pt x="4172388" y="2314431"/>
                </a:lnTo>
                <a:lnTo>
                  <a:pt x="4121843" y="2401735"/>
                </a:lnTo>
                <a:lnTo>
                  <a:pt x="4052918" y="2452280"/>
                </a:lnTo>
                <a:lnTo>
                  <a:pt x="4002374" y="2512015"/>
                </a:lnTo>
                <a:lnTo>
                  <a:pt x="3970209" y="2548774"/>
                </a:lnTo>
                <a:lnTo>
                  <a:pt x="3997779" y="2576344"/>
                </a:lnTo>
                <a:lnTo>
                  <a:pt x="3983994" y="2603914"/>
                </a:lnTo>
                <a:lnTo>
                  <a:pt x="4016159" y="2654459"/>
                </a:lnTo>
                <a:lnTo>
                  <a:pt x="4016159" y="2691219"/>
                </a:lnTo>
                <a:lnTo>
                  <a:pt x="4002374" y="2783118"/>
                </a:lnTo>
                <a:lnTo>
                  <a:pt x="3933449" y="2815283"/>
                </a:lnTo>
                <a:lnTo>
                  <a:pt x="3919664" y="2902587"/>
                </a:lnTo>
                <a:lnTo>
                  <a:pt x="3905879" y="2943942"/>
                </a:lnTo>
                <a:lnTo>
                  <a:pt x="3878309" y="2957727"/>
                </a:lnTo>
                <a:lnTo>
                  <a:pt x="3850740" y="3035842"/>
                </a:lnTo>
                <a:lnTo>
                  <a:pt x="3781815" y="3132336"/>
                </a:lnTo>
                <a:lnTo>
                  <a:pt x="3662346" y="3178286"/>
                </a:lnTo>
                <a:lnTo>
                  <a:pt x="3588826" y="3136931"/>
                </a:lnTo>
                <a:lnTo>
                  <a:pt x="3602611" y="3100171"/>
                </a:lnTo>
                <a:lnTo>
                  <a:pt x="3593421" y="3068007"/>
                </a:lnTo>
                <a:lnTo>
                  <a:pt x="3579636" y="3040437"/>
                </a:lnTo>
                <a:lnTo>
                  <a:pt x="3561256" y="3012867"/>
                </a:lnTo>
                <a:lnTo>
                  <a:pt x="3542876" y="2980702"/>
                </a:lnTo>
                <a:lnTo>
                  <a:pt x="3533686" y="2948537"/>
                </a:lnTo>
                <a:lnTo>
                  <a:pt x="3533686" y="2897993"/>
                </a:lnTo>
                <a:lnTo>
                  <a:pt x="3483142" y="2824473"/>
                </a:lnTo>
                <a:lnTo>
                  <a:pt x="3478547" y="2801498"/>
                </a:lnTo>
                <a:lnTo>
                  <a:pt x="3478547" y="2755548"/>
                </a:lnTo>
                <a:lnTo>
                  <a:pt x="3492332" y="2705004"/>
                </a:lnTo>
                <a:lnTo>
                  <a:pt x="3524496" y="2677434"/>
                </a:lnTo>
                <a:lnTo>
                  <a:pt x="3524496" y="2663649"/>
                </a:lnTo>
                <a:lnTo>
                  <a:pt x="3496927" y="2636079"/>
                </a:lnTo>
                <a:lnTo>
                  <a:pt x="3510711" y="2594724"/>
                </a:lnTo>
                <a:lnTo>
                  <a:pt x="3437192" y="2479850"/>
                </a:lnTo>
                <a:lnTo>
                  <a:pt x="3423407" y="2466065"/>
                </a:lnTo>
                <a:lnTo>
                  <a:pt x="3446382" y="2397140"/>
                </a:lnTo>
                <a:lnTo>
                  <a:pt x="3423407" y="2378760"/>
                </a:lnTo>
                <a:lnTo>
                  <a:pt x="3414217" y="2364975"/>
                </a:lnTo>
                <a:lnTo>
                  <a:pt x="3382052" y="2364975"/>
                </a:lnTo>
                <a:lnTo>
                  <a:pt x="3354482" y="2337406"/>
                </a:lnTo>
                <a:lnTo>
                  <a:pt x="3331507" y="2319026"/>
                </a:lnTo>
                <a:lnTo>
                  <a:pt x="3248798" y="2364975"/>
                </a:lnTo>
                <a:lnTo>
                  <a:pt x="3221228" y="2351190"/>
                </a:lnTo>
                <a:lnTo>
                  <a:pt x="3152303" y="2369570"/>
                </a:lnTo>
                <a:lnTo>
                  <a:pt x="3115544" y="2369570"/>
                </a:lnTo>
                <a:lnTo>
                  <a:pt x="3060404" y="2323621"/>
                </a:lnTo>
                <a:lnTo>
                  <a:pt x="3032834" y="2314431"/>
                </a:lnTo>
                <a:lnTo>
                  <a:pt x="3014454" y="2300646"/>
                </a:lnTo>
                <a:lnTo>
                  <a:pt x="3028239" y="2273076"/>
                </a:lnTo>
                <a:lnTo>
                  <a:pt x="2986884" y="2231721"/>
                </a:lnTo>
                <a:lnTo>
                  <a:pt x="2959314" y="2181176"/>
                </a:lnTo>
                <a:lnTo>
                  <a:pt x="2959314" y="2162797"/>
                </a:lnTo>
                <a:lnTo>
                  <a:pt x="2973099" y="2112252"/>
                </a:lnTo>
                <a:lnTo>
                  <a:pt x="2950125" y="2052517"/>
                </a:lnTo>
                <a:lnTo>
                  <a:pt x="3028239" y="1882503"/>
                </a:lnTo>
                <a:lnTo>
                  <a:pt x="3060404" y="1882503"/>
                </a:lnTo>
                <a:lnTo>
                  <a:pt x="3092569" y="1859528"/>
                </a:lnTo>
                <a:lnTo>
                  <a:pt x="3092569" y="1827363"/>
                </a:lnTo>
                <a:lnTo>
                  <a:pt x="3087974" y="1790604"/>
                </a:lnTo>
                <a:lnTo>
                  <a:pt x="3124734" y="1763034"/>
                </a:lnTo>
                <a:lnTo>
                  <a:pt x="3152303" y="1749249"/>
                </a:lnTo>
                <a:lnTo>
                  <a:pt x="3158911" y="1738236"/>
                </a:lnTo>
                <a:lnTo>
                  <a:pt x="3151379" y="1735223"/>
                </a:lnTo>
                <a:lnTo>
                  <a:pt x="3130597" y="1688464"/>
                </a:lnTo>
                <a:lnTo>
                  <a:pt x="3099424" y="1688464"/>
                </a:lnTo>
                <a:lnTo>
                  <a:pt x="3109815" y="1657291"/>
                </a:lnTo>
                <a:lnTo>
                  <a:pt x="3073447" y="1646900"/>
                </a:lnTo>
                <a:lnTo>
                  <a:pt x="3109815" y="1620923"/>
                </a:lnTo>
                <a:lnTo>
                  <a:pt x="3089034" y="1527405"/>
                </a:lnTo>
                <a:lnTo>
                  <a:pt x="3115011" y="1506623"/>
                </a:lnTo>
                <a:lnTo>
                  <a:pt x="3229311" y="1532600"/>
                </a:lnTo>
                <a:lnTo>
                  <a:pt x="3239702" y="1501428"/>
                </a:lnTo>
                <a:lnTo>
                  <a:pt x="3239702" y="1459864"/>
                </a:lnTo>
                <a:lnTo>
                  <a:pt x="3224115" y="1428691"/>
                </a:lnTo>
                <a:lnTo>
                  <a:pt x="3234506" y="1418300"/>
                </a:lnTo>
                <a:lnTo>
                  <a:pt x="3198138" y="1418300"/>
                </a:lnTo>
                <a:lnTo>
                  <a:pt x="3187747" y="1402714"/>
                </a:lnTo>
                <a:lnTo>
                  <a:pt x="3187747" y="1381932"/>
                </a:lnTo>
                <a:lnTo>
                  <a:pt x="3239702" y="1392323"/>
                </a:lnTo>
                <a:lnTo>
                  <a:pt x="3213724" y="1361150"/>
                </a:lnTo>
                <a:lnTo>
                  <a:pt x="3276070" y="1361150"/>
                </a:lnTo>
                <a:lnTo>
                  <a:pt x="3322829" y="1278023"/>
                </a:lnTo>
                <a:lnTo>
                  <a:pt x="3400761" y="1226069"/>
                </a:lnTo>
                <a:lnTo>
                  <a:pt x="3411152" y="1168919"/>
                </a:lnTo>
                <a:lnTo>
                  <a:pt x="3411152" y="1122159"/>
                </a:lnTo>
                <a:lnTo>
                  <a:pt x="3442324" y="1090987"/>
                </a:lnTo>
                <a:lnTo>
                  <a:pt x="3463106" y="1101378"/>
                </a:lnTo>
                <a:lnTo>
                  <a:pt x="3467791" y="1109811"/>
                </a:lnTo>
                <a:lnTo>
                  <a:pt x="3468302" y="1116964"/>
                </a:lnTo>
                <a:lnTo>
                  <a:pt x="3468302" y="1148137"/>
                </a:lnTo>
                <a:lnTo>
                  <a:pt x="3473240" y="1153898"/>
                </a:lnTo>
                <a:lnTo>
                  <a:pt x="3431934" y="1168919"/>
                </a:lnTo>
                <a:lnTo>
                  <a:pt x="3447520" y="1210482"/>
                </a:lnTo>
                <a:lnTo>
                  <a:pt x="3504670" y="1189700"/>
                </a:lnTo>
                <a:lnTo>
                  <a:pt x="3572211" y="1184505"/>
                </a:lnTo>
                <a:lnTo>
                  <a:pt x="3639752" y="1184505"/>
                </a:lnTo>
                <a:lnTo>
                  <a:pt x="3655338" y="1090987"/>
                </a:lnTo>
                <a:lnTo>
                  <a:pt x="3712488" y="1106573"/>
                </a:lnTo>
                <a:lnTo>
                  <a:pt x="3707293" y="1059814"/>
                </a:lnTo>
                <a:lnTo>
                  <a:pt x="3655338" y="1075400"/>
                </a:lnTo>
                <a:lnTo>
                  <a:pt x="3676120" y="1023446"/>
                </a:lnTo>
                <a:lnTo>
                  <a:pt x="3790420" y="1007859"/>
                </a:lnTo>
                <a:lnTo>
                  <a:pt x="3806006" y="1007859"/>
                </a:lnTo>
                <a:lnTo>
                  <a:pt x="3780029" y="976687"/>
                </a:lnTo>
                <a:lnTo>
                  <a:pt x="3676120" y="1007859"/>
                </a:lnTo>
                <a:lnTo>
                  <a:pt x="3655338" y="971491"/>
                </a:lnTo>
                <a:lnTo>
                  <a:pt x="3644947" y="929928"/>
                </a:lnTo>
                <a:lnTo>
                  <a:pt x="3644947" y="903950"/>
                </a:lnTo>
                <a:lnTo>
                  <a:pt x="3655338" y="883169"/>
                </a:lnTo>
                <a:lnTo>
                  <a:pt x="3696902" y="820823"/>
                </a:lnTo>
                <a:lnTo>
                  <a:pt x="3722879" y="768869"/>
                </a:lnTo>
                <a:lnTo>
                  <a:pt x="3676120" y="763673"/>
                </a:lnTo>
                <a:lnTo>
                  <a:pt x="3660534" y="800041"/>
                </a:lnTo>
                <a:lnTo>
                  <a:pt x="3639752" y="831214"/>
                </a:lnTo>
                <a:lnTo>
                  <a:pt x="3598188" y="862387"/>
                </a:lnTo>
                <a:lnTo>
                  <a:pt x="3598188" y="976687"/>
                </a:lnTo>
                <a:lnTo>
                  <a:pt x="3608579" y="1018250"/>
                </a:lnTo>
                <a:lnTo>
                  <a:pt x="3577406" y="1049423"/>
                </a:lnTo>
                <a:lnTo>
                  <a:pt x="3572211" y="1111769"/>
                </a:lnTo>
                <a:lnTo>
                  <a:pt x="3546234" y="1148137"/>
                </a:lnTo>
                <a:lnTo>
                  <a:pt x="3499474" y="1184505"/>
                </a:lnTo>
                <a:lnTo>
                  <a:pt x="3473240" y="1153898"/>
                </a:lnTo>
                <a:lnTo>
                  <a:pt x="3489084" y="1148137"/>
                </a:lnTo>
                <a:lnTo>
                  <a:pt x="3467791" y="1109811"/>
                </a:lnTo>
                <a:lnTo>
                  <a:pt x="3463106" y="1044228"/>
                </a:lnTo>
                <a:lnTo>
                  <a:pt x="3390370" y="1101378"/>
                </a:lnTo>
                <a:lnTo>
                  <a:pt x="3338415" y="1065009"/>
                </a:lnTo>
                <a:lnTo>
                  <a:pt x="3348806" y="1018250"/>
                </a:lnTo>
                <a:lnTo>
                  <a:pt x="3348806" y="940319"/>
                </a:lnTo>
                <a:lnTo>
                  <a:pt x="3354002" y="914341"/>
                </a:lnTo>
                <a:lnTo>
                  <a:pt x="3379979" y="857191"/>
                </a:lnTo>
                <a:lnTo>
                  <a:pt x="3421543" y="862387"/>
                </a:lnTo>
                <a:lnTo>
                  <a:pt x="3494279" y="779259"/>
                </a:lnTo>
                <a:lnTo>
                  <a:pt x="3489084" y="737696"/>
                </a:lnTo>
                <a:lnTo>
                  <a:pt x="3535843" y="701328"/>
                </a:lnTo>
                <a:lnTo>
                  <a:pt x="3473497" y="685741"/>
                </a:lnTo>
                <a:lnTo>
                  <a:pt x="3541038" y="644178"/>
                </a:lnTo>
                <a:lnTo>
                  <a:pt x="3603384" y="607809"/>
                </a:lnTo>
                <a:lnTo>
                  <a:pt x="3655338" y="597419"/>
                </a:lnTo>
                <a:lnTo>
                  <a:pt x="3748856" y="576637"/>
                </a:lnTo>
                <a:lnTo>
                  <a:pt x="3837179" y="592223"/>
                </a:lnTo>
                <a:lnTo>
                  <a:pt x="3806006" y="623396"/>
                </a:lnTo>
                <a:lnTo>
                  <a:pt x="3857961" y="618200"/>
                </a:lnTo>
                <a:lnTo>
                  <a:pt x="4034606" y="685741"/>
                </a:lnTo>
                <a:lnTo>
                  <a:pt x="3956674" y="763673"/>
                </a:lnTo>
                <a:lnTo>
                  <a:pt x="3857961" y="690937"/>
                </a:lnTo>
                <a:lnTo>
                  <a:pt x="3904720" y="779259"/>
                </a:lnTo>
                <a:lnTo>
                  <a:pt x="3904720" y="836409"/>
                </a:lnTo>
                <a:lnTo>
                  <a:pt x="3920306" y="836409"/>
                </a:lnTo>
                <a:lnTo>
                  <a:pt x="3946284" y="784455"/>
                </a:lnTo>
                <a:lnTo>
                  <a:pt x="3972261" y="815628"/>
                </a:lnTo>
                <a:lnTo>
                  <a:pt x="3972261" y="784455"/>
                </a:lnTo>
                <a:lnTo>
                  <a:pt x="3972261" y="763673"/>
                </a:lnTo>
                <a:lnTo>
                  <a:pt x="4039802" y="716914"/>
                </a:lnTo>
                <a:lnTo>
                  <a:pt x="4060584" y="716914"/>
                </a:lnTo>
                <a:lnTo>
                  <a:pt x="4060584" y="685741"/>
                </a:lnTo>
                <a:lnTo>
                  <a:pt x="4050193" y="649373"/>
                </a:lnTo>
                <a:lnTo>
                  <a:pt x="4112538" y="690937"/>
                </a:lnTo>
                <a:lnTo>
                  <a:pt x="4096952" y="711719"/>
                </a:lnTo>
                <a:lnTo>
                  <a:pt x="4242424" y="644178"/>
                </a:lnTo>
                <a:lnTo>
                  <a:pt x="4315161" y="659764"/>
                </a:lnTo>
                <a:lnTo>
                  <a:pt x="4346334" y="644178"/>
                </a:lnTo>
                <a:lnTo>
                  <a:pt x="4309965" y="618200"/>
                </a:lnTo>
                <a:lnTo>
                  <a:pt x="4335943" y="597419"/>
                </a:lnTo>
                <a:lnTo>
                  <a:pt x="4517784" y="664959"/>
                </a:lnTo>
                <a:lnTo>
                  <a:pt x="4471024" y="628591"/>
                </a:lnTo>
                <a:lnTo>
                  <a:pt x="4471024" y="581832"/>
                </a:lnTo>
                <a:lnTo>
                  <a:pt x="4528174" y="545464"/>
                </a:lnTo>
                <a:lnTo>
                  <a:pt x="4538565" y="488314"/>
                </a:lnTo>
                <a:lnTo>
                  <a:pt x="4590520" y="514291"/>
                </a:lnTo>
                <a:lnTo>
                  <a:pt x="4595715" y="550659"/>
                </a:lnTo>
                <a:lnTo>
                  <a:pt x="4616497" y="519487"/>
                </a:lnTo>
                <a:lnTo>
                  <a:pt x="4611302" y="498705"/>
                </a:lnTo>
                <a:lnTo>
                  <a:pt x="4652865" y="472728"/>
                </a:lnTo>
                <a:lnTo>
                  <a:pt x="4704820" y="509096"/>
                </a:lnTo>
                <a:lnTo>
                  <a:pt x="4751579" y="483119"/>
                </a:lnTo>
                <a:lnTo>
                  <a:pt x="4839902" y="477923"/>
                </a:lnTo>
                <a:lnTo>
                  <a:pt x="4808729" y="441555"/>
                </a:lnTo>
                <a:lnTo>
                  <a:pt x="4839902" y="405187"/>
                </a:lnTo>
                <a:lnTo>
                  <a:pt x="4923029" y="389600"/>
                </a:lnTo>
                <a:lnTo>
                  <a:pt x="4969788" y="363623"/>
                </a:lnTo>
                <a:lnTo>
                  <a:pt x="5032134" y="379209"/>
                </a:lnTo>
                <a:lnTo>
                  <a:pt x="5136043" y="342841"/>
                </a:lnTo>
                <a:close/>
                <a:moveTo>
                  <a:pt x="1871146" y="51350"/>
                </a:moveTo>
                <a:lnTo>
                  <a:pt x="1926902" y="62501"/>
                </a:lnTo>
                <a:lnTo>
                  <a:pt x="1971507" y="62501"/>
                </a:lnTo>
                <a:lnTo>
                  <a:pt x="2060717" y="62501"/>
                </a:lnTo>
                <a:lnTo>
                  <a:pt x="2116473" y="84803"/>
                </a:lnTo>
                <a:lnTo>
                  <a:pt x="2172229" y="95954"/>
                </a:lnTo>
                <a:lnTo>
                  <a:pt x="1971507" y="240920"/>
                </a:lnTo>
                <a:lnTo>
                  <a:pt x="1915751" y="263223"/>
                </a:lnTo>
                <a:lnTo>
                  <a:pt x="1893448" y="330130"/>
                </a:lnTo>
                <a:lnTo>
                  <a:pt x="1871146" y="330130"/>
                </a:lnTo>
                <a:lnTo>
                  <a:pt x="1826541" y="352432"/>
                </a:lnTo>
                <a:lnTo>
                  <a:pt x="1882297" y="374735"/>
                </a:lnTo>
                <a:lnTo>
                  <a:pt x="1781936" y="397037"/>
                </a:lnTo>
                <a:lnTo>
                  <a:pt x="1837692" y="441642"/>
                </a:lnTo>
                <a:lnTo>
                  <a:pt x="1793087" y="452793"/>
                </a:lnTo>
                <a:lnTo>
                  <a:pt x="1670424" y="463945"/>
                </a:lnTo>
                <a:lnTo>
                  <a:pt x="1859995" y="486247"/>
                </a:lnTo>
                <a:lnTo>
                  <a:pt x="1915751" y="542003"/>
                </a:lnTo>
                <a:lnTo>
                  <a:pt x="2016112" y="564306"/>
                </a:lnTo>
                <a:lnTo>
                  <a:pt x="2049565" y="675819"/>
                </a:lnTo>
                <a:lnTo>
                  <a:pt x="2183380" y="731574"/>
                </a:lnTo>
                <a:lnTo>
                  <a:pt x="2116473" y="787330"/>
                </a:lnTo>
                <a:lnTo>
                  <a:pt x="2116473" y="831935"/>
                </a:lnTo>
                <a:lnTo>
                  <a:pt x="2083019" y="798481"/>
                </a:lnTo>
                <a:lnTo>
                  <a:pt x="2071868" y="776179"/>
                </a:lnTo>
                <a:lnTo>
                  <a:pt x="2038414" y="798481"/>
                </a:lnTo>
                <a:lnTo>
                  <a:pt x="2127624" y="865389"/>
                </a:lnTo>
                <a:lnTo>
                  <a:pt x="2083019" y="932296"/>
                </a:lnTo>
                <a:lnTo>
                  <a:pt x="2027263" y="887691"/>
                </a:lnTo>
                <a:lnTo>
                  <a:pt x="2071868" y="932296"/>
                </a:lnTo>
                <a:lnTo>
                  <a:pt x="2016112" y="965750"/>
                </a:lnTo>
                <a:lnTo>
                  <a:pt x="1995668" y="949023"/>
                </a:lnTo>
                <a:lnTo>
                  <a:pt x="1993809" y="943447"/>
                </a:lnTo>
                <a:lnTo>
                  <a:pt x="1975222" y="932295"/>
                </a:lnTo>
                <a:lnTo>
                  <a:pt x="1893448" y="865389"/>
                </a:lnTo>
                <a:lnTo>
                  <a:pt x="1859995" y="843086"/>
                </a:lnTo>
                <a:lnTo>
                  <a:pt x="1893448" y="753876"/>
                </a:lnTo>
                <a:lnTo>
                  <a:pt x="1915751" y="709271"/>
                </a:lnTo>
                <a:lnTo>
                  <a:pt x="1893448" y="675819"/>
                </a:lnTo>
                <a:lnTo>
                  <a:pt x="1837692" y="642364"/>
                </a:lnTo>
                <a:lnTo>
                  <a:pt x="1815390" y="664667"/>
                </a:lnTo>
                <a:lnTo>
                  <a:pt x="1815390" y="709271"/>
                </a:lnTo>
                <a:lnTo>
                  <a:pt x="1759634" y="742725"/>
                </a:lnTo>
                <a:lnTo>
                  <a:pt x="1759634" y="753876"/>
                </a:lnTo>
                <a:lnTo>
                  <a:pt x="1804239" y="831935"/>
                </a:lnTo>
                <a:lnTo>
                  <a:pt x="1793087" y="887691"/>
                </a:lnTo>
                <a:lnTo>
                  <a:pt x="1748483" y="865389"/>
                </a:lnTo>
                <a:lnTo>
                  <a:pt x="1715029" y="898842"/>
                </a:lnTo>
                <a:lnTo>
                  <a:pt x="1670424" y="854237"/>
                </a:lnTo>
                <a:lnTo>
                  <a:pt x="1614668" y="898842"/>
                </a:lnTo>
                <a:lnTo>
                  <a:pt x="1581214" y="999203"/>
                </a:lnTo>
                <a:lnTo>
                  <a:pt x="1570063" y="1077262"/>
                </a:lnTo>
                <a:lnTo>
                  <a:pt x="1636970" y="1110715"/>
                </a:lnTo>
                <a:lnTo>
                  <a:pt x="1737331" y="1177623"/>
                </a:lnTo>
                <a:lnTo>
                  <a:pt x="1815390" y="1289135"/>
                </a:lnTo>
                <a:lnTo>
                  <a:pt x="1837692" y="1300286"/>
                </a:lnTo>
                <a:lnTo>
                  <a:pt x="1804239" y="1188774"/>
                </a:lnTo>
                <a:lnTo>
                  <a:pt x="1882297" y="1133018"/>
                </a:lnTo>
                <a:lnTo>
                  <a:pt x="1871146" y="1099564"/>
                </a:lnTo>
                <a:lnTo>
                  <a:pt x="1815390" y="1088413"/>
                </a:lnTo>
                <a:lnTo>
                  <a:pt x="1826541" y="1010354"/>
                </a:lnTo>
                <a:lnTo>
                  <a:pt x="1837692" y="999203"/>
                </a:lnTo>
                <a:lnTo>
                  <a:pt x="1826541" y="965750"/>
                </a:lnTo>
                <a:lnTo>
                  <a:pt x="1826541" y="909993"/>
                </a:lnTo>
                <a:lnTo>
                  <a:pt x="1848844" y="887691"/>
                </a:lnTo>
                <a:lnTo>
                  <a:pt x="1938053" y="909993"/>
                </a:lnTo>
                <a:lnTo>
                  <a:pt x="1975222" y="932295"/>
                </a:lnTo>
                <a:lnTo>
                  <a:pt x="1995668" y="949023"/>
                </a:lnTo>
                <a:lnTo>
                  <a:pt x="2004961" y="976901"/>
                </a:lnTo>
                <a:lnTo>
                  <a:pt x="2016112" y="1054959"/>
                </a:lnTo>
                <a:lnTo>
                  <a:pt x="2094170" y="1010354"/>
                </a:lnTo>
                <a:lnTo>
                  <a:pt x="2149926" y="1099564"/>
                </a:lnTo>
                <a:lnTo>
                  <a:pt x="2149926" y="1155320"/>
                </a:lnTo>
                <a:lnTo>
                  <a:pt x="2172229" y="1177623"/>
                </a:lnTo>
                <a:lnTo>
                  <a:pt x="2183380" y="1177623"/>
                </a:lnTo>
                <a:lnTo>
                  <a:pt x="2227985" y="1222228"/>
                </a:lnTo>
                <a:lnTo>
                  <a:pt x="2250287" y="1222228"/>
                </a:lnTo>
                <a:lnTo>
                  <a:pt x="2261439" y="1233379"/>
                </a:lnTo>
                <a:lnTo>
                  <a:pt x="2261439" y="1300286"/>
                </a:lnTo>
                <a:lnTo>
                  <a:pt x="2250287" y="1333740"/>
                </a:lnTo>
                <a:lnTo>
                  <a:pt x="2317195" y="1422950"/>
                </a:lnTo>
                <a:lnTo>
                  <a:pt x="2283741" y="1456403"/>
                </a:lnTo>
                <a:lnTo>
                  <a:pt x="2261439" y="1445252"/>
                </a:lnTo>
                <a:lnTo>
                  <a:pt x="2239136" y="1434101"/>
                </a:lnTo>
                <a:lnTo>
                  <a:pt x="2183380" y="1434101"/>
                </a:lnTo>
                <a:lnTo>
                  <a:pt x="2183380" y="1456403"/>
                </a:lnTo>
                <a:lnTo>
                  <a:pt x="2183380" y="1489857"/>
                </a:lnTo>
                <a:lnTo>
                  <a:pt x="2083019" y="1556764"/>
                </a:lnTo>
                <a:lnTo>
                  <a:pt x="2060717" y="1556764"/>
                </a:lnTo>
                <a:lnTo>
                  <a:pt x="2094170" y="1512159"/>
                </a:lnTo>
                <a:lnTo>
                  <a:pt x="2016112" y="1534462"/>
                </a:lnTo>
                <a:lnTo>
                  <a:pt x="2004961" y="1612520"/>
                </a:lnTo>
                <a:lnTo>
                  <a:pt x="1971507" y="1612520"/>
                </a:lnTo>
                <a:lnTo>
                  <a:pt x="1960356" y="1612520"/>
                </a:lnTo>
                <a:lnTo>
                  <a:pt x="1915751" y="1690579"/>
                </a:lnTo>
                <a:lnTo>
                  <a:pt x="1826541" y="1790940"/>
                </a:lnTo>
                <a:lnTo>
                  <a:pt x="1793087" y="1824393"/>
                </a:lnTo>
                <a:lnTo>
                  <a:pt x="1837692" y="1913603"/>
                </a:lnTo>
                <a:lnTo>
                  <a:pt x="1815390" y="1947057"/>
                </a:lnTo>
                <a:lnTo>
                  <a:pt x="1770785" y="1935906"/>
                </a:lnTo>
                <a:lnTo>
                  <a:pt x="1759634" y="1913603"/>
                </a:lnTo>
                <a:lnTo>
                  <a:pt x="1737331" y="1857847"/>
                </a:lnTo>
                <a:lnTo>
                  <a:pt x="1692726" y="1846696"/>
                </a:lnTo>
                <a:lnTo>
                  <a:pt x="1670424" y="1857847"/>
                </a:lnTo>
                <a:lnTo>
                  <a:pt x="1659273" y="1891301"/>
                </a:lnTo>
                <a:lnTo>
                  <a:pt x="1592365" y="1857847"/>
                </a:lnTo>
                <a:lnTo>
                  <a:pt x="1525458" y="1913603"/>
                </a:lnTo>
                <a:lnTo>
                  <a:pt x="1503156" y="1924754"/>
                </a:lnTo>
                <a:lnTo>
                  <a:pt x="1525458" y="1958208"/>
                </a:lnTo>
                <a:lnTo>
                  <a:pt x="1525458" y="2002813"/>
                </a:lnTo>
                <a:lnTo>
                  <a:pt x="1558912" y="2080871"/>
                </a:lnTo>
                <a:lnTo>
                  <a:pt x="1692726" y="2025115"/>
                </a:lnTo>
                <a:lnTo>
                  <a:pt x="1692726" y="2080871"/>
                </a:lnTo>
                <a:lnTo>
                  <a:pt x="1670424" y="2147779"/>
                </a:lnTo>
                <a:lnTo>
                  <a:pt x="1748483" y="2125476"/>
                </a:lnTo>
                <a:lnTo>
                  <a:pt x="1759634" y="2147779"/>
                </a:lnTo>
                <a:lnTo>
                  <a:pt x="1759634" y="2203535"/>
                </a:lnTo>
                <a:lnTo>
                  <a:pt x="1793087" y="2281593"/>
                </a:lnTo>
                <a:lnTo>
                  <a:pt x="1893448" y="2225837"/>
                </a:lnTo>
                <a:lnTo>
                  <a:pt x="1938053" y="2203535"/>
                </a:lnTo>
                <a:lnTo>
                  <a:pt x="1993809" y="2203535"/>
                </a:lnTo>
                <a:lnTo>
                  <a:pt x="2038414" y="2225837"/>
                </a:lnTo>
                <a:lnTo>
                  <a:pt x="2105322" y="2248140"/>
                </a:lnTo>
                <a:lnTo>
                  <a:pt x="2161078" y="2248140"/>
                </a:lnTo>
                <a:lnTo>
                  <a:pt x="2227985" y="2326198"/>
                </a:lnTo>
                <a:lnTo>
                  <a:pt x="2294892" y="2326198"/>
                </a:lnTo>
                <a:lnTo>
                  <a:pt x="2339497" y="2359652"/>
                </a:lnTo>
                <a:lnTo>
                  <a:pt x="2372951" y="2415408"/>
                </a:lnTo>
                <a:lnTo>
                  <a:pt x="2395253" y="2471164"/>
                </a:lnTo>
                <a:lnTo>
                  <a:pt x="2495614" y="2471164"/>
                </a:lnTo>
                <a:lnTo>
                  <a:pt x="2529068" y="2515769"/>
                </a:lnTo>
                <a:lnTo>
                  <a:pt x="2618278" y="2560374"/>
                </a:lnTo>
                <a:lnTo>
                  <a:pt x="2651731" y="2638432"/>
                </a:lnTo>
                <a:lnTo>
                  <a:pt x="2573673" y="2705340"/>
                </a:lnTo>
                <a:lnTo>
                  <a:pt x="2540219" y="2783398"/>
                </a:lnTo>
                <a:lnTo>
                  <a:pt x="2540219" y="2894911"/>
                </a:lnTo>
                <a:lnTo>
                  <a:pt x="2495614" y="2917213"/>
                </a:lnTo>
                <a:lnTo>
                  <a:pt x="2428707" y="2928364"/>
                </a:lnTo>
                <a:cubicBezTo>
                  <a:pt x="2418962" y="2951102"/>
                  <a:pt x="2396861" y="2953245"/>
                  <a:pt x="2387116" y="2975983"/>
                </a:cubicBezTo>
                <a:cubicBezTo>
                  <a:pt x="2367141" y="3001082"/>
                  <a:pt x="2362134" y="3106031"/>
                  <a:pt x="2333570" y="3136621"/>
                </a:cubicBezTo>
                <a:cubicBezTo>
                  <a:pt x="2310230" y="3167513"/>
                  <a:pt x="2250237" y="3153398"/>
                  <a:pt x="2230597" y="3157215"/>
                </a:cubicBezTo>
                <a:cubicBezTo>
                  <a:pt x="2209316" y="3169572"/>
                  <a:pt x="2244059" y="3199392"/>
                  <a:pt x="2234716" y="3218999"/>
                </a:cubicBezTo>
                <a:cubicBezTo>
                  <a:pt x="2225792" y="3231356"/>
                  <a:pt x="2203824" y="3243026"/>
                  <a:pt x="2189408" y="3251950"/>
                </a:cubicBezTo>
                <a:cubicBezTo>
                  <a:pt x="2174992" y="3260874"/>
                  <a:pt x="2163322" y="3267053"/>
                  <a:pt x="2148219" y="3272545"/>
                </a:cubicBezTo>
                <a:cubicBezTo>
                  <a:pt x="2133116" y="3278037"/>
                  <a:pt x="2148219" y="3335016"/>
                  <a:pt x="2135862" y="3342567"/>
                </a:cubicBezTo>
                <a:cubicBezTo>
                  <a:pt x="2123505" y="3350118"/>
                  <a:pt x="2084375" y="3315107"/>
                  <a:pt x="2074078" y="3317853"/>
                </a:cubicBezTo>
                <a:cubicBezTo>
                  <a:pt x="2063781" y="3320599"/>
                  <a:pt x="2108402" y="3327464"/>
                  <a:pt x="2111148" y="3342567"/>
                </a:cubicBezTo>
                <a:cubicBezTo>
                  <a:pt x="2113894" y="3357670"/>
                  <a:pt x="2080943" y="3375518"/>
                  <a:pt x="2074078" y="3391994"/>
                </a:cubicBezTo>
                <a:cubicBezTo>
                  <a:pt x="2067213" y="3408470"/>
                  <a:pt x="2045246" y="3423572"/>
                  <a:pt x="2045246" y="3437302"/>
                </a:cubicBezTo>
                <a:cubicBezTo>
                  <a:pt x="2045246" y="3451032"/>
                  <a:pt x="2083002" y="3449659"/>
                  <a:pt x="2074078" y="3474372"/>
                </a:cubicBezTo>
                <a:cubicBezTo>
                  <a:pt x="2064467" y="3507323"/>
                  <a:pt x="2009966" y="3553620"/>
                  <a:pt x="2016413" y="3589702"/>
                </a:cubicBezTo>
                <a:cubicBezTo>
                  <a:pt x="2019427" y="3636082"/>
                  <a:pt x="2107684" y="3663022"/>
                  <a:pt x="2108639" y="3682629"/>
                </a:cubicBezTo>
                <a:lnTo>
                  <a:pt x="2095577" y="3679615"/>
                </a:lnTo>
                <a:cubicBezTo>
                  <a:pt x="2063697" y="3671612"/>
                  <a:pt x="2031818" y="3700678"/>
                  <a:pt x="1999938" y="3692675"/>
                </a:cubicBezTo>
                <a:lnTo>
                  <a:pt x="1926902" y="3642042"/>
                </a:lnTo>
                <a:lnTo>
                  <a:pt x="1871146" y="3586286"/>
                </a:lnTo>
                <a:lnTo>
                  <a:pt x="1859995" y="3552832"/>
                </a:lnTo>
                <a:lnTo>
                  <a:pt x="1859995" y="3519379"/>
                </a:lnTo>
                <a:lnTo>
                  <a:pt x="1871146" y="3485925"/>
                </a:lnTo>
                <a:lnTo>
                  <a:pt x="1882297" y="3474774"/>
                </a:lnTo>
                <a:lnTo>
                  <a:pt x="1859995" y="3474774"/>
                </a:lnTo>
                <a:lnTo>
                  <a:pt x="1859995" y="3441320"/>
                </a:lnTo>
                <a:lnTo>
                  <a:pt x="1893448" y="3407867"/>
                </a:lnTo>
                <a:lnTo>
                  <a:pt x="1893448" y="3363262"/>
                </a:lnTo>
                <a:lnTo>
                  <a:pt x="1893448" y="3352111"/>
                </a:lnTo>
                <a:lnTo>
                  <a:pt x="1893448" y="3285203"/>
                </a:lnTo>
                <a:lnTo>
                  <a:pt x="1915751" y="3251750"/>
                </a:lnTo>
                <a:lnTo>
                  <a:pt x="1893448" y="3218296"/>
                </a:lnTo>
                <a:lnTo>
                  <a:pt x="1960356" y="3117935"/>
                </a:lnTo>
                <a:lnTo>
                  <a:pt x="1960356" y="3039876"/>
                </a:lnTo>
                <a:lnTo>
                  <a:pt x="1960356" y="2861457"/>
                </a:lnTo>
                <a:lnTo>
                  <a:pt x="1960356" y="2816852"/>
                </a:lnTo>
                <a:lnTo>
                  <a:pt x="1949204" y="2794550"/>
                </a:lnTo>
                <a:lnTo>
                  <a:pt x="1893448" y="2749945"/>
                </a:lnTo>
                <a:lnTo>
                  <a:pt x="1837692" y="2705340"/>
                </a:lnTo>
                <a:lnTo>
                  <a:pt x="1848844" y="2671886"/>
                </a:lnTo>
                <a:lnTo>
                  <a:pt x="1815390" y="2604979"/>
                </a:lnTo>
                <a:lnTo>
                  <a:pt x="1781936" y="2571525"/>
                </a:lnTo>
                <a:lnTo>
                  <a:pt x="1759634" y="2538071"/>
                </a:lnTo>
                <a:lnTo>
                  <a:pt x="1793087" y="2515769"/>
                </a:lnTo>
                <a:lnTo>
                  <a:pt x="1793087" y="2471164"/>
                </a:lnTo>
                <a:lnTo>
                  <a:pt x="1793087" y="2415408"/>
                </a:lnTo>
                <a:lnTo>
                  <a:pt x="1848844" y="2404257"/>
                </a:lnTo>
                <a:lnTo>
                  <a:pt x="1848844" y="2370803"/>
                </a:lnTo>
                <a:lnTo>
                  <a:pt x="1848844" y="2281593"/>
                </a:lnTo>
                <a:lnTo>
                  <a:pt x="1793087" y="2315047"/>
                </a:lnTo>
                <a:lnTo>
                  <a:pt x="1703878" y="2270442"/>
                </a:lnTo>
                <a:lnTo>
                  <a:pt x="1681575" y="2203535"/>
                </a:lnTo>
                <a:lnTo>
                  <a:pt x="1670424" y="2192384"/>
                </a:lnTo>
                <a:lnTo>
                  <a:pt x="1614668" y="2181232"/>
                </a:lnTo>
                <a:lnTo>
                  <a:pt x="1558912" y="2147779"/>
                </a:lnTo>
                <a:lnTo>
                  <a:pt x="1492004" y="2158930"/>
                </a:lnTo>
                <a:lnTo>
                  <a:pt x="1347039" y="2058569"/>
                </a:lnTo>
                <a:lnTo>
                  <a:pt x="1347039" y="2025115"/>
                </a:lnTo>
                <a:lnTo>
                  <a:pt x="1157468" y="1813242"/>
                </a:lnTo>
                <a:lnTo>
                  <a:pt x="1291283" y="2002813"/>
                </a:lnTo>
                <a:lnTo>
                  <a:pt x="1257829" y="2002813"/>
                </a:lnTo>
                <a:lnTo>
                  <a:pt x="1168619" y="1913603"/>
                </a:lnTo>
                <a:lnTo>
                  <a:pt x="1179770" y="1880150"/>
                </a:lnTo>
                <a:lnTo>
                  <a:pt x="1146317" y="1846696"/>
                </a:lnTo>
                <a:lnTo>
                  <a:pt x="1090561" y="1779789"/>
                </a:lnTo>
                <a:lnTo>
                  <a:pt x="1001351" y="1668276"/>
                </a:lnTo>
                <a:lnTo>
                  <a:pt x="1023653" y="1645974"/>
                </a:lnTo>
                <a:lnTo>
                  <a:pt x="1023653" y="1612520"/>
                </a:lnTo>
                <a:lnTo>
                  <a:pt x="1012502" y="1501008"/>
                </a:lnTo>
                <a:lnTo>
                  <a:pt x="1001351" y="1467554"/>
                </a:lnTo>
                <a:lnTo>
                  <a:pt x="1023653" y="1434101"/>
                </a:lnTo>
                <a:lnTo>
                  <a:pt x="979048" y="1378345"/>
                </a:lnTo>
                <a:lnTo>
                  <a:pt x="945595" y="1356042"/>
                </a:lnTo>
                <a:lnTo>
                  <a:pt x="934444" y="1344891"/>
                </a:lnTo>
                <a:lnTo>
                  <a:pt x="923292" y="1333740"/>
                </a:lnTo>
                <a:lnTo>
                  <a:pt x="945595" y="1322589"/>
                </a:lnTo>
                <a:lnTo>
                  <a:pt x="912141" y="1277984"/>
                </a:lnTo>
                <a:lnTo>
                  <a:pt x="900991" y="1244530"/>
                </a:lnTo>
                <a:lnTo>
                  <a:pt x="900991" y="1222228"/>
                </a:lnTo>
                <a:lnTo>
                  <a:pt x="867536" y="1244530"/>
                </a:lnTo>
                <a:lnTo>
                  <a:pt x="912141" y="1311437"/>
                </a:lnTo>
                <a:lnTo>
                  <a:pt x="867536" y="1300286"/>
                </a:lnTo>
                <a:lnTo>
                  <a:pt x="845234" y="1233379"/>
                </a:lnTo>
                <a:lnTo>
                  <a:pt x="834083" y="1188774"/>
                </a:lnTo>
                <a:lnTo>
                  <a:pt x="800629" y="1133018"/>
                </a:lnTo>
                <a:lnTo>
                  <a:pt x="767175" y="1066111"/>
                </a:lnTo>
                <a:lnTo>
                  <a:pt x="722570" y="1043808"/>
                </a:lnTo>
                <a:lnTo>
                  <a:pt x="689117" y="1032657"/>
                </a:lnTo>
                <a:lnTo>
                  <a:pt x="644512" y="1032657"/>
                </a:lnTo>
                <a:lnTo>
                  <a:pt x="633361" y="1021506"/>
                </a:lnTo>
                <a:lnTo>
                  <a:pt x="577604" y="1032657"/>
                </a:lnTo>
                <a:lnTo>
                  <a:pt x="499546" y="1043808"/>
                </a:lnTo>
                <a:lnTo>
                  <a:pt x="488395" y="1133018"/>
                </a:lnTo>
                <a:lnTo>
                  <a:pt x="432640" y="1121867"/>
                </a:lnTo>
                <a:lnTo>
                  <a:pt x="365731" y="1199925"/>
                </a:lnTo>
                <a:lnTo>
                  <a:pt x="209614" y="1255681"/>
                </a:lnTo>
                <a:lnTo>
                  <a:pt x="176162" y="1255681"/>
                </a:lnTo>
                <a:lnTo>
                  <a:pt x="187312" y="1222228"/>
                </a:lnTo>
                <a:lnTo>
                  <a:pt x="231917" y="1211076"/>
                </a:lnTo>
                <a:lnTo>
                  <a:pt x="343429" y="1133018"/>
                </a:lnTo>
                <a:lnTo>
                  <a:pt x="376883" y="1088413"/>
                </a:lnTo>
                <a:lnTo>
                  <a:pt x="376883" y="1043808"/>
                </a:lnTo>
                <a:lnTo>
                  <a:pt x="309975" y="1054959"/>
                </a:lnTo>
                <a:lnTo>
                  <a:pt x="287674" y="1032657"/>
                </a:lnTo>
                <a:lnTo>
                  <a:pt x="265370" y="1021506"/>
                </a:lnTo>
                <a:lnTo>
                  <a:pt x="165009" y="1043808"/>
                </a:lnTo>
                <a:lnTo>
                  <a:pt x="187312" y="1010354"/>
                </a:lnTo>
                <a:lnTo>
                  <a:pt x="265370" y="976901"/>
                </a:lnTo>
                <a:lnTo>
                  <a:pt x="231917" y="954598"/>
                </a:lnTo>
                <a:lnTo>
                  <a:pt x="254219" y="898842"/>
                </a:lnTo>
                <a:lnTo>
                  <a:pt x="287674" y="876540"/>
                </a:lnTo>
                <a:lnTo>
                  <a:pt x="332278" y="843086"/>
                </a:lnTo>
                <a:lnTo>
                  <a:pt x="321126" y="831935"/>
                </a:lnTo>
                <a:lnTo>
                  <a:pt x="298824" y="831935"/>
                </a:lnTo>
                <a:lnTo>
                  <a:pt x="265370" y="854237"/>
                </a:lnTo>
                <a:lnTo>
                  <a:pt x="220765" y="843086"/>
                </a:lnTo>
                <a:lnTo>
                  <a:pt x="220765" y="831935"/>
                </a:lnTo>
                <a:lnTo>
                  <a:pt x="220765" y="809632"/>
                </a:lnTo>
                <a:lnTo>
                  <a:pt x="187312" y="765028"/>
                </a:lnTo>
                <a:lnTo>
                  <a:pt x="254219" y="731574"/>
                </a:lnTo>
                <a:lnTo>
                  <a:pt x="309975" y="776179"/>
                </a:lnTo>
                <a:lnTo>
                  <a:pt x="332278" y="753876"/>
                </a:lnTo>
                <a:lnTo>
                  <a:pt x="231917" y="686969"/>
                </a:lnTo>
                <a:lnTo>
                  <a:pt x="265370" y="653515"/>
                </a:lnTo>
                <a:lnTo>
                  <a:pt x="298824" y="620062"/>
                </a:lnTo>
                <a:lnTo>
                  <a:pt x="410336" y="564306"/>
                </a:lnTo>
                <a:lnTo>
                  <a:pt x="521848" y="620062"/>
                </a:lnTo>
                <a:lnTo>
                  <a:pt x="533000" y="597759"/>
                </a:lnTo>
                <a:lnTo>
                  <a:pt x="599907" y="620062"/>
                </a:lnTo>
                <a:lnTo>
                  <a:pt x="666814" y="620062"/>
                </a:lnTo>
                <a:lnTo>
                  <a:pt x="778326" y="631213"/>
                </a:lnTo>
                <a:lnTo>
                  <a:pt x="923292" y="608911"/>
                </a:lnTo>
                <a:lnTo>
                  <a:pt x="934444" y="597759"/>
                </a:lnTo>
                <a:lnTo>
                  <a:pt x="979048" y="631213"/>
                </a:lnTo>
                <a:lnTo>
                  <a:pt x="1012502" y="608911"/>
                </a:lnTo>
                <a:lnTo>
                  <a:pt x="1045956" y="642364"/>
                </a:lnTo>
                <a:lnTo>
                  <a:pt x="1090561" y="631213"/>
                </a:lnTo>
                <a:lnTo>
                  <a:pt x="1124014" y="642364"/>
                </a:lnTo>
                <a:lnTo>
                  <a:pt x="1124014" y="553154"/>
                </a:lnTo>
                <a:lnTo>
                  <a:pt x="1045956" y="597759"/>
                </a:lnTo>
                <a:lnTo>
                  <a:pt x="967897" y="564306"/>
                </a:lnTo>
                <a:lnTo>
                  <a:pt x="1001351" y="475096"/>
                </a:lnTo>
                <a:lnTo>
                  <a:pt x="1001351" y="452793"/>
                </a:lnTo>
                <a:lnTo>
                  <a:pt x="1045956" y="430491"/>
                </a:lnTo>
                <a:lnTo>
                  <a:pt x="1168619" y="475096"/>
                </a:lnTo>
                <a:lnTo>
                  <a:pt x="1202073" y="508550"/>
                </a:lnTo>
                <a:lnTo>
                  <a:pt x="1224375" y="519701"/>
                </a:lnTo>
                <a:lnTo>
                  <a:pt x="1268980" y="508550"/>
                </a:lnTo>
                <a:lnTo>
                  <a:pt x="1313585" y="497398"/>
                </a:lnTo>
                <a:lnTo>
                  <a:pt x="1335888" y="486247"/>
                </a:lnTo>
                <a:lnTo>
                  <a:pt x="1402795" y="497398"/>
                </a:lnTo>
                <a:lnTo>
                  <a:pt x="1369341" y="553154"/>
                </a:lnTo>
                <a:lnTo>
                  <a:pt x="1413946" y="597759"/>
                </a:lnTo>
                <a:lnTo>
                  <a:pt x="1436248" y="620062"/>
                </a:lnTo>
                <a:lnTo>
                  <a:pt x="1469702" y="620062"/>
                </a:lnTo>
                <a:lnTo>
                  <a:pt x="1469702" y="586608"/>
                </a:lnTo>
                <a:lnTo>
                  <a:pt x="1413946" y="553154"/>
                </a:lnTo>
                <a:lnTo>
                  <a:pt x="1413946" y="519701"/>
                </a:lnTo>
                <a:lnTo>
                  <a:pt x="1447401" y="497398"/>
                </a:lnTo>
                <a:lnTo>
                  <a:pt x="1458551" y="475096"/>
                </a:lnTo>
                <a:lnTo>
                  <a:pt x="1480853" y="475096"/>
                </a:lnTo>
                <a:lnTo>
                  <a:pt x="1492004" y="475096"/>
                </a:lnTo>
                <a:lnTo>
                  <a:pt x="1514307" y="486247"/>
                </a:lnTo>
                <a:lnTo>
                  <a:pt x="1536609" y="486247"/>
                </a:lnTo>
                <a:lnTo>
                  <a:pt x="1492004" y="441642"/>
                </a:lnTo>
                <a:lnTo>
                  <a:pt x="1469702" y="430491"/>
                </a:lnTo>
                <a:lnTo>
                  <a:pt x="1380492" y="419340"/>
                </a:lnTo>
                <a:lnTo>
                  <a:pt x="1324736" y="441642"/>
                </a:lnTo>
                <a:lnTo>
                  <a:pt x="1302434" y="452793"/>
                </a:lnTo>
                <a:lnTo>
                  <a:pt x="1246678" y="463945"/>
                </a:lnTo>
                <a:lnTo>
                  <a:pt x="1190922" y="463945"/>
                </a:lnTo>
                <a:lnTo>
                  <a:pt x="1157468" y="463945"/>
                </a:lnTo>
                <a:lnTo>
                  <a:pt x="1124014" y="430491"/>
                </a:lnTo>
                <a:lnTo>
                  <a:pt x="1101712" y="430491"/>
                </a:lnTo>
                <a:lnTo>
                  <a:pt x="1068258" y="408189"/>
                </a:lnTo>
                <a:lnTo>
                  <a:pt x="1034804" y="430491"/>
                </a:lnTo>
                <a:lnTo>
                  <a:pt x="1001351" y="397037"/>
                </a:lnTo>
                <a:lnTo>
                  <a:pt x="1034804" y="374735"/>
                </a:lnTo>
                <a:lnTo>
                  <a:pt x="1202073" y="307828"/>
                </a:lnTo>
                <a:lnTo>
                  <a:pt x="1257829" y="296676"/>
                </a:lnTo>
                <a:lnTo>
                  <a:pt x="1246678" y="352432"/>
                </a:lnTo>
                <a:lnTo>
                  <a:pt x="1324736" y="363584"/>
                </a:lnTo>
                <a:lnTo>
                  <a:pt x="1358190" y="363584"/>
                </a:lnTo>
                <a:lnTo>
                  <a:pt x="1358190" y="330130"/>
                </a:lnTo>
                <a:lnTo>
                  <a:pt x="1391644" y="352432"/>
                </a:lnTo>
                <a:lnTo>
                  <a:pt x="1347039" y="285525"/>
                </a:lnTo>
                <a:lnTo>
                  <a:pt x="1347039" y="263223"/>
                </a:lnTo>
                <a:lnTo>
                  <a:pt x="1369341" y="263223"/>
                </a:lnTo>
                <a:lnTo>
                  <a:pt x="1447401" y="296676"/>
                </a:lnTo>
                <a:lnTo>
                  <a:pt x="1458551" y="263223"/>
                </a:lnTo>
                <a:lnTo>
                  <a:pt x="1458551" y="229769"/>
                </a:lnTo>
                <a:lnTo>
                  <a:pt x="1503156" y="218618"/>
                </a:lnTo>
                <a:lnTo>
                  <a:pt x="1514307" y="218618"/>
                </a:lnTo>
                <a:lnTo>
                  <a:pt x="1558912" y="174013"/>
                </a:lnTo>
                <a:lnTo>
                  <a:pt x="1636970" y="129408"/>
                </a:lnTo>
                <a:lnTo>
                  <a:pt x="1703878" y="95954"/>
                </a:lnTo>
                <a:lnTo>
                  <a:pt x="1837692" y="62501"/>
                </a:lnTo>
                <a:close/>
                <a:moveTo>
                  <a:pt x="2671236" y="0"/>
                </a:moveTo>
                <a:lnTo>
                  <a:pt x="2715228" y="12569"/>
                </a:lnTo>
                <a:lnTo>
                  <a:pt x="2759220" y="12569"/>
                </a:lnTo>
                <a:lnTo>
                  <a:pt x="2809496" y="34565"/>
                </a:lnTo>
                <a:lnTo>
                  <a:pt x="2831492" y="53419"/>
                </a:lnTo>
                <a:lnTo>
                  <a:pt x="2866057" y="62846"/>
                </a:lnTo>
                <a:lnTo>
                  <a:pt x="2878626" y="91126"/>
                </a:lnTo>
                <a:lnTo>
                  <a:pt x="2866057" y="119406"/>
                </a:lnTo>
                <a:lnTo>
                  <a:pt x="2853488" y="163398"/>
                </a:lnTo>
                <a:lnTo>
                  <a:pt x="2903764" y="135118"/>
                </a:lnTo>
                <a:lnTo>
                  <a:pt x="2957183" y="116264"/>
                </a:lnTo>
                <a:lnTo>
                  <a:pt x="3007459" y="113122"/>
                </a:lnTo>
                <a:lnTo>
                  <a:pt x="3045166" y="141402"/>
                </a:lnTo>
                <a:lnTo>
                  <a:pt x="3073447" y="157114"/>
                </a:lnTo>
                <a:lnTo>
                  <a:pt x="2988605" y="210532"/>
                </a:lnTo>
                <a:lnTo>
                  <a:pt x="2960325" y="232528"/>
                </a:lnTo>
                <a:lnTo>
                  <a:pt x="2932045" y="257666"/>
                </a:lnTo>
                <a:lnTo>
                  <a:pt x="2910049" y="248239"/>
                </a:lnTo>
                <a:lnTo>
                  <a:pt x="2928902" y="285947"/>
                </a:lnTo>
                <a:lnTo>
                  <a:pt x="2906906" y="295373"/>
                </a:lnTo>
                <a:lnTo>
                  <a:pt x="2897480" y="295373"/>
                </a:lnTo>
                <a:lnTo>
                  <a:pt x="2881768" y="314227"/>
                </a:lnTo>
                <a:lnTo>
                  <a:pt x="2906906" y="317369"/>
                </a:lnTo>
                <a:lnTo>
                  <a:pt x="2916333" y="333081"/>
                </a:lnTo>
                <a:lnTo>
                  <a:pt x="2935187" y="348792"/>
                </a:lnTo>
                <a:lnTo>
                  <a:pt x="2950898" y="326796"/>
                </a:lnTo>
                <a:lnTo>
                  <a:pt x="2972894" y="333081"/>
                </a:lnTo>
                <a:lnTo>
                  <a:pt x="2928902" y="395926"/>
                </a:lnTo>
                <a:lnTo>
                  <a:pt x="2960325" y="417922"/>
                </a:lnTo>
                <a:lnTo>
                  <a:pt x="2960325" y="446202"/>
                </a:lnTo>
                <a:lnTo>
                  <a:pt x="2922618" y="443060"/>
                </a:lnTo>
                <a:lnTo>
                  <a:pt x="2922618" y="458771"/>
                </a:lnTo>
                <a:lnTo>
                  <a:pt x="2913191" y="468198"/>
                </a:lnTo>
                <a:lnTo>
                  <a:pt x="2891195" y="471340"/>
                </a:lnTo>
                <a:lnTo>
                  <a:pt x="2906906" y="487052"/>
                </a:lnTo>
                <a:lnTo>
                  <a:pt x="2906906" y="499621"/>
                </a:lnTo>
                <a:lnTo>
                  <a:pt x="2894337" y="509048"/>
                </a:lnTo>
                <a:lnTo>
                  <a:pt x="2866057" y="512190"/>
                </a:lnTo>
                <a:lnTo>
                  <a:pt x="2894337" y="527901"/>
                </a:lnTo>
                <a:lnTo>
                  <a:pt x="2878626" y="546755"/>
                </a:lnTo>
                <a:lnTo>
                  <a:pt x="2856630" y="546755"/>
                </a:lnTo>
                <a:lnTo>
                  <a:pt x="2900622" y="587604"/>
                </a:lnTo>
                <a:lnTo>
                  <a:pt x="2900622" y="603316"/>
                </a:lnTo>
                <a:lnTo>
                  <a:pt x="2875484" y="606458"/>
                </a:lnTo>
                <a:lnTo>
                  <a:pt x="2859772" y="634738"/>
                </a:lnTo>
                <a:lnTo>
                  <a:pt x="2834634" y="659877"/>
                </a:lnTo>
                <a:lnTo>
                  <a:pt x="2800069" y="675588"/>
                </a:lnTo>
                <a:lnTo>
                  <a:pt x="2765504" y="675588"/>
                </a:lnTo>
                <a:lnTo>
                  <a:pt x="2756078" y="691299"/>
                </a:lnTo>
                <a:lnTo>
                  <a:pt x="2721513" y="681872"/>
                </a:lnTo>
                <a:lnTo>
                  <a:pt x="2699517" y="685015"/>
                </a:lnTo>
                <a:lnTo>
                  <a:pt x="2668094" y="719580"/>
                </a:lnTo>
                <a:lnTo>
                  <a:pt x="2642956" y="754145"/>
                </a:lnTo>
                <a:lnTo>
                  <a:pt x="2608391" y="776140"/>
                </a:lnTo>
                <a:lnTo>
                  <a:pt x="2583253" y="763571"/>
                </a:lnTo>
                <a:lnTo>
                  <a:pt x="2570684" y="776140"/>
                </a:lnTo>
                <a:lnTo>
                  <a:pt x="2561257" y="791852"/>
                </a:lnTo>
                <a:lnTo>
                  <a:pt x="2539261" y="798136"/>
                </a:lnTo>
                <a:lnTo>
                  <a:pt x="2532977" y="848413"/>
                </a:lnTo>
                <a:lnTo>
                  <a:pt x="2536119" y="857839"/>
                </a:lnTo>
                <a:lnTo>
                  <a:pt x="2507838" y="917543"/>
                </a:lnTo>
                <a:lnTo>
                  <a:pt x="2517265" y="955250"/>
                </a:lnTo>
                <a:lnTo>
                  <a:pt x="2492127" y="974103"/>
                </a:lnTo>
                <a:lnTo>
                  <a:pt x="2448135" y="1018095"/>
                </a:lnTo>
                <a:lnTo>
                  <a:pt x="2419855" y="974103"/>
                </a:lnTo>
                <a:lnTo>
                  <a:pt x="2401001" y="986672"/>
                </a:lnTo>
                <a:lnTo>
                  <a:pt x="2357010" y="942681"/>
                </a:lnTo>
                <a:lnTo>
                  <a:pt x="2331871" y="914400"/>
                </a:lnTo>
                <a:lnTo>
                  <a:pt x="2341298" y="901831"/>
                </a:lnTo>
                <a:lnTo>
                  <a:pt x="2316160" y="867266"/>
                </a:lnTo>
                <a:lnTo>
                  <a:pt x="2353867" y="826417"/>
                </a:lnTo>
                <a:lnTo>
                  <a:pt x="2325587" y="820132"/>
                </a:lnTo>
                <a:lnTo>
                  <a:pt x="2294164" y="798136"/>
                </a:lnTo>
                <a:lnTo>
                  <a:pt x="2300449" y="785567"/>
                </a:lnTo>
                <a:lnTo>
                  <a:pt x="2297306" y="763571"/>
                </a:lnTo>
                <a:lnTo>
                  <a:pt x="2275311" y="754145"/>
                </a:lnTo>
                <a:lnTo>
                  <a:pt x="2287880" y="735291"/>
                </a:lnTo>
                <a:lnTo>
                  <a:pt x="2256457" y="716437"/>
                </a:lnTo>
                <a:lnTo>
                  <a:pt x="2303591" y="685015"/>
                </a:lnTo>
                <a:lnTo>
                  <a:pt x="2328729" y="650450"/>
                </a:lnTo>
                <a:lnTo>
                  <a:pt x="2297306" y="656734"/>
                </a:lnTo>
                <a:lnTo>
                  <a:pt x="2250172" y="634738"/>
                </a:lnTo>
                <a:lnTo>
                  <a:pt x="2269026" y="593889"/>
                </a:lnTo>
                <a:lnTo>
                  <a:pt x="2313018" y="590747"/>
                </a:lnTo>
                <a:lnTo>
                  <a:pt x="2300449" y="571893"/>
                </a:lnTo>
                <a:lnTo>
                  <a:pt x="2256457" y="575035"/>
                </a:lnTo>
                <a:lnTo>
                  <a:pt x="2247030" y="571893"/>
                </a:lnTo>
                <a:lnTo>
                  <a:pt x="2247030" y="540470"/>
                </a:lnTo>
                <a:lnTo>
                  <a:pt x="2247030" y="505905"/>
                </a:lnTo>
                <a:lnTo>
                  <a:pt x="2231319" y="474483"/>
                </a:lnTo>
                <a:lnTo>
                  <a:pt x="2206181" y="421064"/>
                </a:lnTo>
                <a:lnTo>
                  <a:pt x="2171616" y="408495"/>
                </a:lnTo>
                <a:lnTo>
                  <a:pt x="2146478" y="402211"/>
                </a:lnTo>
                <a:lnTo>
                  <a:pt x="2115055" y="395926"/>
                </a:lnTo>
                <a:lnTo>
                  <a:pt x="2071063" y="395926"/>
                </a:lnTo>
                <a:lnTo>
                  <a:pt x="2045925" y="414780"/>
                </a:lnTo>
                <a:lnTo>
                  <a:pt x="2017645" y="402211"/>
                </a:lnTo>
                <a:lnTo>
                  <a:pt x="1992506" y="395926"/>
                </a:lnTo>
                <a:lnTo>
                  <a:pt x="1989364" y="383357"/>
                </a:lnTo>
                <a:lnTo>
                  <a:pt x="2008218" y="373930"/>
                </a:lnTo>
                <a:lnTo>
                  <a:pt x="1979937" y="370788"/>
                </a:lnTo>
                <a:lnTo>
                  <a:pt x="1954799" y="358219"/>
                </a:lnTo>
                <a:lnTo>
                  <a:pt x="1973653" y="345650"/>
                </a:lnTo>
                <a:lnTo>
                  <a:pt x="2042783" y="351934"/>
                </a:lnTo>
                <a:lnTo>
                  <a:pt x="1929661" y="329938"/>
                </a:lnTo>
                <a:lnTo>
                  <a:pt x="1929661" y="304800"/>
                </a:lnTo>
                <a:lnTo>
                  <a:pt x="1945372" y="289089"/>
                </a:lnTo>
                <a:lnTo>
                  <a:pt x="1976795" y="289089"/>
                </a:lnTo>
                <a:lnTo>
                  <a:pt x="2008218" y="263951"/>
                </a:lnTo>
                <a:lnTo>
                  <a:pt x="2061636" y="267093"/>
                </a:lnTo>
                <a:lnTo>
                  <a:pt x="2064779" y="248239"/>
                </a:lnTo>
                <a:lnTo>
                  <a:pt x="2039640" y="235670"/>
                </a:lnTo>
                <a:lnTo>
                  <a:pt x="2014502" y="226244"/>
                </a:lnTo>
                <a:lnTo>
                  <a:pt x="2121339" y="163398"/>
                </a:lnTo>
                <a:lnTo>
                  <a:pt x="2140193" y="169683"/>
                </a:lnTo>
                <a:lnTo>
                  <a:pt x="2133909" y="150829"/>
                </a:lnTo>
                <a:lnTo>
                  <a:pt x="2168473" y="122549"/>
                </a:lnTo>
                <a:lnTo>
                  <a:pt x="2203038" y="157114"/>
                </a:lnTo>
                <a:lnTo>
                  <a:pt x="2177900" y="113122"/>
                </a:lnTo>
                <a:lnTo>
                  <a:pt x="2221892" y="113122"/>
                </a:lnTo>
                <a:lnTo>
                  <a:pt x="2253315" y="100553"/>
                </a:lnTo>
                <a:lnTo>
                  <a:pt x="2294164" y="100553"/>
                </a:lnTo>
                <a:lnTo>
                  <a:pt x="2341298" y="135118"/>
                </a:lnTo>
                <a:lnTo>
                  <a:pt x="2319302" y="91126"/>
                </a:lnTo>
                <a:lnTo>
                  <a:pt x="2353867" y="78557"/>
                </a:lnTo>
                <a:lnTo>
                  <a:pt x="2444993" y="131976"/>
                </a:lnTo>
                <a:lnTo>
                  <a:pt x="2357010" y="65988"/>
                </a:lnTo>
                <a:lnTo>
                  <a:pt x="2438709" y="40850"/>
                </a:lnTo>
                <a:lnTo>
                  <a:pt x="2479558" y="28281"/>
                </a:lnTo>
                <a:lnTo>
                  <a:pt x="2501554" y="40850"/>
                </a:lnTo>
                <a:lnTo>
                  <a:pt x="2589537" y="6285"/>
                </a:lnTo>
                <a:lnTo>
                  <a:pt x="2605249" y="3143"/>
                </a:lnTo>
                <a:close/>
              </a:path>
            </a:pathLst>
          </a:custGeom>
          <a:solidFill>
            <a:srgbClr val="F8F8F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矩形 35"/>
          <p:cNvSpPr/>
          <p:nvPr/>
        </p:nvSpPr>
        <p:spPr>
          <a:xfrm>
            <a:off x="5279200" y="5847339"/>
            <a:ext cx="1633601" cy="484094"/>
          </a:xfrm>
          <a:prstGeom prst="rect">
            <a:avLst/>
          </a:prstGeom>
          <a:solidFill>
            <a:srgbClr val="301C58"/>
          </a:solidFill>
          <a:ln w="22225">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454638" y="234297"/>
            <a:ext cx="745352" cy="743620"/>
            <a:chOff x="454638" y="234297"/>
            <a:chExt cx="745352" cy="743620"/>
          </a:xfrm>
        </p:grpSpPr>
        <p:grpSp>
          <p:nvGrpSpPr>
            <p:cNvPr id="4" name="组合 3"/>
            <p:cNvGrpSpPr/>
            <p:nvPr/>
          </p:nvGrpSpPr>
          <p:grpSpPr>
            <a:xfrm>
              <a:off x="454638" y="234297"/>
              <a:ext cx="745352" cy="743620"/>
              <a:chOff x="2481944" y="6134170"/>
              <a:chExt cx="995514" cy="993199"/>
            </a:xfrm>
          </p:grpSpPr>
          <p:sp>
            <p:nvSpPr>
              <p:cNvPr id="6" name="任意多边形 5"/>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04</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4323386" y="591326"/>
            <a:ext cx="3545228" cy="707886"/>
          </a:xfrm>
          <a:prstGeom prst="rect">
            <a:avLst/>
          </a:prstGeom>
          <a:noFill/>
        </p:spPr>
        <p:txBody>
          <a:bodyPr wrap="square" rtlCol="0">
            <a:spAutoFit/>
          </a:bodyPr>
          <a:lstStyle/>
          <a:p>
            <a:pPr algn="ctr"/>
            <a:r>
              <a:rPr lang="en-US" altLang="zh-CN" sz="4000" dirty="0">
                <a:solidFill>
                  <a:prstClr val="black"/>
                </a:solidFill>
              </a:rPr>
              <a:t>[  </a:t>
            </a:r>
            <a:r>
              <a:rPr lang="zh-CN" altLang="en-US" sz="4000" dirty="0">
                <a:solidFill>
                  <a:prstClr val="black"/>
                </a:solidFill>
              </a:rPr>
              <a:t>标题标题  </a:t>
            </a:r>
            <a:r>
              <a:rPr lang="en-US" altLang="zh-CN" sz="4000" dirty="0">
                <a:solidFill>
                  <a:prstClr val="black"/>
                </a:solidFill>
              </a:rPr>
              <a:t>]</a:t>
            </a:r>
            <a:endParaRPr lang="zh-CN" altLang="en-US" sz="4000" dirty="0">
              <a:solidFill>
                <a:prstClr val="black"/>
              </a:solidFill>
            </a:endParaRPr>
          </a:p>
        </p:txBody>
      </p:sp>
      <p:grpSp>
        <p:nvGrpSpPr>
          <p:cNvPr id="22" name="组合 21"/>
          <p:cNvGrpSpPr/>
          <p:nvPr/>
        </p:nvGrpSpPr>
        <p:grpSpPr>
          <a:xfrm>
            <a:off x="1303791" y="3531123"/>
            <a:ext cx="573768" cy="573768"/>
            <a:chOff x="1674132" y="3533775"/>
            <a:chExt cx="573768" cy="573768"/>
          </a:xfrm>
        </p:grpSpPr>
        <p:sp>
          <p:nvSpPr>
            <p:cNvPr id="12" name="椭圆 11"/>
            <p:cNvSpPr/>
            <p:nvPr/>
          </p:nvSpPr>
          <p:spPr>
            <a:xfrm>
              <a:off x="1674132" y="3533775"/>
              <a:ext cx="573768" cy="573768"/>
            </a:xfrm>
            <a:prstGeom prst="ellipse">
              <a:avLst/>
            </a:prstGeom>
            <a:noFill/>
            <a:ln w="25400">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2"/>
            <p:cNvGrpSpPr/>
            <p:nvPr/>
          </p:nvGrpSpPr>
          <p:grpSpPr>
            <a:xfrm>
              <a:off x="1855226" y="3759684"/>
              <a:ext cx="186475" cy="225097"/>
              <a:chOff x="6828971" y="2503714"/>
              <a:chExt cx="304800" cy="367927"/>
            </a:xfrm>
          </p:grpSpPr>
          <p:cxnSp>
            <p:nvCxnSpPr>
              <p:cNvPr id="14" name="直接连接符 13"/>
              <p:cNvCxnSpPr/>
              <p:nvPr/>
            </p:nvCxnSpPr>
            <p:spPr>
              <a:xfrm rot="2700000">
                <a:off x="6981371" y="2351314"/>
                <a:ext cx="0" cy="304800"/>
              </a:xfrm>
              <a:prstGeom prst="line">
                <a:avLst/>
              </a:prstGeom>
              <a:ln w="25400" cap="rnd">
                <a:solidFill>
                  <a:srgbClr val="301C58"/>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flipV="1">
                <a:off x="6981371" y="2566841"/>
                <a:ext cx="0" cy="304800"/>
              </a:xfrm>
              <a:prstGeom prst="line">
                <a:avLst/>
              </a:prstGeom>
              <a:ln w="25400" cap="rnd">
                <a:solidFill>
                  <a:srgbClr val="301C58"/>
                </a:solidFill>
              </a:ln>
            </p:spPr>
            <p:style>
              <a:lnRef idx="1">
                <a:schemeClr val="accent1"/>
              </a:lnRef>
              <a:fillRef idx="0">
                <a:schemeClr val="accent1"/>
              </a:fillRef>
              <a:effectRef idx="0">
                <a:schemeClr val="accent1"/>
              </a:effectRef>
              <a:fontRef idx="minor">
                <a:schemeClr val="tx1"/>
              </a:fontRef>
            </p:style>
          </p:cxnSp>
        </p:grpSp>
      </p:grpSp>
      <p:grpSp>
        <p:nvGrpSpPr>
          <p:cNvPr id="21" name="组合 20"/>
          <p:cNvGrpSpPr/>
          <p:nvPr/>
        </p:nvGrpSpPr>
        <p:grpSpPr>
          <a:xfrm>
            <a:off x="10314441" y="3531123"/>
            <a:ext cx="573768" cy="573768"/>
            <a:chOff x="10227582" y="3533775"/>
            <a:chExt cx="573768" cy="573768"/>
          </a:xfrm>
        </p:grpSpPr>
        <p:sp>
          <p:nvSpPr>
            <p:cNvPr id="17" name="椭圆 16"/>
            <p:cNvSpPr/>
            <p:nvPr/>
          </p:nvSpPr>
          <p:spPr>
            <a:xfrm flipH="1">
              <a:off x="10227582" y="3533775"/>
              <a:ext cx="573768" cy="573768"/>
            </a:xfrm>
            <a:prstGeom prst="ellipse">
              <a:avLst/>
            </a:prstGeom>
            <a:noFill/>
            <a:ln w="25400">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flipH="1">
              <a:off x="10433781" y="3759684"/>
              <a:ext cx="186475" cy="225097"/>
              <a:chOff x="6828971" y="2503714"/>
              <a:chExt cx="304800" cy="367927"/>
            </a:xfrm>
          </p:grpSpPr>
          <p:cxnSp>
            <p:nvCxnSpPr>
              <p:cNvPr id="19" name="直接连接符 18"/>
              <p:cNvCxnSpPr/>
              <p:nvPr/>
            </p:nvCxnSpPr>
            <p:spPr>
              <a:xfrm rot="2700000">
                <a:off x="6981371" y="2351314"/>
                <a:ext cx="0" cy="304800"/>
              </a:xfrm>
              <a:prstGeom prst="line">
                <a:avLst/>
              </a:prstGeom>
              <a:ln w="25400" cap="rnd">
                <a:solidFill>
                  <a:srgbClr val="301C5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8900000" flipV="1">
                <a:off x="6981371" y="2566841"/>
                <a:ext cx="0" cy="304800"/>
              </a:xfrm>
              <a:prstGeom prst="line">
                <a:avLst/>
              </a:prstGeom>
              <a:ln w="25400" cap="rnd">
                <a:solidFill>
                  <a:srgbClr val="301C58"/>
                </a:solidFill>
              </a:ln>
            </p:spPr>
            <p:style>
              <a:lnRef idx="1">
                <a:schemeClr val="accent1"/>
              </a:lnRef>
              <a:fillRef idx="0">
                <a:schemeClr val="accent1"/>
              </a:fillRef>
              <a:effectRef idx="0">
                <a:schemeClr val="accent1"/>
              </a:effectRef>
              <a:fontRef idx="minor">
                <a:schemeClr val="tx1"/>
              </a:fontRef>
            </p:style>
          </p:cxnSp>
        </p:grpSp>
      </p:grpSp>
      <p:cxnSp>
        <p:nvCxnSpPr>
          <p:cNvPr id="24" name="直接连接符 23"/>
          <p:cNvCxnSpPr/>
          <p:nvPr/>
        </p:nvCxnSpPr>
        <p:spPr>
          <a:xfrm>
            <a:off x="5650139" y="1451612"/>
            <a:ext cx="89172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601575" y="2029493"/>
            <a:ext cx="4988851" cy="1042035"/>
            <a:chOff x="3601575" y="2086643"/>
            <a:chExt cx="4988851" cy="1042035"/>
          </a:xfrm>
        </p:grpSpPr>
        <p:sp>
          <p:nvSpPr>
            <p:cNvPr id="28" name="文本框 27"/>
            <p:cNvSpPr txBox="1"/>
            <p:nvPr/>
          </p:nvSpPr>
          <p:spPr>
            <a:xfrm>
              <a:off x="3601575" y="2086643"/>
              <a:ext cx="4988851" cy="646331"/>
            </a:xfrm>
            <a:prstGeom prst="rect">
              <a:avLst/>
            </a:prstGeom>
            <a:noFill/>
          </p:spPr>
          <p:txBody>
            <a:bodyPr wrap="square" rtlCol="0">
              <a:spAutoFit/>
            </a:bodyPr>
            <a:lstStyle/>
            <a:p>
              <a:pPr algn="ctr"/>
              <a:r>
                <a:rPr lang="zh-CN" altLang="en-US" dirty="0">
                  <a:solidFill>
                    <a:prstClr val="black"/>
                  </a:solidFill>
                </a:rPr>
                <a:t>输入内容输入内容输入内容输入内容输入内容输入内容输入内容</a:t>
              </a:r>
              <a:endParaRPr lang="zh-CN" altLang="en-US" dirty="0">
                <a:solidFill>
                  <a:prstClr val="black"/>
                </a:solidFill>
              </a:endParaRPr>
            </a:p>
          </p:txBody>
        </p:sp>
        <p:sp>
          <p:nvSpPr>
            <p:cNvPr id="29" name="文本框 28"/>
            <p:cNvSpPr txBox="1"/>
            <p:nvPr/>
          </p:nvSpPr>
          <p:spPr>
            <a:xfrm>
              <a:off x="3601575" y="2790124"/>
              <a:ext cx="4988851" cy="338554"/>
            </a:xfrm>
            <a:prstGeom prst="rect">
              <a:avLst/>
            </a:prstGeom>
            <a:noFill/>
          </p:spPr>
          <p:txBody>
            <a:bodyPr wrap="square" rtlCol="0">
              <a:spAutoFit/>
            </a:bodyPr>
            <a:lstStyle/>
            <a:p>
              <a:pPr algn="ctr"/>
              <a:r>
                <a:rPr lang="zh-CN" altLang="en-US" sz="1600" dirty="0">
                  <a:solidFill>
                    <a:prstClr val="black"/>
                  </a:solidFill>
                </a:rPr>
                <a:t>输入内容输入内容输入内容输入内容</a:t>
              </a:r>
              <a:endParaRPr lang="zh-CN" altLang="en-US" sz="1600" dirty="0">
                <a:solidFill>
                  <a:prstClr val="black"/>
                </a:solidFill>
              </a:endParaRPr>
            </a:p>
          </p:txBody>
        </p:sp>
      </p:grpSp>
      <p:grpSp>
        <p:nvGrpSpPr>
          <p:cNvPr id="38" name="组合 37"/>
          <p:cNvGrpSpPr/>
          <p:nvPr/>
        </p:nvGrpSpPr>
        <p:grpSpPr>
          <a:xfrm>
            <a:off x="3601575" y="3510975"/>
            <a:ext cx="4988851" cy="737117"/>
            <a:chOff x="3601575" y="3587175"/>
            <a:chExt cx="4988851" cy="737117"/>
          </a:xfrm>
        </p:grpSpPr>
        <p:sp>
          <p:nvSpPr>
            <p:cNvPr id="30" name="文本框 29"/>
            <p:cNvSpPr txBox="1"/>
            <p:nvPr/>
          </p:nvSpPr>
          <p:spPr>
            <a:xfrm>
              <a:off x="3601575" y="3587175"/>
              <a:ext cx="4988851" cy="461665"/>
            </a:xfrm>
            <a:prstGeom prst="rect">
              <a:avLst/>
            </a:prstGeom>
            <a:noFill/>
          </p:spPr>
          <p:txBody>
            <a:bodyPr wrap="square" rtlCol="0">
              <a:spAutoFit/>
            </a:bodyPr>
            <a:lstStyle/>
            <a:p>
              <a:pPr algn="ctr"/>
              <a:r>
                <a:rPr lang="zh-CN" altLang="en-US" sz="2400" dirty="0">
                  <a:solidFill>
                    <a:prstClr val="black"/>
                  </a:solidFill>
                </a:rPr>
                <a:t>输入内容</a:t>
              </a:r>
              <a:endParaRPr lang="zh-CN" altLang="en-US" sz="2400" dirty="0">
                <a:solidFill>
                  <a:prstClr val="black"/>
                </a:solidFill>
              </a:endParaRPr>
            </a:p>
          </p:txBody>
        </p:sp>
        <p:sp>
          <p:nvSpPr>
            <p:cNvPr id="31" name="文本框 30"/>
            <p:cNvSpPr txBox="1"/>
            <p:nvPr/>
          </p:nvSpPr>
          <p:spPr>
            <a:xfrm>
              <a:off x="3601575" y="4016515"/>
              <a:ext cx="4988851" cy="307777"/>
            </a:xfrm>
            <a:prstGeom prst="rect">
              <a:avLst/>
            </a:prstGeom>
            <a:noFill/>
          </p:spPr>
          <p:txBody>
            <a:bodyPr wrap="square" rtlCol="0">
              <a:spAutoFit/>
            </a:bodyPr>
            <a:lstStyle/>
            <a:p>
              <a:pPr algn="ctr"/>
              <a:r>
                <a:rPr lang="zh-CN" altLang="en-US" sz="1400" dirty="0">
                  <a:solidFill>
                    <a:prstClr val="black"/>
                  </a:solidFill>
                </a:rPr>
                <a:t>输入内容</a:t>
              </a:r>
              <a:endParaRPr lang="zh-CN" altLang="en-US" sz="1400" dirty="0">
                <a:solidFill>
                  <a:prstClr val="black"/>
                </a:solidFill>
              </a:endParaRPr>
            </a:p>
          </p:txBody>
        </p:sp>
      </p:grpSp>
      <p:grpSp>
        <p:nvGrpSpPr>
          <p:cNvPr id="39" name="组合 38"/>
          <p:cNvGrpSpPr/>
          <p:nvPr/>
        </p:nvGrpSpPr>
        <p:grpSpPr>
          <a:xfrm>
            <a:off x="2622813" y="4714584"/>
            <a:ext cx="6946374" cy="702639"/>
            <a:chOff x="2622813" y="4714584"/>
            <a:chExt cx="6946374" cy="702639"/>
          </a:xfrm>
        </p:grpSpPr>
        <p:sp>
          <p:nvSpPr>
            <p:cNvPr id="32" name="文本框 31"/>
            <p:cNvSpPr txBox="1"/>
            <p:nvPr/>
          </p:nvSpPr>
          <p:spPr>
            <a:xfrm>
              <a:off x="3601575" y="4714584"/>
              <a:ext cx="4988851" cy="338554"/>
            </a:xfrm>
            <a:prstGeom prst="rect">
              <a:avLst/>
            </a:prstGeom>
            <a:noFill/>
          </p:spPr>
          <p:txBody>
            <a:bodyPr wrap="square" rtlCol="0">
              <a:spAutoFit/>
            </a:bodyPr>
            <a:lstStyle/>
            <a:p>
              <a:pPr algn="ctr"/>
              <a:r>
                <a:rPr lang="zh-CN" altLang="en-US" sz="1600" dirty="0">
                  <a:solidFill>
                    <a:prstClr val="black"/>
                  </a:solidFill>
                </a:rPr>
                <a:t>输入内容输入内容输入内容输入内容</a:t>
              </a:r>
              <a:endParaRPr lang="zh-CN" altLang="en-US" sz="1600" dirty="0">
                <a:solidFill>
                  <a:prstClr val="black"/>
                </a:solidFill>
              </a:endParaRPr>
            </a:p>
          </p:txBody>
        </p:sp>
        <p:sp>
          <p:nvSpPr>
            <p:cNvPr id="33" name="文本框 32"/>
            <p:cNvSpPr txBox="1"/>
            <p:nvPr/>
          </p:nvSpPr>
          <p:spPr>
            <a:xfrm>
              <a:off x="2622813" y="5078669"/>
              <a:ext cx="6946374" cy="338554"/>
            </a:xfrm>
            <a:prstGeom prst="rect">
              <a:avLst/>
            </a:prstGeom>
            <a:noFill/>
          </p:spPr>
          <p:txBody>
            <a:bodyPr wrap="square" rtlCol="0">
              <a:spAutoFit/>
            </a:bodyPr>
            <a:lstStyle/>
            <a:p>
              <a:pPr algn="ctr"/>
              <a:r>
                <a:rPr lang="zh-CN" altLang="en-US" sz="1600" dirty="0">
                  <a:solidFill>
                    <a:prstClr val="black"/>
                  </a:solidFill>
                </a:rPr>
                <a:t>输入内容输入内容输入内容输入内容输入内容输入内容输入内容输入内容</a:t>
              </a:r>
              <a:endParaRPr lang="zh-CN" altLang="en-US" sz="1600" dirty="0">
                <a:solidFill>
                  <a:prstClr val="black"/>
                </a:solidFill>
              </a:endParaRPr>
            </a:p>
          </p:txBody>
        </p:sp>
      </p:grpSp>
      <p:sp>
        <p:nvSpPr>
          <p:cNvPr id="35" name="文本框 34"/>
          <p:cNvSpPr txBox="1"/>
          <p:nvPr/>
        </p:nvSpPr>
        <p:spPr>
          <a:xfrm>
            <a:off x="5217886" y="5849463"/>
            <a:ext cx="1756229" cy="461665"/>
          </a:xfrm>
          <a:prstGeom prst="rect">
            <a:avLst/>
          </a:prstGeom>
          <a:noFill/>
        </p:spPr>
        <p:txBody>
          <a:bodyPr wrap="square" rtlCol="0">
            <a:spAutoFit/>
          </a:bodyPr>
          <a:lstStyle/>
          <a:p>
            <a:pPr algn="ctr"/>
            <a:r>
              <a:rPr lang="zh-CN" altLang="en-US" sz="2400" dirty="0">
                <a:solidFill>
                  <a:prstClr val="white"/>
                </a:solidFill>
              </a:rPr>
              <a:t>输入内容</a:t>
            </a:r>
            <a:endParaRPr lang="zh-CN" altLang="en-US" sz="2400"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cstate="email"/>
          <a:srcRect/>
          <a:stretch>
            <a:fillRect/>
          </a:stretch>
        </p:blipFill>
        <p:spPr>
          <a:xfrm>
            <a:off x="0" y="1114425"/>
            <a:ext cx="12192000" cy="4629150"/>
          </a:xfrm>
          <a:custGeom>
            <a:avLst/>
            <a:gdLst>
              <a:gd name="connsiteX0" fmla="*/ 0 w 12192000"/>
              <a:gd name="connsiteY0" fmla="*/ 0 h 4629150"/>
              <a:gd name="connsiteX1" fmla="*/ 12192000 w 12192000"/>
              <a:gd name="connsiteY1" fmla="*/ 0 h 4629150"/>
              <a:gd name="connsiteX2" fmla="*/ 12192000 w 12192000"/>
              <a:gd name="connsiteY2" fmla="*/ 4629150 h 4629150"/>
              <a:gd name="connsiteX3" fmla="*/ 0 w 12192000"/>
              <a:gd name="connsiteY3" fmla="*/ 4629150 h 4629150"/>
            </a:gdLst>
            <a:ahLst/>
            <a:cxnLst>
              <a:cxn ang="0">
                <a:pos x="connsiteX0" y="connsiteY0"/>
              </a:cxn>
              <a:cxn ang="0">
                <a:pos x="connsiteX1" y="connsiteY1"/>
              </a:cxn>
              <a:cxn ang="0">
                <a:pos x="connsiteX2" y="connsiteY2"/>
              </a:cxn>
              <a:cxn ang="0">
                <a:pos x="connsiteX3" y="connsiteY3"/>
              </a:cxn>
            </a:cxnLst>
            <a:rect l="l" t="t" r="r" b="b"/>
            <a:pathLst>
              <a:path w="12192000" h="4629150">
                <a:moveTo>
                  <a:pt x="0" y="0"/>
                </a:moveTo>
                <a:lnTo>
                  <a:pt x="12192000" y="0"/>
                </a:lnTo>
                <a:lnTo>
                  <a:pt x="12192000" y="4629150"/>
                </a:lnTo>
                <a:lnTo>
                  <a:pt x="0" y="4629150"/>
                </a:lnTo>
                <a:close/>
              </a:path>
            </a:pathLst>
          </a:custGeom>
        </p:spPr>
      </p:pic>
      <p:grpSp>
        <p:nvGrpSpPr>
          <p:cNvPr id="3" name="组合 2"/>
          <p:cNvGrpSpPr/>
          <p:nvPr/>
        </p:nvGrpSpPr>
        <p:grpSpPr>
          <a:xfrm>
            <a:off x="920012" y="2119835"/>
            <a:ext cx="10351977" cy="2313530"/>
            <a:chOff x="1840023" y="2272235"/>
            <a:chExt cx="10351977" cy="2313530"/>
          </a:xfrm>
        </p:grpSpPr>
        <p:grpSp>
          <p:nvGrpSpPr>
            <p:cNvPr id="7" name="组合 6"/>
            <p:cNvGrpSpPr/>
            <p:nvPr/>
          </p:nvGrpSpPr>
          <p:grpSpPr>
            <a:xfrm>
              <a:off x="1840023" y="2272235"/>
              <a:ext cx="2313530" cy="2313530"/>
              <a:chOff x="1840023" y="2270648"/>
              <a:chExt cx="2313530" cy="2313530"/>
            </a:xfrm>
          </p:grpSpPr>
          <p:grpSp>
            <p:nvGrpSpPr>
              <p:cNvPr id="8" name="组合 7"/>
              <p:cNvGrpSpPr>
                <a:grpSpLocks noChangeAspect="1"/>
              </p:cNvGrpSpPr>
              <p:nvPr/>
            </p:nvGrpSpPr>
            <p:grpSpPr>
              <a:xfrm>
                <a:off x="1840023" y="2270648"/>
                <a:ext cx="2313530" cy="2313530"/>
                <a:chOff x="4380600" y="1713600"/>
                <a:chExt cx="3430800" cy="3430800"/>
              </a:xfrm>
            </p:grpSpPr>
            <p:sp>
              <p:nvSpPr>
                <p:cNvPr id="10" name="任意多边形 9"/>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1" name="任意多边形 10"/>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9" name="文本框 8"/>
              <p:cNvSpPr txBox="1"/>
              <p:nvPr/>
            </p:nvSpPr>
            <p:spPr>
              <a:xfrm>
                <a:off x="2320640" y="2765693"/>
                <a:ext cx="1352296" cy="1323439"/>
              </a:xfrm>
              <a:prstGeom prst="rect">
                <a:avLst/>
              </a:prstGeom>
              <a:noFill/>
            </p:spPr>
            <p:txBody>
              <a:bodyPr wrap="square" rtlCol="0">
                <a:spAutoFit/>
              </a:bodyPr>
              <a:lstStyle/>
              <a:p>
                <a:pPr algn="ctr"/>
                <a:r>
                  <a:rPr lang="en-US" altLang="zh-CN" sz="8000" dirty="0">
                    <a:solidFill>
                      <a:prstClr val="white"/>
                    </a:solidFill>
                  </a:rPr>
                  <a:t>01</a:t>
                </a:r>
                <a:endParaRPr lang="zh-CN" altLang="en-US" sz="8000" dirty="0">
                  <a:solidFill>
                    <a:prstClr val="white"/>
                  </a:solidFill>
                </a:endParaRPr>
              </a:p>
            </p:txBody>
          </p:sp>
        </p:grpSp>
        <p:grpSp>
          <p:nvGrpSpPr>
            <p:cNvPr id="12" name="组合 11"/>
            <p:cNvGrpSpPr/>
            <p:nvPr/>
          </p:nvGrpSpPr>
          <p:grpSpPr>
            <a:xfrm>
              <a:off x="4519505" y="2272235"/>
              <a:ext cx="2313530" cy="2313530"/>
              <a:chOff x="1840023" y="2270648"/>
              <a:chExt cx="2313530" cy="2313530"/>
            </a:xfrm>
          </p:grpSpPr>
          <p:grpSp>
            <p:nvGrpSpPr>
              <p:cNvPr id="13" name="组合 12"/>
              <p:cNvGrpSpPr>
                <a:grpSpLocks noChangeAspect="1"/>
              </p:cNvGrpSpPr>
              <p:nvPr/>
            </p:nvGrpSpPr>
            <p:grpSpPr>
              <a:xfrm>
                <a:off x="1840023" y="2270648"/>
                <a:ext cx="2313530" cy="2313530"/>
                <a:chOff x="4380600" y="1713600"/>
                <a:chExt cx="3430800" cy="3430800"/>
              </a:xfrm>
            </p:grpSpPr>
            <p:sp>
              <p:nvSpPr>
                <p:cNvPr id="15" name="任意多边形 14"/>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6" name="任意多边形 15"/>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14" name="文本框 13"/>
              <p:cNvSpPr txBox="1"/>
              <p:nvPr/>
            </p:nvSpPr>
            <p:spPr>
              <a:xfrm>
                <a:off x="2320640" y="2765693"/>
                <a:ext cx="1352296" cy="1323439"/>
              </a:xfrm>
              <a:prstGeom prst="rect">
                <a:avLst/>
              </a:prstGeom>
              <a:noFill/>
            </p:spPr>
            <p:txBody>
              <a:bodyPr wrap="square" rtlCol="0">
                <a:spAutoFit/>
              </a:bodyPr>
              <a:lstStyle/>
              <a:p>
                <a:pPr algn="ctr"/>
                <a:r>
                  <a:rPr lang="en-US" altLang="zh-CN" sz="8000" dirty="0">
                    <a:solidFill>
                      <a:prstClr val="white"/>
                    </a:solidFill>
                  </a:rPr>
                  <a:t>02</a:t>
                </a:r>
                <a:endParaRPr lang="zh-CN" altLang="en-US" sz="8000" dirty="0">
                  <a:solidFill>
                    <a:prstClr val="white"/>
                  </a:solidFill>
                </a:endParaRPr>
              </a:p>
            </p:txBody>
          </p:sp>
        </p:grpSp>
        <p:grpSp>
          <p:nvGrpSpPr>
            <p:cNvPr id="23" name="组合 22"/>
            <p:cNvGrpSpPr/>
            <p:nvPr/>
          </p:nvGrpSpPr>
          <p:grpSpPr>
            <a:xfrm>
              <a:off x="7198987" y="2272235"/>
              <a:ext cx="2313530" cy="2313530"/>
              <a:chOff x="1840023" y="2270648"/>
              <a:chExt cx="2313530" cy="2313530"/>
            </a:xfrm>
          </p:grpSpPr>
          <p:grpSp>
            <p:nvGrpSpPr>
              <p:cNvPr id="24" name="组合 23"/>
              <p:cNvGrpSpPr>
                <a:grpSpLocks noChangeAspect="1"/>
              </p:cNvGrpSpPr>
              <p:nvPr/>
            </p:nvGrpSpPr>
            <p:grpSpPr>
              <a:xfrm>
                <a:off x="1840023" y="2270648"/>
                <a:ext cx="2313530" cy="2313530"/>
                <a:chOff x="4380600" y="1713600"/>
                <a:chExt cx="3430800" cy="3430800"/>
              </a:xfrm>
            </p:grpSpPr>
            <p:sp>
              <p:nvSpPr>
                <p:cNvPr id="26" name="任意多边形 25"/>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27" name="任意多边形 26"/>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25" name="文本框 24"/>
              <p:cNvSpPr txBox="1"/>
              <p:nvPr/>
            </p:nvSpPr>
            <p:spPr>
              <a:xfrm>
                <a:off x="2320640" y="2765693"/>
                <a:ext cx="1352296" cy="1323439"/>
              </a:xfrm>
              <a:prstGeom prst="rect">
                <a:avLst/>
              </a:prstGeom>
              <a:noFill/>
            </p:spPr>
            <p:txBody>
              <a:bodyPr wrap="square" rtlCol="0">
                <a:spAutoFit/>
              </a:bodyPr>
              <a:lstStyle/>
              <a:p>
                <a:pPr algn="ctr"/>
                <a:r>
                  <a:rPr lang="en-US" altLang="zh-CN" sz="8000" dirty="0">
                    <a:solidFill>
                      <a:prstClr val="white"/>
                    </a:solidFill>
                  </a:rPr>
                  <a:t>03</a:t>
                </a:r>
                <a:endParaRPr lang="zh-CN" altLang="en-US" sz="8000" dirty="0">
                  <a:solidFill>
                    <a:prstClr val="white"/>
                  </a:solidFill>
                </a:endParaRPr>
              </a:p>
            </p:txBody>
          </p:sp>
        </p:grpSp>
        <p:grpSp>
          <p:nvGrpSpPr>
            <p:cNvPr id="28" name="组合 27"/>
            <p:cNvGrpSpPr/>
            <p:nvPr/>
          </p:nvGrpSpPr>
          <p:grpSpPr>
            <a:xfrm>
              <a:off x="9878470" y="2272235"/>
              <a:ext cx="2313530" cy="2313530"/>
              <a:chOff x="1840023" y="2270648"/>
              <a:chExt cx="2313530" cy="2313530"/>
            </a:xfrm>
          </p:grpSpPr>
          <p:grpSp>
            <p:nvGrpSpPr>
              <p:cNvPr id="29" name="组合 28"/>
              <p:cNvGrpSpPr>
                <a:grpSpLocks noChangeAspect="1"/>
              </p:cNvGrpSpPr>
              <p:nvPr/>
            </p:nvGrpSpPr>
            <p:grpSpPr>
              <a:xfrm>
                <a:off x="1840023" y="2270648"/>
                <a:ext cx="2313530" cy="2313530"/>
                <a:chOff x="4380600" y="1713600"/>
                <a:chExt cx="3430800" cy="3430800"/>
              </a:xfrm>
            </p:grpSpPr>
            <p:sp>
              <p:nvSpPr>
                <p:cNvPr id="31" name="任意多边形 30"/>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32" name="任意多边形 31"/>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30" name="文本框 29"/>
              <p:cNvSpPr txBox="1"/>
              <p:nvPr/>
            </p:nvSpPr>
            <p:spPr>
              <a:xfrm>
                <a:off x="2320640" y="2765693"/>
                <a:ext cx="1352296" cy="1323439"/>
              </a:xfrm>
              <a:prstGeom prst="rect">
                <a:avLst/>
              </a:prstGeom>
              <a:noFill/>
            </p:spPr>
            <p:txBody>
              <a:bodyPr wrap="square" rtlCol="0">
                <a:spAutoFit/>
              </a:bodyPr>
              <a:lstStyle/>
              <a:p>
                <a:pPr algn="ctr"/>
                <a:r>
                  <a:rPr lang="en-US" altLang="zh-CN" sz="8000" dirty="0">
                    <a:solidFill>
                      <a:prstClr val="white"/>
                    </a:solidFill>
                  </a:rPr>
                  <a:t>04</a:t>
                </a:r>
                <a:endParaRPr lang="zh-CN" altLang="en-US" sz="8000" dirty="0">
                  <a:solidFill>
                    <a:prstClr val="white"/>
                  </a:solidFill>
                </a:endParaRPr>
              </a:p>
            </p:txBody>
          </p:sp>
        </p:grpSp>
      </p:grpSp>
      <p:grpSp>
        <p:nvGrpSpPr>
          <p:cNvPr id="45" name="组合 44"/>
          <p:cNvGrpSpPr/>
          <p:nvPr/>
        </p:nvGrpSpPr>
        <p:grpSpPr>
          <a:xfrm>
            <a:off x="4666795" y="263954"/>
            <a:ext cx="2858411" cy="707886"/>
            <a:chOff x="4666795" y="283004"/>
            <a:chExt cx="2858411" cy="707886"/>
          </a:xfrm>
        </p:grpSpPr>
        <p:sp>
          <p:nvSpPr>
            <p:cNvPr id="41" name="文本框 40"/>
            <p:cNvSpPr txBox="1"/>
            <p:nvPr/>
          </p:nvSpPr>
          <p:spPr>
            <a:xfrm>
              <a:off x="5217886" y="283004"/>
              <a:ext cx="1756229" cy="707886"/>
            </a:xfrm>
            <a:prstGeom prst="rect">
              <a:avLst/>
            </a:prstGeom>
            <a:noFill/>
          </p:spPr>
          <p:txBody>
            <a:bodyPr wrap="square" rtlCol="0">
              <a:spAutoFit/>
            </a:bodyPr>
            <a:lstStyle/>
            <a:p>
              <a:pPr algn="ctr"/>
              <a:r>
                <a:rPr lang="zh-CN" altLang="en-US" sz="4000" dirty="0">
                  <a:solidFill>
                    <a:prstClr val="black"/>
                  </a:solidFill>
                </a:rPr>
                <a:t>标题</a:t>
              </a:r>
              <a:endParaRPr lang="zh-CN" altLang="en-US" sz="4000" dirty="0">
                <a:solidFill>
                  <a:prstClr val="black"/>
                </a:solidFill>
              </a:endParaRPr>
            </a:p>
          </p:txBody>
        </p:sp>
        <p:grpSp>
          <p:nvGrpSpPr>
            <p:cNvPr id="44" name="组合 43"/>
            <p:cNvGrpSpPr/>
            <p:nvPr/>
          </p:nvGrpSpPr>
          <p:grpSpPr>
            <a:xfrm>
              <a:off x="4666795" y="636947"/>
              <a:ext cx="2858411" cy="0"/>
              <a:chOff x="4666795" y="698502"/>
              <a:chExt cx="2858411" cy="0"/>
            </a:xfrm>
          </p:grpSpPr>
          <p:cxnSp>
            <p:nvCxnSpPr>
              <p:cNvPr id="42" name="直接连接符 41"/>
              <p:cNvCxnSpPr/>
              <p:nvPr/>
            </p:nvCxnSpPr>
            <p:spPr>
              <a:xfrm>
                <a:off x="4666795" y="69850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886578" y="69850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组合 53"/>
          <p:cNvGrpSpPr/>
          <p:nvPr/>
        </p:nvGrpSpPr>
        <p:grpSpPr>
          <a:xfrm>
            <a:off x="1086241" y="4781437"/>
            <a:ext cx="1981071" cy="461665"/>
            <a:chOff x="1040037" y="4933837"/>
            <a:chExt cx="1981071" cy="461665"/>
          </a:xfrm>
        </p:grpSpPr>
        <p:sp>
          <p:nvSpPr>
            <p:cNvPr id="48" name="文本框 47"/>
            <p:cNvSpPr txBox="1"/>
            <p:nvPr/>
          </p:nvSpPr>
          <p:spPr>
            <a:xfrm>
              <a:off x="1362078" y="4933837"/>
              <a:ext cx="1336988" cy="461665"/>
            </a:xfrm>
            <a:prstGeom prst="rect">
              <a:avLst/>
            </a:prstGeom>
            <a:noFill/>
          </p:spPr>
          <p:txBody>
            <a:bodyPr wrap="square" rtlCol="0">
              <a:spAutoFit/>
            </a:bodyPr>
            <a:lstStyle/>
            <a:p>
              <a:pPr algn="ctr"/>
              <a:r>
                <a:rPr lang="zh-CN" altLang="en-US" sz="2400" dirty="0">
                  <a:solidFill>
                    <a:prstClr val="white"/>
                  </a:solidFill>
                </a:rPr>
                <a:t>标题壹</a:t>
              </a:r>
              <a:endParaRPr lang="zh-CN" altLang="en-US" sz="2400" dirty="0">
                <a:solidFill>
                  <a:prstClr val="white"/>
                </a:solidFill>
              </a:endParaRPr>
            </a:p>
          </p:txBody>
        </p:sp>
        <p:grpSp>
          <p:nvGrpSpPr>
            <p:cNvPr id="53" name="组合 52"/>
            <p:cNvGrpSpPr/>
            <p:nvPr/>
          </p:nvGrpSpPr>
          <p:grpSpPr>
            <a:xfrm>
              <a:off x="1040037" y="5164669"/>
              <a:ext cx="1981071" cy="0"/>
              <a:chOff x="1040037" y="5176921"/>
              <a:chExt cx="1981071" cy="0"/>
            </a:xfrm>
          </p:grpSpPr>
          <p:cxnSp>
            <p:nvCxnSpPr>
              <p:cNvPr id="50" name="直接连接符 49"/>
              <p:cNvCxnSpPr/>
              <p:nvPr/>
            </p:nvCxnSpPr>
            <p:spPr>
              <a:xfrm>
                <a:off x="1040037" y="5176921"/>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661108" y="5176921"/>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5" name="组合 54"/>
          <p:cNvGrpSpPr/>
          <p:nvPr/>
        </p:nvGrpSpPr>
        <p:grpSpPr>
          <a:xfrm>
            <a:off x="3765723" y="4781437"/>
            <a:ext cx="1981071" cy="461665"/>
            <a:chOff x="1040037" y="4933837"/>
            <a:chExt cx="1981071" cy="461665"/>
          </a:xfrm>
        </p:grpSpPr>
        <p:sp>
          <p:nvSpPr>
            <p:cNvPr id="56" name="文本框 55"/>
            <p:cNvSpPr txBox="1"/>
            <p:nvPr/>
          </p:nvSpPr>
          <p:spPr>
            <a:xfrm>
              <a:off x="1362078" y="4933837"/>
              <a:ext cx="1336988" cy="461665"/>
            </a:xfrm>
            <a:prstGeom prst="rect">
              <a:avLst/>
            </a:prstGeom>
            <a:noFill/>
          </p:spPr>
          <p:txBody>
            <a:bodyPr wrap="square" rtlCol="0">
              <a:spAutoFit/>
            </a:bodyPr>
            <a:lstStyle/>
            <a:p>
              <a:pPr algn="ctr"/>
              <a:r>
                <a:rPr lang="zh-CN" altLang="en-US" sz="2400" dirty="0">
                  <a:solidFill>
                    <a:prstClr val="white"/>
                  </a:solidFill>
                </a:rPr>
                <a:t>标题贰</a:t>
              </a:r>
              <a:endParaRPr lang="zh-CN" altLang="en-US" sz="2400" dirty="0">
                <a:solidFill>
                  <a:prstClr val="white"/>
                </a:solidFill>
              </a:endParaRPr>
            </a:p>
          </p:txBody>
        </p:sp>
        <p:grpSp>
          <p:nvGrpSpPr>
            <p:cNvPr id="57" name="组合 56"/>
            <p:cNvGrpSpPr/>
            <p:nvPr/>
          </p:nvGrpSpPr>
          <p:grpSpPr>
            <a:xfrm>
              <a:off x="1040037" y="5164669"/>
              <a:ext cx="1981071" cy="0"/>
              <a:chOff x="1040037" y="5176921"/>
              <a:chExt cx="1981071" cy="0"/>
            </a:xfrm>
          </p:grpSpPr>
          <p:cxnSp>
            <p:nvCxnSpPr>
              <p:cNvPr id="58" name="直接连接符 57"/>
              <p:cNvCxnSpPr/>
              <p:nvPr/>
            </p:nvCxnSpPr>
            <p:spPr>
              <a:xfrm>
                <a:off x="1040037" y="5176921"/>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2661108" y="5176921"/>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0" name="组合 59"/>
          <p:cNvGrpSpPr/>
          <p:nvPr/>
        </p:nvGrpSpPr>
        <p:grpSpPr>
          <a:xfrm>
            <a:off x="6445205" y="4781437"/>
            <a:ext cx="1981071" cy="461665"/>
            <a:chOff x="1040037" y="4933837"/>
            <a:chExt cx="1981071" cy="461665"/>
          </a:xfrm>
        </p:grpSpPr>
        <p:sp>
          <p:nvSpPr>
            <p:cNvPr id="61" name="文本框 60"/>
            <p:cNvSpPr txBox="1"/>
            <p:nvPr/>
          </p:nvSpPr>
          <p:spPr>
            <a:xfrm>
              <a:off x="1362078" y="4933837"/>
              <a:ext cx="1336988" cy="461665"/>
            </a:xfrm>
            <a:prstGeom prst="rect">
              <a:avLst/>
            </a:prstGeom>
            <a:noFill/>
          </p:spPr>
          <p:txBody>
            <a:bodyPr wrap="square" rtlCol="0">
              <a:spAutoFit/>
            </a:bodyPr>
            <a:lstStyle/>
            <a:p>
              <a:pPr algn="ctr"/>
              <a:r>
                <a:rPr lang="zh-CN" altLang="en-US" sz="2400" dirty="0">
                  <a:solidFill>
                    <a:prstClr val="white"/>
                  </a:solidFill>
                </a:rPr>
                <a:t>标题叁</a:t>
              </a:r>
              <a:endParaRPr lang="zh-CN" altLang="en-US" sz="2400" dirty="0">
                <a:solidFill>
                  <a:prstClr val="white"/>
                </a:solidFill>
              </a:endParaRPr>
            </a:p>
          </p:txBody>
        </p:sp>
        <p:grpSp>
          <p:nvGrpSpPr>
            <p:cNvPr id="62" name="组合 61"/>
            <p:cNvGrpSpPr/>
            <p:nvPr/>
          </p:nvGrpSpPr>
          <p:grpSpPr>
            <a:xfrm>
              <a:off x="1040037" y="5164669"/>
              <a:ext cx="1981071" cy="0"/>
              <a:chOff x="1040037" y="5176921"/>
              <a:chExt cx="1981071" cy="0"/>
            </a:xfrm>
          </p:grpSpPr>
          <p:cxnSp>
            <p:nvCxnSpPr>
              <p:cNvPr id="63" name="直接连接符 62"/>
              <p:cNvCxnSpPr/>
              <p:nvPr/>
            </p:nvCxnSpPr>
            <p:spPr>
              <a:xfrm>
                <a:off x="1040037" y="5176921"/>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2661108" y="5176921"/>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5" name="组合 64"/>
          <p:cNvGrpSpPr/>
          <p:nvPr/>
        </p:nvGrpSpPr>
        <p:grpSpPr>
          <a:xfrm>
            <a:off x="9124688" y="4781437"/>
            <a:ext cx="1981071" cy="461665"/>
            <a:chOff x="1040037" y="4933837"/>
            <a:chExt cx="1981071" cy="461665"/>
          </a:xfrm>
        </p:grpSpPr>
        <p:sp>
          <p:nvSpPr>
            <p:cNvPr id="66" name="文本框 65"/>
            <p:cNvSpPr txBox="1"/>
            <p:nvPr/>
          </p:nvSpPr>
          <p:spPr>
            <a:xfrm>
              <a:off x="1362078" y="4933837"/>
              <a:ext cx="1336988" cy="461665"/>
            </a:xfrm>
            <a:prstGeom prst="rect">
              <a:avLst/>
            </a:prstGeom>
            <a:noFill/>
          </p:spPr>
          <p:txBody>
            <a:bodyPr wrap="square" rtlCol="0">
              <a:spAutoFit/>
            </a:bodyPr>
            <a:lstStyle/>
            <a:p>
              <a:pPr algn="ctr"/>
              <a:r>
                <a:rPr lang="zh-CN" altLang="en-US" sz="2400" dirty="0">
                  <a:solidFill>
                    <a:prstClr val="white"/>
                  </a:solidFill>
                </a:rPr>
                <a:t>标题肆</a:t>
              </a:r>
              <a:endParaRPr lang="zh-CN" altLang="en-US" sz="2400" dirty="0">
                <a:solidFill>
                  <a:prstClr val="white"/>
                </a:solidFill>
              </a:endParaRPr>
            </a:p>
          </p:txBody>
        </p:sp>
        <p:grpSp>
          <p:nvGrpSpPr>
            <p:cNvPr id="67" name="组合 66"/>
            <p:cNvGrpSpPr/>
            <p:nvPr/>
          </p:nvGrpSpPr>
          <p:grpSpPr>
            <a:xfrm>
              <a:off x="1040037" y="5164669"/>
              <a:ext cx="1981071" cy="0"/>
              <a:chOff x="1040037" y="5176921"/>
              <a:chExt cx="1981071" cy="0"/>
            </a:xfrm>
          </p:grpSpPr>
          <p:cxnSp>
            <p:nvCxnSpPr>
              <p:cNvPr id="68" name="直接连接符 67"/>
              <p:cNvCxnSpPr/>
              <p:nvPr/>
            </p:nvCxnSpPr>
            <p:spPr>
              <a:xfrm>
                <a:off x="1040037" y="5176921"/>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2661108" y="5176921"/>
                <a:ext cx="3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email"/>
          <a:srcRect/>
          <a:stretch>
            <a:fillRect/>
          </a:stretch>
        </p:blipFill>
        <p:spPr>
          <a:xfrm>
            <a:off x="0" y="-296"/>
            <a:ext cx="12192528" cy="6858297"/>
          </a:xfrm>
          <a:custGeom>
            <a:avLst/>
            <a:gdLst>
              <a:gd name="connsiteX0" fmla="*/ 12192528 w 12192528"/>
              <a:gd name="connsiteY0" fmla="*/ 0 h 6858297"/>
              <a:gd name="connsiteX1" fmla="*/ 12192528 w 12192528"/>
              <a:gd name="connsiteY1" fmla="*/ 6858297 h 6858297"/>
              <a:gd name="connsiteX2" fmla="*/ 0 w 12192528"/>
              <a:gd name="connsiteY2" fmla="*/ 6858297 h 6858297"/>
            </a:gdLst>
            <a:ahLst/>
            <a:cxnLst>
              <a:cxn ang="0">
                <a:pos x="connsiteX0" y="connsiteY0"/>
              </a:cxn>
              <a:cxn ang="0">
                <a:pos x="connsiteX1" y="connsiteY1"/>
              </a:cxn>
              <a:cxn ang="0">
                <a:pos x="connsiteX2" y="connsiteY2"/>
              </a:cxn>
            </a:cxnLst>
            <a:rect l="l" t="t" r="r" b="b"/>
            <a:pathLst>
              <a:path w="12192528" h="6858297">
                <a:moveTo>
                  <a:pt x="12192528" y="0"/>
                </a:moveTo>
                <a:lnTo>
                  <a:pt x="12192528" y="6858297"/>
                </a:lnTo>
                <a:lnTo>
                  <a:pt x="0" y="6858297"/>
                </a:lnTo>
                <a:close/>
              </a:path>
            </a:pathLst>
          </a:custGeom>
        </p:spPr>
      </p:pic>
      <p:pic>
        <p:nvPicPr>
          <p:cNvPr id="49" name="图片 48"/>
          <p:cNvPicPr>
            <a:picLocks noChangeAspect="1"/>
          </p:cNvPicPr>
          <p:nvPr/>
        </p:nvPicPr>
        <p:blipFill>
          <a:blip r:embed="rId2" cstate="email"/>
          <a:srcRect/>
          <a:stretch>
            <a:fillRect/>
          </a:stretch>
        </p:blipFill>
        <p:spPr>
          <a:xfrm>
            <a:off x="5808568" y="4075464"/>
            <a:ext cx="3276000" cy="1958400"/>
          </a:xfrm>
          <a:custGeom>
            <a:avLst/>
            <a:gdLst>
              <a:gd name="connsiteX0" fmla="*/ 0 w 3276000"/>
              <a:gd name="connsiteY0" fmla="*/ 0 h 1958400"/>
              <a:gd name="connsiteX1" fmla="*/ 3276000 w 3276000"/>
              <a:gd name="connsiteY1" fmla="*/ 0 h 1958400"/>
              <a:gd name="connsiteX2" fmla="*/ 3276000 w 3276000"/>
              <a:gd name="connsiteY2" fmla="*/ 1958400 h 1958400"/>
              <a:gd name="connsiteX3" fmla="*/ 0 w 3276000"/>
              <a:gd name="connsiteY3" fmla="*/ 1958400 h 1958400"/>
            </a:gdLst>
            <a:ahLst/>
            <a:cxnLst>
              <a:cxn ang="0">
                <a:pos x="connsiteX0" y="connsiteY0"/>
              </a:cxn>
              <a:cxn ang="0">
                <a:pos x="connsiteX1" y="connsiteY1"/>
              </a:cxn>
              <a:cxn ang="0">
                <a:pos x="connsiteX2" y="connsiteY2"/>
              </a:cxn>
              <a:cxn ang="0">
                <a:pos x="connsiteX3" y="connsiteY3"/>
              </a:cxn>
            </a:cxnLst>
            <a:rect l="l" t="t" r="r" b="b"/>
            <a:pathLst>
              <a:path w="3276000" h="1958400">
                <a:moveTo>
                  <a:pt x="0" y="0"/>
                </a:moveTo>
                <a:lnTo>
                  <a:pt x="3276000" y="0"/>
                </a:lnTo>
                <a:lnTo>
                  <a:pt x="3276000" y="1958400"/>
                </a:lnTo>
                <a:lnTo>
                  <a:pt x="0" y="1958400"/>
                </a:lnTo>
                <a:close/>
              </a:path>
            </a:pathLst>
          </a:custGeom>
        </p:spPr>
      </p:pic>
      <p:pic>
        <p:nvPicPr>
          <p:cNvPr id="44" name="图片 43"/>
          <p:cNvPicPr>
            <a:picLocks noChangeAspect="1"/>
          </p:cNvPicPr>
          <p:nvPr/>
        </p:nvPicPr>
        <p:blipFill>
          <a:blip r:embed="rId3" cstate="email"/>
          <a:srcRect/>
          <a:stretch>
            <a:fillRect/>
          </a:stretch>
        </p:blipFill>
        <p:spPr>
          <a:xfrm>
            <a:off x="3107431" y="824136"/>
            <a:ext cx="3276000" cy="1958400"/>
          </a:xfrm>
          <a:custGeom>
            <a:avLst/>
            <a:gdLst>
              <a:gd name="connsiteX0" fmla="*/ 0 w 3276000"/>
              <a:gd name="connsiteY0" fmla="*/ 0 h 1958400"/>
              <a:gd name="connsiteX1" fmla="*/ 3276000 w 3276000"/>
              <a:gd name="connsiteY1" fmla="*/ 0 h 1958400"/>
              <a:gd name="connsiteX2" fmla="*/ 3276000 w 3276000"/>
              <a:gd name="connsiteY2" fmla="*/ 1958400 h 1958400"/>
              <a:gd name="connsiteX3" fmla="*/ 0 w 3276000"/>
              <a:gd name="connsiteY3" fmla="*/ 1958400 h 1958400"/>
            </a:gdLst>
            <a:ahLst/>
            <a:cxnLst>
              <a:cxn ang="0">
                <a:pos x="connsiteX0" y="connsiteY0"/>
              </a:cxn>
              <a:cxn ang="0">
                <a:pos x="connsiteX1" y="connsiteY1"/>
              </a:cxn>
              <a:cxn ang="0">
                <a:pos x="connsiteX2" y="connsiteY2"/>
              </a:cxn>
              <a:cxn ang="0">
                <a:pos x="connsiteX3" y="connsiteY3"/>
              </a:cxn>
            </a:cxnLst>
            <a:rect l="l" t="t" r="r" b="b"/>
            <a:pathLst>
              <a:path w="3276000" h="1958400">
                <a:moveTo>
                  <a:pt x="0" y="0"/>
                </a:moveTo>
                <a:lnTo>
                  <a:pt x="3276000" y="0"/>
                </a:lnTo>
                <a:lnTo>
                  <a:pt x="3276000" y="1958400"/>
                </a:lnTo>
                <a:lnTo>
                  <a:pt x="0" y="1958400"/>
                </a:lnTo>
                <a:close/>
              </a:path>
            </a:pathLst>
          </a:custGeom>
        </p:spPr>
      </p:pic>
      <p:grpSp>
        <p:nvGrpSpPr>
          <p:cNvPr id="2" name="组合 1"/>
          <p:cNvGrpSpPr/>
          <p:nvPr/>
        </p:nvGrpSpPr>
        <p:grpSpPr>
          <a:xfrm>
            <a:off x="454638" y="234297"/>
            <a:ext cx="745352" cy="743620"/>
            <a:chOff x="454638" y="234297"/>
            <a:chExt cx="745352" cy="743620"/>
          </a:xfrm>
        </p:grpSpPr>
        <p:grpSp>
          <p:nvGrpSpPr>
            <p:cNvPr id="3" name="组合 2"/>
            <p:cNvGrpSpPr/>
            <p:nvPr/>
          </p:nvGrpSpPr>
          <p:grpSpPr>
            <a:xfrm>
              <a:off x="454638" y="234297"/>
              <a:ext cx="745352" cy="743620"/>
              <a:chOff x="2481944" y="6134170"/>
              <a:chExt cx="995514" cy="993199"/>
            </a:xfrm>
          </p:grpSpPr>
          <p:sp>
            <p:nvSpPr>
              <p:cNvPr id="5" name="任意多边形 4"/>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本框 3"/>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05</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pic>
        <p:nvPicPr>
          <p:cNvPr id="18" name="图片 17"/>
          <p:cNvPicPr>
            <a:picLocks noChangeAspect="1"/>
          </p:cNvPicPr>
          <p:nvPr/>
        </p:nvPicPr>
        <p:blipFill>
          <a:blip r:embed="rId4" cstate="email"/>
          <a:srcRect/>
          <a:stretch>
            <a:fillRect/>
          </a:stretch>
        </p:blipFill>
        <p:spPr>
          <a:xfrm>
            <a:off x="3053645" y="760830"/>
            <a:ext cx="3383573" cy="2085013"/>
          </a:xfrm>
          <a:custGeom>
            <a:avLst/>
            <a:gdLst>
              <a:gd name="connsiteX0" fmla="*/ 0 w 3383573"/>
              <a:gd name="connsiteY0" fmla="*/ 0 h 2085013"/>
              <a:gd name="connsiteX1" fmla="*/ 3383573 w 3383573"/>
              <a:gd name="connsiteY1" fmla="*/ 0 h 2085013"/>
              <a:gd name="connsiteX2" fmla="*/ 3383573 w 3383573"/>
              <a:gd name="connsiteY2" fmla="*/ 661506 h 2085013"/>
              <a:gd name="connsiteX3" fmla="*/ 2825261 w 3383573"/>
              <a:gd name="connsiteY3" fmla="*/ 661506 h 2085013"/>
              <a:gd name="connsiteX4" fmla="*/ 2825261 w 3383573"/>
              <a:gd name="connsiteY4" fmla="*/ 1423506 h 2085013"/>
              <a:gd name="connsiteX5" fmla="*/ 3383573 w 3383573"/>
              <a:gd name="connsiteY5" fmla="*/ 1423506 h 2085013"/>
              <a:gd name="connsiteX6" fmla="*/ 3383573 w 3383573"/>
              <a:gd name="connsiteY6" fmla="*/ 2085013 h 2085013"/>
              <a:gd name="connsiteX7" fmla="*/ 0 w 3383573"/>
              <a:gd name="connsiteY7" fmla="*/ 2085013 h 208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73" h="2085013">
                <a:moveTo>
                  <a:pt x="0" y="0"/>
                </a:moveTo>
                <a:lnTo>
                  <a:pt x="3383573" y="0"/>
                </a:lnTo>
                <a:lnTo>
                  <a:pt x="3383573" y="661506"/>
                </a:lnTo>
                <a:lnTo>
                  <a:pt x="2825261" y="661506"/>
                </a:lnTo>
                <a:lnTo>
                  <a:pt x="2825261" y="1423506"/>
                </a:lnTo>
                <a:lnTo>
                  <a:pt x="3383573" y="1423506"/>
                </a:lnTo>
                <a:lnTo>
                  <a:pt x="3383573" y="2085013"/>
                </a:lnTo>
                <a:lnTo>
                  <a:pt x="0" y="2085013"/>
                </a:lnTo>
                <a:close/>
              </a:path>
            </a:pathLst>
          </a:custGeom>
        </p:spPr>
      </p:pic>
      <p:pic>
        <p:nvPicPr>
          <p:cNvPr id="20" name="图片 19"/>
          <p:cNvPicPr>
            <a:picLocks noChangeAspect="1"/>
          </p:cNvPicPr>
          <p:nvPr/>
        </p:nvPicPr>
        <p:blipFill>
          <a:blip r:embed="rId5" cstate="email"/>
          <a:srcRect/>
          <a:stretch>
            <a:fillRect/>
          </a:stretch>
        </p:blipFill>
        <p:spPr>
          <a:xfrm flipH="1">
            <a:off x="5754782" y="4012158"/>
            <a:ext cx="3383573" cy="2085013"/>
          </a:xfrm>
          <a:custGeom>
            <a:avLst/>
            <a:gdLst>
              <a:gd name="connsiteX0" fmla="*/ 0 w 3383573"/>
              <a:gd name="connsiteY0" fmla="*/ 0 h 2085013"/>
              <a:gd name="connsiteX1" fmla="*/ 3383573 w 3383573"/>
              <a:gd name="connsiteY1" fmla="*/ 0 h 2085013"/>
              <a:gd name="connsiteX2" fmla="*/ 3383573 w 3383573"/>
              <a:gd name="connsiteY2" fmla="*/ 661359 h 2085013"/>
              <a:gd name="connsiteX3" fmla="*/ 2396637 w 3383573"/>
              <a:gd name="connsiteY3" fmla="*/ 661359 h 2085013"/>
              <a:gd name="connsiteX4" fmla="*/ 2396637 w 3383573"/>
              <a:gd name="connsiteY4" fmla="*/ 1423359 h 2085013"/>
              <a:gd name="connsiteX5" fmla="*/ 3383573 w 3383573"/>
              <a:gd name="connsiteY5" fmla="*/ 1423359 h 2085013"/>
              <a:gd name="connsiteX6" fmla="*/ 3383573 w 3383573"/>
              <a:gd name="connsiteY6" fmla="*/ 2085013 h 2085013"/>
              <a:gd name="connsiteX7" fmla="*/ 0 w 3383573"/>
              <a:gd name="connsiteY7" fmla="*/ 2085013 h 208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73" h="2085013">
                <a:moveTo>
                  <a:pt x="0" y="0"/>
                </a:moveTo>
                <a:lnTo>
                  <a:pt x="3383573" y="0"/>
                </a:lnTo>
                <a:lnTo>
                  <a:pt x="3383573" y="661359"/>
                </a:lnTo>
                <a:lnTo>
                  <a:pt x="2396637" y="661359"/>
                </a:lnTo>
                <a:lnTo>
                  <a:pt x="2396637" y="1423359"/>
                </a:lnTo>
                <a:lnTo>
                  <a:pt x="3383573" y="1423359"/>
                </a:lnTo>
                <a:lnTo>
                  <a:pt x="3383573" y="2085013"/>
                </a:lnTo>
                <a:lnTo>
                  <a:pt x="0" y="2085013"/>
                </a:lnTo>
                <a:close/>
              </a:path>
            </a:pathLst>
          </a:custGeom>
        </p:spPr>
      </p:pic>
      <p:grpSp>
        <p:nvGrpSpPr>
          <p:cNvPr id="34" name="组合 33"/>
          <p:cNvGrpSpPr/>
          <p:nvPr/>
        </p:nvGrpSpPr>
        <p:grpSpPr>
          <a:xfrm>
            <a:off x="574528" y="1835118"/>
            <a:ext cx="2037074" cy="3759264"/>
            <a:chOff x="574528" y="1784286"/>
            <a:chExt cx="2037074" cy="3759264"/>
          </a:xfrm>
        </p:grpSpPr>
        <p:sp>
          <p:nvSpPr>
            <p:cNvPr id="26" name="文本框 25"/>
            <p:cNvSpPr txBox="1"/>
            <p:nvPr/>
          </p:nvSpPr>
          <p:spPr>
            <a:xfrm>
              <a:off x="574528" y="1784286"/>
              <a:ext cx="644510" cy="646331"/>
            </a:xfrm>
            <a:prstGeom prst="rect">
              <a:avLst/>
            </a:prstGeom>
            <a:noFill/>
          </p:spPr>
          <p:txBody>
            <a:bodyPr wrap="square" rtlCol="0">
              <a:spAutoFit/>
            </a:bodyPr>
            <a:lstStyle/>
            <a:p>
              <a:pPr algn="ctr"/>
              <a:r>
                <a:rPr lang="en-US" altLang="zh-CN" sz="3600" b="1" dirty="0">
                  <a:solidFill>
                    <a:prstClr val="black"/>
                  </a:solidFill>
                </a:rPr>
                <a:t>1</a:t>
              </a:r>
              <a:endParaRPr lang="zh-CN" altLang="en-US" sz="3600" b="1" dirty="0">
                <a:solidFill>
                  <a:prstClr val="black"/>
                </a:solidFill>
              </a:endParaRPr>
            </a:p>
          </p:txBody>
        </p:sp>
        <p:cxnSp>
          <p:nvCxnSpPr>
            <p:cNvPr id="27" name="直接连接符 26"/>
            <p:cNvCxnSpPr/>
            <p:nvPr/>
          </p:nvCxnSpPr>
          <p:spPr>
            <a:xfrm rot="-2700000">
              <a:off x="723268" y="2315793"/>
              <a:ext cx="64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904455" y="2406921"/>
              <a:ext cx="615553" cy="3136629"/>
            </a:xfrm>
            <a:prstGeom prst="rect">
              <a:avLst/>
            </a:prstGeom>
            <a:noFill/>
          </p:spPr>
          <p:txBody>
            <a:bodyPr vert="eaVert"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30" name="文本框 29"/>
            <p:cNvSpPr txBox="1"/>
            <p:nvPr/>
          </p:nvSpPr>
          <p:spPr>
            <a:xfrm>
              <a:off x="1500958" y="2425971"/>
              <a:ext cx="461665" cy="3106312"/>
            </a:xfrm>
            <a:prstGeom prst="rect">
              <a:avLst/>
            </a:prstGeom>
            <a:noFill/>
          </p:spPr>
          <p:txBody>
            <a:bodyPr vert="eaVert" wrap="square" rtlCol="0">
              <a:spAutoFit/>
            </a:bodyPr>
            <a:lstStyle/>
            <a:p>
              <a:r>
                <a:rPr lang="zh-CN" altLang="en-US" dirty="0">
                  <a:solidFill>
                    <a:prstClr val="black">
                      <a:lumMod val="75000"/>
                      <a:lumOff val="25000"/>
                    </a:prstClr>
                  </a:solidFill>
                </a:rPr>
                <a:t>输入内容输入内容输入内容</a:t>
              </a:r>
              <a:endParaRPr lang="zh-CN" altLang="en-US" dirty="0">
                <a:solidFill>
                  <a:prstClr val="black">
                    <a:lumMod val="75000"/>
                    <a:lumOff val="25000"/>
                  </a:prstClr>
                </a:solidFill>
              </a:endParaRPr>
            </a:p>
          </p:txBody>
        </p:sp>
        <p:sp>
          <p:nvSpPr>
            <p:cNvPr id="31" name="文本框 30"/>
            <p:cNvSpPr txBox="1"/>
            <p:nvPr/>
          </p:nvSpPr>
          <p:spPr>
            <a:xfrm>
              <a:off x="1825448" y="2425971"/>
              <a:ext cx="461665" cy="3106312"/>
            </a:xfrm>
            <a:prstGeom prst="rect">
              <a:avLst/>
            </a:prstGeom>
            <a:noFill/>
          </p:spPr>
          <p:txBody>
            <a:bodyPr vert="eaVert" wrap="square" rtlCol="0">
              <a:spAutoFit/>
            </a:bodyPr>
            <a:lstStyle/>
            <a:p>
              <a:r>
                <a:rPr lang="zh-CN" altLang="en-US" dirty="0">
                  <a:solidFill>
                    <a:prstClr val="black">
                      <a:lumMod val="75000"/>
                      <a:lumOff val="25000"/>
                    </a:prstClr>
                  </a:solidFill>
                </a:rPr>
                <a:t>输入内容输入内容</a:t>
              </a:r>
              <a:endParaRPr lang="zh-CN" altLang="en-US" dirty="0">
                <a:solidFill>
                  <a:prstClr val="black">
                    <a:lumMod val="75000"/>
                    <a:lumOff val="25000"/>
                  </a:prstClr>
                </a:solidFill>
              </a:endParaRPr>
            </a:p>
          </p:txBody>
        </p:sp>
        <p:sp>
          <p:nvSpPr>
            <p:cNvPr id="32" name="文本框 31"/>
            <p:cNvSpPr txBox="1"/>
            <p:nvPr/>
          </p:nvSpPr>
          <p:spPr>
            <a:xfrm>
              <a:off x="2149937" y="2425971"/>
              <a:ext cx="461665" cy="3106312"/>
            </a:xfrm>
            <a:prstGeom prst="rect">
              <a:avLst/>
            </a:prstGeom>
            <a:noFill/>
          </p:spPr>
          <p:txBody>
            <a:bodyPr vert="eaVert" wrap="square" rtlCol="0">
              <a:spAutoFit/>
            </a:bodyPr>
            <a:lstStyle/>
            <a:p>
              <a:r>
                <a:rPr lang="zh-CN" altLang="en-US" dirty="0">
                  <a:solidFill>
                    <a:prstClr val="black">
                      <a:lumMod val="75000"/>
                      <a:lumOff val="25000"/>
                    </a:prstClr>
                  </a:solidFill>
                </a:rPr>
                <a:t>输入内容</a:t>
              </a:r>
              <a:endParaRPr lang="zh-CN" altLang="en-US" dirty="0">
                <a:solidFill>
                  <a:prstClr val="black">
                    <a:lumMod val="75000"/>
                    <a:lumOff val="25000"/>
                  </a:prstClr>
                </a:solidFill>
              </a:endParaRPr>
            </a:p>
          </p:txBody>
        </p:sp>
      </p:grpSp>
      <p:grpSp>
        <p:nvGrpSpPr>
          <p:cNvPr id="35" name="组合 34"/>
          <p:cNvGrpSpPr/>
          <p:nvPr/>
        </p:nvGrpSpPr>
        <p:grpSpPr>
          <a:xfrm flipH="1">
            <a:off x="9580398" y="1835118"/>
            <a:ext cx="2037074" cy="3759264"/>
            <a:chOff x="574528" y="1784286"/>
            <a:chExt cx="2037074" cy="3759264"/>
          </a:xfrm>
        </p:grpSpPr>
        <p:sp>
          <p:nvSpPr>
            <p:cNvPr id="36" name="文本框 35"/>
            <p:cNvSpPr txBox="1"/>
            <p:nvPr/>
          </p:nvSpPr>
          <p:spPr>
            <a:xfrm>
              <a:off x="574528" y="1784286"/>
              <a:ext cx="644510" cy="646331"/>
            </a:xfrm>
            <a:prstGeom prst="rect">
              <a:avLst/>
            </a:prstGeom>
            <a:noFill/>
          </p:spPr>
          <p:txBody>
            <a:bodyPr wrap="square" rtlCol="0">
              <a:spAutoFit/>
            </a:bodyPr>
            <a:lstStyle/>
            <a:p>
              <a:pPr algn="ctr"/>
              <a:r>
                <a:rPr lang="en-US" altLang="zh-CN" sz="3600" b="1" dirty="0">
                  <a:solidFill>
                    <a:prstClr val="white"/>
                  </a:solidFill>
                </a:rPr>
                <a:t>2</a:t>
              </a:r>
              <a:endParaRPr lang="zh-CN" altLang="en-US" sz="3600" b="1" dirty="0">
                <a:solidFill>
                  <a:prstClr val="white"/>
                </a:solidFill>
              </a:endParaRPr>
            </a:p>
          </p:txBody>
        </p:sp>
        <p:cxnSp>
          <p:nvCxnSpPr>
            <p:cNvPr id="37" name="直接连接符 36"/>
            <p:cNvCxnSpPr/>
            <p:nvPr/>
          </p:nvCxnSpPr>
          <p:spPr>
            <a:xfrm rot="-2700000">
              <a:off x="723268" y="2315793"/>
              <a:ext cx="648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904455" y="2406921"/>
              <a:ext cx="615553" cy="3136629"/>
            </a:xfrm>
            <a:prstGeom prst="rect">
              <a:avLst/>
            </a:prstGeom>
            <a:noFill/>
          </p:spPr>
          <p:txBody>
            <a:bodyPr vert="eaVert" wrap="square" rtlCol="0">
              <a:spAutoFit/>
            </a:bodyPr>
            <a:lstStyle/>
            <a:p>
              <a:r>
                <a:rPr lang="zh-CN" altLang="en-US" sz="2800" dirty="0">
                  <a:solidFill>
                    <a:prstClr val="white"/>
                  </a:solidFill>
                </a:rPr>
                <a:t>输入内容输入内容</a:t>
              </a:r>
              <a:endParaRPr lang="zh-CN" altLang="en-US" sz="2800" dirty="0">
                <a:solidFill>
                  <a:prstClr val="white"/>
                </a:solidFill>
              </a:endParaRPr>
            </a:p>
          </p:txBody>
        </p:sp>
        <p:sp>
          <p:nvSpPr>
            <p:cNvPr id="39" name="文本框 38"/>
            <p:cNvSpPr txBox="1"/>
            <p:nvPr/>
          </p:nvSpPr>
          <p:spPr>
            <a:xfrm>
              <a:off x="1500958" y="2425971"/>
              <a:ext cx="461665" cy="3106312"/>
            </a:xfrm>
            <a:prstGeom prst="rect">
              <a:avLst/>
            </a:prstGeom>
            <a:noFill/>
          </p:spPr>
          <p:txBody>
            <a:bodyPr vert="eaVert" wrap="square" rtlCol="0">
              <a:spAutoFit/>
            </a:bodyPr>
            <a:lstStyle/>
            <a:p>
              <a:r>
                <a:rPr lang="zh-CN" altLang="en-US" dirty="0">
                  <a:solidFill>
                    <a:prstClr val="white"/>
                  </a:solidFill>
                </a:rPr>
                <a:t>输入内容输入内容输入内容</a:t>
              </a:r>
              <a:endParaRPr lang="zh-CN" altLang="en-US" dirty="0">
                <a:solidFill>
                  <a:prstClr val="white"/>
                </a:solidFill>
              </a:endParaRPr>
            </a:p>
          </p:txBody>
        </p:sp>
        <p:sp>
          <p:nvSpPr>
            <p:cNvPr id="40" name="文本框 39"/>
            <p:cNvSpPr txBox="1"/>
            <p:nvPr/>
          </p:nvSpPr>
          <p:spPr>
            <a:xfrm>
              <a:off x="1825448" y="2425971"/>
              <a:ext cx="461665" cy="3106312"/>
            </a:xfrm>
            <a:prstGeom prst="rect">
              <a:avLst/>
            </a:prstGeom>
            <a:noFill/>
          </p:spPr>
          <p:txBody>
            <a:bodyPr vert="eaVert" wrap="square" rtlCol="0">
              <a:spAutoFit/>
            </a:bodyPr>
            <a:lstStyle/>
            <a:p>
              <a:r>
                <a:rPr lang="zh-CN" altLang="en-US" dirty="0">
                  <a:solidFill>
                    <a:prstClr val="white"/>
                  </a:solidFill>
                </a:rPr>
                <a:t>输入内容输入内容</a:t>
              </a:r>
              <a:endParaRPr lang="zh-CN" altLang="en-US" dirty="0">
                <a:solidFill>
                  <a:prstClr val="white"/>
                </a:solidFill>
              </a:endParaRPr>
            </a:p>
          </p:txBody>
        </p:sp>
        <p:sp>
          <p:nvSpPr>
            <p:cNvPr id="41" name="文本框 40"/>
            <p:cNvSpPr txBox="1"/>
            <p:nvPr/>
          </p:nvSpPr>
          <p:spPr>
            <a:xfrm>
              <a:off x="2149937" y="2425971"/>
              <a:ext cx="461665" cy="3106312"/>
            </a:xfrm>
            <a:prstGeom prst="rect">
              <a:avLst/>
            </a:prstGeom>
            <a:noFill/>
          </p:spPr>
          <p:txBody>
            <a:bodyPr vert="eaVert" wrap="square" rtlCol="0">
              <a:spAutoFit/>
            </a:bodyPr>
            <a:lstStyle/>
            <a:p>
              <a:r>
                <a:rPr lang="zh-CN" altLang="en-US" dirty="0">
                  <a:solidFill>
                    <a:prstClr val="white"/>
                  </a:solidFill>
                </a:rPr>
                <a:t>输入内容</a:t>
              </a:r>
              <a:endParaRPr lang="zh-CN" altLang="en-US" dirty="0">
                <a:solidFill>
                  <a:prstClr val="white"/>
                </a:solidFill>
              </a:endParaRPr>
            </a:p>
          </p:txBody>
        </p:sp>
      </p:grpSp>
      <p:grpSp>
        <p:nvGrpSpPr>
          <p:cNvPr id="53" name="组合 52"/>
          <p:cNvGrpSpPr/>
          <p:nvPr/>
        </p:nvGrpSpPr>
        <p:grpSpPr>
          <a:xfrm>
            <a:off x="3246052" y="936898"/>
            <a:ext cx="1554548" cy="960150"/>
            <a:chOff x="3246052" y="917848"/>
            <a:chExt cx="1554548" cy="960150"/>
          </a:xfrm>
        </p:grpSpPr>
        <p:cxnSp>
          <p:nvCxnSpPr>
            <p:cNvPr id="50" name="直接连接符 49"/>
            <p:cNvCxnSpPr/>
            <p:nvPr/>
          </p:nvCxnSpPr>
          <p:spPr>
            <a:xfrm>
              <a:off x="3336585" y="1394753"/>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3246052" y="917848"/>
              <a:ext cx="463913" cy="461665"/>
            </a:xfrm>
            <a:prstGeom prst="rect">
              <a:avLst/>
            </a:prstGeom>
            <a:noFill/>
          </p:spPr>
          <p:txBody>
            <a:bodyPr wrap="square" rtlCol="0">
              <a:spAutoFit/>
            </a:bodyPr>
            <a:lstStyle/>
            <a:p>
              <a:r>
                <a:rPr lang="zh-CN" altLang="en-US" sz="2400" dirty="0">
                  <a:solidFill>
                    <a:prstClr val="white"/>
                  </a:solidFill>
                </a:rPr>
                <a:t>壹</a:t>
              </a:r>
              <a:endParaRPr lang="zh-CN" altLang="en-US" sz="2400" dirty="0">
                <a:solidFill>
                  <a:prstClr val="white"/>
                </a:solidFill>
              </a:endParaRPr>
            </a:p>
          </p:txBody>
        </p:sp>
        <p:sp>
          <p:nvSpPr>
            <p:cNvPr id="52" name="文本框 51"/>
            <p:cNvSpPr txBox="1"/>
            <p:nvPr/>
          </p:nvSpPr>
          <p:spPr>
            <a:xfrm>
              <a:off x="3246052" y="1416333"/>
              <a:ext cx="1554548" cy="461665"/>
            </a:xfrm>
            <a:prstGeom prst="rect">
              <a:avLst/>
            </a:prstGeom>
            <a:noFill/>
          </p:spPr>
          <p:txBody>
            <a:bodyPr wrap="square" rtlCol="0">
              <a:spAutoFit/>
            </a:bodyPr>
            <a:lstStyle/>
            <a:p>
              <a:r>
                <a:rPr lang="zh-CN" altLang="en-US" sz="2400" dirty="0">
                  <a:solidFill>
                    <a:prstClr val="white"/>
                  </a:solidFill>
                </a:rPr>
                <a:t>输入内容</a:t>
              </a:r>
              <a:endParaRPr lang="zh-CN" altLang="en-US" sz="2400" dirty="0">
                <a:solidFill>
                  <a:prstClr val="white"/>
                </a:solidFill>
              </a:endParaRPr>
            </a:p>
          </p:txBody>
        </p:sp>
      </p:grpSp>
      <p:grpSp>
        <p:nvGrpSpPr>
          <p:cNvPr id="63" name="组合 62"/>
          <p:cNvGrpSpPr/>
          <p:nvPr/>
        </p:nvGrpSpPr>
        <p:grpSpPr>
          <a:xfrm>
            <a:off x="7427518" y="4189764"/>
            <a:ext cx="1554548" cy="960150"/>
            <a:chOff x="7522768" y="4323114"/>
            <a:chExt cx="1554548" cy="960150"/>
          </a:xfrm>
        </p:grpSpPr>
        <p:cxnSp>
          <p:nvCxnSpPr>
            <p:cNvPr id="60" name="直接连接符 59"/>
            <p:cNvCxnSpPr/>
            <p:nvPr/>
          </p:nvCxnSpPr>
          <p:spPr>
            <a:xfrm>
              <a:off x="8467716" y="4800019"/>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8537203" y="4323114"/>
              <a:ext cx="463913" cy="461665"/>
            </a:xfrm>
            <a:prstGeom prst="rect">
              <a:avLst/>
            </a:prstGeom>
            <a:noFill/>
          </p:spPr>
          <p:txBody>
            <a:bodyPr wrap="square" rtlCol="0">
              <a:spAutoFit/>
            </a:bodyPr>
            <a:lstStyle/>
            <a:p>
              <a:pPr algn="r"/>
              <a:r>
                <a:rPr lang="zh-CN" altLang="en-US" sz="2400" dirty="0">
                  <a:solidFill>
                    <a:prstClr val="white"/>
                  </a:solidFill>
                </a:rPr>
                <a:t>贰</a:t>
              </a:r>
              <a:endParaRPr lang="zh-CN" altLang="en-US" sz="2400" dirty="0">
                <a:solidFill>
                  <a:prstClr val="white"/>
                </a:solidFill>
              </a:endParaRPr>
            </a:p>
          </p:txBody>
        </p:sp>
        <p:sp>
          <p:nvSpPr>
            <p:cNvPr id="62" name="文本框 61"/>
            <p:cNvSpPr txBox="1"/>
            <p:nvPr/>
          </p:nvSpPr>
          <p:spPr>
            <a:xfrm>
              <a:off x="7522768" y="4821599"/>
              <a:ext cx="1554548" cy="461665"/>
            </a:xfrm>
            <a:prstGeom prst="rect">
              <a:avLst/>
            </a:prstGeom>
            <a:noFill/>
          </p:spPr>
          <p:txBody>
            <a:bodyPr wrap="square" rtlCol="0">
              <a:spAutoFit/>
            </a:bodyPr>
            <a:lstStyle/>
            <a:p>
              <a:pPr algn="r"/>
              <a:r>
                <a:rPr lang="zh-CN" altLang="en-US" sz="2400" dirty="0">
                  <a:solidFill>
                    <a:prstClr val="white"/>
                  </a:solidFill>
                </a:rPr>
                <a:t>输入内容</a:t>
              </a:r>
              <a:endParaRPr lang="zh-CN" altLang="en-US" sz="2400" dirty="0">
                <a:solidFill>
                  <a:prstClr val="white"/>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cstate="email"/>
          <a:srcRect/>
          <a:stretch>
            <a:fillRect/>
          </a:stretch>
        </p:blipFill>
        <p:spPr>
          <a:xfrm>
            <a:off x="-529" y="-297"/>
            <a:ext cx="12193057" cy="6858594"/>
          </a:xfrm>
          <a:custGeom>
            <a:avLst/>
            <a:gdLst>
              <a:gd name="connsiteX0" fmla="*/ 6094129 w 12193057"/>
              <a:gd name="connsiteY0" fmla="*/ 297 h 6858594"/>
              <a:gd name="connsiteX1" fmla="*/ 6094129 w 12193057"/>
              <a:gd name="connsiteY1" fmla="*/ 6858297 h 6858594"/>
              <a:gd name="connsiteX2" fmla="*/ 12192529 w 12193057"/>
              <a:gd name="connsiteY2" fmla="*/ 6858297 h 6858594"/>
              <a:gd name="connsiteX3" fmla="*/ 12192529 w 12193057"/>
              <a:gd name="connsiteY3" fmla="*/ 297 h 6858594"/>
              <a:gd name="connsiteX4" fmla="*/ 0 w 12193057"/>
              <a:gd name="connsiteY4" fmla="*/ 0 h 6858594"/>
              <a:gd name="connsiteX5" fmla="*/ 12193057 w 12193057"/>
              <a:gd name="connsiteY5" fmla="*/ 0 h 6858594"/>
              <a:gd name="connsiteX6" fmla="*/ 12193057 w 12193057"/>
              <a:gd name="connsiteY6" fmla="*/ 6858594 h 6858594"/>
              <a:gd name="connsiteX7" fmla="*/ 0 w 12193057"/>
              <a:gd name="connsiteY7" fmla="*/ 6858594 h 685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057" h="6858594">
                <a:moveTo>
                  <a:pt x="6094129" y="297"/>
                </a:moveTo>
                <a:lnTo>
                  <a:pt x="6094129" y="6858297"/>
                </a:lnTo>
                <a:lnTo>
                  <a:pt x="12192529" y="6858297"/>
                </a:lnTo>
                <a:lnTo>
                  <a:pt x="12192529" y="297"/>
                </a:lnTo>
                <a:close/>
                <a:moveTo>
                  <a:pt x="0" y="0"/>
                </a:moveTo>
                <a:lnTo>
                  <a:pt x="12193057" y="0"/>
                </a:lnTo>
                <a:lnTo>
                  <a:pt x="12193057" y="6858594"/>
                </a:lnTo>
                <a:lnTo>
                  <a:pt x="0" y="6858594"/>
                </a:lnTo>
                <a:close/>
              </a:path>
            </a:pathLst>
          </a:custGeom>
        </p:spPr>
      </p:pic>
      <p:grpSp>
        <p:nvGrpSpPr>
          <p:cNvPr id="14" name="组合 13"/>
          <p:cNvGrpSpPr/>
          <p:nvPr/>
        </p:nvGrpSpPr>
        <p:grpSpPr>
          <a:xfrm>
            <a:off x="7047659" y="1119188"/>
            <a:ext cx="890494" cy="1063624"/>
            <a:chOff x="5769910" y="2904565"/>
            <a:chExt cx="890494" cy="1063624"/>
          </a:xfrm>
        </p:grpSpPr>
        <p:grpSp>
          <p:nvGrpSpPr>
            <p:cNvPr id="15" name="组合 14"/>
            <p:cNvGrpSpPr/>
            <p:nvPr/>
          </p:nvGrpSpPr>
          <p:grpSpPr>
            <a:xfrm>
              <a:off x="5769910" y="2904565"/>
              <a:ext cx="624541" cy="1063624"/>
              <a:chOff x="4438650" y="4155141"/>
              <a:chExt cx="624541" cy="1063624"/>
            </a:xfrm>
          </p:grpSpPr>
          <p:cxnSp>
            <p:nvCxnSpPr>
              <p:cNvPr id="17" name="直接连接符 16"/>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A</a:t>
              </a:r>
              <a:endParaRPr lang="zh-CN" altLang="en-US" sz="4800" dirty="0">
                <a:solidFill>
                  <a:prstClr val="black"/>
                </a:solidFill>
              </a:endParaRPr>
            </a:p>
          </p:txBody>
        </p:sp>
      </p:grpSp>
      <p:grpSp>
        <p:nvGrpSpPr>
          <p:cNvPr id="46" name="组合 45"/>
          <p:cNvGrpSpPr/>
          <p:nvPr/>
        </p:nvGrpSpPr>
        <p:grpSpPr>
          <a:xfrm>
            <a:off x="7047659" y="2897188"/>
            <a:ext cx="890494" cy="1063624"/>
            <a:chOff x="5769910" y="2904565"/>
            <a:chExt cx="890494" cy="1063624"/>
          </a:xfrm>
        </p:grpSpPr>
        <p:grpSp>
          <p:nvGrpSpPr>
            <p:cNvPr id="47" name="组合 46"/>
            <p:cNvGrpSpPr/>
            <p:nvPr/>
          </p:nvGrpSpPr>
          <p:grpSpPr>
            <a:xfrm>
              <a:off x="5769910" y="2904565"/>
              <a:ext cx="624541" cy="1063624"/>
              <a:chOff x="4438650" y="4155141"/>
              <a:chExt cx="624541" cy="1063624"/>
            </a:xfrm>
          </p:grpSpPr>
          <p:cxnSp>
            <p:nvCxnSpPr>
              <p:cNvPr id="49" name="直接连接符 48"/>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B</a:t>
              </a:r>
              <a:endParaRPr lang="zh-CN" altLang="en-US" sz="4800" dirty="0">
                <a:solidFill>
                  <a:prstClr val="black"/>
                </a:solidFill>
              </a:endParaRPr>
            </a:p>
          </p:txBody>
        </p:sp>
      </p:grpSp>
      <p:grpSp>
        <p:nvGrpSpPr>
          <p:cNvPr id="54" name="组合 53"/>
          <p:cNvGrpSpPr/>
          <p:nvPr/>
        </p:nvGrpSpPr>
        <p:grpSpPr>
          <a:xfrm>
            <a:off x="7047659" y="4675188"/>
            <a:ext cx="890494" cy="1063624"/>
            <a:chOff x="5769910" y="2904565"/>
            <a:chExt cx="890494" cy="1063624"/>
          </a:xfrm>
        </p:grpSpPr>
        <p:grpSp>
          <p:nvGrpSpPr>
            <p:cNvPr id="55" name="组合 54"/>
            <p:cNvGrpSpPr/>
            <p:nvPr/>
          </p:nvGrpSpPr>
          <p:grpSpPr>
            <a:xfrm>
              <a:off x="5769910" y="2904565"/>
              <a:ext cx="624541" cy="1063624"/>
              <a:chOff x="4438650" y="4155141"/>
              <a:chExt cx="624541" cy="1063624"/>
            </a:xfrm>
          </p:grpSpPr>
          <p:cxnSp>
            <p:nvCxnSpPr>
              <p:cNvPr id="57" name="直接连接符 56"/>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C</a:t>
              </a:r>
              <a:endParaRPr lang="zh-CN" altLang="en-US" sz="4800" dirty="0">
                <a:solidFill>
                  <a:prstClr val="black"/>
                </a:solidFill>
              </a:endParaRPr>
            </a:p>
          </p:txBody>
        </p:sp>
      </p:grpSp>
      <p:grpSp>
        <p:nvGrpSpPr>
          <p:cNvPr id="4" name="组合 3"/>
          <p:cNvGrpSpPr/>
          <p:nvPr/>
        </p:nvGrpSpPr>
        <p:grpSpPr>
          <a:xfrm>
            <a:off x="8043158" y="1072332"/>
            <a:ext cx="3190007" cy="1125134"/>
            <a:chOff x="8043158" y="1004669"/>
            <a:chExt cx="3190007" cy="1125134"/>
          </a:xfrm>
        </p:grpSpPr>
        <p:sp>
          <p:nvSpPr>
            <p:cNvPr id="62" name="文本框 61"/>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3" name="文本框 62"/>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4" name="组合 63"/>
          <p:cNvGrpSpPr/>
          <p:nvPr/>
        </p:nvGrpSpPr>
        <p:grpSpPr>
          <a:xfrm>
            <a:off x="8043158" y="2864846"/>
            <a:ext cx="3190007" cy="1125134"/>
            <a:chOff x="8043158" y="1004669"/>
            <a:chExt cx="3190007" cy="1125134"/>
          </a:xfrm>
        </p:grpSpPr>
        <p:sp>
          <p:nvSpPr>
            <p:cNvPr id="65" name="文本框 64"/>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6" name="文本框 65"/>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7" name="组合 66"/>
          <p:cNvGrpSpPr/>
          <p:nvPr/>
        </p:nvGrpSpPr>
        <p:grpSpPr>
          <a:xfrm>
            <a:off x="8043158" y="4642846"/>
            <a:ext cx="3190007" cy="1125134"/>
            <a:chOff x="8043158" y="1004669"/>
            <a:chExt cx="3190007" cy="1125134"/>
          </a:xfrm>
        </p:grpSpPr>
        <p:sp>
          <p:nvSpPr>
            <p:cNvPr id="68" name="文本框 67"/>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9" name="文本框 68"/>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 name="组合 5"/>
          <p:cNvGrpSpPr/>
          <p:nvPr/>
        </p:nvGrpSpPr>
        <p:grpSpPr>
          <a:xfrm>
            <a:off x="1840023" y="2272235"/>
            <a:ext cx="2313530" cy="2313530"/>
            <a:chOff x="1840023" y="2270648"/>
            <a:chExt cx="2313530" cy="2313530"/>
          </a:xfrm>
        </p:grpSpPr>
        <p:grpSp>
          <p:nvGrpSpPr>
            <p:cNvPr id="70" name="组合 69"/>
            <p:cNvGrpSpPr>
              <a:grpSpLocks noChangeAspect="1"/>
            </p:cNvGrpSpPr>
            <p:nvPr/>
          </p:nvGrpSpPr>
          <p:grpSpPr>
            <a:xfrm>
              <a:off x="1840023" y="2270648"/>
              <a:ext cx="2313530" cy="2313530"/>
              <a:chOff x="4380600" y="1713600"/>
              <a:chExt cx="3430800" cy="3430800"/>
            </a:xfrm>
          </p:grpSpPr>
          <p:sp>
            <p:nvSpPr>
              <p:cNvPr id="71" name="任意多边形 70"/>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72" name="任意多边形 71"/>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5" name="文本框 4"/>
            <p:cNvSpPr txBox="1"/>
            <p:nvPr/>
          </p:nvSpPr>
          <p:spPr>
            <a:xfrm>
              <a:off x="2320640" y="2765693"/>
              <a:ext cx="1352296" cy="1323439"/>
            </a:xfrm>
            <a:prstGeom prst="rect">
              <a:avLst/>
            </a:prstGeom>
            <a:noFill/>
          </p:spPr>
          <p:txBody>
            <a:bodyPr wrap="square" rtlCol="0">
              <a:spAutoFit/>
            </a:bodyPr>
            <a:lstStyle/>
            <a:p>
              <a:pPr algn="ctr"/>
              <a:r>
                <a:rPr lang="en-US" altLang="zh-CN" sz="8000" dirty="0">
                  <a:solidFill>
                    <a:prstClr val="white"/>
                  </a:solidFill>
                </a:rPr>
                <a:t>04</a:t>
              </a:r>
              <a:endParaRPr lang="zh-CN" altLang="en-US" sz="8000" dirty="0">
                <a:solidFill>
                  <a:prstClr val="white"/>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rcRect/>
          <a:stretch>
            <a:fillRect/>
          </a:stretch>
        </p:blipFill>
        <p:spPr>
          <a:xfrm>
            <a:off x="10629600" y="0"/>
            <a:ext cx="1562400" cy="6858000"/>
          </a:xfrm>
          <a:custGeom>
            <a:avLst/>
            <a:gdLst>
              <a:gd name="connsiteX0" fmla="*/ 0 w 1562400"/>
              <a:gd name="connsiteY0" fmla="*/ 0 h 6858000"/>
              <a:gd name="connsiteX1" fmla="*/ 1562400 w 1562400"/>
              <a:gd name="connsiteY1" fmla="*/ 0 h 6858000"/>
              <a:gd name="connsiteX2" fmla="*/ 1562400 w 1562400"/>
              <a:gd name="connsiteY2" fmla="*/ 6858000 h 6858000"/>
              <a:gd name="connsiteX3" fmla="*/ 0 w 1562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562400" h="6858000">
                <a:moveTo>
                  <a:pt x="0" y="0"/>
                </a:moveTo>
                <a:lnTo>
                  <a:pt x="1562400" y="0"/>
                </a:lnTo>
                <a:lnTo>
                  <a:pt x="1562400" y="6858000"/>
                </a:lnTo>
                <a:lnTo>
                  <a:pt x="0" y="6858000"/>
                </a:lnTo>
                <a:close/>
              </a:path>
            </a:pathLst>
          </a:custGeom>
        </p:spPr>
      </p:pic>
      <p:grpSp>
        <p:nvGrpSpPr>
          <p:cNvPr id="12" name="组合 11"/>
          <p:cNvGrpSpPr/>
          <p:nvPr/>
        </p:nvGrpSpPr>
        <p:grpSpPr>
          <a:xfrm>
            <a:off x="11064318" y="234297"/>
            <a:ext cx="745352" cy="743620"/>
            <a:chOff x="11083368" y="234297"/>
            <a:chExt cx="745352" cy="743620"/>
          </a:xfrm>
        </p:grpSpPr>
        <p:grpSp>
          <p:nvGrpSpPr>
            <p:cNvPr id="6" name="组合 5"/>
            <p:cNvGrpSpPr/>
            <p:nvPr/>
          </p:nvGrpSpPr>
          <p:grpSpPr>
            <a:xfrm>
              <a:off x="11083368" y="234297"/>
              <a:ext cx="745352" cy="743620"/>
              <a:chOff x="2481944" y="6134170"/>
              <a:chExt cx="995514" cy="993199"/>
            </a:xfrm>
          </p:grpSpPr>
          <p:sp>
            <p:nvSpPr>
              <p:cNvPr id="8" name="任意多边形 7"/>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 name="文本框 6"/>
            <p:cNvSpPr txBox="1"/>
            <p:nvPr/>
          </p:nvSpPr>
          <p:spPr>
            <a:xfrm>
              <a:off x="1110248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906739" y="454454"/>
            <a:ext cx="2858411" cy="1402793"/>
            <a:chOff x="4666795" y="454454"/>
            <a:chExt cx="2858411" cy="1402793"/>
          </a:xfrm>
        </p:grpSpPr>
        <p:sp>
          <p:nvSpPr>
            <p:cNvPr id="14" name="文本框 13"/>
            <p:cNvSpPr txBox="1"/>
            <p:nvPr/>
          </p:nvSpPr>
          <p:spPr>
            <a:xfrm>
              <a:off x="5217886" y="454454"/>
              <a:ext cx="1756229" cy="830997"/>
            </a:xfrm>
            <a:prstGeom prst="rect">
              <a:avLst/>
            </a:prstGeom>
            <a:noFill/>
          </p:spPr>
          <p:txBody>
            <a:bodyPr wrap="square" rtlCol="0">
              <a:spAutoFit/>
            </a:bodyPr>
            <a:lstStyle/>
            <a:p>
              <a:pPr algn="ctr"/>
              <a:r>
                <a:rPr lang="zh-CN" altLang="en-US" sz="4800" dirty="0">
                  <a:solidFill>
                    <a:prstClr val="black"/>
                  </a:solidFill>
                </a:rPr>
                <a:t>标题</a:t>
              </a:r>
              <a:endParaRPr lang="zh-CN" altLang="en-US" sz="4800" dirty="0">
                <a:solidFill>
                  <a:prstClr val="black"/>
                </a:solidFill>
              </a:endParaRPr>
            </a:p>
          </p:txBody>
        </p:sp>
        <p:cxnSp>
          <p:nvCxnSpPr>
            <p:cNvPr id="15" name="直接连接符 14"/>
            <p:cNvCxnSpPr/>
            <p:nvPr/>
          </p:nvCxnSpPr>
          <p:spPr>
            <a:xfrm>
              <a:off x="4666795"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86578"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217886" y="1241694"/>
              <a:ext cx="1756229" cy="615553"/>
            </a:xfrm>
            <a:prstGeom prst="rect">
              <a:avLst/>
            </a:prstGeom>
            <a:noFill/>
          </p:spPr>
          <p:txBody>
            <a:bodyPr wrap="square" rtlCol="0">
              <a:spAutoFit/>
            </a:bodyPr>
            <a:lstStyle/>
            <a:p>
              <a:pPr algn="ctr"/>
              <a:r>
                <a:rPr lang="en-US" altLang="zh-CN" dirty="0">
                  <a:solidFill>
                    <a:prstClr val="black"/>
                  </a:solidFill>
                </a:rPr>
                <a:t>TITLE HERE</a:t>
              </a:r>
              <a:endParaRPr lang="en-US" altLang="zh-CN" sz="2000" dirty="0">
                <a:solidFill>
                  <a:prstClr val="black"/>
                </a:solidFill>
              </a:endParaRPr>
            </a:p>
            <a:p>
              <a:pPr algn="ctr"/>
              <a:r>
                <a:rPr lang="zh-CN" altLang="en-US" sz="1600" dirty="0">
                  <a:solidFill>
                    <a:prstClr val="black"/>
                  </a:solidFill>
                </a:rPr>
                <a:t>标题一</a:t>
              </a:r>
              <a:endParaRPr lang="zh-CN" altLang="en-US" sz="1600" dirty="0">
                <a:solidFill>
                  <a:prstClr val="black"/>
                </a:solidFill>
              </a:endParaRPr>
            </a:p>
          </p:txBody>
        </p:sp>
      </p:grpSp>
      <p:grpSp>
        <p:nvGrpSpPr>
          <p:cNvPr id="43" name="组合 42"/>
          <p:cNvGrpSpPr/>
          <p:nvPr/>
        </p:nvGrpSpPr>
        <p:grpSpPr>
          <a:xfrm>
            <a:off x="466242" y="2338253"/>
            <a:ext cx="9777504" cy="1140411"/>
            <a:chOff x="447192" y="4881104"/>
            <a:chExt cx="9777504" cy="1140411"/>
          </a:xfrm>
        </p:grpSpPr>
        <p:grpSp>
          <p:nvGrpSpPr>
            <p:cNvPr id="22" name="组合 21"/>
            <p:cNvGrpSpPr/>
            <p:nvPr/>
          </p:nvGrpSpPr>
          <p:grpSpPr>
            <a:xfrm>
              <a:off x="447192" y="4881104"/>
              <a:ext cx="4686300" cy="1140411"/>
              <a:chOff x="2076450" y="2066270"/>
              <a:chExt cx="4686300" cy="1140411"/>
            </a:xfrm>
          </p:grpSpPr>
          <p:sp>
            <p:nvSpPr>
              <p:cNvPr id="37" name="矩形 36"/>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8" name="直接连接符 37"/>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壹</a:t>
                </a:r>
                <a:endParaRPr lang="zh-CN" altLang="en-US" sz="2400" dirty="0">
                  <a:solidFill>
                    <a:prstClr val="white"/>
                  </a:solidFill>
                </a:endParaRPr>
              </a:p>
            </p:txBody>
          </p:sp>
          <p:sp>
            <p:nvSpPr>
              <p:cNvPr id="40" name="文本框 39"/>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41" name="文本框 40"/>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42" name="文本框 41"/>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nvGrpSpPr>
            <p:cNvPr id="23" name="组合 22"/>
            <p:cNvGrpSpPr/>
            <p:nvPr/>
          </p:nvGrpSpPr>
          <p:grpSpPr>
            <a:xfrm>
              <a:off x="5538396" y="4881104"/>
              <a:ext cx="4686300" cy="1140411"/>
              <a:chOff x="2076450" y="2066270"/>
              <a:chExt cx="4686300" cy="1140411"/>
            </a:xfrm>
          </p:grpSpPr>
          <p:sp>
            <p:nvSpPr>
              <p:cNvPr id="31" name="矩形 30"/>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2" name="直接连接符 31"/>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贰</a:t>
                </a:r>
                <a:endParaRPr lang="zh-CN" altLang="en-US" sz="2400" dirty="0">
                  <a:solidFill>
                    <a:prstClr val="white"/>
                  </a:solidFill>
                </a:endParaRPr>
              </a:p>
            </p:txBody>
          </p:sp>
          <p:sp>
            <p:nvSpPr>
              <p:cNvPr id="34" name="文本框 33"/>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35" name="文本框 34"/>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36" name="文本框 35"/>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grpSp>
        <p:nvGrpSpPr>
          <p:cNvPr id="59" name="组合 58"/>
          <p:cNvGrpSpPr/>
          <p:nvPr/>
        </p:nvGrpSpPr>
        <p:grpSpPr>
          <a:xfrm>
            <a:off x="466242" y="3966467"/>
            <a:ext cx="9777504" cy="1140411"/>
            <a:chOff x="447192" y="4881104"/>
            <a:chExt cx="9777504" cy="1140411"/>
          </a:xfrm>
        </p:grpSpPr>
        <p:grpSp>
          <p:nvGrpSpPr>
            <p:cNvPr id="60" name="组合 59"/>
            <p:cNvGrpSpPr/>
            <p:nvPr/>
          </p:nvGrpSpPr>
          <p:grpSpPr>
            <a:xfrm>
              <a:off x="447192" y="4881104"/>
              <a:ext cx="4686300" cy="1140411"/>
              <a:chOff x="2076450" y="2066270"/>
              <a:chExt cx="4686300" cy="1140411"/>
            </a:xfrm>
          </p:grpSpPr>
          <p:sp>
            <p:nvSpPr>
              <p:cNvPr id="68" name="矩形 67"/>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9" name="直接连接符 68"/>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叁</a:t>
                </a:r>
                <a:endParaRPr lang="zh-CN" altLang="en-US" sz="2400" dirty="0">
                  <a:solidFill>
                    <a:prstClr val="white"/>
                  </a:solidFill>
                </a:endParaRPr>
              </a:p>
            </p:txBody>
          </p:sp>
          <p:sp>
            <p:nvSpPr>
              <p:cNvPr id="71" name="文本框 70"/>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72" name="文本框 71"/>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73" name="文本框 72"/>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nvGrpSpPr>
            <p:cNvPr id="61" name="组合 60"/>
            <p:cNvGrpSpPr/>
            <p:nvPr/>
          </p:nvGrpSpPr>
          <p:grpSpPr>
            <a:xfrm>
              <a:off x="5538396" y="4881104"/>
              <a:ext cx="4686300" cy="1140411"/>
              <a:chOff x="2076450" y="2066270"/>
              <a:chExt cx="4686300" cy="1140411"/>
            </a:xfrm>
          </p:grpSpPr>
          <p:sp>
            <p:nvSpPr>
              <p:cNvPr id="62" name="矩形 61"/>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3" name="直接连接符 62"/>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肆</a:t>
                </a:r>
                <a:endParaRPr lang="zh-CN" altLang="en-US" sz="2400" dirty="0">
                  <a:solidFill>
                    <a:prstClr val="white"/>
                  </a:solidFill>
                </a:endParaRPr>
              </a:p>
            </p:txBody>
          </p:sp>
          <p:sp>
            <p:nvSpPr>
              <p:cNvPr id="65" name="文本框 64"/>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66" name="文本框 65"/>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67" name="文本框 66"/>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grpSp>
        <p:nvGrpSpPr>
          <p:cNvPr id="74" name="组合 73"/>
          <p:cNvGrpSpPr/>
          <p:nvPr/>
        </p:nvGrpSpPr>
        <p:grpSpPr>
          <a:xfrm>
            <a:off x="1862757" y="5700111"/>
            <a:ext cx="6946374" cy="702639"/>
            <a:chOff x="2622813" y="4714584"/>
            <a:chExt cx="6946374" cy="702639"/>
          </a:xfrm>
        </p:grpSpPr>
        <p:sp>
          <p:nvSpPr>
            <p:cNvPr id="75" name="文本框 74"/>
            <p:cNvSpPr txBox="1"/>
            <p:nvPr/>
          </p:nvSpPr>
          <p:spPr>
            <a:xfrm>
              <a:off x="3601575" y="4714584"/>
              <a:ext cx="4988851" cy="338554"/>
            </a:xfrm>
            <a:prstGeom prst="rect">
              <a:avLst/>
            </a:prstGeom>
            <a:noFill/>
          </p:spPr>
          <p:txBody>
            <a:bodyPr wrap="square" rtlCol="0">
              <a:spAutoFit/>
            </a:bodyPr>
            <a:lstStyle/>
            <a:p>
              <a:pPr algn="ctr"/>
              <a:r>
                <a:rPr lang="zh-CN" altLang="en-US" sz="1600" dirty="0">
                  <a:solidFill>
                    <a:prstClr val="black"/>
                  </a:solidFill>
                </a:rPr>
                <a:t>输入内容输入内容输入内容输入内容</a:t>
              </a:r>
              <a:endParaRPr lang="zh-CN" altLang="en-US" sz="1600" dirty="0">
                <a:solidFill>
                  <a:prstClr val="black"/>
                </a:solidFill>
              </a:endParaRPr>
            </a:p>
          </p:txBody>
        </p:sp>
        <p:sp>
          <p:nvSpPr>
            <p:cNvPr id="76" name="文本框 75"/>
            <p:cNvSpPr txBox="1"/>
            <p:nvPr/>
          </p:nvSpPr>
          <p:spPr>
            <a:xfrm>
              <a:off x="2622813" y="5078669"/>
              <a:ext cx="6946374" cy="338554"/>
            </a:xfrm>
            <a:prstGeom prst="rect">
              <a:avLst/>
            </a:prstGeom>
            <a:noFill/>
          </p:spPr>
          <p:txBody>
            <a:bodyPr wrap="square" rtlCol="0">
              <a:spAutoFit/>
            </a:bodyPr>
            <a:lstStyle/>
            <a:p>
              <a:pPr algn="ctr"/>
              <a:r>
                <a:rPr lang="zh-CN" altLang="en-US" sz="1600" dirty="0">
                  <a:solidFill>
                    <a:prstClr val="black"/>
                  </a:solidFill>
                </a:rPr>
                <a:t>输入内容输入内容输入内容输入内容输入内容输入内容输入内容输入内容</a:t>
              </a:r>
              <a:endParaRPr lang="zh-CN" altLang="en-US" sz="1600" dirty="0">
                <a:solidFill>
                  <a:prstClr val="black"/>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4638" y="234297"/>
            <a:ext cx="745352" cy="743620"/>
            <a:chOff x="454638" y="234297"/>
            <a:chExt cx="745352" cy="743620"/>
          </a:xfrm>
        </p:grpSpPr>
        <p:grpSp>
          <p:nvGrpSpPr>
            <p:cNvPr id="3" name="组合 2"/>
            <p:cNvGrpSpPr/>
            <p:nvPr/>
          </p:nvGrpSpPr>
          <p:grpSpPr>
            <a:xfrm>
              <a:off x="454638" y="234297"/>
              <a:ext cx="745352" cy="743620"/>
              <a:chOff x="2481944" y="6134170"/>
              <a:chExt cx="995514" cy="993199"/>
            </a:xfrm>
          </p:grpSpPr>
          <p:sp>
            <p:nvSpPr>
              <p:cNvPr id="5" name="任意多边形 4"/>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本框 3"/>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02</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sp>
        <p:nvSpPr>
          <p:cNvPr id="10" name="任意多边形 9"/>
          <p:cNvSpPr/>
          <p:nvPr/>
        </p:nvSpPr>
        <p:spPr>
          <a:xfrm rot="5400000">
            <a:off x="5099869" y="884111"/>
            <a:ext cx="329212" cy="329213"/>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5400000" flipH="1" flipV="1">
            <a:off x="6762921" y="623834"/>
            <a:ext cx="329212" cy="329213"/>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5048820" y="672387"/>
            <a:ext cx="2094360" cy="523220"/>
          </a:xfrm>
          <a:prstGeom prst="rect">
            <a:avLst/>
          </a:prstGeom>
          <a:noFill/>
        </p:spPr>
        <p:txBody>
          <a:bodyPr wrap="square" rtlCol="0">
            <a:spAutoFit/>
          </a:bodyPr>
          <a:lstStyle/>
          <a:p>
            <a:pPr algn="ctr"/>
            <a:r>
              <a:rPr lang="zh-CN" altLang="en-US" sz="2800" dirty="0">
                <a:solidFill>
                  <a:prstClr val="black"/>
                </a:solidFill>
              </a:rPr>
              <a:t>输入内容</a:t>
            </a:r>
            <a:endParaRPr lang="zh-CN" altLang="en-US" sz="2400" dirty="0">
              <a:solidFill>
                <a:prstClr val="black"/>
              </a:solidFill>
            </a:endParaRPr>
          </a:p>
        </p:txBody>
      </p:sp>
      <p:grpSp>
        <p:nvGrpSpPr>
          <p:cNvPr id="20" name="组合 19"/>
          <p:cNvGrpSpPr/>
          <p:nvPr/>
        </p:nvGrpSpPr>
        <p:grpSpPr>
          <a:xfrm>
            <a:off x="1830614" y="1029247"/>
            <a:ext cx="8530772" cy="0"/>
            <a:chOff x="1504950" y="1105447"/>
            <a:chExt cx="8530772" cy="0"/>
          </a:xfrm>
        </p:grpSpPr>
        <p:cxnSp>
          <p:nvCxnSpPr>
            <p:cNvPr id="17" name="直接连接符 16"/>
            <p:cNvCxnSpPr/>
            <p:nvPr/>
          </p:nvCxnSpPr>
          <p:spPr>
            <a:xfrm>
              <a:off x="7467600" y="1105447"/>
              <a:ext cx="2568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504950" y="1105447"/>
              <a:ext cx="2568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5048820" y="1342555"/>
            <a:ext cx="2094360" cy="338554"/>
          </a:xfrm>
          <a:prstGeom prst="rect">
            <a:avLst/>
          </a:prstGeom>
          <a:noFill/>
        </p:spPr>
        <p:txBody>
          <a:bodyPr wrap="square" rtlCol="0">
            <a:spAutoFit/>
          </a:bodyPr>
          <a:lstStyle/>
          <a:p>
            <a:pPr algn="ctr"/>
            <a:r>
              <a:rPr lang="zh-CN" altLang="en-US" sz="1600" dirty="0">
                <a:solidFill>
                  <a:prstClr val="black"/>
                </a:solidFill>
              </a:rPr>
              <a:t>输入内容输入内容</a:t>
            </a:r>
            <a:endParaRPr lang="zh-CN" altLang="en-US" sz="1400" dirty="0">
              <a:solidFill>
                <a:prstClr val="black"/>
              </a:solidFill>
            </a:endParaRPr>
          </a:p>
        </p:txBody>
      </p:sp>
      <p:grpSp>
        <p:nvGrpSpPr>
          <p:cNvPr id="26" name="组合 25"/>
          <p:cNvGrpSpPr/>
          <p:nvPr/>
        </p:nvGrpSpPr>
        <p:grpSpPr>
          <a:xfrm>
            <a:off x="1053288" y="2112378"/>
            <a:ext cx="2186477" cy="4025017"/>
            <a:chOff x="4693798" y="999011"/>
            <a:chExt cx="2804403" cy="5162537"/>
          </a:xfrm>
        </p:grpSpPr>
        <p:pic>
          <p:nvPicPr>
            <p:cNvPr id="23" name="图片 22"/>
            <p:cNvPicPr>
              <a:picLocks noChangeAspect="1"/>
            </p:cNvPicPr>
            <p:nvPr/>
          </p:nvPicPr>
          <p:blipFill>
            <a:blip r:embed="rId1" cstate="email"/>
            <a:stretch>
              <a:fillRect/>
            </a:stretch>
          </p:blipFill>
          <p:spPr>
            <a:xfrm>
              <a:off x="4693798" y="999011"/>
              <a:ext cx="2804403" cy="5139373"/>
            </a:xfrm>
            <a:prstGeom prst="rect">
              <a:avLst/>
            </a:prstGeom>
            <a:ln w="12700">
              <a:solidFill>
                <a:schemeClr val="tx1">
                  <a:lumMod val="75000"/>
                  <a:lumOff val="25000"/>
                </a:schemeClr>
              </a:solidFill>
            </a:ln>
            <a:effectLst/>
          </p:spPr>
        </p:pic>
        <p:sp>
          <p:nvSpPr>
            <p:cNvPr id="24" name="文本框 23"/>
            <p:cNvSpPr txBox="1"/>
            <p:nvPr/>
          </p:nvSpPr>
          <p:spPr>
            <a:xfrm>
              <a:off x="5244138" y="4878806"/>
              <a:ext cx="1756229" cy="513186"/>
            </a:xfrm>
            <a:prstGeom prst="rect">
              <a:avLst/>
            </a:prstGeom>
            <a:noFill/>
          </p:spPr>
          <p:txBody>
            <a:bodyPr wrap="square" rtlCol="0">
              <a:spAutoFit/>
            </a:bodyPr>
            <a:lstStyle/>
            <a:p>
              <a:pPr algn="ctr"/>
              <a:r>
                <a:rPr lang="zh-CN" altLang="en-US" sz="2000" dirty="0">
                  <a:solidFill>
                    <a:prstClr val="white"/>
                  </a:solidFill>
                </a:rPr>
                <a:t>输入内容</a:t>
              </a:r>
              <a:endParaRPr lang="zh-CN" altLang="en-US" dirty="0">
                <a:solidFill>
                  <a:prstClr val="white"/>
                </a:solidFill>
              </a:endParaRPr>
            </a:p>
          </p:txBody>
        </p:sp>
        <p:sp>
          <p:nvSpPr>
            <p:cNvPr id="25" name="文本框 24"/>
            <p:cNvSpPr txBox="1"/>
            <p:nvPr/>
          </p:nvSpPr>
          <p:spPr>
            <a:xfrm>
              <a:off x="4885692" y="5273343"/>
              <a:ext cx="2473118" cy="888205"/>
            </a:xfrm>
            <a:prstGeom prst="rect">
              <a:avLst/>
            </a:prstGeom>
            <a:noFill/>
          </p:spPr>
          <p:txBody>
            <a:bodyPr wrap="square" rtlCol="0">
              <a:spAutoFit/>
            </a:bodyPr>
            <a:lstStyle/>
            <a:p>
              <a:pPr algn="ctr"/>
              <a:r>
                <a:rPr lang="zh-CN" altLang="en-US" sz="1300" dirty="0">
                  <a:solidFill>
                    <a:prstClr val="white"/>
                  </a:solidFill>
                </a:rPr>
                <a:t>输入内容输入内容输入内容输入内容输入内容输入内容</a:t>
              </a:r>
              <a:endParaRPr lang="zh-CN" altLang="en-US" sz="1300" dirty="0">
                <a:solidFill>
                  <a:prstClr val="white"/>
                </a:solidFill>
              </a:endParaRPr>
            </a:p>
          </p:txBody>
        </p:sp>
      </p:grpSp>
      <p:grpSp>
        <p:nvGrpSpPr>
          <p:cNvPr id="27" name="组合 26"/>
          <p:cNvGrpSpPr/>
          <p:nvPr/>
        </p:nvGrpSpPr>
        <p:grpSpPr>
          <a:xfrm>
            <a:off x="3686270" y="2112378"/>
            <a:ext cx="2186477" cy="4025017"/>
            <a:chOff x="4693798" y="999011"/>
            <a:chExt cx="2804403" cy="5162537"/>
          </a:xfrm>
        </p:grpSpPr>
        <p:pic>
          <p:nvPicPr>
            <p:cNvPr id="28" name="图片 27"/>
            <p:cNvPicPr>
              <a:picLocks noChangeAspect="1"/>
            </p:cNvPicPr>
            <p:nvPr/>
          </p:nvPicPr>
          <p:blipFill>
            <a:blip r:embed="rId1" cstate="email"/>
            <a:stretch>
              <a:fillRect/>
            </a:stretch>
          </p:blipFill>
          <p:spPr>
            <a:xfrm>
              <a:off x="4693798" y="999011"/>
              <a:ext cx="2804403" cy="5139373"/>
            </a:xfrm>
            <a:prstGeom prst="rect">
              <a:avLst/>
            </a:prstGeom>
            <a:ln w="12700">
              <a:solidFill>
                <a:schemeClr val="tx1">
                  <a:lumMod val="75000"/>
                  <a:lumOff val="25000"/>
                </a:schemeClr>
              </a:solidFill>
            </a:ln>
            <a:effectLst/>
          </p:spPr>
        </p:pic>
        <p:sp>
          <p:nvSpPr>
            <p:cNvPr id="29" name="文本框 28"/>
            <p:cNvSpPr txBox="1"/>
            <p:nvPr/>
          </p:nvSpPr>
          <p:spPr>
            <a:xfrm>
              <a:off x="5244138" y="4878806"/>
              <a:ext cx="1756229" cy="513186"/>
            </a:xfrm>
            <a:prstGeom prst="rect">
              <a:avLst/>
            </a:prstGeom>
            <a:noFill/>
          </p:spPr>
          <p:txBody>
            <a:bodyPr wrap="square" rtlCol="0">
              <a:spAutoFit/>
            </a:bodyPr>
            <a:lstStyle/>
            <a:p>
              <a:pPr algn="ctr"/>
              <a:r>
                <a:rPr lang="zh-CN" altLang="en-US" sz="2000" dirty="0">
                  <a:solidFill>
                    <a:prstClr val="white"/>
                  </a:solidFill>
                </a:rPr>
                <a:t>输入内容</a:t>
              </a:r>
              <a:endParaRPr lang="zh-CN" altLang="en-US" dirty="0">
                <a:solidFill>
                  <a:prstClr val="white"/>
                </a:solidFill>
              </a:endParaRPr>
            </a:p>
          </p:txBody>
        </p:sp>
        <p:sp>
          <p:nvSpPr>
            <p:cNvPr id="30" name="文本框 29"/>
            <p:cNvSpPr txBox="1"/>
            <p:nvPr/>
          </p:nvSpPr>
          <p:spPr>
            <a:xfrm>
              <a:off x="4885692" y="5273343"/>
              <a:ext cx="2473118" cy="888205"/>
            </a:xfrm>
            <a:prstGeom prst="rect">
              <a:avLst/>
            </a:prstGeom>
            <a:noFill/>
          </p:spPr>
          <p:txBody>
            <a:bodyPr wrap="square" rtlCol="0">
              <a:spAutoFit/>
            </a:bodyPr>
            <a:lstStyle/>
            <a:p>
              <a:pPr algn="ctr"/>
              <a:r>
                <a:rPr lang="zh-CN" altLang="en-US" sz="1300" dirty="0">
                  <a:solidFill>
                    <a:prstClr val="white"/>
                  </a:solidFill>
                </a:rPr>
                <a:t>输入内容输入内容输入内容输入内容输入内容输入内容</a:t>
              </a:r>
              <a:endParaRPr lang="zh-CN" altLang="en-US" sz="1300" dirty="0">
                <a:solidFill>
                  <a:prstClr val="white"/>
                </a:solidFill>
              </a:endParaRPr>
            </a:p>
          </p:txBody>
        </p:sp>
      </p:grpSp>
      <p:grpSp>
        <p:nvGrpSpPr>
          <p:cNvPr id="31" name="组合 30"/>
          <p:cNvGrpSpPr/>
          <p:nvPr/>
        </p:nvGrpSpPr>
        <p:grpSpPr>
          <a:xfrm>
            <a:off x="6319252" y="2112378"/>
            <a:ext cx="2186477" cy="4025017"/>
            <a:chOff x="4693798" y="999011"/>
            <a:chExt cx="2804403" cy="5162537"/>
          </a:xfrm>
        </p:grpSpPr>
        <p:pic>
          <p:nvPicPr>
            <p:cNvPr id="32" name="图片 31"/>
            <p:cNvPicPr>
              <a:picLocks noChangeAspect="1"/>
            </p:cNvPicPr>
            <p:nvPr/>
          </p:nvPicPr>
          <p:blipFill>
            <a:blip r:embed="rId1" cstate="email"/>
            <a:stretch>
              <a:fillRect/>
            </a:stretch>
          </p:blipFill>
          <p:spPr>
            <a:xfrm>
              <a:off x="4693798" y="999011"/>
              <a:ext cx="2804403" cy="5139373"/>
            </a:xfrm>
            <a:prstGeom prst="rect">
              <a:avLst/>
            </a:prstGeom>
            <a:ln w="12700">
              <a:solidFill>
                <a:schemeClr val="tx1">
                  <a:lumMod val="75000"/>
                  <a:lumOff val="25000"/>
                </a:schemeClr>
              </a:solidFill>
            </a:ln>
            <a:effectLst/>
          </p:spPr>
        </p:pic>
        <p:sp>
          <p:nvSpPr>
            <p:cNvPr id="33" name="文本框 32"/>
            <p:cNvSpPr txBox="1"/>
            <p:nvPr/>
          </p:nvSpPr>
          <p:spPr>
            <a:xfrm>
              <a:off x="5244138" y="4878806"/>
              <a:ext cx="1756229" cy="513186"/>
            </a:xfrm>
            <a:prstGeom prst="rect">
              <a:avLst/>
            </a:prstGeom>
            <a:noFill/>
          </p:spPr>
          <p:txBody>
            <a:bodyPr wrap="square" rtlCol="0">
              <a:spAutoFit/>
            </a:bodyPr>
            <a:lstStyle/>
            <a:p>
              <a:pPr algn="ctr"/>
              <a:r>
                <a:rPr lang="zh-CN" altLang="en-US" sz="2000" dirty="0">
                  <a:solidFill>
                    <a:prstClr val="white"/>
                  </a:solidFill>
                </a:rPr>
                <a:t>输入内容</a:t>
              </a:r>
              <a:endParaRPr lang="zh-CN" altLang="en-US" dirty="0">
                <a:solidFill>
                  <a:prstClr val="white"/>
                </a:solidFill>
              </a:endParaRPr>
            </a:p>
          </p:txBody>
        </p:sp>
        <p:sp>
          <p:nvSpPr>
            <p:cNvPr id="34" name="文本框 33"/>
            <p:cNvSpPr txBox="1"/>
            <p:nvPr/>
          </p:nvSpPr>
          <p:spPr>
            <a:xfrm>
              <a:off x="4885692" y="5273343"/>
              <a:ext cx="2473118" cy="888205"/>
            </a:xfrm>
            <a:prstGeom prst="rect">
              <a:avLst/>
            </a:prstGeom>
            <a:noFill/>
          </p:spPr>
          <p:txBody>
            <a:bodyPr wrap="square" rtlCol="0">
              <a:spAutoFit/>
            </a:bodyPr>
            <a:lstStyle/>
            <a:p>
              <a:pPr algn="ctr"/>
              <a:r>
                <a:rPr lang="zh-CN" altLang="en-US" sz="1300" dirty="0">
                  <a:solidFill>
                    <a:prstClr val="white"/>
                  </a:solidFill>
                </a:rPr>
                <a:t>输入内容输入内容输入内容输入内容输入内容输入内容</a:t>
              </a:r>
              <a:endParaRPr lang="zh-CN" altLang="en-US" sz="1300" dirty="0">
                <a:solidFill>
                  <a:prstClr val="white"/>
                </a:solidFill>
              </a:endParaRPr>
            </a:p>
          </p:txBody>
        </p:sp>
      </p:grpSp>
      <p:grpSp>
        <p:nvGrpSpPr>
          <p:cNvPr id="35" name="组合 34"/>
          <p:cNvGrpSpPr/>
          <p:nvPr/>
        </p:nvGrpSpPr>
        <p:grpSpPr>
          <a:xfrm>
            <a:off x="8952235" y="2112378"/>
            <a:ext cx="2186477" cy="4025017"/>
            <a:chOff x="4693798" y="999011"/>
            <a:chExt cx="2804403" cy="5162537"/>
          </a:xfrm>
        </p:grpSpPr>
        <p:pic>
          <p:nvPicPr>
            <p:cNvPr id="36" name="图片 35"/>
            <p:cNvPicPr>
              <a:picLocks noChangeAspect="1"/>
            </p:cNvPicPr>
            <p:nvPr/>
          </p:nvPicPr>
          <p:blipFill>
            <a:blip r:embed="rId1" cstate="email"/>
            <a:stretch>
              <a:fillRect/>
            </a:stretch>
          </p:blipFill>
          <p:spPr>
            <a:xfrm>
              <a:off x="4693798" y="999011"/>
              <a:ext cx="2804403" cy="5139373"/>
            </a:xfrm>
            <a:prstGeom prst="rect">
              <a:avLst/>
            </a:prstGeom>
            <a:ln w="12700">
              <a:solidFill>
                <a:schemeClr val="tx1">
                  <a:lumMod val="75000"/>
                  <a:lumOff val="25000"/>
                </a:schemeClr>
              </a:solidFill>
            </a:ln>
            <a:effectLst/>
          </p:spPr>
        </p:pic>
        <p:sp>
          <p:nvSpPr>
            <p:cNvPr id="37" name="文本框 36"/>
            <p:cNvSpPr txBox="1"/>
            <p:nvPr/>
          </p:nvSpPr>
          <p:spPr>
            <a:xfrm>
              <a:off x="5244138" y="4878806"/>
              <a:ext cx="1756229" cy="513186"/>
            </a:xfrm>
            <a:prstGeom prst="rect">
              <a:avLst/>
            </a:prstGeom>
            <a:noFill/>
          </p:spPr>
          <p:txBody>
            <a:bodyPr wrap="square" rtlCol="0">
              <a:spAutoFit/>
            </a:bodyPr>
            <a:lstStyle/>
            <a:p>
              <a:pPr algn="ctr"/>
              <a:r>
                <a:rPr lang="zh-CN" altLang="en-US" sz="2000" dirty="0">
                  <a:solidFill>
                    <a:prstClr val="white"/>
                  </a:solidFill>
                </a:rPr>
                <a:t>输入内容</a:t>
              </a:r>
              <a:endParaRPr lang="zh-CN" altLang="en-US" dirty="0">
                <a:solidFill>
                  <a:prstClr val="white"/>
                </a:solidFill>
              </a:endParaRPr>
            </a:p>
          </p:txBody>
        </p:sp>
        <p:sp>
          <p:nvSpPr>
            <p:cNvPr id="38" name="文本框 37"/>
            <p:cNvSpPr txBox="1"/>
            <p:nvPr/>
          </p:nvSpPr>
          <p:spPr>
            <a:xfrm>
              <a:off x="4885692" y="5273343"/>
              <a:ext cx="2473118" cy="888205"/>
            </a:xfrm>
            <a:prstGeom prst="rect">
              <a:avLst/>
            </a:prstGeom>
            <a:noFill/>
          </p:spPr>
          <p:txBody>
            <a:bodyPr wrap="square" rtlCol="0">
              <a:spAutoFit/>
            </a:bodyPr>
            <a:lstStyle/>
            <a:p>
              <a:pPr algn="ctr"/>
              <a:r>
                <a:rPr lang="zh-CN" altLang="en-US" sz="1300" dirty="0">
                  <a:solidFill>
                    <a:prstClr val="white"/>
                  </a:solidFill>
                </a:rPr>
                <a:t>输入内容输入内容输入内容输入内容输入内容输入内容</a:t>
              </a:r>
              <a:endParaRPr lang="zh-CN" altLang="en-US" sz="1300" dirty="0">
                <a:solidFill>
                  <a:prstClr val="white"/>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email"/>
          <a:stretch>
            <a:fillRect/>
          </a:stretch>
        </p:blipFill>
        <p:spPr>
          <a:xfrm>
            <a:off x="1865379" y="139790"/>
            <a:ext cx="4478271" cy="6718210"/>
          </a:xfrm>
          <a:prstGeom prst="rect">
            <a:avLst/>
          </a:prstGeom>
          <a:effectLst>
            <a:outerShdw blurRad="165100" dist="50800" dir="8100000" algn="tr" rotWithShape="0">
              <a:prstClr val="black">
                <a:alpha val="40000"/>
              </a:prstClr>
            </a:outerShdw>
          </a:effectLst>
        </p:spPr>
      </p:pic>
      <p:grpSp>
        <p:nvGrpSpPr>
          <p:cNvPr id="64" name="组合 63"/>
          <p:cNvGrpSpPr/>
          <p:nvPr/>
        </p:nvGrpSpPr>
        <p:grpSpPr>
          <a:xfrm>
            <a:off x="7651447" y="378254"/>
            <a:ext cx="2858411" cy="1402793"/>
            <a:chOff x="4666795" y="454454"/>
            <a:chExt cx="2858411" cy="1402793"/>
          </a:xfrm>
        </p:grpSpPr>
        <p:sp>
          <p:nvSpPr>
            <p:cNvPr id="65" name="文本框 64"/>
            <p:cNvSpPr txBox="1"/>
            <p:nvPr/>
          </p:nvSpPr>
          <p:spPr>
            <a:xfrm>
              <a:off x="5217886" y="454454"/>
              <a:ext cx="1756229" cy="830997"/>
            </a:xfrm>
            <a:prstGeom prst="rect">
              <a:avLst/>
            </a:prstGeom>
            <a:noFill/>
          </p:spPr>
          <p:txBody>
            <a:bodyPr wrap="square" rtlCol="0">
              <a:spAutoFit/>
            </a:bodyPr>
            <a:lstStyle/>
            <a:p>
              <a:pPr algn="ctr"/>
              <a:r>
                <a:rPr lang="zh-CN" altLang="en-US" sz="4800" dirty="0">
                  <a:solidFill>
                    <a:prstClr val="black"/>
                  </a:solidFill>
                </a:rPr>
                <a:t>标题</a:t>
              </a:r>
              <a:endParaRPr lang="zh-CN" altLang="en-US" sz="4800" dirty="0">
                <a:solidFill>
                  <a:prstClr val="black"/>
                </a:solidFill>
              </a:endParaRPr>
            </a:p>
          </p:txBody>
        </p:sp>
        <p:cxnSp>
          <p:nvCxnSpPr>
            <p:cNvPr id="66" name="直接连接符 65"/>
            <p:cNvCxnSpPr/>
            <p:nvPr/>
          </p:nvCxnSpPr>
          <p:spPr>
            <a:xfrm>
              <a:off x="4666795"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886578"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5217886" y="1241694"/>
              <a:ext cx="1756229" cy="615553"/>
            </a:xfrm>
            <a:prstGeom prst="rect">
              <a:avLst/>
            </a:prstGeom>
            <a:noFill/>
          </p:spPr>
          <p:txBody>
            <a:bodyPr wrap="square" rtlCol="0">
              <a:spAutoFit/>
            </a:bodyPr>
            <a:lstStyle/>
            <a:p>
              <a:pPr algn="ctr"/>
              <a:r>
                <a:rPr lang="en-US" altLang="zh-CN" dirty="0">
                  <a:solidFill>
                    <a:prstClr val="black"/>
                  </a:solidFill>
                </a:rPr>
                <a:t>TITLE HERE</a:t>
              </a:r>
              <a:endParaRPr lang="en-US" altLang="zh-CN" sz="2000" dirty="0">
                <a:solidFill>
                  <a:prstClr val="black"/>
                </a:solidFill>
              </a:endParaRPr>
            </a:p>
            <a:p>
              <a:pPr algn="ctr"/>
              <a:r>
                <a:rPr lang="zh-CN" altLang="en-US" sz="1600" dirty="0">
                  <a:solidFill>
                    <a:prstClr val="black"/>
                  </a:solidFill>
                </a:rPr>
                <a:t>标题一</a:t>
              </a:r>
              <a:endParaRPr lang="zh-CN" altLang="en-US" sz="1600" dirty="0">
                <a:solidFill>
                  <a:prstClr val="black"/>
                </a:solidFill>
              </a:endParaRPr>
            </a:p>
          </p:txBody>
        </p:sp>
      </p:grpSp>
      <p:grpSp>
        <p:nvGrpSpPr>
          <p:cNvPr id="69" name="组合 68"/>
          <p:cNvGrpSpPr/>
          <p:nvPr/>
        </p:nvGrpSpPr>
        <p:grpSpPr>
          <a:xfrm>
            <a:off x="6737502" y="2085320"/>
            <a:ext cx="4686300" cy="4302711"/>
            <a:chOff x="1133475" y="1932920"/>
            <a:chExt cx="4686300" cy="4302711"/>
          </a:xfrm>
        </p:grpSpPr>
        <p:grpSp>
          <p:nvGrpSpPr>
            <p:cNvPr id="70" name="组合 69"/>
            <p:cNvGrpSpPr/>
            <p:nvPr/>
          </p:nvGrpSpPr>
          <p:grpSpPr>
            <a:xfrm>
              <a:off x="1133475" y="1932920"/>
              <a:ext cx="4686300" cy="1140411"/>
              <a:chOff x="2076450" y="2066270"/>
              <a:chExt cx="4686300" cy="1140411"/>
            </a:xfrm>
          </p:grpSpPr>
          <p:sp>
            <p:nvSpPr>
              <p:cNvPr id="85" name="矩形 84"/>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6" name="直接连接符 85"/>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壹</a:t>
                </a:r>
                <a:endParaRPr lang="zh-CN" altLang="en-US" sz="2400" dirty="0">
                  <a:solidFill>
                    <a:prstClr val="white"/>
                  </a:solidFill>
                </a:endParaRPr>
              </a:p>
            </p:txBody>
          </p:sp>
          <p:sp>
            <p:nvSpPr>
              <p:cNvPr id="88" name="文本框 87"/>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89" name="文本框 88"/>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90" name="文本框 89"/>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nvGrpSpPr>
            <p:cNvPr id="71" name="组合 70"/>
            <p:cNvGrpSpPr/>
            <p:nvPr/>
          </p:nvGrpSpPr>
          <p:grpSpPr>
            <a:xfrm>
              <a:off x="1133475" y="3514070"/>
              <a:ext cx="4686300" cy="1140411"/>
              <a:chOff x="2076450" y="2066270"/>
              <a:chExt cx="4686300" cy="1140411"/>
            </a:xfrm>
          </p:grpSpPr>
          <p:sp>
            <p:nvSpPr>
              <p:cNvPr id="79" name="矩形 78"/>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0" name="直接连接符 79"/>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贰</a:t>
                </a:r>
                <a:endParaRPr lang="zh-CN" altLang="en-US" sz="2400" dirty="0">
                  <a:solidFill>
                    <a:prstClr val="white"/>
                  </a:solidFill>
                </a:endParaRPr>
              </a:p>
            </p:txBody>
          </p:sp>
          <p:sp>
            <p:nvSpPr>
              <p:cNvPr id="82" name="文本框 81"/>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83" name="文本框 82"/>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84" name="文本框 83"/>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nvGrpSpPr>
            <p:cNvPr id="72" name="组合 71"/>
            <p:cNvGrpSpPr/>
            <p:nvPr/>
          </p:nvGrpSpPr>
          <p:grpSpPr>
            <a:xfrm>
              <a:off x="1133475" y="5095220"/>
              <a:ext cx="4686300" cy="1140411"/>
              <a:chOff x="1133475" y="5095220"/>
              <a:chExt cx="4686300" cy="1140411"/>
            </a:xfrm>
          </p:grpSpPr>
          <p:sp>
            <p:nvSpPr>
              <p:cNvPr id="73" name="矩形 72"/>
              <p:cNvSpPr/>
              <p:nvPr/>
            </p:nvSpPr>
            <p:spPr>
              <a:xfrm>
                <a:off x="1133475" y="514350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74" name="直接连接符 73"/>
              <p:cNvCxnSpPr/>
              <p:nvPr/>
            </p:nvCxnSpPr>
            <p:spPr>
              <a:xfrm>
                <a:off x="1228725" y="564832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1138192" y="5171420"/>
                <a:ext cx="463913" cy="461665"/>
              </a:xfrm>
              <a:prstGeom prst="rect">
                <a:avLst/>
              </a:prstGeom>
              <a:noFill/>
            </p:spPr>
            <p:txBody>
              <a:bodyPr wrap="square" rtlCol="0">
                <a:spAutoFit/>
              </a:bodyPr>
              <a:lstStyle/>
              <a:p>
                <a:r>
                  <a:rPr lang="zh-CN" altLang="en-US" sz="2400" dirty="0">
                    <a:solidFill>
                      <a:prstClr val="white"/>
                    </a:solidFill>
                  </a:rPr>
                  <a:t>叁</a:t>
                </a:r>
                <a:endParaRPr lang="zh-CN" altLang="en-US" sz="2400" dirty="0">
                  <a:solidFill>
                    <a:prstClr val="white"/>
                  </a:solidFill>
                </a:endParaRPr>
              </a:p>
            </p:txBody>
          </p:sp>
          <p:sp>
            <p:nvSpPr>
              <p:cNvPr id="76" name="文本框 75"/>
              <p:cNvSpPr txBox="1"/>
              <p:nvPr/>
            </p:nvSpPr>
            <p:spPr>
              <a:xfrm>
                <a:off x="1138192" y="566990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77" name="文本框 76"/>
              <p:cNvSpPr txBox="1"/>
              <p:nvPr/>
            </p:nvSpPr>
            <p:spPr>
              <a:xfrm>
                <a:off x="2414542" y="509522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78" name="文本框 77"/>
              <p:cNvSpPr txBox="1"/>
              <p:nvPr/>
            </p:nvSpPr>
            <p:spPr>
              <a:xfrm>
                <a:off x="2414542" y="558930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pic>
        <p:nvPicPr>
          <p:cNvPr id="91" name="图片 90"/>
          <p:cNvPicPr>
            <a:picLocks noChangeAspect="1"/>
          </p:cNvPicPr>
          <p:nvPr/>
        </p:nvPicPr>
        <p:blipFill>
          <a:blip r:embed="rId2" cstate="email"/>
          <a:srcRect/>
          <a:stretch>
            <a:fillRect/>
          </a:stretch>
        </p:blipFill>
        <p:spPr>
          <a:xfrm>
            <a:off x="-529" y="-297"/>
            <a:ext cx="1562245" cy="6858594"/>
          </a:xfrm>
          <a:custGeom>
            <a:avLst/>
            <a:gdLst>
              <a:gd name="connsiteX0" fmla="*/ 0 w 1562245"/>
              <a:gd name="connsiteY0" fmla="*/ 0 h 6858594"/>
              <a:gd name="connsiteX1" fmla="*/ 1562245 w 1562245"/>
              <a:gd name="connsiteY1" fmla="*/ 0 h 6858594"/>
              <a:gd name="connsiteX2" fmla="*/ 1562245 w 1562245"/>
              <a:gd name="connsiteY2" fmla="*/ 6858594 h 6858594"/>
              <a:gd name="connsiteX3" fmla="*/ 0 w 1562245"/>
              <a:gd name="connsiteY3" fmla="*/ 6858594 h 6858594"/>
            </a:gdLst>
            <a:ahLst/>
            <a:cxnLst>
              <a:cxn ang="0">
                <a:pos x="connsiteX0" y="connsiteY0"/>
              </a:cxn>
              <a:cxn ang="0">
                <a:pos x="connsiteX1" y="connsiteY1"/>
              </a:cxn>
              <a:cxn ang="0">
                <a:pos x="connsiteX2" y="connsiteY2"/>
              </a:cxn>
              <a:cxn ang="0">
                <a:pos x="connsiteX3" y="connsiteY3"/>
              </a:cxn>
            </a:cxnLst>
            <a:rect l="l" t="t" r="r" b="b"/>
            <a:pathLst>
              <a:path w="1562245" h="6858594">
                <a:moveTo>
                  <a:pt x="0" y="0"/>
                </a:moveTo>
                <a:lnTo>
                  <a:pt x="1562245" y="0"/>
                </a:lnTo>
                <a:lnTo>
                  <a:pt x="1562245" y="6858594"/>
                </a:lnTo>
                <a:lnTo>
                  <a:pt x="0" y="6858594"/>
                </a:lnTo>
                <a:close/>
              </a:path>
            </a:pathLst>
          </a:custGeom>
        </p:spPr>
      </p:pic>
      <p:grpSp>
        <p:nvGrpSpPr>
          <p:cNvPr id="92" name="组合 91"/>
          <p:cNvGrpSpPr/>
          <p:nvPr/>
        </p:nvGrpSpPr>
        <p:grpSpPr>
          <a:xfrm>
            <a:off x="454638" y="234297"/>
            <a:ext cx="745352" cy="743620"/>
            <a:chOff x="454638" y="234297"/>
            <a:chExt cx="745352" cy="743620"/>
          </a:xfrm>
        </p:grpSpPr>
        <p:grpSp>
          <p:nvGrpSpPr>
            <p:cNvPr id="93" name="组合 92"/>
            <p:cNvGrpSpPr/>
            <p:nvPr/>
          </p:nvGrpSpPr>
          <p:grpSpPr>
            <a:xfrm>
              <a:off x="454638" y="234297"/>
              <a:ext cx="745352" cy="743620"/>
              <a:chOff x="2481944" y="6134170"/>
              <a:chExt cx="995514" cy="993199"/>
            </a:xfrm>
          </p:grpSpPr>
          <p:sp>
            <p:nvSpPr>
              <p:cNvPr id="95" name="任意多边形 94"/>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任意多边形 95"/>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任意多边形 96"/>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任意多边形 97"/>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03</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email"/>
          <a:srcRect/>
          <a:stretch>
            <a:fillRect/>
          </a:stretch>
        </p:blipFill>
        <p:spPr>
          <a:xfrm>
            <a:off x="1752600" y="1199064"/>
            <a:ext cx="2667000" cy="3829050"/>
          </a:xfrm>
          <a:custGeom>
            <a:avLst/>
            <a:gdLst>
              <a:gd name="connsiteX0" fmla="*/ 0 w 2667000"/>
              <a:gd name="connsiteY0" fmla="*/ 0 h 3829050"/>
              <a:gd name="connsiteX1" fmla="*/ 2667000 w 2667000"/>
              <a:gd name="connsiteY1" fmla="*/ 0 h 3829050"/>
              <a:gd name="connsiteX2" fmla="*/ 2667000 w 2667000"/>
              <a:gd name="connsiteY2" fmla="*/ 3829050 h 3829050"/>
              <a:gd name="connsiteX3" fmla="*/ 0 w 2667000"/>
              <a:gd name="connsiteY3" fmla="*/ 3829050 h 3829050"/>
            </a:gdLst>
            <a:ahLst/>
            <a:cxnLst>
              <a:cxn ang="0">
                <a:pos x="connsiteX0" y="connsiteY0"/>
              </a:cxn>
              <a:cxn ang="0">
                <a:pos x="connsiteX1" y="connsiteY1"/>
              </a:cxn>
              <a:cxn ang="0">
                <a:pos x="connsiteX2" y="connsiteY2"/>
              </a:cxn>
              <a:cxn ang="0">
                <a:pos x="connsiteX3" y="connsiteY3"/>
              </a:cxn>
            </a:cxnLst>
            <a:rect l="l" t="t" r="r" b="b"/>
            <a:pathLst>
              <a:path w="2667000" h="3829050">
                <a:moveTo>
                  <a:pt x="0" y="0"/>
                </a:moveTo>
                <a:lnTo>
                  <a:pt x="2667000" y="0"/>
                </a:lnTo>
                <a:lnTo>
                  <a:pt x="2667000" y="3829050"/>
                </a:lnTo>
                <a:lnTo>
                  <a:pt x="0" y="3829050"/>
                </a:lnTo>
                <a:close/>
              </a:path>
            </a:pathLst>
          </a:custGeom>
        </p:spPr>
      </p:pic>
      <p:grpSp>
        <p:nvGrpSpPr>
          <p:cNvPr id="2" name="组合 1"/>
          <p:cNvGrpSpPr/>
          <p:nvPr/>
        </p:nvGrpSpPr>
        <p:grpSpPr>
          <a:xfrm>
            <a:off x="454638" y="234297"/>
            <a:ext cx="745352" cy="743620"/>
            <a:chOff x="454638" y="234297"/>
            <a:chExt cx="745352" cy="743620"/>
          </a:xfrm>
        </p:grpSpPr>
        <p:grpSp>
          <p:nvGrpSpPr>
            <p:cNvPr id="3" name="组合 2"/>
            <p:cNvGrpSpPr/>
            <p:nvPr/>
          </p:nvGrpSpPr>
          <p:grpSpPr>
            <a:xfrm>
              <a:off x="454638" y="234297"/>
              <a:ext cx="745352" cy="743620"/>
              <a:chOff x="2481944" y="6134170"/>
              <a:chExt cx="995514" cy="993199"/>
            </a:xfrm>
          </p:grpSpPr>
          <p:sp>
            <p:nvSpPr>
              <p:cNvPr id="5" name="任意多边形 4"/>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本框 3"/>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04</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rotWithShape="1">
          <a:blip r:embed="rId2" cstate="email"/>
          <a:srcRect/>
          <a:stretch>
            <a:fillRect/>
          </a:stretch>
        </p:blipFill>
        <p:spPr>
          <a:xfrm>
            <a:off x="-529" y="5715000"/>
            <a:ext cx="12193057" cy="1143296"/>
          </a:xfrm>
          <a:prstGeom prst="rect">
            <a:avLst/>
          </a:prstGeom>
        </p:spPr>
      </p:pic>
      <p:grpSp>
        <p:nvGrpSpPr>
          <p:cNvPr id="12" name="组合 11"/>
          <p:cNvGrpSpPr/>
          <p:nvPr/>
        </p:nvGrpSpPr>
        <p:grpSpPr>
          <a:xfrm>
            <a:off x="4696733" y="5920233"/>
            <a:ext cx="2798535" cy="748233"/>
            <a:chOff x="4696733" y="5824983"/>
            <a:chExt cx="2798535" cy="748233"/>
          </a:xfrm>
        </p:grpSpPr>
        <p:sp>
          <p:nvSpPr>
            <p:cNvPr id="10" name="文本框 9"/>
            <p:cNvSpPr txBox="1"/>
            <p:nvPr/>
          </p:nvSpPr>
          <p:spPr>
            <a:xfrm>
              <a:off x="4696733" y="5824983"/>
              <a:ext cx="2798535" cy="461665"/>
            </a:xfrm>
            <a:prstGeom prst="rect">
              <a:avLst/>
            </a:prstGeom>
            <a:noFill/>
          </p:spPr>
          <p:txBody>
            <a:bodyPr wrap="square" rtlCol="0">
              <a:spAutoFit/>
            </a:bodyPr>
            <a:lstStyle/>
            <a:p>
              <a:pPr algn="ctr"/>
              <a:r>
                <a:rPr lang="en-US" altLang="zh-CN" sz="2400" dirty="0">
                  <a:solidFill>
                    <a:prstClr val="white"/>
                  </a:solidFill>
                </a:rPr>
                <a:t>—  </a:t>
              </a:r>
              <a:r>
                <a:rPr lang="zh-CN" altLang="en-US" sz="2400" dirty="0">
                  <a:solidFill>
                    <a:prstClr val="white"/>
                  </a:solidFill>
                </a:rPr>
                <a:t>输入内容  </a:t>
              </a:r>
              <a:r>
                <a:rPr lang="en-US" altLang="zh-CN" sz="2400" dirty="0">
                  <a:solidFill>
                    <a:prstClr val="white"/>
                  </a:solidFill>
                </a:rPr>
                <a:t>—</a:t>
              </a:r>
              <a:endParaRPr lang="zh-CN" altLang="en-US" sz="2400" dirty="0">
                <a:solidFill>
                  <a:prstClr val="white"/>
                </a:solidFill>
              </a:endParaRPr>
            </a:p>
          </p:txBody>
        </p:sp>
        <p:sp>
          <p:nvSpPr>
            <p:cNvPr id="11" name="文本框 10"/>
            <p:cNvSpPr txBox="1"/>
            <p:nvPr/>
          </p:nvSpPr>
          <p:spPr>
            <a:xfrm>
              <a:off x="4916715" y="6265439"/>
              <a:ext cx="2358571" cy="307777"/>
            </a:xfrm>
            <a:prstGeom prst="rect">
              <a:avLst/>
            </a:prstGeom>
            <a:noFill/>
          </p:spPr>
          <p:txBody>
            <a:bodyPr wrap="square" rtlCol="0">
              <a:spAutoFit/>
            </a:bodyPr>
            <a:lstStyle/>
            <a:p>
              <a:pPr algn="ctr"/>
              <a:r>
                <a:rPr lang="zh-CN" altLang="en-US" sz="1400" dirty="0">
                  <a:solidFill>
                    <a:prstClr val="white">
                      <a:lumMod val="85000"/>
                    </a:prstClr>
                  </a:solidFill>
                </a:rPr>
                <a:t>输入内容输入内容输入内容</a:t>
              </a:r>
              <a:endParaRPr lang="zh-CN" altLang="en-US" sz="1400" dirty="0">
                <a:solidFill>
                  <a:prstClr val="white">
                    <a:lumMod val="85000"/>
                  </a:prstClr>
                </a:solidFill>
              </a:endParaRPr>
            </a:p>
          </p:txBody>
        </p:sp>
      </p:grpSp>
      <p:pic>
        <p:nvPicPr>
          <p:cNvPr id="19" name="图片 18"/>
          <p:cNvPicPr>
            <a:picLocks noChangeAspect="1"/>
          </p:cNvPicPr>
          <p:nvPr/>
        </p:nvPicPr>
        <p:blipFill>
          <a:blip r:embed="rId3" cstate="email"/>
          <a:srcRect/>
          <a:stretch>
            <a:fillRect/>
          </a:stretch>
        </p:blipFill>
        <p:spPr>
          <a:xfrm>
            <a:off x="1693043" y="1138314"/>
            <a:ext cx="2786113" cy="3950550"/>
          </a:xfrm>
          <a:custGeom>
            <a:avLst/>
            <a:gdLst>
              <a:gd name="connsiteX0" fmla="*/ 0 w 2786113"/>
              <a:gd name="connsiteY0" fmla="*/ 0 h 3950550"/>
              <a:gd name="connsiteX1" fmla="*/ 2786113 w 2786113"/>
              <a:gd name="connsiteY1" fmla="*/ 0 h 3950550"/>
              <a:gd name="connsiteX2" fmla="*/ 2786113 w 2786113"/>
              <a:gd name="connsiteY2" fmla="*/ 1509093 h 3950550"/>
              <a:gd name="connsiteX3" fmla="*/ 2113102 w 2786113"/>
              <a:gd name="connsiteY3" fmla="*/ 1509093 h 3950550"/>
              <a:gd name="connsiteX4" fmla="*/ 2113102 w 2786113"/>
              <a:gd name="connsiteY4" fmla="*/ 2441457 h 3950550"/>
              <a:gd name="connsiteX5" fmla="*/ 2786113 w 2786113"/>
              <a:gd name="connsiteY5" fmla="*/ 2441457 h 3950550"/>
              <a:gd name="connsiteX6" fmla="*/ 2786113 w 2786113"/>
              <a:gd name="connsiteY6" fmla="*/ 3950550 h 3950550"/>
              <a:gd name="connsiteX7" fmla="*/ 0 w 2786113"/>
              <a:gd name="connsiteY7" fmla="*/ 3950550 h 395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113" h="3950550">
                <a:moveTo>
                  <a:pt x="0" y="0"/>
                </a:moveTo>
                <a:lnTo>
                  <a:pt x="2786113" y="0"/>
                </a:lnTo>
                <a:lnTo>
                  <a:pt x="2786113" y="1509093"/>
                </a:lnTo>
                <a:lnTo>
                  <a:pt x="2113102" y="1509093"/>
                </a:lnTo>
                <a:lnTo>
                  <a:pt x="2113102" y="2441457"/>
                </a:lnTo>
                <a:lnTo>
                  <a:pt x="2786113" y="2441457"/>
                </a:lnTo>
                <a:lnTo>
                  <a:pt x="2786113" y="3950550"/>
                </a:lnTo>
                <a:lnTo>
                  <a:pt x="0" y="3950550"/>
                </a:lnTo>
                <a:close/>
              </a:path>
            </a:pathLst>
          </a:custGeom>
        </p:spPr>
      </p:pic>
      <p:grpSp>
        <p:nvGrpSpPr>
          <p:cNvPr id="20" name="组合 19"/>
          <p:cNvGrpSpPr/>
          <p:nvPr/>
        </p:nvGrpSpPr>
        <p:grpSpPr>
          <a:xfrm>
            <a:off x="6927547" y="416354"/>
            <a:ext cx="2858411" cy="1402793"/>
            <a:chOff x="4666795" y="454454"/>
            <a:chExt cx="2858411" cy="1402793"/>
          </a:xfrm>
        </p:grpSpPr>
        <p:sp>
          <p:nvSpPr>
            <p:cNvPr id="21" name="文本框 20"/>
            <p:cNvSpPr txBox="1"/>
            <p:nvPr/>
          </p:nvSpPr>
          <p:spPr>
            <a:xfrm>
              <a:off x="5217886" y="454454"/>
              <a:ext cx="1756229" cy="830997"/>
            </a:xfrm>
            <a:prstGeom prst="rect">
              <a:avLst/>
            </a:prstGeom>
            <a:noFill/>
          </p:spPr>
          <p:txBody>
            <a:bodyPr wrap="square" rtlCol="0">
              <a:spAutoFit/>
            </a:bodyPr>
            <a:lstStyle/>
            <a:p>
              <a:pPr algn="ctr"/>
              <a:r>
                <a:rPr lang="zh-CN" altLang="en-US" sz="4800" dirty="0">
                  <a:solidFill>
                    <a:prstClr val="black"/>
                  </a:solidFill>
                </a:rPr>
                <a:t>标题</a:t>
              </a:r>
              <a:endParaRPr lang="zh-CN" altLang="en-US" sz="4800" dirty="0">
                <a:solidFill>
                  <a:prstClr val="black"/>
                </a:solidFill>
              </a:endParaRPr>
            </a:p>
          </p:txBody>
        </p:sp>
        <p:cxnSp>
          <p:nvCxnSpPr>
            <p:cNvPr id="22" name="直接连接符 21"/>
            <p:cNvCxnSpPr/>
            <p:nvPr/>
          </p:nvCxnSpPr>
          <p:spPr>
            <a:xfrm>
              <a:off x="4666795"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886578"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217886" y="1241694"/>
              <a:ext cx="1756229" cy="615553"/>
            </a:xfrm>
            <a:prstGeom prst="rect">
              <a:avLst/>
            </a:prstGeom>
            <a:noFill/>
          </p:spPr>
          <p:txBody>
            <a:bodyPr wrap="square" rtlCol="0">
              <a:spAutoFit/>
            </a:bodyPr>
            <a:lstStyle/>
            <a:p>
              <a:pPr algn="ctr"/>
              <a:r>
                <a:rPr lang="en-US" altLang="zh-CN" dirty="0">
                  <a:solidFill>
                    <a:prstClr val="black"/>
                  </a:solidFill>
                </a:rPr>
                <a:t>TITLE HERE</a:t>
              </a:r>
              <a:endParaRPr lang="en-US" altLang="zh-CN" sz="2000" dirty="0">
                <a:solidFill>
                  <a:prstClr val="black"/>
                </a:solidFill>
              </a:endParaRPr>
            </a:p>
            <a:p>
              <a:pPr algn="ctr"/>
              <a:r>
                <a:rPr lang="zh-CN" altLang="en-US" sz="1600" dirty="0">
                  <a:solidFill>
                    <a:prstClr val="black"/>
                  </a:solidFill>
                </a:rPr>
                <a:t>标题一</a:t>
              </a:r>
              <a:endParaRPr lang="zh-CN" altLang="en-US" sz="1600" dirty="0">
                <a:solidFill>
                  <a:prstClr val="black"/>
                </a:solidFill>
              </a:endParaRPr>
            </a:p>
          </p:txBody>
        </p:sp>
      </p:grpSp>
      <p:grpSp>
        <p:nvGrpSpPr>
          <p:cNvPr id="48" name="组合 47"/>
          <p:cNvGrpSpPr/>
          <p:nvPr/>
        </p:nvGrpSpPr>
        <p:grpSpPr>
          <a:xfrm>
            <a:off x="5308752" y="2332970"/>
            <a:ext cx="6273648" cy="1140411"/>
            <a:chOff x="5327802" y="2085320"/>
            <a:chExt cx="6273648" cy="1140411"/>
          </a:xfrm>
        </p:grpSpPr>
        <p:sp>
          <p:nvSpPr>
            <p:cNvPr id="41" name="矩形 40"/>
            <p:cNvSpPr/>
            <p:nvPr/>
          </p:nvSpPr>
          <p:spPr>
            <a:xfrm>
              <a:off x="5327802" y="213360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42" name="直接连接符 41"/>
            <p:cNvCxnSpPr/>
            <p:nvPr/>
          </p:nvCxnSpPr>
          <p:spPr>
            <a:xfrm>
              <a:off x="5423052" y="263842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5332519" y="2161520"/>
              <a:ext cx="463913" cy="461665"/>
            </a:xfrm>
            <a:prstGeom prst="rect">
              <a:avLst/>
            </a:prstGeom>
            <a:noFill/>
          </p:spPr>
          <p:txBody>
            <a:bodyPr wrap="square" rtlCol="0">
              <a:spAutoFit/>
            </a:bodyPr>
            <a:lstStyle/>
            <a:p>
              <a:r>
                <a:rPr lang="zh-CN" altLang="en-US" sz="2400" dirty="0">
                  <a:solidFill>
                    <a:prstClr val="white"/>
                  </a:solidFill>
                </a:rPr>
                <a:t>壹</a:t>
              </a:r>
              <a:endParaRPr lang="zh-CN" altLang="en-US" sz="2400" dirty="0">
                <a:solidFill>
                  <a:prstClr val="white"/>
                </a:solidFill>
              </a:endParaRPr>
            </a:p>
          </p:txBody>
        </p:sp>
        <p:sp>
          <p:nvSpPr>
            <p:cNvPr id="44" name="文本框 43"/>
            <p:cNvSpPr txBox="1"/>
            <p:nvPr/>
          </p:nvSpPr>
          <p:spPr>
            <a:xfrm>
              <a:off x="5332519" y="266000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45" name="文本框 44"/>
            <p:cNvSpPr txBox="1"/>
            <p:nvPr/>
          </p:nvSpPr>
          <p:spPr>
            <a:xfrm>
              <a:off x="6608869" y="208532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46" name="文本框 45"/>
            <p:cNvSpPr txBox="1"/>
            <p:nvPr/>
          </p:nvSpPr>
          <p:spPr>
            <a:xfrm>
              <a:off x="6608869" y="2579400"/>
              <a:ext cx="4992581"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输入内容输入内容输入内容输入内容输入内容输入内容输入内容</a:t>
              </a:r>
              <a:endParaRPr lang="zh-CN" altLang="en-US" dirty="0">
                <a:solidFill>
                  <a:prstClr val="white">
                    <a:lumMod val="50000"/>
                  </a:prstClr>
                </a:solidFill>
              </a:endParaRPr>
            </a:p>
          </p:txBody>
        </p:sp>
      </p:grpSp>
      <p:grpSp>
        <p:nvGrpSpPr>
          <p:cNvPr id="47" name="组合 46"/>
          <p:cNvGrpSpPr/>
          <p:nvPr/>
        </p:nvGrpSpPr>
        <p:grpSpPr>
          <a:xfrm>
            <a:off x="5308752" y="3914120"/>
            <a:ext cx="6273648" cy="1140411"/>
            <a:chOff x="5327802" y="3666470"/>
            <a:chExt cx="6273648" cy="1140411"/>
          </a:xfrm>
        </p:grpSpPr>
        <p:sp>
          <p:nvSpPr>
            <p:cNvPr id="35" name="矩形 34"/>
            <p:cNvSpPr/>
            <p:nvPr/>
          </p:nvSpPr>
          <p:spPr>
            <a:xfrm>
              <a:off x="5327802" y="37147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6" name="直接连接符 35"/>
            <p:cNvCxnSpPr/>
            <p:nvPr/>
          </p:nvCxnSpPr>
          <p:spPr>
            <a:xfrm>
              <a:off x="5423052" y="42195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332519" y="3742670"/>
              <a:ext cx="463913" cy="461665"/>
            </a:xfrm>
            <a:prstGeom prst="rect">
              <a:avLst/>
            </a:prstGeom>
            <a:noFill/>
          </p:spPr>
          <p:txBody>
            <a:bodyPr wrap="square" rtlCol="0">
              <a:spAutoFit/>
            </a:bodyPr>
            <a:lstStyle/>
            <a:p>
              <a:r>
                <a:rPr lang="zh-CN" altLang="en-US" sz="2400" dirty="0">
                  <a:solidFill>
                    <a:prstClr val="white"/>
                  </a:solidFill>
                </a:rPr>
                <a:t>贰</a:t>
              </a:r>
              <a:endParaRPr lang="zh-CN" altLang="en-US" sz="2400" dirty="0">
                <a:solidFill>
                  <a:prstClr val="white"/>
                </a:solidFill>
              </a:endParaRPr>
            </a:p>
          </p:txBody>
        </p:sp>
        <p:sp>
          <p:nvSpPr>
            <p:cNvPr id="38" name="文本框 37"/>
            <p:cNvSpPr txBox="1"/>
            <p:nvPr/>
          </p:nvSpPr>
          <p:spPr>
            <a:xfrm>
              <a:off x="5332519" y="42411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39" name="文本框 38"/>
            <p:cNvSpPr txBox="1"/>
            <p:nvPr/>
          </p:nvSpPr>
          <p:spPr>
            <a:xfrm>
              <a:off x="6608869" y="36664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40" name="文本框 39"/>
            <p:cNvSpPr txBox="1"/>
            <p:nvPr/>
          </p:nvSpPr>
          <p:spPr>
            <a:xfrm>
              <a:off x="6608869" y="4160550"/>
              <a:ext cx="4992581"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输入内容输入内容输入内容输入内容输入内容输入内容输入内容</a:t>
              </a:r>
              <a:endParaRPr lang="zh-CN" altLang="en-US" dirty="0">
                <a:solidFill>
                  <a:prstClr val="white">
                    <a:lumMod val="50000"/>
                  </a:prstClr>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4638" y="234297"/>
            <a:ext cx="745352" cy="743620"/>
            <a:chOff x="454638" y="234297"/>
            <a:chExt cx="745352" cy="743620"/>
          </a:xfrm>
        </p:grpSpPr>
        <p:grpSp>
          <p:nvGrpSpPr>
            <p:cNvPr id="3" name="组合 2"/>
            <p:cNvGrpSpPr/>
            <p:nvPr/>
          </p:nvGrpSpPr>
          <p:grpSpPr>
            <a:xfrm>
              <a:off x="454638" y="234297"/>
              <a:ext cx="745352" cy="743620"/>
              <a:chOff x="2481944" y="6134170"/>
              <a:chExt cx="995514" cy="993199"/>
            </a:xfrm>
          </p:grpSpPr>
          <p:sp>
            <p:nvSpPr>
              <p:cNvPr id="5" name="任意多边形 4"/>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本框 3"/>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05</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4916715" y="667662"/>
            <a:ext cx="2358571" cy="461665"/>
          </a:xfrm>
          <a:prstGeom prst="rect">
            <a:avLst/>
          </a:prstGeom>
          <a:noFill/>
        </p:spPr>
        <p:txBody>
          <a:bodyPr wrap="square" rtlCol="0">
            <a:spAutoFit/>
          </a:bodyPr>
          <a:lstStyle/>
          <a:p>
            <a:pPr algn="ctr"/>
            <a:r>
              <a:rPr lang="en-US" altLang="zh-CN" sz="2400" dirty="0">
                <a:solidFill>
                  <a:prstClr val="black"/>
                </a:solidFill>
              </a:rPr>
              <a:t>—  </a:t>
            </a:r>
            <a:r>
              <a:rPr lang="zh-CN" altLang="en-US" sz="2400" dirty="0">
                <a:solidFill>
                  <a:prstClr val="black"/>
                </a:solidFill>
              </a:rPr>
              <a:t>时间表  </a:t>
            </a:r>
            <a:r>
              <a:rPr lang="en-US" altLang="zh-CN" sz="2400" dirty="0">
                <a:solidFill>
                  <a:prstClr val="black"/>
                </a:solidFill>
              </a:rPr>
              <a:t>—</a:t>
            </a:r>
            <a:endParaRPr lang="zh-CN" altLang="en-US" sz="2400" dirty="0">
              <a:solidFill>
                <a:prstClr val="black"/>
              </a:solidFill>
            </a:endParaRPr>
          </a:p>
        </p:txBody>
      </p:sp>
      <p:cxnSp>
        <p:nvCxnSpPr>
          <p:cNvPr id="11" name="直接连接符 10"/>
          <p:cNvCxnSpPr/>
          <p:nvPr/>
        </p:nvCxnSpPr>
        <p:spPr>
          <a:xfrm>
            <a:off x="0" y="3962400"/>
            <a:ext cx="12192000" cy="0"/>
          </a:xfrm>
          <a:prstGeom prst="line">
            <a:avLst/>
          </a:prstGeom>
          <a:ln w="38100">
            <a:solidFill>
              <a:srgbClr val="301C58"/>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674132" y="3817257"/>
            <a:ext cx="290286" cy="290286"/>
            <a:chOff x="4122057" y="1799771"/>
            <a:chExt cx="290286" cy="290286"/>
          </a:xfrm>
        </p:grpSpPr>
        <p:sp>
          <p:nvSpPr>
            <p:cNvPr id="13" name="椭圆 12"/>
            <p:cNvSpPr/>
            <p:nvPr/>
          </p:nvSpPr>
          <p:spPr>
            <a:xfrm>
              <a:off x="4122057" y="1799771"/>
              <a:ext cx="290286" cy="290286"/>
            </a:xfrm>
            <a:prstGeom prst="ellipse">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4213678" y="1914065"/>
              <a:ext cx="94343" cy="113883"/>
              <a:chOff x="6828971" y="2503714"/>
              <a:chExt cx="304800" cy="367927"/>
            </a:xfrm>
          </p:grpSpPr>
          <p:cxnSp>
            <p:nvCxnSpPr>
              <p:cNvPr id="15" name="直接连接符 14"/>
              <p:cNvCxnSpPr/>
              <p:nvPr/>
            </p:nvCxnSpPr>
            <p:spPr>
              <a:xfrm rot="2700000">
                <a:off x="6981371" y="2351314"/>
                <a:ext cx="0" cy="3048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8900000" flipV="1">
                <a:off x="6981371" y="2566841"/>
                <a:ext cx="0" cy="3048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9" name="组合 18"/>
          <p:cNvGrpSpPr/>
          <p:nvPr/>
        </p:nvGrpSpPr>
        <p:grpSpPr>
          <a:xfrm flipH="1">
            <a:off x="10227582" y="3817257"/>
            <a:ext cx="290286" cy="290286"/>
            <a:chOff x="4122057" y="1799771"/>
            <a:chExt cx="290286" cy="290286"/>
          </a:xfrm>
        </p:grpSpPr>
        <p:sp>
          <p:nvSpPr>
            <p:cNvPr id="20" name="椭圆 19"/>
            <p:cNvSpPr/>
            <p:nvPr/>
          </p:nvSpPr>
          <p:spPr>
            <a:xfrm>
              <a:off x="4122057" y="1799771"/>
              <a:ext cx="290286" cy="290286"/>
            </a:xfrm>
            <a:prstGeom prst="ellipse">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组合 20"/>
            <p:cNvGrpSpPr/>
            <p:nvPr/>
          </p:nvGrpSpPr>
          <p:grpSpPr>
            <a:xfrm>
              <a:off x="4213678" y="1914065"/>
              <a:ext cx="94343" cy="113883"/>
              <a:chOff x="6828971" y="2503714"/>
              <a:chExt cx="304800" cy="367927"/>
            </a:xfrm>
          </p:grpSpPr>
          <p:cxnSp>
            <p:nvCxnSpPr>
              <p:cNvPr id="22" name="直接连接符 21"/>
              <p:cNvCxnSpPr/>
              <p:nvPr/>
            </p:nvCxnSpPr>
            <p:spPr>
              <a:xfrm rot="2700000">
                <a:off x="6981371" y="2351314"/>
                <a:ext cx="0" cy="3048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8900000" flipV="1">
                <a:off x="6981371" y="2566841"/>
                <a:ext cx="0" cy="30480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2" name="组合 31"/>
          <p:cNvGrpSpPr/>
          <p:nvPr/>
        </p:nvGrpSpPr>
        <p:grpSpPr>
          <a:xfrm>
            <a:off x="3015733" y="2720512"/>
            <a:ext cx="248782" cy="1230089"/>
            <a:chOff x="3018859" y="2491912"/>
            <a:chExt cx="248782" cy="1230089"/>
          </a:xfrm>
        </p:grpSpPr>
        <p:cxnSp>
          <p:nvCxnSpPr>
            <p:cNvPr id="26" name="直接连接符 25"/>
            <p:cNvCxnSpPr/>
            <p:nvPr/>
          </p:nvCxnSpPr>
          <p:spPr>
            <a:xfrm flipV="1">
              <a:off x="3143250" y="2743200"/>
              <a:ext cx="0" cy="978801"/>
            </a:xfrm>
            <a:prstGeom prst="line">
              <a:avLst/>
            </a:prstGeom>
            <a:ln w="12700">
              <a:solidFill>
                <a:srgbClr val="301C58"/>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018859" y="2491912"/>
              <a:ext cx="248782" cy="248782"/>
            </a:xfrm>
            <a:prstGeom prst="ellipse">
              <a:avLst/>
            </a:prstGeom>
            <a:noFill/>
            <a:ln>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3" name="组合 32"/>
          <p:cNvGrpSpPr/>
          <p:nvPr/>
        </p:nvGrpSpPr>
        <p:grpSpPr>
          <a:xfrm>
            <a:off x="5971609" y="2720512"/>
            <a:ext cx="248782" cy="1230089"/>
            <a:chOff x="3018859" y="2491912"/>
            <a:chExt cx="248782" cy="1230089"/>
          </a:xfrm>
        </p:grpSpPr>
        <p:cxnSp>
          <p:nvCxnSpPr>
            <p:cNvPr id="34" name="直接连接符 33"/>
            <p:cNvCxnSpPr/>
            <p:nvPr/>
          </p:nvCxnSpPr>
          <p:spPr>
            <a:xfrm flipV="1">
              <a:off x="3143250" y="2743200"/>
              <a:ext cx="0" cy="978801"/>
            </a:xfrm>
            <a:prstGeom prst="line">
              <a:avLst/>
            </a:prstGeom>
            <a:ln w="12700">
              <a:solidFill>
                <a:srgbClr val="301C58"/>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3018859" y="2491912"/>
              <a:ext cx="248782" cy="248782"/>
            </a:xfrm>
            <a:prstGeom prst="ellipse">
              <a:avLst/>
            </a:prstGeom>
            <a:noFill/>
            <a:ln>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6" name="组合 35"/>
          <p:cNvGrpSpPr/>
          <p:nvPr/>
        </p:nvGrpSpPr>
        <p:grpSpPr>
          <a:xfrm>
            <a:off x="8927486" y="2720512"/>
            <a:ext cx="248782" cy="1230089"/>
            <a:chOff x="3018859" y="2491912"/>
            <a:chExt cx="248782" cy="1230089"/>
          </a:xfrm>
        </p:grpSpPr>
        <p:cxnSp>
          <p:nvCxnSpPr>
            <p:cNvPr id="37" name="直接连接符 36"/>
            <p:cNvCxnSpPr/>
            <p:nvPr/>
          </p:nvCxnSpPr>
          <p:spPr>
            <a:xfrm flipV="1">
              <a:off x="3143250" y="2743200"/>
              <a:ext cx="0" cy="978801"/>
            </a:xfrm>
            <a:prstGeom prst="line">
              <a:avLst/>
            </a:prstGeom>
            <a:ln w="12700">
              <a:solidFill>
                <a:srgbClr val="301C58"/>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3018859" y="2491912"/>
              <a:ext cx="248782" cy="248782"/>
            </a:xfrm>
            <a:prstGeom prst="ellipse">
              <a:avLst/>
            </a:prstGeom>
            <a:noFill/>
            <a:ln>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0" name="组合 39"/>
          <p:cNvGrpSpPr/>
          <p:nvPr/>
        </p:nvGrpSpPr>
        <p:grpSpPr>
          <a:xfrm flipV="1">
            <a:off x="4493671" y="3969651"/>
            <a:ext cx="248782" cy="1230089"/>
            <a:chOff x="3018859" y="2491912"/>
            <a:chExt cx="248782" cy="1230089"/>
          </a:xfrm>
        </p:grpSpPr>
        <p:cxnSp>
          <p:nvCxnSpPr>
            <p:cNvPr id="41" name="直接连接符 40"/>
            <p:cNvCxnSpPr/>
            <p:nvPr/>
          </p:nvCxnSpPr>
          <p:spPr>
            <a:xfrm flipV="1">
              <a:off x="3143250" y="2743200"/>
              <a:ext cx="0" cy="978801"/>
            </a:xfrm>
            <a:prstGeom prst="line">
              <a:avLst/>
            </a:prstGeom>
            <a:ln w="12700">
              <a:solidFill>
                <a:srgbClr val="301C58"/>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3018859" y="2491912"/>
              <a:ext cx="248782" cy="248782"/>
            </a:xfrm>
            <a:prstGeom prst="ellipse">
              <a:avLst/>
            </a:prstGeom>
            <a:noFill/>
            <a:ln>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3" name="组合 42"/>
          <p:cNvGrpSpPr/>
          <p:nvPr/>
        </p:nvGrpSpPr>
        <p:grpSpPr>
          <a:xfrm flipV="1">
            <a:off x="7449547" y="3969651"/>
            <a:ext cx="248782" cy="1230089"/>
            <a:chOff x="3018859" y="2491912"/>
            <a:chExt cx="248782" cy="1230089"/>
          </a:xfrm>
        </p:grpSpPr>
        <p:cxnSp>
          <p:nvCxnSpPr>
            <p:cNvPr id="44" name="直接连接符 43"/>
            <p:cNvCxnSpPr/>
            <p:nvPr/>
          </p:nvCxnSpPr>
          <p:spPr>
            <a:xfrm flipV="1">
              <a:off x="3143250" y="2743200"/>
              <a:ext cx="0" cy="978801"/>
            </a:xfrm>
            <a:prstGeom prst="line">
              <a:avLst/>
            </a:prstGeom>
            <a:ln w="12700">
              <a:solidFill>
                <a:srgbClr val="301C58"/>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3018859" y="2491912"/>
              <a:ext cx="248782" cy="248782"/>
            </a:xfrm>
            <a:prstGeom prst="ellipse">
              <a:avLst/>
            </a:prstGeom>
            <a:noFill/>
            <a:ln>
              <a:solidFill>
                <a:srgbClr val="301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6" name="文本框 45"/>
          <p:cNvSpPr txBox="1"/>
          <p:nvPr/>
        </p:nvSpPr>
        <p:spPr>
          <a:xfrm>
            <a:off x="2262009" y="4015438"/>
            <a:ext cx="1756229" cy="461665"/>
          </a:xfrm>
          <a:prstGeom prst="rect">
            <a:avLst/>
          </a:prstGeom>
          <a:noFill/>
        </p:spPr>
        <p:txBody>
          <a:bodyPr wrap="square" rtlCol="0">
            <a:spAutoFit/>
          </a:bodyPr>
          <a:lstStyle/>
          <a:p>
            <a:pPr algn="ctr"/>
            <a:r>
              <a:rPr lang="en-US" altLang="zh-CN" sz="2400" dirty="0">
                <a:solidFill>
                  <a:prstClr val="black"/>
                </a:solidFill>
              </a:rPr>
              <a:t>2011</a:t>
            </a:r>
            <a:r>
              <a:rPr lang="zh-CN" altLang="en-US" sz="2400" dirty="0">
                <a:solidFill>
                  <a:prstClr val="black"/>
                </a:solidFill>
              </a:rPr>
              <a:t>年</a:t>
            </a:r>
            <a:endParaRPr lang="zh-CN" altLang="en-US" sz="2000" dirty="0">
              <a:solidFill>
                <a:prstClr val="black"/>
              </a:solidFill>
            </a:endParaRPr>
          </a:p>
        </p:txBody>
      </p:sp>
      <p:sp>
        <p:nvSpPr>
          <p:cNvPr id="47" name="文本框 46"/>
          <p:cNvSpPr txBox="1"/>
          <p:nvPr/>
        </p:nvSpPr>
        <p:spPr>
          <a:xfrm>
            <a:off x="5217884" y="4015438"/>
            <a:ext cx="1756229" cy="461665"/>
          </a:xfrm>
          <a:prstGeom prst="rect">
            <a:avLst/>
          </a:prstGeom>
          <a:noFill/>
        </p:spPr>
        <p:txBody>
          <a:bodyPr wrap="square" rtlCol="0">
            <a:spAutoFit/>
          </a:bodyPr>
          <a:lstStyle/>
          <a:p>
            <a:pPr algn="ctr"/>
            <a:r>
              <a:rPr lang="en-US" altLang="zh-CN" sz="2400" dirty="0">
                <a:solidFill>
                  <a:prstClr val="black"/>
                </a:solidFill>
              </a:rPr>
              <a:t>2013</a:t>
            </a:r>
            <a:r>
              <a:rPr lang="zh-CN" altLang="en-US" sz="2400" dirty="0">
                <a:solidFill>
                  <a:prstClr val="black"/>
                </a:solidFill>
              </a:rPr>
              <a:t>年</a:t>
            </a:r>
            <a:endParaRPr lang="zh-CN" altLang="en-US" sz="2000" dirty="0">
              <a:solidFill>
                <a:prstClr val="black"/>
              </a:solidFill>
            </a:endParaRPr>
          </a:p>
        </p:txBody>
      </p:sp>
      <p:sp>
        <p:nvSpPr>
          <p:cNvPr id="48" name="文本框 47"/>
          <p:cNvSpPr txBox="1"/>
          <p:nvPr/>
        </p:nvSpPr>
        <p:spPr>
          <a:xfrm>
            <a:off x="8173759" y="4015438"/>
            <a:ext cx="1756229" cy="461665"/>
          </a:xfrm>
          <a:prstGeom prst="rect">
            <a:avLst/>
          </a:prstGeom>
          <a:noFill/>
        </p:spPr>
        <p:txBody>
          <a:bodyPr wrap="square" rtlCol="0">
            <a:spAutoFit/>
          </a:bodyPr>
          <a:lstStyle/>
          <a:p>
            <a:pPr algn="ctr"/>
            <a:r>
              <a:rPr lang="en-US" altLang="zh-CN" sz="2400" dirty="0">
                <a:solidFill>
                  <a:prstClr val="black"/>
                </a:solidFill>
              </a:rPr>
              <a:t>2015</a:t>
            </a:r>
            <a:r>
              <a:rPr lang="zh-CN" altLang="en-US" sz="2400" dirty="0">
                <a:solidFill>
                  <a:prstClr val="black"/>
                </a:solidFill>
              </a:rPr>
              <a:t>年</a:t>
            </a:r>
            <a:endParaRPr lang="zh-CN" altLang="en-US" sz="2000" dirty="0">
              <a:solidFill>
                <a:prstClr val="black"/>
              </a:solidFill>
            </a:endParaRPr>
          </a:p>
        </p:txBody>
      </p:sp>
      <p:sp>
        <p:nvSpPr>
          <p:cNvPr id="49" name="文本框 48"/>
          <p:cNvSpPr txBox="1"/>
          <p:nvPr/>
        </p:nvSpPr>
        <p:spPr>
          <a:xfrm>
            <a:off x="6695824" y="3461340"/>
            <a:ext cx="1756229" cy="461665"/>
          </a:xfrm>
          <a:prstGeom prst="rect">
            <a:avLst/>
          </a:prstGeom>
          <a:noFill/>
        </p:spPr>
        <p:txBody>
          <a:bodyPr wrap="square" rtlCol="0">
            <a:spAutoFit/>
          </a:bodyPr>
          <a:lstStyle/>
          <a:p>
            <a:pPr algn="ctr"/>
            <a:r>
              <a:rPr lang="en-US" altLang="zh-CN" sz="2400" dirty="0">
                <a:solidFill>
                  <a:prstClr val="black"/>
                </a:solidFill>
              </a:rPr>
              <a:t>2014</a:t>
            </a:r>
            <a:r>
              <a:rPr lang="zh-CN" altLang="en-US" sz="2400" dirty="0">
                <a:solidFill>
                  <a:prstClr val="black"/>
                </a:solidFill>
              </a:rPr>
              <a:t>年</a:t>
            </a:r>
            <a:endParaRPr lang="zh-CN" altLang="en-US" sz="2000" dirty="0">
              <a:solidFill>
                <a:prstClr val="black"/>
              </a:solidFill>
            </a:endParaRPr>
          </a:p>
        </p:txBody>
      </p:sp>
      <p:sp>
        <p:nvSpPr>
          <p:cNvPr id="50" name="文本框 49"/>
          <p:cNvSpPr txBox="1"/>
          <p:nvPr/>
        </p:nvSpPr>
        <p:spPr>
          <a:xfrm>
            <a:off x="3744648" y="3461340"/>
            <a:ext cx="1756229" cy="461665"/>
          </a:xfrm>
          <a:prstGeom prst="rect">
            <a:avLst/>
          </a:prstGeom>
          <a:noFill/>
        </p:spPr>
        <p:txBody>
          <a:bodyPr wrap="square" rtlCol="0">
            <a:spAutoFit/>
          </a:bodyPr>
          <a:lstStyle/>
          <a:p>
            <a:pPr algn="ctr"/>
            <a:r>
              <a:rPr lang="en-US" altLang="zh-CN" sz="2400" dirty="0">
                <a:solidFill>
                  <a:prstClr val="black"/>
                </a:solidFill>
              </a:rPr>
              <a:t>2012</a:t>
            </a:r>
            <a:r>
              <a:rPr lang="zh-CN" altLang="en-US" sz="2400" dirty="0">
                <a:solidFill>
                  <a:prstClr val="black"/>
                </a:solidFill>
              </a:rPr>
              <a:t>年</a:t>
            </a:r>
            <a:endParaRPr lang="zh-CN" altLang="en-US" sz="2000" dirty="0">
              <a:solidFill>
                <a:prstClr val="black"/>
              </a:solidFill>
            </a:endParaRPr>
          </a:p>
        </p:txBody>
      </p:sp>
      <p:sp>
        <p:nvSpPr>
          <p:cNvPr id="51" name="文本框 50"/>
          <p:cNvSpPr txBox="1"/>
          <p:nvPr/>
        </p:nvSpPr>
        <p:spPr>
          <a:xfrm>
            <a:off x="1953310" y="1890227"/>
            <a:ext cx="2373625" cy="738664"/>
          </a:xfrm>
          <a:prstGeom prst="rect">
            <a:avLst/>
          </a:prstGeom>
          <a:noFill/>
        </p:spPr>
        <p:txBody>
          <a:bodyPr wrap="square" rtlCol="0">
            <a:spAutoFit/>
          </a:bodyPr>
          <a:lstStyle/>
          <a:p>
            <a:pPr algn="ctr"/>
            <a:r>
              <a:rPr lang="zh-CN" altLang="en-US" sz="1400" dirty="0">
                <a:solidFill>
                  <a:srgbClr val="301C58"/>
                </a:solidFill>
              </a:rPr>
              <a:t>输入内容输入内容输入内容输入内容输入内容输入内容输入内容</a:t>
            </a:r>
            <a:endParaRPr lang="zh-CN" altLang="en-US" sz="1400" dirty="0">
              <a:solidFill>
                <a:srgbClr val="301C58"/>
              </a:solidFill>
            </a:endParaRPr>
          </a:p>
        </p:txBody>
      </p:sp>
      <p:sp>
        <p:nvSpPr>
          <p:cNvPr id="52" name="文本框 51"/>
          <p:cNvSpPr txBox="1"/>
          <p:nvPr/>
        </p:nvSpPr>
        <p:spPr>
          <a:xfrm>
            <a:off x="4909185" y="1890227"/>
            <a:ext cx="2373625" cy="738664"/>
          </a:xfrm>
          <a:prstGeom prst="rect">
            <a:avLst/>
          </a:prstGeom>
          <a:noFill/>
        </p:spPr>
        <p:txBody>
          <a:bodyPr wrap="square" rtlCol="0">
            <a:spAutoFit/>
          </a:bodyPr>
          <a:lstStyle/>
          <a:p>
            <a:pPr algn="ctr"/>
            <a:r>
              <a:rPr lang="zh-CN" altLang="en-US" sz="1400" dirty="0">
                <a:solidFill>
                  <a:srgbClr val="301C58"/>
                </a:solidFill>
              </a:rPr>
              <a:t>输入内容输入内容输入内容输入内容输入内容输入内容输入内容</a:t>
            </a:r>
            <a:endParaRPr lang="zh-CN" altLang="en-US" sz="1400" dirty="0">
              <a:solidFill>
                <a:srgbClr val="301C58"/>
              </a:solidFill>
            </a:endParaRPr>
          </a:p>
        </p:txBody>
      </p:sp>
      <p:sp>
        <p:nvSpPr>
          <p:cNvPr id="53" name="文本框 52"/>
          <p:cNvSpPr txBox="1"/>
          <p:nvPr/>
        </p:nvSpPr>
        <p:spPr>
          <a:xfrm>
            <a:off x="7865060" y="1890227"/>
            <a:ext cx="2373625" cy="738664"/>
          </a:xfrm>
          <a:prstGeom prst="rect">
            <a:avLst/>
          </a:prstGeom>
          <a:noFill/>
        </p:spPr>
        <p:txBody>
          <a:bodyPr wrap="square" rtlCol="0">
            <a:spAutoFit/>
          </a:bodyPr>
          <a:lstStyle/>
          <a:p>
            <a:pPr algn="ctr"/>
            <a:r>
              <a:rPr lang="zh-CN" altLang="en-US" sz="1400" dirty="0">
                <a:solidFill>
                  <a:srgbClr val="301C58"/>
                </a:solidFill>
              </a:rPr>
              <a:t>输入内容输入内容输入内容输入内容输入内容输入内容输入内容</a:t>
            </a:r>
            <a:endParaRPr lang="zh-CN" altLang="en-US" sz="1400" dirty="0">
              <a:solidFill>
                <a:srgbClr val="301C58"/>
              </a:solidFill>
            </a:endParaRPr>
          </a:p>
        </p:txBody>
      </p:sp>
      <p:sp>
        <p:nvSpPr>
          <p:cNvPr id="54" name="文本框 53"/>
          <p:cNvSpPr txBox="1"/>
          <p:nvPr/>
        </p:nvSpPr>
        <p:spPr>
          <a:xfrm>
            <a:off x="6387125" y="5314040"/>
            <a:ext cx="2373625" cy="738664"/>
          </a:xfrm>
          <a:prstGeom prst="rect">
            <a:avLst/>
          </a:prstGeom>
          <a:noFill/>
        </p:spPr>
        <p:txBody>
          <a:bodyPr wrap="square" rtlCol="0">
            <a:spAutoFit/>
          </a:bodyPr>
          <a:lstStyle/>
          <a:p>
            <a:pPr algn="ctr"/>
            <a:r>
              <a:rPr lang="zh-CN" altLang="en-US" sz="1400" dirty="0">
                <a:solidFill>
                  <a:srgbClr val="301C58"/>
                </a:solidFill>
              </a:rPr>
              <a:t>输入内容输入内容输入内容输入内容输入内容输入内容输入内容</a:t>
            </a:r>
            <a:endParaRPr lang="zh-CN" altLang="en-US" sz="1400" dirty="0">
              <a:solidFill>
                <a:srgbClr val="301C58"/>
              </a:solidFill>
            </a:endParaRPr>
          </a:p>
        </p:txBody>
      </p:sp>
      <p:sp>
        <p:nvSpPr>
          <p:cNvPr id="55" name="文本框 54"/>
          <p:cNvSpPr txBox="1"/>
          <p:nvPr/>
        </p:nvSpPr>
        <p:spPr>
          <a:xfrm>
            <a:off x="3431249" y="5314040"/>
            <a:ext cx="2373625" cy="738664"/>
          </a:xfrm>
          <a:prstGeom prst="rect">
            <a:avLst/>
          </a:prstGeom>
          <a:noFill/>
        </p:spPr>
        <p:txBody>
          <a:bodyPr wrap="square" rtlCol="0">
            <a:spAutoFit/>
          </a:bodyPr>
          <a:lstStyle/>
          <a:p>
            <a:pPr algn="ctr"/>
            <a:r>
              <a:rPr lang="zh-CN" altLang="en-US" sz="1400" dirty="0">
                <a:solidFill>
                  <a:srgbClr val="301C58"/>
                </a:solidFill>
              </a:rPr>
              <a:t>输入内容输入内容输入内容输入内容输入内容输入内容输入内容</a:t>
            </a:r>
            <a:endParaRPr lang="zh-CN" altLang="en-US" sz="1400" dirty="0">
              <a:solidFill>
                <a:srgbClr val="301C58"/>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529" y="-297"/>
            <a:ext cx="12193057" cy="6858594"/>
          </a:xfrm>
          <a:prstGeom prst="rect">
            <a:avLst/>
          </a:prstGeom>
        </p:spPr>
      </p:pic>
      <p:grpSp>
        <p:nvGrpSpPr>
          <p:cNvPr id="8" name="组合 7"/>
          <p:cNvGrpSpPr/>
          <p:nvPr/>
        </p:nvGrpSpPr>
        <p:grpSpPr>
          <a:xfrm>
            <a:off x="4036464" y="3013502"/>
            <a:ext cx="4119072" cy="830997"/>
            <a:chOff x="4923970" y="2911903"/>
            <a:chExt cx="4119072" cy="830997"/>
          </a:xfrm>
        </p:grpSpPr>
        <p:sp>
          <p:nvSpPr>
            <p:cNvPr id="2" name="文本框 1"/>
            <p:cNvSpPr txBox="1"/>
            <p:nvPr/>
          </p:nvSpPr>
          <p:spPr>
            <a:xfrm>
              <a:off x="5524714" y="2911903"/>
              <a:ext cx="2917585" cy="830997"/>
            </a:xfrm>
            <a:prstGeom prst="rect">
              <a:avLst/>
            </a:prstGeom>
            <a:noFill/>
          </p:spPr>
          <p:txBody>
            <a:bodyPr wrap="square" rtlCol="0">
              <a:spAutoFit/>
            </a:bodyPr>
            <a:lstStyle/>
            <a:p>
              <a:pPr algn="ctr"/>
              <a:r>
                <a:rPr lang="en-US" altLang="zh-CN" sz="4800" dirty="0">
                  <a:solidFill>
                    <a:prstClr val="white"/>
                  </a:solidFill>
                </a:rPr>
                <a:t>THANKS</a:t>
              </a:r>
              <a:endParaRPr lang="zh-CN" altLang="en-US" sz="4800" dirty="0">
                <a:solidFill>
                  <a:prstClr val="white"/>
                </a:solidFill>
              </a:endParaRPr>
            </a:p>
          </p:txBody>
        </p:sp>
        <p:grpSp>
          <p:nvGrpSpPr>
            <p:cNvPr id="3" name="组合 2"/>
            <p:cNvGrpSpPr/>
            <p:nvPr/>
          </p:nvGrpSpPr>
          <p:grpSpPr>
            <a:xfrm>
              <a:off x="4923970" y="3327402"/>
              <a:ext cx="4119072" cy="0"/>
              <a:chOff x="4923970" y="3327402"/>
              <a:chExt cx="4119072" cy="0"/>
            </a:xfrm>
          </p:grpSpPr>
          <p:cxnSp>
            <p:nvCxnSpPr>
              <p:cNvPr id="4" name="直接连接符 3"/>
              <p:cNvCxnSpPr/>
              <p:nvPr/>
            </p:nvCxnSpPr>
            <p:spPr>
              <a:xfrm>
                <a:off x="4923970" y="3327402"/>
                <a:ext cx="6386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404414" y="3327402"/>
                <a:ext cx="6386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图片 84"/>
          <p:cNvPicPr>
            <a:picLocks noChangeAspect="1"/>
          </p:cNvPicPr>
          <p:nvPr/>
        </p:nvPicPr>
        <p:blipFill>
          <a:blip r:embed="rId1" cstate="email"/>
          <a:srcRect/>
          <a:stretch>
            <a:fillRect/>
          </a:stretch>
        </p:blipFill>
        <p:spPr>
          <a:xfrm>
            <a:off x="-529" y="-297"/>
            <a:ext cx="12193057" cy="6858594"/>
          </a:xfrm>
          <a:custGeom>
            <a:avLst/>
            <a:gdLst>
              <a:gd name="connsiteX0" fmla="*/ 6094129 w 12193057"/>
              <a:gd name="connsiteY0" fmla="*/ 297 h 6858594"/>
              <a:gd name="connsiteX1" fmla="*/ 6094129 w 12193057"/>
              <a:gd name="connsiteY1" fmla="*/ 6858297 h 6858594"/>
              <a:gd name="connsiteX2" fmla="*/ 12192529 w 12193057"/>
              <a:gd name="connsiteY2" fmla="*/ 6858297 h 6858594"/>
              <a:gd name="connsiteX3" fmla="*/ 12192529 w 12193057"/>
              <a:gd name="connsiteY3" fmla="*/ 297 h 6858594"/>
              <a:gd name="connsiteX4" fmla="*/ 0 w 12193057"/>
              <a:gd name="connsiteY4" fmla="*/ 0 h 6858594"/>
              <a:gd name="connsiteX5" fmla="*/ 12193057 w 12193057"/>
              <a:gd name="connsiteY5" fmla="*/ 0 h 6858594"/>
              <a:gd name="connsiteX6" fmla="*/ 12193057 w 12193057"/>
              <a:gd name="connsiteY6" fmla="*/ 6858594 h 6858594"/>
              <a:gd name="connsiteX7" fmla="*/ 0 w 12193057"/>
              <a:gd name="connsiteY7" fmla="*/ 6858594 h 685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057" h="6858594">
                <a:moveTo>
                  <a:pt x="6094129" y="297"/>
                </a:moveTo>
                <a:lnTo>
                  <a:pt x="6094129" y="6858297"/>
                </a:lnTo>
                <a:lnTo>
                  <a:pt x="12192529" y="6858297"/>
                </a:lnTo>
                <a:lnTo>
                  <a:pt x="12192529" y="297"/>
                </a:lnTo>
                <a:close/>
                <a:moveTo>
                  <a:pt x="0" y="0"/>
                </a:moveTo>
                <a:lnTo>
                  <a:pt x="12193057" y="0"/>
                </a:lnTo>
                <a:lnTo>
                  <a:pt x="12193057" y="6858594"/>
                </a:lnTo>
                <a:lnTo>
                  <a:pt x="0" y="6858594"/>
                </a:lnTo>
                <a:close/>
              </a:path>
            </a:pathLst>
          </a:custGeom>
        </p:spPr>
      </p:pic>
      <p:grpSp>
        <p:nvGrpSpPr>
          <p:cNvPr id="14" name="组合 13"/>
          <p:cNvGrpSpPr/>
          <p:nvPr/>
        </p:nvGrpSpPr>
        <p:grpSpPr>
          <a:xfrm>
            <a:off x="7047659" y="1119188"/>
            <a:ext cx="890494" cy="1063624"/>
            <a:chOff x="5769910" y="2904565"/>
            <a:chExt cx="890494" cy="1063624"/>
          </a:xfrm>
        </p:grpSpPr>
        <p:grpSp>
          <p:nvGrpSpPr>
            <p:cNvPr id="15" name="组合 14"/>
            <p:cNvGrpSpPr/>
            <p:nvPr/>
          </p:nvGrpSpPr>
          <p:grpSpPr>
            <a:xfrm>
              <a:off x="5769910" y="2904565"/>
              <a:ext cx="624541" cy="1063624"/>
              <a:chOff x="4438650" y="4155141"/>
              <a:chExt cx="624541" cy="1063624"/>
            </a:xfrm>
          </p:grpSpPr>
          <p:cxnSp>
            <p:nvCxnSpPr>
              <p:cNvPr id="17" name="直接连接符 16"/>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A</a:t>
              </a:r>
              <a:endParaRPr lang="zh-CN" altLang="en-US" sz="4800" dirty="0">
                <a:solidFill>
                  <a:prstClr val="black"/>
                </a:solidFill>
              </a:endParaRPr>
            </a:p>
          </p:txBody>
        </p:sp>
      </p:grpSp>
      <p:grpSp>
        <p:nvGrpSpPr>
          <p:cNvPr id="46" name="组合 45"/>
          <p:cNvGrpSpPr/>
          <p:nvPr/>
        </p:nvGrpSpPr>
        <p:grpSpPr>
          <a:xfrm>
            <a:off x="7047659" y="2897188"/>
            <a:ext cx="890494" cy="1063624"/>
            <a:chOff x="5769910" y="2904565"/>
            <a:chExt cx="890494" cy="1063624"/>
          </a:xfrm>
        </p:grpSpPr>
        <p:grpSp>
          <p:nvGrpSpPr>
            <p:cNvPr id="47" name="组合 46"/>
            <p:cNvGrpSpPr/>
            <p:nvPr/>
          </p:nvGrpSpPr>
          <p:grpSpPr>
            <a:xfrm>
              <a:off x="5769910" y="2904565"/>
              <a:ext cx="624541" cy="1063624"/>
              <a:chOff x="4438650" y="4155141"/>
              <a:chExt cx="624541" cy="1063624"/>
            </a:xfrm>
          </p:grpSpPr>
          <p:cxnSp>
            <p:nvCxnSpPr>
              <p:cNvPr id="49" name="直接连接符 48"/>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B</a:t>
              </a:r>
              <a:endParaRPr lang="zh-CN" altLang="en-US" sz="4800" dirty="0">
                <a:solidFill>
                  <a:prstClr val="black"/>
                </a:solidFill>
              </a:endParaRPr>
            </a:p>
          </p:txBody>
        </p:sp>
      </p:grpSp>
      <p:grpSp>
        <p:nvGrpSpPr>
          <p:cNvPr id="54" name="组合 53"/>
          <p:cNvGrpSpPr/>
          <p:nvPr/>
        </p:nvGrpSpPr>
        <p:grpSpPr>
          <a:xfrm>
            <a:off x="7047659" y="4675188"/>
            <a:ext cx="890494" cy="1063624"/>
            <a:chOff x="5769910" y="2904565"/>
            <a:chExt cx="890494" cy="1063624"/>
          </a:xfrm>
        </p:grpSpPr>
        <p:grpSp>
          <p:nvGrpSpPr>
            <p:cNvPr id="55" name="组合 54"/>
            <p:cNvGrpSpPr/>
            <p:nvPr/>
          </p:nvGrpSpPr>
          <p:grpSpPr>
            <a:xfrm>
              <a:off x="5769910" y="2904565"/>
              <a:ext cx="624541" cy="1063624"/>
              <a:chOff x="4438650" y="4155141"/>
              <a:chExt cx="624541" cy="1063624"/>
            </a:xfrm>
          </p:grpSpPr>
          <p:cxnSp>
            <p:nvCxnSpPr>
              <p:cNvPr id="57" name="直接连接符 56"/>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C</a:t>
              </a:r>
              <a:endParaRPr lang="zh-CN" altLang="en-US" sz="4800" dirty="0">
                <a:solidFill>
                  <a:prstClr val="black"/>
                </a:solidFill>
              </a:endParaRPr>
            </a:p>
          </p:txBody>
        </p:sp>
      </p:grpSp>
      <p:grpSp>
        <p:nvGrpSpPr>
          <p:cNvPr id="4" name="组合 3"/>
          <p:cNvGrpSpPr/>
          <p:nvPr/>
        </p:nvGrpSpPr>
        <p:grpSpPr>
          <a:xfrm>
            <a:off x="8043158" y="1072332"/>
            <a:ext cx="3190007" cy="1125134"/>
            <a:chOff x="8043158" y="1004669"/>
            <a:chExt cx="3190007" cy="1125134"/>
          </a:xfrm>
        </p:grpSpPr>
        <p:sp>
          <p:nvSpPr>
            <p:cNvPr id="62" name="文本框 61"/>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3" name="文本框 62"/>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4" name="组合 63"/>
          <p:cNvGrpSpPr/>
          <p:nvPr/>
        </p:nvGrpSpPr>
        <p:grpSpPr>
          <a:xfrm>
            <a:off x="8043158" y="2864846"/>
            <a:ext cx="3190007" cy="1125134"/>
            <a:chOff x="8043158" y="1004669"/>
            <a:chExt cx="3190007" cy="1125134"/>
          </a:xfrm>
        </p:grpSpPr>
        <p:sp>
          <p:nvSpPr>
            <p:cNvPr id="65" name="文本框 64"/>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6" name="文本框 65"/>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7" name="组合 66"/>
          <p:cNvGrpSpPr/>
          <p:nvPr/>
        </p:nvGrpSpPr>
        <p:grpSpPr>
          <a:xfrm>
            <a:off x="8043158" y="4642846"/>
            <a:ext cx="3190007" cy="1125134"/>
            <a:chOff x="8043158" y="1004669"/>
            <a:chExt cx="3190007" cy="1125134"/>
          </a:xfrm>
        </p:grpSpPr>
        <p:sp>
          <p:nvSpPr>
            <p:cNvPr id="68" name="文本框 67"/>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9" name="文本框 68"/>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 name="组合 5"/>
          <p:cNvGrpSpPr/>
          <p:nvPr/>
        </p:nvGrpSpPr>
        <p:grpSpPr>
          <a:xfrm>
            <a:off x="1840023" y="2272235"/>
            <a:ext cx="2313530" cy="2313530"/>
            <a:chOff x="1840023" y="2270648"/>
            <a:chExt cx="2313530" cy="2313530"/>
          </a:xfrm>
        </p:grpSpPr>
        <p:grpSp>
          <p:nvGrpSpPr>
            <p:cNvPr id="70" name="组合 69"/>
            <p:cNvGrpSpPr>
              <a:grpSpLocks noChangeAspect="1"/>
            </p:cNvGrpSpPr>
            <p:nvPr/>
          </p:nvGrpSpPr>
          <p:grpSpPr>
            <a:xfrm>
              <a:off x="1840023" y="2270648"/>
              <a:ext cx="2313530" cy="2313530"/>
              <a:chOff x="4380600" y="1713600"/>
              <a:chExt cx="3430800" cy="3430800"/>
            </a:xfrm>
          </p:grpSpPr>
          <p:sp>
            <p:nvSpPr>
              <p:cNvPr id="71" name="任意多边形 70"/>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72" name="任意多边形 71"/>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5" name="文本框 4"/>
            <p:cNvSpPr txBox="1"/>
            <p:nvPr/>
          </p:nvSpPr>
          <p:spPr>
            <a:xfrm>
              <a:off x="2320640" y="2765693"/>
              <a:ext cx="1352296" cy="1323439"/>
            </a:xfrm>
            <a:prstGeom prst="rect">
              <a:avLst/>
            </a:prstGeom>
            <a:noFill/>
          </p:spPr>
          <p:txBody>
            <a:bodyPr wrap="square" rtlCol="0">
              <a:spAutoFit/>
            </a:bodyPr>
            <a:lstStyle/>
            <a:p>
              <a:pPr algn="ctr"/>
              <a:r>
                <a:rPr lang="en-US" altLang="zh-CN" sz="8000" dirty="0">
                  <a:solidFill>
                    <a:prstClr val="white"/>
                  </a:solidFill>
                </a:rPr>
                <a:t>01</a:t>
              </a:r>
              <a:endParaRPr lang="zh-CN" altLang="en-US" sz="8000" dirty="0">
                <a:solidFill>
                  <a:prstClr val="white"/>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email"/>
          <a:srcRect/>
          <a:stretch>
            <a:fillRect/>
          </a:stretch>
        </p:blipFill>
        <p:spPr>
          <a:xfrm>
            <a:off x="-1" y="-297"/>
            <a:ext cx="4639075" cy="1943396"/>
          </a:xfrm>
          <a:custGeom>
            <a:avLst/>
            <a:gdLst>
              <a:gd name="connsiteX0" fmla="*/ 0 w 4639075"/>
              <a:gd name="connsiteY0" fmla="*/ 0 h 1943396"/>
              <a:gd name="connsiteX1" fmla="*/ 4639075 w 4639075"/>
              <a:gd name="connsiteY1" fmla="*/ 0 h 1943396"/>
              <a:gd name="connsiteX2" fmla="*/ 0 w 4639075"/>
              <a:gd name="connsiteY2" fmla="*/ 1943396 h 1943396"/>
            </a:gdLst>
            <a:ahLst/>
            <a:cxnLst>
              <a:cxn ang="0">
                <a:pos x="connsiteX0" y="connsiteY0"/>
              </a:cxn>
              <a:cxn ang="0">
                <a:pos x="connsiteX1" y="connsiteY1"/>
              </a:cxn>
              <a:cxn ang="0">
                <a:pos x="connsiteX2" y="connsiteY2"/>
              </a:cxn>
            </a:cxnLst>
            <a:rect l="l" t="t" r="r" b="b"/>
            <a:pathLst>
              <a:path w="4639075" h="1943396">
                <a:moveTo>
                  <a:pt x="0" y="0"/>
                </a:moveTo>
                <a:lnTo>
                  <a:pt x="4639075" y="0"/>
                </a:lnTo>
                <a:lnTo>
                  <a:pt x="0" y="1943396"/>
                </a:lnTo>
                <a:close/>
              </a:path>
            </a:pathLst>
          </a:custGeom>
        </p:spPr>
      </p:pic>
      <p:grpSp>
        <p:nvGrpSpPr>
          <p:cNvPr id="8" name="组合 7"/>
          <p:cNvGrpSpPr/>
          <p:nvPr/>
        </p:nvGrpSpPr>
        <p:grpSpPr>
          <a:xfrm>
            <a:off x="454638" y="234297"/>
            <a:ext cx="745352" cy="743620"/>
            <a:chOff x="454638" y="234297"/>
            <a:chExt cx="745352" cy="743620"/>
          </a:xfrm>
        </p:grpSpPr>
        <p:grpSp>
          <p:nvGrpSpPr>
            <p:cNvPr id="9" name="组合 8"/>
            <p:cNvGrpSpPr/>
            <p:nvPr/>
          </p:nvGrpSpPr>
          <p:grpSpPr>
            <a:xfrm>
              <a:off x="454638" y="234297"/>
              <a:ext cx="745352" cy="743620"/>
              <a:chOff x="2481944" y="6134170"/>
              <a:chExt cx="995514" cy="993199"/>
            </a:xfrm>
          </p:grpSpPr>
          <p:sp>
            <p:nvSpPr>
              <p:cNvPr id="11" name="任意多边形 10"/>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1567725" y="2350049"/>
            <a:ext cx="2088000" cy="2088000"/>
            <a:chOff x="2166849" y="2577600"/>
            <a:chExt cx="2088000" cy="2088000"/>
          </a:xfrm>
        </p:grpSpPr>
        <p:sp>
          <p:nvSpPr>
            <p:cNvPr id="25" name="任意多边形 24"/>
            <p:cNvSpPr>
              <a:spLocks noChangeAspect="1"/>
            </p:cNvSpPr>
            <p:nvPr/>
          </p:nvSpPr>
          <p:spPr>
            <a:xfrm>
              <a:off x="2166849" y="2577600"/>
              <a:ext cx="2088000" cy="208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rgbClr val="301C5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pic>
          <p:nvPicPr>
            <p:cNvPr id="32" name="图片 31"/>
            <p:cNvPicPr>
              <a:picLocks noChangeAspect="1"/>
            </p:cNvPicPr>
            <p:nvPr/>
          </p:nvPicPr>
          <p:blipFill>
            <a:blip r:embed="rId2" cstate="email"/>
            <a:srcRect/>
            <a:stretch>
              <a:fillRect/>
            </a:stretch>
          </p:blipFill>
          <p:spPr>
            <a:xfrm>
              <a:off x="2202849" y="2613600"/>
              <a:ext cx="2016000" cy="2016000"/>
            </a:xfrm>
            <a:custGeom>
              <a:avLst/>
              <a:gdLst>
                <a:gd name="connsiteX0" fmla="*/ 88822 w 3046052"/>
                <a:gd name="connsiteY0" fmla="*/ 0 h 3046052"/>
                <a:gd name="connsiteX1" fmla="*/ 2957231 w 3046052"/>
                <a:gd name="connsiteY1" fmla="*/ 0 h 3046052"/>
                <a:gd name="connsiteX2" fmla="*/ 2959714 w 3046052"/>
                <a:gd name="connsiteY2" fmla="*/ 12295 h 3046052"/>
                <a:gd name="connsiteX3" fmla="*/ 3040721 w 3046052"/>
                <a:gd name="connsiteY3" fmla="*/ 93304 h 3046052"/>
                <a:gd name="connsiteX4" fmla="*/ 3046052 w 3046052"/>
                <a:gd name="connsiteY4" fmla="*/ 94380 h 3046052"/>
                <a:gd name="connsiteX5" fmla="*/ 3046052 w 3046052"/>
                <a:gd name="connsiteY5" fmla="*/ 2951673 h 3046052"/>
                <a:gd name="connsiteX6" fmla="*/ 3040721 w 3046052"/>
                <a:gd name="connsiteY6" fmla="*/ 2952749 h 3046052"/>
                <a:gd name="connsiteX7" fmla="*/ 2959714 w 3046052"/>
                <a:gd name="connsiteY7" fmla="*/ 3033757 h 3046052"/>
                <a:gd name="connsiteX8" fmla="*/ 2957231 w 3046052"/>
                <a:gd name="connsiteY8" fmla="*/ 3046052 h 3046052"/>
                <a:gd name="connsiteX9" fmla="*/ 88822 w 3046052"/>
                <a:gd name="connsiteY9" fmla="*/ 3046052 h 3046052"/>
                <a:gd name="connsiteX10" fmla="*/ 86340 w 3046052"/>
                <a:gd name="connsiteY10" fmla="*/ 3033757 h 3046052"/>
                <a:gd name="connsiteX11" fmla="*/ 5331 w 3046052"/>
                <a:gd name="connsiteY11" fmla="*/ 2952749 h 3046052"/>
                <a:gd name="connsiteX12" fmla="*/ 0 w 3046052"/>
                <a:gd name="connsiteY12" fmla="*/ 2951673 h 3046052"/>
                <a:gd name="connsiteX13" fmla="*/ 0 w 3046052"/>
                <a:gd name="connsiteY13" fmla="*/ 94380 h 3046052"/>
                <a:gd name="connsiteX14" fmla="*/ 5331 w 3046052"/>
                <a:gd name="connsiteY14" fmla="*/ 93304 h 3046052"/>
                <a:gd name="connsiteX15" fmla="*/ 86340 w 3046052"/>
                <a:gd name="connsiteY15" fmla="*/ 12295 h 30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6052" h="3046052">
                  <a:moveTo>
                    <a:pt x="88822" y="0"/>
                  </a:moveTo>
                  <a:lnTo>
                    <a:pt x="2957231" y="0"/>
                  </a:lnTo>
                  <a:lnTo>
                    <a:pt x="2959714" y="12295"/>
                  </a:lnTo>
                  <a:cubicBezTo>
                    <a:pt x="2975119" y="48719"/>
                    <a:pt x="3004298" y="77898"/>
                    <a:pt x="3040721" y="93304"/>
                  </a:cubicBezTo>
                  <a:lnTo>
                    <a:pt x="3046052" y="94380"/>
                  </a:lnTo>
                  <a:lnTo>
                    <a:pt x="3046052" y="2951673"/>
                  </a:lnTo>
                  <a:lnTo>
                    <a:pt x="3040721" y="2952749"/>
                  </a:lnTo>
                  <a:cubicBezTo>
                    <a:pt x="3004298" y="2968154"/>
                    <a:pt x="2975119" y="2997334"/>
                    <a:pt x="2959714" y="3033757"/>
                  </a:cubicBezTo>
                  <a:lnTo>
                    <a:pt x="2957231" y="3046052"/>
                  </a:lnTo>
                  <a:lnTo>
                    <a:pt x="88822" y="3046052"/>
                  </a:lnTo>
                  <a:lnTo>
                    <a:pt x="86340" y="3033757"/>
                  </a:lnTo>
                  <a:cubicBezTo>
                    <a:pt x="70934" y="2997334"/>
                    <a:pt x="41754" y="2968154"/>
                    <a:pt x="5331" y="2952749"/>
                  </a:cubicBezTo>
                  <a:lnTo>
                    <a:pt x="0" y="2951673"/>
                  </a:lnTo>
                  <a:lnTo>
                    <a:pt x="0" y="94380"/>
                  </a:lnTo>
                  <a:lnTo>
                    <a:pt x="5331" y="93304"/>
                  </a:lnTo>
                  <a:cubicBezTo>
                    <a:pt x="41754" y="77898"/>
                    <a:pt x="70934" y="48719"/>
                    <a:pt x="86340" y="12295"/>
                  </a:cubicBezTo>
                  <a:close/>
                </a:path>
              </a:pathLst>
            </a:custGeom>
            <a:ln w="6350">
              <a:noFill/>
            </a:ln>
          </p:spPr>
        </p:pic>
      </p:grpSp>
      <p:grpSp>
        <p:nvGrpSpPr>
          <p:cNvPr id="43" name="组合 42"/>
          <p:cNvGrpSpPr/>
          <p:nvPr/>
        </p:nvGrpSpPr>
        <p:grpSpPr>
          <a:xfrm>
            <a:off x="8536275" y="2350049"/>
            <a:ext cx="2088000" cy="2088000"/>
            <a:chOff x="4849186" y="1814524"/>
            <a:chExt cx="2088000" cy="2088000"/>
          </a:xfrm>
        </p:grpSpPr>
        <p:sp>
          <p:nvSpPr>
            <p:cNvPr id="44" name="任意多边形 43"/>
            <p:cNvSpPr>
              <a:spLocks noChangeAspect="1"/>
            </p:cNvSpPr>
            <p:nvPr/>
          </p:nvSpPr>
          <p:spPr>
            <a:xfrm>
              <a:off x="4849186" y="1814524"/>
              <a:ext cx="2088000" cy="208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rgbClr val="301C5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pic>
          <p:nvPicPr>
            <p:cNvPr id="45" name="图片 44"/>
            <p:cNvPicPr>
              <a:picLocks noChangeAspect="1"/>
            </p:cNvPicPr>
            <p:nvPr/>
          </p:nvPicPr>
          <p:blipFill>
            <a:blip r:embed="rId3" cstate="email"/>
            <a:srcRect/>
            <a:stretch>
              <a:fillRect/>
            </a:stretch>
          </p:blipFill>
          <p:spPr>
            <a:xfrm>
              <a:off x="4885186" y="1850524"/>
              <a:ext cx="2016000" cy="2016000"/>
            </a:xfrm>
            <a:custGeom>
              <a:avLst/>
              <a:gdLst>
                <a:gd name="connsiteX0" fmla="*/ 81228 w 2785603"/>
                <a:gd name="connsiteY0" fmla="*/ 0 h 2785603"/>
                <a:gd name="connsiteX1" fmla="*/ 2704377 w 2785603"/>
                <a:gd name="connsiteY1" fmla="*/ 0 h 2785603"/>
                <a:gd name="connsiteX2" fmla="*/ 2706647 w 2785603"/>
                <a:gd name="connsiteY2" fmla="*/ 11244 h 2785603"/>
                <a:gd name="connsiteX3" fmla="*/ 2780728 w 2785603"/>
                <a:gd name="connsiteY3" fmla="*/ 85326 h 2785603"/>
                <a:gd name="connsiteX4" fmla="*/ 2785603 w 2785603"/>
                <a:gd name="connsiteY4" fmla="*/ 86310 h 2785603"/>
                <a:gd name="connsiteX5" fmla="*/ 2785603 w 2785603"/>
                <a:gd name="connsiteY5" fmla="*/ 2699294 h 2785603"/>
                <a:gd name="connsiteX6" fmla="*/ 2780728 w 2785603"/>
                <a:gd name="connsiteY6" fmla="*/ 2700278 h 2785603"/>
                <a:gd name="connsiteX7" fmla="*/ 2706647 w 2785603"/>
                <a:gd name="connsiteY7" fmla="*/ 2774359 h 2785603"/>
                <a:gd name="connsiteX8" fmla="*/ 2704377 w 2785603"/>
                <a:gd name="connsiteY8" fmla="*/ 2785603 h 2785603"/>
                <a:gd name="connsiteX9" fmla="*/ 81228 w 2785603"/>
                <a:gd name="connsiteY9" fmla="*/ 2785603 h 2785603"/>
                <a:gd name="connsiteX10" fmla="*/ 78957 w 2785603"/>
                <a:gd name="connsiteY10" fmla="*/ 2774359 h 2785603"/>
                <a:gd name="connsiteX11" fmla="*/ 4875 w 2785603"/>
                <a:gd name="connsiteY11" fmla="*/ 2700278 h 2785603"/>
                <a:gd name="connsiteX12" fmla="*/ 0 w 2785603"/>
                <a:gd name="connsiteY12" fmla="*/ 2699294 h 2785603"/>
                <a:gd name="connsiteX13" fmla="*/ 0 w 2785603"/>
                <a:gd name="connsiteY13" fmla="*/ 86310 h 2785603"/>
                <a:gd name="connsiteX14" fmla="*/ 4875 w 2785603"/>
                <a:gd name="connsiteY14" fmla="*/ 85326 h 2785603"/>
                <a:gd name="connsiteX15" fmla="*/ 78957 w 2785603"/>
                <a:gd name="connsiteY15" fmla="*/ 11244 h 278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5603" h="2785603">
                  <a:moveTo>
                    <a:pt x="81228" y="0"/>
                  </a:moveTo>
                  <a:lnTo>
                    <a:pt x="2704377" y="0"/>
                  </a:lnTo>
                  <a:lnTo>
                    <a:pt x="2706647" y="11244"/>
                  </a:lnTo>
                  <a:cubicBezTo>
                    <a:pt x="2720735" y="44553"/>
                    <a:pt x="2747419" y="71237"/>
                    <a:pt x="2780728" y="85326"/>
                  </a:cubicBezTo>
                  <a:lnTo>
                    <a:pt x="2785603" y="86310"/>
                  </a:lnTo>
                  <a:lnTo>
                    <a:pt x="2785603" y="2699294"/>
                  </a:lnTo>
                  <a:lnTo>
                    <a:pt x="2780728" y="2700278"/>
                  </a:lnTo>
                  <a:cubicBezTo>
                    <a:pt x="2747419" y="2714366"/>
                    <a:pt x="2720735" y="2741050"/>
                    <a:pt x="2706647" y="2774359"/>
                  </a:cubicBezTo>
                  <a:lnTo>
                    <a:pt x="2704377" y="2785603"/>
                  </a:lnTo>
                  <a:lnTo>
                    <a:pt x="81228" y="2785603"/>
                  </a:lnTo>
                  <a:lnTo>
                    <a:pt x="78957" y="2774359"/>
                  </a:lnTo>
                  <a:cubicBezTo>
                    <a:pt x="64869" y="2741050"/>
                    <a:pt x="38184" y="2714366"/>
                    <a:pt x="4875" y="2700278"/>
                  </a:cubicBezTo>
                  <a:lnTo>
                    <a:pt x="0" y="2699294"/>
                  </a:lnTo>
                  <a:lnTo>
                    <a:pt x="0" y="86310"/>
                  </a:lnTo>
                  <a:lnTo>
                    <a:pt x="4875" y="85326"/>
                  </a:lnTo>
                  <a:cubicBezTo>
                    <a:pt x="38184" y="71237"/>
                    <a:pt x="64869" y="44553"/>
                    <a:pt x="78957" y="11244"/>
                  </a:cubicBezTo>
                  <a:close/>
                </a:path>
              </a:pathLst>
            </a:custGeom>
          </p:spPr>
        </p:pic>
      </p:grpSp>
      <p:grpSp>
        <p:nvGrpSpPr>
          <p:cNvPr id="68" name="组合 67"/>
          <p:cNvGrpSpPr/>
          <p:nvPr/>
        </p:nvGrpSpPr>
        <p:grpSpPr>
          <a:xfrm>
            <a:off x="5052000" y="2350049"/>
            <a:ext cx="2088000" cy="2088000"/>
            <a:chOff x="5052000" y="2254799"/>
            <a:chExt cx="2088000" cy="2088000"/>
          </a:xfrm>
        </p:grpSpPr>
        <p:sp>
          <p:nvSpPr>
            <p:cNvPr id="51" name="任意多边形 50"/>
            <p:cNvSpPr>
              <a:spLocks noChangeAspect="1"/>
            </p:cNvSpPr>
            <p:nvPr/>
          </p:nvSpPr>
          <p:spPr>
            <a:xfrm>
              <a:off x="5052000" y="2254799"/>
              <a:ext cx="2088000" cy="208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rgbClr val="301C5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pic>
          <p:nvPicPr>
            <p:cNvPr id="67" name="图片 66"/>
            <p:cNvPicPr>
              <a:picLocks noChangeAspect="1"/>
            </p:cNvPicPr>
            <p:nvPr/>
          </p:nvPicPr>
          <p:blipFill>
            <a:blip r:embed="rId4" cstate="email"/>
            <a:srcRect/>
            <a:stretch>
              <a:fillRect/>
            </a:stretch>
          </p:blipFill>
          <p:spPr>
            <a:xfrm>
              <a:off x="5088000" y="2290799"/>
              <a:ext cx="2016000" cy="2016000"/>
            </a:xfrm>
            <a:custGeom>
              <a:avLst/>
              <a:gdLst>
                <a:gd name="connsiteX0" fmla="*/ 85355 w 2927141"/>
                <a:gd name="connsiteY0" fmla="*/ 0 h 2927141"/>
                <a:gd name="connsiteX1" fmla="*/ 2841787 w 2927141"/>
                <a:gd name="connsiteY1" fmla="*/ 0 h 2927141"/>
                <a:gd name="connsiteX2" fmla="*/ 2844173 w 2927141"/>
                <a:gd name="connsiteY2" fmla="*/ 11815 h 2927141"/>
                <a:gd name="connsiteX3" fmla="*/ 2922019 w 2927141"/>
                <a:gd name="connsiteY3" fmla="*/ 89662 h 2927141"/>
                <a:gd name="connsiteX4" fmla="*/ 2927141 w 2927141"/>
                <a:gd name="connsiteY4" fmla="*/ 90696 h 2927141"/>
                <a:gd name="connsiteX5" fmla="*/ 2927141 w 2927141"/>
                <a:gd name="connsiteY5" fmla="*/ 2836447 h 2927141"/>
                <a:gd name="connsiteX6" fmla="*/ 2922019 w 2927141"/>
                <a:gd name="connsiteY6" fmla="*/ 2837481 h 2927141"/>
                <a:gd name="connsiteX7" fmla="*/ 2844173 w 2927141"/>
                <a:gd name="connsiteY7" fmla="*/ 2915326 h 2927141"/>
                <a:gd name="connsiteX8" fmla="*/ 2841787 w 2927141"/>
                <a:gd name="connsiteY8" fmla="*/ 2927141 h 2927141"/>
                <a:gd name="connsiteX9" fmla="*/ 85355 w 2927141"/>
                <a:gd name="connsiteY9" fmla="*/ 2927141 h 2927141"/>
                <a:gd name="connsiteX10" fmla="*/ 82969 w 2927141"/>
                <a:gd name="connsiteY10" fmla="*/ 2915326 h 2927141"/>
                <a:gd name="connsiteX11" fmla="*/ 5123 w 2927141"/>
                <a:gd name="connsiteY11" fmla="*/ 2837481 h 2927141"/>
                <a:gd name="connsiteX12" fmla="*/ 0 w 2927141"/>
                <a:gd name="connsiteY12" fmla="*/ 2836447 h 2927141"/>
                <a:gd name="connsiteX13" fmla="*/ 0 w 2927141"/>
                <a:gd name="connsiteY13" fmla="*/ 90696 h 2927141"/>
                <a:gd name="connsiteX14" fmla="*/ 5123 w 2927141"/>
                <a:gd name="connsiteY14" fmla="*/ 89662 h 2927141"/>
                <a:gd name="connsiteX15" fmla="*/ 82969 w 2927141"/>
                <a:gd name="connsiteY15" fmla="*/ 11815 h 292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27141" h="2927141">
                  <a:moveTo>
                    <a:pt x="85355" y="0"/>
                  </a:moveTo>
                  <a:lnTo>
                    <a:pt x="2841787" y="0"/>
                  </a:lnTo>
                  <a:lnTo>
                    <a:pt x="2844173" y="11815"/>
                  </a:lnTo>
                  <a:cubicBezTo>
                    <a:pt x="2858977" y="46817"/>
                    <a:pt x="2887017" y="74857"/>
                    <a:pt x="2922019" y="89662"/>
                  </a:cubicBezTo>
                  <a:lnTo>
                    <a:pt x="2927141" y="90696"/>
                  </a:lnTo>
                  <a:lnTo>
                    <a:pt x="2927141" y="2836447"/>
                  </a:lnTo>
                  <a:lnTo>
                    <a:pt x="2922019" y="2837481"/>
                  </a:lnTo>
                  <a:cubicBezTo>
                    <a:pt x="2887017" y="2852284"/>
                    <a:pt x="2858977" y="2880325"/>
                    <a:pt x="2844173" y="2915326"/>
                  </a:cubicBezTo>
                  <a:lnTo>
                    <a:pt x="2841787" y="2927141"/>
                  </a:lnTo>
                  <a:lnTo>
                    <a:pt x="85355" y="2927141"/>
                  </a:lnTo>
                  <a:lnTo>
                    <a:pt x="82969" y="2915326"/>
                  </a:lnTo>
                  <a:cubicBezTo>
                    <a:pt x="68165" y="2880325"/>
                    <a:pt x="40124" y="2852284"/>
                    <a:pt x="5123" y="2837481"/>
                  </a:cubicBezTo>
                  <a:lnTo>
                    <a:pt x="0" y="2836447"/>
                  </a:lnTo>
                  <a:lnTo>
                    <a:pt x="0" y="90696"/>
                  </a:lnTo>
                  <a:lnTo>
                    <a:pt x="5123" y="89662"/>
                  </a:lnTo>
                  <a:cubicBezTo>
                    <a:pt x="40124" y="74857"/>
                    <a:pt x="68165" y="46817"/>
                    <a:pt x="82969" y="11815"/>
                  </a:cubicBezTo>
                  <a:close/>
                </a:path>
              </a:pathLst>
            </a:custGeom>
          </p:spPr>
        </p:pic>
      </p:grpSp>
      <p:grpSp>
        <p:nvGrpSpPr>
          <p:cNvPr id="69" name="组合 68"/>
          <p:cNvGrpSpPr/>
          <p:nvPr/>
        </p:nvGrpSpPr>
        <p:grpSpPr>
          <a:xfrm>
            <a:off x="1301357" y="4607399"/>
            <a:ext cx="2620736" cy="1386744"/>
            <a:chOff x="1301469" y="4512149"/>
            <a:chExt cx="2620736" cy="1386744"/>
          </a:xfrm>
        </p:grpSpPr>
        <p:sp>
          <p:nvSpPr>
            <p:cNvPr id="56" name="文本框 55"/>
            <p:cNvSpPr txBox="1"/>
            <p:nvPr/>
          </p:nvSpPr>
          <p:spPr>
            <a:xfrm>
              <a:off x="1301953" y="4512149"/>
              <a:ext cx="2619768" cy="461665"/>
            </a:xfrm>
            <a:prstGeom prst="rect">
              <a:avLst/>
            </a:prstGeom>
            <a:noFill/>
          </p:spPr>
          <p:txBody>
            <a:bodyPr wrap="square" rtlCol="0">
              <a:spAutoFit/>
            </a:bodyPr>
            <a:lstStyle/>
            <a:p>
              <a:pPr algn="ctr"/>
              <a:r>
                <a:rPr lang="en-US" altLang="zh-CN" sz="2400" dirty="0">
                  <a:solidFill>
                    <a:prstClr val="black"/>
                  </a:solidFill>
                </a:rPr>
                <a:t>—  </a:t>
              </a:r>
              <a:r>
                <a:rPr lang="zh-CN" altLang="en-US" sz="2400" dirty="0">
                  <a:solidFill>
                    <a:prstClr val="black"/>
                  </a:solidFill>
                </a:rPr>
                <a:t>输入内容  </a:t>
              </a:r>
              <a:r>
                <a:rPr lang="en-US" altLang="zh-CN" sz="2400" dirty="0">
                  <a:solidFill>
                    <a:prstClr val="black"/>
                  </a:solidFill>
                </a:rPr>
                <a:t>—</a:t>
              </a:r>
              <a:endParaRPr lang="zh-CN" altLang="en-US" sz="2000" dirty="0">
                <a:solidFill>
                  <a:prstClr val="black"/>
                </a:solidFill>
              </a:endParaRPr>
            </a:p>
          </p:txBody>
        </p:sp>
        <p:sp>
          <p:nvSpPr>
            <p:cNvPr id="57" name="文本框 56"/>
            <p:cNvSpPr txBox="1"/>
            <p:nvPr/>
          </p:nvSpPr>
          <p:spPr>
            <a:xfrm>
              <a:off x="1301469" y="4944786"/>
              <a:ext cx="2620736" cy="954107"/>
            </a:xfrm>
            <a:prstGeom prst="rect">
              <a:avLst/>
            </a:prstGeom>
            <a:noFill/>
          </p:spPr>
          <p:txBody>
            <a:bodyPr wrap="square" rtlCol="0">
              <a:spAutoFit/>
            </a:bodyPr>
            <a:lstStyle/>
            <a:p>
              <a:pPr algn="ctr"/>
              <a:r>
                <a:rPr lang="zh-CN" altLang="en-US" sz="1400" dirty="0">
                  <a:solidFill>
                    <a:prstClr val="black"/>
                  </a:solidFill>
                </a:rPr>
                <a:t>输入内容输入内容输入内容输入内容输入内容输入内容输入内容输入内容输入内容输入内容输入内容输入内容</a:t>
              </a:r>
              <a:endParaRPr lang="zh-CN" altLang="en-US" sz="1400" dirty="0">
                <a:solidFill>
                  <a:prstClr val="black"/>
                </a:solidFill>
              </a:endParaRPr>
            </a:p>
          </p:txBody>
        </p:sp>
      </p:grpSp>
      <p:grpSp>
        <p:nvGrpSpPr>
          <p:cNvPr id="70" name="组合 69"/>
          <p:cNvGrpSpPr/>
          <p:nvPr/>
        </p:nvGrpSpPr>
        <p:grpSpPr>
          <a:xfrm>
            <a:off x="4785632" y="4607399"/>
            <a:ext cx="2620736" cy="1386744"/>
            <a:chOff x="1301469" y="4512149"/>
            <a:chExt cx="2620736" cy="1386744"/>
          </a:xfrm>
        </p:grpSpPr>
        <p:sp>
          <p:nvSpPr>
            <p:cNvPr id="71" name="文本框 70"/>
            <p:cNvSpPr txBox="1"/>
            <p:nvPr/>
          </p:nvSpPr>
          <p:spPr>
            <a:xfrm>
              <a:off x="1301953" y="4512149"/>
              <a:ext cx="2619768" cy="461665"/>
            </a:xfrm>
            <a:prstGeom prst="rect">
              <a:avLst/>
            </a:prstGeom>
            <a:noFill/>
          </p:spPr>
          <p:txBody>
            <a:bodyPr wrap="square" rtlCol="0">
              <a:spAutoFit/>
            </a:bodyPr>
            <a:lstStyle/>
            <a:p>
              <a:pPr algn="ctr"/>
              <a:r>
                <a:rPr lang="en-US" altLang="zh-CN" sz="2400" dirty="0">
                  <a:solidFill>
                    <a:prstClr val="black"/>
                  </a:solidFill>
                </a:rPr>
                <a:t>—  </a:t>
              </a:r>
              <a:r>
                <a:rPr lang="zh-CN" altLang="en-US" sz="2400" dirty="0">
                  <a:solidFill>
                    <a:prstClr val="black"/>
                  </a:solidFill>
                </a:rPr>
                <a:t>输入内容  </a:t>
              </a:r>
              <a:r>
                <a:rPr lang="en-US" altLang="zh-CN" sz="2400" dirty="0">
                  <a:solidFill>
                    <a:prstClr val="black"/>
                  </a:solidFill>
                </a:rPr>
                <a:t>—</a:t>
              </a:r>
              <a:endParaRPr lang="zh-CN" altLang="en-US" sz="2000" dirty="0">
                <a:solidFill>
                  <a:prstClr val="black"/>
                </a:solidFill>
              </a:endParaRPr>
            </a:p>
          </p:txBody>
        </p:sp>
        <p:sp>
          <p:nvSpPr>
            <p:cNvPr id="72" name="文本框 71"/>
            <p:cNvSpPr txBox="1"/>
            <p:nvPr/>
          </p:nvSpPr>
          <p:spPr>
            <a:xfrm>
              <a:off x="1301469" y="4944786"/>
              <a:ext cx="2620736" cy="954107"/>
            </a:xfrm>
            <a:prstGeom prst="rect">
              <a:avLst/>
            </a:prstGeom>
            <a:noFill/>
          </p:spPr>
          <p:txBody>
            <a:bodyPr wrap="square" rtlCol="0">
              <a:spAutoFit/>
            </a:bodyPr>
            <a:lstStyle/>
            <a:p>
              <a:pPr algn="ctr"/>
              <a:r>
                <a:rPr lang="zh-CN" altLang="en-US" sz="1400" dirty="0">
                  <a:solidFill>
                    <a:prstClr val="black"/>
                  </a:solidFill>
                </a:rPr>
                <a:t>输入内容输入内容输入内容输入内容输入内容输入内容输入内容输入内容输入内容输入内容输入内容输入内容</a:t>
              </a:r>
              <a:endParaRPr lang="zh-CN" altLang="en-US" sz="1400" dirty="0">
                <a:solidFill>
                  <a:prstClr val="black"/>
                </a:solidFill>
              </a:endParaRPr>
            </a:p>
          </p:txBody>
        </p:sp>
      </p:grpSp>
      <p:grpSp>
        <p:nvGrpSpPr>
          <p:cNvPr id="73" name="组合 72"/>
          <p:cNvGrpSpPr/>
          <p:nvPr/>
        </p:nvGrpSpPr>
        <p:grpSpPr>
          <a:xfrm>
            <a:off x="8269907" y="4607399"/>
            <a:ext cx="2620736" cy="1386744"/>
            <a:chOff x="1301469" y="4512149"/>
            <a:chExt cx="2620736" cy="1386744"/>
          </a:xfrm>
        </p:grpSpPr>
        <p:sp>
          <p:nvSpPr>
            <p:cNvPr id="74" name="文本框 73"/>
            <p:cNvSpPr txBox="1"/>
            <p:nvPr/>
          </p:nvSpPr>
          <p:spPr>
            <a:xfrm>
              <a:off x="1301953" y="4512149"/>
              <a:ext cx="2619768" cy="461665"/>
            </a:xfrm>
            <a:prstGeom prst="rect">
              <a:avLst/>
            </a:prstGeom>
            <a:noFill/>
          </p:spPr>
          <p:txBody>
            <a:bodyPr wrap="square" rtlCol="0">
              <a:spAutoFit/>
            </a:bodyPr>
            <a:lstStyle/>
            <a:p>
              <a:pPr algn="ctr"/>
              <a:r>
                <a:rPr lang="en-US" altLang="zh-CN" sz="2400" dirty="0">
                  <a:solidFill>
                    <a:prstClr val="black"/>
                  </a:solidFill>
                </a:rPr>
                <a:t>—  </a:t>
              </a:r>
              <a:r>
                <a:rPr lang="zh-CN" altLang="en-US" sz="2400" dirty="0">
                  <a:solidFill>
                    <a:prstClr val="black"/>
                  </a:solidFill>
                </a:rPr>
                <a:t>输入内容  </a:t>
              </a:r>
              <a:r>
                <a:rPr lang="en-US" altLang="zh-CN" sz="2400" dirty="0">
                  <a:solidFill>
                    <a:prstClr val="black"/>
                  </a:solidFill>
                </a:rPr>
                <a:t>—</a:t>
              </a:r>
              <a:endParaRPr lang="zh-CN" altLang="en-US" sz="2000" dirty="0">
                <a:solidFill>
                  <a:prstClr val="black"/>
                </a:solidFill>
              </a:endParaRPr>
            </a:p>
          </p:txBody>
        </p:sp>
        <p:sp>
          <p:nvSpPr>
            <p:cNvPr id="75" name="文本框 74"/>
            <p:cNvSpPr txBox="1"/>
            <p:nvPr/>
          </p:nvSpPr>
          <p:spPr>
            <a:xfrm>
              <a:off x="1301469" y="4944786"/>
              <a:ext cx="2620736" cy="954107"/>
            </a:xfrm>
            <a:prstGeom prst="rect">
              <a:avLst/>
            </a:prstGeom>
            <a:noFill/>
          </p:spPr>
          <p:txBody>
            <a:bodyPr wrap="square" rtlCol="0">
              <a:spAutoFit/>
            </a:bodyPr>
            <a:lstStyle/>
            <a:p>
              <a:pPr algn="ctr"/>
              <a:r>
                <a:rPr lang="zh-CN" altLang="en-US" sz="1400" dirty="0">
                  <a:solidFill>
                    <a:prstClr val="black"/>
                  </a:solidFill>
                </a:rPr>
                <a:t>输入内容输入内容输入内容输入内容输入内容输入内容输入内容输入内容输入内容输入内容输入内容输入内容</a:t>
              </a:r>
              <a:endParaRPr lang="zh-CN" altLang="en-US" sz="1400" dirty="0">
                <a:solidFill>
                  <a:prstClr val="black"/>
                </a:solidFill>
              </a:endParaRPr>
            </a:p>
          </p:txBody>
        </p:sp>
      </p:grpSp>
      <p:sp>
        <p:nvSpPr>
          <p:cNvPr id="77" name="文本框 76"/>
          <p:cNvSpPr txBox="1"/>
          <p:nvPr/>
        </p:nvSpPr>
        <p:spPr>
          <a:xfrm>
            <a:off x="4786116" y="739457"/>
            <a:ext cx="2619768" cy="461665"/>
          </a:xfrm>
          <a:prstGeom prst="rect">
            <a:avLst/>
          </a:prstGeom>
          <a:noFill/>
        </p:spPr>
        <p:txBody>
          <a:bodyPr wrap="square" rtlCol="0">
            <a:spAutoFit/>
          </a:bodyPr>
          <a:lstStyle/>
          <a:p>
            <a:pPr algn="ctr"/>
            <a:r>
              <a:rPr lang="en-US" altLang="zh-CN" sz="2400" dirty="0">
                <a:solidFill>
                  <a:prstClr val="black"/>
                </a:solidFill>
                <a:latin typeface="微软雅黑" panose="020B0503020204020204" pitchFamily="34" charset="-122"/>
                <a:ea typeface="微软雅黑" panose="020B0503020204020204" pitchFamily="34" charset="-122"/>
              </a:rPr>
              <a:t>—  </a:t>
            </a:r>
            <a:r>
              <a:rPr lang="zh-CN" altLang="en-US" sz="2400" dirty="0">
                <a:solidFill>
                  <a:prstClr val="black"/>
                </a:solidFill>
                <a:latin typeface="微软雅黑" panose="020B0503020204020204" pitchFamily="34" charset="-122"/>
                <a:ea typeface="微软雅黑" panose="020B0503020204020204" pitchFamily="34" charset="-122"/>
              </a:rPr>
              <a:t>成员介绍  </a:t>
            </a:r>
            <a:r>
              <a:rPr lang="en-US" altLang="zh-CN" sz="2400" dirty="0">
                <a:solidFill>
                  <a:prstClr val="black"/>
                </a:solidFill>
                <a:latin typeface="微软雅黑" panose="020B0503020204020204" pitchFamily="34" charset="-122"/>
                <a:ea typeface="微软雅黑" panose="020B0503020204020204" pitchFamily="34" charset="-122"/>
              </a:rPr>
              <a:t>—</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2907166" y="1239386"/>
            <a:ext cx="6377668" cy="523220"/>
          </a:xfrm>
          <a:prstGeom prst="rect">
            <a:avLst/>
          </a:prstGeom>
          <a:noFill/>
        </p:spPr>
        <p:txBody>
          <a:bodyPr wrap="square" rtlCol="0">
            <a:spAutoFit/>
          </a:bodyPr>
          <a:lstStyle/>
          <a:p>
            <a:pPr algn="ctr"/>
            <a:r>
              <a:rPr lang="zh-CN" altLang="en-US" sz="1400" dirty="0">
                <a:solidFill>
                  <a:prstClr val="black"/>
                </a:solidFill>
              </a:rPr>
              <a:t>输入内容输入内容输入内容输入内容输入内容输入内容输入内容输入内容输入内容输入内容输入内容输入内容</a:t>
            </a:r>
            <a:endParaRPr lang="zh-CN" altLang="en-US" sz="1400"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p:nvPr/>
        </p:nvPicPr>
        <p:blipFill rotWithShape="1">
          <a:blip r:embed="rId1" cstate="email"/>
          <a:srcRect/>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a:grpSpLocks noChangeAspect="1"/>
          </p:cNvGrpSpPr>
          <p:nvPr/>
        </p:nvGrpSpPr>
        <p:grpSpPr>
          <a:xfrm>
            <a:off x="6722559" y="1809000"/>
            <a:ext cx="3240000" cy="3240000"/>
            <a:chOff x="6096000" y="1713600"/>
            <a:chExt cx="3430800" cy="3430800"/>
          </a:xfrm>
        </p:grpSpPr>
        <p:sp>
          <p:nvSpPr>
            <p:cNvPr id="16" name="任意多边形 15"/>
            <p:cNvSpPr>
              <a:spLocks noChangeAspect="1"/>
            </p:cNvSpPr>
            <p:nvPr/>
          </p:nvSpPr>
          <p:spPr>
            <a:xfrm>
              <a:off x="6096000" y="1713600"/>
              <a:ext cx="3430800" cy="3430800"/>
            </a:xfrm>
            <a:custGeom>
              <a:avLst/>
              <a:gdLst>
                <a:gd name="connsiteX0" fmla="*/ 139027 w 3430800"/>
                <a:gd name="connsiteY0" fmla="*/ 41400 h 3430800"/>
                <a:gd name="connsiteX1" fmla="*/ 136298 w 3430800"/>
                <a:gd name="connsiteY1" fmla="*/ 54914 h 3430800"/>
                <a:gd name="connsiteX2" fmla="*/ 47259 w 3430800"/>
                <a:gd name="connsiteY2" fmla="*/ 143953 h 3430800"/>
                <a:gd name="connsiteX3" fmla="*/ 41400 w 3430800"/>
                <a:gd name="connsiteY3" fmla="*/ 145136 h 3430800"/>
                <a:gd name="connsiteX4" fmla="*/ 41400 w 3430800"/>
                <a:gd name="connsiteY4" fmla="*/ 3285666 h 3430800"/>
                <a:gd name="connsiteX5" fmla="*/ 47259 w 3430800"/>
                <a:gd name="connsiteY5" fmla="*/ 3286848 h 3430800"/>
                <a:gd name="connsiteX6" fmla="*/ 136298 w 3430800"/>
                <a:gd name="connsiteY6" fmla="*/ 3375886 h 3430800"/>
                <a:gd name="connsiteX7" fmla="*/ 139027 w 3430800"/>
                <a:gd name="connsiteY7" fmla="*/ 3389400 h 3430800"/>
                <a:gd name="connsiteX8" fmla="*/ 3291775 w 3430800"/>
                <a:gd name="connsiteY8" fmla="*/ 3389400 h 3430800"/>
                <a:gd name="connsiteX9" fmla="*/ 3294503 w 3430800"/>
                <a:gd name="connsiteY9" fmla="*/ 3375886 h 3430800"/>
                <a:gd name="connsiteX10" fmla="*/ 3383541 w 3430800"/>
                <a:gd name="connsiteY10" fmla="*/ 3286848 h 3430800"/>
                <a:gd name="connsiteX11" fmla="*/ 3389400 w 3430800"/>
                <a:gd name="connsiteY11" fmla="*/ 3285666 h 3430800"/>
                <a:gd name="connsiteX12" fmla="*/ 3389400 w 3430800"/>
                <a:gd name="connsiteY12" fmla="*/ 145136 h 3430800"/>
                <a:gd name="connsiteX13" fmla="*/ 3383541 w 3430800"/>
                <a:gd name="connsiteY13" fmla="*/ 143953 h 3430800"/>
                <a:gd name="connsiteX14" fmla="*/ 3294503 w 3430800"/>
                <a:gd name="connsiteY14" fmla="*/ 54914 h 3430800"/>
                <a:gd name="connsiteX15" fmla="*/ 3291775 w 3430800"/>
                <a:gd name="connsiteY15" fmla="*/ 41400 h 3430800"/>
                <a:gd name="connsiteX16" fmla="*/ 100041 w 3430800"/>
                <a:gd name="connsiteY16" fmla="*/ 0 h 3430800"/>
                <a:gd name="connsiteX17" fmla="*/ 3330760 w 3430800"/>
                <a:gd name="connsiteY17" fmla="*/ 0 h 3430800"/>
                <a:gd name="connsiteX18" fmla="*/ 3333556 w 3430800"/>
                <a:gd name="connsiteY18" fmla="*/ 13848 h 3430800"/>
                <a:gd name="connsiteX19" fmla="*/ 3424796 w 3430800"/>
                <a:gd name="connsiteY19" fmla="*/ 105089 h 3430800"/>
                <a:gd name="connsiteX20" fmla="*/ 3430800 w 3430800"/>
                <a:gd name="connsiteY20" fmla="*/ 106301 h 3430800"/>
                <a:gd name="connsiteX21" fmla="*/ 3430800 w 3430800"/>
                <a:gd name="connsiteY21" fmla="*/ 3324500 h 3430800"/>
                <a:gd name="connsiteX22" fmla="*/ 3424796 w 3430800"/>
                <a:gd name="connsiteY22" fmla="*/ 3325712 h 3430800"/>
                <a:gd name="connsiteX23" fmla="*/ 3333556 w 3430800"/>
                <a:gd name="connsiteY23" fmla="*/ 3416952 h 3430800"/>
                <a:gd name="connsiteX24" fmla="*/ 3330760 w 3430800"/>
                <a:gd name="connsiteY24" fmla="*/ 3430800 h 3430800"/>
                <a:gd name="connsiteX25" fmla="*/ 100041 w 3430800"/>
                <a:gd name="connsiteY25" fmla="*/ 3430800 h 3430800"/>
                <a:gd name="connsiteX26" fmla="*/ 97245 w 3430800"/>
                <a:gd name="connsiteY26" fmla="*/ 3416952 h 3430800"/>
                <a:gd name="connsiteX27" fmla="*/ 6004 w 3430800"/>
                <a:gd name="connsiteY27" fmla="*/ 3325712 h 3430800"/>
                <a:gd name="connsiteX28" fmla="*/ 0 w 3430800"/>
                <a:gd name="connsiteY28" fmla="*/ 3324500 h 3430800"/>
                <a:gd name="connsiteX29" fmla="*/ 0 w 3430800"/>
                <a:gd name="connsiteY29" fmla="*/ 106301 h 3430800"/>
                <a:gd name="connsiteX30" fmla="*/ 6004 w 3430800"/>
                <a:gd name="connsiteY30" fmla="*/ 105089 h 3430800"/>
                <a:gd name="connsiteX31" fmla="*/ 97245 w 3430800"/>
                <a:gd name="connsiteY31"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0800" h="3430800">
                  <a:moveTo>
                    <a:pt x="139027" y="41400"/>
                  </a:moveTo>
                  <a:lnTo>
                    <a:pt x="136298" y="54914"/>
                  </a:lnTo>
                  <a:cubicBezTo>
                    <a:pt x="119365" y="94948"/>
                    <a:pt x="87293" y="127020"/>
                    <a:pt x="47259" y="143953"/>
                  </a:cubicBezTo>
                  <a:lnTo>
                    <a:pt x="41400" y="145136"/>
                  </a:lnTo>
                  <a:lnTo>
                    <a:pt x="41400" y="3285666"/>
                  </a:lnTo>
                  <a:lnTo>
                    <a:pt x="47259" y="3286848"/>
                  </a:lnTo>
                  <a:cubicBezTo>
                    <a:pt x="87293" y="3303781"/>
                    <a:pt x="119365" y="3335852"/>
                    <a:pt x="136298" y="3375886"/>
                  </a:cubicBezTo>
                  <a:lnTo>
                    <a:pt x="139027" y="3389400"/>
                  </a:lnTo>
                  <a:lnTo>
                    <a:pt x="3291775" y="3389400"/>
                  </a:lnTo>
                  <a:lnTo>
                    <a:pt x="3294503" y="3375886"/>
                  </a:lnTo>
                  <a:cubicBezTo>
                    <a:pt x="3311435" y="3335852"/>
                    <a:pt x="3343507" y="3303781"/>
                    <a:pt x="3383541" y="3286848"/>
                  </a:cubicBezTo>
                  <a:lnTo>
                    <a:pt x="3389400" y="3285666"/>
                  </a:lnTo>
                  <a:lnTo>
                    <a:pt x="3389400" y="145136"/>
                  </a:lnTo>
                  <a:lnTo>
                    <a:pt x="3383541" y="143953"/>
                  </a:lnTo>
                  <a:cubicBezTo>
                    <a:pt x="3343507" y="127020"/>
                    <a:pt x="3311435" y="94948"/>
                    <a:pt x="3294503" y="54914"/>
                  </a:cubicBezTo>
                  <a:lnTo>
                    <a:pt x="3291775" y="41400"/>
                  </a:lnTo>
                  <a:close/>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29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7" name="任意多边形 16"/>
            <p:cNvSpPr>
              <a:spLocks noChangeAspect="1"/>
            </p:cNvSpPr>
            <p:nvPr/>
          </p:nvSpPr>
          <p:spPr>
            <a:xfrm>
              <a:off x="61374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13" name="组合 12"/>
          <p:cNvGrpSpPr>
            <a:grpSpLocks noChangeAspect="1"/>
          </p:cNvGrpSpPr>
          <p:nvPr/>
        </p:nvGrpSpPr>
        <p:grpSpPr>
          <a:xfrm>
            <a:off x="2229441" y="1809000"/>
            <a:ext cx="3240000" cy="3240000"/>
            <a:chOff x="4380600" y="1713600"/>
            <a:chExt cx="3430800" cy="3430800"/>
          </a:xfrm>
        </p:grpSpPr>
        <p:sp>
          <p:nvSpPr>
            <p:cNvPr id="14" name="任意多边形 13"/>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5" name="任意多边形 14"/>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3" name="椭圆 2"/>
          <p:cNvSpPr/>
          <p:nvPr/>
        </p:nvSpPr>
        <p:spPr>
          <a:xfrm>
            <a:off x="3429000" y="2164977"/>
            <a:ext cx="833717" cy="833717"/>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7925701" y="2164977"/>
            <a:ext cx="833717" cy="833717"/>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文本框 3"/>
          <p:cNvSpPr txBox="1"/>
          <p:nvPr/>
        </p:nvSpPr>
        <p:spPr>
          <a:xfrm>
            <a:off x="3041624" y="3128218"/>
            <a:ext cx="1613647" cy="400110"/>
          </a:xfrm>
          <a:prstGeom prst="rect">
            <a:avLst/>
          </a:prstGeom>
          <a:noFill/>
        </p:spPr>
        <p:txBody>
          <a:bodyPr wrap="square" rtlCol="0">
            <a:spAutoFit/>
          </a:bodyPr>
          <a:lstStyle/>
          <a:p>
            <a:pPr algn="ctr"/>
            <a:r>
              <a:rPr lang="zh-CN" altLang="en-US" sz="2000" dirty="0">
                <a:solidFill>
                  <a:prstClr val="white"/>
                </a:solidFill>
              </a:rPr>
              <a:t>输入文字</a:t>
            </a:r>
            <a:endParaRPr lang="zh-CN" altLang="en-US" sz="2000" dirty="0">
              <a:solidFill>
                <a:prstClr val="white"/>
              </a:solidFill>
            </a:endParaRPr>
          </a:p>
        </p:txBody>
      </p:sp>
      <p:sp>
        <p:nvSpPr>
          <p:cNvPr id="26" name="文本框 25"/>
          <p:cNvSpPr txBox="1"/>
          <p:nvPr/>
        </p:nvSpPr>
        <p:spPr>
          <a:xfrm>
            <a:off x="2631949" y="3548944"/>
            <a:ext cx="2427817" cy="738664"/>
          </a:xfrm>
          <a:prstGeom prst="rect">
            <a:avLst/>
          </a:prstGeom>
          <a:noFill/>
        </p:spPr>
        <p:txBody>
          <a:bodyPr wrap="square" rtlCol="0">
            <a:spAutoFit/>
          </a:bodyPr>
          <a:lstStyle/>
          <a:p>
            <a:pPr algn="ctr"/>
            <a:r>
              <a:rPr lang="zh-CN" altLang="en-US" sz="1400" dirty="0">
                <a:solidFill>
                  <a:prstClr val="white"/>
                </a:solidFill>
              </a:rPr>
              <a:t>输入文字输入文字输入文字输入文字输入文字输入文字输入文字输入文字</a:t>
            </a:r>
            <a:endParaRPr lang="zh-CN" altLang="en-US" sz="1400" dirty="0">
              <a:solidFill>
                <a:prstClr val="white"/>
              </a:solidFill>
            </a:endParaRPr>
          </a:p>
        </p:txBody>
      </p:sp>
      <p:sp>
        <p:nvSpPr>
          <p:cNvPr id="18" name="圆角矩形 17"/>
          <p:cNvSpPr/>
          <p:nvPr/>
        </p:nvSpPr>
        <p:spPr>
          <a:xfrm>
            <a:off x="3112992" y="4424335"/>
            <a:ext cx="1465729" cy="376517"/>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rPr>
              <a:t>输入文字</a:t>
            </a:r>
            <a:endParaRPr lang="zh-CN" altLang="en-US" sz="1600" dirty="0">
              <a:solidFill>
                <a:prstClr val="white"/>
              </a:solidFill>
            </a:endParaRPr>
          </a:p>
        </p:txBody>
      </p:sp>
      <p:sp>
        <p:nvSpPr>
          <p:cNvPr id="33" name="文本框 32"/>
          <p:cNvSpPr txBox="1"/>
          <p:nvPr/>
        </p:nvSpPr>
        <p:spPr>
          <a:xfrm>
            <a:off x="7535736" y="3128218"/>
            <a:ext cx="1613647" cy="400110"/>
          </a:xfrm>
          <a:prstGeom prst="rect">
            <a:avLst/>
          </a:prstGeom>
          <a:noFill/>
        </p:spPr>
        <p:txBody>
          <a:bodyPr wrap="square" rtlCol="0">
            <a:spAutoFit/>
          </a:bodyPr>
          <a:lstStyle/>
          <a:p>
            <a:pPr algn="ctr"/>
            <a:r>
              <a:rPr lang="zh-CN" altLang="en-US" sz="2000" dirty="0">
                <a:solidFill>
                  <a:prstClr val="white"/>
                </a:solidFill>
              </a:rPr>
              <a:t>输入文字</a:t>
            </a:r>
            <a:endParaRPr lang="zh-CN" altLang="en-US" sz="2000" dirty="0">
              <a:solidFill>
                <a:prstClr val="white"/>
              </a:solidFill>
            </a:endParaRPr>
          </a:p>
        </p:txBody>
      </p:sp>
      <p:sp>
        <p:nvSpPr>
          <p:cNvPr id="34" name="文本框 33"/>
          <p:cNvSpPr txBox="1"/>
          <p:nvPr/>
        </p:nvSpPr>
        <p:spPr>
          <a:xfrm>
            <a:off x="7128651" y="3548944"/>
            <a:ext cx="2427817" cy="738664"/>
          </a:xfrm>
          <a:prstGeom prst="rect">
            <a:avLst/>
          </a:prstGeom>
          <a:noFill/>
        </p:spPr>
        <p:txBody>
          <a:bodyPr wrap="square" rtlCol="0">
            <a:spAutoFit/>
          </a:bodyPr>
          <a:lstStyle/>
          <a:p>
            <a:pPr algn="ctr"/>
            <a:r>
              <a:rPr lang="zh-CN" altLang="en-US" sz="1400" dirty="0">
                <a:solidFill>
                  <a:prstClr val="white"/>
                </a:solidFill>
              </a:rPr>
              <a:t>输入文字输入文字输入文字输入文字输入文字输入文字输入文字输入文字</a:t>
            </a:r>
            <a:endParaRPr lang="zh-CN" altLang="en-US" sz="1400" dirty="0">
              <a:solidFill>
                <a:prstClr val="white"/>
              </a:solidFill>
            </a:endParaRPr>
          </a:p>
        </p:txBody>
      </p:sp>
      <p:sp>
        <p:nvSpPr>
          <p:cNvPr id="35" name="圆角矩形 34"/>
          <p:cNvSpPr/>
          <p:nvPr/>
        </p:nvSpPr>
        <p:spPr>
          <a:xfrm>
            <a:off x="7609695" y="4424335"/>
            <a:ext cx="1465729" cy="376517"/>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rPr>
              <a:t>输入文字</a:t>
            </a:r>
            <a:endParaRPr lang="zh-CN" altLang="en-US" sz="1600" dirty="0">
              <a:solidFill>
                <a:prstClr val="white"/>
              </a:solidFill>
            </a:endParaRPr>
          </a:p>
        </p:txBody>
      </p:sp>
      <p:grpSp>
        <p:nvGrpSpPr>
          <p:cNvPr id="37" name="组合 36"/>
          <p:cNvGrpSpPr/>
          <p:nvPr/>
        </p:nvGrpSpPr>
        <p:grpSpPr>
          <a:xfrm>
            <a:off x="3618459" y="2350107"/>
            <a:ext cx="454793" cy="463456"/>
            <a:chOff x="10409238" y="935038"/>
            <a:chExt cx="833438" cy="849313"/>
          </a:xfrm>
          <a:solidFill>
            <a:schemeClr val="bg1"/>
          </a:solidFill>
        </p:grpSpPr>
        <p:sp>
          <p:nvSpPr>
            <p:cNvPr id="38" name="Freeform 59"/>
            <p:cNvSpPr/>
            <p:nvPr/>
          </p:nvSpPr>
          <p:spPr bwMode="auto">
            <a:xfrm>
              <a:off x="10780713" y="935038"/>
              <a:ext cx="461963" cy="338138"/>
            </a:xfrm>
            <a:custGeom>
              <a:avLst/>
              <a:gdLst>
                <a:gd name="T0" fmla="*/ 4 w 123"/>
                <a:gd name="T1" fmla="*/ 74 h 90"/>
                <a:gd name="T2" fmla="*/ 7 w 123"/>
                <a:gd name="T3" fmla="*/ 73 h 90"/>
                <a:gd name="T4" fmla="*/ 69 w 123"/>
                <a:gd name="T5" fmla="*/ 11 h 90"/>
                <a:gd name="T6" fmla="*/ 77 w 123"/>
                <a:gd name="T7" fmla="*/ 19 h 90"/>
                <a:gd name="T8" fmla="*/ 38 w 123"/>
                <a:gd name="T9" fmla="*/ 58 h 90"/>
                <a:gd name="T10" fmla="*/ 69 w 123"/>
                <a:gd name="T11" fmla="*/ 90 h 90"/>
                <a:gd name="T12" fmla="*/ 123 w 123"/>
                <a:gd name="T13" fmla="*/ 37 h 90"/>
                <a:gd name="T14" fmla="*/ 91 w 123"/>
                <a:gd name="T15" fmla="*/ 5 h 90"/>
                <a:gd name="T16" fmla="*/ 83 w 123"/>
                <a:gd name="T17" fmla="*/ 13 h 90"/>
                <a:gd name="T18" fmla="*/ 72 w 123"/>
                <a:gd name="T19" fmla="*/ 2 h 90"/>
                <a:gd name="T20" fmla="*/ 66 w 123"/>
                <a:gd name="T21" fmla="*/ 2 h 90"/>
                <a:gd name="T22" fmla="*/ 2 w 123"/>
                <a:gd name="T23" fmla="*/ 67 h 90"/>
                <a:gd name="T24" fmla="*/ 2 w 123"/>
                <a:gd name="T25" fmla="*/ 73 h 90"/>
                <a:gd name="T26" fmla="*/ 4 w 123"/>
                <a:gd name="T27"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90">
                  <a:moveTo>
                    <a:pt x="4" y="74"/>
                  </a:moveTo>
                  <a:cubicBezTo>
                    <a:pt x="5" y="74"/>
                    <a:pt x="6" y="73"/>
                    <a:pt x="7" y="73"/>
                  </a:cubicBezTo>
                  <a:cubicBezTo>
                    <a:pt x="69" y="11"/>
                    <a:pt x="69" y="11"/>
                    <a:pt x="69" y="11"/>
                  </a:cubicBezTo>
                  <a:cubicBezTo>
                    <a:pt x="77" y="19"/>
                    <a:pt x="77" y="19"/>
                    <a:pt x="77" y="19"/>
                  </a:cubicBezTo>
                  <a:cubicBezTo>
                    <a:pt x="38" y="58"/>
                    <a:pt x="38" y="58"/>
                    <a:pt x="38" y="58"/>
                  </a:cubicBezTo>
                  <a:cubicBezTo>
                    <a:pt x="69" y="90"/>
                    <a:pt x="69" y="90"/>
                    <a:pt x="69" y="90"/>
                  </a:cubicBezTo>
                  <a:cubicBezTo>
                    <a:pt x="123" y="37"/>
                    <a:pt x="123" y="37"/>
                    <a:pt x="123" y="37"/>
                  </a:cubicBezTo>
                  <a:cubicBezTo>
                    <a:pt x="91" y="5"/>
                    <a:pt x="91" y="5"/>
                    <a:pt x="91" y="5"/>
                  </a:cubicBezTo>
                  <a:cubicBezTo>
                    <a:pt x="83" y="13"/>
                    <a:pt x="83" y="13"/>
                    <a:pt x="83" y="13"/>
                  </a:cubicBezTo>
                  <a:cubicBezTo>
                    <a:pt x="72" y="2"/>
                    <a:pt x="72" y="2"/>
                    <a:pt x="72" y="2"/>
                  </a:cubicBezTo>
                  <a:cubicBezTo>
                    <a:pt x="71" y="0"/>
                    <a:pt x="68" y="0"/>
                    <a:pt x="66" y="2"/>
                  </a:cubicBezTo>
                  <a:cubicBezTo>
                    <a:pt x="2" y="67"/>
                    <a:pt x="2" y="67"/>
                    <a:pt x="2" y="67"/>
                  </a:cubicBezTo>
                  <a:cubicBezTo>
                    <a:pt x="0" y="68"/>
                    <a:pt x="0" y="71"/>
                    <a:pt x="2" y="73"/>
                  </a:cubicBezTo>
                  <a:cubicBezTo>
                    <a:pt x="2" y="73"/>
                    <a:pt x="3" y="74"/>
                    <a:pt x="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60"/>
            <p:cNvSpPr/>
            <p:nvPr/>
          </p:nvSpPr>
          <p:spPr bwMode="auto">
            <a:xfrm>
              <a:off x="10409238" y="1176338"/>
              <a:ext cx="611188" cy="608013"/>
            </a:xfrm>
            <a:custGeom>
              <a:avLst/>
              <a:gdLst>
                <a:gd name="T0" fmla="*/ 163 w 163"/>
                <a:gd name="T1" fmla="*/ 32 h 162"/>
                <a:gd name="T2" fmla="*/ 131 w 163"/>
                <a:gd name="T3" fmla="*/ 0 h 162"/>
                <a:gd name="T4" fmla="*/ 39 w 163"/>
                <a:gd name="T5" fmla="*/ 92 h 162"/>
                <a:gd name="T6" fmla="*/ 48 w 163"/>
                <a:gd name="T7" fmla="*/ 101 h 162"/>
                <a:gd name="T8" fmla="*/ 36 w 163"/>
                <a:gd name="T9" fmla="*/ 98 h 162"/>
                <a:gd name="T10" fmla="*/ 16 w 163"/>
                <a:gd name="T11" fmla="*/ 107 h 162"/>
                <a:gd name="T12" fmla="*/ 14 w 163"/>
                <a:gd name="T13" fmla="*/ 108 h 162"/>
                <a:gd name="T14" fmla="*/ 14 w 163"/>
                <a:gd name="T15" fmla="*/ 109 h 162"/>
                <a:gd name="T16" fmla="*/ 13 w 163"/>
                <a:gd name="T17" fmla="*/ 110 h 162"/>
                <a:gd name="T18" fmla="*/ 12 w 163"/>
                <a:gd name="T19" fmla="*/ 111 h 162"/>
                <a:gd name="T20" fmla="*/ 0 w 163"/>
                <a:gd name="T21" fmla="*/ 156 h 162"/>
                <a:gd name="T22" fmla="*/ 27 w 163"/>
                <a:gd name="T23" fmla="*/ 130 h 162"/>
                <a:gd name="T24" fmla="*/ 32 w 163"/>
                <a:gd name="T25" fmla="*/ 135 h 162"/>
                <a:gd name="T26" fmla="*/ 5 w 163"/>
                <a:gd name="T27" fmla="*/ 162 h 162"/>
                <a:gd name="T28" fmla="*/ 56 w 163"/>
                <a:gd name="T29" fmla="*/ 146 h 162"/>
                <a:gd name="T30" fmla="*/ 61 w 163"/>
                <a:gd name="T31" fmla="*/ 114 h 162"/>
                <a:gd name="T32" fmla="*/ 71 w 163"/>
                <a:gd name="T33" fmla="*/ 124 h 162"/>
                <a:gd name="T34" fmla="*/ 163 w 163"/>
                <a:gd name="T35" fmla="*/ 3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62">
                  <a:moveTo>
                    <a:pt x="163" y="32"/>
                  </a:moveTo>
                  <a:cubicBezTo>
                    <a:pt x="131" y="0"/>
                    <a:pt x="131" y="0"/>
                    <a:pt x="131" y="0"/>
                  </a:cubicBezTo>
                  <a:cubicBezTo>
                    <a:pt x="39" y="92"/>
                    <a:pt x="39" y="92"/>
                    <a:pt x="39" y="92"/>
                  </a:cubicBezTo>
                  <a:cubicBezTo>
                    <a:pt x="48" y="101"/>
                    <a:pt x="48" y="101"/>
                    <a:pt x="48" y="101"/>
                  </a:cubicBezTo>
                  <a:cubicBezTo>
                    <a:pt x="44" y="99"/>
                    <a:pt x="40" y="98"/>
                    <a:pt x="36" y="98"/>
                  </a:cubicBezTo>
                  <a:cubicBezTo>
                    <a:pt x="29" y="98"/>
                    <a:pt x="21" y="101"/>
                    <a:pt x="16" y="107"/>
                  </a:cubicBezTo>
                  <a:cubicBezTo>
                    <a:pt x="15" y="107"/>
                    <a:pt x="15" y="108"/>
                    <a:pt x="14" y="108"/>
                  </a:cubicBezTo>
                  <a:cubicBezTo>
                    <a:pt x="14" y="109"/>
                    <a:pt x="14" y="109"/>
                    <a:pt x="14" y="109"/>
                  </a:cubicBezTo>
                  <a:cubicBezTo>
                    <a:pt x="13" y="110"/>
                    <a:pt x="13" y="110"/>
                    <a:pt x="13" y="110"/>
                  </a:cubicBezTo>
                  <a:cubicBezTo>
                    <a:pt x="13" y="111"/>
                    <a:pt x="12" y="111"/>
                    <a:pt x="12" y="111"/>
                  </a:cubicBezTo>
                  <a:cubicBezTo>
                    <a:pt x="4" y="124"/>
                    <a:pt x="1" y="145"/>
                    <a:pt x="0" y="156"/>
                  </a:cubicBezTo>
                  <a:cubicBezTo>
                    <a:pt x="27" y="130"/>
                    <a:pt x="27" y="130"/>
                    <a:pt x="27" y="130"/>
                  </a:cubicBezTo>
                  <a:cubicBezTo>
                    <a:pt x="32" y="135"/>
                    <a:pt x="32" y="135"/>
                    <a:pt x="32" y="135"/>
                  </a:cubicBezTo>
                  <a:cubicBezTo>
                    <a:pt x="5" y="162"/>
                    <a:pt x="5" y="162"/>
                    <a:pt x="5" y="162"/>
                  </a:cubicBezTo>
                  <a:cubicBezTo>
                    <a:pt x="16" y="162"/>
                    <a:pt x="42" y="160"/>
                    <a:pt x="56" y="146"/>
                  </a:cubicBezTo>
                  <a:cubicBezTo>
                    <a:pt x="64" y="138"/>
                    <a:pt x="66" y="125"/>
                    <a:pt x="61" y="114"/>
                  </a:cubicBezTo>
                  <a:cubicBezTo>
                    <a:pt x="71" y="124"/>
                    <a:pt x="71" y="124"/>
                    <a:pt x="71" y="124"/>
                  </a:cubicBezTo>
                  <a:lnTo>
                    <a:pt x="163"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0" name="组合 39"/>
          <p:cNvGrpSpPr>
            <a:grpSpLocks noChangeAspect="1"/>
          </p:cNvGrpSpPr>
          <p:nvPr/>
        </p:nvGrpSpPr>
        <p:grpSpPr>
          <a:xfrm>
            <a:off x="8115759" y="2335552"/>
            <a:ext cx="453600" cy="492566"/>
            <a:chOff x="9175751" y="5087938"/>
            <a:chExt cx="720725" cy="782638"/>
          </a:xfrm>
          <a:solidFill>
            <a:schemeClr val="bg1"/>
          </a:solidFill>
        </p:grpSpPr>
        <p:sp>
          <p:nvSpPr>
            <p:cNvPr id="41" name="Freeform 67"/>
            <p:cNvSpPr>
              <a:spLocks noEditPoints="1"/>
            </p:cNvSpPr>
            <p:nvPr/>
          </p:nvSpPr>
          <p:spPr bwMode="auto">
            <a:xfrm>
              <a:off x="9175751" y="5087938"/>
              <a:ext cx="720725" cy="481013"/>
            </a:xfrm>
            <a:custGeom>
              <a:avLst/>
              <a:gdLst>
                <a:gd name="T0" fmla="*/ 0 w 192"/>
                <a:gd name="T1" fmla="*/ 128 h 128"/>
                <a:gd name="T2" fmla="*/ 93 w 192"/>
                <a:gd name="T3" fmla="*/ 128 h 128"/>
                <a:gd name="T4" fmla="*/ 93 w 192"/>
                <a:gd name="T5" fmla="*/ 70 h 128"/>
                <a:gd name="T6" fmla="*/ 93 w 192"/>
                <a:gd name="T7" fmla="*/ 64 h 128"/>
                <a:gd name="T8" fmla="*/ 93 w 192"/>
                <a:gd name="T9" fmla="*/ 56 h 128"/>
                <a:gd name="T10" fmla="*/ 101 w 192"/>
                <a:gd name="T11" fmla="*/ 56 h 128"/>
                <a:gd name="T12" fmla="*/ 101 w 192"/>
                <a:gd name="T13" fmla="*/ 64 h 128"/>
                <a:gd name="T14" fmla="*/ 101 w 192"/>
                <a:gd name="T15" fmla="*/ 77 h 128"/>
                <a:gd name="T16" fmla="*/ 101 w 192"/>
                <a:gd name="T17" fmla="*/ 128 h 128"/>
                <a:gd name="T18" fmla="*/ 192 w 192"/>
                <a:gd name="T19" fmla="*/ 128 h 128"/>
                <a:gd name="T20" fmla="*/ 192 w 192"/>
                <a:gd name="T21" fmla="*/ 56 h 128"/>
                <a:gd name="T22" fmla="*/ 146 w 192"/>
                <a:gd name="T23" fmla="*/ 56 h 128"/>
                <a:gd name="T24" fmla="*/ 156 w 192"/>
                <a:gd name="T25" fmla="*/ 32 h 128"/>
                <a:gd name="T26" fmla="*/ 124 w 192"/>
                <a:gd name="T27" fmla="*/ 0 h 128"/>
                <a:gd name="T28" fmla="*/ 96 w 192"/>
                <a:gd name="T29" fmla="*/ 17 h 128"/>
                <a:gd name="T30" fmla="*/ 68 w 192"/>
                <a:gd name="T31" fmla="*/ 0 h 128"/>
                <a:gd name="T32" fmla="*/ 36 w 192"/>
                <a:gd name="T33" fmla="*/ 32 h 128"/>
                <a:gd name="T34" fmla="*/ 47 w 192"/>
                <a:gd name="T35" fmla="*/ 56 h 128"/>
                <a:gd name="T36" fmla="*/ 0 w 192"/>
                <a:gd name="T37" fmla="*/ 56 h 128"/>
                <a:gd name="T38" fmla="*/ 0 w 192"/>
                <a:gd name="T39" fmla="*/ 128 h 128"/>
                <a:gd name="T40" fmla="*/ 125 w 192"/>
                <a:gd name="T41" fmla="*/ 98 h 128"/>
                <a:gd name="T42" fmla="*/ 101 w 192"/>
                <a:gd name="T43" fmla="*/ 56 h 128"/>
                <a:gd name="T44" fmla="*/ 110 w 192"/>
                <a:gd name="T45" fmla="*/ 56 h 128"/>
                <a:gd name="T46" fmla="*/ 132 w 192"/>
                <a:gd name="T47" fmla="*/ 94 h 128"/>
                <a:gd name="T48" fmla="*/ 125 w 192"/>
                <a:gd name="T49" fmla="*/ 98 h 128"/>
                <a:gd name="T50" fmla="*/ 124 w 192"/>
                <a:gd name="T51" fmla="*/ 8 h 128"/>
                <a:gd name="T52" fmla="*/ 148 w 192"/>
                <a:gd name="T53" fmla="*/ 32 h 128"/>
                <a:gd name="T54" fmla="*/ 124 w 192"/>
                <a:gd name="T55" fmla="*/ 56 h 128"/>
                <a:gd name="T56" fmla="*/ 100 w 192"/>
                <a:gd name="T57" fmla="*/ 32 h 128"/>
                <a:gd name="T58" fmla="*/ 124 w 192"/>
                <a:gd name="T59" fmla="*/ 8 h 128"/>
                <a:gd name="T60" fmla="*/ 68 w 192"/>
                <a:gd name="T61" fmla="*/ 98 h 128"/>
                <a:gd name="T62" fmla="*/ 61 w 192"/>
                <a:gd name="T63" fmla="*/ 94 h 128"/>
                <a:gd name="T64" fmla="*/ 83 w 192"/>
                <a:gd name="T65" fmla="*/ 56 h 128"/>
                <a:gd name="T66" fmla="*/ 92 w 192"/>
                <a:gd name="T67" fmla="*/ 56 h 128"/>
                <a:gd name="T68" fmla="*/ 68 w 192"/>
                <a:gd name="T69" fmla="*/ 98 h 128"/>
                <a:gd name="T70" fmla="*/ 44 w 192"/>
                <a:gd name="T71" fmla="*/ 32 h 128"/>
                <a:gd name="T72" fmla="*/ 68 w 192"/>
                <a:gd name="T73" fmla="*/ 8 h 128"/>
                <a:gd name="T74" fmla="*/ 92 w 192"/>
                <a:gd name="T75" fmla="*/ 32 h 128"/>
                <a:gd name="T76" fmla="*/ 68 w 192"/>
                <a:gd name="T77" fmla="*/ 56 h 128"/>
                <a:gd name="T78" fmla="*/ 44 w 192"/>
                <a:gd name="T79"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128">
                  <a:moveTo>
                    <a:pt x="0" y="128"/>
                  </a:moveTo>
                  <a:cubicBezTo>
                    <a:pt x="93" y="128"/>
                    <a:pt x="93" y="128"/>
                    <a:pt x="93" y="128"/>
                  </a:cubicBezTo>
                  <a:cubicBezTo>
                    <a:pt x="93" y="70"/>
                    <a:pt x="93" y="70"/>
                    <a:pt x="93" y="70"/>
                  </a:cubicBezTo>
                  <a:cubicBezTo>
                    <a:pt x="93" y="64"/>
                    <a:pt x="93" y="64"/>
                    <a:pt x="93" y="64"/>
                  </a:cubicBezTo>
                  <a:cubicBezTo>
                    <a:pt x="93" y="56"/>
                    <a:pt x="93" y="56"/>
                    <a:pt x="93" y="56"/>
                  </a:cubicBezTo>
                  <a:cubicBezTo>
                    <a:pt x="101" y="56"/>
                    <a:pt x="101" y="56"/>
                    <a:pt x="101" y="56"/>
                  </a:cubicBezTo>
                  <a:cubicBezTo>
                    <a:pt x="101" y="64"/>
                    <a:pt x="101" y="64"/>
                    <a:pt x="101" y="64"/>
                  </a:cubicBezTo>
                  <a:cubicBezTo>
                    <a:pt x="101" y="77"/>
                    <a:pt x="101" y="77"/>
                    <a:pt x="101" y="77"/>
                  </a:cubicBezTo>
                  <a:cubicBezTo>
                    <a:pt x="101" y="128"/>
                    <a:pt x="101" y="128"/>
                    <a:pt x="101" y="128"/>
                  </a:cubicBezTo>
                  <a:cubicBezTo>
                    <a:pt x="192" y="128"/>
                    <a:pt x="192" y="128"/>
                    <a:pt x="192" y="128"/>
                  </a:cubicBezTo>
                  <a:cubicBezTo>
                    <a:pt x="192" y="56"/>
                    <a:pt x="192" y="56"/>
                    <a:pt x="192" y="56"/>
                  </a:cubicBezTo>
                  <a:cubicBezTo>
                    <a:pt x="146" y="56"/>
                    <a:pt x="146" y="56"/>
                    <a:pt x="146" y="56"/>
                  </a:cubicBezTo>
                  <a:cubicBezTo>
                    <a:pt x="152" y="50"/>
                    <a:pt x="156" y="42"/>
                    <a:pt x="156" y="32"/>
                  </a:cubicBezTo>
                  <a:cubicBezTo>
                    <a:pt x="156" y="15"/>
                    <a:pt x="142" y="0"/>
                    <a:pt x="124" y="0"/>
                  </a:cubicBezTo>
                  <a:cubicBezTo>
                    <a:pt x="112" y="0"/>
                    <a:pt x="102" y="7"/>
                    <a:pt x="96" y="17"/>
                  </a:cubicBezTo>
                  <a:cubicBezTo>
                    <a:pt x="91" y="7"/>
                    <a:pt x="81" y="0"/>
                    <a:pt x="68" y="0"/>
                  </a:cubicBezTo>
                  <a:cubicBezTo>
                    <a:pt x="51" y="0"/>
                    <a:pt x="36" y="15"/>
                    <a:pt x="36" y="32"/>
                  </a:cubicBezTo>
                  <a:cubicBezTo>
                    <a:pt x="36" y="42"/>
                    <a:pt x="41" y="50"/>
                    <a:pt x="47" y="56"/>
                  </a:cubicBezTo>
                  <a:cubicBezTo>
                    <a:pt x="0" y="56"/>
                    <a:pt x="0" y="56"/>
                    <a:pt x="0" y="56"/>
                  </a:cubicBezTo>
                  <a:lnTo>
                    <a:pt x="0" y="128"/>
                  </a:lnTo>
                  <a:close/>
                  <a:moveTo>
                    <a:pt x="125" y="98"/>
                  </a:moveTo>
                  <a:cubicBezTo>
                    <a:pt x="101" y="56"/>
                    <a:pt x="101" y="56"/>
                    <a:pt x="101" y="56"/>
                  </a:cubicBezTo>
                  <a:cubicBezTo>
                    <a:pt x="110" y="56"/>
                    <a:pt x="110" y="56"/>
                    <a:pt x="110" y="56"/>
                  </a:cubicBezTo>
                  <a:cubicBezTo>
                    <a:pt x="132" y="94"/>
                    <a:pt x="132" y="94"/>
                    <a:pt x="132" y="94"/>
                  </a:cubicBezTo>
                  <a:lnTo>
                    <a:pt x="125" y="98"/>
                  </a:lnTo>
                  <a:close/>
                  <a:moveTo>
                    <a:pt x="124" y="8"/>
                  </a:moveTo>
                  <a:cubicBezTo>
                    <a:pt x="138" y="8"/>
                    <a:pt x="148" y="19"/>
                    <a:pt x="148" y="32"/>
                  </a:cubicBezTo>
                  <a:cubicBezTo>
                    <a:pt x="148" y="46"/>
                    <a:pt x="138" y="56"/>
                    <a:pt x="124" y="56"/>
                  </a:cubicBezTo>
                  <a:cubicBezTo>
                    <a:pt x="111" y="56"/>
                    <a:pt x="100" y="46"/>
                    <a:pt x="100" y="32"/>
                  </a:cubicBezTo>
                  <a:cubicBezTo>
                    <a:pt x="100" y="19"/>
                    <a:pt x="111" y="8"/>
                    <a:pt x="124" y="8"/>
                  </a:cubicBezTo>
                  <a:close/>
                  <a:moveTo>
                    <a:pt x="68" y="98"/>
                  </a:moveTo>
                  <a:cubicBezTo>
                    <a:pt x="61" y="94"/>
                    <a:pt x="61" y="94"/>
                    <a:pt x="61" y="94"/>
                  </a:cubicBezTo>
                  <a:cubicBezTo>
                    <a:pt x="83" y="56"/>
                    <a:pt x="83" y="56"/>
                    <a:pt x="83" y="56"/>
                  </a:cubicBezTo>
                  <a:cubicBezTo>
                    <a:pt x="92" y="56"/>
                    <a:pt x="92" y="56"/>
                    <a:pt x="92" y="56"/>
                  </a:cubicBezTo>
                  <a:lnTo>
                    <a:pt x="68" y="98"/>
                  </a:lnTo>
                  <a:close/>
                  <a:moveTo>
                    <a:pt x="44" y="32"/>
                  </a:moveTo>
                  <a:cubicBezTo>
                    <a:pt x="44" y="19"/>
                    <a:pt x="55" y="8"/>
                    <a:pt x="68" y="8"/>
                  </a:cubicBezTo>
                  <a:cubicBezTo>
                    <a:pt x="82" y="8"/>
                    <a:pt x="92" y="19"/>
                    <a:pt x="92" y="32"/>
                  </a:cubicBezTo>
                  <a:cubicBezTo>
                    <a:pt x="92" y="46"/>
                    <a:pt x="82" y="56"/>
                    <a:pt x="68" y="56"/>
                  </a:cubicBezTo>
                  <a:cubicBezTo>
                    <a:pt x="55" y="56"/>
                    <a:pt x="44" y="46"/>
                    <a:pt x="4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Rectangle 68"/>
            <p:cNvSpPr>
              <a:spLocks noChangeArrowheads="1"/>
            </p:cNvSpPr>
            <p:nvPr/>
          </p:nvSpPr>
          <p:spPr bwMode="auto">
            <a:xfrm>
              <a:off x="9555163" y="5599113"/>
              <a:ext cx="341313"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Rectangle 69"/>
            <p:cNvSpPr>
              <a:spLocks noChangeArrowheads="1"/>
            </p:cNvSpPr>
            <p:nvPr/>
          </p:nvSpPr>
          <p:spPr bwMode="auto">
            <a:xfrm>
              <a:off x="9175751" y="5599113"/>
              <a:ext cx="349250"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组合 23"/>
          <p:cNvGrpSpPr/>
          <p:nvPr/>
        </p:nvGrpSpPr>
        <p:grpSpPr>
          <a:xfrm>
            <a:off x="454638" y="234297"/>
            <a:ext cx="745352" cy="743620"/>
            <a:chOff x="454638" y="234297"/>
            <a:chExt cx="745352" cy="743620"/>
          </a:xfrm>
        </p:grpSpPr>
        <p:grpSp>
          <p:nvGrpSpPr>
            <p:cNvPr id="27" name="组合 26"/>
            <p:cNvGrpSpPr/>
            <p:nvPr/>
          </p:nvGrpSpPr>
          <p:grpSpPr>
            <a:xfrm>
              <a:off x="454638" y="234297"/>
              <a:ext cx="745352" cy="743620"/>
              <a:chOff x="2481944" y="6134170"/>
              <a:chExt cx="995514" cy="993199"/>
            </a:xfrm>
          </p:grpSpPr>
          <p:sp>
            <p:nvSpPr>
              <p:cNvPr id="29" name="任意多边形 28"/>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文本框 27"/>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02</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54638" y="234297"/>
            <a:ext cx="745352" cy="743620"/>
            <a:chOff x="454638" y="234297"/>
            <a:chExt cx="745352" cy="743620"/>
          </a:xfrm>
        </p:grpSpPr>
        <p:grpSp>
          <p:nvGrpSpPr>
            <p:cNvPr id="23" name="组合 22"/>
            <p:cNvGrpSpPr/>
            <p:nvPr/>
          </p:nvGrpSpPr>
          <p:grpSpPr>
            <a:xfrm>
              <a:off x="454638" y="234297"/>
              <a:ext cx="745352" cy="743620"/>
              <a:chOff x="2481944" y="6134170"/>
              <a:chExt cx="995514" cy="993199"/>
            </a:xfrm>
          </p:grpSpPr>
          <p:sp>
            <p:nvSpPr>
              <p:cNvPr id="25" name="任意多边形 24"/>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任意多边形 25"/>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文本框 23"/>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black"/>
                  </a:solidFill>
                  <a:latin typeface="微软雅黑" panose="020B0503020204020204" pitchFamily="34" charset="-122"/>
                  <a:ea typeface="微软雅黑" panose="020B0503020204020204" pitchFamily="34" charset="-122"/>
                </a:rPr>
                <a:t>03</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86215" y="2216662"/>
            <a:ext cx="9619571" cy="3351770"/>
            <a:chOff x="1466770" y="2076964"/>
            <a:chExt cx="9619571" cy="3351770"/>
          </a:xfrm>
          <a:effectLst>
            <a:reflection blurRad="6350" stA="52000" endA="300" endPos="2000" dir="5400000" sy="-100000" algn="bl" rotWithShape="0"/>
          </a:effectLst>
        </p:grpSpPr>
        <p:pic>
          <p:nvPicPr>
            <p:cNvPr id="17" name="图片 16"/>
            <p:cNvPicPr>
              <a:picLocks noChangeAspect="1"/>
            </p:cNvPicPr>
            <p:nvPr/>
          </p:nvPicPr>
          <p:blipFill>
            <a:blip r:embed="rId1" cstate="email"/>
            <a:stretch>
              <a:fillRect/>
            </a:stretch>
          </p:blipFill>
          <p:spPr>
            <a:xfrm>
              <a:off x="1466770" y="2076964"/>
              <a:ext cx="1828961" cy="3351770"/>
            </a:xfrm>
            <a:prstGeom prst="rect">
              <a:avLst/>
            </a:prstGeom>
            <a:ln w="12700">
              <a:solidFill>
                <a:schemeClr val="tx1">
                  <a:lumMod val="75000"/>
                  <a:lumOff val="25000"/>
                </a:schemeClr>
              </a:solidFill>
            </a:ln>
            <a:effectLst>
              <a:reflection blurRad="6350" stA="52000" endA="300" endPos="11000" dir="5400000" sy="-100000" algn="bl" rotWithShape="0"/>
            </a:effectLst>
          </p:spPr>
        </p:pic>
        <p:pic>
          <p:nvPicPr>
            <p:cNvPr id="16" name="图片 15"/>
            <p:cNvPicPr>
              <a:picLocks noChangeAspect="1"/>
            </p:cNvPicPr>
            <p:nvPr/>
          </p:nvPicPr>
          <p:blipFill>
            <a:blip r:embed="rId1" cstate="email"/>
            <a:stretch>
              <a:fillRect/>
            </a:stretch>
          </p:blipFill>
          <p:spPr>
            <a:xfrm>
              <a:off x="9257380" y="2076964"/>
              <a:ext cx="1828961" cy="3351770"/>
            </a:xfrm>
            <a:prstGeom prst="rect">
              <a:avLst/>
            </a:prstGeom>
            <a:ln w="12700">
              <a:solidFill>
                <a:schemeClr val="tx1">
                  <a:lumMod val="75000"/>
                  <a:lumOff val="25000"/>
                </a:schemeClr>
              </a:solidFill>
            </a:ln>
            <a:effectLst>
              <a:reflection blurRad="6350" stA="52000" endA="300" endPos="11000" dir="5400000" sy="-100000" algn="bl" rotWithShape="0"/>
            </a:effectLst>
          </p:spPr>
        </p:pic>
      </p:grpSp>
      <p:grpSp>
        <p:nvGrpSpPr>
          <p:cNvPr id="21" name="组合 20"/>
          <p:cNvGrpSpPr/>
          <p:nvPr/>
        </p:nvGrpSpPr>
        <p:grpSpPr>
          <a:xfrm>
            <a:off x="2823022" y="1645679"/>
            <a:ext cx="6545956" cy="4227037"/>
            <a:chOff x="2823022" y="1505981"/>
            <a:chExt cx="6545956" cy="4227037"/>
          </a:xfrm>
          <a:effectLst>
            <a:reflection blurRad="6350" stA="52000" endA="300" endPos="1000" dir="5400000" sy="-100000" algn="bl" rotWithShape="0"/>
          </a:effectLst>
        </p:grpSpPr>
        <p:pic>
          <p:nvPicPr>
            <p:cNvPr id="13" name="图片 12"/>
            <p:cNvPicPr>
              <a:picLocks noChangeAspect="1"/>
            </p:cNvPicPr>
            <p:nvPr/>
          </p:nvPicPr>
          <p:blipFill>
            <a:blip r:embed="rId2" cstate="email"/>
            <a:stretch>
              <a:fillRect/>
            </a:stretch>
          </p:blipFill>
          <p:spPr>
            <a:xfrm>
              <a:off x="7062410" y="1505981"/>
              <a:ext cx="2306568" cy="4227037"/>
            </a:xfrm>
            <a:prstGeom prst="rect">
              <a:avLst/>
            </a:prstGeom>
            <a:ln w="12700">
              <a:solidFill>
                <a:schemeClr val="tx1">
                  <a:lumMod val="75000"/>
                  <a:lumOff val="25000"/>
                </a:schemeClr>
              </a:solidFill>
            </a:ln>
            <a:effectLst>
              <a:reflection blurRad="6350" stA="52000" endA="300" endPos="11000" dir="5400000" sy="-100000" algn="bl" rotWithShape="0"/>
            </a:effectLst>
          </p:spPr>
        </p:pic>
        <p:pic>
          <p:nvPicPr>
            <p:cNvPr id="14" name="图片 13"/>
            <p:cNvPicPr>
              <a:picLocks noChangeAspect="1"/>
            </p:cNvPicPr>
            <p:nvPr/>
          </p:nvPicPr>
          <p:blipFill>
            <a:blip r:embed="rId2" cstate="email"/>
            <a:stretch>
              <a:fillRect/>
            </a:stretch>
          </p:blipFill>
          <p:spPr>
            <a:xfrm>
              <a:off x="2823022" y="1505981"/>
              <a:ext cx="2306568" cy="4227037"/>
            </a:xfrm>
            <a:prstGeom prst="rect">
              <a:avLst/>
            </a:prstGeom>
            <a:ln w="12700">
              <a:solidFill>
                <a:schemeClr val="tx1">
                  <a:lumMod val="75000"/>
                  <a:lumOff val="25000"/>
                </a:schemeClr>
              </a:solidFill>
            </a:ln>
            <a:effectLst>
              <a:reflection blurRad="6350" stA="52000" endA="300" endPos="11000" dir="5400000" sy="-100000" algn="bl" rotWithShape="0"/>
            </a:effectLst>
          </p:spPr>
        </p:pic>
      </p:grpSp>
      <p:grpSp>
        <p:nvGrpSpPr>
          <p:cNvPr id="33" name="组合 32"/>
          <p:cNvGrpSpPr/>
          <p:nvPr/>
        </p:nvGrpSpPr>
        <p:grpSpPr>
          <a:xfrm>
            <a:off x="4693798" y="999011"/>
            <a:ext cx="2804403" cy="5139373"/>
            <a:chOff x="4693798" y="999011"/>
            <a:chExt cx="2804403" cy="5139373"/>
          </a:xfrm>
        </p:grpSpPr>
        <p:pic>
          <p:nvPicPr>
            <p:cNvPr id="12" name="图片 11"/>
            <p:cNvPicPr>
              <a:picLocks noChangeAspect="1"/>
            </p:cNvPicPr>
            <p:nvPr/>
          </p:nvPicPr>
          <p:blipFill>
            <a:blip r:embed="rId3" cstate="email"/>
            <a:stretch>
              <a:fillRect/>
            </a:stretch>
          </p:blipFill>
          <p:spPr>
            <a:xfrm>
              <a:off x="4693798" y="999011"/>
              <a:ext cx="2804403" cy="5139373"/>
            </a:xfrm>
            <a:prstGeom prst="rect">
              <a:avLst/>
            </a:prstGeom>
            <a:ln w="12700">
              <a:solidFill>
                <a:schemeClr val="tx1">
                  <a:lumMod val="75000"/>
                  <a:lumOff val="25000"/>
                </a:schemeClr>
              </a:solidFill>
            </a:ln>
            <a:effectLst>
              <a:reflection blurRad="6350" stA="52000" endA="300" endPos="11000" dir="5400000" sy="-100000" algn="bl" rotWithShape="0"/>
            </a:effectLst>
          </p:spPr>
        </p:pic>
        <p:sp>
          <p:nvSpPr>
            <p:cNvPr id="29" name="文本框 28"/>
            <p:cNvSpPr txBox="1"/>
            <p:nvPr/>
          </p:nvSpPr>
          <p:spPr>
            <a:xfrm>
              <a:off x="5244137" y="4976541"/>
              <a:ext cx="1756229" cy="461665"/>
            </a:xfrm>
            <a:prstGeom prst="rect">
              <a:avLst/>
            </a:prstGeom>
            <a:noFill/>
          </p:spPr>
          <p:txBody>
            <a:bodyPr wrap="square" rtlCol="0">
              <a:spAutoFit/>
            </a:bodyPr>
            <a:lstStyle/>
            <a:p>
              <a:pPr algn="ctr"/>
              <a:r>
                <a:rPr lang="zh-CN" altLang="en-US" sz="2400" dirty="0">
                  <a:solidFill>
                    <a:prstClr val="white"/>
                  </a:solidFill>
                </a:rPr>
                <a:t>输入内容</a:t>
              </a:r>
              <a:endParaRPr lang="zh-CN" altLang="en-US" sz="2000" dirty="0">
                <a:solidFill>
                  <a:prstClr val="white"/>
                </a:solidFill>
              </a:endParaRPr>
            </a:p>
          </p:txBody>
        </p:sp>
        <p:sp>
          <p:nvSpPr>
            <p:cNvPr id="30" name="文本框 29"/>
            <p:cNvSpPr txBox="1"/>
            <p:nvPr/>
          </p:nvSpPr>
          <p:spPr>
            <a:xfrm>
              <a:off x="4885692" y="5371078"/>
              <a:ext cx="2473118" cy="692497"/>
            </a:xfrm>
            <a:prstGeom prst="rect">
              <a:avLst/>
            </a:prstGeom>
            <a:noFill/>
          </p:spPr>
          <p:txBody>
            <a:bodyPr wrap="square" rtlCol="0">
              <a:spAutoFit/>
            </a:bodyPr>
            <a:lstStyle/>
            <a:p>
              <a:pPr algn="ctr"/>
              <a:r>
                <a:rPr lang="zh-CN" altLang="en-US" sz="1300" dirty="0">
                  <a:solidFill>
                    <a:prstClr val="white"/>
                  </a:solidFill>
                </a:rPr>
                <a:t>输入内容输入内容输入内容输入内容输入内容输入内容输入内容输入内容输入内容</a:t>
              </a:r>
              <a:endParaRPr lang="zh-CN" altLang="en-US" sz="1300" dirty="0">
                <a:solidFill>
                  <a:prstClr val="white"/>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srcRect b="46455"/>
          <a:stretch>
            <a:fillRect/>
          </a:stretch>
        </p:blipFill>
        <p:spPr>
          <a:xfrm>
            <a:off x="0" y="0"/>
            <a:ext cx="12192000" cy="3672114"/>
          </a:xfrm>
          <a:prstGeom prst="rect">
            <a:avLst/>
          </a:prstGeom>
        </p:spPr>
      </p:pic>
      <p:sp>
        <p:nvSpPr>
          <p:cNvPr id="6" name="文本框 5"/>
          <p:cNvSpPr txBox="1"/>
          <p:nvPr/>
        </p:nvSpPr>
        <p:spPr>
          <a:xfrm>
            <a:off x="5217886" y="3889964"/>
            <a:ext cx="1756229" cy="400110"/>
          </a:xfrm>
          <a:prstGeom prst="rect">
            <a:avLst/>
          </a:prstGeom>
          <a:noFill/>
        </p:spPr>
        <p:txBody>
          <a:bodyPr wrap="square" rtlCol="0">
            <a:spAutoFit/>
          </a:bodyPr>
          <a:lstStyle/>
          <a:p>
            <a:pPr algn="ctr"/>
            <a:r>
              <a:rPr lang="zh-CN" altLang="en-US" sz="2000" dirty="0">
                <a:solidFill>
                  <a:prstClr val="black"/>
                </a:solidFill>
              </a:rPr>
              <a:t>输入内容</a:t>
            </a:r>
            <a:endParaRPr lang="zh-CN" altLang="en-US" dirty="0">
              <a:solidFill>
                <a:prstClr val="black"/>
              </a:solidFill>
            </a:endParaRPr>
          </a:p>
        </p:txBody>
      </p:sp>
      <p:sp>
        <p:nvSpPr>
          <p:cNvPr id="7" name="文本框 6"/>
          <p:cNvSpPr txBox="1"/>
          <p:nvPr/>
        </p:nvSpPr>
        <p:spPr>
          <a:xfrm>
            <a:off x="3080657" y="4338021"/>
            <a:ext cx="6030685" cy="954107"/>
          </a:xfrm>
          <a:prstGeom prst="rect">
            <a:avLst/>
          </a:prstGeom>
          <a:noFill/>
        </p:spPr>
        <p:txBody>
          <a:bodyPr wrap="square" rtlCol="0">
            <a:spAutoFit/>
          </a:bodyPr>
          <a:lstStyle/>
          <a:p>
            <a:pPr algn="ct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r>
              <a:rPr lang="zh-CN" altLang="en-US" sz="1400" dirty="0">
                <a:solidFill>
                  <a:prstClr val="black"/>
                </a:solidFill>
              </a:rPr>
              <a:t>输入内容</a:t>
            </a:r>
            <a:r>
              <a:rPr lang="zh-CN" altLang="en-US" sz="1200" dirty="0">
                <a:solidFill>
                  <a:prstClr val="black"/>
                </a:solidFill>
              </a:rPr>
              <a:t>输入内容</a:t>
            </a:r>
            <a:endParaRPr lang="zh-CN" altLang="en-US" sz="1200" dirty="0">
              <a:solidFill>
                <a:prstClr val="black"/>
              </a:solidFill>
            </a:endParaRPr>
          </a:p>
        </p:txBody>
      </p:sp>
      <p:cxnSp>
        <p:nvCxnSpPr>
          <p:cNvPr id="8" name="直接连接符 7"/>
          <p:cNvCxnSpPr/>
          <p:nvPr/>
        </p:nvCxnSpPr>
        <p:spPr>
          <a:xfrm>
            <a:off x="3013528" y="5430267"/>
            <a:ext cx="6164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692606" y="5720694"/>
            <a:ext cx="745352" cy="743621"/>
            <a:chOff x="2481942" y="6134170"/>
            <a:chExt cx="995513" cy="993201"/>
          </a:xfrm>
          <a:solidFill>
            <a:schemeClr val="tx1">
              <a:lumMod val="75000"/>
              <a:lumOff val="25000"/>
            </a:schemeClr>
          </a:solidFill>
        </p:grpSpPr>
        <p:sp>
          <p:nvSpPr>
            <p:cNvPr id="14" name="任意多边形 13"/>
            <p:cNvSpPr/>
            <p:nvPr/>
          </p:nvSpPr>
          <p:spPr>
            <a:xfrm rot="5400000">
              <a:off x="2481942"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rot="16200000" flipH="1">
              <a:off x="3208084"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a:xfrm rot="16200000" flipV="1">
              <a:off x="2481942"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18"/>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grp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文本框 31"/>
          <p:cNvSpPr txBox="1"/>
          <p:nvPr/>
        </p:nvSpPr>
        <p:spPr>
          <a:xfrm>
            <a:off x="3711723" y="5800117"/>
            <a:ext cx="707118" cy="584775"/>
          </a:xfrm>
          <a:prstGeom prst="rect">
            <a:avLst/>
          </a:prstGeom>
          <a:noFill/>
        </p:spPr>
        <p:txBody>
          <a:bodyPr wrap="square" rtlCol="0">
            <a:spAutoFit/>
          </a:bodyPr>
          <a:lstStyle/>
          <a:p>
            <a:pPr algn="ctr"/>
            <a:r>
              <a:rPr lang="zh-CN" altLang="en-US" sz="1600" dirty="0">
                <a:solidFill>
                  <a:prstClr val="black"/>
                </a:solidFill>
              </a:rPr>
              <a:t>输入</a:t>
            </a:r>
            <a:endParaRPr lang="en-US" altLang="zh-CN" sz="1600" dirty="0">
              <a:solidFill>
                <a:prstClr val="black"/>
              </a:solidFill>
            </a:endParaRPr>
          </a:p>
          <a:p>
            <a:pPr algn="ctr"/>
            <a:r>
              <a:rPr lang="zh-CN" altLang="en-US" sz="1600" dirty="0">
                <a:solidFill>
                  <a:prstClr val="black"/>
                </a:solidFill>
              </a:rPr>
              <a:t>内容</a:t>
            </a:r>
            <a:endParaRPr lang="zh-CN" altLang="en-US" sz="1400" dirty="0">
              <a:solidFill>
                <a:prstClr val="black"/>
              </a:solidFill>
            </a:endParaRPr>
          </a:p>
        </p:txBody>
      </p:sp>
      <p:grpSp>
        <p:nvGrpSpPr>
          <p:cNvPr id="21" name="组合 20"/>
          <p:cNvGrpSpPr/>
          <p:nvPr/>
        </p:nvGrpSpPr>
        <p:grpSpPr>
          <a:xfrm>
            <a:off x="5723325" y="5720694"/>
            <a:ext cx="745352" cy="743621"/>
            <a:chOff x="2481942" y="6134170"/>
            <a:chExt cx="995513" cy="993201"/>
          </a:xfrm>
        </p:grpSpPr>
        <p:sp>
          <p:nvSpPr>
            <p:cNvPr id="22" name="任意多边形 21"/>
            <p:cNvSpPr/>
            <p:nvPr/>
          </p:nvSpPr>
          <p:spPr>
            <a:xfrm rot="5400000">
              <a:off x="2481942"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rot="16200000" flipH="1">
              <a:off x="3208084"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rot="16200000" flipV="1">
              <a:off x="2481942"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文本框 32"/>
          <p:cNvSpPr txBox="1"/>
          <p:nvPr/>
        </p:nvSpPr>
        <p:spPr>
          <a:xfrm>
            <a:off x="5739612" y="5800117"/>
            <a:ext cx="707118" cy="584775"/>
          </a:xfrm>
          <a:prstGeom prst="rect">
            <a:avLst/>
          </a:prstGeom>
          <a:noFill/>
        </p:spPr>
        <p:txBody>
          <a:bodyPr wrap="square" rtlCol="0">
            <a:spAutoFit/>
          </a:bodyPr>
          <a:lstStyle/>
          <a:p>
            <a:pPr algn="ctr"/>
            <a:r>
              <a:rPr lang="zh-CN" altLang="en-US" sz="1600" dirty="0">
                <a:solidFill>
                  <a:prstClr val="black"/>
                </a:solidFill>
              </a:rPr>
              <a:t>输入</a:t>
            </a:r>
            <a:endParaRPr lang="en-US" altLang="zh-CN" sz="1600" dirty="0">
              <a:solidFill>
                <a:prstClr val="black"/>
              </a:solidFill>
            </a:endParaRPr>
          </a:p>
          <a:p>
            <a:pPr algn="ctr"/>
            <a:r>
              <a:rPr lang="zh-CN" altLang="en-US" sz="1600" dirty="0">
                <a:solidFill>
                  <a:prstClr val="black"/>
                </a:solidFill>
              </a:rPr>
              <a:t>内容</a:t>
            </a:r>
            <a:endParaRPr lang="zh-CN" altLang="en-US" sz="1400" dirty="0">
              <a:solidFill>
                <a:prstClr val="black"/>
              </a:solidFill>
            </a:endParaRPr>
          </a:p>
        </p:txBody>
      </p:sp>
      <p:grpSp>
        <p:nvGrpSpPr>
          <p:cNvPr id="26" name="组合 25"/>
          <p:cNvGrpSpPr/>
          <p:nvPr/>
        </p:nvGrpSpPr>
        <p:grpSpPr>
          <a:xfrm>
            <a:off x="7754043" y="5720694"/>
            <a:ext cx="745352" cy="743621"/>
            <a:chOff x="2481942" y="6134170"/>
            <a:chExt cx="995513" cy="993201"/>
          </a:xfrm>
        </p:grpSpPr>
        <p:sp>
          <p:nvSpPr>
            <p:cNvPr id="27" name="任意多边形 26"/>
            <p:cNvSpPr/>
            <p:nvPr/>
          </p:nvSpPr>
          <p:spPr>
            <a:xfrm rot="5400000">
              <a:off x="2481942"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rot="16200000" flipH="1">
              <a:off x="3208084" y="685800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rot="16200000" flipV="1">
              <a:off x="2481942"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4" name="文本框 33"/>
          <p:cNvSpPr txBox="1"/>
          <p:nvPr/>
        </p:nvSpPr>
        <p:spPr>
          <a:xfrm>
            <a:off x="7773160" y="5800117"/>
            <a:ext cx="707118" cy="584775"/>
          </a:xfrm>
          <a:prstGeom prst="rect">
            <a:avLst/>
          </a:prstGeom>
          <a:noFill/>
        </p:spPr>
        <p:txBody>
          <a:bodyPr wrap="square" rtlCol="0">
            <a:spAutoFit/>
          </a:bodyPr>
          <a:lstStyle/>
          <a:p>
            <a:pPr algn="ctr"/>
            <a:r>
              <a:rPr lang="zh-CN" altLang="en-US" sz="1600" dirty="0">
                <a:solidFill>
                  <a:prstClr val="black"/>
                </a:solidFill>
              </a:rPr>
              <a:t>输入</a:t>
            </a:r>
            <a:endParaRPr lang="en-US" altLang="zh-CN" sz="1600" dirty="0">
              <a:solidFill>
                <a:prstClr val="black"/>
              </a:solidFill>
            </a:endParaRPr>
          </a:p>
          <a:p>
            <a:pPr algn="ctr"/>
            <a:r>
              <a:rPr lang="zh-CN" altLang="en-US" sz="1600" dirty="0">
                <a:solidFill>
                  <a:prstClr val="black"/>
                </a:solidFill>
              </a:rPr>
              <a:t>内容</a:t>
            </a:r>
            <a:endParaRPr lang="zh-CN" altLang="en-US" sz="1400" dirty="0">
              <a:solidFill>
                <a:prstClr val="black"/>
              </a:solidFill>
            </a:endParaRPr>
          </a:p>
        </p:txBody>
      </p:sp>
      <p:sp>
        <p:nvSpPr>
          <p:cNvPr id="40" name="文本框 39"/>
          <p:cNvSpPr txBox="1"/>
          <p:nvPr/>
        </p:nvSpPr>
        <p:spPr>
          <a:xfrm>
            <a:off x="5217886" y="487858"/>
            <a:ext cx="1756229" cy="400110"/>
          </a:xfrm>
          <a:prstGeom prst="rect">
            <a:avLst/>
          </a:prstGeom>
          <a:noFill/>
        </p:spPr>
        <p:txBody>
          <a:bodyPr wrap="square" rtlCol="0">
            <a:spAutoFit/>
          </a:bodyPr>
          <a:lstStyle/>
          <a:p>
            <a:pPr algn="ctr"/>
            <a:r>
              <a:rPr lang="zh-CN" altLang="en-US" sz="2000" dirty="0">
                <a:solidFill>
                  <a:prstClr val="white"/>
                </a:solidFill>
              </a:rPr>
              <a:t>输入内容</a:t>
            </a:r>
            <a:endParaRPr lang="zh-CN" altLang="en-US" dirty="0">
              <a:solidFill>
                <a:prstClr val="white"/>
              </a:solidFill>
            </a:endParaRPr>
          </a:p>
        </p:txBody>
      </p:sp>
      <p:sp>
        <p:nvSpPr>
          <p:cNvPr id="41" name="文本框 40"/>
          <p:cNvSpPr txBox="1"/>
          <p:nvPr/>
        </p:nvSpPr>
        <p:spPr>
          <a:xfrm>
            <a:off x="3080657" y="928309"/>
            <a:ext cx="6030685" cy="523220"/>
          </a:xfrm>
          <a:prstGeom prst="rect">
            <a:avLst/>
          </a:prstGeom>
          <a:noFill/>
        </p:spPr>
        <p:txBody>
          <a:bodyPr wrap="square" rtlCol="0">
            <a:spAutoFit/>
          </a:bodyPr>
          <a:lstStyle/>
          <a:p>
            <a:pPr algn="ctr"/>
            <a:r>
              <a:rPr lang="zh-CN" altLang="en-US" sz="1400" dirty="0">
                <a:solidFill>
                  <a:prstClr val="white"/>
                </a:solidFill>
              </a:rPr>
              <a:t>输入内容</a:t>
            </a:r>
            <a:r>
              <a:rPr lang="zh-CN" altLang="en-US" sz="1200" dirty="0">
                <a:solidFill>
                  <a:prstClr val="white"/>
                </a:solidFill>
              </a:rPr>
              <a:t>输入内容</a:t>
            </a:r>
            <a:r>
              <a:rPr lang="zh-CN" altLang="en-US" sz="1400" dirty="0">
                <a:solidFill>
                  <a:prstClr val="white"/>
                </a:solidFill>
              </a:rPr>
              <a:t>输入内容</a:t>
            </a:r>
            <a:r>
              <a:rPr lang="zh-CN" altLang="en-US" sz="1200" dirty="0">
                <a:solidFill>
                  <a:prstClr val="white"/>
                </a:solidFill>
              </a:rPr>
              <a:t>输入内容</a:t>
            </a:r>
            <a:r>
              <a:rPr lang="zh-CN" altLang="en-US" sz="1400" dirty="0">
                <a:solidFill>
                  <a:prstClr val="white"/>
                </a:solidFill>
              </a:rPr>
              <a:t>输入内容</a:t>
            </a:r>
            <a:r>
              <a:rPr lang="zh-CN" altLang="en-US" sz="1200" dirty="0">
                <a:solidFill>
                  <a:prstClr val="white"/>
                </a:solidFill>
              </a:rPr>
              <a:t>输入内容</a:t>
            </a:r>
            <a:r>
              <a:rPr lang="zh-CN" altLang="en-US" sz="1400" dirty="0">
                <a:solidFill>
                  <a:prstClr val="white"/>
                </a:solidFill>
              </a:rPr>
              <a:t>输入内容</a:t>
            </a:r>
            <a:r>
              <a:rPr lang="zh-CN" altLang="en-US" sz="1200" dirty="0">
                <a:solidFill>
                  <a:prstClr val="white"/>
                </a:solidFill>
              </a:rPr>
              <a:t>输入内容</a:t>
            </a:r>
            <a:r>
              <a:rPr lang="zh-CN" altLang="en-US" sz="1400" dirty="0">
                <a:solidFill>
                  <a:prstClr val="white"/>
                </a:solidFill>
              </a:rPr>
              <a:t>输入内容</a:t>
            </a:r>
            <a:r>
              <a:rPr lang="zh-CN" altLang="en-US" sz="1200" dirty="0">
                <a:solidFill>
                  <a:prstClr val="white"/>
                </a:solidFill>
              </a:rPr>
              <a:t>输入内容</a:t>
            </a:r>
            <a:r>
              <a:rPr lang="zh-CN" altLang="en-US" sz="1400" dirty="0">
                <a:solidFill>
                  <a:prstClr val="white"/>
                </a:solidFill>
              </a:rPr>
              <a:t>输入内容</a:t>
            </a:r>
            <a:r>
              <a:rPr lang="zh-CN" altLang="en-US" sz="1200" dirty="0">
                <a:solidFill>
                  <a:prstClr val="white"/>
                </a:solidFill>
              </a:rPr>
              <a:t>输入内容</a:t>
            </a:r>
            <a:r>
              <a:rPr lang="zh-CN" altLang="en-US" sz="1400" dirty="0">
                <a:solidFill>
                  <a:prstClr val="white"/>
                </a:solidFill>
              </a:rPr>
              <a:t>输入内容</a:t>
            </a:r>
            <a:r>
              <a:rPr lang="zh-CN" altLang="en-US" sz="1200" dirty="0">
                <a:solidFill>
                  <a:prstClr val="white"/>
                </a:solidFill>
              </a:rPr>
              <a:t>输入内容</a:t>
            </a:r>
            <a:r>
              <a:rPr lang="zh-CN" altLang="en-US" sz="1400" dirty="0">
                <a:solidFill>
                  <a:prstClr val="white"/>
                </a:solidFill>
              </a:rPr>
              <a:t>输入内容</a:t>
            </a:r>
            <a:endParaRPr lang="zh-CN" altLang="en-US" sz="1200" dirty="0">
              <a:solidFill>
                <a:prstClr val="white"/>
              </a:solidFill>
            </a:endParaRPr>
          </a:p>
        </p:txBody>
      </p:sp>
      <p:grpSp>
        <p:nvGrpSpPr>
          <p:cNvPr id="50" name="组合 49"/>
          <p:cNvGrpSpPr/>
          <p:nvPr/>
        </p:nvGrpSpPr>
        <p:grpSpPr>
          <a:xfrm>
            <a:off x="4488600" y="1667909"/>
            <a:ext cx="3214800" cy="1558800"/>
            <a:chOff x="2260869" y="1761101"/>
            <a:chExt cx="3214800" cy="1558800"/>
          </a:xfrm>
        </p:grpSpPr>
        <p:sp>
          <p:nvSpPr>
            <p:cNvPr id="44" name="任意多边形 43"/>
            <p:cNvSpPr/>
            <p:nvPr/>
          </p:nvSpPr>
          <p:spPr>
            <a:xfrm>
              <a:off x="2260869" y="1761101"/>
              <a:ext cx="3214800" cy="1558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pic>
          <p:nvPicPr>
            <p:cNvPr id="49" name="图片 48"/>
            <p:cNvPicPr>
              <a:picLocks noChangeAspect="1"/>
            </p:cNvPicPr>
            <p:nvPr/>
          </p:nvPicPr>
          <p:blipFill>
            <a:blip r:embed="rId2" cstate="email"/>
            <a:srcRect/>
            <a:stretch>
              <a:fillRect/>
            </a:stretch>
          </p:blipFill>
          <p:spPr>
            <a:xfrm>
              <a:off x="2297203" y="1797041"/>
              <a:ext cx="3142133" cy="1486920"/>
            </a:xfrm>
            <a:custGeom>
              <a:avLst/>
              <a:gdLst>
                <a:gd name="connsiteX0" fmla="*/ 91624 w 3142133"/>
                <a:gd name="connsiteY0" fmla="*/ 0 h 1486920"/>
                <a:gd name="connsiteX1" fmla="*/ 3050510 w 3142133"/>
                <a:gd name="connsiteY1" fmla="*/ 0 h 1486920"/>
                <a:gd name="connsiteX2" fmla="*/ 3053071 w 3142133"/>
                <a:gd name="connsiteY2" fmla="*/ 6002 h 1486920"/>
                <a:gd name="connsiteX3" fmla="*/ 3136634 w 3142133"/>
                <a:gd name="connsiteY3" fmla="*/ 45546 h 1486920"/>
                <a:gd name="connsiteX4" fmla="*/ 3142133 w 3142133"/>
                <a:gd name="connsiteY4" fmla="*/ 46071 h 1486920"/>
                <a:gd name="connsiteX5" fmla="*/ 3142133 w 3142133"/>
                <a:gd name="connsiteY5" fmla="*/ 1440849 h 1486920"/>
                <a:gd name="connsiteX6" fmla="*/ 3136634 w 3142133"/>
                <a:gd name="connsiteY6" fmla="*/ 1441375 h 1486920"/>
                <a:gd name="connsiteX7" fmla="*/ 3053071 w 3142133"/>
                <a:gd name="connsiteY7" fmla="*/ 1480918 h 1486920"/>
                <a:gd name="connsiteX8" fmla="*/ 3050510 w 3142133"/>
                <a:gd name="connsiteY8" fmla="*/ 1486920 h 1486920"/>
                <a:gd name="connsiteX9" fmla="*/ 91624 w 3142133"/>
                <a:gd name="connsiteY9" fmla="*/ 1486920 h 1486920"/>
                <a:gd name="connsiteX10" fmla="*/ 89063 w 3142133"/>
                <a:gd name="connsiteY10" fmla="*/ 1480918 h 1486920"/>
                <a:gd name="connsiteX11" fmla="*/ 5499 w 3142133"/>
                <a:gd name="connsiteY11" fmla="*/ 1441375 h 1486920"/>
                <a:gd name="connsiteX12" fmla="*/ 0 w 3142133"/>
                <a:gd name="connsiteY12" fmla="*/ 1440849 h 1486920"/>
                <a:gd name="connsiteX13" fmla="*/ 0 w 3142133"/>
                <a:gd name="connsiteY13" fmla="*/ 46071 h 1486920"/>
                <a:gd name="connsiteX14" fmla="*/ 5499 w 3142133"/>
                <a:gd name="connsiteY14" fmla="*/ 45546 h 1486920"/>
                <a:gd name="connsiteX15" fmla="*/ 89063 w 3142133"/>
                <a:gd name="connsiteY15" fmla="*/ 6002 h 148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2133" h="1486920">
                  <a:moveTo>
                    <a:pt x="91624" y="0"/>
                  </a:moveTo>
                  <a:lnTo>
                    <a:pt x="3050510" y="0"/>
                  </a:lnTo>
                  <a:lnTo>
                    <a:pt x="3053071" y="6002"/>
                  </a:lnTo>
                  <a:cubicBezTo>
                    <a:pt x="3068962" y="23782"/>
                    <a:pt x="3099062" y="38026"/>
                    <a:pt x="3136634" y="45546"/>
                  </a:cubicBezTo>
                  <a:lnTo>
                    <a:pt x="3142133" y="46071"/>
                  </a:lnTo>
                  <a:lnTo>
                    <a:pt x="3142133" y="1440849"/>
                  </a:lnTo>
                  <a:lnTo>
                    <a:pt x="3136634" y="1441375"/>
                  </a:lnTo>
                  <a:cubicBezTo>
                    <a:pt x="3099062" y="1448895"/>
                    <a:pt x="3068962" y="1463138"/>
                    <a:pt x="3053071" y="1480918"/>
                  </a:cubicBezTo>
                  <a:lnTo>
                    <a:pt x="3050510" y="1486920"/>
                  </a:lnTo>
                  <a:lnTo>
                    <a:pt x="91624" y="1486920"/>
                  </a:lnTo>
                  <a:lnTo>
                    <a:pt x="89063" y="1480918"/>
                  </a:lnTo>
                  <a:cubicBezTo>
                    <a:pt x="73171" y="1463138"/>
                    <a:pt x="43071" y="1448895"/>
                    <a:pt x="5499" y="1441375"/>
                  </a:cubicBezTo>
                  <a:lnTo>
                    <a:pt x="0" y="1440849"/>
                  </a:lnTo>
                  <a:lnTo>
                    <a:pt x="0" y="46071"/>
                  </a:lnTo>
                  <a:lnTo>
                    <a:pt x="5499" y="45546"/>
                  </a:lnTo>
                  <a:cubicBezTo>
                    <a:pt x="43071" y="38026"/>
                    <a:pt x="73171" y="23782"/>
                    <a:pt x="89063" y="6002"/>
                  </a:cubicBezTo>
                  <a:close/>
                </a:path>
              </a:pathLst>
            </a:custGeom>
          </p:spPr>
        </p:pic>
      </p:grpSp>
      <p:grpSp>
        <p:nvGrpSpPr>
          <p:cNvPr id="31" name="组合 30"/>
          <p:cNvGrpSpPr/>
          <p:nvPr/>
        </p:nvGrpSpPr>
        <p:grpSpPr>
          <a:xfrm>
            <a:off x="454638" y="234297"/>
            <a:ext cx="745352" cy="743620"/>
            <a:chOff x="454638" y="234297"/>
            <a:chExt cx="745352" cy="743620"/>
          </a:xfrm>
        </p:grpSpPr>
        <p:grpSp>
          <p:nvGrpSpPr>
            <p:cNvPr id="35" name="组合 34"/>
            <p:cNvGrpSpPr/>
            <p:nvPr/>
          </p:nvGrpSpPr>
          <p:grpSpPr>
            <a:xfrm>
              <a:off x="454638" y="234297"/>
              <a:ext cx="745352" cy="743620"/>
              <a:chOff x="2481944" y="6134170"/>
              <a:chExt cx="995514" cy="993199"/>
            </a:xfrm>
          </p:grpSpPr>
          <p:sp>
            <p:nvSpPr>
              <p:cNvPr id="37" name="任意多边形 36"/>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任意多边形 37"/>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任意多边形 38"/>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任意多边形 41"/>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6" name="文本框 35"/>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04</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p:cNvPicPr>
            <a:picLocks noChangeAspect="1"/>
          </p:cNvPicPr>
          <p:nvPr/>
        </p:nvPicPr>
        <p:blipFill rotWithShape="1">
          <a:blip r:embed="rId1" cstate="email"/>
          <a:srcRect r="49688"/>
          <a:stretch>
            <a:fillRect/>
          </a:stretch>
        </p:blipFill>
        <p:spPr>
          <a:xfrm>
            <a:off x="-529" y="-297"/>
            <a:ext cx="6134629" cy="6858594"/>
          </a:xfrm>
          <a:prstGeom prst="rect">
            <a:avLst/>
          </a:prstGeom>
        </p:spPr>
      </p:pic>
      <p:pic>
        <p:nvPicPr>
          <p:cNvPr id="30" name="图片 29"/>
          <p:cNvPicPr>
            <a:picLocks noChangeAspect="1"/>
          </p:cNvPicPr>
          <p:nvPr/>
        </p:nvPicPr>
        <p:blipFill>
          <a:blip r:embed="rId2" cstate="email"/>
          <a:srcRect/>
          <a:stretch>
            <a:fillRect/>
          </a:stretch>
        </p:blipFill>
        <p:spPr>
          <a:xfrm>
            <a:off x="4324732" y="2839246"/>
            <a:ext cx="1652132" cy="1652132"/>
          </a:xfrm>
          <a:custGeom>
            <a:avLst/>
            <a:gdLst>
              <a:gd name="connsiteX0" fmla="*/ 0 w 1652132"/>
              <a:gd name="connsiteY0" fmla="*/ 0 h 1652132"/>
              <a:gd name="connsiteX1" fmla="*/ 1652132 w 1652132"/>
              <a:gd name="connsiteY1" fmla="*/ 0 h 1652132"/>
              <a:gd name="connsiteX2" fmla="*/ 1652132 w 1652132"/>
              <a:gd name="connsiteY2" fmla="*/ 1652132 h 1652132"/>
              <a:gd name="connsiteX3" fmla="*/ 0 w 1652132"/>
              <a:gd name="connsiteY3" fmla="*/ 1652132 h 1652132"/>
            </a:gdLst>
            <a:ahLst/>
            <a:cxnLst>
              <a:cxn ang="0">
                <a:pos x="connsiteX0" y="connsiteY0"/>
              </a:cxn>
              <a:cxn ang="0">
                <a:pos x="connsiteX1" y="connsiteY1"/>
              </a:cxn>
              <a:cxn ang="0">
                <a:pos x="connsiteX2" y="connsiteY2"/>
              </a:cxn>
              <a:cxn ang="0">
                <a:pos x="connsiteX3" y="connsiteY3"/>
              </a:cxn>
            </a:cxnLst>
            <a:rect l="l" t="t" r="r" b="b"/>
            <a:pathLst>
              <a:path w="1652132" h="1652132">
                <a:moveTo>
                  <a:pt x="0" y="0"/>
                </a:moveTo>
                <a:lnTo>
                  <a:pt x="1652132" y="0"/>
                </a:lnTo>
                <a:lnTo>
                  <a:pt x="1652132" y="1652132"/>
                </a:lnTo>
                <a:lnTo>
                  <a:pt x="0" y="1652132"/>
                </a:lnTo>
                <a:close/>
              </a:path>
            </a:pathLst>
          </a:custGeom>
        </p:spPr>
      </p:pic>
      <p:pic>
        <p:nvPicPr>
          <p:cNvPr id="28" name="图片 27"/>
          <p:cNvPicPr>
            <a:picLocks noChangeAspect="1"/>
          </p:cNvPicPr>
          <p:nvPr/>
        </p:nvPicPr>
        <p:blipFill>
          <a:blip r:embed="rId3" cstate="email"/>
          <a:srcRect/>
          <a:stretch>
            <a:fillRect/>
          </a:stretch>
        </p:blipFill>
        <p:spPr>
          <a:xfrm>
            <a:off x="3014854" y="3396388"/>
            <a:ext cx="1094991" cy="1094991"/>
          </a:xfrm>
          <a:custGeom>
            <a:avLst/>
            <a:gdLst>
              <a:gd name="connsiteX0" fmla="*/ 0 w 1094991"/>
              <a:gd name="connsiteY0" fmla="*/ 0 h 1094991"/>
              <a:gd name="connsiteX1" fmla="*/ 1094991 w 1094991"/>
              <a:gd name="connsiteY1" fmla="*/ 0 h 1094991"/>
              <a:gd name="connsiteX2" fmla="*/ 1094991 w 1094991"/>
              <a:gd name="connsiteY2" fmla="*/ 1094991 h 1094991"/>
              <a:gd name="connsiteX3" fmla="*/ 0 w 1094991"/>
              <a:gd name="connsiteY3" fmla="*/ 1094991 h 1094991"/>
            </a:gdLst>
            <a:ahLst/>
            <a:cxnLst>
              <a:cxn ang="0">
                <a:pos x="connsiteX0" y="connsiteY0"/>
              </a:cxn>
              <a:cxn ang="0">
                <a:pos x="connsiteX1" y="connsiteY1"/>
              </a:cxn>
              <a:cxn ang="0">
                <a:pos x="connsiteX2" y="connsiteY2"/>
              </a:cxn>
              <a:cxn ang="0">
                <a:pos x="connsiteX3" y="connsiteY3"/>
              </a:cxn>
            </a:cxnLst>
            <a:rect l="l" t="t" r="r" b="b"/>
            <a:pathLst>
              <a:path w="1094991" h="1094991">
                <a:moveTo>
                  <a:pt x="0" y="0"/>
                </a:moveTo>
                <a:lnTo>
                  <a:pt x="1094991" y="0"/>
                </a:lnTo>
                <a:lnTo>
                  <a:pt x="1094991" y="1094991"/>
                </a:lnTo>
                <a:lnTo>
                  <a:pt x="0" y="1094991"/>
                </a:lnTo>
                <a:close/>
              </a:path>
            </a:pathLst>
          </a:custGeom>
        </p:spPr>
      </p:pic>
      <p:pic>
        <p:nvPicPr>
          <p:cNvPr id="26" name="图片 25"/>
          <p:cNvPicPr>
            <a:picLocks noChangeAspect="1"/>
          </p:cNvPicPr>
          <p:nvPr/>
        </p:nvPicPr>
        <p:blipFill>
          <a:blip r:embed="rId4" cstate="email"/>
          <a:srcRect/>
          <a:stretch>
            <a:fillRect/>
          </a:stretch>
        </p:blipFill>
        <p:spPr>
          <a:xfrm>
            <a:off x="2019300" y="1790700"/>
            <a:ext cx="1447800" cy="1447800"/>
          </a:xfrm>
          <a:custGeom>
            <a:avLst/>
            <a:gdLst>
              <a:gd name="connsiteX0" fmla="*/ 0 w 1447800"/>
              <a:gd name="connsiteY0" fmla="*/ 0 h 1447800"/>
              <a:gd name="connsiteX1" fmla="*/ 1447800 w 1447800"/>
              <a:gd name="connsiteY1" fmla="*/ 0 h 1447800"/>
              <a:gd name="connsiteX2" fmla="*/ 1447800 w 1447800"/>
              <a:gd name="connsiteY2" fmla="*/ 1447800 h 1447800"/>
              <a:gd name="connsiteX3" fmla="*/ 0 w 1447800"/>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447800" h="1447800">
                <a:moveTo>
                  <a:pt x="0" y="0"/>
                </a:moveTo>
                <a:lnTo>
                  <a:pt x="1447800" y="0"/>
                </a:lnTo>
                <a:lnTo>
                  <a:pt x="1447800" y="1447800"/>
                </a:lnTo>
                <a:lnTo>
                  <a:pt x="0" y="1447800"/>
                </a:lnTo>
                <a:close/>
              </a:path>
            </a:pathLst>
          </a:custGeom>
        </p:spPr>
      </p:pic>
      <p:pic>
        <p:nvPicPr>
          <p:cNvPr id="24" name="图片 23"/>
          <p:cNvPicPr>
            <a:picLocks noChangeAspect="1"/>
          </p:cNvPicPr>
          <p:nvPr/>
        </p:nvPicPr>
        <p:blipFill>
          <a:blip r:embed="rId5" cstate="email"/>
          <a:srcRect/>
          <a:stretch>
            <a:fillRect/>
          </a:stretch>
        </p:blipFill>
        <p:spPr>
          <a:xfrm>
            <a:off x="2019300" y="3409950"/>
            <a:ext cx="819150" cy="819150"/>
          </a:xfrm>
          <a:custGeom>
            <a:avLst/>
            <a:gdLst>
              <a:gd name="connsiteX0" fmla="*/ 0 w 819150"/>
              <a:gd name="connsiteY0" fmla="*/ 0 h 819150"/>
              <a:gd name="connsiteX1" fmla="*/ 819150 w 819150"/>
              <a:gd name="connsiteY1" fmla="*/ 0 h 819150"/>
              <a:gd name="connsiteX2" fmla="*/ 819150 w 819150"/>
              <a:gd name="connsiteY2" fmla="*/ 819150 h 819150"/>
              <a:gd name="connsiteX3" fmla="*/ 0 w 819150"/>
              <a:gd name="connsiteY3" fmla="*/ 819150 h 819150"/>
            </a:gdLst>
            <a:ahLst/>
            <a:cxnLst>
              <a:cxn ang="0">
                <a:pos x="connsiteX0" y="connsiteY0"/>
              </a:cxn>
              <a:cxn ang="0">
                <a:pos x="connsiteX1" y="connsiteY1"/>
              </a:cxn>
              <a:cxn ang="0">
                <a:pos x="connsiteX2" y="connsiteY2"/>
              </a:cxn>
              <a:cxn ang="0">
                <a:pos x="connsiteX3" y="connsiteY3"/>
              </a:cxn>
            </a:cxnLst>
            <a:rect l="l" t="t" r="r" b="b"/>
            <a:pathLst>
              <a:path w="819150" h="819150">
                <a:moveTo>
                  <a:pt x="0" y="0"/>
                </a:moveTo>
                <a:lnTo>
                  <a:pt x="819150" y="0"/>
                </a:lnTo>
                <a:lnTo>
                  <a:pt x="819150" y="819150"/>
                </a:lnTo>
                <a:lnTo>
                  <a:pt x="0" y="819150"/>
                </a:lnTo>
                <a:close/>
              </a:path>
            </a:pathLst>
          </a:custGeom>
        </p:spPr>
      </p:pic>
      <p:pic>
        <p:nvPicPr>
          <p:cNvPr id="19" name="图片 18"/>
          <p:cNvPicPr>
            <a:picLocks noChangeAspect="1"/>
          </p:cNvPicPr>
          <p:nvPr/>
        </p:nvPicPr>
        <p:blipFill>
          <a:blip r:embed="rId6" cstate="email"/>
          <a:srcRect/>
          <a:stretch>
            <a:fillRect/>
          </a:stretch>
        </p:blipFill>
        <p:spPr>
          <a:xfrm>
            <a:off x="1776220" y="4362747"/>
            <a:ext cx="1062230" cy="1062230"/>
          </a:xfrm>
          <a:custGeom>
            <a:avLst/>
            <a:gdLst>
              <a:gd name="connsiteX0" fmla="*/ 0 w 1062230"/>
              <a:gd name="connsiteY0" fmla="*/ 0 h 1062230"/>
              <a:gd name="connsiteX1" fmla="*/ 1062230 w 1062230"/>
              <a:gd name="connsiteY1" fmla="*/ 0 h 1062230"/>
              <a:gd name="connsiteX2" fmla="*/ 1062230 w 1062230"/>
              <a:gd name="connsiteY2" fmla="*/ 1062230 h 1062230"/>
              <a:gd name="connsiteX3" fmla="*/ 0 w 1062230"/>
              <a:gd name="connsiteY3" fmla="*/ 1062230 h 1062230"/>
            </a:gdLst>
            <a:ahLst/>
            <a:cxnLst>
              <a:cxn ang="0">
                <a:pos x="connsiteX0" y="connsiteY0"/>
              </a:cxn>
              <a:cxn ang="0">
                <a:pos x="connsiteX1" y="connsiteY1"/>
              </a:cxn>
              <a:cxn ang="0">
                <a:pos x="connsiteX2" y="connsiteY2"/>
              </a:cxn>
              <a:cxn ang="0">
                <a:pos x="connsiteX3" y="connsiteY3"/>
              </a:cxn>
            </a:cxnLst>
            <a:rect l="l" t="t" r="r" b="b"/>
            <a:pathLst>
              <a:path w="1062230" h="1062230">
                <a:moveTo>
                  <a:pt x="0" y="0"/>
                </a:moveTo>
                <a:lnTo>
                  <a:pt x="1062230" y="0"/>
                </a:lnTo>
                <a:lnTo>
                  <a:pt x="1062230" y="1062230"/>
                </a:lnTo>
                <a:lnTo>
                  <a:pt x="0" y="1062230"/>
                </a:lnTo>
                <a:close/>
              </a:path>
            </a:pathLst>
          </a:custGeom>
        </p:spPr>
      </p:pic>
      <p:pic>
        <p:nvPicPr>
          <p:cNvPr id="11" name="图片 10"/>
          <p:cNvPicPr>
            <a:picLocks noChangeAspect="1"/>
          </p:cNvPicPr>
          <p:nvPr/>
        </p:nvPicPr>
        <p:blipFill>
          <a:blip r:embed="rId7" cstate="email"/>
          <a:srcRect/>
          <a:stretch>
            <a:fillRect/>
          </a:stretch>
        </p:blipFill>
        <p:spPr>
          <a:xfrm>
            <a:off x="-529" y="-297"/>
            <a:ext cx="1562245" cy="6858594"/>
          </a:xfrm>
          <a:custGeom>
            <a:avLst/>
            <a:gdLst>
              <a:gd name="connsiteX0" fmla="*/ 0 w 1562245"/>
              <a:gd name="connsiteY0" fmla="*/ 0 h 6858594"/>
              <a:gd name="connsiteX1" fmla="*/ 1562245 w 1562245"/>
              <a:gd name="connsiteY1" fmla="*/ 0 h 6858594"/>
              <a:gd name="connsiteX2" fmla="*/ 1562245 w 1562245"/>
              <a:gd name="connsiteY2" fmla="*/ 6858594 h 6858594"/>
              <a:gd name="connsiteX3" fmla="*/ 0 w 1562245"/>
              <a:gd name="connsiteY3" fmla="*/ 6858594 h 6858594"/>
            </a:gdLst>
            <a:ahLst/>
            <a:cxnLst>
              <a:cxn ang="0">
                <a:pos x="connsiteX0" y="connsiteY0"/>
              </a:cxn>
              <a:cxn ang="0">
                <a:pos x="connsiteX1" y="connsiteY1"/>
              </a:cxn>
              <a:cxn ang="0">
                <a:pos x="connsiteX2" y="connsiteY2"/>
              </a:cxn>
              <a:cxn ang="0">
                <a:pos x="connsiteX3" y="connsiteY3"/>
              </a:cxn>
            </a:cxnLst>
            <a:rect l="l" t="t" r="r" b="b"/>
            <a:pathLst>
              <a:path w="1562245" h="6858594">
                <a:moveTo>
                  <a:pt x="0" y="0"/>
                </a:moveTo>
                <a:lnTo>
                  <a:pt x="1562245" y="0"/>
                </a:lnTo>
                <a:lnTo>
                  <a:pt x="1562245" y="6858594"/>
                </a:lnTo>
                <a:lnTo>
                  <a:pt x="0" y="6858594"/>
                </a:lnTo>
                <a:close/>
              </a:path>
            </a:pathLst>
          </a:custGeom>
        </p:spPr>
      </p:pic>
      <p:grpSp>
        <p:nvGrpSpPr>
          <p:cNvPr id="3" name="组合 2"/>
          <p:cNvGrpSpPr/>
          <p:nvPr/>
        </p:nvGrpSpPr>
        <p:grpSpPr>
          <a:xfrm>
            <a:off x="454638" y="234297"/>
            <a:ext cx="745352" cy="743620"/>
            <a:chOff x="454638" y="234297"/>
            <a:chExt cx="745352" cy="743620"/>
          </a:xfrm>
        </p:grpSpPr>
        <p:grpSp>
          <p:nvGrpSpPr>
            <p:cNvPr id="4" name="组合 3"/>
            <p:cNvGrpSpPr/>
            <p:nvPr/>
          </p:nvGrpSpPr>
          <p:grpSpPr>
            <a:xfrm>
              <a:off x="454638" y="234297"/>
              <a:ext cx="745352" cy="743620"/>
              <a:chOff x="2481944" y="6134170"/>
              <a:chExt cx="995514" cy="993199"/>
            </a:xfrm>
          </p:grpSpPr>
          <p:sp>
            <p:nvSpPr>
              <p:cNvPr id="6" name="任意多边形 5"/>
              <p:cNvSpPr/>
              <p:nvPr/>
            </p:nvSpPr>
            <p:spPr>
              <a:xfrm rot="5400000">
                <a:off x="2481946" y="6857998"/>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rot="16200000" flipH="1">
                <a:off x="3208087" y="6857997"/>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rot="16200000" flipV="1">
                <a:off x="2481944" y="6134175"/>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rot="5400000" flipH="1" flipV="1">
                <a:off x="3208084" y="6134170"/>
                <a:ext cx="269371" cy="269371"/>
              </a:xfrm>
              <a:custGeom>
                <a:avLst/>
                <a:gdLst>
                  <a:gd name="connsiteX0" fmla="*/ 0 w 1030516"/>
                  <a:gd name="connsiteY0" fmla="*/ 1030515 h 1030515"/>
                  <a:gd name="connsiteX1" fmla="*/ 0 w 1030516"/>
                  <a:gd name="connsiteY1" fmla="*/ 850515 h 1030515"/>
                  <a:gd name="connsiteX2" fmla="*/ 850516 w 1030516"/>
                  <a:gd name="connsiteY2" fmla="*/ 850515 h 1030515"/>
                  <a:gd name="connsiteX3" fmla="*/ 850516 w 1030516"/>
                  <a:gd name="connsiteY3" fmla="*/ 0 h 1030515"/>
                  <a:gd name="connsiteX4" fmla="*/ 1030516 w 1030516"/>
                  <a:gd name="connsiteY4" fmla="*/ 0 h 1030515"/>
                  <a:gd name="connsiteX5" fmla="*/ 1030516 w 1030516"/>
                  <a:gd name="connsiteY5" fmla="*/ 1030515 h 1030515"/>
                  <a:gd name="connsiteX6" fmla="*/ 850516 w 1030516"/>
                  <a:gd name="connsiteY6" fmla="*/ 1030515 h 1030515"/>
                  <a:gd name="connsiteX7" fmla="*/ 850516 w 1030516"/>
                  <a:gd name="connsiteY7" fmla="*/ 1030515 h 103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16" h="1030515">
                    <a:moveTo>
                      <a:pt x="0" y="1030515"/>
                    </a:moveTo>
                    <a:lnTo>
                      <a:pt x="0" y="850515"/>
                    </a:lnTo>
                    <a:lnTo>
                      <a:pt x="850516" y="850515"/>
                    </a:lnTo>
                    <a:lnTo>
                      <a:pt x="850516" y="0"/>
                    </a:lnTo>
                    <a:lnTo>
                      <a:pt x="1030516" y="0"/>
                    </a:lnTo>
                    <a:lnTo>
                      <a:pt x="1030516" y="1030515"/>
                    </a:lnTo>
                    <a:lnTo>
                      <a:pt x="850516" y="1030515"/>
                    </a:lnTo>
                    <a:lnTo>
                      <a:pt x="850516" y="1030515"/>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p:cNvSpPr txBox="1"/>
            <p:nvPr/>
          </p:nvSpPr>
          <p:spPr>
            <a:xfrm>
              <a:off x="473755" y="313720"/>
              <a:ext cx="707118" cy="584775"/>
            </a:xfrm>
            <a:prstGeom prst="rect">
              <a:avLst/>
            </a:prstGeom>
            <a:noFill/>
          </p:spPr>
          <p:txBody>
            <a:bodyPr wrap="square" rtlCol="0">
              <a:spAutoFit/>
            </a:bodyPr>
            <a:lstStyle/>
            <a:p>
              <a:pPr algn="ctr"/>
              <a:r>
                <a:rPr lang="en-US" altLang="zh-CN" sz="3200" dirty="0">
                  <a:solidFill>
                    <a:prstClr val="white"/>
                  </a:solidFill>
                  <a:latin typeface="微软雅黑" panose="020B0503020204020204" pitchFamily="34" charset="-122"/>
                  <a:ea typeface="微软雅黑" panose="020B0503020204020204" pitchFamily="34" charset="-122"/>
                </a:rPr>
                <a:t>05</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201478" y="3600740"/>
            <a:ext cx="454793" cy="463456"/>
            <a:chOff x="10409238" y="935038"/>
            <a:chExt cx="833438" cy="849313"/>
          </a:xfrm>
          <a:solidFill>
            <a:schemeClr val="bg1"/>
          </a:solidFill>
        </p:grpSpPr>
        <p:sp>
          <p:nvSpPr>
            <p:cNvPr id="32" name="Freeform 59"/>
            <p:cNvSpPr/>
            <p:nvPr/>
          </p:nvSpPr>
          <p:spPr bwMode="auto">
            <a:xfrm>
              <a:off x="10780713" y="935038"/>
              <a:ext cx="461963" cy="338138"/>
            </a:xfrm>
            <a:custGeom>
              <a:avLst/>
              <a:gdLst>
                <a:gd name="T0" fmla="*/ 4 w 123"/>
                <a:gd name="T1" fmla="*/ 74 h 90"/>
                <a:gd name="T2" fmla="*/ 7 w 123"/>
                <a:gd name="T3" fmla="*/ 73 h 90"/>
                <a:gd name="T4" fmla="*/ 69 w 123"/>
                <a:gd name="T5" fmla="*/ 11 h 90"/>
                <a:gd name="T6" fmla="*/ 77 w 123"/>
                <a:gd name="T7" fmla="*/ 19 h 90"/>
                <a:gd name="T8" fmla="*/ 38 w 123"/>
                <a:gd name="T9" fmla="*/ 58 h 90"/>
                <a:gd name="T10" fmla="*/ 69 w 123"/>
                <a:gd name="T11" fmla="*/ 90 h 90"/>
                <a:gd name="T12" fmla="*/ 123 w 123"/>
                <a:gd name="T13" fmla="*/ 37 h 90"/>
                <a:gd name="T14" fmla="*/ 91 w 123"/>
                <a:gd name="T15" fmla="*/ 5 h 90"/>
                <a:gd name="T16" fmla="*/ 83 w 123"/>
                <a:gd name="T17" fmla="*/ 13 h 90"/>
                <a:gd name="T18" fmla="*/ 72 w 123"/>
                <a:gd name="T19" fmla="*/ 2 h 90"/>
                <a:gd name="T20" fmla="*/ 66 w 123"/>
                <a:gd name="T21" fmla="*/ 2 h 90"/>
                <a:gd name="T22" fmla="*/ 2 w 123"/>
                <a:gd name="T23" fmla="*/ 67 h 90"/>
                <a:gd name="T24" fmla="*/ 2 w 123"/>
                <a:gd name="T25" fmla="*/ 73 h 90"/>
                <a:gd name="T26" fmla="*/ 4 w 123"/>
                <a:gd name="T27"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90">
                  <a:moveTo>
                    <a:pt x="4" y="74"/>
                  </a:moveTo>
                  <a:cubicBezTo>
                    <a:pt x="5" y="74"/>
                    <a:pt x="6" y="73"/>
                    <a:pt x="7" y="73"/>
                  </a:cubicBezTo>
                  <a:cubicBezTo>
                    <a:pt x="69" y="11"/>
                    <a:pt x="69" y="11"/>
                    <a:pt x="69" y="11"/>
                  </a:cubicBezTo>
                  <a:cubicBezTo>
                    <a:pt x="77" y="19"/>
                    <a:pt x="77" y="19"/>
                    <a:pt x="77" y="19"/>
                  </a:cubicBezTo>
                  <a:cubicBezTo>
                    <a:pt x="38" y="58"/>
                    <a:pt x="38" y="58"/>
                    <a:pt x="38" y="58"/>
                  </a:cubicBezTo>
                  <a:cubicBezTo>
                    <a:pt x="69" y="90"/>
                    <a:pt x="69" y="90"/>
                    <a:pt x="69" y="90"/>
                  </a:cubicBezTo>
                  <a:cubicBezTo>
                    <a:pt x="123" y="37"/>
                    <a:pt x="123" y="37"/>
                    <a:pt x="123" y="37"/>
                  </a:cubicBezTo>
                  <a:cubicBezTo>
                    <a:pt x="91" y="5"/>
                    <a:pt x="91" y="5"/>
                    <a:pt x="91" y="5"/>
                  </a:cubicBezTo>
                  <a:cubicBezTo>
                    <a:pt x="83" y="13"/>
                    <a:pt x="83" y="13"/>
                    <a:pt x="83" y="13"/>
                  </a:cubicBezTo>
                  <a:cubicBezTo>
                    <a:pt x="72" y="2"/>
                    <a:pt x="72" y="2"/>
                    <a:pt x="72" y="2"/>
                  </a:cubicBezTo>
                  <a:cubicBezTo>
                    <a:pt x="71" y="0"/>
                    <a:pt x="68" y="0"/>
                    <a:pt x="66" y="2"/>
                  </a:cubicBezTo>
                  <a:cubicBezTo>
                    <a:pt x="2" y="67"/>
                    <a:pt x="2" y="67"/>
                    <a:pt x="2" y="67"/>
                  </a:cubicBezTo>
                  <a:cubicBezTo>
                    <a:pt x="0" y="68"/>
                    <a:pt x="0" y="71"/>
                    <a:pt x="2" y="73"/>
                  </a:cubicBezTo>
                  <a:cubicBezTo>
                    <a:pt x="2" y="73"/>
                    <a:pt x="3" y="74"/>
                    <a:pt x="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60"/>
            <p:cNvSpPr/>
            <p:nvPr/>
          </p:nvSpPr>
          <p:spPr bwMode="auto">
            <a:xfrm>
              <a:off x="10409238" y="1176338"/>
              <a:ext cx="611188" cy="608013"/>
            </a:xfrm>
            <a:custGeom>
              <a:avLst/>
              <a:gdLst>
                <a:gd name="T0" fmla="*/ 163 w 163"/>
                <a:gd name="T1" fmla="*/ 32 h 162"/>
                <a:gd name="T2" fmla="*/ 131 w 163"/>
                <a:gd name="T3" fmla="*/ 0 h 162"/>
                <a:gd name="T4" fmla="*/ 39 w 163"/>
                <a:gd name="T5" fmla="*/ 92 h 162"/>
                <a:gd name="T6" fmla="*/ 48 w 163"/>
                <a:gd name="T7" fmla="*/ 101 h 162"/>
                <a:gd name="T8" fmla="*/ 36 w 163"/>
                <a:gd name="T9" fmla="*/ 98 h 162"/>
                <a:gd name="T10" fmla="*/ 16 w 163"/>
                <a:gd name="T11" fmla="*/ 107 h 162"/>
                <a:gd name="T12" fmla="*/ 14 w 163"/>
                <a:gd name="T13" fmla="*/ 108 h 162"/>
                <a:gd name="T14" fmla="*/ 14 w 163"/>
                <a:gd name="T15" fmla="*/ 109 h 162"/>
                <a:gd name="T16" fmla="*/ 13 w 163"/>
                <a:gd name="T17" fmla="*/ 110 h 162"/>
                <a:gd name="T18" fmla="*/ 12 w 163"/>
                <a:gd name="T19" fmla="*/ 111 h 162"/>
                <a:gd name="T20" fmla="*/ 0 w 163"/>
                <a:gd name="T21" fmla="*/ 156 h 162"/>
                <a:gd name="T22" fmla="*/ 27 w 163"/>
                <a:gd name="T23" fmla="*/ 130 h 162"/>
                <a:gd name="T24" fmla="*/ 32 w 163"/>
                <a:gd name="T25" fmla="*/ 135 h 162"/>
                <a:gd name="T26" fmla="*/ 5 w 163"/>
                <a:gd name="T27" fmla="*/ 162 h 162"/>
                <a:gd name="T28" fmla="*/ 56 w 163"/>
                <a:gd name="T29" fmla="*/ 146 h 162"/>
                <a:gd name="T30" fmla="*/ 61 w 163"/>
                <a:gd name="T31" fmla="*/ 114 h 162"/>
                <a:gd name="T32" fmla="*/ 71 w 163"/>
                <a:gd name="T33" fmla="*/ 124 h 162"/>
                <a:gd name="T34" fmla="*/ 163 w 163"/>
                <a:gd name="T35" fmla="*/ 3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62">
                  <a:moveTo>
                    <a:pt x="163" y="32"/>
                  </a:moveTo>
                  <a:cubicBezTo>
                    <a:pt x="131" y="0"/>
                    <a:pt x="131" y="0"/>
                    <a:pt x="131" y="0"/>
                  </a:cubicBezTo>
                  <a:cubicBezTo>
                    <a:pt x="39" y="92"/>
                    <a:pt x="39" y="92"/>
                    <a:pt x="39" y="92"/>
                  </a:cubicBezTo>
                  <a:cubicBezTo>
                    <a:pt x="48" y="101"/>
                    <a:pt x="48" y="101"/>
                    <a:pt x="48" y="101"/>
                  </a:cubicBezTo>
                  <a:cubicBezTo>
                    <a:pt x="44" y="99"/>
                    <a:pt x="40" y="98"/>
                    <a:pt x="36" y="98"/>
                  </a:cubicBezTo>
                  <a:cubicBezTo>
                    <a:pt x="29" y="98"/>
                    <a:pt x="21" y="101"/>
                    <a:pt x="16" y="107"/>
                  </a:cubicBezTo>
                  <a:cubicBezTo>
                    <a:pt x="15" y="107"/>
                    <a:pt x="15" y="108"/>
                    <a:pt x="14" y="108"/>
                  </a:cubicBezTo>
                  <a:cubicBezTo>
                    <a:pt x="14" y="109"/>
                    <a:pt x="14" y="109"/>
                    <a:pt x="14" y="109"/>
                  </a:cubicBezTo>
                  <a:cubicBezTo>
                    <a:pt x="13" y="110"/>
                    <a:pt x="13" y="110"/>
                    <a:pt x="13" y="110"/>
                  </a:cubicBezTo>
                  <a:cubicBezTo>
                    <a:pt x="13" y="111"/>
                    <a:pt x="12" y="111"/>
                    <a:pt x="12" y="111"/>
                  </a:cubicBezTo>
                  <a:cubicBezTo>
                    <a:pt x="4" y="124"/>
                    <a:pt x="1" y="145"/>
                    <a:pt x="0" y="156"/>
                  </a:cubicBezTo>
                  <a:cubicBezTo>
                    <a:pt x="27" y="130"/>
                    <a:pt x="27" y="130"/>
                    <a:pt x="27" y="130"/>
                  </a:cubicBezTo>
                  <a:cubicBezTo>
                    <a:pt x="32" y="135"/>
                    <a:pt x="32" y="135"/>
                    <a:pt x="32" y="135"/>
                  </a:cubicBezTo>
                  <a:cubicBezTo>
                    <a:pt x="5" y="162"/>
                    <a:pt x="5" y="162"/>
                    <a:pt x="5" y="162"/>
                  </a:cubicBezTo>
                  <a:cubicBezTo>
                    <a:pt x="16" y="162"/>
                    <a:pt x="42" y="160"/>
                    <a:pt x="56" y="146"/>
                  </a:cubicBezTo>
                  <a:cubicBezTo>
                    <a:pt x="64" y="138"/>
                    <a:pt x="66" y="125"/>
                    <a:pt x="61" y="114"/>
                  </a:cubicBezTo>
                  <a:cubicBezTo>
                    <a:pt x="71" y="124"/>
                    <a:pt x="71" y="124"/>
                    <a:pt x="71" y="124"/>
                  </a:cubicBezTo>
                  <a:lnTo>
                    <a:pt x="163"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 name="组合 33"/>
          <p:cNvGrpSpPr>
            <a:grpSpLocks noChangeAspect="1"/>
          </p:cNvGrpSpPr>
          <p:nvPr/>
        </p:nvGrpSpPr>
        <p:grpSpPr>
          <a:xfrm>
            <a:off x="2307335" y="2034081"/>
            <a:ext cx="850441" cy="923497"/>
            <a:chOff x="9175751" y="5087938"/>
            <a:chExt cx="720725" cy="782638"/>
          </a:xfrm>
          <a:solidFill>
            <a:schemeClr val="bg1"/>
          </a:solidFill>
        </p:grpSpPr>
        <p:sp>
          <p:nvSpPr>
            <p:cNvPr id="35" name="Freeform 67"/>
            <p:cNvSpPr>
              <a:spLocks noEditPoints="1"/>
            </p:cNvSpPr>
            <p:nvPr/>
          </p:nvSpPr>
          <p:spPr bwMode="auto">
            <a:xfrm>
              <a:off x="9175751" y="5087938"/>
              <a:ext cx="720725" cy="481013"/>
            </a:xfrm>
            <a:custGeom>
              <a:avLst/>
              <a:gdLst>
                <a:gd name="T0" fmla="*/ 0 w 192"/>
                <a:gd name="T1" fmla="*/ 128 h 128"/>
                <a:gd name="T2" fmla="*/ 93 w 192"/>
                <a:gd name="T3" fmla="*/ 128 h 128"/>
                <a:gd name="T4" fmla="*/ 93 w 192"/>
                <a:gd name="T5" fmla="*/ 70 h 128"/>
                <a:gd name="T6" fmla="*/ 93 w 192"/>
                <a:gd name="T7" fmla="*/ 64 h 128"/>
                <a:gd name="T8" fmla="*/ 93 w 192"/>
                <a:gd name="T9" fmla="*/ 56 h 128"/>
                <a:gd name="T10" fmla="*/ 101 w 192"/>
                <a:gd name="T11" fmla="*/ 56 h 128"/>
                <a:gd name="T12" fmla="*/ 101 w 192"/>
                <a:gd name="T13" fmla="*/ 64 h 128"/>
                <a:gd name="T14" fmla="*/ 101 w 192"/>
                <a:gd name="T15" fmla="*/ 77 h 128"/>
                <a:gd name="T16" fmla="*/ 101 w 192"/>
                <a:gd name="T17" fmla="*/ 128 h 128"/>
                <a:gd name="T18" fmla="*/ 192 w 192"/>
                <a:gd name="T19" fmla="*/ 128 h 128"/>
                <a:gd name="T20" fmla="*/ 192 w 192"/>
                <a:gd name="T21" fmla="*/ 56 h 128"/>
                <a:gd name="T22" fmla="*/ 146 w 192"/>
                <a:gd name="T23" fmla="*/ 56 h 128"/>
                <a:gd name="T24" fmla="*/ 156 w 192"/>
                <a:gd name="T25" fmla="*/ 32 h 128"/>
                <a:gd name="T26" fmla="*/ 124 w 192"/>
                <a:gd name="T27" fmla="*/ 0 h 128"/>
                <a:gd name="T28" fmla="*/ 96 w 192"/>
                <a:gd name="T29" fmla="*/ 17 h 128"/>
                <a:gd name="T30" fmla="*/ 68 w 192"/>
                <a:gd name="T31" fmla="*/ 0 h 128"/>
                <a:gd name="T32" fmla="*/ 36 w 192"/>
                <a:gd name="T33" fmla="*/ 32 h 128"/>
                <a:gd name="T34" fmla="*/ 47 w 192"/>
                <a:gd name="T35" fmla="*/ 56 h 128"/>
                <a:gd name="T36" fmla="*/ 0 w 192"/>
                <a:gd name="T37" fmla="*/ 56 h 128"/>
                <a:gd name="T38" fmla="*/ 0 w 192"/>
                <a:gd name="T39" fmla="*/ 128 h 128"/>
                <a:gd name="T40" fmla="*/ 125 w 192"/>
                <a:gd name="T41" fmla="*/ 98 h 128"/>
                <a:gd name="T42" fmla="*/ 101 w 192"/>
                <a:gd name="T43" fmla="*/ 56 h 128"/>
                <a:gd name="T44" fmla="*/ 110 w 192"/>
                <a:gd name="T45" fmla="*/ 56 h 128"/>
                <a:gd name="T46" fmla="*/ 132 w 192"/>
                <a:gd name="T47" fmla="*/ 94 h 128"/>
                <a:gd name="T48" fmla="*/ 125 w 192"/>
                <a:gd name="T49" fmla="*/ 98 h 128"/>
                <a:gd name="T50" fmla="*/ 124 w 192"/>
                <a:gd name="T51" fmla="*/ 8 h 128"/>
                <a:gd name="T52" fmla="*/ 148 w 192"/>
                <a:gd name="T53" fmla="*/ 32 h 128"/>
                <a:gd name="T54" fmla="*/ 124 w 192"/>
                <a:gd name="T55" fmla="*/ 56 h 128"/>
                <a:gd name="T56" fmla="*/ 100 w 192"/>
                <a:gd name="T57" fmla="*/ 32 h 128"/>
                <a:gd name="T58" fmla="*/ 124 w 192"/>
                <a:gd name="T59" fmla="*/ 8 h 128"/>
                <a:gd name="T60" fmla="*/ 68 w 192"/>
                <a:gd name="T61" fmla="*/ 98 h 128"/>
                <a:gd name="T62" fmla="*/ 61 w 192"/>
                <a:gd name="T63" fmla="*/ 94 h 128"/>
                <a:gd name="T64" fmla="*/ 83 w 192"/>
                <a:gd name="T65" fmla="*/ 56 h 128"/>
                <a:gd name="T66" fmla="*/ 92 w 192"/>
                <a:gd name="T67" fmla="*/ 56 h 128"/>
                <a:gd name="T68" fmla="*/ 68 w 192"/>
                <a:gd name="T69" fmla="*/ 98 h 128"/>
                <a:gd name="T70" fmla="*/ 44 w 192"/>
                <a:gd name="T71" fmla="*/ 32 h 128"/>
                <a:gd name="T72" fmla="*/ 68 w 192"/>
                <a:gd name="T73" fmla="*/ 8 h 128"/>
                <a:gd name="T74" fmla="*/ 92 w 192"/>
                <a:gd name="T75" fmla="*/ 32 h 128"/>
                <a:gd name="T76" fmla="*/ 68 w 192"/>
                <a:gd name="T77" fmla="*/ 56 h 128"/>
                <a:gd name="T78" fmla="*/ 44 w 192"/>
                <a:gd name="T79"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128">
                  <a:moveTo>
                    <a:pt x="0" y="128"/>
                  </a:moveTo>
                  <a:cubicBezTo>
                    <a:pt x="93" y="128"/>
                    <a:pt x="93" y="128"/>
                    <a:pt x="93" y="128"/>
                  </a:cubicBezTo>
                  <a:cubicBezTo>
                    <a:pt x="93" y="70"/>
                    <a:pt x="93" y="70"/>
                    <a:pt x="93" y="70"/>
                  </a:cubicBezTo>
                  <a:cubicBezTo>
                    <a:pt x="93" y="64"/>
                    <a:pt x="93" y="64"/>
                    <a:pt x="93" y="64"/>
                  </a:cubicBezTo>
                  <a:cubicBezTo>
                    <a:pt x="93" y="56"/>
                    <a:pt x="93" y="56"/>
                    <a:pt x="93" y="56"/>
                  </a:cubicBezTo>
                  <a:cubicBezTo>
                    <a:pt x="101" y="56"/>
                    <a:pt x="101" y="56"/>
                    <a:pt x="101" y="56"/>
                  </a:cubicBezTo>
                  <a:cubicBezTo>
                    <a:pt x="101" y="64"/>
                    <a:pt x="101" y="64"/>
                    <a:pt x="101" y="64"/>
                  </a:cubicBezTo>
                  <a:cubicBezTo>
                    <a:pt x="101" y="77"/>
                    <a:pt x="101" y="77"/>
                    <a:pt x="101" y="77"/>
                  </a:cubicBezTo>
                  <a:cubicBezTo>
                    <a:pt x="101" y="128"/>
                    <a:pt x="101" y="128"/>
                    <a:pt x="101" y="128"/>
                  </a:cubicBezTo>
                  <a:cubicBezTo>
                    <a:pt x="192" y="128"/>
                    <a:pt x="192" y="128"/>
                    <a:pt x="192" y="128"/>
                  </a:cubicBezTo>
                  <a:cubicBezTo>
                    <a:pt x="192" y="56"/>
                    <a:pt x="192" y="56"/>
                    <a:pt x="192" y="56"/>
                  </a:cubicBezTo>
                  <a:cubicBezTo>
                    <a:pt x="146" y="56"/>
                    <a:pt x="146" y="56"/>
                    <a:pt x="146" y="56"/>
                  </a:cubicBezTo>
                  <a:cubicBezTo>
                    <a:pt x="152" y="50"/>
                    <a:pt x="156" y="42"/>
                    <a:pt x="156" y="32"/>
                  </a:cubicBezTo>
                  <a:cubicBezTo>
                    <a:pt x="156" y="15"/>
                    <a:pt x="142" y="0"/>
                    <a:pt x="124" y="0"/>
                  </a:cubicBezTo>
                  <a:cubicBezTo>
                    <a:pt x="112" y="0"/>
                    <a:pt x="102" y="7"/>
                    <a:pt x="96" y="17"/>
                  </a:cubicBezTo>
                  <a:cubicBezTo>
                    <a:pt x="91" y="7"/>
                    <a:pt x="81" y="0"/>
                    <a:pt x="68" y="0"/>
                  </a:cubicBezTo>
                  <a:cubicBezTo>
                    <a:pt x="51" y="0"/>
                    <a:pt x="36" y="15"/>
                    <a:pt x="36" y="32"/>
                  </a:cubicBezTo>
                  <a:cubicBezTo>
                    <a:pt x="36" y="42"/>
                    <a:pt x="41" y="50"/>
                    <a:pt x="47" y="56"/>
                  </a:cubicBezTo>
                  <a:cubicBezTo>
                    <a:pt x="0" y="56"/>
                    <a:pt x="0" y="56"/>
                    <a:pt x="0" y="56"/>
                  </a:cubicBezTo>
                  <a:lnTo>
                    <a:pt x="0" y="128"/>
                  </a:lnTo>
                  <a:close/>
                  <a:moveTo>
                    <a:pt x="125" y="98"/>
                  </a:moveTo>
                  <a:cubicBezTo>
                    <a:pt x="101" y="56"/>
                    <a:pt x="101" y="56"/>
                    <a:pt x="101" y="56"/>
                  </a:cubicBezTo>
                  <a:cubicBezTo>
                    <a:pt x="110" y="56"/>
                    <a:pt x="110" y="56"/>
                    <a:pt x="110" y="56"/>
                  </a:cubicBezTo>
                  <a:cubicBezTo>
                    <a:pt x="132" y="94"/>
                    <a:pt x="132" y="94"/>
                    <a:pt x="132" y="94"/>
                  </a:cubicBezTo>
                  <a:lnTo>
                    <a:pt x="125" y="98"/>
                  </a:lnTo>
                  <a:close/>
                  <a:moveTo>
                    <a:pt x="124" y="8"/>
                  </a:moveTo>
                  <a:cubicBezTo>
                    <a:pt x="138" y="8"/>
                    <a:pt x="148" y="19"/>
                    <a:pt x="148" y="32"/>
                  </a:cubicBezTo>
                  <a:cubicBezTo>
                    <a:pt x="148" y="46"/>
                    <a:pt x="138" y="56"/>
                    <a:pt x="124" y="56"/>
                  </a:cubicBezTo>
                  <a:cubicBezTo>
                    <a:pt x="111" y="56"/>
                    <a:pt x="100" y="46"/>
                    <a:pt x="100" y="32"/>
                  </a:cubicBezTo>
                  <a:cubicBezTo>
                    <a:pt x="100" y="19"/>
                    <a:pt x="111" y="8"/>
                    <a:pt x="124" y="8"/>
                  </a:cubicBezTo>
                  <a:close/>
                  <a:moveTo>
                    <a:pt x="68" y="98"/>
                  </a:moveTo>
                  <a:cubicBezTo>
                    <a:pt x="61" y="94"/>
                    <a:pt x="61" y="94"/>
                    <a:pt x="61" y="94"/>
                  </a:cubicBezTo>
                  <a:cubicBezTo>
                    <a:pt x="83" y="56"/>
                    <a:pt x="83" y="56"/>
                    <a:pt x="83" y="56"/>
                  </a:cubicBezTo>
                  <a:cubicBezTo>
                    <a:pt x="92" y="56"/>
                    <a:pt x="92" y="56"/>
                    <a:pt x="92" y="56"/>
                  </a:cubicBezTo>
                  <a:lnTo>
                    <a:pt x="68" y="98"/>
                  </a:lnTo>
                  <a:close/>
                  <a:moveTo>
                    <a:pt x="44" y="32"/>
                  </a:moveTo>
                  <a:cubicBezTo>
                    <a:pt x="44" y="19"/>
                    <a:pt x="55" y="8"/>
                    <a:pt x="68" y="8"/>
                  </a:cubicBezTo>
                  <a:cubicBezTo>
                    <a:pt x="82" y="8"/>
                    <a:pt x="92" y="19"/>
                    <a:pt x="92" y="32"/>
                  </a:cubicBezTo>
                  <a:cubicBezTo>
                    <a:pt x="92" y="46"/>
                    <a:pt x="82" y="56"/>
                    <a:pt x="68" y="56"/>
                  </a:cubicBezTo>
                  <a:cubicBezTo>
                    <a:pt x="55" y="56"/>
                    <a:pt x="44" y="46"/>
                    <a:pt x="4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Rectangle 68"/>
            <p:cNvSpPr>
              <a:spLocks noChangeArrowheads="1"/>
            </p:cNvSpPr>
            <p:nvPr/>
          </p:nvSpPr>
          <p:spPr bwMode="auto">
            <a:xfrm>
              <a:off x="9555163" y="5599113"/>
              <a:ext cx="341313"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Rectangle 69"/>
            <p:cNvSpPr>
              <a:spLocks noChangeArrowheads="1"/>
            </p:cNvSpPr>
            <p:nvPr/>
          </p:nvSpPr>
          <p:spPr bwMode="auto">
            <a:xfrm>
              <a:off x="9175751" y="5599113"/>
              <a:ext cx="349250"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p:nvGrpSpPr>
        <p:grpSpPr>
          <a:xfrm>
            <a:off x="1930455" y="4608905"/>
            <a:ext cx="750888" cy="569913"/>
            <a:chOff x="3740150" y="5173663"/>
            <a:chExt cx="750888" cy="569913"/>
          </a:xfrm>
          <a:solidFill>
            <a:schemeClr val="bg1"/>
          </a:solidFill>
        </p:grpSpPr>
        <p:sp>
          <p:nvSpPr>
            <p:cNvPr id="43" name="Freeform 59"/>
            <p:cNvSpPr>
              <a:spLocks noEditPoints="1"/>
            </p:cNvSpPr>
            <p:nvPr/>
          </p:nvSpPr>
          <p:spPr bwMode="auto">
            <a:xfrm>
              <a:off x="3740150" y="5173663"/>
              <a:ext cx="750888" cy="569913"/>
            </a:xfrm>
            <a:custGeom>
              <a:avLst/>
              <a:gdLst>
                <a:gd name="T0" fmla="*/ 184 w 200"/>
                <a:gd name="T1" fmla="*/ 24 h 152"/>
                <a:gd name="T2" fmla="*/ 150 w 200"/>
                <a:gd name="T3" fmla="*/ 24 h 152"/>
                <a:gd name="T4" fmla="*/ 131 w 200"/>
                <a:gd name="T5" fmla="*/ 5 h 152"/>
                <a:gd name="T6" fmla="*/ 131 w 200"/>
                <a:gd name="T7" fmla="*/ 5 h 152"/>
                <a:gd name="T8" fmla="*/ 131 w 200"/>
                <a:gd name="T9" fmla="*/ 5 h 152"/>
                <a:gd name="T10" fmla="*/ 131 w 200"/>
                <a:gd name="T11" fmla="*/ 5 h 152"/>
                <a:gd name="T12" fmla="*/ 120 w 200"/>
                <a:gd name="T13" fmla="*/ 0 h 152"/>
                <a:gd name="T14" fmla="*/ 80 w 200"/>
                <a:gd name="T15" fmla="*/ 0 h 152"/>
                <a:gd name="T16" fmla="*/ 68 w 200"/>
                <a:gd name="T17" fmla="*/ 5 h 152"/>
                <a:gd name="T18" fmla="*/ 68 w 200"/>
                <a:gd name="T19" fmla="*/ 5 h 152"/>
                <a:gd name="T20" fmla="*/ 49 w 200"/>
                <a:gd name="T21" fmla="*/ 24 h 152"/>
                <a:gd name="T22" fmla="*/ 16 w 200"/>
                <a:gd name="T23" fmla="*/ 24 h 152"/>
                <a:gd name="T24" fmla="*/ 0 w 200"/>
                <a:gd name="T25" fmla="*/ 40 h 152"/>
                <a:gd name="T26" fmla="*/ 0 w 200"/>
                <a:gd name="T27" fmla="*/ 136 h 152"/>
                <a:gd name="T28" fmla="*/ 16 w 200"/>
                <a:gd name="T29" fmla="*/ 152 h 152"/>
                <a:gd name="T30" fmla="*/ 184 w 200"/>
                <a:gd name="T31" fmla="*/ 152 h 152"/>
                <a:gd name="T32" fmla="*/ 200 w 200"/>
                <a:gd name="T33" fmla="*/ 136 h 152"/>
                <a:gd name="T34" fmla="*/ 200 w 200"/>
                <a:gd name="T35" fmla="*/ 40 h 152"/>
                <a:gd name="T36" fmla="*/ 184 w 200"/>
                <a:gd name="T37" fmla="*/ 24 h 152"/>
                <a:gd name="T38" fmla="*/ 100 w 200"/>
                <a:gd name="T39" fmla="*/ 128 h 152"/>
                <a:gd name="T40" fmla="*/ 56 w 200"/>
                <a:gd name="T41" fmla="*/ 84 h 152"/>
                <a:gd name="T42" fmla="*/ 100 w 200"/>
                <a:gd name="T43" fmla="*/ 40 h 152"/>
                <a:gd name="T44" fmla="*/ 144 w 200"/>
                <a:gd name="T45" fmla="*/ 84 h 152"/>
                <a:gd name="T46" fmla="*/ 100 w 200"/>
                <a:gd name="T47" fmla="*/ 1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152">
                  <a:moveTo>
                    <a:pt x="184" y="24"/>
                  </a:moveTo>
                  <a:cubicBezTo>
                    <a:pt x="150" y="24"/>
                    <a:pt x="150" y="24"/>
                    <a:pt x="150" y="24"/>
                  </a:cubicBezTo>
                  <a:cubicBezTo>
                    <a:pt x="131" y="5"/>
                    <a:pt x="131" y="5"/>
                    <a:pt x="131" y="5"/>
                  </a:cubicBezTo>
                  <a:cubicBezTo>
                    <a:pt x="131" y="5"/>
                    <a:pt x="131" y="5"/>
                    <a:pt x="131" y="5"/>
                  </a:cubicBezTo>
                  <a:cubicBezTo>
                    <a:pt x="131" y="5"/>
                    <a:pt x="131" y="5"/>
                    <a:pt x="131" y="5"/>
                  </a:cubicBezTo>
                  <a:cubicBezTo>
                    <a:pt x="131" y="5"/>
                    <a:pt x="131" y="5"/>
                    <a:pt x="131" y="5"/>
                  </a:cubicBezTo>
                  <a:cubicBezTo>
                    <a:pt x="128" y="2"/>
                    <a:pt x="124" y="0"/>
                    <a:pt x="120" y="0"/>
                  </a:cubicBezTo>
                  <a:cubicBezTo>
                    <a:pt x="80" y="0"/>
                    <a:pt x="80" y="0"/>
                    <a:pt x="80" y="0"/>
                  </a:cubicBezTo>
                  <a:cubicBezTo>
                    <a:pt x="75" y="0"/>
                    <a:pt x="71" y="2"/>
                    <a:pt x="68" y="5"/>
                  </a:cubicBezTo>
                  <a:cubicBezTo>
                    <a:pt x="68" y="5"/>
                    <a:pt x="68" y="5"/>
                    <a:pt x="68" y="5"/>
                  </a:cubicBezTo>
                  <a:cubicBezTo>
                    <a:pt x="49" y="24"/>
                    <a:pt x="49" y="24"/>
                    <a:pt x="49" y="24"/>
                  </a:cubicBezTo>
                  <a:cubicBezTo>
                    <a:pt x="16" y="24"/>
                    <a:pt x="16" y="24"/>
                    <a:pt x="16" y="24"/>
                  </a:cubicBezTo>
                  <a:cubicBezTo>
                    <a:pt x="7" y="24"/>
                    <a:pt x="0" y="31"/>
                    <a:pt x="0" y="40"/>
                  </a:cubicBezTo>
                  <a:cubicBezTo>
                    <a:pt x="0" y="136"/>
                    <a:pt x="0" y="136"/>
                    <a:pt x="0" y="136"/>
                  </a:cubicBezTo>
                  <a:cubicBezTo>
                    <a:pt x="0" y="145"/>
                    <a:pt x="7" y="152"/>
                    <a:pt x="16" y="152"/>
                  </a:cubicBezTo>
                  <a:cubicBezTo>
                    <a:pt x="184" y="152"/>
                    <a:pt x="184" y="152"/>
                    <a:pt x="184" y="152"/>
                  </a:cubicBezTo>
                  <a:cubicBezTo>
                    <a:pt x="192" y="152"/>
                    <a:pt x="200" y="145"/>
                    <a:pt x="200" y="136"/>
                  </a:cubicBezTo>
                  <a:cubicBezTo>
                    <a:pt x="200" y="40"/>
                    <a:pt x="200" y="40"/>
                    <a:pt x="200" y="40"/>
                  </a:cubicBezTo>
                  <a:cubicBezTo>
                    <a:pt x="200" y="31"/>
                    <a:pt x="192" y="24"/>
                    <a:pt x="184" y="24"/>
                  </a:cubicBezTo>
                  <a:close/>
                  <a:moveTo>
                    <a:pt x="100" y="128"/>
                  </a:moveTo>
                  <a:cubicBezTo>
                    <a:pt x="75" y="128"/>
                    <a:pt x="56" y="108"/>
                    <a:pt x="56" y="84"/>
                  </a:cubicBezTo>
                  <a:cubicBezTo>
                    <a:pt x="56" y="60"/>
                    <a:pt x="75" y="40"/>
                    <a:pt x="100" y="40"/>
                  </a:cubicBezTo>
                  <a:cubicBezTo>
                    <a:pt x="124" y="40"/>
                    <a:pt x="144" y="60"/>
                    <a:pt x="144" y="84"/>
                  </a:cubicBezTo>
                  <a:cubicBezTo>
                    <a:pt x="144" y="108"/>
                    <a:pt x="124" y="128"/>
                    <a:pt x="10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Oval 60"/>
            <p:cNvSpPr>
              <a:spLocks noChangeArrowheads="1"/>
            </p:cNvSpPr>
            <p:nvPr/>
          </p:nvSpPr>
          <p:spPr bwMode="auto">
            <a:xfrm>
              <a:off x="3979863" y="5353051"/>
              <a:ext cx="271463" cy="271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5" name="组合 44"/>
          <p:cNvGrpSpPr/>
          <p:nvPr/>
        </p:nvGrpSpPr>
        <p:grpSpPr>
          <a:xfrm>
            <a:off x="3195636" y="3595984"/>
            <a:ext cx="733425" cy="728663"/>
            <a:chOff x="6450013" y="5124451"/>
            <a:chExt cx="733425" cy="728663"/>
          </a:xfrm>
          <a:solidFill>
            <a:srgbClr val="F5F5F5"/>
          </a:solidFill>
        </p:grpSpPr>
        <p:sp>
          <p:nvSpPr>
            <p:cNvPr id="46" name="Freeform 51"/>
            <p:cNvSpPr/>
            <p:nvPr/>
          </p:nvSpPr>
          <p:spPr bwMode="auto">
            <a:xfrm>
              <a:off x="6450013" y="5124451"/>
              <a:ext cx="709613" cy="450850"/>
            </a:xfrm>
            <a:custGeom>
              <a:avLst/>
              <a:gdLst>
                <a:gd name="T0" fmla="*/ 447 w 447"/>
                <a:gd name="T1" fmla="*/ 0 h 284"/>
                <a:gd name="T2" fmla="*/ 0 w 447"/>
                <a:gd name="T3" fmla="*/ 213 h 284"/>
                <a:gd name="T4" fmla="*/ 161 w 447"/>
                <a:gd name="T5" fmla="*/ 284 h 284"/>
                <a:gd name="T6" fmla="*/ 447 w 447"/>
                <a:gd name="T7" fmla="*/ 0 h 284"/>
              </a:gdLst>
              <a:ahLst/>
              <a:cxnLst>
                <a:cxn ang="0">
                  <a:pos x="T0" y="T1"/>
                </a:cxn>
                <a:cxn ang="0">
                  <a:pos x="T2" y="T3"/>
                </a:cxn>
                <a:cxn ang="0">
                  <a:pos x="T4" y="T5"/>
                </a:cxn>
                <a:cxn ang="0">
                  <a:pos x="T6" y="T7"/>
                </a:cxn>
              </a:cxnLst>
              <a:rect l="0" t="0" r="r" b="b"/>
              <a:pathLst>
                <a:path w="447" h="284">
                  <a:moveTo>
                    <a:pt x="447" y="0"/>
                  </a:moveTo>
                  <a:lnTo>
                    <a:pt x="0" y="213"/>
                  </a:lnTo>
                  <a:lnTo>
                    <a:pt x="161" y="284"/>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52"/>
            <p:cNvSpPr/>
            <p:nvPr/>
          </p:nvSpPr>
          <p:spPr bwMode="auto">
            <a:xfrm>
              <a:off x="6727825" y="5143501"/>
              <a:ext cx="455613" cy="709613"/>
            </a:xfrm>
            <a:custGeom>
              <a:avLst/>
              <a:gdLst>
                <a:gd name="T0" fmla="*/ 0 w 287"/>
                <a:gd name="T1" fmla="*/ 286 h 447"/>
                <a:gd name="T2" fmla="*/ 81 w 287"/>
                <a:gd name="T3" fmla="*/ 447 h 447"/>
                <a:gd name="T4" fmla="*/ 287 w 287"/>
                <a:gd name="T5" fmla="*/ 0 h 447"/>
                <a:gd name="T6" fmla="*/ 0 w 287"/>
                <a:gd name="T7" fmla="*/ 286 h 447"/>
              </a:gdLst>
              <a:ahLst/>
              <a:cxnLst>
                <a:cxn ang="0">
                  <a:pos x="T0" y="T1"/>
                </a:cxn>
                <a:cxn ang="0">
                  <a:pos x="T2" y="T3"/>
                </a:cxn>
                <a:cxn ang="0">
                  <a:pos x="T4" y="T5"/>
                </a:cxn>
                <a:cxn ang="0">
                  <a:pos x="T6" y="T7"/>
                </a:cxn>
              </a:cxnLst>
              <a:rect l="0" t="0" r="r" b="b"/>
              <a:pathLst>
                <a:path w="287" h="447">
                  <a:moveTo>
                    <a:pt x="0" y="286"/>
                  </a:moveTo>
                  <a:lnTo>
                    <a:pt x="81" y="447"/>
                  </a:lnTo>
                  <a:lnTo>
                    <a:pt x="287" y="0"/>
                  </a:lnTo>
                  <a:lnTo>
                    <a:pt x="0"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8" name="组合 47"/>
          <p:cNvGrpSpPr/>
          <p:nvPr/>
        </p:nvGrpSpPr>
        <p:grpSpPr>
          <a:xfrm>
            <a:off x="4568439" y="3111712"/>
            <a:ext cx="1162572" cy="1162572"/>
            <a:chOff x="3716338" y="5091113"/>
            <a:chExt cx="720725" cy="720725"/>
          </a:xfrm>
          <a:solidFill>
            <a:srgbClr val="F5F5F5"/>
          </a:solidFill>
        </p:grpSpPr>
        <p:sp>
          <p:nvSpPr>
            <p:cNvPr id="49" name="Freeform 57"/>
            <p:cNvSpPr>
              <a:spLocks noEditPoints="1"/>
            </p:cNvSpPr>
            <p:nvPr/>
          </p:nvSpPr>
          <p:spPr bwMode="auto">
            <a:xfrm>
              <a:off x="3716338" y="5091113"/>
              <a:ext cx="720725" cy="720725"/>
            </a:xfrm>
            <a:custGeom>
              <a:avLst/>
              <a:gdLst>
                <a:gd name="T0" fmla="*/ 0 w 454"/>
                <a:gd name="T1" fmla="*/ 0 h 454"/>
                <a:gd name="T2" fmla="*/ 0 w 454"/>
                <a:gd name="T3" fmla="*/ 454 h 454"/>
                <a:gd name="T4" fmla="*/ 454 w 454"/>
                <a:gd name="T5" fmla="*/ 454 h 454"/>
                <a:gd name="T6" fmla="*/ 454 w 454"/>
                <a:gd name="T7" fmla="*/ 0 h 454"/>
                <a:gd name="T8" fmla="*/ 0 w 454"/>
                <a:gd name="T9" fmla="*/ 0 h 454"/>
                <a:gd name="T10" fmla="*/ 284 w 454"/>
                <a:gd name="T11" fmla="*/ 47 h 454"/>
                <a:gd name="T12" fmla="*/ 312 w 454"/>
                <a:gd name="T13" fmla="*/ 47 h 454"/>
                <a:gd name="T14" fmla="*/ 312 w 454"/>
                <a:gd name="T15" fmla="*/ 75 h 454"/>
                <a:gd name="T16" fmla="*/ 284 w 454"/>
                <a:gd name="T17" fmla="*/ 75 h 454"/>
                <a:gd name="T18" fmla="*/ 284 w 454"/>
                <a:gd name="T19" fmla="*/ 47 h 454"/>
                <a:gd name="T20" fmla="*/ 142 w 454"/>
                <a:gd name="T21" fmla="*/ 47 h 454"/>
                <a:gd name="T22" fmla="*/ 170 w 454"/>
                <a:gd name="T23" fmla="*/ 47 h 454"/>
                <a:gd name="T24" fmla="*/ 170 w 454"/>
                <a:gd name="T25" fmla="*/ 75 h 454"/>
                <a:gd name="T26" fmla="*/ 142 w 454"/>
                <a:gd name="T27" fmla="*/ 75 h 454"/>
                <a:gd name="T28" fmla="*/ 142 w 454"/>
                <a:gd name="T29" fmla="*/ 47 h 454"/>
                <a:gd name="T30" fmla="*/ 435 w 454"/>
                <a:gd name="T31" fmla="*/ 435 h 454"/>
                <a:gd name="T32" fmla="*/ 19 w 454"/>
                <a:gd name="T33" fmla="*/ 435 h 454"/>
                <a:gd name="T34" fmla="*/ 19 w 454"/>
                <a:gd name="T35" fmla="*/ 123 h 454"/>
                <a:gd name="T36" fmla="*/ 435 w 454"/>
                <a:gd name="T37" fmla="*/ 123 h 454"/>
                <a:gd name="T38" fmla="*/ 435 w 454"/>
                <a:gd name="T39" fmla="*/ 4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454">
                  <a:moveTo>
                    <a:pt x="0" y="0"/>
                  </a:moveTo>
                  <a:lnTo>
                    <a:pt x="0" y="454"/>
                  </a:lnTo>
                  <a:lnTo>
                    <a:pt x="454" y="454"/>
                  </a:lnTo>
                  <a:lnTo>
                    <a:pt x="454" y="0"/>
                  </a:lnTo>
                  <a:lnTo>
                    <a:pt x="0" y="0"/>
                  </a:lnTo>
                  <a:close/>
                  <a:moveTo>
                    <a:pt x="284" y="47"/>
                  </a:moveTo>
                  <a:lnTo>
                    <a:pt x="312" y="47"/>
                  </a:lnTo>
                  <a:lnTo>
                    <a:pt x="312" y="75"/>
                  </a:lnTo>
                  <a:lnTo>
                    <a:pt x="284" y="75"/>
                  </a:lnTo>
                  <a:lnTo>
                    <a:pt x="284" y="47"/>
                  </a:lnTo>
                  <a:close/>
                  <a:moveTo>
                    <a:pt x="142" y="47"/>
                  </a:moveTo>
                  <a:lnTo>
                    <a:pt x="170" y="47"/>
                  </a:lnTo>
                  <a:lnTo>
                    <a:pt x="170" y="75"/>
                  </a:lnTo>
                  <a:lnTo>
                    <a:pt x="142" y="75"/>
                  </a:lnTo>
                  <a:lnTo>
                    <a:pt x="142" y="47"/>
                  </a:lnTo>
                  <a:close/>
                  <a:moveTo>
                    <a:pt x="435" y="435"/>
                  </a:moveTo>
                  <a:lnTo>
                    <a:pt x="19" y="435"/>
                  </a:lnTo>
                  <a:lnTo>
                    <a:pt x="19" y="123"/>
                  </a:lnTo>
                  <a:lnTo>
                    <a:pt x="435" y="123"/>
                  </a:lnTo>
                  <a:lnTo>
                    <a:pt x="435" y="4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58"/>
            <p:cNvSpPr/>
            <p:nvPr/>
          </p:nvSpPr>
          <p:spPr bwMode="auto">
            <a:xfrm>
              <a:off x="3911601" y="5387976"/>
              <a:ext cx="90488" cy="236538"/>
            </a:xfrm>
            <a:custGeom>
              <a:avLst/>
              <a:gdLst>
                <a:gd name="T0" fmla="*/ 16 w 24"/>
                <a:gd name="T1" fmla="*/ 63 h 63"/>
                <a:gd name="T2" fmla="*/ 24 w 24"/>
                <a:gd name="T3" fmla="*/ 63 h 63"/>
                <a:gd name="T4" fmla="*/ 24 w 24"/>
                <a:gd name="T5" fmla="*/ 0 h 63"/>
                <a:gd name="T6" fmla="*/ 17 w 24"/>
                <a:gd name="T7" fmla="*/ 0 h 63"/>
                <a:gd name="T8" fmla="*/ 17 w 24"/>
                <a:gd name="T9" fmla="*/ 1 h 63"/>
                <a:gd name="T10" fmla="*/ 1 w 24"/>
                <a:gd name="T11" fmla="*/ 11 h 63"/>
                <a:gd name="T12" fmla="*/ 0 w 24"/>
                <a:gd name="T13" fmla="*/ 11 h 63"/>
                <a:gd name="T14" fmla="*/ 0 w 24"/>
                <a:gd name="T15" fmla="*/ 18 h 63"/>
                <a:gd name="T16" fmla="*/ 16 w 24"/>
                <a:gd name="T17" fmla="*/ 18 h 63"/>
                <a:gd name="T18" fmla="*/ 16 w 24"/>
                <a:gd name="T1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63">
                  <a:moveTo>
                    <a:pt x="16" y="63"/>
                  </a:moveTo>
                  <a:cubicBezTo>
                    <a:pt x="24" y="63"/>
                    <a:pt x="24" y="63"/>
                    <a:pt x="24" y="63"/>
                  </a:cubicBezTo>
                  <a:cubicBezTo>
                    <a:pt x="24" y="0"/>
                    <a:pt x="24" y="0"/>
                    <a:pt x="24" y="0"/>
                  </a:cubicBezTo>
                  <a:cubicBezTo>
                    <a:pt x="17" y="0"/>
                    <a:pt x="17" y="0"/>
                    <a:pt x="17" y="0"/>
                  </a:cubicBezTo>
                  <a:cubicBezTo>
                    <a:pt x="17" y="1"/>
                    <a:pt x="17" y="1"/>
                    <a:pt x="17" y="1"/>
                  </a:cubicBezTo>
                  <a:cubicBezTo>
                    <a:pt x="15" y="11"/>
                    <a:pt x="11" y="11"/>
                    <a:pt x="1" y="11"/>
                  </a:cubicBezTo>
                  <a:cubicBezTo>
                    <a:pt x="0" y="11"/>
                    <a:pt x="0" y="11"/>
                    <a:pt x="0" y="11"/>
                  </a:cubicBezTo>
                  <a:cubicBezTo>
                    <a:pt x="0" y="18"/>
                    <a:pt x="0" y="18"/>
                    <a:pt x="0" y="18"/>
                  </a:cubicBezTo>
                  <a:cubicBezTo>
                    <a:pt x="16" y="18"/>
                    <a:pt x="16" y="18"/>
                    <a:pt x="16" y="18"/>
                  </a:cubicBezTo>
                  <a:lnTo>
                    <a:pt x="16"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9"/>
            <p:cNvSpPr/>
            <p:nvPr/>
          </p:nvSpPr>
          <p:spPr bwMode="auto">
            <a:xfrm>
              <a:off x="4068763" y="5391151"/>
              <a:ext cx="165100" cy="236538"/>
            </a:xfrm>
            <a:custGeom>
              <a:avLst/>
              <a:gdLst>
                <a:gd name="T0" fmla="*/ 22 w 44"/>
                <a:gd name="T1" fmla="*/ 55 h 63"/>
                <a:gd name="T2" fmla="*/ 9 w 44"/>
                <a:gd name="T3" fmla="*/ 43 h 63"/>
                <a:gd name="T4" fmla="*/ 9 w 44"/>
                <a:gd name="T5" fmla="*/ 41 h 63"/>
                <a:gd name="T6" fmla="*/ 0 w 44"/>
                <a:gd name="T7" fmla="*/ 41 h 63"/>
                <a:gd name="T8" fmla="*/ 0 w 44"/>
                <a:gd name="T9" fmla="*/ 43 h 63"/>
                <a:gd name="T10" fmla="*/ 21 w 44"/>
                <a:gd name="T11" fmla="*/ 63 h 63"/>
                <a:gd name="T12" fmla="*/ 44 w 44"/>
                <a:gd name="T13" fmla="*/ 41 h 63"/>
                <a:gd name="T14" fmla="*/ 22 w 44"/>
                <a:gd name="T15" fmla="*/ 19 h 63"/>
                <a:gd name="T16" fmla="*/ 12 w 44"/>
                <a:gd name="T17" fmla="*/ 22 h 63"/>
                <a:gd name="T18" fmla="*/ 14 w 44"/>
                <a:gd name="T19" fmla="*/ 8 h 63"/>
                <a:gd name="T20" fmla="*/ 41 w 44"/>
                <a:gd name="T21" fmla="*/ 8 h 63"/>
                <a:gd name="T22" fmla="*/ 41 w 44"/>
                <a:gd name="T23" fmla="*/ 0 h 63"/>
                <a:gd name="T24" fmla="*/ 8 w 44"/>
                <a:gd name="T25" fmla="*/ 0 h 63"/>
                <a:gd name="T26" fmla="*/ 2 w 44"/>
                <a:gd name="T27" fmla="*/ 34 h 63"/>
                <a:gd name="T28" fmla="*/ 9 w 44"/>
                <a:gd name="T29" fmla="*/ 34 h 63"/>
                <a:gd name="T30" fmla="*/ 9 w 44"/>
                <a:gd name="T31" fmla="*/ 33 h 63"/>
                <a:gd name="T32" fmla="*/ 21 w 44"/>
                <a:gd name="T33" fmla="*/ 26 h 63"/>
                <a:gd name="T34" fmla="*/ 35 w 44"/>
                <a:gd name="T35" fmla="*/ 40 h 63"/>
                <a:gd name="T36" fmla="*/ 22 w 44"/>
                <a:gd name="T37"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63">
                  <a:moveTo>
                    <a:pt x="22" y="55"/>
                  </a:moveTo>
                  <a:cubicBezTo>
                    <a:pt x="14" y="55"/>
                    <a:pt x="9" y="50"/>
                    <a:pt x="9" y="43"/>
                  </a:cubicBezTo>
                  <a:cubicBezTo>
                    <a:pt x="9" y="41"/>
                    <a:pt x="9" y="41"/>
                    <a:pt x="9" y="41"/>
                  </a:cubicBezTo>
                  <a:cubicBezTo>
                    <a:pt x="0" y="41"/>
                    <a:pt x="0" y="41"/>
                    <a:pt x="0" y="41"/>
                  </a:cubicBezTo>
                  <a:cubicBezTo>
                    <a:pt x="0" y="43"/>
                    <a:pt x="0" y="43"/>
                    <a:pt x="0" y="43"/>
                  </a:cubicBezTo>
                  <a:cubicBezTo>
                    <a:pt x="1" y="55"/>
                    <a:pt x="9" y="63"/>
                    <a:pt x="21" y="63"/>
                  </a:cubicBezTo>
                  <a:cubicBezTo>
                    <a:pt x="34" y="63"/>
                    <a:pt x="44" y="53"/>
                    <a:pt x="44" y="41"/>
                  </a:cubicBezTo>
                  <a:cubicBezTo>
                    <a:pt x="44" y="28"/>
                    <a:pt x="35" y="19"/>
                    <a:pt x="22" y="19"/>
                  </a:cubicBezTo>
                  <a:cubicBezTo>
                    <a:pt x="18" y="19"/>
                    <a:pt x="15" y="20"/>
                    <a:pt x="12" y="22"/>
                  </a:cubicBezTo>
                  <a:cubicBezTo>
                    <a:pt x="14" y="8"/>
                    <a:pt x="14" y="8"/>
                    <a:pt x="14" y="8"/>
                  </a:cubicBezTo>
                  <a:cubicBezTo>
                    <a:pt x="41" y="8"/>
                    <a:pt x="41" y="8"/>
                    <a:pt x="41" y="8"/>
                  </a:cubicBezTo>
                  <a:cubicBezTo>
                    <a:pt x="41" y="0"/>
                    <a:pt x="41" y="0"/>
                    <a:pt x="41" y="0"/>
                  </a:cubicBezTo>
                  <a:cubicBezTo>
                    <a:pt x="8" y="0"/>
                    <a:pt x="8" y="0"/>
                    <a:pt x="8" y="0"/>
                  </a:cubicBezTo>
                  <a:cubicBezTo>
                    <a:pt x="2" y="34"/>
                    <a:pt x="2" y="34"/>
                    <a:pt x="2" y="34"/>
                  </a:cubicBezTo>
                  <a:cubicBezTo>
                    <a:pt x="9" y="34"/>
                    <a:pt x="9" y="34"/>
                    <a:pt x="9" y="34"/>
                  </a:cubicBezTo>
                  <a:cubicBezTo>
                    <a:pt x="9" y="33"/>
                    <a:pt x="9" y="33"/>
                    <a:pt x="9" y="33"/>
                  </a:cubicBezTo>
                  <a:cubicBezTo>
                    <a:pt x="12" y="29"/>
                    <a:pt x="17" y="26"/>
                    <a:pt x="21" y="26"/>
                  </a:cubicBezTo>
                  <a:cubicBezTo>
                    <a:pt x="29" y="26"/>
                    <a:pt x="35" y="32"/>
                    <a:pt x="35" y="40"/>
                  </a:cubicBezTo>
                  <a:cubicBezTo>
                    <a:pt x="35" y="48"/>
                    <a:pt x="31" y="55"/>
                    <a:pt x="22"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6" name="组合 55"/>
          <p:cNvGrpSpPr/>
          <p:nvPr/>
        </p:nvGrpSpPr>
        <p:grpSpPr>
          <a:xfrm>
            <a:off x="7651447" y="378254"/>
            <a:ext cx="2858411" cy="1402793"/>
            <a:chOff x="4666795" y="454454"/>
            <a:chExt cx="2858411" cy="1402793"/>
          </a:xfrm>
        </p:grpSpPr>
        <p:sp>
          <p:nvSpPr>
            <p:cNvPr id="52" name="文本框 51"/>
            <p:cNvSpPr txBox="1"/>
            <p:nvPr/>
          </p:nvSpPr>
          <p:spPr>
            <a:xfrm>
              <a:off x="5217886" y="454454"/>
              <a:ext cx="1756229" cy="830997"/>
            </a:xfrm>
            <a:prstGeom prst="rect">
              <a:avLst/>
            </a:prstGeom>
            <a:noFill/>
          </p:spPr>
          <p:txBody>
            <a:bodyPr wrap="square" rtlCol="0">
              <a:spAutoFit/>
            </a:bodyPr>
            <a:lstStyle/>
            <a:p>
              <a:pPr algn="ctr"/>
              <a:r>
                <a:rPr lang="zh-CN" altLang="en-US" sz="4800" dirty="0">
                  <a:solidFill>
                    <a:prstClr val="black"/>
                  </a:solidFill>
                </a:rPr>
                <a:t>标题</a:t>
              </a:r>
              <a:endParaRPr lang="zh-CN" altLang="en-US" sz="4800" dirty="0">
                <a:solidFill>
                  <a:prstClr val="black"/>
                </a:solidFill>
              </a:endParaRPr>
            </a:p>
          </p:txBody>
        </p:sp>
        <p:cxnSp>
          <p:nvCxnSpPr>
            <p:cNvPr id="53" name="直接连接符 52"/>
            <p:cNvCxnSpPr/>
            <p:nvPr/>
          </p:nvCxnSpPr>
          <p:spPr>
            <a:xfrm>
              <a:off x="4666795"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886578" y="869952"/>
              <a:ext cx="638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5217886" y="1241694"/>
              <a:ext cx="1756229" cy="615553"/>
            </a:xfrm>
            <a:prstGeom prst="rect">
              <a:avLst/>
            </a:prstGeom>
            <a:noFill/>
          </p:spPr>
          <p:txBody>
            <a:bodyPr wrap="square" rtlCol="0">
              <a:spAutoFit/>
            </a:bodyPr>
            <a:lstStyle/>
            <a:p>
              <a:pPr algn="ctr"/>
              <a:r>
                <a:rPr lang="en-US" altLang="zh-CN" dirty="0">
                  <a:solidFill>
                    <a:prstClr val="black"/>
                  </a:solidFill>
                </a:rPr>
                <a:t>TITLE HERE</a:t>
              </a:r>
              <a:endParaRPr lang="en-US" altLang="zh-CN" sz="2000" dirty="0">
                <a:solidFill>
                  <a:prstClr val="black"/>
                </a:solidFill>
              </a:endParaRPr>
            </a:p>
            <a:p>
              <a:pPr algn="ctr"/>
              <a:r>
                <a:rPr lang="zh-CN" altLang="en-US" sz="1600" dirty="0">
                  <a:solidFill>
                    <a:prstClr val="black"/>
                  </a:solidFill>
                </a:rPr>
                <a:t>标题一</a:t>
              </a:r>
              <a:endParaRPr lang="zh-CN" altLang="en-US" sz="1600" dirty="0">
                <a:solidFill>
                  <a:prstClr val="black"/>
                </a:solidFill>
              </a:endParaRPr>
            </a:p>
          </p:txBody>
        </p:sp>
      </p:grpSp>
      <p:grpSp>
        <p:nvGrpSpPr>
          <p:cNvPr id="57" name="组合 56"/>
          <p:cNvGrpSpPr/>
          <p:nvPr/>
        </p:nvGrpSpPr>
        <p:grpSpPr>
          <a:xfrm>
            <a:off x="6737502" y="2085320"/>
            <a:ext cx="4686300" cy="4302711"/>
            <a:chOff x="1133475" y="1932920"/>
            <a:chExt cx="4686300" cy="4302711"/>
          </a:xfrm>
        </p:grpSpPr>
        <p:grpSp>
          <p:nvGrpSpPr>
            <p:cNvPr id="58" name="组合 57"/>
            <p:cNvGrpSpPr/>
            <p:nvPr/>
          </p:nvGrpSpPr>
          <p:grpSpPr>
            <a:xfrm>
              <a:off x="1133475" y="1932920"/>
              <a:ext cx="4686300" cy="1140411"/>
              <a:chOff x="2076450" y="2066270"/>
              <a:chExt cx="4686300" cy="1140411"/>
            </a:xfrm>
          </p:grpSpPr>
          <p:sp>
            <p:nvSpPr>
              <p:cNvPr id="73" name="矩形 72"/>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74" name="直接连接符 73"/>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壹</a:t>
                </a:r>
                <a:endParaRPr lang="zh-CN" altLang="en-US" sz="2400" dirty="0">
                  <a:solidFill>
                    <a:prstClr val="white"/>
                  </a:solidFill>
                </a:endParaRPr>
              </a:p>
            </p:txBody>
          </p:sp>
          <p:sp>
            <p:nvSpPr>
              <p:cNvPr id="76" name="文本框 75"/>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77" name="文本框 76"/>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78" name="文本框 77"/>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nvGrpSpPr>
            <p:cNvPr id="59" name="组合 58"/>
            <p:cNvGrpSpPr/>
            <p:nvPr/>
          </p:nvGrpSpPr>
          <p:grpSpPr>
            <a:xfrm>
              <a:off x="1133475" y="3514070"/>
              <a:ext cx="4686300" cy="1140411"/>
              <a:chOff x="2076450" y="2066270"/>
              <a:chExt cx="4686300" cy="1140411"/>
            </a:xfrm>
          </p:grpSpPr>
          <p:sp>
            <p:nvSpPr>
              <p:cNvPr id="67" name="矩形 66"/>
              <p:cNvSpPr/>
              <p:nvPr/>
            </p:nvSpPr>
            <p:spPr>
              <a:xfrm>
                <a:off x="2076450" y="211455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8" name="直接连接符 67"/>
              <p:cNvCxnSpPr/>
              <p:nvPr/>
            </p:nvCxnSpPr>
            <p:spPr>
              <a:xfrm>
                <a:off x="2171700" y="261937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2081167" y="2142470"/>
                <a:ext cx="463913" cy="461665"/>
              </a:xfrm>
              <a:prstGeom prst="rect">
                <a:avLst/>
              </a:prstGeom>
              <a:noFill/>
            </p:spPr>
            <p:txBody>
              <a:bodyPr wrap="square" rtlCol="0">
                <a:spAutoFit/>
              </a:bodyPr>
              <a:lstStyle/>
              <a:p>
                <a:r>
                  <a:rPr lang="zh-CN" altLang="en-US" sz="2400" dirty="0">
                    <a:solidFill>
                      <a:prstClr val="white"/>
                    </a:solidFill>
                  </a:rPr>
                  <a:t>贰</a:t>
                </a:r>
                <a:endParaRPr lang="zh-CN" altLang="en-US" sz="2400" dirty="0">
                  <a:solidFill>
                    <a:prstClr val="white"/>
                  </a:solidFill>
                </a:endParaRPr>
              </a:p>
            </p:txBody>
          </p:sp>
          <p:sp>
            <p:nvSpPr>
              <p:cNvPr id="70" name="文本框 69"/>
              <p:cNvSpPr txBox="1"/>
              <p:nvPr/>
            </p:nvSpPr>
            <p:spPr>
              <a:xfrm>
                <a:off x="2081167" y="264095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71" name="文本框 70"/>
              <p:cNvSpPr txBox="1"/>
              <p:nvPr/>
            </p:nvSpPr>
            <p:spPr>
              <a:xfrm>
                <a:off x="3357517" y="206627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72" name="文本框 71"/>
              <p:cNvSpPr txBox="1"/>
              <p:nvPr/>
            </p:nvSpPr>
            <p:spPr>
              <a:xfrm>
                <a:off x="3357517" y="256035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nvGrpSpPr>
            <p:cNvPr id="60" name="组合 59"/>
            <p:cNvGrpSpPr/>
            <p:nvPr/>
          </p:nvGrpSpPr>
          <p:grpSpPr>
            <a:xfrm>
              <a:off x="1133475" y="5095220"/>
              <a:ext cx="4686300" cy="1140411"/>
              <a:chOff x="1133475" y="5095220"/>
              <a:chExt cx="4686300" cy="1140411"/>
            </a:xfrm>
          </p:grpSpPr>
          <p:sp>
            <p:nvSpPr>
              <p:cNvPr id="61" name="矩形 60"/>
              <p:cNvSpPr/>
              <p:nvPr/>
            </p:nvSpPr>
            <p:spPr>
              <a:xfrm>
                <a:off x="1133475" y="5143500"/>
                <a:ext cx="1009650" cy="1009650"/>
              </a:xfrm>
              <a:prstGeom prst="rect">
                <a:avLst/>
              </a:prstGeom>
              <a:solidFill>
                <a:srgbClr val="30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2" name="直接连接符 61"/>
              <p:cNvCxnSpPr/>
              <p:nvPr/>
            </p:nvCxnSpPr>
            <p:spPr>
              <a:xfrm>
                <a:off x="1228725" y="5648325"/>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1138192" y="5171420"/>
                <a:ext cx="463913" cy="461665"/>
              </a:xfrm>
              <a:prstGeom prst="rect">
                <a:avLst/>
              </a:prstGeom>
              <a:noFill/>
            </p:spPr>
            <p:txBody>
              <a:bodyPr wrap="square" rtlCol="0">
                <a:spAutoFit/>
              </a:bodyPr>
              <a:lstStyle/>
              <a:p>
                <a:r>
                  <a:rPr lang="zh-CN" altLang="en-US" sz="2400" dirty="0">
                    <a:solidFill>
                      <a:prstClr val="white"/>
                    </a:solidFill>
                  </a:rPr>
                  <a:t>叁</a:t>
                </a:r>
                <a:endParaRPr lang="zh-CN" altLang="en-US" sz="2400" dirty="0">
                  <a:solidFill>
                    <a:prstClr val="white"/>
                  </a:solidFill>
                </a:endParaRPr>
              </a:p>
            </p:txBody>
          </p:sp>
          <p:sp>
            <p:nvSpPr>
              <p:cNvPr id="64" name="文本框 63"/>
              <p:cNvSpPr txBox="1"/>
              <p:nvPr/>
            </p:nvSpPr>
            <p:spPr>
              <a:xfrm>
                <a:off x="1138192" y="5669905"/>
                <a:ext cx="921113" cy="461665"/>
              </a:xfrm>
              <a:prstGeom prst="rect">
                <a:avLst/>
              </a:prstGeom>
              <a:noFill/>
            </p:spPr>
            <p:txBody>
              <a:bodyPr wrap="square" rtlCol="0">
                <a:spAutoFit/>
              </a:bodyPr>
              <a:lstStyle/>
              <a:p>
                <a:r>
                  <a:rPr lang="zh-CN" altLang="en-US" sz="2400" dirty="0">
                    <a:solidFill>
                      <a:prstClr val="white"/>
                    </a:solidFill>
                  </a:rPr>
                  <a:t>标题</a:t>
                </a:r>
                <a:endParaRPr lang="zh-CN" altLang="en-US" sz="2400" dirty="0">
                  <a:solidFill>
                    <a:prstClr val="white"/>
                  </a:solidFill>
                </a:endParaRPr>
              </a:p>
            </p:txBody>
          </p:sp>
          <p:sp>
            <p:nvSpPr>
              <p:cNvPr id="65" name="文本框 64"/>
              <p:cNvSpPr txBox="1"/>
              <p:nvPr/>
            </p:nvSpPr>
            <p:spPr>
              <a:xfrm>
                <a:off x="2414542" y="5095220"/>
                <a:ext cx="3405233" cy="523220"/>
              </a:xfrm>
              <a:prstGeom prst="rect">
                <a:avLst/>
              </a:prstGeom>
              <a:noFill/>
            </p:spPr>
            <p:txBody>
              <a:bodyPr wrap="square" rtlCol="0">
                <a:spAutoFit/>
              </a:bodyPr>
              <a:lstStyle/>
              <a:p>
                <a:r>
                  <a:rPr lang="zh-CN" altLang="en-US" sz="2800" dirty="0">
                    <a:solidFill>
                      <a:prstClr val="black"/>
                    </a:solidFill>
                  </a:rPr>
                  <a:t>输入内容输入内容</a:t>
                </a:r>
                <a:endParaRPr lang="zh-CN" altLang="en-US" sz="2800" dirty="0">
                  <a:solidFill>
                    <a:prstClr val="black"/>
                  </a:solidFill>
                </a:endParaRPr>
              </a:p>
            </p:txBody>
          </p:sp>
          <p:sp>
            <p:nvSpPr>
              <p:cNvPr id="66" name="文本框 65"/>
              <p:cNvSpPr txBox="1"/>
              <p:nvPr/>
            </p:nvSpPr>
            <p:spPr>
              <a:xfrm>
                <a:off x="2414542" y="5589300"/>
                <a:ext cx="3405233" cy="646331"/>
              </a:xfrm>
              <a:prstGeom prst="rect">
                <a:avLst/>
              </a:prstGeom>
              <a:noFill/>
            </p:spPr>
            <p:txBody>
              <a:bodyPr wrap="square" rtlCol="0">
                <a:spAutoFit/>
              </a:bodyPr>
              <a:lstStyle/>
              <a:p>
                <a:r>
                  <a:rPr lang="zh-CN" altLang="en-US" dirty="0">
                    <a:solidFill>
                      <a:prstClr val="white">
                        <a:lumMod val="50000"/>
                      </a:prstClr>
                    </a:solidFill>
                  </a:rPr>
                  <a:t>输入内容输入内容输入内容输入内容输入内容输入内容</a:t>
                </a:r>
                <a:endParaRPr lang="zh-CN" altLang="en-US" dirty="0">
                  <a:solidFill>
                    <a:prstClr val="white">
                      <a:lumMod val="50000"/>
                    </a:prstClr>
                  </a:solidFill>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cstate="email"/>
          <a:srcRect/>
          <a:stretch>
            <a:fillRect/>
          </a:stretch>
        </p:blipFill>
        <p:spPr>
          <a:xfrm>
            <a:off x="-529" y="-297"/>
            <a:ext cx="12193057" cy="6858594"/>
          </a:xfrm>
          <a:custGeom>
            <a:avLst/>
            <a:gdLst>
              <a:gd name="connsiteX0" fmla="*/ 6094129 w 12193057"/>
              <a:gd name="connsiteY0" fmla="*/ 297 h 6858594"/>
              <a:gd name="connsiteX1" fmla="*/ 6094129 w 12193057"/>
              <a:gd name="connsiteY1" fmla="*/ 6858297 h 6858594"/>
              <a:gd name="connsiteX2" fmla="*/ 12192529 w 12193057"/>
              <a:gd name="connsiteY2" fmla="*/ 6858297 h 6858594"/>
              <a:gd name="connsiteX3" fmla="*/ 12192529 w 12193057"/>
              <a:gd name="connsiteY3" fmla="*/ 297 h 6858594"/>
              <a:gd name="connsiteX4" fmla="*/ 0 w 12193057"/>
              <a:gd name="connsiteY4" fmla="*/ 0 h 6858594"/>
              <a:gd name="connsiteX5" fmla="*/ 12193057 w 12193057"/>
              <a:gd name="connsiteY5" fmla="*/ 0 h 6858594"/>
              <a:gd name="connsiteX6" fmla="*/ 12193057 w 12193057"/>
              <a:gd name="connsiteY6" fmla="*/ 6858594 h 6858594"/>
              <a:gd name="connsiteX7" fmla="*/ 0 w 12193057"/>
              <a:gd name="connsiteY7" fmla="*/ 6858594 h 685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057" h="6858594">
                <a:moveTo>
                  <a:pt x="6094129" y="297"/>
                </a:moveTo>
                <a:lnTo>
                  <a:pt x="6094129" y="6858297"/>
                </a:lnTo>
                <a:lnTo>
                  <a:pt x="12192529" y="6858297"/>
                </a:lnTo>
                <a:lnTo>
                  <a:pt x="12192529" y="297"/>
                </a:lnTo>
                <a:close/>
                <a:moveTo>
                  <a:pt x="0" y="0"/>
                </a:moveTo>
                <a:lnTo>
                  <a:pt x="12193057" y="0"/>
                </a:lnTo>
                <a:lnTo>
                  <a:pt x="12193057" y="6858594"/>
                </a:lnTo>
                <a:lnTo>
                  <a:pt x="0" y="6858594"/>
                </a:lnTo>
                <a:close/>
              </a:path>
            </a:pathLst>
          </a:custGeom>
        </p:spPr>
      </p:pic>
      <p:grpSp>
        <p:nvGrpSpPr>
          <p:cNvPr id="14" name="组合 13"/>
          <p:cNvGrpSpPr/>
          <p:nvPr/>
        </p:nvGrpSpPr>
        <p:grpSpPr>
          <a:xfrm>
            <a:off x="7047659" y="1119188"/>
            <a:ext cx="890494" cy="1063624"/>
            <a:chOff x="5769910" y="2904565"/>
            <a:chExt cx="890494" cy="1063624"/>
          </a:xfrm>
        </p:grpSpPr>
        <p:grpSp>
          <p:nvGrpSpPr>
            <p:cNvPr id="15" name="组合 14"/>
            <p:cNvGrpSpPr/>
            <p:nvPr/>
          </p:nvGrpSpPr>
          <p:grpSpPr>
            <a:xfrm>
              <a:off x="5769910" y="2904565"/>
              <a:ext cx="624541" cy="1063624"/>
              <a:chOff x="4438650" y="4155141"/>
              <a:chExt cx="624541" cy="1063624"/>
            </a:xfrm>
          </p:grpSpPr>
          <p:cxnSp>
            <p:nvCxnSpPr>
              <p:cNvPr id="17" name="直接连接符 16"/>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A</a:t>
              </a:r>
              <a:endParaRPr lang="zh-CN" altLang="en-US" sz="4800" dirty="0">
                <a:solidFill>
                  <a:prstClr val="black"/>
                </a:solidFill>
              </a:endParaRPr>
            </a:p>
          </p:txBody>
        </p:sp>
      </p:grpSp>
      <p:grpSp>
        <p:nvGrpSpPr>
          <p:cNvPr id="46" name="组合 45"/>
          <p:cNvGrpSpPr/>
          <p:nvPr/>
        </p:nvGrpSpPr>
        <p:grpSpPr>
          <a:xfrm>
            <a:off x="7047659" y="2897188"/>
            <a:ext cx="890494" cy="1063624"/>
            <a:chOff x="5769910" y="2904565"/>
            <a:chExt cx="890494" cy="1063624"/>
          </a:xfrm>
        </p:grpSpPr>
        <p:grpSp>
          <p:nvGrpSpPr>
            <p:cNvPr id="47" name="组合 46"/>
            <p:cNvGrpSpPr/>
            <p:nvPr/>
          </p:nvGrpSpPr>
          <p:grpSpPr>
            <a:xfrm>
              <a:off x="5769910" y="2904565"/>
              <a:ext cx="624541" cy="1063624"/>
              <a:chOff x="4438650" y="4155141"/>
              <a:chExt cx="624541" cy="1063624"/>
            </a:xfrm>
          </p:grpSpPr>
          <p:cxnSp>
            <p:nvCxnSpPr>
              <p:cNvPr id="49" name="直接连接符 48"/>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B</a:t>
              </a:r>
              <a:endParaRPr lang="zh-CN" altLang="en-US" sz="4800" dirty="0">
                <a:solidFill>
                  <a:prstClr val="black"/>
                </a:solidFill>
              </a:endParaRPr>
            </a:p>
          </p:txBody>
        </p:sp>
      </p:grpSp>
      <p:grpSp>
        <p:nvGrpSpPr>
          <p:cNvPr id="54" name="组合 53"/>
          <p:cNvGrpSpPr/>
          <p:nvPr/>
        </p:nvGrpSpPr>
        <p:grpSpPr>
          <a:xfrm>
            <a:off x="7047659" y="4675188"/>
            <a:ext cx="890494" cy="1063624"/>
            <a:chOff x="5769910" y="2904565"/>
            <a:chExt cx="890494" cy="1063624"/>
          </a:xfrm>
        </p:grpSpPr>
        <p:grpSp>
          <p:nvGrpSpPr>
            <p:cNvPr id="55" name="组合 54"/>
            <p:cNvGrpSpPr/>
            <p:nvPr/>
          </p:nvGrpSpPr>
          <p:grpSpPr>
            <a:xfrm>
              <a:off x="5769910" y="2904565"/>
              <a:ext cx="624541" cy="1063624"/>
              <a:chOff x="4438650" y="4155141"/>
              <a:chExt cx="624541" cy="1063624"/>
            </a:xfrm>
          </p:grpSpPr>
          <p:cxnSp>
            <p:nvCxnSpPr>
              <p:cNvPr id="57" name="直接连接符 56"/>
              <p:cNvCxnSpPr/>
              <p:nvPr/>
            </p:nvCxnSpPr>
            <p:spPr>
              <a:xfrm>
                <a:off x="4438650" y="4159110"/>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438650" y="5211622"/>
                <a:ext cx="624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439771" y="4155141"/>
                <a:ext cx="0" cy="1060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062398" y="4155141"/>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060017" y="5017806"/>
                <a:ext cx="0" cy="2009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6082180" y="3020879"/>
              <a:ext cx="578224" cy="830997"/>
            </a:xfrm>
            <a:prstGeom prst="rect">
              <a:avLst/>
            </a:prstGeom>
            <a:noFill/>
          </p:spPr>
          <p:txBody>
            <a:bodyPr wrap="square" rtlCol="0">
              <a:spAutoFit/>
            </a:bodyPr>
            <a:lstStyle/>
            <a:p>
              <a:pPr algn="ctr"/>
              <a:r>
                <a:rPr lang="en-US" altLang="zh-CN" sz="4800" dirty="0">
                  <a:solidFill>
                    <a:prstClr val="black"/>
                  </a:solidFill>
                </a:rPr>
                <a:t>C</a:t>
              </a:r>
              <a:endParaRPr lang="zh-CN" altLang="en-US" sz="4800" dirty="0">
                <a:solidFill>
                  <a:prstClr val="black"/>
                </a:solidFill>
              </a:endParaRPr>
            </a:p>
          </p:txBody>
        </p:sp>
      </p:grpSp>
      <p:grpSp>
        <p:nvGrpSpPr>
          <p:cNvPr id="4" name="组合 3"/>
          <p:cNvGrpSpPr/>
          <p:nvPr/>
        </p:nvGrpSpPr>
        <p:grpSpPr>
          <a:xfrm>
            <a:off x="8043158" y="1072332"/>
            <a:ext cx="3190007" cy="1125134"/>
            <a:chOff x="8043158" y="1004669"/>
            <a:chExt cx="3190007" cy="1125134"/>
          </a:xfrm>
        </p:grpSpPr>
        <p:sp>
          <p:nvSpPr>
            <p:cNvPr id="62" name="文本框 61"/>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3" name="文本框 62"/>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4" name="组合 63"/>
          <p:cNvGrpSpPr/>
          <p:nvPr/>
        </p:nvGrpSpPr>
        <p:grpSpPr>
          <a:xfrm>
            <a:off x="8043158" y="2864846"/>
            <a:ext cx="3190007" cy="1125134"/>
            <a:chOff x="8043158" y="1004669"/>
            <a:chExt cx="3190007" cy="1125134"/>
          </a:xfrm>
        </p:grpSpPr>
        <p:sp>
          <p:nvSpPr>
            <p:cNvPr id="65" name="文本框 64"/>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6" name="文本框 65"/>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7" name="组合 66"/>
          <p:cNvGrpSpPr/>
          <p:nvPr/>
        </p:nvGrpSpPr>
        <p:grpSpPr>
          <a:xfrm>
            <a:off x="8043158" y="4642846"/>
            <a:ext cx="3190007" cy="1125134"/>
            <a:chOff x="8043158" y="1004669"/>
            <a:chExt cx="3190007" cy="1125134"/>
          </a:xfrm>
        </p:grpSpPr>
        <p:sp>
          <p:nvSpPr>
            <p:cNvPr id="68" name="文本框 67"/>
            <p:cNvSpPr txBox="1"/>
            <p:nvPr/>
          </p:nvSpPr>
          <p:spPr>
            <a:xfrm>
              <a:off x="8043158" y="1004669"/>
              <a:ext cx="1756229" cy="461665"/>
            </a:xfrm>
            <a:prstGeom prst="rect">
              <a:avLst/>
            </a:prstGeom>
            <a:noFill/>
          </p:spPr>
          <p:txBody>
            <a:bodyPr wrap="square" rtlCol="0">
              <a:spAutoFit/>
            </a:bodyPr>
            <a:lstStyle/>
            <a:p>
              <a:r>
                <a:rPr lang="zh-CN" altLang="en-US" sz="2400" dirty="0">
                  <a:solidFill>
                    <a:prstClr val="black"/>
                  </a:solidFill>
                </a:rPr>
                <a:t>输入内容</a:t>
              </a:r>
              <a:endParaRPr lang="zh-CN" altLang="en-US" sz="2000" dirty="0">
                <a:solidFill>
                  <a:prstClr val="black"/>
                </a:solidFill>
              </a:endParaRPr>
            </a:p>
          </p:txBody>
        </p:sp>
        <p:sp>
          <p:nvSpPr>
            <p:cNvPr id="69" name="文本框 68"/>
            <p:cNvSpPr txBox="1"/>
            <p:nvPr/>
          </p:nvSpPr>
          <p:spPr>
            <a:xfrm>
              <a:off x="8043158" y="1437306"/>
              <a:ext cx="3190007" cy="692497"/>
            </a:xfrm>
            <a:prstGeom prst="rect">
              <a:avLst/>
            </a:prstGeom>
            <a:noFill/>
          </p:spPr>
          <p:txBody>
            <a:bodyPr wrap="square" rtlCol="0">
              <a:spAutoFit/>
            </a:bodyPr>
            <a:lstStyle/>
            <a:p>
              <a:r>
                <a:rPr lang="zh-CN" altLang="en-US" sz="1300" dirty="0">
                  <a:solidFill>
                    <a:prstClr val="black"/>
                  </a:solidFill>
                </a:rPr>
                <a:t>输入内容输入内容输入内容输入内容输入内容输入内容输入内容输入内容输入内容输入内容输入内容输入内容</a:t>
              </a:r>
              <a:endParaRPr lang="zh-CN" altLang="en-US" sz="1300" dirty="0">
                <a:solidFill>
                  <a:prstClr val="black"/>
                </a:solidFill>
              </a:endParaRPr>
            </a:p>
          </p:txBody>
        </p:sp>
      </p:grpSp>
      <p:grpSp>
        <p:nvGrpSpPr>
          <p:cNvPr id="6" name="组合 5"/>
          <p:cNvGrpSpPr/>
          <p:nvPr/>
        </p:nvGrpSpPr>
        <p:grpSpPr>
          <a:xfrm>
            <a:off x="1840023" y="2272235"/>
            <a:ext cx="2313530" cy="2313530"/>
            <a:chOff x="1840023" y="2270648"/>
            <a:chExt cx="2313530" cy="2313530"/>
          </a:xfrm>
        </p:grpSpPr>
        <p:grpSp>
          <p:nvGrpSpPr>
            <p:cNvPr id="70" name="组合 69"/>
            <p:cNvGrpSpPr>
              <a:grpSpLocks noChangeAspect="1"/>
            </p:cNvGrpSpPr>
            <p:nvPr/>
          </p:nvGrpSpPr>
          <p:grpSpPr>
            <a:xfrm>
              <a:off x="1840023" y="2270648"/>
              <a:ext cx="2313530" cy="2313530"/>
              <a:chOff x="4380600" y="1713600"/>
              <a:chExt cx="3430800" cy="3430800"/>
            </a:xfrm>
          </p:grpSpPr>
          <p:sp>
            <p:nvSpPr>
              <p:cNvPr id="71" name="任意多边形 70"/>
              <p:cNvSpPr>
                <a:spLocks noChangeAspect="1"/>
              </p:cNvSpPr>
              <p:nvPr/>
            </p:nvSpPr>
            <p:spPr>
              <a:xfrm>
                <a:off x="4380600" y="1713600"/>
                <a:ext cx="3430800" cy="34308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72" name="任意多边形 71"/>
              <p:cNvSpPr>
                <a:spLocks noChangeAspect="1"/>
              </p:cNvSpPr>
              <p:nvPr/>
            </p:nvSpPr>
            <p:spPr>
              <a:xfrm>
                <a:off x="4422000" y="1755000"/>
                <a:ext cx="3348000" cy="3348000"/>
              </a:xfrm>
              <a:custGeom>
                <a:avLst/>
                <a:gdLst>
                  <a:gd name="connsiteX0" fmla="*/ 100041 w 3430800"/>
                  <a:gd name="connsiteY0" fmla="*/ 0 h 3430800"/>
                  <a:gd name="connsiteX1" fmla="*/ 3330760 w 3430800"/>
                  <a:gd name="connsiteY1" fmla="*/ 0 h 3430800"/>
                  <a:gd name="connsiteX2" fmla="*/ 3333556 w 3430800"/>
                  <a:gd name="connsiteY2" fmla="*/ 13848 h 3430800"/>
                  <a:gd name="connsiteX3" fmla="*/ 3424796 w 3430800"/>
                  <a:gd name="connsiteY3" fmla="*/ 105089 h 3430800"/>
                  <a:gd name="connsiteX4" fmla="*/ 3430800 w 3430800"/>
                  <a:gd name="connsiteY4" fmla="*/ 106301 h 3430800"/>
                  <a:gd name="connsiteX5" fmla="*/ 3430800 w 3430800"/>
                  <a:gd name="connsiteY5" fmla="*/ 3324500 h 3430800"/>
                  <a:gd name="connsiteX6" fmla="*/ 3424796 w 3430800"/>
                  <a:gd name="connsiteY6" fmla="*/ 3325712 h 3430800"/>
                  <a:gd name="connsiteX7" fmla="*/ 3333556 w 3430800"/>
                  <a:gd name="connsiteY7" fmla="*/ 3416952 h 3430800"/>
                  <a:gd name="connsiteX8" fmla="*/ 3330760 w 3430800"/>
                  <a:gd name="connsiteY8" fmla="*/ 3430800 h 3430800"/>
                  <a:gd name="connsiteX9" fmla="*/ 100041 w 3430800"/>
                  <a:gd name="connsiteY9" fmla="*/ 3430800 h 3430800"/>
                  <a:gd name="connsiteX10" fmla="*/ 97245 w 3430800"/>
                  <a:gd name="connsiteY10" fmla="*/ 3416952 h 3430800"/>
                  <a:gd name="connsiteX11" fmla="*/ 6004 w 3430800"/>
                  <a:gd name="connsiteY11" fmla="*/ 3325712 h 3430800"/>
                  <a:gd name="connsiteX12" fmla="*/ 0 w 3430800"/>
                  <a:gd name="connsiteY12" fmla="*/ 3324500 h 3430800"/>
                  <a:gd name="connsiteX13" fmla="*/ 0 w 3430800"/>
                  <a:gd name="connsiteY13" fmla="*/ 106301 h 3430800"/>
                  <a:gd name="connsiteX14" fmla="*/ 6004 w 3430800"/>
                  <a:gd name="connsiteY14" fmla="*/ 105089 h 3430800"/>
                  <a:gd name="connsiteX15" fmla="*/ 97245 w 3430800"/>
                  <a:gd name="connsiteY15" fmla="*/ 13848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0800" h="3430800">
                    <a:moveTo>
                      <a:pt x="100041" y="0"/>
                    </a:moveTo>
                    <a:lnTo>
                      <a:pt x="3330760" y="0"/>
                    </a:lnTo>
                    <a:lnTo>
                      <a:pt x="3333556" y="13848"/>
                    </a:lnTo>
                    <a:cubicBezTo>
                      <a:pt x="3350907" y="54872"/>
                      <a:pt x="3383772" y="87737"/>
                      <a:pt x="3424796" y="105089"/>
                    </a:cubicBezTo>
                    <a:lnTo>
                      <a:pt x="3430800" y="106301"/>
                    </a:lnTo>
                    <a:lnTo>
                      <a:pt x="3430800" y="3324500"/>
                    </a:lnTo>
                    <a:lnTo>
                      <a:pt x="3424796" y="3325712"/>
                    </a:lnTo>
                    <a:cubicBezTo>
                      <a:pt x="3383772" y="3343063"/>
                      <a:pt x="3350907" y="3375928"/>
                      <a:pt x="3333556" y="3416952"/>
                    </a:cubicBezTo>
                    <a:lnTo>
                      <a:pt x="3330760" y="3430800"/>
                    </a:lnTo>
                    <a:lnTo>
                      <a:pt x="100041" y="3430800"/>
                    </a:lnTo>
                    <a:lnTo>
                      <a:pt x="97245" y="3416952"/>
                    </a:lnTo>
                    <a:cubicBezTo>
                      <a:pt x="79893" y="3375928"/>
                      <a:pt x="47028" y="3343063"/>
                      <a:pt x="6004" y="3325712"/>
                    </a:cubicBezTo>
                    <a:lnTo>
                      <a:pt x="0" y="3324500"/>
                    </a:lnTo>
                    <a:lnTo>
                      <a:pt x="0" y="106301"/>
                    </a:lnTo>
                    <a:lnTo>
                      <a:pt x="6004" y="105089"/>
                    </a:lnTo>
                    <a:cubicBezTo>
                      <a:pt x="47028" y="87737"/>
                      <a:pt x="79893" y="54872"/>
                      <a:pt x="97245" y="13848"/>
                    </a:cubicBezTo>
                    <a:close/>
                  </a:path>
                </a:pathLst>
              </a:custGeom>
              <a:solidFill>
                <a:schemeClr val="bg1">
                  <a:alpha val="1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5" name="文本框 4"/>
            <p:cNvSpPr txBox="1"/>
            <p:nvPr/>
          </p:nvSpPr>
          <p:spPr>
            <a:xfrm>
              <a:off x="2320640" y="2765693"/>
              <a:ext cx="1352296" cy="1323439"/>
            </a:xfrm>
            <a:prstGeom prst="rect">
              <a:avLst/>
            </a:prstGeom>
            <a:noFill/>
          </p:spPr>
          <p:txBody>
            <a:bodyPr wrap="square" rtlCol="0">
              <a:spAutoFit/>
            </a:bodyPr>
            <a:lstStyle/>
            <a:p>
              <a:pPr algn="ctr"/>
              <a:r>
                <a:rPr lang="en-US" altLang="zh-CN" sz="8000" dirty="0">
                  <a:solidFill>
                    <a:prstClr val="white"/>
                  </a:solidFill>
                </a:rPr>
                <a:t>02</a:t>
              </a:r>
              <a:endParaRPr lang="zh-CN" altLang="en-US" sz="8000" dirty="0">
                <a:solidFill>
                  <a:prstClr val="white"/>
                </a:solidFill>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Light"/>
        <a:ea typeface="微软雅黑 Light"/>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3666</Words>
  <Application>WPS 演示</Application>
  <PresentationFormat>宽屏</PresentationFormat>
  <Paragraphs>558</Paragraphs>
  <Slides>28</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Arial</vt:lpstr>
      <vt:lpstr>宋体</vt:lpstr>
      <vt:lpstr>Wingdings</vt:lpstr>
      <vt:lpstr>Calibri Light</vt:lpstr>
      <vt:lpstr>微软雅黑</vt:lpstr>
      <vt:lpstr>微软雅黑 Light</vt:lpstr>
      <vt:lpstr>Arial Unicode MS</vt:lpstr>
      <vt:lpstr>Calibri</vt:lpstr>
      <vt:lpstr>Meiryo</vt:lpstr>
      <vt:lpstr>Yu Gothic UI</vt:lpstr>
      <vt:lpstr>Arial Narrow</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蒋金晟</dc:creator>
  <cp:lastModifiedBy>Years later</cp:lastModifiedBy>
  <cp:revision>8</cp:revision>
  <dcterms:created xsi:type="dcterms:W3CDTF">2015-03-14T03:32:00Z</dcterms:created>
  <dcterms:modified xsi:type="dcterms:W3CDTF">2024-04-29T17:55:57Z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1CD5D65727964FDB8FFCDAFF0F632235_13</vt:lpwstr>
  </property>
  <property fmtid="{D5CDD505-2E9C-101B-9397-08002B2CF9AE}" pid="3" name="KSOProductBuildVer">
    <vt:lpwstr>2052-12.1.0.16417</vt:lpwstr>
  </property>
</Properties>
</file>