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8" r:id="rId3"/>
  </p:sldMasterIdLst>
  <p:notesMasterIdLst>
    <p:notesMasterId r:id="rId16"/>
  </p:notesMasterIdLst>
  <p:handoutMasterIdLst>
    <p:handoutMasterId r:id="rId30"/>
  </p:handoutMasterIdLst>
  <p:sldIdLst>
    <p:sldId id="256" r:id="rId4"/>
    <p:sldId id="259" r:id="rId5"/>
    <p:sldId id="266" r:id="rId6"/>
    <p:sldId id="269" r:id="rId7"/>
    <p:sldId id="270" r:id="rId8"/>
    <p:sldId id="267" r:id="rId9"/>
    <p:sldId id="271" r:id="rId10"/>
    <p:sldId id="260" r:id="rId11"/>
    <p:sldId id="272" r:id="rId12"/>
    <p:sldId id="273" r:id="rId13"/>
    <p:sldId id="274" r:id="rId14"/>
    <p:sldId id="275" r:id="rId15"/>
    <p:sldId id="276" r:id="rId17"/>
    <p:sldId id="277" r:id="rId18"/>
    <p:sldId id="278" r:id="rId19"/>
    <p:sldId id="284" r:id="rId20"/>
    <p:sldId id="281" r:id="rId21"/>
    <p:sldId id="285" r:id="rId22"/>
    <p:sldId id="286" r:id="rId23"/>
    <p:sldId id="287" r:id="rId24"/>
    <p:sldId id="291" r:id="rId25"/>
    <p:sldId id="292" r:id="rId26"/>
    <p:sldId id="293" r:id="rId27"/>
    <p:sldId id="283" r:id="rId28"/>
    <p:sldId id="296" r:id="rId29"/>
  </p:sldIdLst>
  <p:sldSz cx="12192000" cy="6858000"/>
  <p:notesSz cx="6858000" cy="9144000"/>
  <p:custDataLst>
    <p:tags r:id="rId3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9" userDrawn="1">
          <p15:clr>
            <a:srgbClr val="A4A3A4"/>
          </p15:clr>
        </p15:guide>
        <p15:guide id="2" pos="5337" userDrawn="1">
          <p15:clr>
            <a:srgbClr val="A4A3A4"/>
          </p15:clr>
        </p15:guide>
        <p15:guide id="3" pos="416" userDrawn="1">
          <p15:clr>
            <a:srgbClr val="A4A3A4"/>
          </p15:clr>
        </p15:guide>
        <p15:guide id="4" pos="7256" userDrawn="1">
          <p15:clr>
            <a:srgbClr val="A4A3A4"/>
          </p15:clr>
        </p15:guide>
        <p15:guide id="5" orient="horz" pos="663" userDrawn="1">
          <p15:clr>
            <a:srgbClr val="A4A3A4"/>
          </p15:clr>
        </p15:guide>
        <p15:guide id="6" orient="horz" pos="712" userDrawn="1">
          <p15:clr>
            <a:srgbClr val="A4A3A4"/>
          </p15:clr>
        </p15:guide>
        <p15:guide id="7" orient="horz" pos="392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251934"/>
    <a:srgbClr val="E1D9FF"/>
    <a:srgbClr val="C3B3FF"/>
    <a:srgbClr val="545C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14" autoAdjust="0"/>
  </p:normalViewPr>
  <p:slideViewPr>
    <p:cSldViewPr snapToGrid="0" showGuides="1">
      <p:cViewPr varScale="1">
        <p:scale>
          <a:sx n="108" d="100"/>
          <a:sy n="108" d="100"/>
        </p:scale>
        <p:origin x="654" y="114"/>
      </p:cViewPr>
      <p:guideLst>
        <p:guide orient="horz" pos="1139"/>
        <p:guide pos="5337"/>
        <p:guide pos="416"/>
        <p:guide pos="7256"/>
        <p:guide orient="horz" pos="663"/>
        <p:guide orient="horz" pos="712"/>
        <p:guide orient="horz" pos="392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226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4" Type="http://schemas.openxmlformats.org/officeDocument/2006/relationships/tags" Target="tags/tag23.xml"/><Relationship Id="rId33" Type="http://schemas.openxmlformats.org/officeDocument/2006/relationships/tableStyles" Target="tableStyles.xml"/><Relationship Id="rId32" Type="http://schemas.openxmlformats.org/officeDocument/2006/relationships/viewProps" Target="viewProps.xml"/><Relationship Id="rId31" Type="http://schemas.openxmlformats.org/officeDocument/2006/relationships/presProps" Target="presProps.xml"/><Relationship Id="rId30" Type="http://schemas.openxmlformats.org/officeDocument/2006/relationships/handoutMaster" Target="handoutMasters/handoutMaster1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1FE5FF-6190-44B1-9121-11EADFB85D6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8B0D75-9D51-4842-B809-EEAA818A4450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BBE6FB-4983-42F5-B216-1A2ADEE7DF7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35503-9D21-443F-BC18-5459550EB72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35503-9D21-443F-BC18-5459550EB72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39938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r>
              <a:rPr lang="zh-CN" altLang="en-US" dirty="0"/>
              <a:t>模板来自于 </a:t>
            </a:r>
            <a:r>
              <a:rPr lang="en-US" altLang="zh-CN" dirty="0"/>
              <a:t>https://www.pptying.com    【PPT</a:t>
            </a:r>
            <a:r>
              <a:rPr lang="zh-CN" altLang="en-US" dirty="0"/>
              <a:t>营</a:t>
            </a:r>
            <a:r>
              <a:rPr lang="en-US" altLang="zh-CN" dirty="0"/>
              <a:t>】</a:t>
            </a:r>
            <a:endParaRPr lang="zh-CN" altLang="en-US" dirty="0"/>
          </a:p>
        </p:txBody>
      </p:sp>
      <p:sp>
        <p:nvSpPr>
          <p:cNvPr id="39939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anchor="b"/>
          <a:p>
            <a:pPr lvl="0" algn="r" eaLnBrk="1" hangingPunct="1"/>
            <a:fld id="{9A0DB2DC-4C9A-4742-B13C-FB6460FD3503}" type="slidenum">
              <a:rPr lang="zh-CN" altLang="en-US" sz="1200">
                <a:solidFill>
                  <a:srgbClr val="00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</a:fld>
            <a:endParaRPr lang="zh-CN" altLang="en-US" sz="1200">
              <a:solidFill>
                <a:srgbClr val="000000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bg>
      <p:bgPr>
        <a:solidFill>
          <a:srgbClr val="E1D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 descr="卡通人物&#10;&#10;中度可信度描述已自动生成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660403" y="1971578"/>
            <a:ext cx="5313308" cy="1674889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altLang="zh-CN" dirty="0"/>
              <a:t>Click to edit Master title style 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333751" y="3966776"/>
            <a:ext cx="2639960" cy="535443"/>
          </a:xfrm>
          <a:prstGeom prst="rect">
            <a:avLst/>
          </a:prstGeom>
          <a:noFill/>
        </p:spPr>
        <p:txBody>
          <a:bodyPr anchor="ctr" anchorCtr="0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dirty="0"/>
              <a:t>Click to edit Master subtitle style</a:t>
            </a:r>
            <a:endParaRPr lang="en-US" altLang="zh-CN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0" hasCustomPrompt="1"/>
          </p:nvPr>
        </p:nvSpPr>
        <p:spPr>
          <a:xfrm>
            <a:off x="7867649" y="6109861"/>
            <a:ext cx="3651251" cy="180659"/>
          </a:xfrm>
          <a:prstGeom prst="rect">
            <a:avLst/>
          </a:prstGeom>
        </p:spPr>
        <p:txBody>
          <a:bodyPr vert="horz" wrap="none" lIns="91440" tIns="45720" rIns="91440" bIns="45720" rtlCol="0" anchor="ctr" anchorCtr="0">
            <a:noAutofit/>
          </a:bodyPr>
          <a:lstStyle>
            <a:lvl1pPr marL="0" indent="0" algn="r">
              <a:lnSpc>
                <a:spcPct val="100000"/>
              </a:lnSpc>
              <a:buNone/>
              <a:defRPr lang="zh-CN" altLang="en-US" sz="1000" b="0" dirty="0" smtClean="0">
                <a:ln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600" lvl="0" indent="-228600" algn="r">
              <a:spcBef>
                <a:spcPct val="0"/>
              </a:spcBef>
            </a:pPr>
            <a:r>
              <a:rPr lang="en-US" altLang="zh-CN" dirty="0"/>
              <a:t>Speaker name and title</a:t>
            </a:r>
            <a:endParaRPr lang="en-US" altLang="zh-CN" dirty="0"/>
          </a:p>
        </p:txBody>
      </p:sp>
      <p:sp>
        <p:nvSpPr>
          <p:cNvPr id="8" name="文本占位符 7"/>
          <p:cNvSpPr>
            <a:spLocks noGrp="1"/>
          </p:cNvSpPr>
          <p:nvPr>
            <p:ph type="body" sz="quarter" idx="11" hasCustomPrompt="1"/>
          </p:nvPr>
        </p:nvSpPr>
        <p:spPr>
          <a:xfrm>
            <a:off x="673100" y="6109861"/>
            <a:ext cx="3651251" cy="180659"/>
          </a:xfrm>
          <a:prstGeom prst="rect">
            <a:avLst/>
          </a:prstGeom>
        </p:spPr>
        <p:txBody>
          <a:bodyPr vert="horz" wrap="none" lIns="91440" tIns="45720" rIns="91440" bIns="45720" rtlCol="0" anchor="ctr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lang="zh-CN" altLang="en-US" sz="1000" b="0" dirty="0" smtClean="0">
                <a:ln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/>
            <a:r>
              <a:rPr lang="en-US" altLang="zh-CN" dirty="0"/>
              <a:t>www.islide.cc</a:t>
            </a:r>
            <a:endParaRPr lang="en-US" altLang="zh-C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1621101" y="6730545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dirty="0" smtClean="0">
                <a:solidFill>
                  <a:prstClr val="black"/>
                </a:solidFill>
                <a:latin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 smtClean="0">
                <a:solidFill>
                  <a:prstClr val="black"/>
                </a:solidFill>
                <a:latin typeface="微软雅黑" panose="020B0503020204020204" pitchFamily="34" charset="-122"/>
                <a:hlinkClick r:id="rId2"/>
              </a:rPr>
              <a:t>下载</a:t>
            </a:r>
            <a:r>
              <a:rPr lang="zh-CN" altLang="en-US" sz="100" dirty="0" smtClean="0">
                <a:solidFill>
                  <a:prstClr val="black"/>
                </a:solidFill>
                <a:latin typeface="微软雅黑" panose="020B0503020204020204" pitchFamily="34" charset="-122"/>
              </a:rPr>
              <a:t> 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</a:rPr>
              <a:t>http://</a:t>
            </a:r>
            <a:r>
              <a:rPr lang="en-US" altLang="zh-CN" sz="100" dirty="0" smtClean="0">
                <a:solidFill>
                  <a:prstClr val="black"/>
                </a:solidFill>
                <a:latin typeface="微软雅黑" panose="020B0503020204020204" pitchFamily="34" charset="-122"/>
              </a:rPr>
              <a:t>www.ypppt.com/xiazai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</a:rPr>
              <a:t>/</a:t>
            </a:r>
            <a:endParaRPr lang="en-US" altLang="zh-CN" sz="100" dirty="0" smtClean="0">
              <a:solidFill>
                <a:prstClr val="black"/>
              </a:solidFill>
              <a:latin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658763" y="2834600"/>
            <a:ext cx="5467346" cy="1133475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5658763" y="3995058"/>
            <a:ext cx="5467346" cy="9657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b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 descr="背景图案&#10;&#10;描述已自动生成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300251" y="0"/>
            <a:ext cx="2251881" cy="1266683"/>
          </a:xfrm>
          <a:prstGeom prst="rect">
            <a:avLst/>
          </a:prstGeom>
        </p:spPr>
      </p:pic>
      <p:grpSp>
        <p:nvGrpSpPr>
          <p:cNvPr id="11" name="组合 10"/>
          <p:cNvGrpSpPr/>
          <p:nvPr userDrawn="1"/>
        </p:nvGrpSpPr>
        <p:grpSpPr>
          <a:xfrm>
            <a:off x="580369" y="245010"/>
            <a:ext cx="476994" cy="885290"/>
            <a:chOff x="10392174" y="213020"/>
            <a:chExt cx="1149034" cy="2132580"/>
          </a:xfrm>
        </p:grpSpPr>
        <p:sp>
          <p:nvSpPr>
            <p:cNvPr id="12" name="任意多边形 24"/>
            <p:cNvSpPr/>
            <p:nvPr/>
          </p:nvSpPr>
          <p:spPr bwMode="auto">
            <a:xfrm>
              <a:off x="11281270" y="1844459"/>
              <a:ext cx="192026" cy="212321"/>
            </a:xfrm>
            <a:custGeom>
              <a:avLst/>
              <a:gdLst>
                <a:gd name="T0" fmla="*/ 0 w 246"/>
                <a:gd name="T1" fmla="*/ 94 h 272"/>
                <a:gd name="T2" fmla="*/ 155 w 246"/>
                <a:gd name="T3" fmla="*/ 272 h 272"/>
                <a:gd name="T4" fmla="*/ 246 w 246"/>
                <a:gd name="T5" fmla="*/ 185 h 272"/>
                <a:gd name="T6" fmla="*/ 98 w 246"/>
                <a:gd name="T7" fmla="*/ 0 h 272"/>
                <a:gd name="T8" fmla="*/ 0 w 246"/>
                <a:gd name="T9" fmla="*/ 94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" h="272">
                  <a:moveTo>
                    <a:pt x="0" y="94"/>
                  </a:moveTo>
                  <a:lnTo>
                    <a:pt x="155" y="272"/>
                  </a:lnTo>
                  <a:lnTo>
                    <a:pt x="246" y="185"/>
                  </a:lnTo>
                  <a:lnTo>
                    <a:pt x="98" y="0"/>
                  </a:lnTo>
                  <a:lnTo>
                    <a:pt x="0" y="94"/>
                  </a:lnTo>
                  <a:close/>
                </a:path>
              </a:pathLst>
            </a:custGeom>
            <a:solidFill>
              <a:srgbClr val="EC65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任意多边形 25"/>
            <p:cNvSpPr/>
            <p:nvPr/>
          </p:nvSpPr>
          <p:spPr bwMode="auto">
            <a:xfrm>
              <a:off x="11307810" y="1970915"/>
              <a:ext cx="233398" cy="262279"/>
            </a:xfrm>
            <a:custGeom>
              <a:avLst/>
              <a:gdLst>
                <a:gd name="T0" fmla="*/ 28 w 79"/>
                <a:gd name="T1" fmla="*/ 23 h 89"/>
                <a:gd name="T2" fmla="*/ 2 w 79"/>
                <a:gd name="T3" fmla="*/ 79 h 89"/>
                <a:gd name="T4" fmla="*/ 5 w 79"/>
                <a:gd name="T5" fmla="*/ 89 h 89"/>
                <a:gd name="T6" fmla="*/ 79 w 79"/>
                <a:gd name="T7" fmla="*/ 25 h 89"/>
                <a:gd name="T8" fmla="*/ 53 w 79"/>
                <a:gd name="T9" fmla="*/ 0 h 89"/>
                <a:gd name="T10" fmla="*/ 28 w 79"/>
                <a:gd name="T11" fmla="*/ 23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" h="89">
                  <a:moveTo>
                    <a:pt x="28" y="23"/>
                  </a:moveTo>
                  <a:cubicBezTo>
                    <a:pt x="2" y="79"/>
                    <a:pt x="2" y="79"/>
                    <a:pt x="2" y="79"/>
                  </a:cubicBezTo>
                  <a:cubicBezTo>
                    <a:pt x="0" y="83"/>
                    <a:pt x="1" y="87"/>
                    <a:pt x="5" y="89"/>
                  </a:cubicBezTo>
                  <a:cubicBezTo>
                    <a:pt x="79" y="25"/>
                    <a:pt x="79" y="25"/>
                    <a:pt x="79" y="25"/>
                  </a:cubicBezTo>
                  <a:cubicBezTo>
                    <a:pt x="53" y="0"/>
                    <a:pt x="53" y="0"/>
                    <a:pt x="53" y="0"/>
                  </a:cubicBezTo>
                  <a:lnTo>
                    <a:pt x="28" y="23"/>
                  </a:lnTo>
                  <a:close/>
                </a:path>
              </a:pathLst>
            </a:custGeom>
            <a:solidFill>
              <a:srgbClr val="E6CD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任意多边形 26"/>
            <p:cNvSpPr/>
            <p:nvPr/>
          </p:nvSpPr>
          <p:spPr bwMode="auto">
            <a:xfrm>
              <a:off x="10838673" y="1097432"/>
              <a:ext cx="649453" cy="959349"/>
            </a:xfrm>
            <a:custGeom>
              <a:avLst/>
              <a:gdLst>
                <a:gd name="T0" fmla="*/ 67 w 220"/>
                <a:gd name="T1" fmla="*/ 0 h 325"/>
                <a:gd name="T2" fmla="*/ 100 w 220"/>
                <a:gd name="T3" fmla="*/ 118 h 325"/>
                <a:gd name="T4" fmla="*/ 220 w 220"/>
                <a:gd name="T5" fmla="*/ 270 h 325"/>
                <a:gd name="T6" fmla="*/ 146 w 220"/>
                <a:gd name="T7" fmla="*/ 325 h 325"/>
                <a:gd name="T8" fmla="*/ 46 w 220"/>
                <a:gd name="T9" fmla="*/ 180 h 325"/>
                <a:gd name="T10" fmla="*/ 29 w 220"/>
                <a:gd name="T11" fmla="*/ 151 h 325"/>
                <a:gd name="T12" fmla="*/ 0 w 220"/>
                <a:gd name="T13" fmla="*/ 83 h 325"/>
                <a:gd name="T14" fmla="*/ 67 w 220"/>
                <a:gd name="T15" fmla="*/ 0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0" h="325">
                  <a:moveTo>
                    <a:pt x="67" y="0"/>
                  </a:moveTo>
                  <a:cubicBezTo>
                    <a:pt x="100" y="118"/>
                    <a:pt x="100" y="118"/>
                    <a:pt x="100" y="118"/>
                  </a:cubicBezTo>
                  <a:cubicBezTo>
                    <a:pt x="220" y="270"/>
                    <a:pt x="220" y="270"/>
                    <a:pt x="220" y="270"/>
                  </a:cubicBezTo>
                  <a:cubicBezTo>
                    <a:pt x="146" y="325"/>
                    <a:pt x="146" y="325"/>
                    <a:pt x="146" y="325"/>
                  </a:cubicBezTo>
                  <a:cubicBezTo>
                    <a:pt x="46" y="180"/>
                    <a:pt x="46" y="180"/>
                    <a:pt x="46" y="180"/>
                  </a:cubicBezTo>
                  <a:cubicBezTo>
                    <a:pt x="39" y="172"/>
                    <a:pt x="33" y="162"/>
                    <a:pt x="29" y="151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67" y="0"/>
                    <a:pt x="67" y="0"/>
                    <a:pt x="67" y="0"/>
                  </a:cubicBezTo>
                </a:path>
              </a:pathLst>
            </a:custGeom>
            <a:solidFill>
              <a:srgbClr val="F59E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任意多边形 28"/>
            <p:cNvSpPr/>
            <p:nvPr/>
          </p:nvSpPr>
          <p:spPr bwMode="auto">
            <a:xfrm>
              <a:off x="10852724" y="1216082"/>
              <a:ext cx="198271" cy="380149"/>
            </a:xfrm>
            <a:custGeom>
              <a:avLst/>
              <a:gdLst>
                <a:gd name="T0" fmla="*/ 67 w 67"/>
                <a:gd name="T1" fmla="*/ 0 h 129"/>
                <a:gd name="T2" fmla="*/ 0 w 67"/>
                <a:gd name="T3" fmla="*/ 54 h 129"/>
                <a:gd name="T4" fmla="*/ 24 w 67"/>
                <a:gd name="T5" fmla="*/ 111 h 129"/>
                <a:gd name="T6" fmla="*/ 24 w 67"/>
                <a:gd name="T7" fmla="*/ 113 h 129"/>
                <a:gd name="T8" fmla="*/ 32 w 67"/>
                <a:gd name="T9" fmla="*/ 128 h 129"/>
                <a:gd name="T10" fmla="*/ 33 w 67"/>
                <a:gd name="T11" fmla="*/ 129 h 129"/>
                <a:gd name="T12" fmla="*/ 67 w 67"/>
                <a:gd name="T13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" h="129">
                  <a:moveTo>
                    <a:pt x="67" y="0"/>
                  </a:moveTo>
                  <a:cubicBezTo>
                    <a:pt x="0" y="54"/>
                    <a:pt x="0" y="54"/>
                    <a:pt x="0" y="54"/>
                  </a:cubicBezTo>
                  <a:cubicBezTo>
                    <a:pt x="24" y="111"/>
                    <a:pt x="24" y="111"/>
                    <a:pt x="24" y="111"/>
                  </a:cubicBezTo>
                  <a:cubicBezTo>
                    <a:pt x="24" y="112"/>
                    <a:pt x="24" y="112"/>
                    <a:pt x="24" y="113"/>
                  </a:cubicBezTo>
                  <a:cubicBezTo>
                    <a:pt x="32" y="128"/>
                    <a:pt x="32" y="128"/>
                    <a:pt x="32" y="128"/>
                  </a:cubicBezTo>
                  <a:cubicBezTo>
                    <a:pt x="32" y="128"/>
                    <a:pt x="32" y="129"/>
                    <a:pt x="33" y="129"/>
                  </a:cubicBezTo>
                  <a:cubicBezTo>
                    <a:pt x="67" y="0"/>
                    <a:pt x="67" y="0"/>
                    <a:pt x="67" y="0"/>
                  </a:cubicBezTo>
                </a:path>
              </a:pathLst>
            </a:custGeom>
            <a:solidFill>
              <a:srgbClr val="8256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任意多边形 29"/>
            <p:cNvSpPr/>
            <p:nvPr/>
          </p:nvSpPr>
          <p:spPr bwMode="auto">
            <a:xfrm>
              <a:off x="10640403" y="2062245"/>
              <a:ext cx="135823" cy="200613"/>
            </a:xfrm>
            <a:custGeom>
              <a:avLst/>
              <a:gdLst>
                <a:gd name="T0" fmla="*/ 38 w 174"/>
                <a:gd name="T1" fmla="*/ 8 h 257"/>
                <a:gd name="T2" fmla="*/ 0 w 174"/>
                <a:gd name="T3" fmla="*/ 257 h 257"/>
                <a:gd name="T4" fmla="*/ 129 w 174"/>
                <a:gd name="T5" fmla="*/ 253 h 257"/>
                <a:gd name="T6" fmla="*/ 174 w 174"/>
                <a:gd name="T7" fmla="*/ 0 h 257"/>
                <a:gd name="T8" fmla="*/ 38 w 174"/>
                <a:gd name="T9" fmla="*/ 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4" h="257">
                  <a:moveTo>
                    <a:pt x="38" y="8"/>
                  </a:moveTo>
                  <a:lnTo>
                    <a:pt x="0" y="257"/>
                  </a:lnTo>
                  <a:lnTo>
                    <a:pt x="129" y="253"/>
                  </a:lnTo>
                  <a:lnTo>
                    <a:pt x="174" y="0"/>
                  </a:lnTo>
                  <a:lnTo>
                    <a:pt x="38" y="8"/>
                  </a:lnTo>
                  <a:close/>
                </a:path>
              </a:pathLst>
            </a:custGeom>
            <a:solidFill>
              <a:srgbClr val="EC65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任意多边形 30"/>
            <p:cNvSpPr/>
            <p:nvPr/>
          </p:nvSpPr>
          <p:spPr bwMode="auto">
            <a:xfrm>
              <a:off x="10460086" y="2239439"/>
              <a:ext cx="295845" cy="106161"/>
            </a:xfrm>
            <a:custGeom>
              <a:avLst/>
              <a:gdLst>
                <a:gd name="T0" fmla="*/ 62 w 100"/>
                <a:gd name="T1" fmla="*/ 1 h 36"/>
                <a:gd name="T2" fmla="*/ 6 w 100"/>
                <a:gd name="T3" fmla="*/ 26 h 36"/>
                <a:gd name="T4" fmla="*/ 1 w 100"/>
                <a:gd name="T5" fmla="*/ 36 h 36"/>
                <a:gd name="T6" fmla="*/ 100 w 100"/>
                <a:gd name="T7" fmla="*/ 36 h 36"/>
                <a:gd name="T8" fmla="*/ 96 w 100"/>
                <a:gd name="T9" fmla="*/ 0 h 36"/>
                <a:gd name="T10" fmla="*/ 62 w 100"/>
                <a:gd name="T11" fmla="*/ 1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36">
                  <a:moveTo>
                    <a:pt x="62" y="1"/>
                  </a:moveTo>
                  <a:cubicBezTo>
                    <a:pt x="6" y="26"/>
                    <a:pt x="6" y="26"/>
                    <a:pt x="6" y="26"/>
                  </a:cubicBezTo>
                  <a:cubicBezTo>
                    <a:pt x="2" y="28"/>
                    <a:pt x="0" y="32"/>
                    <a:pt x="1" y="36"/>
                  </a:cubicBezTo>
                  <a:cubicBezTo>
                    <a:pt x="100" y="36"/>
                    <a:pt x="100" y="36"/>
                    <a:pt x="100" y="36"/>
                  </a:cubicBezTo>
                  <a:cubicBezTo>
                    <a:pt x="96" y="0"/>
                    <a:pt x="96" y="0"/>
                    <a:pt x="96" y="0"/>
                  </a:cubicBezTo>
                  <a:lnTo>
                    <a:pt x="62" y="1"/>
                  </a:lnTo>
                  <a:close/>
                </a:path>
              </a:pathLst>
            </a:custGeom>
            <a:solidFill>
              <a:srgbClr val="E6CD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任意多边形 31"/>
            <p:cNvSpPr/>
            <p:nvPr/>
          </p:nvSpPr>
          <p:spPr bwMode="auto">
            <a:xfrm>
              <a:off x="10557660" y="970976"/>
              <a:ext cx="543293" cy="1215384"/>
            </a:xfrm>
            <a:custGeom>
              <a:avLst/>
              <a:gdLst>
                <a:gd name="T0" fmla="*/ 164 w 184"/>
                <a:gd name="T1" fmla="*/ 20 h 412"/>
                <a:gd name="T2" fmla="*/ 77 w 184"/>
                <a:gd name="T3" fmla="*/ 0 h 412"/>
                <a:gd name="T4" fmla="*/ 27 w 184"/>
                <a:gd name="T5" fmla="*/ 180 h 412"/>
                <a:gd name="T6" fmla="*/ 18 w 184"/>
                <a:gd name="T7" fmla="*/ 214 h 412"/>
                <a:gd name="T8" fmla="*/ 0 w 184"/>
                <a:gd name="T9" fmla="*/ 411 h 412"/>
                <a:gd name="T10" fmla="*/ 93 w 184"/>
                <a:gd name="T11" fmla="*/ 412 h 412"/>
                <a:gd name="T12" fmla="*/ 107 w 184"/>
                <a:gd name="T13" fmla="*/ 220 h 412"/>
                <a:gd name="T14" fmla="*/ 153 w 184"/>
                <a:gd name="T15" fmla="*/ 119 h 412"/>
                <a:gd name="T16" fmla="*/ 164 w 184"/>
                <a:gd name="T17" fmla="*/ 20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4" h="412">
                  <a:moveTo>
                    <a:pt x="164" y="20"/>
                  </a:moveTo>
                  <a:cubicBezTo>
                    <a:pt x="77" y="0"/>
                    <a:pt x="77" y="0"/>
                    <a:pt x="77" y="0"/>
                  </a:cubicBezTo>
                  <a:cubicBezTo>
                    <a:pt x="77" y="19"/>
                    <a:pt x="41" y="143"/>
                    <a:pt x="27" y="180"/>
                  </a:cubicBezTo>
                  <a:cubicBezTo>
                    <a:pt x="22" y="191"/>
                    <a:pt x="20" y="203"/>
                    <a:pt x="18" y="214"/>
                  </a:cubicBezTo>
                  <a:cubicBezTo>
                    <a:pt x="0" y="411"/>
                    <a:pt x="0" y="411"/>
                    <a:pt x="0" y="411"/>
                  </a:cubicBezTo>
                  <a:cubicBezTo>
                    <a:pt x="93" y="412"/>
                    <a:pt x="93" y="412"/>
                    <a:pt x="93" y="412"/>
                  </a:cubicBezTo>
                  <a:cubicBezTo>
                    <a:pt x="107" y="220"/>
                    <a:pt x="107" y="220"/>
                    <a:pt x="107" y="220"/>
                  </a:cubicBezTo>
                  <a:cubicBezTo>
                    <a:pt x="153" y="119"/>
                    <a:pt x="153" y="119"/>
                    <a:pt x="153" y="119"/>
                  </a:cubicBezTo>
                  <a:cubicBezTo>
                    <a:pt x="184" y="61"/>
                    <a:pt x="164" y="20"/>
                    <a:pt x="164" y="20"/>
                  </a:cubicBezTo>
                  <a:close/>
                </a:path>
              </a:pathLst>
            </a:custGeom>
            <a:solidFill>
              <a:srgbClr val="F59E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任意多边形 32"/>
            <p:cNvSpPr/>
            <p:nvPr/>
          </p:nvSpPr>
          <p:spPr bwMode="auto">
            <a:xfrm>
              <a:off x="10787935" y="277809"/>
              <a:ext cx="576078" cy="471478"/>
            </a:xfrm>
            <a:custGeom>
              <a:avLst/>
              <a:gdLst>
                <a:gd name="T0" fmla="*/ 7 w 195"/>
                <a:gd name="T1" fmla="*/ 50 h 160"/>
                <a:gd name="T2" fmla="*/ 21 w 195"/>
                <a:gd name="T3" fmla="*/ 6 h 160"/>
                <a:gd name="T4" fmla="*/ 56 w 195"/>
                <a:gd name="T5" fmla="*/ 11 h 160"/>
                <a:gd name="T6" fmla="*/ 91 w 195"/>
                <a:gd name="T7" fmla="*/ 27 h 160"/>
                <a:gd name="T8" fmla="*/ 180 w 195"/>
                <a:gd name="T9" fmla="*/ 66 h 160"/>
                <a:gd name="T10" fmla="*/ 107 w 195"/>
                <a:gd name="T11" fmla="*/ 150 h 160"/>
                <a:gd name="T12" fmla="*/ 7 w 195"/>
                <a:gd name="T13" fmla="*/ 5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5" h="160">
                  <a:moveTo>
                    <a:pt x="7" y="50"/>
                  </a:moveTo>
                  <a:cubicBezTo>
                    <a:pt x="0" y="31"/>
                    <a:pt x="5" y="14"/>
                    <a:pt x="21" y="6"/>
                  </a:cubicBezTo>
                  <a:cubicBezTo>
                    <a:pt x="33" y="0"/>
                    <a:pt x="47" y="2"/>
                    <a:pt x="56" y="11"/>
                  </a:cubicBezTo>
                  <a:cubicBezTo>
                    <a:pt x="64" y="17"/>
                    <a:pt x="76" y="28"/>
                    <a:pt x="91" y="27"/>
                  </a:cubicBezTo>
                  <a:cubicBezTo>
                    <a:pt x="122" y="25"/>
                    <a:pt x="165" y="23"/>
                    <a:pt x="180" y="66"/>
                  </a:cubicBezTo>
                  <a:cubicBezTo>
                    <a:pt x="195" y="106"/>
                    <a:pt x="170" y="160"/>
                    <a:pt x="107" y="150"/>
                  </a:cubicBezTo>
                  <a:cubicBezTo>
                    <a:pt x="43" y="140"/>
                    <a:pt x="12" y="63"/>
                    <a:pt x="7" y="50"/>
                  </a:cubicBezTo>
                  <a:close/>
                </a:path>
              </a:pathLst>
            </a:custGeom>
            <a:solidFill>
              <a:srgbClr val="0F17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任意多边形 33"/>
            <p:cNvSpPr/>
            <p:nvPr/>
          </p:nvSpPr>
          <p:spPr bwMode="auto">
            <a:xfrm>
              <a:off x="10782471" y="289518"/>
              <a:ext cx="209199" cy="235739"/>
            </a:xfrm>
            <a:custGeom>
              <a:avLst/>
              <a:gdLst>
                <a:gd name="T0" fmla="*/ 47 w 71"/>
                <a:gd name="T1" fmla="*/ 4 h 80"/>
                <a:gd name="T2" fmla="*/ 53 w 71"/>
                <a:gd name="T3" fmla="*/ 8 h 80"/>
                <a:gd name="T4" fmla="*/ 51 w 71"/>
                <a:gd name="T5" fmla="*/ 67 h 80"/>
                <a:gd name="T6" fmla="*/ 21 w 71"/>
                <a:gd name="T7" fmla="*/ 78 h 80"/>
                <a:gd name="T8" fmla="*/ 1 w 71"/>
                <a:gd name="T9" fmla="*/ 42 h 80"/>
                <a:gd name="T10" fmla="*/ 16 w 71"/>
                <a:gd name="T11" fmla="*/ 12 h 80"/>
                <a:gd name="T12" fmla="*/ 47 w 71"/>
                <a:gd name="T13" fmla="*/ 4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" h="80">
                  <a:moveTo>
                    <a:pt x="47" y="4"/>
                  </a:moveTo>
                  <a:cubicBezTo>
                    <a:pt x="49" y="5"/>
                    <a:pt x="51" y="6"/>
                    <a:pt x="53" y="8"/>
                  </a:cubicBezTo>
                  <a:cubicBezTo>
                    <a:pt x="71" y="21"/>
                    <a:pt x="64" y="52"/>
                    <a:pt x="51" y="67"/>
                  </a:cubicBezTo>
                  <a:cubicBezTo>
                    <a:pt x="43" y="76"/>
                    <a:pt x="32" y="80"/>
                    <a:pt x="21" y="78"/>
                  </a:cubicBezTo>
                  <a:cubicBezTo>
                    <a:pt x="6" y="74"/>
                    <a:pt x="0" y="57"/>
                    <a:pt x="1" y="42"/>
                  </a:cubicBezTo>
                  <a:cubicBezTo>
                    <a:pt x="2" y="30"/>
                    <a:pt x="7" y="19"/>
                    <a:pt x="16" y="12"/>
                  </a:cubicBezTo>
                  <a:cubicBezTo>
                    <a:pt x="24" y="4"/>
                    <a:pt x="36" y="0"/>
                    <a:pt x="47" y="4"/>
                  </a:cubicBezTo>
                  <a:close/>
                </a:path>
              </a:pathLst>
            </a:custGeom>
            <a:solidFill>
              <a:srgbClr val="F3B6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任意多边形 34"/>
            <p:cNvSpPr/>
            <p:nvPr/>
          </p:nvSpPr>
          <p:spPr bwMode="auto">
            <a:xfrm>
              <a:off x="10944834" y="401143"/>
              <a:ext cx="56203" cy="67912"/>
            </a:xfrm>
            <a:custGeom>
              <a:avLst/>
              <a:gdLst>
                <a:gd name="T0" fmla="*/ 0 w 19"/>
                <a:gd name="T1" fmla="*/ 20 h 23"/>
                <a:gd name="T2" fmla="*/ 12 w 19"/>
                <a:gd name="T3" fmla="*/ 21 h 23"/>
                <a:gd name="T4" fmla="*/ 19 w 19"/>
                <a:gd name="T5" fmla="*/ 11 h 23"/>
                <a:gd name="T6" fmla="*/ 15 w 19"/>
                <a:gd name="T7" fmla="*/ 2 h 23"/>
                <a:gd name="T8" fmla="*/ 5 w 19"/>
                <a:gd name="T9" fmla="*/ 3 h 23"/>
                <a:gd name="T10" fmla="*/ 0 w 19"/>
                <a:gd name="T11" fmla="*/ 2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23">
                  <a:moveTo>
                    <a:pt x="0" y="20"/>
                  </a:moveTo>
                  <a:cubicBezTo>
                    <a:pt x="3" y="22"/>
                    <a:pt x="8" y="23"/>
                    <a:pt x="12" y="21"/>
                  </a:cubicBezTo>
                  <a:cubicBezTo>
                    <a:pt x="15" y="20"/>
                    <a:pt x="18" y="16"/>
                    <a:pt x="19" y="11"/>
                  </a:cubicBezTo>
                  <a:cubicBezTo>
                    <a:pt x="19" y="8"/>
                    <a:pt x="18" y="4"/>
                    <a:pt x="15" y="2"/>
                  </a:cubicBezTo>
                  <a:cubicBezTo>
                    <a:pt x="12" y="0"/>
                    <a:pt x="7" y="0"/>
                    <a:pt x="5" y="3"/>
                  </a:cubicBezTo>
                  <a:lnTo>
                    <a:pt x="0" y="20"/>
                  </a:lnTo>
                  <a:close/>
                </a:path>
              </a:pathLst>
            </a:custGeom>
            <a:solidFill>
              <a:srgbClr val="F3B6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任意多边形 35"/>
            <p:cNvSpPr/>
            <p:nvPr/>
          </p:nvSpPr>
          <p:spPr bwMode="auto">
            <a:xfrm>
              <a:off x="10850382" y="430806"/>
              <a:ext cx="111625" cy="218566"/>
            </a:xfrm>
            <a:custGeom>
              <a:avLst/>
              <a:gdLst>
                <a:gd name="T0" fmla="*/ 35 w 38"/>
                <a:gd name="T1" fmla="*/ 0 h 74"/>
                <a:gd name="T2" fmla="*/ 38 w 38"/>
                <a:gd name="T3" fmla="*/ 53 h 74"/>
                <a:gd name="T4" fmla="*/ 21 w 38"/>
                <a:gd name="T5" fmla="*/ 73 h 74"/>
                <a:gd name="T6" fmla="*/ 0 w 38"/>
                <a:gd name="T7" fmla="*/ 54 h 74"/>
                <a:gd name="T8" fmla="*/ 1 w 38"/>
                <a:gd name="T9" fmla="*/ 4 h 74"/>
                <a:gd name="T10" fmla="*/ 35 w 38"/>
                <a:gd name="T11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74">
                  <a:moveTo>
                    <a:pt x="35" y="0"/>
                  </a:moveTo>
                  <a:cubicBezTo>
                    <a:pt x="38" y="53"/>
                    <a:pt x="38" y="53"/>
                    <a:pt x="38" y="53"/>
                  </a:cubicBezTo>
                  <a:cubicBezTo>
                    <a:pt x="38" y="63"/>
                    <a:pt x="31" y="71"/>
                    <a:pt x="21" y="73"/>
                  </a:cubicBezTo>
                  <a:cubicBezTo>
                    <a:pt x="10" y="74"/>
                    <a:pt x="0" y="65"/>
                    <a:pt x="0" y="54"/>
                  </a:cubicBezTo>
                  <a:cubicBezTo>
                    <a:pt x="1" y="4"/>
                    <a:pt x="1" y="4"/>
                    <a:pt x="1" y="4"/>
                  </a:cubicBezTo>
                  <a:lnTo>
                    <a:pt x="35" y="0"/>
                  </a:lnTo>
                  <a:close/>
                </a:path>
              </a:pathLst>
            </a:custGeom>
            <a:solidFill>
              <a:srgbClr val="F3B6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任意多边形 36"/>
            <p:cNvSpPr/>
            <p:nvPr/>
          </p:nvSpPr>
          <p:spPr bwMode="auto">
            <a:xfrm>
              <a:off x="10852724" y="487008"/>
              <a:ext cx="80401" cy="53080"/>
            </a:xfrm>
            <a:custGeom>
              <a:avLst/>
              <a:gdLst>
                <a:gd name="T0" fmla="*/ 0 w 27"/>
                <a:gd name="T1" fmla="*/ 18 h 18"/>
                <a:gd name="T2" fmla="*/ 0 w 27"/>
                <a:gd name="T3" fmla="*/ 11 h 18"/>
                <a:gd name="T4" fmla="*/ 27 w 27"/>
                <a:gd name="T5" fmla="*/ 0 h 18"/>
                <a:gd name="T6" fmla="*/ 0 w 27"/>
                <a:gd name="T7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18">
                  <a:moveTo>
                    <a:pt x="0" y="18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15" y="14"/>
                    <a:pt x="27" y="0"/>
                  </a:cubicBezTo>
                  <a:cubicBezTo>
                    <a:pt x="27" y="0"/>
                    <a:pt x="20" y="15"/>
                    <a:pt x="0" y="18"/>
                  </a:cubicBezTo>
                  <a:close/>
                </a:path>
              </a:pathLst>
            </a:custGeom>
            <a:solidFill>
              <a:srgbClr val="1E1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任意多边形 37"/>
            <p:cNvSpPr/>
            <p:nvPr/>
          </p:nvSpPr>
          <p:spPr bwMode="auto">
            <a:xfrm>
              <a:off x="10962007" y="422219"/>
              <a:ext cx="17954" cy="20295"/>
            </a:xfrm>
            <a:custGeom>
              <a:avLst/>
              <a:gdLst>
                <a:gd name="T0" fmla="*/ 1 w 6"/>
                <a:gd name="T1" fmla="*/ 7 h 7"/>
                <a:gd name="T2" fmla="*/ 5 w 6"/>
                <a:gd name="T3" fmla="*/ 6 h 7"/>
                <a:gd name="T4" fmla="*/ 6 w 6"/>
                <a:gd name="T5" fmla="*/ 3 h 7"/>
                <a:gd name="T6" fmla="*/ 3 w 6"/>
                <a:gd name="T7" fmla="*/ 0 h 7"/>
                <a:gd name="T8" fmla="*/ 2 w 6"/>
                <a:gd name="T9" fmla="*/ 0 h 7"/>
                <a:gd name="T10" fmla="*/ 2 w 6"/>
                <a:gd name="T11" fmla="*/ 1 h 7"/>
                <a:gd name="T12" fmla="*/ 4 w 6"/>
                <a:gd name="T13" fmla="*/ 3 h 7"/>
                <a:gd name="T14" fmla="*/ 4 w 6"/>
                <a:gd name="T15" fmla="*/ 5 h 7"/>
                <a:gd name="T16" fmla="*/ 1 w 6"/>
                <a:gd name="T17" fmla="*/ 6 h 7"/>
                <a:gd name="T18" fmla="*/ 0 w 6"/>
                <a:gd name="T19" fmla="*/ 6 h 7"/>
                <a:gd name="T20" fmla="*/ 1 w 6"/>
                <a:gd name="T21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" h="7">
                  <a:moveTo>
                    <a:pt x="1" y="7"/>
                  </a:moveTo>
                  <a:cubicBezTo>
                    <a:pt x="2" y="7"/>
                    <a:pt x="4" y="7"/>
                    <a:pt x="5" y="6"/>
                  </a:cubicBezTo>
                  <a:cubicBezTo>
                    <a:pt x="5" y="5"/>
                    <a:pt x="6" y="4"/>
                    <a:pt x="6" y="3"/>
                  </a:cubicBezTo>
                  <a:cubicBezTo>
                    <a:pt x="6" y="2"/>
                    <a:pt x="5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4" y="2"/>
                    <a:pt x="4" y="2"/>
                    <a:pt x="4" y="3"/>
                  </a:cubicBezTo>
                  <a:cubicBezTo>
                    <a:pt x="4" y="4"/>
                    <a:pt x="4" y="4"/>
                    <a:pt x="4" y="5"/>
                  </a:cubicBezTo>
                  <a:cubicBezTo>
                    <a:pt x="3" y="5"/>
                    <a:pt x="2" y="6"/>
                    <a:pt x="1" y="6"/>
                  </a:cubicBezTo>
                  <a:cubicBezTo>
                    <a:pt x="1" y="6"/>
                    <a:pt x="0" y="6"/>
                    <a:pt x="0" y="6"/>
                  </a:cubicBezTo>
                  <a:cubicBezTo>
                    <a:pt x="0" y="7"/>
                    <a:pt x="1" y="7"/>
                    <a:pt x="1" y="7"/>
                  </a:cubicBezTo>
                  <a:close/>
                </a:path>
              </a:pathLst>
            </a:custGeom>
            <a:solidFill>
              <a:srgbClr val="1E1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任意多边形 38"/>
            <p:cNvSpPr/>
            <p:nvPr/>
          </p:nvSpPr>
          <p:spPr bwMode="auto">
            <a:xfrm>
              <a:off x="10867556" y="425341"/>
              <a:ext cx="29663" cy="20295"/>
            </a:xfrm>
            <a:custGeom>
              <a:avLst/>
              <a:gdLst>
                <a:gd name="T0" fmla="*/ 0 w 10"/>
                <a:gd name="T1" fmla="*/ 4 h 7"/>
                <a:gd name="T2" fmla="*/ 5 w 10"/>
                <a:gd name="T3" fmla="*/ 6 h 7"/>
                <a:gd name="T4" fmla="*/ 10 w 10"/>
                <a:gd name="T5" fmla="*/ 3 h 7"/>
                <a:gd name="T6" fmla="*/ 5 w 10"/>
                <a:gd name="T7" fmla="*/ 0 h 7"/>
                <a:gd name="T8" fmla="*/ 0 w 10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7">
                  <a:moveTo>
                    <a:pt x="0" y="4"/>
                  </a:moveTo>
                  <a:cubicBezTo>
                    <a:pt x="0" y="6"/>
                    <a:pt x="3" y="7"/>
                    <a:pt x="5" y="6"/>
                  </a:cubicBezTo>
                  <a:cubicBezTo>
                    <a:pt x="8" y="6"/>
                    <a:pt x="10" y="4"/>
                    <a:pt x="10" y="3"/>
                  </a:cubicBezTo>
                  <a:cubicBezTo>
                    <a:pt x="10" y="1"/>
                    <a:pt x="7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791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任意多边形 39"/>
            <p:cNvSpPr/>
            <p:nvPr/>
          </p:nvSpPr>
          <p:spPr bwMode="auto">
            <a:xfrm>
              <a:off x="10817598" y="413633"/>
              <a:ext cx="17954" cy="28882"/>
            </a:xfrm>
            <a:custGeom>
              <a:avLst/>
              <a:gdLst>
                <a:gd name="T0" fmla="*/ 4 w 6"/>
                <a:gd name="T1" fmla="*/ 10 h 10"/>
                <a:gd name="T2" fmla="*/ 1 w 6"/>
                <a:gd name="T3" fmla="*/ 8 h 10"/>
                <a:gd name="T4" fmla="*/ 1 w 6"/>
                <a:gd name="T5" fmla="*/ 8 h 10"/>
                <a:gd name="T6" fmla="*/ 0 w 6"/>
                <a:gd name="T7" fmla="*/ 7 h 10"/>
                <a:gd name="T8" fmla="*/ 1 w 6"/>
                <a:gd name="T9" fmla="*/ 7 h 10"/>
                <a:gd name="T10" fmla="*/ 2 w 6"/>
                <a:gd name="T11" fmla="*/ 6 h 10"/>
                <a:gd name="T12" fmla="*/ 4 w 6"/>
                <a:gd name="T13" fmla="*/ 4 h 10"/>
                <a:gd name="T14" fmla="*/ 6 w 6"/>
                <a:gd name="T15" fmla="*/ 0 h 10"/>
                <a:gd name="T16" fmla="*/ 4 w 6"/>
                <a:gd name="T17" fmla="*/ 4 h 10"/>
                <a:gd name="T18" fmla="*/ 3 w 6"/>
                <a:gd name="T19" fmla="*/ 6 h 10"/>
                <a:gd name="T20" fmla="*/ 1 w 6"/>
                <a:gd name="T21" fmla="*/ 8 h 10"/>
                <a:gd name="T22" fmla="*/ 2 w 6"/>
                <a:gd name="T23" fmla="*/ 7 h 10"/>
                <a:gd name="T24" fmla="*/ 2 w 6"/>
                <a:gd name="T25" fmla="*/ 7 h 10"/>
                <a:gd name="T26" fmla="*/ 4 w 6"/>
                <a:gd name="T27" fmla="*/ 10 h 10"/>
                <a:gd name="T28" fmla="*/ 4 w 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" h="10">
                  <a:moveTo>
                    <a:pt x="4" y="10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1" y="6"/>
                    <a:pt x="2" y="6"/>
                    <a:pt x="2" y="6"/>
                  </a:cubicBezTo>
                  <a:cubicBezTo>
                    <a:pt x="3" y="5"/>
                    <a:pt x="3" y="5"/>
                    <a:pt x="4" y="4"/>
                  </a:cubicBezTo>
                  <a:cubicBezTo>
                    <a:pt x="5" y="3"/>
                    <a:pt x="5" y="2"/>
                    <a:pt x="6" y="0"/>
                  </a:cubicBezTo>
                  <a:cubicBezTo>
                    <a:pt x="6" y="2"/>
                    <a:pt x="5" y="3"/>
                    <a:pt x="4" y="4"/>
                  </a:cubicBezTo>
                  <a:cubicBezTo>
                    <a:pt x="4" y="5"/>
                    <a:pt x="4" y="6"/>
                    <a:pt x="3" y="6"/>
                  </a:cubicBezTo>
                  <a:cubicBezTo>
                    <a:pt x="3" y="7"/>
                    <a:pt x="2" y="8"/>
                    <a:pt x="1" y="8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4" y="10"/>
                    <a:pt x="4" y="10"/>
                    <a:pt x="4" y="10"/>
                  </a:cubicBezTo>
                  <a:close/>
                </a:path>
              </a:pathLst>
            </a:custGeom>
            <a:solidFill>
              <a:srgbClr val="1E1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任意多边形 40"/>
            <p:cNvSpPr/>
            <p:nvPr/>
          </p:nvSpPr>
          <p:spPr bwMode="auto">
            <a:xfrm>
              <a:off x="10817598" y="445637"/>
              <a:ext cx="38249" cy="21076"/>
            </a:xfrm>
            <a:custGeom>
              <a:avLst/>
              <a:gdLst>
                <a:gd name="T0" fmla="*/ 0 w 13"/>
                <a:gd name="T1" fmla="*/ 4 h 7"/>
                <a:gd name="T2" fmla="*/ 4 w 13"/>
                <a:gd name="T3" fmla="*/ 5 h 7"/>
                <a:gd name="T4" fmla="*/ 7 w 13"/>
                <a:gd name="T5" fmla="*/ 5 h 7"/>
                <a:gd name="T6" fmla="*/ 10 w 13"/>
                <a:gd name="T7" fmla="*/ 3 h 7"/>
                <a:gd name="T8" fmla="*/ 13 w 13"/>
                <a:gd name="T9" fmla="*/ 0 h 7"/>
                <a:gd name="T10" fmla="*/ 12 w 13"/>
                <a:gd name="T11" fmla="*/ 2 h 7"/>
                <a:gd name="T12" fmla="*/ 11 w 13"/>
                <a:gd name="T13" fmla="*/ 4 h 7"/>
                <a:gd name="T14" fmla="*/ 8 w 13"/>
                <a:gd name="T15" fmla="*/ 6 h 7"/>
                <a:gd name="T16" fmla="*/ 3 w 13"/>
                <a:gd name="T17" fmla="*/ 7 h 7"/>
                <a:gd name="T18" fmla="*/ 0 w 13"/>
                <a:gd name="T1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7">
                  <a:moveTo>
                    <a:pt x="0" y="4"/>
                  </a:moveTo>
                  <a:cubicBezTo>
                    <a:pt x="1" y="5"/>
                    <a:pt x="3" y="5"/>
                    <a:pt x="4" y="5"/>
                  </a:cubicBezTo>
                  <a:cubicBezTo>
                    <a:pt x="5" y="6"/>
                    <a:pt x="6" y="5"/>
                    <a:pt x="7" y="5"/>
                  </a:cubicBezTo>
                  <a:cubicBezTo>
                    <a:pt x="8" y="5"/>
                    <a:pt x="9" y="4"/>
                    <a:pt x="10" y="3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1"/>
                    <a:pt x="12" y="1"/>
                    <a:pt x="12" y="2"/>
                  </a:cubicBezTo>
                  <a:cubicBezTo>
                    <a:pt x="12" y="3"/>
                    <a:pt x="11" y="3"/>
                    <a:pt x="11" y="4"/>
                  </a:cubicBezTo>
                  <a:cubicBezTo>
                    <a:pt x="10" y="5"/>
                    <a:pt x="9" y="6"/>
                    <a:pt x="8" y="6"/>
                  </a:cubicBezTo>
                  <a:cubicBezTo>
                    <a:pt x="6" y="7"/>
                    <a:pt x="5" y="7"/>
                    <a:pt x="3" y="7"/>
                  </a:cubicBezTo>
                  <a:cubicBezTo>
                    <a:pt x="2" y="6"/>
                    <a:pt x="1" y="5"/>
                    <a:pt x="0" y="4"/>
                  </a:cubicBezTo>
                  <a:close/>
                </a:path>
              </a:pathLst>
            </a:custGeom>
            <a:solidFill>
              <a:srgbClr val="1E1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任意多边形 41"/>
            <p:cNvSpPr/>
            <p:nvPr/>
          </p:nvSpPr>
          <p:spPr bwMode="auto">
            <a:xfrm>
              <a:off x="10784813" y="419097"/>
              <a:ext cx="21076" cy="17954"/>
            </a:xfrm>
            <a:custGeom>
              <a:avLst/>
              <a:gdLst>
                <a:gd name="T0" fmla="*/ 7 w 7"/>
                <a:gd name="T1" fmla="*/ 3 h 6"/>
                <a:gd name="T2" fmla="*/ 2 w 7"/>
                <a:gd name="T3" fmla="*/ 6 h 6"/>
                <a:gd name="T4" fmla="*/ 0 w 7"/>
                <a:gd name="T5" fmla="*/ 6 h 6"/>
                <a:gd name="T6" fmla="*/ 0 w 7"/>
                <a:gd name="T7" fmla="*/ 0 h 6"/>
                <a:gd name="T8" fmla="*/ 2 w 7"/>
                <a:gd name="T9" fmla="*/ 0 h 6"/>
                <a:gd name="T10" fmla="*/ 7 w 7"/>
                <a:gd name="T11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6">
                  <a:moveTo>
                    <a:pt x="7" y="3"/>
                  </a:moveTo>
                  <a:cubicBezTo>
                    <a:pt x="7" y="5"/>
                    <a:pt x="5" y="6"/>
                    <a:pt x="2" y="6"/>
                  </a:cubicBezTo>
                  <a:cubicBezTo>
                    <a:pt x="1" y="6"/>
                    <a:pt x="1" y="6"/>
                    <a:pt x="0" y="6"/>
                  </a:cubicBezTo>
                  <a:cubicBezTo>
                    <a:pt x="0" y="4"/>
                    <a:pt x="0" y="2"/>
                    <a:pt x="0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791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任意多边形 42"/>
            <p:cNvSpPr/>
            <p:nvPr/>
          </p:nvSpPr>
          <p:spPr bwMode="auto">
            <a:xfrm>
              <a:off x="10855846" y="395679"/>
              <a:ext cx="29663" cy="29663"/>
            </a:xfrm>
            <a:custGeom>
              <a:avLst/>
              <a:gdLst>
                <a:gd name="T0" fmla="*/ 2 w 10"/>
                <a:gd name="T1" fmla="*/ 0 h 10"/>
                <a:gd name="T2" fmla="*/ 2 w 10"/>
                <a:gd name="T3" fmla="*/ 5 h 10"/>
                <a:gd name="T4" fmla="*/ 5 w 10"/>
                <a:gd name="T5" fmla="*/ 8 h 10"/>
                <a:gd name="T6" fmla="*/ 8 w 10"/>
                <a:gd name="T7" fmla="*/ 5 h 10"/>
                <a:gd name="T8" fmla="*/ 9 w 10"/>
                <a:gd name="T9" fmla="*/ 0 h 10"/>
                <a:gd name="T10" fmla="*/ 9 w 10"/>
                <a:gd name="T11" fmla="*/ 0 h 10"/>
                <a:gd name="T12" fmla="*/ 10 w 10"/>
                <a:gd name="T13" fmla="*/ 0 h 10"/>
                <a:gd name="T14" fmla="*/ 10 w 10"/>
                <a:gd name="T15" fmla="*/ 0 h 10"/>
                <a:gd name="T16" fmla="*/ 9 w 10"/>
                <a:gd name="T17" fmla="*/ 6 h 10"/>
                <a:gd name="T18" fmla="*/ 5 w 10"/>
                <a:gd name="T19" fmla="*/ 9 h 10"/>
                <a:gd name="T20" fmla="*/ 2 w 10"/>
                <a:gd name="T21" fmla="*/ 8 h 10"/>
                <a:gd name="T22" fmla="*/ 0 w 10"/>
                <a:gd name="T23" fmla="*/ 6 h 10"/>
                <a:gd name="T24" fmla="*/ 1 w 10"/>
                <a:gd name="T25" fmla="*/ 0 h 10"/>
                <a:gd name="T26" fmla="*/ 1 w 10"/>
                <a:gd name="T27" fmla="*/ 0 h 10"/>
                <a:gd name="T28" fmla="*/ 2 w 10"/>
                <a:gd name="T2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" h="10">
                  <a:moveTo>
                    <a:pt x="2" y="0"/>
                  </a:moveTo>
                  <a:cubicBezTo>
                    <a:pt x="1" y="2"/>
                    <a:pt x="1" y="4"/>
                    <a:pt x="2" y="5"/>
                  </a:cubicBezTo>
                  <a:cubicBezTo>
                    <a:pt x="2" y="7"/>
                    <a:pt x="3" y="8"/>
                    <a:pt x="5" y="8"/>
                  </a:cubicBezTo>
                  <a:cubicBezTo>
                    <a:pt x="6" y="8"/>
                    <a:pt x="7" y="6"/>
                    <a:pt x="8" y="5"/>
                  </a:cubicBezTo>
                  <a:cubicBezTo>
                    <a:pt x="8" y="4"/>
                    <a:pt x="9" y="2"/>
                    <a:pt x="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2"/>
                    <a:pt x="10" y="4"/>
                    <a:pt x="9" y="6"/>
                  </a:cubicBezTo>
                  <a:cubicBezTo>
                    <a:pt x="8" y="7"/>
                    <a:pt x="7" y="9"/>
                    <a:pt x="5" y="9"/>
                  </a:cubicBezTo>
                  <a:cubicBezTo>
                    <a:pt x="4" y="10"/>
                    <a:pt x="2" y="9"/>
                    <a:pt x="2" y="8"/>
                  </a:cubicBezTo>
                  <a:cubicBezTo>
                    <a:pt x="1" y="8"/>
                    <a:pt x="1" y="7"/>
                    <a:pt x="0" y="6"/>
                  </a:cubicBezTo>
                  <a:cubicBezTo>
                    <a:pt x="0" y="4"/>
                    <a:pt x="0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1E1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任意多边形 43"/>
            <p:cNvSpPr/>
            <p:nvPr/>
          </p:nvSpPr>
          <p:spPr bwMode="auto">
            <a:xfrm>
              <a:off x="10794180" y="392556"/>
              <a:ext cx="23418" cy="23418"/>
            </a:xfrm>
            <a:custGeom>
              <a:avLst/>
              <a:gdLst>
                <a:gd name="T0" fmla="*/ 1 w 8"/>
                <a:gd name="T1" fmla="*/ 0 h 8"/>
                <a:gd name="T2" fmla="*/ 1 w 8"/>
                <a:gd name="T3" fmla="*/ 4 h 8"/>
                <a:gd name="T4" fmla="*/ 3 w 8"/>
                <a:gd name="T5" fmla="*/ 7 h 8"/>
                <a:gd name="T6" fmla="*/ 5 w 8"/>
                <a:gd name="T7" fmla="*/ 4 h 8"/>
                <a:gd name="T8" fmla="*/ 7 w 8"/>
                <a:gd name="T9" fmla="*/ 0 h 8"/>
                <a:gd name="T10" fmla="*/ 7 w 8"/>
                <a:gd name="T11" fmla="*/ 0 h 8"/>
                <a:gd name="T12" fmla="*/ 7 w 8"/>
                <a:gd name="T13" fmla="*/ 0 h 8"/>
                <a:gd name="T14" fmla="*/ 8 w 8"/>
                <a:gd name="T15" fmla="*/ 0 h 8"/>
                <a:gd name="T16" fmla="*/ 7 w 8"/>
                <a:gd name="T17" fmla="*/ 5 h 8"/>
                <a:gd name="T18" fmla="*/ 3 w 8"/>
                <a:gd name="T19" fmla="*/ 8 h 8"/>
                <a:gd name="T20" fmla="*/ 1 w 8"/>
                <a:gd name="T21" fmla="*/ 7 h 8"/>
                <a:gd name="T22" fmla="*/ 0 w 8"/>
                <a:gd name="T23" fmla="*/ 5 h 8"/>
                <a:gd name="T24" fmla="*/ 0 w 8"/>
                <a:gd name="T25" fmla="*/ 0 h 8"/>
                <a:gd name="T26" fmla="*/ 1 w 8"/>
                <a:gd name="T27" fmla="*/ 0 h 8"/>
                <a:gd name="T28" fmla="*/ 1 w 8"/>
                <a:gd name="T2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" h="8">
                  <a:moveTo>
                    <a:pt x="1" y="0"/>
                  </a:moveTo>
                  <a:cubicBezTo>
                    <a:pt x="1" y="2"/>
                    <a:pt x="1" y="3"/>
                    <a:pt x="1" y="4"/>
                  </a:cubicBezTo>
                  <a:cubicBezTo>
                    <a:pt x="1" y="6"/>
                    <a:pt x="2" y="7"/>
                    <a:pt x="3" y="7"/>
                  </a:cubicBezTo>
                  <a:cubicBezTo>
                    <a:pt x="4" y="7"/>
                    <a:pt x="5" y="5"/>
                    <a:pt x="5" y="4"/>
                  </a:cubicBezTo>
                  <a:cubicBezTo>
                    <a:pt x="6" y="3"/>
                    <a:pt x="6" y="1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2"/>
                    <a:pt x="7" y="3"/>
                    <a:pt x="7" y="5"/>
                  </a:cubicBezTo>
                  <a:cubicBezTo>
                    <a:pt x="6" y="6"/>
                    <a:pt x="5" y="8"/>
                    <a:pt x="3" y="8"/>
                  </a:cubicBezTo>
                  <a:cubicBezTo>
                    <a:pt x="2" y="8"/>
                    <a:pt x="1" y="8"/>
                    <a:pt x="1" y="7"/>
                  </a:cubicBezTo>
                  <a:cubicBezTo>
                    <a:pt x="0" y="6"/>
                    <a:pt x="0" y="5"/>
                    <a:pt x="0" y="5"/>
                  </a:cubicBezTo>
                  <a:cubicBezTo>
                    <a:pt x="0" y="3"/>
                    <a:pt x="0" y="2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1E1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任意多边形 44"/>
            <p:cNvSpPr/>
            <p:nvPr/>
          </p:nvSpPr>
          <p:spPr bwMode="auto">
            <a:xfrm>
              <a:off x="10817598" y="213020"/>
              <a:ext cx="170950" cy="200613"/>
            </a:xfrm>
            <a:custGeom>
              <a:avLst/>
              <a:gdLst>
                <a:gd name="T0" fmla="*/ 0 w 58"/>
                <a:gd name="T1" fmla="*/ 40 h 68"/>
                <a:gd name="T2" fmla="*/ 32 w 58"/>
                <a:gd name="T3" fmla="*/ 64 h 68"/>
                <a:gd name="T4" fmla="*/ 58 w 58"/>
                <a:gd name="T5" fmla="*/ 62 h 68"/>
                <a:gd name="T6" fmla="*/ 0 w 58"/>
                <a:gd name="T7" fmla="*/ 4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" h="68">
                  <a:moveTo>
                    <a:pt x="0" y="40"/>
                  </a:moveTo>
                  <a:cubicBezTo>
                    <a:pt x="0" y="40"/>
                    <a:pt x="15" y="57"/>
                    <a:pt x="32" y="64"/>
                  </a:cubicBezTo>
                  <a:cubicBezTo>
                    <a:pt x="41" y="68"/>
                    <a:pt x="50" y="67"/>
                    <a:pt x="58" y="62"/>
                  </a:cubicBezTo>
                  <a:cubicBezTo>
                    <a:pt x="58" y="62"/>
                    <a:pt x="41" y="0"/>
                    <a:pt x="0" y="40"/>
                  </a:cubicBezTo>
                  <a:close/>
                </a:path>
              </a:pathLst>
            </a:custGeom>
            <a:solidFill>
              <a:srgbClr val="0F17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任意多边形 45"/>
            <p:cNvSpPr/>
            <p:nvPr/>
          </p:nvSpPr>
          <p:spPr bwMode="auto">
            <a:xfrm>
              <a:off x="10802766" y="321523"/>
              <a:ext cx="26540" cy="39030"/>
            </a:xfrm>
            <a:custGeom>
              <a:avLst/>
              <a:gdLst>
                <a:gd name="T0" fmla="*/ 9 w 9"/>
                <a:gd name="T1" fmla="*/ 0 h 13"/>
                <a:gd name="T2" fmla="*/ 0 w 9"/>
                <a:gd name="T3" fmla="*/ 13 h 13"/>
                <a:gd name="T4" fmla="*/ 9 w 9"/>
                <a:gd name="T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" h="13">
                  <a:moveTo>
                    <a:pt x="9" y="0"/>
                  </a:moveTo>
                  <a:cubicBezTo>
                    <a:pt x="9" y="0"/>
                    <a:pt x="6" y="8"/>
                    <a:pt x="0" y="13"/>
                  </a:cubicBezTo>
                  <a:cubicBezTo>
                    <a:pt x="0" y="13"/>
                    <a:pt x="1" y="1"/>
                    <a:pt x="9" y="0"/>
                  </a:cubicBezTo>
                  <a:close/>
                </a:path>
              </a:pathLst>
            </a:custGeom>
            <a:solidFill>
              <a:srgbClr val="0F17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任意多边形 46"/>
            <p:cNvSpPr/>
            <p:nvPr/>
          </p:nvSpPr>
          <p:spPr bwMode="auto">
            <a:xfrm>
              <a:off x="10392174" y="472177"/>
              <a:ext cx="307554" cy="522217"/>
            </a:xfrm>
            <a:custGeom>
              <a:avLst/>
              <a:gdLst>
                <a:gd name="T0" fmla="*/ 58 w 104"/>
                <a:gd name="T1" fmla="*/ 20 h 177"/>
                <a:gd name="T2" fmla="*/ 55 w 104"/>
                <a:gd name="T3" fmla="*/ 35 h 177"/>
                <a:gd name="T4" fmla="*/ 27 w 104"/>
                <a:gd name="T5" fmla="*/ 173 h 177"/>
                <a:gd name="T6" fmla="*/ 104 w 104"/>
                <a:gd name="T7" fmla="*/ 139 h 177"/>
                <a:gd name="T8" fmla="*/ 84 w 104"/>
                <a:gd name="T9" fmla="*/ 106 h 177"/>
                <a:gd name="T10" fmla="*/ 52 w 104"/>
                <a:gd name="T11" fmla="*/ 129 h 177"/>
                <a:gd name="T12" fmla="*/ 74 w 104"/>
                <a:gd name="T13" fmla="*/ 45 h 177"/>
                <a:gd name="T14" fmla="*/ 87 w 104"/>
                <a:gd name="T15" fmla="*/ 34 h 177"/>
                <a:gd name="T16" fmla="*/ 81 w 104"/>
                <a:gd name="T17" fmla="*/ 34 h 177"/>
                <a:gd name="T18" fmla="*/ 74 w 104"/>
                <a:gd name="T19" fmla="*/ 28 h 177"/>
                <a:gd name="T20" fmla="*/ 87 w 104"/>
                <a:gd name="T21" fmla="*/ 30 h 177"/>
                <a:gd name="T22" fmla="*/ 91 w 104"/>
                <a:gd name="T23" fmla="*/ 29 h 177"/>
                <a:gd name="T24" fmla="*/ 82 w 104"/>
                <a:gd name="T25" fmla="*/ 19 h 177"/>
                <a:gd name="T26" fmla="*/ 75 w 104"/>
                <a:gd name="T27" fmla="*/ 21 h 177"/>
                <a:gd name="T28" fmla="*/ 80 w 104"/>
                <a:gd name="T29" fmla="*/ 3 h 177"/>
                <a:gd name="T30" fmla="*/ 69 w 104"/>
                <a:gd name="T31" fmla="*/ 22 h 177"/>
                <a:gd name="T32" fmla="*/ 74 w 104"/>
                <a:gd name="T33" fmla="*/ 4 h 177"/>
                <a:gd name="T34" fmla="*/ 70 w 104"/>
                <a:gd name="T35" fmla="*/ 5 h 177"/>
                <a:gd name="T36" fmla="*/ 64 w 104"/>
                <a:gd name="T37" fmla="*/ 20 h 177"/>
                <a:gd name="T38" fmla="*/ 66 w 104"/>
                <a:gd name="T39" fmla="*/ 9 h 177"/>
                <a:gd name="T40" fmla="*/ 62 w 104"/>
                <a:gd name="T41" fmla="*/ 9 h 177"/>
                <a:gd name="T42" fmla="*/ 58 w 104"/>
                <a:gd name="T43" fmla="*/ 2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04" h="177">
                  <a:moveTo>
                    <a:pt x="58" y="20"/>
                  </a:moveTo>
                  <a:cubicBezTo>
                    <a:pt x="55" y="35"/>
                    <a:pt x="55" y="35"/>
                    <a:pt x="55" y="35"/>
                  </a:cubicBezTo>
                  <a:cubicBezTo>
                    <a:pt x="55" y="35"/>
                    <a:pt x="0" y="167"/>
                    <a:pt x="27" y="173"/>
                  </a:cubicBezTo>
                  <a:cubicBezTo>
                    <a:pt x="50" y="177"/>
                    <a:pt x="104" y="139"/>
                    <a:pt x="104" y="139"/>
                  </a:cubicBezTo>
                  <a:cubicBezTo>
                    <a:pt x="84" y="106"/>
                    <a:pt x="84" y="106"/>
                    <a:pt x="84" y="106"/>
                  </a:cubicBezTo>
                  <a:cubicBezTo>
                    <a:pt x="52" y="129"/>
                    <a:pt x="52" y="129"/>
                    <a:pt x="52" y="129"/>
                  </a:cubicBezTo>
                  <a:cubicBezTo>
                    <a:pt x="52" y="129"/>
                    <a:pt x="70" y="52"/>
                    <a:pt x="74" y="45"/>
                  </a:cubicBezTo>
                  <a:cubicBezTo>
                    <a:pt x="74" y="45"/>
                    <a:pt x="86" y="39"/>
                    <a:pt x="87" y="34"/>
                  </a:cubicBezTo>
                  <a:cubicBezTo>
                    <a:pt x="88" y="32"/>
                    <a:pt x="88" y="28"/>
                    <a:pt x="81" y="34"/>
                  </a:cubicBezTo>
                  <a:cubicBezTo>
                    <a:pt x="78" y="37"/>
                    <a:pt x="71" y="33"/>
                    <a:pt x="74" y="28"/>
                  </a:cubicBezTo>
                  <a:cubicBezTo>
                    <a:pt x="77" y="23"/>
                    <a:pt x="85" y="23"/>
                    <a:pt x="87" y="30"/>
                  </a:cubicBezTo>
                  <a:cubicBezTo>
                    <a:pt x="87" y="30"/>
                    <a:pt x="90" y="31"/>
                    <a:pt x="91" y="29"/>
                  </a:cubicBezTo>
                  <a:cubicBezTo>
                    <a:pt x="92" y="27"/>
                    <a:pt x="88" y="20"/>
                    <a:pt x="82" y="19"/>
                  </a:cubicBezTo>
                  <a:cubicBezTo>
                    <a:pt x="78" y="19"/>
                    <a:pt x="75" y="21"/>
                    <a:pt x="75" y="21"/>
                  </a:cubicBezTo>
                  <a:cubicBezTo>
                    <a:pt x="75" y="21"/>
                    <a:pt x="82" y="3"/>
                    <a:pt x="80" y="3"/>
                  </a:cubicBezTo>
                  <a:cubicBezTo>
                    <a:pt x="79" y="2"/>
                    <a:pt x="77" y="3"/>
                    <a:pt x="69" y="22"/>
                  </a:cubicBezTo>
                  <a:cubicBezTo>
                    <a:pt x="69" y="22"/>
                    <a:pt x="74" y="6"/>
                    <a:pt x="74" y="4"/>
                  </a:cubicBezTo>
                  <a:cubicBezTo>
                    <a:pt x="74" y="2"/>
                    <a:pt x="72" y="0"/>
                    <a:pt x="70" y="5"/>
                  </a:cubicBezTo>
                  <a:cubicBezTo>
                    <a:pt x="70" y="5"/>
                    <a:pt x="64" y="20"/>
                    <a:pt x="64" y="20"/>
                  </a:cubicBezTo>
                  <a:cubicBezTo>
                    <a:pt x="64" y="20"/>
                    <a:pt x="65" y="9"/>
                    <a:pt x="66" y="9"/>
                  </a:cubicBezTo>
                  <a:cubicBezTo>
                    <a:pt x="66" y="6"/>
                    <a:pt x="64" y="6"/>
                    <a:pt x="62" y="9"/>
                  </a:cubicBezTo>
                  <a:cubicBezTo>
                    <a:pt x="62" y="11"/>
                    <a:pt x="58" y="20"/>
                    <a:pt x="58" y="20"/>
                  </a:cubicBezTo>
                  <a:close/>
                </a:path>
              </a:pathLst>
            </a:custGeom>
            <a:solidFill>
              <a:srgbClr val="F3B6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任意多边形 47"/>
            <p:cNvSpPr/>
            <p:nvPr/>
          </p:nvSpPr>
          <p:spPr bwMode="auto">
            <a:xfrm>
              <a:off x="10741099" y="546333"/>
              <a:ext cx="366098" cy="542512"/>
            </a:xfrm>
            <a:custGeom>
              <a:avLst/>
              <a:gdLst>
                <a:gd name="T0" fmla="*/ 122 w 124"/>
                <a:gd name="T1" fmla="*/ 86 h 184"/>
                <a:gd name="T2" fmla="*/ 75 w 124"/>
                <a:gd name="T3" fmla="*/ 0 h 184"/>
                <a:gd name="T4" fmla="*/ 36 w 124"/>
                <a:gd name="T5" fmla="*/ 7 h 184"/>
                <a:gd name="T6" fmla="*/ 0 w 124"/>
                <a:gd name="T7" fmla="*/ 181 h 184"/>
                <a:gd name="T8" fmla="*/ 57 w 124"/>
                <a:gd name="T9" fmla="*/ 181 h 184"/>
                <a:gd name="T10" fmla="*/ 123 w 124"/>
                <a:gd name="T11" fmla="*/ 169 h 184"/>
                <a:gd name="T12" fmla="*/ 122 w 124"/>
                <a:gd name="T13" fmla="*/ 86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184">
                  <a:moveTo>
                    <a:pt x="122" y="86"/>
                  </a:moveTo>
                  <a:cubicBezTo>
                    <a:pt x="122" y="86"/>
                    <a:pt x="124" y="32"/>
                    <a:pt x="75" y="0"/>
                  </a:cubicBezTo>
                  <a:cubicBezTo>
                    <a:pt x="75" y="0"/>
                    <a:pt x="53" y="8"/>
                    <a:pt x="36" y="7"/>
                  </a:cubicBezTo>
                  <a:cubicBezTo>
                    <a:pt x="25" y="36"/>
                    <a:pt x="17" y="58"/>
                    <a:pt x="0" y="181"/>
                  </a:cubicBezTo>
                  <a:cubicBezTo>
                    <a:pt x="0" y="181"/>
                    <a:pt x="35" y="180"/>
                    <a:pt x="57" y="181"/>
                  </a:cubicBezTo>
                  <a:cubicBezTo>
                    <a:pt x="90" y="184"/>
                    <a:pt x="123" y="169"/>
                    <a:pt x="123" y="169"/>
                  </a:cubicBezTo>
                  <a:lnTo>
                    <a:pt x="122" y="86"/>
                  </a:lnTo>
                  <a:close/>
                </a:path>
              </a:pathLst>
            </a:custGeom>
            <a:solidFill>
              <a:srgbClr val="FFEB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任意多边形 48"/>
            <p:cNvSpPr/>
            <p:nvPr/>
          </p:nvSpPr>
          <p:spPr bwMode="auto">
            <a:xfrm>
              <a:off x="10640403" y="566629"/>
              <a:ext cx="206857" cy="354389"/>
            </a:xfrm>
            <a:custGeom>
              <a:avLst/>
              <a:gdLst>
                <a:gd name="T0" fmla="*/ 70 w 70"/>
                <a:gd name="T1" fmla="*/ 0 h 120"/>
                <a:gd name="T2" fmla="*/ 0 w 70"/>
                <a:gd name="T3" fmla="*/ 70 h 120"/>
                <a:gd name="T4" fmla="*/ 18 w 70"/>
                <a:gd name="T5" fmla="*/ 120 h 120"/>
                <a:gd name="T6" fmla="*/ 69 w 70"/>
                <a:gd name="T7" fmla="*/ 93 h 120"/>
                <a:gd name="T8" fmla="*/ 70 w 70"/>
                <a:gd name="T9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120">
                  <a:moveTo>
                    <a:pt x="70" y="0"/>
                  </a:move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5" y="115"/>
                    <a:pt x="18" y="120"/>
                  </a:cubicBezTo>
                  <a:cubicBezTo>
                    <a:pt x="69" y="93"/>
                    <a:pt x="69" y="93"/>
                    <a:pt x="69" y="93"/>
                  </a:cubicBezTo>
                  <a:lnTo>
                    <a:pt x="70" y="0"/>
                  </a:lnTo>
                  <a:close/>
                </a:path>
              </a:pathLst>
            </a:custGeom>
            <a:solidFill>
              <a:srgbClr val="FFEB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任意多边形 49"/>
            <p:cNvSpPr/>
            <p:nvPr/>
          </p:nvSpPr>
          <p:spPr bwMode="auto">
            <a:xfrm>
              <a:off x="10841015" y="921018"/>
              <a:ext cx="366098" cy="421520"/>
            </a:xfrm>
            <a:custGeom>
              <a:avLst/>
              <a:gdLst>
                <a:gd name="T0" fmla="*/ 122 w 124"/>
                <a:gd name="T1" fmla="*/ 0 h 143"/>
                <a:gd name="T2" fmla="*/ 3 w 124"/>
                <a:gd name="T3" fmla="*/ 3 h 143"/>
                <a:gd name="T4" fmla="*/ 3 w 124"/>
                <a:gd name="T5" fmla="*/ 123 h 143"/>
                <a:gd name="T6" fmla="*/ 28 w 124"/>
                <a:gd name="T7" fmla="*/ 142 h 143"/>
                <a:gd name="T8" fmla="*/ 101 w 124"/>
                <a:gd name="T9" fmla="*/ 138 h 143"/>
                <a:gd name="T10" fmla="*/ 121 w 124"/>
                <a:gd name="T11" fmla="*/ 112 h 143"/>
                <a:gd name="T12" fmla="*/ 122 w 124"/>
                <a:gd name="T13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143">
                  <a:moveTo>
                    <a:pt x="122" y="0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123"/>
                    <a:pt x="3" y="123"/>
                    <a:pt x="3" y="123"/>
                  </a:cubicBezTo>
                  <a:cubicBezTo>
                    <a:pt x="3" y="123"/>
                    <a:pt x="0" y="143"/>
                    <a:pt x="28" y="142"/>
                  </a:cubicBezTo>
                  <a:cubicBezTo>
                    <a:pt x="56" y="142"/>
                    <a:pt x="101" y="138"/>
                    <a:pt x="101" y="138"/>
                  </a:cubicBezTo>
                  <a:cubicBezTo>
                    <a:pt x="101" y="138"/>
                    <a:pt x="118" y="131"/>
                    <a:pt x="121" y="112"/>
                  </a:cubicBezTo>
                  <a:cubicBezTo>
                    <a:pt x="124" y="93"/>
                    <a:pt x="122" y="0"/>
                    <a:pt x="122" y="0"/>
                  </a:cubicBezTo>
                  <a:close/>
                </a:path>
              </a:pathLst>
            </a:custGeom>
            <a:solidFill>
              <a:srgbClr val="FCBE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任意多边形 50"/>
            <p:cNvSpPr/>
            <p:nvPr/>
          </p:nvSpPr>
          <p:spPr bwMode="auto">
            <a:xfrm>
              <a:off x="10950298" y="1047474"/>
              <a:ext cx="82743" cy="109283"/>
            </a:xfrm>
            <a:custGeom>
              <a:avLst/>
              <a:gdLst>
                <a:gd name="T0" fmla="*/ 7 w 28"/>
                <a:gd name="T1" fmla="*/ 34 h 37"/>
                <a:gd name="T2" fmla="*/ 9 w 28"/>
                <a:gd name="T3" fmla="*/ 34 h 37"/>
                <a:gd name="T4" fmla="*/ 11 w 28"/>
                <a:gd name="T5" fmla="*/ 34 h 37"/>
                <a:gd name="T6" fmla="*/ 18 w 28"/>
                <a:gd name="T7" fmla="*/ 32 h 37"/>
                <a:gd name="T8" fmla="*/ 19 w 28"/>
                <a:gd name="T9" fmla="*/ 31 h 37"/>
                <a:gd name="T10" fmla="*/ 19 w 28"/>
                <a:gd name="T11" fmla="*/ 32 h 37"/>
                <a:gd name="T12" fmla="*/ 20 w 28"/>
                <a:gd name="T13" fmla="*/ 31 h 37"/>
                <a:gd name="T14" fmla="*/ 22 w 28"/>
                <a:gd name="T15" fmla="*/ 29 h 37"/>
                <a:gd name="T16" fmla="*/ 23 w 28"/>
                <a:gd name="T17" fmla="*/ 29 h 37"/>
                <a:gd name="T18" fmla="*/ 23 w 28"/>
                <a:gd name="T19" fmla="*/ 31 h 37"/>
                <a:gd name="T20" fmla="*/ 19 w 28"/>
                <a:gd name="T21" fmla="*/ 35 h 37"/>
                <a:gd name="T22" fmla="*/ 8 w 28"/>
                <a:gd name="T23" fmla="*/ 37 h 37"/>
                <a:gd name="T24" fmla="*/ 6 w 28"/>
                <a:gd name="T25" fmla="*/ 37 h 37"/>
                <a:gd name="T26" fmla="*/ 3 w 28"/>
                <a:gd name="T27" fmla="*/ 35 h 37"/>
                <a:gd name="T28" fmla="*/ 1 w 28"/>
                <a:gd name="T29" fmla="*/ 26 h 37"/>
                <a:gd name="T30" fmla="*/ 2 w 28"/>
                <a:gd name="T31" fmla="*/ 21 h 37"/>
                <a:gd name="T32" fmla="*/ 7 w 28"/>
                <a:gd name="T33" fmla="*/ 12 h 37"/>
                <a:gd name="T34" fmla="*/ 7 w 28"/>
                <a:gd name="T35" fmla="*/ 11 h 37"/>
                <a:gd name="T36" fmla="*/ 9 w 28"/>
                <a:gd name="T37" fmla="*/ 8 h 37"/>
                <a:gd name="T38" fmla="*/ 9 w 28"/>
                <a:gd name="T39" fmla="*/ 6 h 37"/>
                <a:gd name="T40" fmla="*/ 11 w 28"/>
                <a:gd name="T41" fmla="*/ 4 h 37"/>
                <a:gd name="T42" fmla="*/ 13 w 28"/>
                <a:gd name="T43" fmla="*/ 2 h 37"/>
                <a:gd name="T44" fmla="*/ 15 w 28"/>
                <a:gd name="T45" fmla="*/ 1 h 37"/>
                <a:gd name="T46" fmla="*/ 17 w 28"/>
                <a:gd name="T47" fmla="*/ 2 h 37"/>
                <a:gd name="T48" fmla="*/ 18 w 28"/>
                <a:gd name="T49" fmla="*/ 1 h 37"/>
                <a:gd name="T50" fmla="*/ 20 w 28"/>
                <a:gd name="T51" fmla="*/ 1 h 37"/>
                <a:gd name="T52" fmla="*/ 23 w 28"/>
                <a:gd name="T53" fmla="*/ 0 h 37"/>
                <a:gd name="T54" fmla="*/ 26 w 28"/>
                <a:gd name="T55" fmla="*/ 0 h 37"/>
                <a:gd name="T56" fmla="*/ 28 w 28"/>
                <a:gd name="T57" fmla="*/ 1 h 37"/>
                <a:gd name="T58" fmla="*/ 27 w 28"/>
                <a:gd name="T59" fmla="*/ 3 h 37"/>
                <a:gd name="T60" fmla="*/ 23 w 28"/>
                <a:gd name="T61" fmla="*/ 4 h 37"/>
                <a:gd name="T62" fmla="*/ 17 w 28"/>
                <a:gd name="T63" fmla="*/ 5 h 37"/>
                <a:gd name="T64" fmla="*/ 14 w 28"/>
                <a:gd name="T65" fmla="*/ 6 h 37"/>
                <a:gd name="T66" fmla="*/ 12 w 28"/>
                <a:gd name="T67" fmla="*/ 9 h 37"/>
                <a:gd name="T68" fmla="*/ 10 w 28"/>
                <a:gd name="T69" fmla="*/ 12 h 37"/>
                <a:gd name="T70" fmla="*/ 7 w 28"/>
                <a:gd name="T71" fmla="*/ 18 h 37"/>
                <a:gd name="T72" fmla="*/ 8 w 28"/>
                <a:gd name="T73" fmla="*/ 18 h 37"/>
                <a:gd name="T74" fmla="*/ 11 w 28"/>
                <a:gd name="T75" fmla="*/ 18 h 37"/>
                <a:gd name="T76" fmla="*/ 20 w 28"/>
                <a:gd name="T77" fmla="*/ 15 h 37"/>
                <a:gd name="T78" fmla="*/ 22 w 28"/>
                <a:gd name="T79" fmla="*/ 16 h 37"/>
                <a:gd name="T80" fmla="*/ 21 w 28"/>
                <a:gd name="T81" fmla="*/ 18 h 37"/>
                <a:gd name="T82" fmla="*/ 15 w 28"/>
                <a:gd name="T83" fmla="*/ 20 h 37"/>
                <a:gd name="T84" fmla="*/ 8 w 28"/>
                <a:gd name="T85" fmla="*/ 22 h 37"/>
                <a:gd name="T86" fmla="*/ 6 w 28"/>
                <a:gd name="T87" fmla="*/ 21 h 37"/>
                <a:gd name="T88" fmla="*/ 5 w 28"/>
                <a:gd name="T89" fmla="*/ 21 h 37"/>
                <a:gd name="T90" fmla="*/ 5 w 28"/>
                <a:gd name="T91" fmla="*/ 23 h 37"/>
                <a:gd name="T92" fmla="*/ 4 w 28"/>
                <a:gd name="T93" fmla="*/ 26 h 37"/>
                <a:gd name="T94" fmla="*/ 4 w 28"/>
                <a:gd name="T95" fmla="*/ 31 h 37"/>
                <a:gd name="T96" fmla="*/ 5 w 28"/>
                <a:gd name="T97" fmla="*/ 33 h 37"/>
                <a:gd name="T98" fmla="*/ 7 w 28"/>
                <a:gd name="T99" fmla="*/ 3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8" h="37">
                  <a:moveTo>
                    <a:pt x="7" y="34"/>
                  </a:moveTo>
                  <a:cubicBezTo>
                    <a:pt x="9" y="34"/>
                    <a:pt x="9" y="34"/>
                    <a:pt x="9" y="34"/>
                  </a:cubicBezTo>
                  <a:cubicBezTo>
                    <a:pt x="10" y="34"/>
                    <a:pt x="11" y="34"/>
                    <a:pt x="11" y="34"/>
                  </a:cubicBezTo>
                  <a:cubicBezTo>
                    <a:pt x="15" y="33"/>
                    <a:pt x="17" y="32"/>
                    <a:pt x="18" y="32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19" y="32"/>
                    <a:pt x="19" y="31"/>
                    <a:pt x="20" y="31"/>
                  </a:cubicBezTo>
                  <a:cubicBezTo>
                    <a:pt x="20" y="30"/>
                    <a:pt x="21" y="29"/>
                    <a:pt x="22" y="29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4" y="29"/>
                    <a:pt x="23" y="30"/>
                    <a:pt x="23" y="31"/>
                  </a:cubicBezTo>
                  <a:cubicBezTo>
                    <a:pt x="22" y="33"/>
                    <a:pt x="21" y="34"/>
                    <a:pt x="19" y="35"/>
                  </a:cubicBezTo>
                  <a:cubicBezTo>
                    <a:pt x="16" y="36"/>
                    <a:pt x="12" y="37"/>
                    <a:pt x="8" y="37"/>
                  </a:cubicBezTo>
                  <a:cubicBezTo>
                    <a:pt x="7" y="37"/>
                    <a:pt x="6" y="37"/>
                    <a:pt x="6" y="37"/>
                  </a:cubicBezTo>
                  <a:cubicBezTo>
                    <a:pt x="5" y="36"/>
                    <a:pt x="4" y="35"/>
                    <a:pt x="3" y="35"/>
                  </a:cubicBezTo>
                  <a:cubicBezTo>
                    <a:pt x="1" y="32"/>
                    <a:pt x="0" y="29"/>
                    <a:pt x="1" y="26"/>
                  </a:cubicBezTo>
                  <a:cubicBezTo>
                    <a:pt x="1" y="24"/>
                    <a:pt x="2" y="22"/>
                    <a:pt x="2" y="21"/>
                  </a:cubicBezTo>
                  <a:cubicBezTo>
                    <a:pt x="3" y="19"/>
                    <a:pt x="4" y="16"/>
                    <a:pt x="7" y="12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11"/>
                    <a:pt x="8" y="10"/>
                    <a:pt x="9" y="8"/>
                  </a:cubicBezTo>
                  <a:cubicBezTo>
                    <a:pt x="10" y="7"/>
                    <a:pt x="10" y="6"/>
                    <a:pt x="9" y="6"/>
                  </a:cubicBezTo>
                  <a:cubicBezTo>
                    <a:pt x="9" y="5"/>
                    <a:pt x="10" y="5"/>
                    <a:pt x="11" y="4"/>
                  </a:cubicBezTo>
                  <a:cubicBezTo>
                    <a:pt x="12" y="3"/>
                    <a:pt x="12" y="3"/>
                    <a:pt x="13" y="2"/>
                  </a:cubicBezTo>
                  <a:cubicBezTo>
                    <a:pt x="14" y="2"/>
                    <a:pt x="15" y="1"/>
                    <a:pt x="15" y="1"/>
                  </a:cubicBezTo>
                  <a:cubicBezTo>
                    <a:pt x="16" y="1"/>
                    <a:pt x="17" y="1"/>
                    <a:pt x="17" y="2"/>
                  </a:cubicBezTo>
                  <a:cubicBezTo>
                    <a:pt x="17" y="2"/>
                    <a:pt x="18" y="2"/>
                    <a:pt x="18" y="1"/>
                  </a:cubicBezTo>
                  <a:cubicBezTo>
                    <a:pt x="19" y="1"/>
                    <a:pt x="20" y="1"/>
                    <a:pt x="20" y="1"/>
                  </a:cubicBezTo>
                  <a:cubicBezTo>
                    <a:pt x="20" y="1"/>
                    <a:pt x="21" y="0"/>
                    <a:pt x="23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7" y="0"/>
                    <a:pt x="27" y="0"/>
                    <a:pt x="28" y="1"/>
                  </a:cubicBezTo>
                  <a:cubicBezTo>
                    <a:pt x="28" y="2"/>
                    <a:pt x="28" y="3"/>
                    <a:pt x="27" y="3"/>
                  </a:cubicBezTo>
                  <a:cubicBezTo>
                    <a:pt x="27" y="3"/>
                    <a:pt x="26" y="4"/>
                    <a:pt x="23" y="4"/>
                  </a:cubicBezTo>
                  <a:cubicBezTo>
                    <a:pt x="20" y="4"/>
                    <a:pt x="18" y="5"/>
                    <a:pt x="17" y="5"/>
                  </a:cubicBezTo>
                  <a:cubicBezTo>
                    <a:pt x="16" y="5"/>
                    <a:pt x="15" y="6"/>
                    <a:pt x="14" y="6"/>
                  </a:cubicBezTo>
                  <a:cubicBezTo>
                    <a:pt x="14" y="7"/>
                    <a:pt x="13" y="7"/>
                    <a:pt x="12" y="9"/>
                  </a:cubicBezTo>
                  <a:cubicBezTo>
                    <a:pt x="12" y="9"/>
                    <a:pt x="11" y="10"/>
                    <a:pt x="10" y="12"/>
                  </a:cubicBezTo>
                  <a:cubicBezTo>
                    <a:pt x="8" y="16"/>
                    <a:pt x="7" y="18"/>
                    <a:pt x="7" y="1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9" y="18"/>
                    <a:pt x="9" y="18"/>
                    <a:pt x="11" y="18"/>
                  </a:cubicBezTo>
                  <a:cubicBezTo>
                    <a:pt x="16" y="16"/>
                    <a:pt x="19" y="15"/>
                    <a:pt x="20" y="15"/>
                  </a:cubicBezTo>
                  <a:cubicBezTo>
                    <a:pt x="21" y="15"/>
                    <a:pt x="22" y="15"/>
                    <a:pt x="22" y="16"/>
                  </a:cubicBezTo>
                  <a:cubicBezTo>
                    <a:pt x="22" y="17"/>
                    <a:pt x="22" y="18"/>
                    <a:pt x="21" y="18"/>
                  </a:cubicBezTo>
                  <a:cubicBezTo>
                    <a:pt x="20" y="18"/>
                    <a:pt x="18" y="19"/>
                    <a:pt x="15" y="20"/>
                  </a:cubicBezTo>
                  <a:cubicBezTo>
                    <a:pt x="11" y="21"/>
                    <a:pt x="9" y="22"/>
                    <a:pt x="8" y="22"/>
                  </a:cubicBezTo>
                  <a:cubicBezTo>
                    <a:pt x="7" y="22"/>
                    <a:pt x="6" y="22"/>
                    <a:pt x="6" y="21"/>
                  </a:cubicBezTo>
                  <a:cubicBezTo>
                    <a:pt x="6" y="21"/>
                    <a:pt x="6" y="21"/>
                    <a:pt x="5" y="21"/>
                  </a:cubicBezTo>
                  <a:cubicBezTo>
                    <a:pt x="5" y="22"/>
                    <a:pt x="5" y="23"/>
                    <a:pt x="5" y="23"/>
                  </a:cubicBezTo>
                  <a:cubicBezTo>
                    <a:pt x="4" y="24"/>
                    <a:pt x="4" y="25"/>
                    <a:pt x="4" y="26"/>
                  </a:cubicBezTo>
                  <a:cubicBezTo>
                    <a:pt x="4" y="28"/>
                    <a:pt x="4" y="30"/>
                    <a:pt x="4" y="31"/>
                  </a:cubicBezTo>
                  <a:cubicBezTo>
                    <a:pt x="4" y="32"/>
                    <a:pt x="4" y="32"/>
                    <a:pt x="5" y="33"/>
                  </a:cubicBezTo>
                  <a:cubicBezTo>
                    <a:pt x="5" y="33"/>
                    <a:pt x="6" y="34"/>
                    <a:pt x="7" y="34"/>
                  </a:cubicBezTo>
                  <a:close/>
                </a:path>
              </a:pathLst>
            </a:custGeom>
            <a:solidFill>
              <a:srgbClr val="C789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任意多边形 51"/>
            <p:cNvSpPr/>
            <p:nvPr/>
          </p:nvSpPr>
          <p:spPr bwMode="auto">
            <a:xfrm>
              <a:off x="11033041" y="1088845"/>
              <a:ext cx="41372" cy="64789"/>
            </a:xfrm>
            <a:custGeom>
              <a:avLst/>
              <a:gdLst>
                <a:gd name="T0" fmla="*/ 13 w 14"/>
                <a:gd name="T1" fmla="*/ 8 h 22"/>
                <a:gd name="T2" fmla="*/ 12 w 14"/>
                <a:gd name="T3" fmla="*/ 9 h 22"/>
                <a:gd name="T4" fmla="*/ 11 w 14"/>
                <a:gd name="T5" fmla="*/ 10 h 22"/>
                <a:gd name="T6" fmla="*/ 11 w 14"/>
                <a:gd name="T7" fmla="*/ 10 h 22"/>
                <a:gd name="T8" fmla="*/ 10 w 14"/>
                <a:gd name="T9" fmla="*/ 9 h 22"/>
                <a:gd name="T10" fmla="*/ 10 w 14"/>
                <a:gd name="T11" fmla="*/ 8 h 22"/>
                <a:gd name="T12" fmla="*/ 10 w 14"/>
                <a:gd name="T13" fmla="*/ 7 h 22"/>
                <a:gd name="T14" fmla="*/ 9 w 14"/>
                <a:gd name="T15" fmla="*/ 4 h 22"/>
                <a:gd name="T16" fmla="*/ 3 w 14"/>
                <a:gd name="T17" fmla="*/ 15 h 22"/>
                <a:gd name="T18" fmla="*/ 3 w 14"/>
                <a:gd name="T19" fmla="*/ 17 h 22"/>
                <a:gd name="T20" fmla="*/ 3 w 14"/>
                <a:gd name="T21" fmla="*/ 18 h 22"/>
                <a:gd name="T22" fmla="*/ 5 w 14"/>
                <a:gd name="T23" fmla="*/ 18 h 22"/>
                <a:gd name="T24" fmla="*/ 7 w 14"/>
                <a:gd name="T25" fmla="*/ 18 h 22"/>
                <a:gd name="T26" fmla="*/ 9 w 14"/>
                <a:gd name="T27" fmla="*/ 16 h 22"/>
                <a:gd name="T28" fmla="*/ 11 w 14"/>
                <a:gd name="T29" fmla="*/ 15 h 22"/>
                <a:gd name="T30" fmla="*/ 11 w 14"/>
                <a:gd name="T31" fmla="*/ 14 h 22"/>
                <a:gd name="T32" fmla="*/ 12 w 14"/>
                <a:gd name="T33" fmla="*/ 13 h 22"/>
                <a:gd name="T34" fmla="*/ 13 w 14"/>
                <a:gd name="T35" fmla="*/ 13 h 22"/>
                <a:gd name="T36" fmla="*/ 14 w 14"/>
                <a:gd name="T37" fmla="*/ 14 h 22"/>
                <a:gd name="T38" fmla="*/ 14 w 14"/>
                <a:gd name="T39" fmla="*/ 15 h 22"/>
                <a:gd name="T40" fmla="*/ 14 w 14"/>
                <a:gd name="T41" fmla="*/ 15 h 22"/>
                <a:gd name="T42" fmla="*/ 12 w 14"/>
                <a:gd name="T43" fmla="*/ 17 h 22"/>
                <a:gd name="T44" fmla="*/ 10 w 14"/>
                <a:gd name="T45" fmla="*/ 19 h 22"/>
                <a:gd name="T46" fmla="*/ 9 w 14"/>
                <a:gd name="T47" fmla="*/ 20 h 22"/>
                <a:gd name="T48" fmla="*/ 8 w 14"/>
                <a:gd name="T49" fmla="*/ 21 h 22"/>
                <a:gd name="T50" fmla="*/ 5 w 14"/>
                <a:gd name="T51" fmla="*/ 22 h 22"/>
                <a:gd name="T52" fmla="*/ 1 w 14"/>
                <a:gd name="T53" fmla="*/ 21 h 22"/>
                <a:gd name="T54" fmla="*/ 0 w 14"/>
                <a:gd name="T55" fmla="*/ 17 h 22"/>
                <a:gd name="T56" fmla="*/ 1 w 14"/>
                <a:gd name="T57" fmla="*/ 11 h 22"/>
                <a:gd name="T58" fmla="*/ 4 w 14"/>
                <a:gd name="T59" fmla="*/ 4 h 22"/>
                <a:gd name="T60" fmla="*/ 7 w 14"/>
                <a:gd name="T61" fmla="*/ 1 h 22"/>
                <a:gd name="T62" fmla="*/ 10 w 14"/>
                <a:gd name="T63" fmla="*/ 0 h 22"/>
                <a:gd name="T64" fmla="*/ 12 w 14"/>
                <a:gd name="T65" fmla="*/ 1 h 22"/>
                <a:gd name="T66" fmla="*/ 12 w 14"/>
                <a:gd name="T67" fmla="*/ 3 h 22"/>
                <a:gd name="T68" fmla="*/ 13 w 14"/>
                <a:gd name="T69" fmla="*/ 3 h 22"/>
                <a:gd name="T70" fmla="*/ 13 w 14"/>
                <a:gd name="T71" fmla="*/ 4 h 22"/>
                <a:gd name="T72" fmla="*/ 13 w 14"/>
                <a:gd name="T73" fmla="*/ 7 h 22"/>
                <a:gd name="T74" fmla="*/ 13 w 14"/>
                <a:gd name="T75" fmla="*/ 8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4" h="22">
                  <a:moveTo>
                    <a:pt x="13" y="8"/>
                  </a:moveTo>
                  <a:cubicBezTo>
                    <a:pt x="12" y="9"/>
                    <a:pt x="12" y="9"/>
                    <a:pt x="12" y="9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0" y="8"/>
                    <a:pt x="10" y="8"/>
                    <a:pt x="10" y="7"/>
                  </a:cubicBezTo>
                  <a:cubicBezTo>
                    <a:pt x="11" y="4"/>
                    <a:pt x="11" y="3"/>
                    <a:pt x="9" y="4"/>
                  </a:cubicBezTo>
                  <a:cubicBezTo>
                    <a:pt x="6" y="6"/>
                    <a:pt x="4" y="9"/>
                    <a:pt x="3" y="15"/>
                  </a:cubicBezTo>
                  <a:cubicBezTo>
                    <a:pt x="3" y="16"/>
                    <a:pt x="3" y="17"/>
                    <a:pt x="3" y="17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3" y="18"/>
                    <a:pt x="4" y="18"/>
                    <a:pt x="5" y="18"/>
                  </a:cubicBezTo>
                  <a:cubicBezTo>
                    <a:pt x="6" y="18"/>
                    <a:pt x="6" y="18"/>
                    <a:pt x="7" y="18"/>
                  </a:cubicBezTo>
                  <a:cubicBezTo>
                    <a:pt x="8" y="17"/>
                    <a:pt x="8" y="17"/>
                    <a:pt x="9" y="16"/>
                  </a:cubicBezTo>
                  <a:cubicBezTo>
                    <a:pt x="10" y="16"/>
                    <a:pt x="10" y="15"/>
                    <a:pt x="11" y="15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2" y="14"/>
                    <a:pt x="12" y="13"/>
                    <a:pt x="12" y="13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3" y="16"/>
                    <a:pt x="12" y="17"/>
                  </a:cubicBezTo>
                  <a:cubicBezTo>
                    <a:pt x="11" y="19"/>
                    <a:pt x="10" y="19"/>
                    <a:pt x="10" y="1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9" y="20"/>
                    <a:pt x="8" y="21"/>
                  </a:cubicBezTo>
                  <a:cubicBezTo>
                    <a:pt x="7" y="21"/>
                    <a:pt x="6" y="21"/>
                    <a:pt x="5" y="22"/>
                  </a:cubicBezTo>
                  <a:cubicBezTo>
                    <a:pt x="4" y="22"/>
                    <a:pt x="2" y="22"/>
                    <a:pt x="1" y="21"/>
                  </a:cubicBezTo>
                  <a:cubicBezTo>
                    <a:pt x="0" y="20"/>
                    <a:pt x="0" y="19"/>
                    <a:pt x="0" y="17"/>
                  </a:cubicBezTo>
                  <a:cubicBezTo>
                    <a:pt x="0" y="15"/>
                    <a:pt x="0" y="13"/>
                    <a:pt x="1" y="11"/>
                  </a:cubicBezTo>
                  <a:cubicBezTo>
                    <a:pt x="2" y="8"/>
                    <a:pt x="3" y="6"/>
                    <a:pt x="4" y="4"/>
                  </a:cubicBezTo>
                  <a:cubicBezTo>
                    <a:pt x="6" y="2"/>
                    <a:pt x="7" y="1"/>
                    <a:pt x="7" y="1"/>
                  </a:cubicBezTo>
                  <a:cubicBezTo>
                    <a:pt x="8" y="1"/>
                    <a:pt x="9" y="0"/>
                    <a:pt x="10" y="0"/>
                  </a:cubicBezTo>
                  <a:cubicBezTo>
                    <a:pt x="10" y="1"/>
                    <a:pt x="11" y="1"/>
                    <a:pt x="12" y="1"/>
                  </a:cubicBezTo>
                  <a:cubicBezTo>
                    <a:pt x="12" y="2"/>
                    <a:pt x="12" y="2"/>
                    <a:pt x="12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4"/>
                  </a:cubicBezTo>
                  <a:cubicBezTo>
                    <a:pt x="14" y="5"/>
                    <a:pt x="14" y="6"/>
                    <a:pt x="13" y="7"/>
                  </a:cubicBezTo>
                  <a:cubicBezTo>
                    <a:pt x="13" y="7"/>
                    <a:pt x="13" y="8"/>
                    <a:pt x="13" y="8"/>
                  </a:cubicBezTo>
                  <a:close/>
                </a:path>
              </a:pathLst>
            </a:custGeom>
            <a:solidFill>
              <a:srgbClr val="C789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任意多边形 52"/>
            <p:cNvSpPr/>
            <p:nvPr/>
          </p:nvSpPr>
          <p:spPr bwMode="auto">
            <a:xfrm>
              <a:off x="11082999" y="1091968"/>
              <a:ext cx="44494" cy="58545"/>
            </a:xfrm>
            <a:custGeom>
              <a:avLst/>
              <a:gdLst>
                <a:gd name="T0" fmla="*/ 2 w 15"/>
                <a:gd name="T1" fmla="*/ 8 h 20"/>
                <a:gd name="T2" fmla="*/ 10 w 15"/>
                <a:gd name="T3" fmla="*/ 1 h 20"/>
                <a:gd name="T4" fmla="*/ 11 w 15"/>
                <a:gd name="T5" fmla="*/ 0 h 20"/>
                <a:gd name="T6" fmla="*/ 13 w 15"/>
                <a:gd name="T7" fmla="*/ 1 h 20"/>
                <a:gd name="T8" fmla="*/ 14 w 15"/>
                <a:gd name="T9" fmla="*/ 3 h 20"/>
                <a:gd name="T10" fmla="*/ 15 w 15"/>
                <a:gd name="T11" fmla="*/ 5 h 20"/>
                <a:gd name="T12" fmla="*/ 12 w 15"/>
                <a:gd name="T13" fmla="*/ 14 h 20"/>
                <a:gd name="T14" fmla="*/ 10 w 15"/>
                <a:gd name="T15" fmla="*/ 17 h 20"/>
                <a:gd name="T16" fmla="*/ 8 w 15"/>
                <a:gd name="T17" fmla="*/ 19 h 20"/>
                <a:gd name="T18" fmla="*/ 4 w 15"/>
                <a:gd name="T19" fmla="*/ 20 h 20"/>
                <a:gd name="T20" fmla="*/ 2 w 15"/>
                <a:gd name="T21" fmla="*/ 19 h 20"/>
                <a:gd name="T22" fmla="*/ 0 w 15"/>
                <a:gd name="T23" fmla="*/ 15 h 20"/>
                <a:gd name="T24" fmla="*/ 0 w 15"/>
                <a:gd name="T25" fmla="*/ 14 h 20"/>
                <a:gd name="T26" fmla="*/ 0 w 15"/>
                <a:gd name="T27" fmla="*/ 14 h 20"/>
                <a:gd name="T28" fmla="*/ 0 w 15"/>
                <a:gd name="T29" fmla="*/ 13 h 20"/>
                <a:gd name="T30" fmla="*/ 1 w 15"/>
                <a:gd name="T31" fmla="*/ 13 h 20"/>
                <a:gd name="T32" fmla="*/ 1 w 15"/>
                <a:gd name="T33" fmla="*/ 11 h 20"/>
                <a:gd name="T34" fmla="*/ 2 w 15"/>
                <a:gd name="T35" fmla="*/ 8 h 20"/>
                <a:gd name="T36" fmla="*/ 12 w 15"/>
                <a:gd name="T37" fmla="*/ 8 h 20"/>
                <a:gd name="T38" fmla="*/ 12 w 15"/>
                <a:gd name="T39" fmla="*/ 6 h 20"/>
                <a:gd name="T40" fmla="*/ 12 w 15"/>
                <a:gd name="T41" fmla="*/ 4 h 20"/>
                <a:gd name="T42" fmla="*/ 8 w 15"/>
                <a:gd name="T43" fmla="*/ 5 h 20"/>
                <a:gd name="T44" fmla="*/ 3 w 15"/>
                <a:gd name="T45" fmla="*/ 13 h 20"/>
                <a:gd name="T46" fmla="*/ 4 w 15"/>
                <a:gd name="T47" fmla="*/ 17 h 20"/>
                <a:gd name="T48" fmla="*/ 8 w 15"/>
                <a:gd name="T49" fmla="*/ 15 h 20"/>
                <a:gd name="T50" fmla="*/ 12 w 15"/>
                <a:gd name="T51" fmla="*/ 8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" h="20">
                  <a:moveTo>
                    <a:pt x="2" y="8"/>
                  </a:moveTo>
                  <a:cubicBezTo>
                    <a:pt x="4" y="4"/>
                    <a:pt x="7" y="1"/>
                    <a:pt x="10" y="1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2" y="0"/>
                    <a:pt x="12" y="1"/>
                    <a:pt x="13" y="1"/>
                  </a:cubicBezTo>
                  <a:cubicBezTo>
                    <a:pt x="13" y="2"/>
                    <a:pt x="14" y="2"/>
                    <a:pt x="14" y="3"/>
                  </a:cubicBezTo>
                  <a:cubicBezTo>
                    <a:pt x="15" y="3"/>
                    <a:pt x="15" y="4"/>
                    <a:pt x="15" y="5"/>
                  </a:cubicBezTo>
                  <a:cubicBezTo>
                    <a:pt x="15" y="8"/>
                    <a:pt x="14" y="11"/>
                    <a:pt x="12" y="14"/>
                  </a:cubicBezTo>
                  <a:cubicBezTo>
                    <a:pt x="12" y="15"/>
                    <a:pt x="11" y="16"/>
                    <a:pt x="10" y="17"/>
                  </a:cubicBezTo>
                  <a:cubicBezTo>
                    <a:pt x="10" y="17"/>
                    <a:pt x="9" y="18"/>
                    <a:pt x="8" y="19"/>
                  </a:cubicBezTo>
                  <a:cubicBezTo>
                    <a:pt x="6" y="20"/>
                    <a:pt x="5" y="20"/>
                    <a:pt x="4" y="20"/>
                  </a:cubicBezTo>
                  <a:cubicBezTo>
                    <a:pt x="3" y="20"/>
                    <a:pt x="2" y="20"/>
                    <a:pt x="2" y="19"/>
                  </a:cubicBezTo>
                  <a:cubicBezTo>
                    <a:pt x="0" y="18"/>
                    <a:pt x="0" y="17"/>
                    <a:pt x="0" y="15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0" y="12"/>
                    <a:pt x="1" y="12"/>
                    <a:pt x="1" y="11"/>
                  </a:cubicBezTo>
                  <a:cubicBezTo>
                    <a:pt x="1" y="10"/>
                    <a:pt x="2" y="9"/>
                    <a:pt x="2" y="8"/>
                  </a:cubicBezTo>
                  <a:close/>
                  <a:moveTo>
                    <a:pt x="12" y="8"/>
                  </a:moveTo>
                  <a:cubicBezTo>
                    <a:pt x="12" y="8"/>
                    <a:pt x="12" y="7"/>
                    <a:pt x="12" y="6"/>
                  </a:cubicBezTo>
                  <a:cubicBezTo>
                    <a:pt x="12" y="5"/>
                    <a:pt x="12" y="4"/>
                    <a:pt x="12" y="4"/>
                  </a:cubicBezTo>
                  <a:cubicBezTo>
                    <a:pt x="11" y="4"/>
                    <a:pt x="10" y="4"/>
                    <a:pt x="8" y="5"/>
                  </a:cubicBezTo>
                  <a:cubicBezTo>
                    <a:pt x="7" y="7"/>
                    <a:pt x="5" y="9"/>
                    <a:pt x="3" y="13"/>
                  </a:cubicBezTo>
                  <a:cubicBezTo>
                    <a:pt x="3" y="15"/>
                    <a:pt x="3" y="17"/>
                    <a:pt x="4" y="17"/>
                  </a:cubicBezTo>
                  <a:cubicBezTo>
                    <a:pt x="5" y="18"/>
                    <a:pt x="6" y="17"/>
                    <a:pt x="8" y="15"/>
                  </a:cubicBezTo>
                  <a:cubicBezTo>
                    <a:pt x="10" y="13"/>
                    <a:pt x="11" y="11"/>
                    <a:pt x="12" y="8"/>
                  </a:cubicBezTo>
                  <a:close/>
                </a:path>
              </a:pathLst>
            </a:custGeom>
            <a:solidFill>
              <a:srgbClr val="C789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任意多边形 53"/>
            <p:cNvSpPr/>
            <p:nvPr/>
          </p:nvSpPr>
          <p:spPr bwMode="auto">
            <a:xfrm>
              <a:off x="10841015" y="548675"/>
              <a:ext cx="292723" cy="440254"/>
            </a:xfrm>
            <a:custGeom>
              <a:avLst/>
              <a:gdLst>
                <a:gd name="T0" fmla="*/ 99 w 99"/>
                <a:gd name="T1" fmla="*/ 134 h 149"/>
                <a:gd name="T2" fmla="*/ 42 w 99"/>
                <a:gd name="T3" fmla="*/ 3 h 149"/>
                <a:gd name="T4" fmla="*/ 20 w 99"/>
                <a:gd name="T5" fmla="*/ 147 h 149"/>
                <a:gd name="T6" fmla="*/ 34 w 99"/>
                <a:gd name="T7" fmla="*/ 148 h 149"/>
                <a:gd name="T8" fmla="*/ 46 w 99"/>
                <a:gd name="T9" fmla="*/ 5 h 149"/>
                <a:gd name="T10" fmla="*/ 88 w 99"/>
                <a:gd name="T11" fmla="*/ 149 h 149"/>
                <a:gd name="T12" fmla="*/ 99 w 99"/>
                <a:gd name="T13" fmla="*/ 13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9" h="149">
                  <a:moveTo>
                    <a:pt x="99" y="134"/>
                  </a:moveTo>
                  <a:cubicBezTo>
                    <a:pt x="99" y="134"/>
                    <a:pt x="83" y="0"/>
                    <a:pt x="42" y="3"/>
                  </a:cubicBezTo>
                  <a:cubicBezTo>
                    <a:pt x="0" y="7"/>
                    <a:pt x="20" y="147"/>
                    <a:pt x="20" y="147"/>
                  </a:cubicBezTo>
                  <a:cubicBezTo>
                    <a:pt x="34" y="148"/>
                    <a:pt x="34" y="148"/>
                    <a:pt x="34" y="148"/>
                  </a:cubicBezTo>
                  <a:cubicBezTo>
                    <a:pt x="34" y="148"/>
                    <a:pt x="9" y="4"/>
                    <a:pt x="46" y="5"/>
                  </a:cubicBezTo>
                  <a:cubicBezTo>
                    <a:pt x="83" y="6"/>
                    <a:pt x="88" y="149"/>
                    <a:pt x="88" y="149"/>
                  </a:cubicBezTo>
                  <a:lnTo>
                    <a:pt x="99" y="134"/>
                  </a:lnTo>
                  <a:close/>
                </a:path>
              </a:pathLst>
            </a:custGeom>
            <a:solidFill>
              <a:srgbClr val="FCBE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任意多边形 54"/>
            <p:cNvSpPr/>
            <p:nvPr/>
          </p:nvSpPr>
          <p:spPr bwMode="auto">
            <a:xfrm>
              <a:off x="10602154" y="923360"/>
              <a:ext cx="354389" cy="115528"/>
            </a:xfrm>
            <a:custGeom>
              <a:avLst/>
              <a:gdLst>
                <a:gd name="T0" fmla="*/ 119 w 120"/>
                <a:gd name="T1" fmla="*/ 21 h 39"/>
                <a:gd name="T2" fmla="*/ 106 w 120"/>
                <a:gd name="T3" fmla="*/ 0 h 39"/>
                <a:gd name="T4" fmla="*/ 76 w 120"/>
                <a:gd name="T5" fmla="*/ 7 h 39"/>
                <a:gd name="T6" fmla="*/ 55 w 120"/>
                <a:gd name="T7" fmla="*/ 11 h 39"/>
                <a:gd name="T8" fmla="*/ 50 w 120"/>
                <a:gd name="T9" fmla="*/ 12 h 39"/>
                <a:gd name="T10" fmla="*/ 50 w 120"/>
                <a:gd name="T11" fmla="*/ 12 h 39"/>
                <a:gd name="T12" fmla="*/ 45 w 120"/>
                <a:gd name="T13" fmla="*/ 13 h 39"/>
                <a:gd name="T14" fmla="*/ 24 w 120"/>
                <a:gd name="T15" fmla="*/ 5 h 39"/>
                <a:gd name="T16" fmla="*/ 22 w 120"/>
                <a:gd name="T17" fmla="*/ 8 h 39"/>
                <a:gd name="T18" fmla="*/ 29 w 120"/>
                <a:gd name="T19" fmla="*/ 16 h 39"/>
                <a:gd name="T20" fmla="*/ 5 w 120"/>
                <a:gd name="T21" fmla="*/ 23 h 39"/>
                <a:gd name="T22" fmla="*/ 20 w 120"/>
                <a:gd name="T23" fmla="*/ 24 h 39"/>
                <a:gd name="T24" fmla="*/ 2 w 120"/>
                <a:gd name="T25" fmla="*/ 29 h 39"/>
                <a:gd name="T26" fmla="*/ 19 w 120"/>
                <a:gd name="T27" fmla="*/ 29 h 39"/>
                <a:gd name="T28" fmla="*/ 7 w 120"/>
                <a:gd name="T29" fmla="*/ 35 h 39"/>
                <a:gd name="T30" fmla="*/ 23 w 120"/>
                <a:gd name="T31" fmla="*/ 34 h 39"/>
                <a:gd name="T32" fmla="*/ 13 w 120"/>
                <a:gd name="T33" fmla="*/ 39 h 39"/>
                <a:gd name="T34" fmla="*/ 47 w 120"/>
                <a:gd name="T35" fmla="*/ 32 h 39"/>
                <a:gd name="T36" fmla="*/ 119 w 120"/>
                <a:gd name="T37" fmla="*/ 2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0" h="39">
                  <a:moveTo>
                    <a:pt x="119" y="21"/>
                  </a:moveTo>
                  <a:cubicBezTo>
                    <a:pt x="114" y="14"/>
                    <a:pt x="110" y="7"/>
                    <a:pt x="106" y="0"/>
                  </a:cubicBezTo>
                  <a:cubicBezTo>
                    <a:pt x="95" y="3"/>
                    <a:pt x="84" y="5"/>
                    <a:pt x="76" y="7"/>
                  </a:cubicBezTo>
                  <a:cubicBezTo>
                    <a:pt x="68" y="8"/>
                    <a:pt x="61" y="10"/>
                    <a:pt x="55" y="11"/>
                  </a:cubicBezTo>
                  <a:cubicBezTo>
                    <a:pt x="54" y="11"/>
                    <a:pt x="52" y="12"/>
                    <a:pt x="50" y="12"/>
                  </a:cubicBezTo>
                  <a:cubicBezTo>
                    <a:pt x="50" y="12"/>
                    <a:pt x="50" y="12"/>
                    <a:pt x="50" y="12"/>
                  </a:cubicBezTo>
                  <a:cubicBezTo>
                    <a:pt x="47" y="13"/>
                    <a:pt x="45" y="13"/>
                    <a:pt x="45" y="13"/>
                  </a:cubicBezTo>
                  <a:cubicBezTo>
                    <a:pt x="45" y="13"/>
                    <a:pt x="28" y="10"/>
                    <a:pt x="24" y="5"/>
                  </a:cubicBezTo>
                  <a:cubicBezTo>
                    <a:pt x="23" y="5"/>
                    <a:pt x="22" y="6"/>
                    <a:pt x="22" y="8"/>
                  </a:cubicBezTo>
                  <a:cubicBezTo>
                    <a:pt x="23" y="13"/>
                    <a:pt x="29" y="16"/>
                    <a:pt x="29" y="16"/>
                  </a:cubicBezTo>
                  <a:cubicBezTo>
                    <a:pt x="29" y="16"/>
                    <a:pt x="4" y="21"/>
                    <a:pt x="5" y="23"/>
                  </a:cubicBezTo>
                  <a:cubicBezTo>
                    <a:pt x="6" y="25"/>
                    <a:pt x="20" y="24"/>
                    <a:pt x="20" y="24"/>
                  </a:cubicBezTo>
                  <a:cubicBezTo>
                    <a:pt x="20" y="24"/>
                    <a:pt x="0" y="28"/>
                    <a:pt x="2" y="29"/>
                  </a:cubicBezTo>
                  <a:cubicBezTo>
                    <a:pt x="2" y="30"/>
                    <a:pt x="2" y="29"/>
                    <a:pt x="19" y="29"/>
                  </a:cubicBezTo>
                  <a:cubicBezTo>
                    <a:pt x="19" y="29"/>
                    <a:pt x="4" y="34"/>
                    <a:pt x="7" y="35"/>
                  </a:cubicBezTo>
                  <a:cubicBezTo>
                    <a:pt x="11" y="36"/>
                    <a:pt x="23" y="34"/>
                    <a:pt x="23" y="34"/>
                  </a:cubicBezTo>
                  <a:cubicBezTo>
                    <a:pt x="23" y="34"/>
                    <a:pt x="11" y="38"/>
                    <a:pt x="13" y="39"/>
                  </a:cubicBezTo>
                  <a:cubicBezTo>
                    <a:pt x="16" y="39"/>
                    <a:pt x="47" y="32"/>
                    <a:pt x="47" y="32"/>
                  </a:cubicBezTo>
                  <a:cubicBezTo>
                    <a:pt x="47" y="32"/>
                    <a:pt x="120" y="23"/>
                    <a:pt x="119" y="21"/>
                  </a:cubicBezTo>
                  <a:close/>
                </a:path>
              </a:pathLst>
            </a:custGeom>
            <a:solidFill>
              <a:srgbClr val="F3B6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任意多边形 55"/>
            <p:cNvSpPr/>
            <p:nvPr/>
          </p:nvSpPr>
          <p:spPr bwMode="auto">
            <a:xfrm>
              <a:off x="10918294" y="575215"/>
              <a:ext cx="256815" cy="301309"/>
            </a:xfrm>
            <a:custGeom>
              <a:avLst/>
              <a:gdLst>
                <a:gd name="T0" fmla="*/ 87 w 87"/>
                <a:gd name="T1" fmla="*/ 80 h 102"/>
                <a:gd name="T2" fmla="*/ 36 w 87"/>
                <a:gd name="T3" fmla="*/ 102 h 102"/>
                <a:gd name="T4" fmla="*/ 3 w 87"/>
                <a:gd name="T5" fmla="*/ 34 h 102"/>
                <a:gd name="T6" fmla="*/ 7 w 87"/>
                <a:gd name="T7" fmla="*/ 10 h 102"/>
                <a:gd name="T8" fmla="*/ 41 w 87"/>
                <a:gd name="T9" fmla="*/ 15 h 102"/>
                <a:gd name="T10" fmla="*/ 87 w 87"/>
                <a:gd name="T11" fmla="*/ 8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7" h="102">
                  <a:moveTo>
                    <a:pt x="87" y="80"/>
                  </a:moveTo>
                  <a:cubicBezTo>
                    <a:pt x="58" y="95"/>
                    <a:pt x="60" y="94"/>
                    <a:pt x="36" y="102"/>
                  </a:cubicBezTo>
                  <a:cubicBezTo>
                    <a:pt x="36" y="102"/>
                    <a:pt x="16" y="61"/>
                    <a:pt x="3" y="34"/>
                  </a:cubicBezTo>
                  <a:cubicBezTo>
                    <a:pt x="0" y="26"/>
                    <a:pt x="1" y="16"/>
                    <a:pt x="7" y="10"/>
                  </a:cubicBezTo>
                  <a:cubicBezTo>
                    <a:pt x="17" y="0"/>
                    <a:pt x="33" y="3"/>
                    <a:pt x="41" y="15"/>
                  </a:cubicBezTo>
                  <a:cubicBezTo>
                    <a:pt x="53" y="33"/>
                    <a:pt x="87" y="80"/>
                    <a:pt x="87" y="80"/>
                  </a:cubicBezTo>
                  <a:close/>
                </a:path>
              </a:pathLst>
            </a:custGeom>
            <a:solidFill>
              <a:srgbClr val="FFEB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任意多边形 56"/>
            <p:cNvSpPr/>
            <p:nvPr/>
          </p:nvSpPr>
          <p:spPr bwMode="auto">
            <a:xfrm>
              <a:off x="10971374" y="758655"/>
              <a:ext cx="61667" cy="120992"/>
            </a:xfrm>
            <a:custGeom>
              <a:avLst/>
              <a:gdLst>
                <a:gd name="T0" fmla="*/ 21 w 21"/>
                <a:gd name="T1" fmla="*/ 39 h 41"/>
                <a:gd name="T2" fmla="*/ 2 w 21"/>
                <a:gd name="T3" fmla="*/ 1 h 41"/>
                <a:gd name="T4" fmla="*/ 0 w 21"/>
                <a:gd name="T5" fmla="*/ 1 h 41"/>
                <a:gd name="T6" fmla="*/ 0 w 21"/>
                <a:gd name="T7" fmla="*/ 2 h 41"/>
                <a:gd name="T8" fmla="*/ 19 w 21"/>
                <a:gd name="T9" fmla="*/ 40 h 41"/>
                <a:gd name="T10" fmla="*/ 20 w 21"/>
                <a:gd name="T11" fmla="*/ 41 h 41"/>
                <a:gd name="T12" fmla="*/ 21 w 21"/>
                <a:gd name="T13" fmla="*/ 39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41">
                  <a:moveTo>
                    <a:pt x="21" y="39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0"/>
                    <a:pt x="0" y="1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1"/>
                    <a:pt x="20" y="41"/>
                    <a:pt x="20" y="41"/>
                  </a:cubicBezTo>
                  <a:cubicBezTo>
                    <a:pt x="21" y="40"/>
                    <a:pt x="21" y="40"/>
                    <a:pt x="21" y="39"/>
                  </a:cubicBezTo>
                </a:path>
              </a:pathLst>
            </a:custGeom>
            <a:solidFill>
              <a:srgbClr val="0004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任意多边形 57"/>
            <p:cNvSpPr/>
            <p:nvPr/>
          </p:nvSpPr>
          <p:spPr bwMode="auto">
            <a:xfrm>
              <a:off x="10915171" y="811735"/>
              <a:ext cx="286478" cy="179536"/>
            </a:xfrm>
            <a:custGeom>
              <a:avLst/>
              <a:gdLst>
                <a:gd name="T0" fmla="*/ 86 w 97"/>
                <a:gd name="T1" fmla="*/ 0 h 61"/>
                <a:gd name="T2" fmla="*/ 59 w 97"/>
                <a:gd name="T3" fmla="*/ 14 h 61"/>
                <a:gd name="T4" fmla="*/ 59 w 97"/>
                <a:gd name="T5" fmla="*/ 15 h 61"/>
                <a:gd name="T6" fmla="*/ 0 w 97"/>
                <a:gd name="T7" fmla="*/ 38 h 61"/>
                <a:gd name="T8" fmla="*/ 5 w 97"/>
                <a:gd name="T9" fmla="*/ 61 h 61"/>
                <a:gd name="T10" fmla="*/ 96 w 97"/>
                <a:gd name="T11" fmla="*/ 22 h 61"/>
                <a:gd name="T12" fmla="*/ 86 w 97"/>
                <a:gd name="T13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1">
                  <a:moveTo>
                    <a:pt x="86" y="0"/>
                  </a:moveTo>
                  <a:cubicBezTo>
                    <a:pt x="76" y="6"/>
                    <a:pt x="67" y="11"/>
                    <a:pt x="59" y="14"/>
                  </a:cubicBezTo>
                  <a:cubicBezTo>
                    <a:pt x="59" y="15"/>
                    <a:pt x="59" y="15"/>
                    <a:pt x="59" y="15"/>
                  </a:cubicBezTo>
                  <a:cubicBezTo>
                    <a:pt x="37" y="25"/>
                    <a:pt x="18" y="32"/>
                    <a:pt x="0" y="38"/>
                  </a:cubicBezTo>
                  <a:cubicBezTo>
                    <a:pt x="2" y="45"/>
                    <a:pt x="3" y="54"/>
                    <a:pt x="5" y="61"/>
                  </a:cubicBezTo>
                  <a:cubicBezTo>
                    <a:pt x="79" y="51"/>
                    <a:pt x="95" y="25"/>
                    <a:pt x="96" y="22"/>
                  </a:cubicBezTo>
                  <a:cubicBezTo>
                    <a:pt x="97" y="19"/>
                    <a:pt x="93" y="11"/>
                    <a:pt x="86" y="0"/>
                  </a:cubicBezTo>
                  <a:close/>
                </a:path>
              </a:pathLst>
            </a:custGeom>
            <a:solidFill>
              <a:srgbClr val="F3B6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45" name="标题 1"/>
          <p:cNvSpPr>
            <a:spLocks noGrp="1"/>
          </p:cNvSpPr>
          <p:nvPr>
            <p:ph type="title"/>
          </p:nvPr>
        </p:nvSpPr>
        <p:spPr>
          <a:xfrm>
            <a:off x="1337481" y="0"/>
            <a:ext cx="10181422" cy="1028700"/>
          </a:xfrm>
        </p:spPr>
        <p:txBody>
          <a:bodyPr>
            <a:normAutofit/>
          </a:bodyPr>
          <a:lstStyle>
            <a:lvl1pPr>
              <a:defRPr sz="2800" spc="300"/>
            </a:lvl1pPr>
          </a:lstStyle>
          <a:p>
            <a:r>
              <a:rPr lang="en-US" altLang="zh-CN" dirty="0"/>
              <a:t>Click to edit Master title style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图片包含 游戏机, 光盘&#10;&#10;描述已自动生成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îṥ1ïḍê"/>
          <p:cNvSpPr/>
          <p:nvPr/>
        </p:nvSpPr>
        <p:spPr>
          <a:xfrm>
            <a:off x="12191319" y="0"/>
            <a:ext cx="684" cy="13546"/>
          </a:xfrm>
          <a:custGeom>
            <a:avLst/>
            <a:gdLst>
              <a:gd name="connsiteX0" fmla="*/ 0 w 684"/>
              <a:gd name="connsiteY0" fmla="*/ 0 h 13546"/>
              <a:gd name="connsiteX1" fmla="*/ 684 w 684"/>
              <a:gd name="connsiteY1" fmla="*/ 0 h 13546"/>
              <a:gd name="connsiteX2" fmla="*/ 684 w 684"/>
              <a:gd name="connsiteY2" fmla="*/ 13546 h 13546"/>
              <a:gd name="connsiteX3" fmla="*/ 0 w 684"/>
              <a:gd name="connsiteY3" fmla="*/ 0 h 13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4" h="13546">
                <a:moveTo>
                  <a:pt x="0" y="0"/>
                </a:moveTo>
                <a:lnTo>
                  <a:pt x="684" y="0"/>
                </a:lnTo>
                <a:lnTo>
                  <a:pt x="684" y="1354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401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3" hasCustomPrompt="1"/>
          </p:nvPr>
        </p:nvSpPr>
        <p:spPr>
          <a:xfrm>
            <a:off x="6267450" y="2286863"/>
            <a:ext cx="5251450" cy="2075587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4400" b="1">
                <a:solidFill>
                  <a:srgbClr val="251934"/>
                </a:solidFill>
              </a:defRPr>
            </a:lvl1pPr>
          </a:lstStyle>
          <a:p>
            <a:pPr lvl="0"/>
            <a:r>
              <a:rPr lang="en-US" altLang="zh-CN" dirty="0"/>
              <a:t>Conclusion</a:t>
            </a:r>
            <a:endParaRPr lang="en-US" altLang="zh-CN" dirty="0"/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0" hasCustomPrompt="1"/>
          </p:nvPr>
        </p:nvSpPr>
        <p:spPr>
          <a:xfrm>
            <a:off x="7867649" y="6109861"/>
            <a:ext cx="3651251" cy="180659"/>
          </a:xfrm>
          <a:prstGeom prst="rect">
            <a:avLst/>
          </a:prstGeom>
        </p:spPr>
        <p:txBody>
          <a:bodyPr vert="horz" wrap="none" lIns="91440" tIns="45720" rIns="91440" bIns="45720" rtlCol="0" anchor="ctr" anchorCtr="0">
            <a:noAutofit/>
          </a:bodyPr>
          <a:lstStyle>
            <a:lvl1pPr marL="0" indent="0" algn="r">
              <a:lnSpc>
                <a:spcPct val="100000"/>
              </a:lnSpc>
              <a:buNone/>
              <a:defRPr lang="zh-CN" altLang="en-US" sz="1000" b="0" dirty="0" smtClean="0">
                <a:ln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600" lvl="0" indent="-228600" algn="r">
              <a:spcBef>
                <a:spcPct val="0"/>
              </a:spcBef>
            </a:pPr>
            <a:r>
              <a:rPr lang="en-US" altLang="zh-CN" dirty="0"/>
              <a:t>Speaker name and title</a:t>
            </a:r>
            <a:endParaRPr lang="en-US" altLang="zh-CN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1" hasCustomPrompt="1"/>
          </p:nvPr>
        </p:nvSpPr>
        <p:spPr>
          <a:xfrm>
            <a:off x="673100" y="6109861"/>
            <a:ext cx="3651251" cy="180659"/>
          </a:xfrm>
          <a:prstGeom prst="rect">
            <a:avLst/>
          </a:prstGeom>
        </p:spPr>
        <p:txBody>
          <a:bodyPr vert="horz" wrap="none" lIns="91440" tIns="45720" rIns="91440" bIns="45720" rtlCol="0" anchor="ctr" anchorCtr="0">
            <a:noAutofit/>
          </a:bodyPr>
          <a:lstStyle>
            <a:lvl1pPr marL="0" indent="0" algn="l">
              <a:lnSpc>
                <a:spcPct val="100000"/>
              </a:lnSpc>
              <a:buNone/>
              <a:defRPr lang="zh-CN" altLang="en-US" sz="1000" b="0" dirty="0" smtClean="0">
                <a:ln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/>
            <a:r>
              <a:rPr lang="en-US" altLang="zh-CN" dirty="0"/>
              <a:t>www.islide.cc</a:t>
            </a:r>
            <a:endParaRPr lang="en-US" altLang="zh-C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0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4" Type="http://schemas.openxmlformats.org/officeDocument/2006/relationships/theme" Target="../theme/theme2.xml"/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60403" y="0"/>
            <a:ext cx="10858500" cy="10287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.xml"/><Relationship Id="rId1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2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2.xml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4.xml"/><Relationship Id="rId2" Type="http://schemas.openxmlformats.org/officeDocument/2006/relationships/hyperlink" Target="https://www.pptying.com" TargetMode="External"/><Relationship Id="rId1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ïşḻíḍê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í$ḷïḓé"/>
          <p:cNvSpPr/>
          <p:nvPr/>
        </p:nvSpPr>
        <p:spPr>
          <a:xfrm>
            <a:off x="329928" y="1977927"/>
            <a:ext cx="1094310" cy="1094310"/>
          </a:xfrm>
          <a:prstGeom prst="donut">
            <a:avLst>
              <a:gd name="adj" fmla="val 24427"/>
            </a:avLst>
          </a:prstGeom>
          <a:gradFill>
            <a:gsLst>
              <a:gs pos="0">
                <a:schemeClr val="accent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" name="îṣľîḓê"/>
          <p:cNvSpPr>
            <a:spLocks noGrp="1"/>
          </p:cNvSpPr>
          <p:nvPr>
            <p:ph type="ctrTitle"/>
          </p:nvPr>
        </p:nvSpPr>
        <p:spPr>
          <a:xfrm>
            <a:off x="660403" y="2499127"/>
            <a:ext cx="8087812" cy="888031"/>
          </a:xfrm>
        </p:spPr>
        <p:txBody>
          <a:bodyPr>
            <a:normAutofit/>
          </a:bodyPr>
          <a:lstStyle/>
          <a:p>
            <a:r>
              <a:rPr lang="zh-CN" altLang="en-US" sz="4800" spc="300" dirty="0">
                <a:solidFill>
                  <a:schemeClr val="accent3"/>
                </a:solidFill>
              </a:rPr>
              <a:t>情绪控制</a:t>
            </a:r>
            <a:r>
              <a:rPr lang="zh-CN" altLang="en-US" sz="4800" spc="300" dirty="0"/>
              <a:t>与积极的心态</a:t>
            </a:r>
            <a:endParaRPr lang="zh-CN" altLang="en-US" sz="4800" spc="300" dirty="0"/>
          </a:p>
        </p:txBody>
      </p:sp>
      <p:sp>
        <p:nvSpPr>
          <p:cNvPr id="21" name="文本框 20"/>
          <p:cNvSpPr txBox="1"/>
          <p:nvPr/>
        </p:nvSpPr>
        <p:spPr>
          <a:xfrm>
            <a:off x="1523773" y="1729686"/>
            <a:ext cx="789369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4800" spc="600" dirty="0">
                <a:gradFill flip="none" rotWithShape="1">
                  <a:gsLst>
                    <a:gs pos="0">
                      <a:schemeClr val="accent1"/>
                    </a:gs>
                    <a:gs pos="96000">
                      <a:schemeClr val="accent1">
                        <a:alpha val="0"/>
                      </a:schemeClr>
                    </a:gs>
                  </a:gsLst>
                  <a:lin ang="5400000" scaled="0"/>
                  <a:tileRect/>
                </a:gradFill>
                <a:latin typeface="Impact" panose="020B0806030902050204" pitchFamily="34" charset="0"/>
              </a:rPr>
              <a:t>Emotional</a:t>
            </a:r>
            <a:r>
              <a:rPr lang="en-US" altLang="zh-CN" sz="4800" spc="600" dirty="0">
                <a:latin typeface="Impact" panose="020B0806030902050204" pitchFamily="34" charset="0"/>
              </a:rPr>
              <a:t> </a:t>
            </a:r>
            <a:r>
              <a:rPr lang="en-US" altLang="zh-CN" sz="4800" spc="600" dirty="0">
                <a:gradFill flip="none" rotWithShape="1">
                  <a:gsLst>
                    <a:gs pos="0">
                      <a:schemeClr val="accent1"/>
                    </a:gs>
                    <a:gs pos="96000">
                      <a:schemeClr val="accent1">
                        <a:alpha val="0"/>
                      </a:schemeClr>
                    </a:gs>
                  </a:gsLst>
                  <a:lin ang="5400000" scaled="0"/>
                  <a:tileRect/>
                </a:gradFill>
                <a:latin typeface="Impact" panose="020B0806030902050204" pitchFamily="34" charset="0"/>
              </a:rPr>
              <a:t>control</a:t>
            </a:r>
            <a:endParaRPr lang="zh-CN" altLang="en-US" sz="4800" spc="600" dirty="0">
              <a:gradFill flip="none" rotWithShape="1">
                <a:gsLst>
                  <a:gs pos="0">
                    <a:schemeClr val="accent1"/>
                  </a:gs>
                  <a:gs pos="96000">
                    <a:schemeClr val="accent1">
                      <a:alpha val="0"/>
                    </a:schemeClr>
                  </a:gs>
                </a:gsLst>
                <a:lin ang="5400000" scaled="0"/>
                <a:tileRect/>
              </a:gradFill>
              <a:latin typeface="Impact" panose="020B0806030902050204" pitchFamily="34" charset="0"/>
            </a:endParaRPr>
          </a:p>
        </p:txBody>
      </p:sp>
      <p:grpSp>
        <p:nvGrpSpPr>
          <p:cNvPr id="156" name="组合 155"/>
          <p:cNvGrpSpPr/>
          <p:nvPr/>
        </p:nvGrpSpPr>
        <p:grpSpPr>
          <a:xfrm>
            <a:off x="9955823" y="213020"/>
            <a:ext cx="1915575" cy="2132580"/>
            <a:chOff x="4259263" y="1182688"/>
            <a:chExt cx="3895725" cy="4337050"/>
          </a:xfrm>
        </p:grpSpPr>
        <p:sp>
          <p:nvSpPr>
            <p:cNvPr id="157" name="任意多边形 5"/>
            <p:cNvSpPr/>
            <p:nvPr/>
          </p:nvSpPr>
          <p:spPr bwMode="auto">
            <a:xfrm>
              <a:off x="4486275" y="2862263"/>
              <a:ext cx="3668713" cy="1211263"/>
            </a:xfrm>
            <a:custGeom>
              <a:avLst/>
              <a:gdLst>
                <a:gd name="T0" fmla="*/ 611 w 611"/>
                <a:gd name="T1" fmla="*/ 202 h 202"/>
                <a:gd name="T2" fmla="*/ 476 w 611"/>
                <a:gd name="T3" fmla="*/ 28 h 202"/>
                <a:gd name="T4" fmla="*/ 383 w 611"/>
                <a:gd name="T5" fmla="*/ 101 h 202"/>
                <a:gd name="T6" fmla="*/ 323 w 611"/>
                <a:gd name="T7" fmla="*/ 46 h 202"/>
                <a:gd name="T8" fmla="*/ 214 w 611"/>
                <a:gd name="T9" fmla="*/ 145 h 202"/>
                <a:gd name="T10" fmla="*/ 120 w 611"/>
                <a:gd name="T11" fmla="*/ 5 h 202"/>
                <a:gd name="T12" fmla="*/ 0 w 611"/>
                <a:gd name="T13" fmla="*/ 202 h 202"/>
                <a:gd name="T14" fmla="*/ 611 w 611"/>
                <a:gd name="T1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1" h="202">
                  <a:moveTo>
                    <a:pt x="611" y="202"/>
                  </a:moveTo>
                  <a:cubicBezTo>
                    <a:pt x="595" y="171"/>
                    <a:pt x="518" y="25"/>
                    <a:pt x="476" y="28"/>
                  </a:cubicBezTo>
                  <a:cubicBezTo>
                    <a:pt x="448" y="30"/>
                    <a:pt x="414" y="63"/>
                    <a:pt x="383" y="101"/>
                  </a:cubicBezTo>
                  <a:cubicBezTo>
                    <a:pt x="365" y="69"/>
                    <a:pt x="344" y="44"/>
                    <a:pt x="323" y="46"/>
                  </a:cubicBezTo>
                  <a:cubicBezTo>
                    <a:pt x="293" y="50"/>
                    <a:pt x="247" y="102"/>
                    <a:pt x="214" y="145"/>
                  </a:cubicBezTo>
                  <a:cubicBezTo>
                    <a:pt x="190" y="84"/>
                    <a:pt x="151" y="0"/>
                    <a:pt x="120" y="5"/>
                  </a:cubicBezTo>
                  <a:cubicBezTo>
                    <a:pt x="75" y="12"/>
                    <a:pt x="10" y="175"/>
                    <a:pt x="0" y="202"/>
                  </a:cubicBezTo>
                  <a:cubicBezTo>
                    <a:pt x="611" y="202"/>
                    <a:pt x="611" y="202"/>
                    <a:pt x="611" y="202"/>
                  </a:cubicBezTo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8" name="任意多边形 60"/>
            <p:cNvSpPr/>
            <p:nvPr/>
          </p:nvSpPr>
          <p:spPr bwMode="auto">
            <a:xfrm>
              <a:off x="4835125" y="3252547"/>
              <a:ext cx="3119809" cy="820979"/>
            </a:xfrm>
            <a:custGeom>
              <a:avLst/>
              <a:gdLst>
                <a:gd name="connsiteX0" fmla="*/ 2598941 w 3119809"/>
                <a:gd name="connsiteY0" fmla="*/ 561466 h 820979"/>
                <a:gd name="connsiteX1" fmla="*/ 2581268 w 3119809"/>
                <a:gd name="connsiteY1" fmla="*/ 671399 h 820979"/>
                <a:gd name="connsiteX2" fmla="*/ 2580220 w 3119809"/>
                <a:gd name="connsiteY2" fmla="*/ 820979 h 820979"/>
                <a:gd name="connsiteX3" fmla="*/ 2574268 w 3119809"/>
                <a:gd name="connsiteY3" fmla="*/ 820979 h 820979"/>
                <a:gd name="connsiteX4" fmla="*/ 2575250 w 3119809"/>
                <a:gd name="connsiteY4" fmla="*/ 671399 h 820979"/>
                <a:gd name="connsiteX5" fmla="*/ 2152286 w 3119809"/>
                <a:gd name="connsiteY5" fmla="*/ 317607 h 820979"/>
                <a:gd name="connsiteX6" fmla="*/ 2273693 w 3119809"/>
                <a:gd name="connsiteY6" fmla="*/ 397267 h 820979"/>
                <a:gd name="connsiteX7" fmla="*/ 2551476 w 3119809"/>
                <a:gd name="connsiteY7" fmla="*/ 508236 h 820979"/>
                <a:gd name="connsiteX8" fmla="*/ 2607798 w 3119809"/>
                <a:gd name="connsiteY8" fmla="*/ 517172 h 820979"/>
                <a:gd name="connsiteX9" fmla="*/ 2610297 w 3119809"/>
                <a:gd name="connsiteY9" fmla="*/ 508770 h 820979"/>
                <a:gd name="connsiteX10" fmla="*/ 2608464 w 3119809"/>
                <a:gd name="connsiteY10" fmla="*/ 517277 h 820979"/>
                <a:gd name="connsiteX11" fmla="*/ 2695435 w 3119809"/>
                <a:gd name="connsiteY11" fmla="*/ 531077 h 820979"/>
                <a:gd name="connsiteX12" fmla="*/ 2983987 w 3119809"/>
                <a:gd name="connsiteY12" fmla="*/ 504437 h 820979"/>
                <a:gd name="connsiteX13" fmla="*/ 3117104 w 3119809"/>
                <a:gd name="connsiteY13" fmla="*/ 454992 h 820979"/>
                <a:gd name="connsiteX14" fmla="*/ 3119809 w 3119809"/>
                <a:gd name="connsiteY14" fmla="*/ 459637 h 820979"/>
                <a:gd name="connsiteX15" fmla="*/ 3049791 w 3119809"/>
                <a:gd name="connsiteY15" fmla="*/ 489276 h 820979"/>
                <a:gd name="connsiteX16" fmla="*/ 2691494 w 3119809"/>
                <a:gd name="connsiteY16" fmla="*/ 539613 h 820979"/>
                <a:gd name="connsiteX17" fmla="*/ 2606287 w 3119809"/>
                <a:gd name="connsiteY17" fmla="*/ 527379 h 820979"/>
                <a:gd name="connsiteX18" fmla="*/ 2598941 w 3119809"/>
                <a:gd name="connsiteY18" fmla="*/ 561466 h 820979"/>
                <a:gd name="connsiteX19" fmla="*/ 2604021 w 3119809"/>
                <a:gd name="connsiteY19" fmla="*/ 529870 h 820979"/>
                <a:gd name="connsiteX20" fmla="*/ 2604824 w 3119809"/>
                <a:gd name="connsiteY20" fmla="*/ 527169 h 820979"/>
                <a:gd name="connsiteX21" fmla="*/ 2567933 w 3119809"/>
                <a:gd name="connsiteY21" fmla="*/ 521872 h 820979"/>
                <a:gd name="connsiteX22" fmla="*/ 2443950 w 3119809"/>
                <a:gd name="connsiteY22" fmla="*/ 486051 h 820979"/>
                <a:gd name="connsiteX23" fmla="*/ 2199596 w 3119809"/>
                <a:gd name="connsiteY23" fmla="*/ 355572 h 820979"/>
                <a:gd name="connsiteX24" fmla="*/ 2128367 w 3119809"/>
                <a:gd name="connsiteY24" fmla="*/ 298413 h 820979"/>
                <a:gd name="connsiteX25" fmla="*/ 2152286 w 3119809"/>
                <a:gd name="connsiteY25" fmla="*/ 317607 h 820979"/>
                <a:gd name="connsiteX26" fmla="*/ 2143669 w 3119809"/>
                <a:gd name="connsiteY26" fmla="*/ 311953 h 820979"/>
                <a:gd name="connsiteX27" fmla="*/ 2069194 w 3119809"/>
                <a:gd name="connsiteY27" fmla="*/ 246054 h 820979"/>
                <a:gd name="connsiteX28" fmla="*/ 2128367 w 3119809"/>
                <a:gd name="connsiteY28" fmla="*/ 298413 h 820979"/>
                <a:gd name="connsiteX29" fmla="*/ 2096422 w 3119809"/>
                <a:gd name="connsiteY29" fmla="*/ 272779 h 820979"/>
                <a:gd name="connsiteX30" fmla="*/ 2022504 w 3119809"/>
                <a:gd name="connsiteY30" fmla="*/ 200227 h 820979"/>
                <a:gd name="connsiteX31" fmla="*/ 2069194 w 3119809"/>
                <a:gd name="connsiteY31" fmla="*/ 246054 h 820979"/>
                <a:gd name="connsiteX32" fmla="*/ 2042535 w 3119809"/>
                <a:gd name="connsiteY32" fmla="*/ 222465 h 820979"/>
                <a:gd name="connsiteX33" fmla="*/ 1992817 w 3119809"/>
                <a:gd name="connsiteY33" fmla="*/ 167269 h 820979"/>
                <a:gd name="connsiteX34" fmla="*/ 2022504 w 3119809"/>
                <a:gd name="connsiteY34" fmla="*/ 200227 h 820979"/>
                <a:gd name="connsiteX35" fmla="*/ 2002537 w 3119809"/>
                <a:gd name="connsiteY35" fmla="*/ 180629 h 820979"/>
                <a:gd name="connsiteX36" fmla="*/ 1991842 w 3119809"/>
                <a:gd name="connsiteY36" fmla="*/ 168385 h 820979"/>
                <a:gd name="connsiteX37" fmla="*/ 758386 w 3119809"/>
                <a:gd name="connsiteY37" fmla="*/ 76134 h 820979"/>
                <a:gd name="connsiteX38" fmla="*/ 762191 w 3119809"/>
                <a:gd name="connsiteY38" fmla="*/ 83990 h 820979"/>
                <a:gd name="connsiteX39" fmla="*/ 613483 w 3119809"/>
                <a:gd name="connsiteY39" fmla="*/ 186867 h 820979"/>
                <a:gd name="connsiteX40" fmla="*/ 444769 w 3119809"/>
                <a:gd name="connsiteY40" fmla="*/ 335204 h 820979"/>
                <a:gd name="connsiteX41" fmla="*/ 59673 w 3119809"/>
                <a:gd name="connsiteY41" fmla="*/ 767848 h 820979"/>
                <a:gd name="connsiteX42" fmla="*/ 10895 w 3119809"/>
                <a:gd name="connsiteY42" fmla="*/ 820979 h 820979"/>
                <a:gd name="connsiteX43" fmla="*/ 0 w 3119809"/>
                <a:gd name="connsiteY43" fmla="*/ 820979 h 820979"/>
                <a:gd name="connsiteX44" fmla="*/ 90450 w 3119809"/>
                <a:gd name="connsiteY44" fmla="*/ 725024 h 820979"/>
                <a:gd name="connsiteX45" fmla="*/ 576888 w 3119809"/>
                <a:gd name="connsiteY45" fmla="*/ 209262 h 820979"/>
                <a:gd name="connsiteX46" fmla="*/ 717264 w 3119809"/>
                <a:gd name="connsiteY46" fmla="*/ 101594 h 820979"/>
                <a:gd name="connsiteX47" fmla="*/ 2862437 w 3119809"/>
                <a:gd name="connsiteY47" fmla="*/ 66633 h 820979"/>
                <a:gd name="connsiteX48" fmla="*/ 2865213 w 3119809"/>
                <a:gd name="connsiteY48" fmla="*/ 70552 h 820979"/>
                <a:gd name="connsiteX49" fmla="*/ 2791876 w 3119809"/>
                <a:gd name="connsiteY49" fmla="*/ 137880 h 820979"/>
                <a:gd name="connsiteX50" fmla="*/ 2645954 w 3119809"/>
                <a:gd name="connsiteY50" fmla="*/ 388904 h 820979"/>
                <a:gd name="connsiteX51" fmla="*/ 2610297 w 3119809"/>
                <a:gd name="connsiteY51" fmla="*/ 508770 h 820979"/>
                <a:gd name="connsiteX52" fmla="*/ 2632415 w 3119809"/>
                <a:gd name="connsiteY52" fmla="*/ 406138 h 820979"/>
                <a:gd name="connsiteX53" fmla="*/ 2761789 w 3119809"/>
                <a:gd name="connsiteY53" fmla="*/ 167853 h 820979"/>
                <a:gd name="connsiteX54" fmla="*/ 2850264 w 3119809"/>
                <a:gd name="connsiteY54" fmla="*/ 76248 h 820979"/>
                <a:gd name="connsiteX55" fmla="*/ 34848 w 3119809"/>
                <a:gd name="connsiteY55" fmla="*/ 0 h 820979"/>
                <a:gd name="connsiteX56" fmla="*/ 98864 w 3119809"/>
                <a:gd name="connsiteY56" fmla="*/ 24516 h 820979"/>
                <a:gd name="connsiteX57" fmla="*/ 180538 w 3119809"/>
                <a:gd name="connsiteY57" fmla="*/ 41774 h 820979"/>
                <a:gd name="connsiteX58" fmla="*/ 617759 w 3119809"/>
                <a:gd name="connsiteY58" fmla="*/ 20656 h 820979"/>
                <a:gd name="connsiteX59" fmla="*/ 723918 w 3119809"/>
                <a:gd name="connsiteY59" fmla="*/ 9730 h 820979"/>
                <a:gd name="connsiteX60" fmla="*/ 727078 w 3119809"/>
                <a:gd name="connsiteY60" fmla="*/ 15477 h 820979"/>
                <a:gd name="connsiteX61" fmla="*/ 590749 w 3119809"/>
                <a:gd name="connsiteY61" fmla="*/ 29760 h 820979"/>
                <a:gd name="connsiteX62" fmla="*/ 72498 w 3119809"/>
                <a:gd name="connsiteY62" fmla="*/ 29760 h 820979"/>
                <a:gd name="connsiteX63" fmla="*/ 28705 w 3119809"/>
                <a:gd name="connsiteY63" fmla="*/ 11138 h 820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3119809" h="820979">
                  <a:moveTo>
                    <a:pt x="2598941" y="561466"/>
                  </a:moveTo>
                  <a:lnTo>
                    <a:pt x="2581268" y="671399"/>
                  </a:lnTo>
                  <a:lnTo>
                    <a:pt x="2580220" y="820979"/>
                  </a:lnTo>
                  <a:lnTo>
                    <a:pt x="2574268" y="820979"/>
                  </a:lnTo>
                  <a:lnTo>
                    <a:pt x="2575250" y="671399"/>
                  </a:lnTo>
                  <a:close/>
                  <a:moveTo>
                    <a:pt x="2152286" y="317607"/>
                  </a:moveTo>
                  <a:lnTo>
                    <a:pt x="2273693" y="397267"/>
                  </a:lnTo>
                  <a:cubicBezTo>
                    <a:pt x="2362768" y="447827"/>
                    <a:pt x="2456207" y="485442"/>
                    <a:pt x="2551476" y="508236"/>
                  </a:cubicBezTo>
                  <a:lnTo>
                    <a:pt x="2607798" y="517172"/>
                  </a:lnTo>
                  <a:lnTo>
                    <a:pt x="2610297" y="508770"/>
                  </a:lnTo>
                  <a:lnTo>
                    <a:pt x="2608464" y="517277"/>
                  </a:lnTo>
                  <a:lnTo>
                    <a:pt x="2695435" y="531077"/>
                  </a:lnTo>
                  <a:cubicBezTo>
                    <a:pt x="2791901" y="538581"/>
                    <a:pt x="2888929" y="530326"/>
                    <a:pt x="2983987" y="504437"/>
                  </a:cubicBezTo>
                  <a:lnTo>
                    <a:pt x="3117104" y="454992"/>
                  </a:lnTo>
                  <a:lnTo>
                    <a:pt x="3119809" y="459637"/>
                  </a:lnTo>
                  <a:lnTo>
                    <a:pt x="3049791" y="489276"/>
                  </a:lnTo>
                  <a:cubicBezTo>
                    <a:pt x="2935426" y="530960"/>
                    <a:pt x="2814516" y="548478"/>
                    <a:pt x="2691494" y="539613"/>
                  </a:cubicBezTo>
                  <a:lnTo>
                    <a:pt x="2606287" y="527379"/>
                  </a:lnTo>
                  <a:lnTo>
                    <a:pt x="2598941" y="561466"/>
                  </a:lnTo>
                  <a:lnTo>
                    <a:pt x="2604021" y="529870"/>
                  </a:lnTo>
                  <a:lnTo>
                    <a:pt x="2604824" y="527169"/>
                  </a:lnTo>
                  <a:lnTo>
                    <a:pt x="2567933" y="521872"/>
                  </a:lnTo>
                  <a:cubicBezTo>
                    <a:pt x="2526621" y="512973"/>
                    <a:pt x="2485238" y="501060"/>
                    <a:pt x="2443950" y="486051"/>
                  </a:cubicBezTo>
                  <a:cubicBezTo>
                    <a:pt x="2352364" y="451532"/>
                    <a:pt x="2272039" y="407257"/>
                    <a:pt x="2199596" y="355572"/>
                  </a:cubicBezTo>
                  <a:close/>
                  <a:moveTo>
                    <a:pt x="2128367" y="298413"/>
                  </a:moveTo>
                  <a:lnTo>
                    <a:pt x="2152286" y="317607"/>
                  </a:lnTo>
                  <a:lnTo>
                    <a:pt x="2143669" y="311953"/>
                  </a:lnTo>
                  <a:close/>
                  <a:moveTo>
                    <a:pt x="2069194" y="246054"/>
                  </a:moveTo>
                  <a:lnTo>
                    <a:pt x="2128367" y="298413"/>
                  </a:lnTo>
                  <a:lnTo>
                    <a:pt x="2096422" y="272779"/>
                  </a:lnTo>
                  <a:close/>
                  <a:moveTo>
                    <a:pt x="2022504" y="200227"/>
                  </a:moveTo>
                  <a:lnTo>
                    <a:pt x="2069194" y="246054"/>
                  </a:lnTo>
                  <a:lnTo>
                    <a:pt x="2042535" y="222465"/>
                  </a:lnTo>
                  <a:close/>
                  <a:moveTo>
                    <a:pt x="1992817" y="167269"/>
                  </a:moveTo>
                  <a:lnTo>
                    <a:pt x="2022504" y="200227"/>
                  </a:lnTo>
                  <a:lnTo>
                    <a:pt x="2002537" y="180629"/>
                  </a:lnTo>
                  <a:lnTo>
                    <a:pt x="1991842" y="168385"/>
                  </a:lnTo>
                  <a:close/>
                  <a:moveTo>
                    <a:pt x="758386" y="76134"/>
                  </a:moveTo>
                  <a:lnTo>
                    <a:pt x="762191" y="83990"/>
                  </a:lnTo>
                  <a:lnTo>
                    <a:pt x="613483" y="186867"/>
                  </a:lnTo>
                  <a:cubicBezTo>
                    <a:pt x="555118" y="232127"/>
                    <a:pt x="498818" y="281229"/>
                    <a:pt x="444769" y="335204"/>
                  </a:cubicBezTo>
                  <a:cubicBezTo>
                    <a:pt x="309648" y="470142"/>
                    <a:pt x="188039" y="621947"/>
                    <a:pt x="59673" y="767848"/>
                  </a:cubicBezTo>
                  <a:lnTo>
                    <a:pt x="10895" y="820979"/>
                  </a:lnTo>
                  <a:lnTo>
                    <a:pt x="0" y="820979"/>
                  </a:lnTo>
                  <a:lnTo>
                    <a:pt x="90450" y="725024"/>
                  </a:lnTo>
                  <a:cubicBezTo>
                    <a:pt x="246591" y="545107"/>
                    <a:pt x="396726" y="359193"/>
                    <a:pt x="576888" y="209262"/>
                  </a:cubicBezTo>
                  <a:cubicBezTo>
                    <a:pt x="621929" y="170280"/>
                    <a:pt x="668846" y="134672"/>
                    <a:pt x="717264" y="101594"/>
                  </a:cubicBezTo>
                  <a:close/>
                  <a:moveTo>
                    <a:pt x="2862437" y="66633"/>
                  </a:moveTo>
                  <a:lnTo>
                    <a:pt x="2865213" y="70552"/>
                  </a:lnTo>
                  <a:lnTo>
                    <a:pt x="2791876" y="137880"/>
                  </a:lnTo>
                  <a:cubicBezTo>
                    <a:pt x="2728693" y="209815"/>
                    <a:pt x="2680554" y="296737"/>
                    <a:pt x="2645954" y="388904"/>
                  </a:cubicBezTo>
                  <a:lnTo>
                    <a:pt x="2610297" y="508770"/>
                  </a:lnTo>
                  <a:lnTo>
                    <a:pt x="2632415" y="406138"/>
                  </a:lnTo>
                  <a:cubicBezTo>
                    <a:pt x="2662502" y="319217"/>
                    <a:pt x="2704624" y="236791"/>
                    <a:pt x="2761789" y="167853"/>
                  </a:cubicBezTo>
                  <a:cubicBezTo>
                    <a:pt x="2788868" y="134883"/>
                    <a:pt x="2818578" y="104535"/>
                    <a:pt x="2850264" y="76248"/>
                  </a:cubicBezTo>
                  <a:close/>
                  <a:moveTo>
                    <a:pt x="34848" y="0"/>
                  </a:moveTo>
                  <a:lnTo>
                    <a:pt x="98864" y="24516"/>
                  </a:lnTo>
                  <a:cubicBezTo>
                    <a:pt x="124831" y="32201"/>
                    <a:pt x="152028" y="38020"/>
                    <a:pt x="180538" y="41774"/>
                  </a:cubicBezTo>
                  <a:cubicBezTo>
                    <a:pt x="324590" y="64299"/>
                    <a:pt x="472019" y="39521"/>
                    <a:pt x="617759" y="20656"/>
                  </a:cubicBezTo>
                  <a:lnTo>
                    <a:pt x="723918" y="9730"/>
                  </a:lnTo>
                  <a:lnTo>
                    <a:pt x="727078" y="15477"/>
                  </a:lnTo>
                  <a:lnTo>
                    <a:pt x="590749" y="29760"/>
                  </a:lnTo>
                  <a:cubicBezTo>
                    <a:pt x="417999" y="53412"/>
                    <a:pt x="243561" y="83821"/>
                    <a:pt x="72498" y="29760"/>
                  </a:cubicBezTo>
                  <a:lnTo>
                    <a:pt x="28705" y="111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/>
            </a:p>
          </p:txBody>
        </p:sp>
        <p:sp>
          <p:nvSpPr>
            <p:cNvPr id="159" name="任意多边形 10"/>
            <p:cNvSpPr/>
            <p:nvPr/>
          </p:nvSpPr>
          <p:spPr bwMode="auto">
            <a:xfrm>
              <a:off x="4259263" y="3119438"/>
              <a:ext cx="671513" cy="666750"/>
            </a:xfrm>
            <a:custGeom>
              <a:avLst/>
              <a:gdLst>
                <a:gd name="T0" fmla="*/ 0 w 112"/>
                <a:gd name="T1" fmla="*/ 56 h 111"/>
                <a:gd name="T2" fmla="*/ 56 w 112"/>
                <a:gd name="T3" fmla="*/ 111 h 111"/>
                <a:gd name="T4" fmla="*/ 112 w 112"/>
                <a:gd name="T5" fmla="*/ 55 h 111"/>
                <a:gd name="T6" fmla="*/ 56 w 112"/>
                <a:gd name="T7" fmla="*/ 0 h 111"/>
                <a:gd name="T8" fmla="*/ 0 w 112"/>
                <a:gd name="T9" fmla="*/ 56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" h="111">
                  <a:moveTo>
                    <a:pt x="0" y="56"/>
                  </a:moveTo>
                  <a:cubicBezTo>
                    <a:pt x="0" y="86"/>
                    <a:pt x="25" y="111"/>
                    <a:pt x="56" y="111"/>
                  </a:cubicBezTo>
                  <a:cubicBezTo>
                    <a:pt x="87" y="111"/>
                    <a:pt x="112" y="86"/>
                    <a:pt x="112" y="55"/>
                  </a:cubicBezTo>
                  <a:cubicBezTo>
                    <a:pt x="112" y="25"/>
                    <a:pt x="87" y="0"/>
                    <a:pt x="56" y="0"/>
                  </a:cubicBezTo>
                  <a:cubicBezTo>
                    <a:pt x="25" y="0"/>
                    <a:pt x="0" y="25"/>
                    <a:pt x="0" y="56"/>
                  </a:cubicBezTo>
                  <a:close/>
                </a:path>
              </a:pathLst>
            </a:custGeom>
            <a:solidFill>
              <a:srgbClr val="31C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0" name="任意多边形 11"/>
            <p:cNvSpPr/>
            <p:nvPr/>
          </p:nvSpPr>
          <p:spPr bwMode="auto">
            <a:xfrm>
              <a:off x="4589463" y="3246438"/>
              <a:ext cx="11113" cy="863600"/>
            </a:xfrm>
            <a:custGeom>
              <a:avLst/>
              <a:gdLst>
                <a:gd name="T0" fmla="*/ 0 w 7"/>
                <a:gd name="T1" fmla="*/ 3 h 544"/>
                <a:gd name="T2" fmla="*/ 0 w 7"/>
                <a:gd name="T3" fmla="*/ 540 h 544"/>
                <a:gd name="T4" fmla="*/ 3 w 7"/>
                <a:gd name="T5" fmla="*/ 544 h 544"/>
                <a:gd name="T6" fmla="*/ 7 w 7"/>
                <a:gd name="T7" fmla="*/ 540 h 544"/>
                <a:gd name="T8" fmla="*/ 3 w 7"/>
                <a:gd name="T9" fmla="*/ 3 h 544"/>
                <a:gd name="T10" fmla="*/ 3 w 7"/>
                <a:gd name="T11" fmla="*/ 0 h 544"/>
                <a:gd name="T12" fmla="*/ 0 w 7"/>
                <a:gd name="T13" fmla="*/ 3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544">
                  <a:moveTo>
                    <a:pt x="0" y="3"/>
                  </a:moveTo>
                  <a:lnTo>
                    <a:pt x="0" y="540"/>
                  </a:lnTo>
                  <a:lnTo>
                    <a:pt x="3" y="544"/>
                  </a:lnTo>
                  <a:lnTo>
                    <a:pt x="7" y="540"/>
                  </a:lnTo>
                  <a:lnTo>
                    <a:pt x="3" y="3"/>
                  </a:lnTo>
                  <a:lnTo>
                    <a:pt x="3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F05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1" name="任意多边形 12"/>
            <p:cNvSpPr/>
            <p:nvPr/>
          </p:nvSpPr>
          <p:spPr bwMode="auto">
            <a:xfrm>
              <a:off x="4589463" y="3246438"/>
              <a:ext cx="11113" cy="863600"/>
            </a:xfrm>
            <a:custGeom>
              <a:avLst/>
              <a:gdLst>
                <a:gd name="T0" fmla="*/ 0 w 7"/>
                <a:gd name="T1" fmla="*/ 3 h 544"/>
                <a:gd name="T2" fmla="*/ 0 w 7"/>
                <a:gd name="T3" fmla="*/ 540 h 544"/>
                <a:gd name="T4" fmla="*/ 3 w 7"/>
                <a:gd name="T5" fmla="*/ 544 h 544"/>
                <a:gd name="T6" fmla="*/ 7 w 7"/>
                <a:gd name="T7" fmla="*/ 540 h 544"/>
                <a:gd name="T8" fmla="*/ 3 w 7"/>
                <a:gd name="T9" fmla="*/ 3 h 544"/>
                <a:gd name="T10" fmla="*/ 3 w 7"/>
                <a:gd name="T11" fmla="*/ 0 h 544"/>
                <a:gd name="T12" fmla="*/ 0 w 7"/>
                <a:gd name="T13" fmla="*/ 3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544">
                  <a:moveTo>
                    <a:pt x="0" y="3"/>
                  </a:moveTo>
                  <a:lnTo>
                    <a:pt x="0" y="540"/>
                  </a:lnTo>
                  <a:lnTo>
                    <a:pt x="3" y="544"/>
                  </a:lnTo>
                  <a:lnTo>
                    <a:pt x="7" y="540"/>
                  </a:lnTo>
                  <a:lnTo>
                    <a:pt x="3" y="3"/>
                  </a:lnTo>
                  <a:lnTo>
                    <a:pt x="3" y="0"/>
                  </a:lnTo>
                  <a:lnTo>
                    <a:pt x="0" y="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2" name="任意多边形 13"/>
            <p:cNvSpPr/>
            <p:nvPr/>
          </p:nvSpPr>
          <p:spPr bwMode="auto">
            <a:xfrm>
              <a:off x="4589463" y="3509963"/>
              <a:ext cx="149225" cy="138113"/>
            </a:xfrm>
            <a:custGeom>
              <a:avLst/>
              <a:gdLst>
                <a:gd name="T0" fmla="*/ 94 w 94"/>
                <a:gd name="T1" fmla="*/ 0 h 87"/>
                <a:gd name="T2" fmla="*/ 3 w 94"/>
                <a:gd name="T3" fmla="*/ 83 h 87"/>
                <a:gd name="T4" fmla="*/ 0 w 94"/>
                <a:gd name="T5" fmla="*/ 87 h 87"/>
                <a:gd name="T6" fmla="*/ 3 w 94"/>
                <a:gd name="T7" fmla="*/ 87 h 87"/>
                <a:gd name="T8" fmla="*/ 94 w 94"/>
                <a:gd name="T9" fmla="*/ 4 h 87"/>
                <a:gd name="T10" fmla="*/ 94 w 94"/>
                <a:gd name="T11" fmla="*/ 0 h 87"/>
                <a:gd name="T12" fmla="*/ 94 w 94"/>
                <a:gd name="T13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4" h="87">
                  <a:moveTo>
                    <a:pt x="94" y="0"/>
                  </a:moveTo>
                  <a:lnTo>
                    <a:pt x="3" y="83"/>
                  </a:lnTo>
                  <a:lnTo>
                    <a:pt x="0" y="87"/>
                  </a:lnTo>
                  <a:lnTo>
                    <a:pt x="3" y="87"/>
                  </a:lnTo>
                  <a:lnTo>
                    <a:pt x="94" y="4"/>
                  </a:lnTo>
                  <a:lnTo>
                    <a:pt x="94" y="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0F05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3" name="任意多边形 14"/>
            <p:cNvSpPr/>
            <p:nvPr/>
          </p:nvSpPr>
          <p:spPr bwMode="auto">
            <a:xfrm>
              <a:off x="4589463" y="3509963"/>
              <a:ext cx="149225" cy="138113"/>
            </a:xfrm>
            <a:custGeom>
              <a:avLst/>
              <a:gdLst>
                <a:gd name="T0" fmla="*/ 94 w 94"/>
                <a:gd name="T1" fmla="*/ 0 h 87"/>
                <a:gd name="T2" fmla="*/ 3 w 94"/>
                <a:gd name="T3" fmla="*/ 83 h 87"/>
                <a:gd name="T4" fmla="*/ 0 w 94"/>
                <a:gd name="T5" fmla="*/ 87 h 87"/>
                <a:gd name="T6" fmla="*/ 3 w 94"/>
                <a:gd name="T7" fmla="*/ 87 h 87"/>
                <a:gd name="T8" fmla="*/ 94 w 94"/>
                <a:gd name="T9" fmla="*/ 4 h 87"/>
                <a:gd name="T10" fmla="*/ 94 w 94"/>
                <a:gd name="T11" fmla="*/ 0 h 87"/>
                <a:gd name="T12" fmla="*/ 94 w 94"/>
                <a:gd name="T13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4" h="87">
                  <a:moveTo>
                    <a:pt x="94" y="0"/>
                  </a:moveTo>
                  <a:lnTo>
                    <a:pt x="3" y="83"/>
                  </a:lnTo>
                  <a:lnTo>
                    <a:pt x="0" y="87"/>
                  </a:lnTo>
                  <a:lnTo>
                    <a:pt x="3" y="87"/>
                  </a:lnTo>
                  <a:lnTo>
                    <a:pt x="94" y="4"/>
                  </a:lnTo>
                  <a:lnTo>
                    <a:pt x="94" y="0"/>
                  </a:lnTo>
                  <a:lnTo>
                    <a:pt x="9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4" name="任意多边形 15"/>
            <p:cNvSpPr/>
            <p:nvPr/>
          </p:nvSpPr>
          <p:spPr bwMode="auto">
            <a:xfrm>
              <a:off x="4427538" y="3294063"/>
              <a:ext cx="166688" cy="228600"/>
            </a:xfrm>
            <a:custGeom>
              <a:avLst/>
              <a:gdLst>
                <a:gd name="T0" fmla="*/ 0 w 105"/>
                <a:gd name="T1" fmla="*/ 0 h 144"/>
                <a:gd name="T2" fmla="*/ 102 w 105"/>
                <a:gd name="T3" fmla="*/ 144 h 144"/>
                <a:gd name="T4" fmla="*/ 105 w 105"/>
                <a:gd name="T5" fmla="*/ 144 h 144"/>
                <a:gd name="T6" fmla="*/ 105 w 105"/>
                <a:gd name="T7" fmla="*/ 140 h 144"/>
                <a:gd name="T8" fmla="*/ 3 w 105"/>
                <a:gd name="T9" fmla="*/ 0 h 144"/>
                <a:gd name="T10" fmla="*/ 0 w 105"/>
                <a:gd name="T11" fmla="*/ 0 h 144"/>
                <a:gd name="T12" fmla="*/ 0 w 105"/>
                <a:gd name="T13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5" h="144">
                  <a:moveTo>
                    <a:pt x="0" y="0"/>
                  </a:moveTo>
                  <a:lnTo>
                    <a:pt x="102" y="144"/>
                  </a:lnTo>
                  <a:lnTo>
                    <a:pt x="105" y="144"/>
                  </a:lnTo>
                  <a:lnTo>
                    <a:pt x="105" y="14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F05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5" name="任意多边形 16"/>
            <p:cNvSpPr/>
            <p:nvPr/>
          </p:nvSpPr>
          <p:spPr bwMode="auto">
            <a:xfrm>
              <a:off x="4427538" y="3294063"/>
              <a:ext cx="166688" cy="228600"/>
            </a:xfrm>
            <a:custGeom>
              <a:avLst/>
              <a:gdLst>
                <a:gd name="T0" fmla="*/ 0 w 105"/>
                <a:gd name="T1" fmla="*/ 0 h 144"/>
                <a:gd name="T2" fmla="*/ 102 w 105"/>
                <a:gd name="T3" fmla="*/ 144 h 144"/>
                <a:gd name="T4" fmla="*/ 105 w 105"/>
                <a:gd name="T5" fmla="*/ 144 h 144"/>
                <a:gd name="T6" fmla="*/ 105 w 105"/>
                <a:gd name="T7" fmla="*/ 140 h 144"/>
                <a:gd name="T8" fmla="*/ 3 w 105"/>
                <a:gd name="T9" fmla="*/ 0 h 144"/>
                <a:gd name="T10" fmla="*/ 0 w 105"/>
                <a:gd name="T11" fmla="*/ 0 h 144"/>
                <a:gd name="T12" fmla="*/ 0 w 105"/>
                <a:gd name="T13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5" h="144">
                  <a:moveTo>
                    <a:pt x="0" y="0"/>
                  </a:moveTo>
                  <a:lnTo>
                    <a:pt x="102" y="144"/>
                  </a:lnTo>
                  <a:lnTo>
                    <a:pt x="105" y="144"/>
                  </a:lnTo>
                  <a:lnTo>
                    <a:pt x="105" y="14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6" name="椭圆 165"/>
            <p:cNvSpPr/>
            <p:nvPr/>
          </p:nvSpPr>
          <p:spPr bwMode="auto">
            <a:xfrm>
              <a:off x="7681913" y="3462338"/>
              <a:ext cx="468313" cy="468313"/>
            </a:xfrm>
            <a:prstGeom prst="ellipse">
              <a:avLst/>
            </a:prstGeom>
            <a:solidFill>
              <a:srgbClr val="31C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7" name="任意多边形 18"/>
            <p:cNvSpPr/>
            <p:nvPr/>
          </p:nvSpPr>
          <p:spPr bwMode="auto">
            <a:xfrm>
              <a:off x="7908925" y="3551238"/>
              <a:ext cx="12700" cy="558800"/>
            </a:xfrm>
            <a:custGeom>
              <a:avLst/>
              <a:gdLst>
                <a:gd name="T0" fmla="*/ 0 w 8"/>
                <a:gd name="T1" fmla="*/ 0 h 352"/>
                <a:gd name="T2" fmla="*/ 0 w 8"/>
                <a:gd name="T3" fmla="*/ 348 h 352"/>
                <a:gd name="T4" fmla="*/ 4 w 8"/>
                <a:gd name="T5" fmla="*/ 352 h 352"/>
                <a:gd name="T6" fmla="*/ 8 w 8"/>
                <a:gd name="T7" fmla="*/ 348 h 352"/>
                <a:gd name="T8" fmla="*/ 4 w 8"/>
                <a:gd name="T9" fmla="*/ 0 h 352"/>
                <a:gd name="T10" fmla="*/ 4 w 8"/>
                <a:gd name="T11" fmla="*/ 0 h 352"/>
                <a:gd name="T12" fmla="*/ 0 w 8"/>
                <a:gd name="T13" fmla="*/ 0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352">
                  <a:moveTo>
                    <a:pt x="0" y="0"/>
                  </a:moveTo>
                  <a:lnTo>
                    <a:pt x="0" y="348"/>
                  </a:lnTo>
                  <a:lnTo>
                    <a:pt x="4" y="352"/>
                  </a:lnTo>
                  <a:lnTo>
                    <a:pt x="8" y="348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F05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8" name="任意多边形 19"/>
            <p:cNvSpPr/>
            <p:nvPr/>
          </p:nvSpPr>
          <p:spPr bwMode="auto">
            <a:xfrm>
              <a:off x="7908925" y="3551238"/>
              <a:ext cx="12700" cy="558800"/>
            </a:xfrm>
            <a:custGeom>
              <a:avLst/>
              <a:gdLst>
                <a:gd name="T0" fmla="*/ 0 w 8"/>
                <a:gd name="T1" fmla="*/ 0 h 352"/>
                <a:gd name="T2" fmla="*/ 0 w 8"/>
                <a:gd name="T3" fmla="*/ 348 h 352"/>
                <a:gd name="T4" fmla="*/ 4 w 8"/>
                <a:gd name="T5" fmla="*/ 352 h 352"/>
                <a:gd name="T6" fmla="*/ 8 w 8"/>
                <a:gd name="T7" fmla="*/ 348 h 352"/>
                <a:gd name="T8" fmla="*/ 4 w 8"/>
                <a:gd name="T9" fmla="*/ 0 h 352"/>
                <a:gd name="T10" fmla="*/ 4 w 8"/>
                <a:gd name="T11" fmla="*/ 0 h 352"/>
                <a:gd name="T12" fmla="*/ 0 w 8"/>
                <a:gd name="T13" fmla="*/ 0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352">
                  <a:moveTo>
                    <a:pt x="0" y="0"/>
                  </a:moveTo>
                  <a:lnTo>
                    <a:pt x="0" y="348"/>
                  </a:lnTo>
                  <a:lnTo>
                    <a:pt x="4" y="352"/>
                  </a:lnTo>
                  <a:lnTo>
                    <a:pt x="8" y="348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9" name="任意多边形 20"/>
            <p:cNvSpPr/>
            <p:nvPr/>
          </p:nvSpPr>
          <p:spPr bwMode="auto">
            <a:xfrm>
              <a:off x="7915275" y="3732213"/>
              <a:ext cx="101600" cy="101600"/>
            </a:xfrm>
            <a:custGeom>
              <a:avLst/>
              <a:gdLst>
                <a:gd name="T0" fmla="*/ 64 w 64"/>
                <a:gd name="T1" fmla="*/ 0 h 64"/>
                <a:gd name="T2" fmla="*/ 0 w 64"/>
                <a:gd name="T3" fmla="*/ 60 h 64"/>
                <a:gd name="T4" fmla="*/ 0 w 64"/>
                <a:gd name="T5" fmla="*/ 64 h 64"/>
                <a:gd name="T6" fmla="*/ 0 w 64"/>
                <a:gd name="T7" fmla="*/ 64 h 64"/>
                <a:gd name="T8" fmla="*/ 64 w 64"/>
                <a:gd name="T9" fmla="*/ 4 h 64"/>
                <a:gd name="T10" fmla="*/ 64 w 64"/>
                <a:gd name="T11" fmla="*/ 4 h 64"/>
                <a:gd name="T12" fmla="*/ 64 w 64"/>
                <a:gd name="T13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64">
                  <a:moveTo>
                    <a:pt x="64" y="0"/>
                  </a:moveTo>
                  <a:lnTo>
                    <a:pt x="0" y="60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64" y="4"/>
                  </a:lnTo>
                  <a:lnTo>
                    <a:pt x="64" y="4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0F05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0" name="任意多边形 21"/>
            <p:cNvSpPr/>
            <p:nvPr/>
          </p:nvSpPr>
          <p:spPr bwMode="auto">
            <a:xfrm>
              <a:off x="7915275" y="3732213"/>
              <a:ext cx="101600" cy="101600"/>
            </a:xfrm>
            <a:custGeom>
              <a:avLst/>
              <a:gdLst>
                <a:gd name="T0" fmla="*/ 64 w 64"/>
                <a:gd name="T1" fmla="*/ 0 h 64"/>
                <a:gd name="T2" fmla="*/ 0 w 64"/>
                <a:gd name="T3" fmla="*/ 60 h 64"/>
                <a:gd name="T4" fmla="*/ 0 w 64"/>
                <a:gd name="T5" fmla="*/ 64 h 64"/>
                <a:gd name="T6" fmla="*/ 0 w 64"/>
                <a:gd name="T7" fmla="*/ 64 h 64"/>
                <a:gd name="T8" fmla="*/ 64 w 64"/>
                <a:gd name="T9" fmla="*/ 4 h 64"/>
                <a:gd name="T10" fmla="*/ 64 w 64"/>
                <a:gd name="T11" fmla="*/ 4 h 64"/>
                <a:gd name="T12" fmla="*/ 64 w 64"/>
                <a:gd name="T13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64">
                  <a:moveTo>
                    <a:pt x="64" y="0"/>
                  </a:moveTo>
                  <a:lnTo>
                    <a:pt x="0" y="60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64" y="4"/>
                  </a:lnTo>
                  <a:lnTo>
                    <a:pt x="64" y="4"/>
                  </a:lnTo>
                  <a:lnTo>
                    <a:pt x="6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1" name="任意多边形 22"/>
            <p:cNvSpPr/>
            <p:nvPr/>
          </p:nvSpPr>
          <p:spPr bwMode="auto">
            <a:xfrm>
              <a:off x="7794625" y="3581401"/>
              <a:ext cx="120650" cy="161925"/>
            </a:xfrm>
            <a:custGeom>
              <a:avLst/>
              <a:gdLst>
                <a:gd name="T0" fmla="*/ 0 w 76"/>
                <a:gd name="T1" fmla="*/ 4 h 102"/>
                <a:gd name="T2" fmla="*/ 72 w 76"/>
                <a:gd name="T3" fmla="*/ 102 h 102"/>
                <a:gd name="T4" fmla="*/ 76 w 76"/>
                <a:gd name="T5" fmla="*/ 102 h 102"/>
                <a:gd name="T6" fmla="*/ 76 w 76"/>
                <a:gd name="T7" fmla="*/ 102 h 102"/>
                <a:gd name="T8" fmla="*/ 4 w 76"/>
                <a:gd name="T9" fmla="*/ 0 h 102"/>
                <a:gd name="T10" fmla="*/ 0 w 76"/>
                <a:gd name="T11" fmla="*/ 0 h 102"/>
                <a:gd name="T12" fmla="*/ 0 w 76"/>
                <a:gd name="T13" fmla="*/ 4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" h="102">
                  <a:moveTo>
                    <a:pt x="0" y="4"/>
                  </a:moveTo>
                  <a:lnTo>
                    <a:pt x="72" y="102"/>
                  </a:lnTo>
                  <a:lnTo>
                    <a:pt x="76" y="102"/>
                  </a:lnTo>
                  <a:lnTo>
                    <a:pt x="76" y="102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F05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2" name="任意多边形 23"/>
            <p:cNvSpPr/>
            <p:nvPr/>
          </p:nvSpPr>
          <p:spPr bwMode="auto">
            <a:xfrm>
              <a:off x="7794625" y="3581401"/>
              <a:ext cx="120650" cy="161925"/>
            </a:xfrm>
            <a:custGeom>
              <a:avLst/>
              <a:gdLst>
                <a:gd name="T0" fmla="*/ 0 w 76"/>
                <a:gd name="T1" fmla="*/ 4 h 102"/>
                <a:gd name="T2" fmla="*/ 72 w 76"/>
                <a:gd name="T3" fmla="*/ 102 h 102"/>
                <a:gd name="T4" fmla="*/ 76 w 76"/>
                <a:gd name="T5" fmla="*/ 102 h 102"/>
                <a:gd name="T6" fmla="*/ 76 w 76"/>
                <a:gd name="T7" fmla="*/ 102 h 102"/>
                <a:gd name="T8" fmla="*/ 4 w 76"/>
                <a:gd name="T9" fmla="*/ 0 h 102"/>
                <a:gd name="T10" fmla="*/ 0 w 76"/>
                <a:gd name="T11" fmla="*/ 0 h 102"/>
                <a:gd name="T12" fmla="*/ 0 w 76"/>
                <a:gd name="T13" fmla="*/ 4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" h="102">
                  <a:moveTo>
                    <a:pt x="0" y="4"/>
                  </a:moveTo>
                  <a:lnTo>
                    <a:pt x="72" y="102"/>
                  </a:lnTo>
                  <a:lnTo>
                    <a:pt x="76" y="102"/>
                  </a:lnTo>
                  <a:lnTo>
                    <a:pt x="76" y="102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3" name="任意多边形 24"/>
            <p:cNvSpPr/>
            <p:nvPr/>
          </p:nvSpPr>
          <p:spPr bwMode="auto">
            <a:xfrm>
              <a:off x="6954838" y="4500563"/>
              <a:ext cx="390525" cy="431800"/>
            </a:xfrm>
            <a:custGeom>
              <a:avLst/>
              <a:gdLst>
                <a:gd name="T0" fmla="*/ 0 w 246"/>
                <a:gd name="T1" fmla="*/ 94 h 272"/>
                <a:gd name="T2" fmla="*/ 155 w 246"/>
                <a:gd name="T3" fmla="*/ 272 h 272"/>
                <a:gd name="T4" fmla="*/ 246 w 246"/>
                <a:gd name="T5" fmla="*/ 185 h 272"/>
                <a:gd name="T6" fmla="*/ 98 w 246"/>
                <a:gd name="T7" fmla="*/ 0 h 272"/>
                <a:gd name="T8" fmla="*/ 0 w 246"/>
                <a:gd name="T9" fmla="*/ 94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" h="272">
                  <a:moveTo>
                    <a:pt x="0" y="94"/>
                  </a:moveTo>
                  <a:lnTo>
                    <a:pt x="155" y="272"/>
                  </a:lnTo>
                  <a:lnTo>
                    <a:pt x="246" y="185"/>
                  </a:lnTo>
                  <a:lnTo>
                    <a:pt x="98" y="0"/>
                  </a:lnTo>
                  <a:lnTo>
                    <a:pt x="0" y="94"/>
                  </a:lnTo>
                  <a:close/>
                </a:path>
              </a:pathLst>
            </a:custGeom>
            <a:solidFill>
              <a:srgbClr val="EC65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4" name="任意多边形 25"/>
            <p:cNvSpPr/>
            <p:nvPr/>
          </p:nvSpPr>
          <p:spPr bwMode="auto">
            <a:xfrm>
              <a:off x="7008813" y="4757738"/>
              <a:ext cx="474663" cy="533400"/>
            </a:xfrm>
            <a:custGeom>
              <a:avLst/>
              <a:gdLst>
                <a:gd name="T0" fmla="*/ 28 w 79"/>
                <a:gd name="T1" fmla="*/ 23 h 89"/>
                <a:gd name="T2" fmla="*/ 2 w 79"/>
                <a:gd name="T3" fmla="*/ 79 h 89"/>
                <a:gd name="T4" fmla="*/ 5 w 79"/>
                <a:gd name="T5" fmla="*/ 89 h 89"/>
                <a:gd name="T6" fmla="*/ 79 w 79"/>
                <a:gd name="T7" fmla="*/ 25 h 89"/>
                <a:gd name="T8" fmla="*/ 53 w 79"/>
                <a:gd name="T9" fmla="*/ 0 h 89"/>
                <a:gd name="T10" fmla="*/ 28 w 79"/>
                <a:gd name="T11" fmla="*/ 23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" h="89">
                  <a:moveTo>
                    <a:pt x="28" y="23"/>
                  </a:moveTo>
                  <a:cubicBezTo>
                    <a:pt x="2" y="79"/>
                    <a:pt x="2" y="79"/>
                    <a:pt x="2" y="79"/>
                  </a:cubicBezTo>
                  <a:cubicBezTo>
                    <a:pt x="0" y="83"/>
                    <a:pt x="1" y="87"/>
                    <a:pt x="5" y="89"/>
                  </a:cubicBezTo>
                  <a:cubicBezTo>
                    <a:pt x="79" y="25"/>
                    <a:pt x="79" y="25"/>
                    <a:pt x="79" y="25"/>
                  </a:cubicBezTo>
                  <a:cubicBezTo>
                    <a:pt x="53" y="0"/>
                    <a:pt x="53" y="0"/>
                    <a:pt x="53" y="0"/>
                  </a:cubicBezTo>
                  <a:lnTo>
                    <a:pt x="28" y="23"/>
                  </a:lnTo>
                  <a:close/>
                </a:path>
              </a:pathLst>
            </a:custGeom>
            <a:solidFill>
              <a:srgbClr val="E6CD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5" name="任意多边形 26"/>
            <p:cNvSpPr/>
            <p:nvPr/>
          </p:nvSpPr>
          <p:spPr bwMode="auto">
            <a:xfrm>
              <a:off x="6054725" y="2981326"/>
              <a:ext cx="1320800" cy="1951038"/>
            </a:xfrm>
            <a:custGeom>
              <a:avLst/>
              <a:gdLst>
                <a:gd name="T0" fmla="*/ 67 w 220"/>
                <a:gd name="T1" fmla="*/ 0 h 325"/>
                <a:gd name="T2" fmla="*/ 100 w 220"/>
                <a:gd name="T3" fmla="*/ 118 h 325"/>
                <a:gd name="T4" fmla="*/ 220 w 220"/>
                <a:gd name="T5" fmla="*/ 270 h 325"/>
                <a:gd name="T6" fmla="*/ 146 w 220"/>
                <a:gd name="T7" fmla="*/ 325 h 325"/>
                <a:gd name="T8" fmla="*/ 46 w 220"/>
                <a:gd name="T9" fmla="*/ 180 h 325"/>
                <a:gd name="T10" fmla="*/ 29 w 220"/>
                <a:gd name="T11" fmla="*/ 151 h 325"/>
                <a:gd name="T12" fmla="*/ 0 w 220"/>
                <a:gd name="T13" fmla="*/ 83 h 325"/>
                <a:gd name="T14" fmla="*/ 67 w 220"/>
                <a:gd name="T15" fmla="*/ 0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0" h="325">
                  <a:moveTo>
                    <a:pt x="67" y="0"/>
                  </a:moveTo>
                  <a:cubicBezTo>
                    <a:pt x="100" y="118"/>
                    <a:pt x="100" y="118"/>
                    <a:pt x="100" y="118"/>
                  </a:cubicBezTo>
                  <a:cubicBezTo>
                    <a:pt x="220" y="270"/>
                    <a:pt x="220" y="270"/>
                    <a:pt x="220" y="270"/>
                  </a:cubicBezTo>
                  <a:cubicBezTo>
                    <a:pt x="146" y="325"/>
                    <a:pt x="146" y="325"/>
                    <a:pt x="146" y="325"/>
                  </a:cubicBezTo>
                  <a:cubicBezTo>
                    <a:pt x="46" y="180"/>
                    <a:pt x="46" y="180"/>
                    <a:pt x="46" y="180"/>
                  </a:cubicBezTo>
                  <a:cubicBezTo>
                    <a:pt x="39" y="172"/>
                    <a:pt x="33" y="162"/>
                    <a:pt x="29" y="151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67" y="0"/>
                    <a:pt x="67" y="0"/>
                    <a:pt x="67" y="0"/>
                  </a:cubicBezTo>
                </a:path>
              </a:pathLst>
            </a:custGeom>
            <a:solidFill>
              <a:srgbClr val="F59E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6" name="任意多边形 28"/>
            <p:cNvSpPr/>
            <p:nvPr/>
          </p:nvSpPr>
          <p:spPr bwMode="auto">
            <a:xfrm>
              <a:off x="6083300" y="3222626"/>
              <a:ext cx="403225" cy="773113"/>
            </a:xfrm>
            <a:custGeom>
              <a:avLst/>
              <a:gdLst>
                <a:gd name="T0" fmla="*/ 67 w 67"/>
                <a:gd name="T1" fmla="*/ 0 h 129"/>
                <a:gd name="T2" fmla="*/ 0 w 67"/>
                <a:gd name="T3" fmla="*/ 54 h 129"/>
                <a:gd name="T4" fmla="*/ 24 w 67"/>
                <a:gd name="T5" fmla="*/ 111 h 129"/>
                <a:gd name="T6" fmla="*/ 24 w 67"/>
                <a:gd name="T7" fmla="*/ 113 h 129"/>
                <a:gd name="T8" fmla="*/ 32 w 67"/>
                <a:gd name="T9" fmla="*/ 128 h 129"/>
                <a:gd name="T10" fmla="*/ 33 w 67"/>
                <a:gd name="T11" fmla="*/ 129 h 129"/>
                <a:gd name="T12" fmla="*/ 67 w 67"/>
                <a:gd name="T13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" h="129">
                  <a:moveTo>
                    <a:pt x="67" y="0"/>
                  </a:moveTo>
                  <a:cubicBezTo>
                    <a:pt x="0" y="54"/>
                    <a:pt x="0" y="54"/>
                    <a:pt x="0" y="54"/>
                  </a:cubicBezTo>
                  <a:cubicBezTo>
                    <a:pt x="24" y="111"/>
                    <a:pt x="24" y="111"/>
                    <a:pt x="24" y="111"/>
                  </a:cubicBezTo>
                  <a:cubicBezTo>
                    <a:pt x="24" y="112"/>
                    <a:pt x="24" y="112"/>
                    <a:pt x="24" y="113"/>
                  </a:cubicBezTo>
                  <a:cubicBezTo>
                    <a:pt x="32" y="128"/>
                    <a:pt x="32" y="128"/>
                    <a:pt x="32" y="128"/>
                  </a:cubicBezTo>
                  <a:cubicBezTo>
                    <a:pt x="32" y="128"/>
                    <a:pt x="32" y="129"/>
                    <a:pt x="33" y="129"/>
                  </a:cubicBezTo>
                  <a:cubicBezTo>
                    <a:pt x="67" y="0"/>
                    <a:pt x="67" y="0"/>
                    <a:pt x="67" y="0"/>
                  </a:cubicBezTo>
                </a:path>
              </a:pathLst>
            </a:custGeom>
            <a:solidFill>
              <a:srgbClr val="8256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7" name="任意多边形 29"/>
            <p:cNvSpPr/>
            <p:nvPr/>
          </p:nvSpPr>
          <p:spPr bwMode="auto">
            <a:xfrm>
              <a:off x="5651500" y="4943476"/>
              <a:ext cx="276225" cy="407988"/>
            </a:xfrm>
            <a:custGeom>
              <a:avLst/>
              <a:gdLst>
                <a:gd name="T0" fmla="*/ 38 w 174"/>
                <a:gd name="T1" fmla="*/ 8 h 257"/>
                <a:gd name="T2" fmla="*/ 0 w 174"/>
                <a:gd name="T3" fmla="*/ 257 h 257"/>
                <a:gd name="T4" fmla="*/ 129 w 174"/>
                <a:gd name="T5" fmla="*/ 253 h 257"/>
                <a:gd name="T6" fmla="*/ 174 w 174"/>
                <a:gd name="T7" fmla="*/ 0 h 257"/>
                <a:gd name="T8" fmla="*/ 38 w 174"/>
                <a:gd name="T9" fmla="*/ 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4" h="257">
                  <a:moveTo>
                    <a:pt x="38" y="8"/>
                  </a:moveTo>
                  <a:lnTo>
                    <a:pt x="0" y="257"/>
                  </a:lnTo>
                  <a:lnTo>
                    <a:pt x="129" y="253"/>
                  </a:lnTo>
                  <a:lnTo>
                    <a:pt x="174" y="0"/>
                  </a:lnTo>
                  <a:lnTo>
                    <a:pt x="38" y="8"/>
                  </a:lnTo>
                  <a:close/>
                </a:path>
              </a:pathLst>
            </a:custGeom>
            <a:solidFill>
              <a:srgbClr val="EC65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8" name="任意多边形 30"/>
            <p:cNvSpPr/>
            <p:nvPr/>
          </p:nvSpPr>
          <p:spPr bwMode="auto">
            <a:xfrm>
              <a:off x="5284788" y="5303838"/>
              <a:ext cx="601663" cy="215900"/>
            </a:xfrm>
            <a:custGeom>
              <a:avLst/>
              <a:gdLst>
                <a:gd name="T0" fmla="*/ 62 w 100"/>
                <a:gd name="T1" fmla="*/ 1 h 36"/>
                <a:gd name="T2" fmla="*/ 6 w 100"/>
                <a:gd name="T3" fmla="*/ 26 h 36"/>
                <a:gd name="T4" fmla="*/ 1 w 100"/>
                <a:gd name="T5" fmla="*/ 36 h 36"/>
                <a:gd name="T6" fmla="*/ 100 w 100"/>
                <a:gd name="T7" fmla="*/ 36 h 36"/>
                <a:gd name="T8" fmla="*/ 96 w 100"/>
                <a:gd name="T9" fmla="*/ 0 h 36"/>
                <a:gd name="T10" fmla="*/ 62 w 100"/>
                <a:gd name="T11" fmla="*/ 1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36">
                  <a:moveTo>
                    <a:pt x="62" y="1"/>
                  </a:moveTo>
                  <a:cubicBezTo>
                    <a:pt x="6" y="26"/>
                    <a:pt x="6" y="26"/>
                    <a:pt x="6" y="26"/>
                  </a:cubicBezTo>
                  <a:cubicBezTo>
                    <a:pt x="2" y="28"/>
                    <a:pt x="0" y="32"/>
                    <a:pt x="1" y="36"/>
                  </a:cubicBezTo>
                  <a:cubicBezTo>
                    <a:pt x="100" y="36"/>
                    <a:pt x="100" y="36"/>
                    <a:pt x="100" y="36"/>
                  </a:cubicBezTo>
                  <a:cubicBezTo>
                    <a:pt x="96" y="0"/>
                    <a:pt x="96" y="0"/>
                    <a:pt x="96" y="0"/>
                  </a:cubicBezTo>
                  <a:lnTo>
                    <a:pt x="62" y="1"/>
                  </a:lnTo>
                  <a:close/>
                </a:path>
              </a:pathLst>
            </a:custGeom>
            <a:solidFill>
              <a:srgbClr val="E6CD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9" name="任意多边形 31"/>
            <p:cNvSpPr/>
            <p:nvPr/>
          </p:nvSpPr>
          <p:spPr bwMode="auto">
            <a:xfrm>
              <a:off x="5483225" y="2724151"/>
              <a:ext cx="1104900" cy="2471738"/>
            </a:xfrm>
            <a:custGeom>
              <a:avLst/>
              <a:gdLst>
                <a:gd name="T0" fmla="*/ 164 w 184"/>
                <a:gd name="T1" fmla="*/ 20 h 412"/>
                <a:gd name="T2" fmla="*/ 77 w 184"/>
                <a:gd name="T3" fmla="*/ 0 h 412"/>
                <a:gd name="T4" fmla="*/ 27 w 184"/>
                <a:gd name="T5" fmla="*/ 180 h 412"/>
                <a:gd name="T6" fmla="*/ 18 w 184"/>
                <a:gd name="T7" fmla="*/ 214 h 412"/>
                <a:gd name="T8" fmla="*/ 0 w 184"/>
                <a:gd name="T9" fmla="*/ 411 h 412"/>
                <a:gd name="T10" fmla="*/ 93 w 184"/>
                <a:gd name="T11" fmla="*/ 412 h 412"/>
                <a:gd name="T12" fmla="*/ 107 w 184"/>
                <a:gd name="T13" fmla="*/ 220 h 412"/>
                <a:gd name="T14" fmla="*/ 153 w 184"/>
                <a:gd name="T15" fmla="*/ 119 h 412"/>
                <a:gd name="T16" fmla="*/ 164 w 184"/>
                <a:gd name="T17" fmla="*/ 20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4" h="412">
                  <a:moveTo>
                    <a:pt x="164" y="20"/>
                  </a:moveTo>
                  <a:cubicBezTo>
                    <a:pt x="77" y="0"/>
                    <a:pt x="77" y="0"/>
                    <a:pt x="77" y="0"/>
                  </a:cubicBezTo>
                  <a:cubicBezTo>
                    <a:pt x="77" y="19"/>
                    <a:pt x="41" y="143"/>
                    <a:pt x="27" y="180"/>
                  </a:cubicBezTo>
                  <a:cubicBezTo>
                    <a:pt x="22" y="191"/>
                    <a:pt x="20" y="203"/>
                    <a:pt x="18" y="214"/>
                  </a:cubicBezTo>
                  <a:cubicBezTo>
                    <a:pt x="0" y="411"/>
                    <a:pt x="0" y="411"/>
                    <a:pt x="0" y="411"/>
                  </a:cubicBezTo>
                  <a:cubicBezTo>
                    <a:pt x="93" y="412"/>
                    <a:pt x="93" y="412"/>
                    <a:pt x="93" y="412"/>
                  </a:cubicBezTo>
                  <a:cubicBezTo>
                    <a:pt x="107" y="220"/>
                    <a:pt x="107" y="220"/>
                    <a:pt x="107" y="220"/>
                  </a:cubicBezTo>
                  <a:cubicBezTo>
                    <a:pt x="153" y="119"/>
                    <a:pt x="153" y="119"/>
                    <a:pt x="153" y="119"/>
                  </a:cubicBezTo>
                  <a:cubicBezTo>
                    <a:pt x="184" y="61"/>
                    <a:pt x="164" y="20"/>
                    <a:pt x="164" y="20"/>
                  </a:cubicBezTo>
                  <a:close/>
                </a:path>
              </a:pathLst>
            </a:custGeom>
            <a:solidFill>
              <a:srgbClr val="F59E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0" name="任意多边形 32"/>
            <p:cNvSpPr/>
            <p:nvPr/>
          </p:nvSpPr>
          <p:spPr bwMode="auto">
            <a:xfrm>
              <a:off x="5951538" y="1314451"/>
              <a:ext cx="1171575" cy="958850"/>
            </a:xfrm>
            <a:custGeom>
              <a:avLst/>
              <a:gdLst>
                <a:gd name="T0" fmla="*/ 7 w 195"/>
                <a:gd name="T1" fmla="*/ 50 h 160"/>
                <a:gd name="T2" fmla="*/ 21 w 195"/>
                <a:gd name="T3" fmla="*/ 6 h 160"/>
                <a:gd name="T4" fmla="*/ 56 w 195"/>
                <a:gd name="T5" fmla="*/ 11 h 160"/>
                <a:gd name="T6" fmla="*/ 91 w 195"/>
                <a:gd name="T7" fmla="*/ 27 h 160"/>
                <a:gd name="T8" fmla="*/ 180 w 195"/>
                <a:gd name="T9" fmla="*/ 66 h 160"/>
                <a:gd name="T10" fmla="*/ 107 w 195"/>
                <a:gd name="T11" fmla="*/ 150 h 160"/>
                <a:gd name="T12" fmla="*/ 7 w 195"/>
                <a:gd name="T13" fmla="*/ 5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5" h="160">
                  <a:moveTo>
                    <a:pt x="7" y="50"/>
                  </a:moveTo>
                  <a:cubicBezTo>
                    <a:pt x="0" y="31"/>
                    <a:pt x="5" y="14"/>
                    <a:pt x="21" y="6"/>
                  </a:cubicBezTo>
                  <a:cubicBezTo>
                    <a:pt x="33" y="0"/>
                    <a:pt x="47" y="2"/>
                    <a:pt x="56" y="11"/>
                  </a:cubicBezTo>
                  <a:cubicBezTo>
                    <a:pt x="64" y="17"/>
                    <a:pt x="76" y="28"/>
                    <a:pt x="91" y="27"/>
                  </a:cubicBezTo>
                  <a:cubicBezTo>
                    <a:pt x="122" y="25"/>
                    <a:pt x="165" y="23"/>
                    <a:pt x="180" y="66"/>
                  </a:cubicBezTo>
                  <a:cubicBezTo>
                    <a:pt x="195" y="106"/>
                    <a:pt x="170" y="160"/>
                    <a:pt x="107" y="150"/>
                  </a:cubicBezTo>
                  <a:cubicBezTo>
                    <a:pt x="43" y="140"/>
                    <a:pt x="12" y="63"/>
                    <a:pt x="7" y="50"/>
                  </a:cubicBezTo>
                  <a:close/>
                </a:path>
              </a:pathLst>
            </a:custGeom>
            <a:solidFill>
              <a:srgbClr val="0F17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1" name="任意多边形 33"/>
            <p:cNvSpPr/>
            <p:nvPr/>
          </p:nvSpPr>
          <p:spPr bwMode="auto">
            <a:xfrm>
              <a:off x="5940425" y="1338263"/>
              <a:ext cx="425450" cy="479425"/>
            </a:xfrm>
            <a:custGeom>
              <a:avLst/>
              <a:gdLst>
                <a:gd name="T0" fmla="*/ 47 w 71"/>
                <a:gd name="T1" fmla="*/ 4 h 80"/>
                <a:gd name="T2" fmla="*/ 53 w 71"/>
                <a:gd name="T3" fmla="*/ 8 h 80"/>
                <a:gd name="T4" fmla="*/ 51 w 71"/>
                <a:gd name="T5" fmla="*/ 67 h 80"/>
                <a:gd name="T6" fmla="*/ 21 w 71"/>
                <a:gd name="T7" fmla="*/ 78 h 80"/>
                <a:gd name="T8" fmla="*/ 1 w 71"/>
                <a:gd name="T9" fmla="*/ 42 h 80"/>
                <a:gd name="T10" fmla="*/ 16 w 71"/>
                <a:gd name="T11" fmla="*/ 12 h 80"/>
                <a:gd name="T12" fmla="*/ 47 w 71"/>
                <a:gd name="T13" fmla="*/ 4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" h="80">
                  <a:moveTo>
                    <a:pt x="47" y="4"/>
                  </a:moveTo>
                  <a:cubicBezTo>
                    <a:pt x="49" y="5"/>
                    <a:pt x="51" y="6"/>
                    <a:pt x="53" y="8"/>
                  </a:cubicBezTo>
                  <a:cubicBezTo>
                    <a:pt x="71" y="21"/>
                    <a:pt x="64" y="52"/>
                    <a:pt x="51" y="67"/>
                  </a:cubicBezTo>
                  <a:cubicBezTo>
                    <a:pt x="43" y="76"/>
                    <a:pt x="32" y="80"/>
                    <a:pt x="21" y="78"/>
                  </a:cubicBezTo>
                  <a:cubicBezTo>
                    <a:pt x="6" y="74"/>
                    <a:pt x="0" y="57"/>
                    <a:pt x="1" y="42"/>
                  </a:cubicBezTo>
                  <a:cubicBezTo>
                    <a:pt x="2" y="30"/>
                    <a:pt x="7" y="19"/>
                    <a:pt x="16" y="12"/>
                  </a:cubicBezTo>
                  <a:cubicBezTo>
                    <a:pt x="24" y="4"/>
                    <a:pt x="36" y="0"/>
                    <a:pt x="47" y="4"/>
                  </a:cubicBezTo>
                  <a:close/>
                </a:path>
              </a:pathLst>
            </a:custGeom>
            <a:solidFill>
              <a:srgbClr val="F3B6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2" name="任意多边形 34"/>
            <p:cNvSpPr/>
            <p:nvPr/>
          </p:nvSpPr>
          <p:spPr bwMode="auto">
            <a:xfrm>
              <a:off x="6270625" y="1565276"/>
              <a:ext cx="114300" cy="138113"/>
            </a:xfrm>
            <a:custGeom>
              <a:avLst/>
              <a:gdLst>
                <a:gd name="T0" fmla="*/ 0 w 19"/>
                <a:gd name="T1" fmla="*/ 20 h 23"/>
                <a:gd name="T2" fmla="*/ 12 w 19"/>
                <a:gd name="T3" fmla="*/ 21 h 23"/>
                <a:gd name="T4" fmla="*/ 19 w 19"/>
                <a:gd name="T5" fmla="*/ 11 h 23"/>
                <a:gd name="T6" fmla="*/ 15 w 19"/>
                <a:gd name="T7" fmla="*/ 2 h 23"/>
                <a:gd name="T8" fmla="*/ 5 w 19"/>
                <a:gd name="T9" fmla="*/ 3 h 23"/>
                <a:gd name="T10" fmla="*/ 0 w 19"/>
                <a:gd name="T11" fmla="*/ 2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23">
                  <a:moveTo>
                    <a:pt x="0" y="20"/>
                  </a:moveTo>
                  <a:cubicBezTo>
                    <a:pt x="3" y="22"/>
                    <a:pt x="8" y="23"/>
                    <a:pt x="12" y="21"/>
                  </a:cubicBezTo>
                  <a:cubicBezTo>
                    <a:pt x="15" y="20"/>
                    <a:pt x="18" y="16"/>
                    <a:pt x="19" y="11"/>
                  </a:cubicBezTo>
                  <a:cubicBezTo>
                    <a:pt x="19" y="8"/>
                    <a:pt x="18" y="4"/>
                    <a:pt x="15" y="2"/>
                  </a:cubicBezTo>
                  <a:cubicBezTo>
                    <a:pt x="12" y="0"/>
                    <a:pt x="7" y="0"/>
                    <a:pt x="5" y="3"/>
                  </a:cubicBezTo>
                  <a:lnTo>
                    <a:pt x="0" y="20"/>
                  </a:lnTo>
                  <a:close/>
                </a:path>
              </a:pathLst>
            </a:custGeom>
            <a:solidFill>
              <a:srgbClr val="F3B6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3" name="任意多边形 35"/>
            <p:cNvSpPr/>
            <p:nvPr/>
          </p:nvSpPr>
          <p:spPr bwMode="auto">
            <a:xfrm>
              <a:off x="6078538" y="1625601"/>
              <a:ext cx="227013" cy="444500"/>
            </a:xfrm>
            <a:custGeom>
              <a:avLst/>
              <a:gdLst>
                <a:gd name="T0" fmla="*/ 35 w 38"/>
                <a:gd name="T1" fmla="*/ 0 h 74"/>
                <a:gd name="T2" fmla="*/ 38 w 38"/>
                <a:gd name="T3" fmla="*/ 53 h 74"/>
                <a:gd name="T4" fmla="*/ 21 w 38"/>
                <a:gd name="T5" fmla="*/ 73 h 74"/>
                <a:gd name="T6" fmla="*/ 0 w 38"/>
                <a:gd name="T7" fmla="*/ 54 h 74"/>
                <a:gd name="T8" fmla="*/ 1 w 38"/>
                <a:gd name="T9" fmla="*/ 4 h 74"/>
                <a:gd name="T10" fmla="*/ 35 w 38"/>
                <a:gd name="T11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74">
                  <a:moveTo>
                    <a:pt x="35" y="0"/>
                  </a:moveTo>
                  <a:cubicBezTo>
                    <a:pt x="38" y="53"/>
                    <a:pt x="38" y="53"/>
                    <a:pt x="38" y="53"/>
                  </a:cubicBezTo>
                  <a:cubicBezTo>
                    <a:pt x="38" y="63"/>
                    <a:pt x="31" y="71"/>
                    <a:pt x="21" y="73"/>
                  </a:cubicBezTo>
                  <a:cubicBezTo>
                    <a:pt x="10" y="74"/>
                    <a:pt x="0" y="65"/>
                    <a:pt x="0" y="54"/>
                  </a:cubicBezTo>
                  <a:cubicBezTo>
                    <a:pt x="1" y="4"/>
                    <a:pt x="1" y="4"/>
                    <a:pt x="1" y="4"/>
                  </a:cubicBezTo>
                  <a:lnTo>
                    <a:pt x="35" y="0"/>
                  </a:lnTo>
                  <a:close/>
                </a:path>
              </a:pathLst>
            </a:custGeom>
            <a:solidFill>
              <a:srgbClr val="F3B6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4" name="任意多边形 36"/>
            <p:cNvSpPr/>
            <p:nvPr/>
          </p:nvSpPr>
          <p:spPr bwMode="auto">
            <a:xfrm>
              <a:off x="6083300" y="1739901"/>
              <a:ext cx="163513" cy="107950"/>
            </a:xfrm>
            <a:custGeom>
              <a:avLst/>
              <a:gdLst>
                <a:gd name="T0" fmla="*/ 0 w 27"/>
                <a:gd name="T1" fmla="*/ 18 h 18"/>
                <a:gd name="T2" fmla="*/ 0 w 27"/>
                <a:gd name="T3" fmla="*/ 11 h 18"/>
                <a:gd name="T4" fmla="*/ 27 w 27"/>
                <a:gd name="T5" fmla="*/ 0 h 18"/>
                <a:gd name="T6" fmla="*/ 0 w 27"/>
                <a:gd name="T7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18">
                  <a:moveTo>
                    <a:pt x="0" y="18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15" y="14"/>
                    <a:pt x="27" y="0"/>
                  </a:cubicBezTo>
                  <a:cubicBezTo>
                    <a:pt x="27" y="0"/>
                    <a:pt x="20" y="15"/>
                    <a:pt x="0" y="18"/>
                  </a:cubicBezTo>
                  <a:close/>
                </a:path>
              </a:pathLst>
            </a:custGeom>
            <a:solidFill>
              <a:srgbClr val="1E1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5" name="任意多边形 37"/>
            <p:cNvSpPr/>
            <p:nvPr/>
          </p:nvSpPr>
          <p:spPr bwMode="auto">
            <a:xfrm>
              <a:off x="6305550" y="1608138"/>
              <a:ext cx="36513" cy="41275"/>
            </a:xfrm>
            <a:custGeom>
              <a:avLst/>
              <a:gdLst>
                <a:gd name="T0" fmla="*/ 1 w 6"/>
                <a:gd name="T1" fmla="*/ 7 h 7"/>
                <a:gd name="T2" fmla="*/ 5 w 6"/>
                <a:gd name="T3" fmla="*/ 6 h 7"/>
                <a:gd name="T4" fmla="*/ 6 w 6"/>
                <a:gd name="T5" fmla="*/ 3 h 7"/>
                <a:gd name="T6" fmla="*/ 3 w 6"/>
                <a:gd name="T7" fmla="*/ 0 h 7"/>
                <a:gd name="T8" fmla="*/ 2 w 6"/>
                <a:gd name="T9" fmla="*/ 0 h 7"/>
                <a:gd name="T10" fmla="*/ 2 w 6"/>
                <a:gd name="T11" fmla="*/ 1 h 7"/>
                <a:gd name="T12" fmla="*/ 4 w 6"/>
                <a:gd name="T13" fmla="*/ 3 h 7"/>
                <a:gd name="T14" fmla="*/ 4 w 6"/>
                <a:gd name="T15" fmla="*/ 5 h 7"/>
                <a:gd name="T16" fmla="*/ 1 w 6"/>
                <a:gd name="T17" fmla="*/ 6 h 7"/>
                <a:gd name="T18" fmla="*/ 0 w 6"/>
                <a:gd name="T19" fmla="*/ 6 h 7"/>
                <a:gd name="T20" fmla="*/ 1 w 6"/>
                <a:gd name="T21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" h="7">
                  <a:moveTo>
                    <a:pt x="1" y="7"/>
                  </a:moveTo>
                  <a:cubicBezTo>
                    <a:pt x="2" y="7"/>
                    <a:pt x="4" y="7"/>
                    <a:pt x="5" y="6"/>
                  </a:cubicBezTo>
                  <a:cubicBezTo>
                    <a:pt x="5" y="5"/>
                    <a:pt x="6" y="4"/>
                    <a:pt x="6" y="3"/>
                  </a:cubicBezTo>
                  <a:cubicBezTo>
                    <a:pt x="6" y="2"/>
                    <a:pt x="5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4" y="2"/>
                    <a:pt x="4" y="2"/>
                    <a:pt x="4" y="3"/>
                  </a:cubicBezTo>
                  <a:cubicBezTo>
                    <a:pt x="4" y="4"/>
                    <a:pt x="4" y="4"/>
                    <a:pt x="4" y="5"/>
                  </a:cubicBezTo>
                  <a:cubicBezTo>
                    <a:pt x="3" y="5"/>
                    <a:pt x="2" y="6"/>
                    <a:pt x="1" y="6"/>
                  </a:cubicBezTo>
                  <a:cubicBezTo>
                    <a:pt x="1" y="6"/>
                    <a:pt x="0" y="6"/>
                    <a:pt x="0" y="6"/>
                  </a:cubicBezTo>
                  <a:cubicBezTo>
                    <a:pt x="0" y="7"/>
                    <a:pt x="1" y="7"/>
                    <a:pt x="1" y="7"/>
                  </a:cubicBezTo>
                  <a:close/>
                </a:path>
              </a:pathLst>
            </a:custGeom>
            <a:solidFill>
              <a:srgbClr val="1E1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6" name="任意多边形 38"/>
            <p:cNvSpPr/>
            <p:nvPr/>
          </p:nvSpPr>
          <p:spPr bwMode="auto">
            <a:xfrm>
              <a:off x="6113463" y="1614488"/>
              <a:ext cx="60325" cy="41275"/>
            </a:xfrm>
            <a:custGeom>
              <a:avLst/>
              <a:gdLst>
                <a:gd name="T0" fmla="*/ 0 w 10"/>
                <a:gd name="T1" fmla="*/ 4 h 7"/>
                <a:gd name="T2" fmla="*/ 5 w 10"/>
                <a:gd name="T3" fmla="*/ 6 h 7"/>
                <a:gd name="T4" fmla="*/ 10 w 10"/>
                <a:gd name="T5" fmla="*/ 3 h 7"/>
                <a:gd name="T6" fmla="*/ 5 w 10"/>
                <a:gd name="T7" fmla="*/ 0 h 7"/>
                <a:gd name="T8" fmla="*/ 0 w 10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7">
                  <a:moveTo>
                    <a:pt x="0" y="4"/>
                  </a:moveTo>
                  <a:cubicBezTo>
                    <a:pt x="0" y="6"/>
                    <a:pt x="3" y="7"/>
                    <a:pt x="5" y="6"/>
                  </a:cubicBezTo>
                  <a:cubicBezTo>
                    <a:pt x="8" y="6"/>
                    <a:pt x="10" y="4"/>
                    <a:pt x="10" y="3"/>
                  </a:cubicBezTo>
                  <a:cubicBezTo>
                    <a:pt x="10" y="1"/>
                    <a:pt x="7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791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7" name="任意多边形 39"/>
            <p:cNvSpPr/>
            <p:nvPr/>
          </p:nvSpPr>
          <p:spPr bwMode="auto">
            <a:xfrm>
              <a:off x="6011863" y="1590676"/>
              <a:ext cx="36513" cy="58738"/>
            </a:xfrm>
            <a:custGeom>
              <a:avLst/>
              <a:gdLst>
                <a:gd name="T0" fmla="*/ 4 w 6"/>
                <a:gd name="T1" fmla="*/ 10 h 10"/>
                <a:gd name="T2" fmla="*/ 1 w 6"/>
                <a:gd name="T3" fmla="*/ 8 h 10"/>
                <a:gd name="T4" fmla="*/ 1 w 6"/>
                <a:gd name="T5" fmla="*/ 8 h 10"/>
                <a:gd name="T6" fmla="*/ 0 w 6"/>
                <a:gd name="T7" fmla="*/ 7 h 10"/>
                <a:gd name="T8" fmla="*/ 1 w 6"/>
                <a:gd name="T9" fmla="*/ 7 h 10"/>
                <a:gd name="T10" fmla="*/ 2 w 6"/>
                <a:gd name="T11" fmla="*/ 6 h 10"/>
                <a:gd name="T12" fmla="*/ 4 w 6"/>
                <a:gd name="T13" fmla="*/ 4 h 10"/>
                <a:gd name="T14" fmla="*/ 6 w 6"/>
                <a:gd name="T15" fmla="*/ 0 h 10"/>
                <a:gd name="T16" fmla="*/ 4 w 6"/>
                <a:gd name="T17" fmla="*/ 4 h 10"/>
                <a:gd name="T18" fmla="*/ 3 w 6"/>
                <a:gd name="T19" fmla="*/ 6 h 10"/>
                <a:gd name="T20" fmla="*/ 1 w 6"/>
                <a:gd name="T21" fmla="*/ 8 h 10"/>
                <a:gd name="T22" fmla="*/ 2 w 6"/>
                <a:gd name="T23" fmla="*/ 7 h 10"/>
                <a:gd name="T24" fmla="*/ 2 w 6"/>
                <a:gd name="T25" fmla="*/ 7 h 10"/>
                <a:gd name="T26" fmla="*/ 4 w 6"/>
                <a:gd name="T27" fmla="*/ 10 h 10"/>
                <a:gd name="T28" fmla="*/ 4 w 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" h="10">
                  <a:moveTo>
                    <a:pt x="4" y="10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1" y="6"/>
                    <a:pt x="2" y="6"/>
                    <a:pt x="2" y="6"/>
                  </a:cubicBezTo>
                  <a:cubicBezTo>
                    <a:pt x="3" y="5"/>
                    <a:pt x="3" y="5"/>
                    <a:pt x="4" y="4"/>
                  </a:cubicBezTo>
                  <a:cubicBezTo>
                    <a:pt x="5" y="3"/>
                    <a:pt x="5" y="2"/>
                    <a:pt x="6" y="0"/>
                  </a:cubicBezTo>
                  <a:cubicBezTo>
                    <a:pt x="6" y="2"/>
                    <a:pt x="5" y="3"/>
                    <a:pt x="4" y="4"/>
                  </a:cubicBezTo>
                  <a:cubicBezTo>
                    <a:pt x="4" y="5"/>
                    <a:pt x="4" y="6"/>
                    <a:pt x="3" y="6"/>
                  </a:cubicBezTo>
                  <a:cubicBezTo>
                    <a:pt x="3" y="7"/>
                    <a:pt x="2" y="8"/>
                    <a:pt x="1" y="8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4" y="10"/>
                    <a:pt x="4" y="10"/>
                    <a:pt x="4" y="10"/>
                  </a:cubicBezTo>
                  <a:close/>
                </a:path>
              </a:pathLst>
            </a:custGeom>
            <a:solidFill>
              <a:srgbClr val="1E1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8" name="任意多边形 40"/>
            <p:cNvSpPr/>
            <p:nvPr/>
          </p:nvSpPr>
          <p:spPr bwMode="auto">
            <a:xfrm>
              <a:off x="6011863" y="1655763"/>
              <a:ext cx="77788" cy="42863"/>
            </a:xfrm>
            <a:custGeom>
              <a:avLst/>
              <a:gdLst>
                <a:gd name="T0" fmla="*/ 0 w 13"/>
                <a:gd name="T1" fmla="*/ 4 h 7"/>
                <a:gd name="T2" fmla="*/ 4 w 13"/>
                <a:gd name="T3" fmla="*/ 5 h 7"/>
                <a:gd name="T4" fmla="*/ 7 w 13"/>
                <a:gd name="T5" fmla="*/ 5 h 7"/>
                <a:gd name="T6" fmla="*/ 10 w 13"/>
                <a:gd name="T7" fmla="*/ 3 h 7"/>
                <a:gd name="T8" fmla="*/ 13 w 13"/>
                <a:gd name="T9" fmla="*/ 0 h 7"/>
                <a:gd name="T10" fmla="*/ 12 w 13"/>
                <a:gd name="T11" fmla="*/ 2 h 7"/>
                <a:gd name="T12" fmla="*/ 11 w 13"/>
                <a:gd name="T13" fmla="*/ 4 h 7"/>
                <a:gd name="T14" fmla="*/ 8 w 13"/>
                <a:gd name="T15" fmla="*/ 6 h 7"/>
                <a:gd name="T16" fmla="*/ 3 w 13"/>
                <a:gd name="T17" fmla="*/ 7 h 7"/>
                <a:gd name="T18" fmla="*/ 0 w 13"/>
                <a:gd name="T1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7">
                  <a:moveTo>
                    <a:pt x="0" y="4"/>
                  </a:moveTo>
                  <a:cubicBezTo>
                    <a:pt x="1" y="5"/>
                    <a:pt x="3" y="5"/>
                    <a:pt x="4" y="5"/>
                  </a:cubicBezTo>
                  <a:cubicBezTo>
                    <a:pt x="5" y="6"/>
                    <a:pt x="6" y="5"/>
                    <a:pt x="7" y="5"/>
                  </a:cubicBezTo>
                  <a:cubicBezTo>
                    <a:pt x="8" y="5"/>
                    <a:pt x="9" y="4"/>
                    <a:pt x="10" y="3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1"/>
                    <a:pt x="12" y="1"/>
                    <a:pt x="12" y="2"/>
                  </a:cubicBezTo>
                  <a:cubicBezTo>
                    <a:pt x="12" y="3"/>
                    <a:pt x="11" y="3"/>
                    <a:pt x="11" y="4"/>
                  </a:cubicBezTo>
                  <a:cubicBezTo>
                    <a:pt x="10" y="5"/>
                    <a:pt x="9" y="6"/>
                    <a:pt x="8" y="6"/>
                  </a:cubicBezTo>
                  <a:cubicBezTo>
                    <a:pt x="6" y="7"/>
                    <a:pt x="5" y="7"/>
                    <a:pt x="3" y="7"/>
                  </a:cubicBezTo>
                  <a:cubicBezTo>
                    <a:pt x="2" y="6"/>
                    <a:pt x="1" y="5"/>
                    <a:pt x="0" y="4"/>
                  </a:cubicBezTo>
                  <a:close/>
                </a:path>
              </a:pathLst>
            </a:custGeom>
            <a:solidFill>
              <a:srgbClr val="1E1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9" name="任意多边形 41"/>
            <p:cNvSpPr/>
            <p:nvPr/>
          </p:nvSpPr>
          <p:spPr bwMode="auto">
            <a:xfrm>
              <a:off x="5945188" y="1601788"/>
              <a:ext cx="42863" cy="36513"/>
            </a:xfrm>
            <a:custGeom>
              <a:avLst/>
              <a:gdLst>
                <a:gd name="T0" fmla="*/ 7 w 7"/>
                <a:gd name="T1" fmla="*/ 3 h 6"/>
                <a:gd name="T2" fmla="*/ 2 w 7"/>
                <a:gd name="T3" fmla="*/ 6 h 6"/>
                <a:gd name="T4" fmla="*/ 0 w 7"/>
                <a:gd name="T5" fmla="*/ 6 h 6"/>
                <a:gd name="T6" fmla="*/ 0 w 7"/>
                <a:gd name="T7" fmla="*/ 0 h 6"/>
                <a:gd name="T8" fmla="*/ 2 w 7"/>
                <a:gd name="T9" fmla="*/ 0 h 6"/>
                <a:gd name="T10" fmla="*/ 7 w 7"/>
                <a:gd name="T11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6">
                  <a:moveTo>
                    <a:pt x="7" y="3"/>
                  </a:moveTo>
                  <a:cubicBezTo>
                    <a:pt x="7" y="5"/>
                    <a:pt x="5" y="6"/>
                    <a:pt x="2" y="6"/>
                  </a:cubicBezTo>
                  <a:cubicBezTo>
                    <a:pt x="1" y="6"/>
                    <a:pt x="1" y="6"/>
                    <a:pt x="0" y="6"/>
                  </a:cubicBezTo>
                  <a:cubicBezTo>
                    <a:pt x="0" y="4"/>
                    <a:pt x="0" y="2"/>
                    <a:pt x="0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791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0" name="任意多边形 42"/>
            <p:cNvSpPr/>
            <p:nvPr/>
          </p:nvSpPr>
          <p:spPr bwMode="auto">
            <a:xfrm>
              <a:off x="6089650" y="1554163"/>
              <a:ext cx="60325" cy="60325"/>
            </a:xfrm>
            <a:custGeom>
              <a:avLst/>
              <a:gdLst>
                <a:gd name="T0" fmla="*/ 2 w 10"/>
                <a:gd name="T1" fmla="*/ 0 h 10"/>
                <a:gd name="T2" fmla="*/ 2 w 10"/>
                <a:gd name="T3" fmla="*/ 5 h 10"/>
                <a:gd name="T4" fmla="*/ 5 w 10"/>
                <a:gd name="T5" fmla="*/ 8 h 10"/>
                <a:gd name="T6" fmla="*/ 8 w 10"/>
                <a:gd name="T7" fmla="*/ 5 h 10"/>
                <a:gd name="T8" fmla="*/ 9 w 10"/>
                <a:gd name="T9" fmla="*/ 0 h 10"/>
                <a:gd name="T10" fmla="*/ 9 w 10"/>
                <a:gd name="T11" fmla="*/ 0 h 10"/>
                <a:gd name="T12" fmla="*/ 10 w 10"/>
                <a:gd name="T13" fmla="*/ 0 h 10"/>
                <a:gd name="T14" fmla="*/ 10 w 10"/>
                <a:gd name="T15" fmla="*/ 0 h 10"/>
                <a:gd name="T16" fmla="*/ 9 w 10"/>
                <a:gd name="T17" fmla="*/ 6 h 10"/>
                <a:gd name="T18" fmla="*/ 5 w 10"/>
                <a:gd name="T19" fmla="*/ 9 h 10"/>
                <a:gd name="T20" fmla="*/ 2 w 10"/>
                <a:gd name="T21" fmla="*/ 8 h 10"/>
                <a:gd name="T22" fmla="*/ 0 w 10"/>
                <a:gd name="T23" fmla="*/ 6 h 10"/>
                <a:gd name="T24" fmla="*/ 1 w 10"/>
                <a:gd name="T25" fmla="*/ 0 h 10"/>
                <a:gd name="T26" fmla="*/ 1 w 10"/>
                <a:gd name="T27" fmla="*/ 0 h 10"/>
                <a:gd name="T28" fmla="*/ 2 w 10"/>
                <a:gd name="T2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" h="10">
                  <a:moveTo>
                    <a:pt x="2" y="0"/>
                  </a:moveTo>
                  <a:cubicBezTo>
                    <a:pt x="1" y="2"/>
                    <a:pt x="1" y="4"/>
                    <a:pt x="2" y="5"/>
                  </a:cubicBezTo>
                  <a:cubicBezTo>
                    <a:pt x="2" y="7"/>
                    <a:pt x="3" y="8"/>
                    <a:pt x="5" y="8"/>
                  </a:cubicBezTo>
                  <a:cubicBezTo>
                    <a:pt x="6" y="8"/>
                    <a:pt x="7" y="6"/>
                    <a:pt x="8" y="5"/>
                  </a:cubicBezTo>
                  <a:cubicBezTo>
                    <a:pt x="8" y="4"/>
                    <a:pt x="9" y="2"/>
                    <a:pt x="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2"/>
                    <a:pt x="10" y="4"/>
                    <a:pt x="9" y="6"/>
                  </a:cubicBezTo>
                  <a:cubicBezTo>
                    <a:pt x="8" y="7"/>
                    <a:pt x="7" y="9"/>
                    <a:pt x="5" y="9"/>
                  </a:cubicBezTo>
                  <a:cubicBezTo>
                    <a:pt x="4" y="10"/>
                    <a:pt x="2" y="9"/>
                    <a:pt x="2" y="8"/>
                  </a:cubicBezTo>
                  <a:cubicBezTo>
                    <a:pt x="1" y="8"/>
                    <a:pt x="1" y="7"/>
                    <a:pt x="0" y="6"/>
                  </a:cubicBezTo>
                  <a:cubicBezTo>
                    <a:pt x="0" y="4"/>
                    <a:pt x="0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1E1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1" name="任意多边形 43"/>
            <p:cNvSpPr/>
            <p:nvPr/>
          </p:nvSpPr>
          <p:spPr bwMode="auto">
            <a:xfrm>
              <a:off x="5964238" y="1547813"/>
              <a:ext cx="47625" cy="47625"/>
            </a:xfrm>
            <a:custGeom>
              <a:avLst/>
              <a:gdLst>
                <a:gd name="T0" fmla="*/ 1 w 8"/>
                <a:gd name="T1" fmla="*/ 0 h 8"/>
                <a:gd name="T2" fmla="*/ 1 w 8"/>
                <a:gd name="T3" fmla="*/ 4 h 8"/>
                <a:gd name="T4" fmla="*/ 3 w 8"/>
                <a:gd name="T5" fmla="*/ 7 h 8"/>
                <a:gd name="T6" fmla="*/ 5 w 8"/>
                <a:gd name="T7" fmla="*/ 4 h 8"/>
                <a:gd name="T8" fmla="*/ 7 w 8"/>
                <a:gd name="T9" fmla="*/ 0 h 8"/>
                <a:gd name="T10" fmla="*/ 7 w 8"/>
                <a:gd name="T11" fmla="*/ 0 h 8"/>
                <a:gd name="T12" fmla="*/ 7 w 8"/>
                <a:gd name="T13" fmla="*/ 0 h 8"/>
                <a:gd name="T14" fmla="*/ 8 w 8"/>
                <a:gd name="T15" fmla="*/ 0 h 8"/>
                <a:gd name="T16" fmla="*/ 7 w 8"/>
                <a:gd name="T17" fmla="*/ 5 h 8"/>
                <a:gd name="T18" fmla="*/ 3 w 8"/>
                <a:gd name="T19" fmla="*/ 8 h 8"/>
                <a:gd name="T20" fmla="*/ 1 w 8"/>
                <a:gd name="T21" fmla="*/ 7 h 8"/>
                <a:gd name="T22" fmla="*/ 0 w 8"/>
                <a:gd name="T23" fmla="*/ 5 h 8"/>
                <a:gd name="T24" fmla="*/ 0 w 8"/>
                <a:gd name="T25" fmla="*/ 0 h 8"/>
                <a:gd name="T26" fmla="*/ 1 w 8"/>
                <a:gd name="T27" fmla="*/ 0 h 8"/>
                <a:gd name="T28" fmla="*/ 1 w 8"/>
                <a:gd name="T2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" h="8">
                  <a:moveTo>
                    <a:pt x="1" y="0"/>
                  </a:moveTo>
                  <a:cubicBezTo>
                    <a:pt x="1" y="2"/>
                    <a:pt x="1" y="3"/>
                    <a:pt x="1" y="4"/>
                  </a:cubicBezTo>
                  <a:cubicBezTo>
                    <a:pt x="1" y="6"/>
                    <a:pt x="2" y="7"/>
                    <a:pt x="3" y="7"/>
                  </a:cubicBezTo>
                  <a:cubicBezTo>
                    <a:pt x="4" y="7"/>
                    <a:pt x="5" y="5"/>
                    <a:pt x="5" y="4"/>
                  </a:cubicBezTo>
                  <a:cubicBezTo>
                    <a:pt x="6" y="3"/>
                    <a:pt x="6" y="1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2"/>
                    <a:pt x="7" y="3"/>
                    <a:pt x="7" y="5"/>
                  </a:cubicBezTo>
                  <a:cubicBezTo>
                    <a:pt x="6" y="6"/>
                    <a:pt x="5" y="8"/>
                    <a:pt x="3" y="8"/>
                  </a:cubicBezTo>
                  <a:cubicBezTo>
                    <a:pt x="2" y="8"/>
                    <a:pt x="1" y="8"/>
                    <a:pt x="1" y="7"/>
                  </a:cubicBezTo>
                  <a:cubicBezTo>
                    <a:pt x="0" y="6"/>
                    <a:pt x="0" y="5"/>
                    <a:pt x="0" y="5"/>
                  </a:cubicBezTo>
                  <a:cubicBezTo>
                    <a:pt x="0" y="3"/>
                    <a:pt x="0" y="2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1E1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2" name="任意多边形 44"/>
            <p:cNvSpPr/>
            <p:nvPr/>
          </p:nvSpPr>
          <p:spPr bwMode="auto">
            <a:xfrm>
              <a:off x="6011863" y="1182688"/>
              <a:ext cx="347663" cy="407988"/>
            </a:xfrm>
            <a:custGeom>
              <a:avLst/>
              <a:gdLst>
                <a:gd name="T0" fmla="*/ 0 w 58"/>
                <a:gd name="T1" fmla="*/ 40 h 68"/>
                <a:gd name="T2" fmla="*/ 32 w 58"/>
                <a:gd name="T3" fmla="*/ 64 h 68"/>
                <a:gd name="T4" fmla="*/ 58 w 58"/>
                <a:gd name="T5" fmla="*/ 62 h 68"/>
                <a:gd name="T6" fmla="*/ 0 w 58"/>
                <a:gd name="T7" fmla="*/ 4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" h="68">
                  <a:moveTo>
                    <a:pt x="0" y="40"/>
                  </a:moveTo>
                  <a:cubicBezTo>
                    <a:pt x="0" y="40"/>
                    <a:pt x="15" y="57"/>
                    <a:pt x="32" y="64"/>
                  </a:cubicBezTo>
                  <a:cubicBezTo>
                    <a:pt x="41" y="68"/>
                    <a:pt x="50" y="67"/>
                    <a:pt x="58" y="62"/>
                  </a:cubicBezTo>
                  <a:cubicBezTo>
                    <a:pt x="58" y="62"/>
                    <a:pt x="41" y="0"/>
                    <a:pt x="0" y="40"/>
                  </a:cubicBezTo>
                  <a:close/>
                </a:path>
              </a:pathLst>
            </a:custGeom>
            <a:solidFill>
              <a:srgbClr val="0F17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3" name="任意多边形 45"/>
            <p:cNvSpPr/>
            <p:nvPr/>
          </p:nvSpPr>
          <p:spPr bwMode="auto">
            <a:xfrm>
              <a:off x="5981700" y="1403351"/>
              <a:ext cx="53975" cy="79375"/>
            </a:xfrm>
            <a:custGeom>
              <a:avLst/>
              <a:gdLst>
                <a:gd name="T0" fmla="*/ 9 w 9"/>
                <a:gd name="T1" fmla="*/ 0 h 13"/>
                <a:gd name="T2" fmla="*/ 0 w 9"/>
                <a:gd name="T3" fmla="*/ 13 h 13"/>
                <a:gd name="T4" fmla="*/ 9 w 9"/>
                <a:gd name="T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" h="13">
                  <a:moveTo>
                    <a:pt x="9" y="0"/>
                  </a:moveTo>
                  <a:cubicBezTo>
                    <a:pt x="9" y="0"/>
                    <a:pt x="6" y="8"/>
                    <a:pt x="0" y="13"/>
                  </a:cubicBezTo>
                  <a:cubicBezTo>
                    <a:pt x="0" y="13"/>
                    <a:pt x="1" y="1"/>
                    <a:pt x="9" y="0"/>
                  </a:cubicBezTo>
                  <a:close/>
                </a:path>
              </a:pathLst>
            </a:custGeom>
            <a:solidFill>
              <a:srgbClr val="0F17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4" name="任意多边形 46"/>
            <p:cNvSpPr/>
            <p:nvPr/>
          </p:nvSpPr>
          <p:spPr bwMode="auto">
            <a:xfrm>
              <a:off x="5146675" y="1709738"/>
              <a:ext cx="625475" cy="1062038"/>
            </a:xfrm>
            <a:custGeom>
              <a:avLst/>
              <a:gdLst>
                <a:gd name="T0" fmla="*/ 58 w 104"/>
                <a:gd name="T1" fmla="*/ 20 h 177"/>
                <a:gd name="T2" fmla="*/ 55 w 104"/>
                <a:gd name="T3" fmla="*/ 35 h 177"/>
                <a:gd name="T4" fmla="*/ 27 w 104"/>
                <a:gd name="T5" fmla="*/ 173 h 177"/>
                <a:gd name="T6" fmla="*/ 104 w 104"/>
                <a:gd name="T7" fmla="*/ 139 h 177"/>
                <a:gd name="T8" fmla="*/ 84 w 104"/>
                <a:gd name="T9" fmla="*/ 106 h 177"/>
                <a:gd name="T10" fmla="*/ 52 w 104"/>
                <a:gd name="T11" fmla="*/ 129 h 177"/>
                <a:gd name="T12" fmla="*/ 74 w 104"/>
                <a:gd name="T13" fmla="*/ 45 h 177"/>
                <a:gd name="T14" fmla="*/ 87 w 104"/>
                <a:gd name="T15" fmla="*/ 34 h 177"/>
                <a:gd name="T16" fmla="*/ 81 w 104"/>
                <a:gd name="T17" fmla="*/ 34 h 177"/>
                <a:gd name="T18" fmla="*/ 74 w 104"/>
                <a:gd name="T19" fmla="*/ 28 h 177"/>
                <a:gd name="T20" fmla="*/ 87 w 104"/>
                <a:gd name="T21" fmla="*/ 30 h 177"/>
                <a:gd name="T22" fmla="*/ 91 w 104"/>
                <a:gd name="T23" fmla="*/ 29 h 177"/>
                <a:gd name="T24" fmla="*/ 82 w 104"/>
                <a:gd name="T25" fmla="*/ 19 h 177"/>
                <a:gd name="T26" fmla="*/ 75 w 104"/>
                <a:gd name="T27" fmla="*/ 21 h 177"/>
                <a:gd name="T28" fmla="*/ 80 w 104"/>
                <a:gd name="T29" fmla="*/ 3 h 177"/>
                <a:gd name="T30" fmla="*/ 69 w 104"/>
                <a:gd name="T31" fmla="*/ 22 h 177"/>
                <a:gd name="T32" fmla="*/ 74 w 104"/>
                <a:gd name="T33" fmla="*/ 4 h 177"/>
                <a:gd name="T34" fmla="*/ 70 w 104"/>
                <a:gd name="T35" fmla="*/ 5 h 177"/>
                <a:gd name="T36" fmla="*/ 64 w 104"/>
                <a:gd name="T37" fmla="*/ 20 h 177"/>
                <a:gd name="T38" fmla="*/ 66 w 104"/>
                <a:gd name="T39" fmla="*/ 9 h 177"/>
                <a:gd name="T40" fmla="*/ 62 w 104"/>
                <a:gd name="T41" fmla="*/ 9 h 177"/>
                <a:gd name="T42" fmla="*/ 58 w 104"/>
                <a:gd name="T43" fmla="*/ 2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04" h="177">
                  <a:moveTo>
                    <a:pt x="58" y="20"/>
                  </a:moveTo>
                  <a:cubicBezTo>
                    <a:pt x="55" y="35"/>
                    <a:pt x="55" y="35"/>
                    <a:pt x="55" y="35"/>
                  </a:cubicBezTo>
                  <a:cubicBezTo>
                    <a:pt x="55" y="35"/>
                    <a:pt x="0" y="167"/>
                    <a:pt x="27" y="173"/>
                  </a:cubicBezTo>
                  <a:cubicBezTo>
                    <a:pt x="50" y="177"/>
                    <a:pt x="104" y="139"/>
                    <a:pt x="104" y="139"/>
                  </a:cubicBezTo>
                  <a:cubicBezTo>
                    <a:pt x="84" y="106"/>
                    <a:pt x="84" y="106"/>
                    <a:pt x="84" y="106"/>
                  </a:cubicBezTo>
                  <a:cubicBezTo>
                    <a:pt x="52" y="129"/>
                    <a:pt x="52" y="129"/>
                    <a:pt x="52" y="129"/>
                  </a:cubicBezTo>
                  <a:cubicBezTo>
                    <a:pt x="52" y="129"/>
                    <a:pt x="70" y="52"/>
                    <a:pt x="74" y="45"/>
                  </a:cubicBezTo>
                  <a:cubicBezTo>
                    <a:pt x="74" y="45"/>
                    <a:pt x="86" y="39"/>
                    <a:pt x="87" y="34"/>
                  </a:cubicBezTo>
                  <a:cubicBezTo>
                    <a:pt x="88" y="32"/>
                    <a:pt x="88" y="28"/>
                    <a:pt x="81" y="34"/>
                  </a:cubicBezTo>
                  <a:cubicBezTo>
                    <a:pt x="78" y="37"/>
                    <a:pt x="71" y="33"/>
                    <a:pt x="74" y="28"/>
                  </a:cubicBezTo>
                  <a:cubicBezTo>
                    <a:pt x="77" y="23"/>
                    <a:pt x="85" y="23"/>
                    <a:pt x="87" y="30"/>
                  </a:cubicBezTo>
                  <a:cubicBezTo>
                    <a:pt x="87" y="30"/>
                    <a:pt x="90" y="31"/>
                    <a:pt x="91" y="29"/>
                  </a:cubicBezTo>
                  <a:cubicBezTo>
                    <a:pt x="92" y="27"/>
                    <a:pt x="88" y="20"/>
                    <a:pt x="82" y="19"/>
                  </a:cubicBezTo>
                  <a:cubicBezTo>
                    <a:pt x="78" y="19"/>
                    <a:pt x="75" y="21"/>
                    <a:pt x="75" y="21"/>
                  </a:cubicBezTo>
                  <a:cubicBezTo>
                    <a:pt x="75" y="21"/>
                    <a:pt x="82" y="3"/>
                    <a:pt x="80" y="3"/>
                  </a:cubicBezTo>
                  <a:cubicBezTo>
                    <a:pt x="79" y="2"/>
                    <a:pt x="77" y="3"/>
                    <a:pt x="69" y="22"/>
                  </a:cubicBezTo>
                  <a:cubicBezTo>
                    <a:pt x="69" y="22"/>
                    <a:pt x="74" y="6"/>
                    <a:pt x="74" y="4"/>
                  </a:cubicBezTo>
                  <a:cubicBezTo>
                    <a:pt x="74" y="2"/>
                    <a:pt x="72" y="0"/>
                    <a:pt x="70" y="5"/>
                  </a:cubicBezTo>
                  <a:cubicBezTo>
                    <a:pt x="70" y="5"/>
                    <a:pt x="64" y="20"/>
                    <a:pt x="64" y="20"/>
                  </a:cubicBezTo>
                  <a:cubicBezTo>
                    <a:pt x="64" y="20"/>
                    <a:pt x="65" y="9"/>
                    <a:pt x="66" y="9"/>
                  </a:cubicBezTo>
                  <a:cubicBezTo>
                    <a:pt x="66" y="6"/>
                    <a:pt x="64" y="6"/>
                    <a:pt x="62" y="9"/>
                  </a:cubicBezTo>
                  <a:cubicBezTo>
                    <a:pt x="62" y="11"/>
                    <a:pt x="58" y="20"/>
                    <a:pt x="58" y="20"/>
                  </a:cubicBezTo>
                  <a:close/>
                </a:path>
              </a:pathLst>
            </a:custGeom>
            <a:solidFill>
              <a:srgbClr val="F3B6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5" name="任意多边形 47"/>
            <p:cNvSpPr/>
            <p:nvPr/>
          </p:nvSpPr>
          <p:spPr bwMode="auto">
            <a:xfrm>
              <a:off x="5856288" y="1860551"/>
              <a:ext cx="744538" cy="1103313"/>
            </a:xfrm>
            <a:custGeom>
              <a:avLst/>
              <a:gdLst>
                <a:gd name="T0" fmla="*/ 122 w 124"/>
                <a:gd name="T1" fmla="*/ 86 h 184"/>
                <a:gd name="T2" fmla="*/ 75 w 124"/>
                <a:gd name="T3" fmla="*/ 0 h 184"/>
                <a:gd name="T4" fmla="*/ 36 w 124"/>
                <a:gd name="T5" fmla="*/ 7 h 184"/>
                <a:gd name="T6" fmla="*/ 0 w 124"/>
                <a:gd name="T7" fmla="*/ 181 h 184"/>
                <a:gd name="T8" fmla="*/ 57 w 124"/>
                <a:gd name="T9" fmla="*/ 181 h 184"/>
                <a:gd name="T10" fmla="*/ 123 w 124"/>
                <a:gd name="T11" fmla="*/ 169 h 184"/>
                <a:gd name="T12" fmla="*/ 122 w 124"/>
                <a:gd name="T13" fmla="*/ 86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184">
                  <a:moveTo>
                    <a:pt x="122" y="86"/>
                  </a:moveTo>
                  <a:cubicBezTo>
                    <a:pt x="122" y="86"/>
                    <a:pt x="124" y="32"/>
                    <a:pt x="75" y="0"/>
                  </a:cubicBezTo>
                  <a:cubicBezTo>
                    <a:pt x="75" y="0"/>
                    <a:pt x="53" y="8"/>
                    <a:pt x="36" y="7"/>
                  </a:cubicBezTo>
                  <a:cubicBezTo>
                    <a:pt x="25" y="36"/>
                    <a:pt x="17" y="58"/>
                    <a:pt x="0" y="181"/>
                  </a:cubicBezTo>
                  <a:cubicBezTo>
                    <a:pt x="0" y="181"/>
                    <a:pt x="35" y="180"/>
                    <a:pt x="57" y="181"/>
                  </a:cubicBezTo>
                  <a:cubicBezTo>
                    <a:pt x="90" y="184"/>
                    <a:pt x="123" y="169"/>
                    <a:pt x="123" y="169"/>
                  </a:cubicBezTo>
                  <a:lnTo>
                    <a:pt x="122" y="86"/>
                  </a:lnTo>
                  <a:close/>
                </a:path>
              </a:pathLst>
            </a:custGeom>
            <a:solidFill>
              <a:srgbClr val="FFEB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6" name="任意多边形 48"/>
            <p:cNvSpPr/>
            <p:nvPr/>
          </p:nvSpPr>
          <p:spPr bwMode="auto">
            <a:xfrm>
              <a:off x="5651500" y="1901826"/>
              <a:ext cx="420688" cy="720725"/>
            </a:xfrm>
            <a:custGeom>
              <a:avLst/>
              <a:gdLst>
                <a:gd name="T0" fmla="*/ 70 w 70"/>
                <a:gd name="T1" fmla="*/ 0 h 120"/>
                <a:gd name="T2" fmla="*/ 0 w 70"/>
                <a:gd name="T3" fmla="*/ 70 h 120"/>
                <a:gd name="T4" fmla="*/ 18 w 70"/>
                <a:gd name="T5" fmla="*/ 120 h 120"/>
                <a:gd name="T6" fmla="*/ 69 w 70"/>
                <a:gd name="T7" fmla="*/ 93 h 120"/>
                <a:gd name="T8" fmla="*/ 70 w 70"/>
                <a:gd name="T9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120">
                  <a:moveTo>
                    <a:pt x="70" y="0"/>
                  </a:move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5" y="115"/>
                    <a:pt x="18" y="120"/>
                  </a:cubicBezTo>
                  <a:cubicBezTo>
                    <a:pt x="69" y="93"/>
                    <a:pt x="69" y="93"/>
                    <a:pt x="69" y="93"/>
                  </a:cubicBezTo>
                  <a:lnTo>
                    <a:pt x="70" y="0"/>
                  </a:lnTo>
                  <a:close/>
                </a:path>
              </a:pathLst>
            </a:custGeom>
            <a:solidFill>
              <a:srgbClr val="FFEB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7" name="任意多边形 49"/>
            <p:cNvSpPr/>
            <p:nvPr/>
          </p:nvSpPr>
          <p:spPr bwMode="auto">
            <a:xfrm>
              <a:off x="6059488" y="2622551"/>
              <a:ext cx="744538" cy="857250"/>
            </a:xfrm>
            <a:custGeom>
              <a:avLst/>
              <a:gdLst>
                <a:gd name="T0" fmla="*/ 122 w 124"/>
                <a:gd name="T1" fmla="*/ 0 h 143"/>
                <a:gd name="T2" fmla="*/ 3 w 124"/>
                <a:gd name="T3" fmla="*/ 3 h 143"/>
                <a:gd name="T4" fmla="*/ 3 w 124"/>
                <a:gd name="T5" fmla="*/ 123 h 143"/>
                <a:gd name="T6" fmla="*/ 28 w 124"/>
                <a:gd name="T7" fmla="*/ 142 h 143"/>
                <a:gd name="T8" fmla="*/ 101 w 124"/>
                <a:gd name="T9" fmla="*/ 138 h 143"/>
                <a:gd name="T10" fmla="*/ 121 w 124"/>
                <a:gd name="T11" fmla="*/ 112 h 143"/>
                <a:gd name="T12" fmla="*/ 122 w 124"/>
                <a:gd name="T13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143">
                  <a:moveTo>
                    <a:pt x="122" y="0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123"/>
                    <a:pt x="3" y="123"/>
                    <a:pt x="3" y="123"/>
                  </a:cubicBezTo>
                  <a:cubicBezTo>
                    <a:pt x="3" y="123"/>
                    <a:pt x="0" y="143"/>
                    <a:pt x="28" y="142"/>
                  </a:cubicBezTo>
                  <a:cubicBezTo>
                    <a:pt x="56" y="142"/>
                    <a:pt x="101" y="138"/>
                    <a:pt x="101" y="138"/>
                  </a:cubicBezTo>
                  <a:cubicBezTo>
                    <a:pt x="101" y="138"/>
                    <a:pt x="118" y="131"/>
                    <a:pt x="121" y="112"/>
                  </a:cubicBezTo>
                  <a:cubicBezTo>
                    <a:pt x="124" y="93"/>
                    <a:pt x="122" y="0"/>
                    <a:pt x="122" y="0"/>
                  </a:cubicBezTo>
                  <a:close/>
                </a:path>
              </a:pathLst>
            </a:custGeom>
            <a:solidFill>
              <a:srgbClr val="FCBE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8" name="任意多边形 50"/>
            <p:cNvSpPr/>
            <p:nvPr/>
          </p:nvSpPr>
          <p:spPr bwMode="auto">
            <a:xfrm>
              <a:off x="6281738" y="2879726"/>
              <a:ext cx="168275" cy="222250"/>
            </a:xfrm>
            <a:custGeom>
              <a:avLst/>
              <a:gdLst>
                <a:gd name="T0" fmla="*/ 7 w 28"/>
                <a:gd name="T1" fmla="*/ 34 h 37"/>
                <a:gd name="T2" fmla="*/ 9 w 28"/>
                <a:gd name="T3" fmla="*/ 34 h 37"/>
                <a:gd name="T4" fmla="*/ 11 w 28"/>
                <a:gd name="T5" fmla="*/ 34 h 37"/>
                <a:gd name="T6" fmla="*/ 18 w 28"/>
                <a:gd name="T7" fmla="*/ 32 h 37"/>
                <a:gd name="T8" fmla="*/ 19 w 28"/>
                <a:gd name="T9" fmla="*/ 31 h 37"/>
                <a:gd name="T10" fmla="*/ 19 w 28"/>
                <a:gd name="T11" fmla="*/ 32 h 37"/>
                <a:gd name="T12" fmla="*/ 20 w 28"/>
                <a:gd name="T13" fmla="*/ 31 h 37"/>
                <a:gd name="T14" fmla="*/ 22 w 28"/>
                <a:gd name="T15" fmla="*/ 29 h 37"/>
                <a:gd name="T16" fmla="*/ 23 w 28"/>
                <a:gd name="T17" fmla="*/ 29 h 37"/>
                <a:gd name="T18" fmla="*/ 23 w 28"/>
                <a:gd name="T19" fmla="*/ 31 h 37"/>
                <a:gd name="T20" fmla="*/ 19 w 28"/>
                <a:gd name="T21" fmla="*/ 35 h 37"/>
                <a:gd name="T22" fmla="*/ 8 w 28"/>
                <a:gd name="T23" fmla="*/ 37 h 37"/>
                <a:gd name="T24" fmla="*/ 6 w 28"/>
                <a:gd name="T25" fmla="*/ 37 h 37"/>
                <a:gd name="T26" fmla="*/ 3 w 28"/>
                <a:gd name="T27" fmla="*/ 35 h 37"/>
                <a:gd name="T28" fmla="*/ 1 w 28"/>
                <a:gd name="T29" fmla="*/ 26 h 37"/>
                <a:gd name="T30" fmla="*/ 2 w 28"/>
                <a:gd name="T31" fmla="*/ 21 h 37"/>
                <a:gd name="T32" fmla="*/ 7 w 28"/>
                <a:gd name="T33" fmla="*/ 12 h 37"/>
                <a:gd name="T34" fmla="*/ 7 w 28"/>
                <a:gd name="T35" fmla="*/ 11 h 37"/>
                <a:gd name="T36" fmla="*/ 9 w 28"/>
                <a:gd name="T37" fmla="*/ 8 h 37"/>
                <a:gd name="T38" fmla="*/ 9 w 28"/>
                <a:gd name="T39" fmla="*/ 6 h 37"/>
                <a:gd name="T40" fmla="*/ 11 w 28"/>
                <a:gd name="T41" fmla="*/ 4 h 37"/>
                <a:gd name="T42" fmla="*/ 13 w 28"/>
                <a:gd name="T43" fmla="*/ 2 h 37"/>
                <a:gd name="T44" fmla="*/ 15 w 28"/>
                <a:gd name="T45" fmla="*/ 1 h 37"/>
                <a:gd name="T46" fmla="*/ 17 w 28"/>
                <a:gd name="T47" fmla="*/ 2 h 37"/>
                <a:gd name="T48" fmla="*/ 18 w 28"/>
                <a:gd name="T49" fmla="*/ 1 h 37"/>
                <a:gd name="T50" fmla="*/ 20 w 28"/>
                <a:gd name="T51" fmla="*/ 1 h 37"/>
                <a:gd name="T52" fmla="*/ 23 w 28"/>
                <a:gd name="T53" fmla="*/ 0 h 37"/>
                <a:gd name="T54" fmla="*/ 26 w 28"/>
                <a:gd name="T55" fmla="*/ 0 h 37"/>
                <a:gd name="T56" fmla="*/ 28 w 28"/>
                <a:gd name="T57" fmla="*/ 1 h 37"/>
                <a:gd name="T58" fmla="*/ 27 w 28"/>
                <a:gd name="T59" fmla="*/ 3 h 37"/>
                <a:gd name="T60" fmla="*/ 23 w 28"/>
                <a:gd name="T61" fmla="*/ 4 h 37"/>
                <a:gd name="T62" fmla="*/ 17 w 28"/>
                <a:gd name="T63" fmla="*/ 5 h 37"/>
                <a:gd name="T64" fmla="*/ 14 w 28"/>
                <a:gd name="T65" fmla="*/ 6 h 37"/>
                <a:gd name="T66" fmla="*/ 12 w 28"/>
                <a:gd name="T67" fmla="*/ 9 h 37"/>
                <a:gd name="T68" fmla="*/ 10 w 28"/>
                <a:gd name="T69" fmla="*/ 12 h 37"/>
                <a:gd name="T70" fmla="*/ 7 w 28"/>
                <a:gd name="T71" fmla="*/ 18 h 37"/>
                <a:gd name="T72" fmla="*/ 8 w 28"/>
                <a:gd name="T73" fmla="*/ 18 h 37"/>
                <a:gd name="T74" fmla="*/ 11 w 28"/>
                <a:gd name="T75" fmla="*/ 18 h 37"/>
                <a:gd name="T76" fmla="*/ 20 w 28"/>
                <a:gd name="T77" fmla="*/ 15 h 37"/>
                <a:gd name="T78" fmla="*/ 22 w 28"/>
                <a:gd name="T79" fmla="*/ 16 h 37"/>
                <a:gd name="T80" fmla="*/ 21 w 28"/>
                <a:gd name="T81" fmla="*/ 18 h 37"/>
                <a:gd name="T82" fmla="*/ 15 w 28"/>
                <a:gd name="T83" fmla="*/ 20 h 37"/>
                <a:gd name="T84" fmla="*/ 8 w 28"/>
                <a:gd name="T85" fmla="*/ 22 h 37"/>
                <a:gd name="T86" fmla="*/ 6 w 28"/>
                <a:gd name="T87" fmla="*/ 21 h 37"/>
                <a:gd name="T88" fmla="*/ 5 w 28"/>
                <a:gd name="T89" fmla="*/ 21 h 37"/>
                <a:gd name="T90" fmla="*/ 5 w 28"/>
                <a:gd name="T91" fmla="*/ 23 h 37"/>
                <a:gd name="T92" fmla="*/ 4 w 28"/>
                <a:gd name="T93" fmla="*/ 26 h 37"/>
                <a:gd name="T94" fmla="*/ 4 w 28"/>
                <a:gd name="T95" fmla="*/ 31 h 37"/>
                <a:gd name="T96" fmla="*/ 5 w 28"/>
                <a:gd name="T97" fmla="*/ 33 h 37"/>
                <a:gd name="T98" fmla="*/ 7 w 28"/>
                <a:gd name="T99" fmla="*/ 3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8" h="37">
                  <a:moveTo>
                    <a:pt x="7" y="34"/>
                  </a:moveTo>
                  <a:cubicBezTo>
                    <a:pt x="9" y="34"/>
                    <a:pt x="9" y="34"/>
                    <a:pt x="9" y="34"/>
                  </a:cubicBezTo>
                  <a:cubicBezTo>
                    <a:pt x="10" y="34"/>
                    <a:pt x="11" y="34"/>
                    <a:pt x="11" y="34"/>
                  </a:cubicBezTo>
                  <a:cubicBezTo>
                    <a:pt x="15" y="33"/>
                    <a:pt x="17" y="32"/>
                    <a:pt x="18" y="32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19" y="32"/>
                    <a:pt x="19" y="31"/>
                    <a:pt x="20" y="31"/>
                  </a:cubicBezTo>
                  <a:cubicBezTo>
                    <a:pt x="20" y="30"/>
                    <a:pt x="21" y="29"/>
                    <a:pt x="22" y="29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4" y="29"/>
                    <a:pt x="23" y="30"/>
                    <a:pt x="23" y="31"/>
                  </a:cubicBezTo>
                  <a:cubicBezTo>
                    <a:pt x="22" y="33"/>
                    <a:pt x="21" y="34"/>
                    <a:pt x="19" y="35"/>
                  </a:cubicBezTo>
                  <a:cubicBezTo>
                    <a:pt x="16" y="36"/>
                    <a:pt x="12" y="37"/>
                    <a:pt x="8" y="37"/>
                  </a:cubicBezTo>
                  <a:cubicBezTo>
                    <a:pt x="7" y="37"/>
                    <a:pt x="6" y="37"/>
                    <a:pt x="6" y="37"/>
                  </a:cubicBezTo>
                  <a:cubicBezTo>
                    <a:pt x="5" y="36"/>
                    <a:pt x="4" y="35"/>
                    <a:pt x="3" y="35"/>
                  </a:cubicBezTo>
                  <a:cubicBezTo>
                    <a:pt x="1" y="32"/>
                    <a:pt x="0" y="29"/>
                    <a:pt x="1" y="26"/>
                  </a:cubicBezTo>
                  <a:cubicBezTo>
                    <a:pt x="1" y="24"/>
                    <a:pt x="2" y="22"/>
                    <a:pt x="2" y="21"/>
                  </a:cubicBezTo>
                  <a:cubicBezTo>
                    <a:pt x="3" y="19"/>
                    <a:pt x="4" y="16"/>
                    <a:pt x="7" y="12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11"/>
                    <a:pt x="8" y="10"/>
                    <a:pt x="9" y="8"/>
                  </a:cubicBezTo>
                  <a:cubicBezTo>
                    <a:pt x="10" y="7"/>
                    <a:pt x="10" y="6"/>
                    <a:pt x="9" y="6"/>
                  </a:cubicBezTo>
                  <a:cubicBezTo>
                    <a:pt x="9" y="5"/>
                    <a:pt x="10" y="5"/>
                    <a:pt x="11" y="4"/>
                  </a:cubicBezTo>
                  <a:cubicBezTo>
                    <a:pt x="12" y="3"/>
                    <a:pt x="12" y="3"/>
                    <a:pt x="13" y="2"/>
                  </a:cubicBezTo>
                  <a:cubicBezTo>
                    <a:pt x="14" y="2"/>
                    <a:pt x="15" y="1"/>
                    <a:pt x="15" y="1"/>
                  </a:cubicBezTo>
                  <a:cubicBezTo>
                    <a:pt x="16" y="1"/>
                    <a:pt x="17" y="1"/>
                    <a:pt x="17" y="2"/>
                  </a:cubicBezTo>
                  <a:cubicBezTo>
                    <a:pt x="17" y="2"/>
                    <a:pt x="18" y="2"/>
                    <a:pt x="18" y="1"/>
                  </a:cubicBezTo>
                  <a:cubicBezTo>
                    <a:pt x="19" y="1"/>
                    <a:pt x="20" y="1"/>
                    <a:pt x="20" y="1"/>
                  </a:cubicBezTo>
                  <a:cubicBezTo>
                    <a:pt x="20" y="1"/>
                    <a:pt x="21" y="0"/>
                    <a:pt x="23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7" y="0"/>
                    <a:pt x="27" y="0"/>
                    <a:pt x="28" y="1"/>
                  </a:cubicBezTo>
                  <a:cubicBezTo>
                    <a:pt x="28" y="2"/>
                    <a:pt x="28" y="3"/>
                    <a:pt x="27" y="3"/>
                  </a:cubicBezTo>
                  <a:cubicBezTo>
                    <a:pt x="27" y="3"/>
                    <a:pt x="26" y="4"/>
                    <a:pt x="23" y="4"/>
                  </a:cubicBezTo>
                  <a:cubicBezTo>
                    <a:pt x="20" y="4"/>
                    <a:pt x="18" y="5"/>
                    <a:pt x="17" y="5"/>
                  </a:cubicBezTo>
                  <a:cubicBezTo>
                    <a:pt x="16" y="5"/>
                    <a:pt x="15" y="6"/>
                    <a:pt x="14" y="6"/>
                  </a:cubicBezTo>
                  <a:cubicBezTo>
                    <a:pt x="14" y="7"/>
                    <a:pt x="13" y="7"/>
                    <a:pt x="12" y="9"/>
                  </a:cubicBezTo>
                  <a:cubicBezTo>
                    <a:pt x="12" y="9"/>
                    <a:pt x="11" y="10"/>
                    <a:pt x="10" y="12"/>
                  </a:cubicBezTo>
                  <a:cubicBezTo>
                    <a:pt x="8" y="16"/>
                    <a:pt x="7" y="18"/>
                    <a:pt x="7" y="1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9" y="18"/>
                    <a:pt x="9" y="18"/>
                    <a:pt x="11" y="18"/>
                  </a:cubicBezTo>
                  <a:cubicBezTo>
                    <a:pt x="16" y="16"/>
                    <a:pt x="19" y="15"/>
                    <a:pt x="20" y="15"/>
                  </a:cubicBezTo>
                  <a:cubicBezTo>
                    <a:pt x="21" y="15"/>
                    <a:pt x="22" y="15"/>
                    <a:pt x="22" y="16"/>
                  </a:cubicBezTo>
                  <a:cubicBezTo>
                    <a:pt x="22" y="17"/>
                    <a:pt x="22" y="18"/>
                    <a:pt x="21" y="18"/>
                  </a:cubicBezTo>
                  <a:cubicBezTo>
                    <a:pt x="20" y="18"/>
                    <a:pt x="18" y="19"/>
                    <a:pt x="15" y="20"/>
                  </a:cubicBezTo>
                  <a:cubicBezTo>
                    <a:pt x="11" y="21"/>
                    <a:pt x="9" y="22"/>
                    <a:pt x="8" y="22"/>
                  </a:cubicBezTo>
                  <a:cubicBezTo>
                    <a:pt x="7" y="22"/>
                    <a:pt x="6" y="22"/>
                    <a:pt x="6" y="21"/>
                  </a:cubicBezTo>
                  <a:cubicBezTo>
                    <a:pt x="6" y="21"/>
                    <a:pt x="6" y="21"/>
                    <a:pt x="5" y="21"/>
                  </a:cubicBezTo>
                  <a:cubicBezTo>
                    <a:pt x="5" y="22"/>
                    <a:pt x="5" y="23"/>
                    <a:pt x="5" y="23"/>
                  </a:cubicBezTo>
                  <a:cubicBezTo>
                    <a:pt x="4" y="24"/>
                    <a:pt x="4" y="25"/>
                    <a:pt x="4" y="26"/>
                  </a:cubicBezTo>
                  <a:cubicBezTo>
                    <a:pt x="4" y="28"/>
                    <a:pt x="4" y="30"/>
                    <a:pt x="4" y="31"/>
                  </a:cubicBezTo>
                  <a:cubicBezTo>
                    <a:pt x="4" y="32"/>
                    <a:pt x="4" y="32"/>
                    <a:pt x="5" y="33"/>
                  </a:cubicBezTo>
                  <a:cubicBezTo>
                    <a:pt x="5" y="33"/>
                    <a:pt x="6" y="34"/>
                    <a:pt x="7" y="34"/>
                  </a:cubicBezTo>
                  <a:close/>
                </a:path>
              </a:pathLst>
            </a:custGeom>
            <a:solidFill>
              <a:srgbClr val="C789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9" name="任意多边形 51"/>
            <p:cNvSpPr/>
            <p:nvPr/>
          </p:nvSpPr>
          <p:spPr bwMode="auto">
            <a:xfrm>
              <a:off x="6450013" y="2963863"/>
              <a:ext cx="84138" cy="131763"/>
            </a:xfrm>
            <a:custGeom>
              <a:avLst/>
              <a:gdLst>
                <a:gd name="T0" fmla="*/ 13 w 14"/>
                <a:gd name="T1" fmla="*/ 8 h 22"/>
                <a:gd name="T2" fmla="*/ 12 w 14"/>
                <a:gd name="T3" fmla="*/ 9 h 22"/>
                <a:gd name="T4" fmla="*/ 11 w 14"/>
                <a:gd name="T5" fmla="*/ 10 h 22"/>
                <a:gd name="T6" fmla="*/ 11 w 14"/>
                <a:gd name="T7" fmla="*/ 10 h 22"/>
                <a:gd name="T8" fmla="*/ 10 w 14"/>
                <a:gd name="T9" fmla="*/ 9 h 22"/>
                <a:gd name="T10" fmla="*/ 10 w 14"/>
                <a:gd name="T11" fmla="*/ 8 h 22"/>
                <a:gd name="T12" fmla="*/ 10 w 14"/>
                <a:gd name="T13" fmla="*/ 7 h 22"/>
                <a:gd name="T14" fmla="*/ 9 w 14"/>
                <a:gd name="T15" fmla="*/ 4 h 22"/>
                <a:gd name="T16" fmla="*/ 3 w 14"/>
                <a:gd name="T17" fmla="*/ 15 h 22"/>
                <a:gd name="T18" fmla="*/ 3 w 14"/>
                <a:gd name="T19" fmla="*/ 17 h 22"/>
                <a:gd name="T20" fmla="*/ 3 w 14"/>
                <a:gd name="T21" fmla="*/ 18 h 22"/>
                <a:gd name="T22" fmla="*/ 5 w 14"/>
                <a:gd name="T23" fmla="*/ 18 h 22"/>
                <a:gd name="T24" fmla="*/ 7 w 14"/>
                <a:gd name="T25" fmla="*/ 18 h 22"/>
                <a:gd name="T26" fmla="*/ 9 w 14"/>
                <a:gd name="T27" fmla="*/ 16 h 22"/>
                <a:gd name="T28" fmla="*/ 11 w 14"/>
                <a:gd name="T29" fmla="*/ 15 h 22"/>
                <a:gd name="T30" fmla="*/ 11 w 14"/>
                <a:gd name="T31" fmla="*/ 14 h 22"/>
                <a:gd name="T32" fmla="*/ 12 w 14"/>
                <a:gd name="T33" fmla="*/ 13 h 22"/>
                <a:gd name="T34" fmla="*/ 13 w 14"/>
                <a:gd name="T35" fmla="*/ 13 h 22"/>
                <a:gd name="T36" fmla="*/ 14 w 14"/>
                <a:gd name="T37" fmla="*/ 14 h 22"/>
                <a:gd name="T38" fmla="*/ 14 w 14"/>
                <a:gd name="T39" fmla="*/ 15 h 22"/>
                <a:gd name="T40" fmla="*/ 14 w 14"/>
                <a:gd name="T41" fmla="*/ 15 h 22"/>
                <a:gd name="T42" fmla="*/ 12 w 14"/>
                <a:gd name="T43" fmla="*/ 17 h 22"/>
                <a:gd name="T44" fmla="*/ 10 w 14"/>
                <a:gd name="T45" fmla="*/ 19 h 22"/>
                <a:gd name="T46" fmla="*/ 9 w 14"/>
                <a:gd name="T47" fmla="*/ 20 h 22"/>
                <a:gd name="T48" fmla="*/ 8 w 14"/>
                <a:gd name="T49" fmla="*/ 21 h 22"/>
                <a:gd name="T50" fmla="*/ 5 w 14"/>
                <a:gd name="T51" fmla="*/ 22 h 22"/>
                <a:gd name="T52" fmla="*/ 1 w 14"/>
                <a:gd name="T53" fmla="*/ 21 h 22"/>
                <a:gd name="T54" fmla="*/ 0 w 14"/>
                <a:gd name="T55" fmla="*/ 17 h 22"/>
                <a:gd name="T56" fmla="*/ 1 w 14"/>
                <a:gd name="T57" fmla="*/ 11 h 22"/>
                <a:gd name="T58" fmla="*/ 4 w 14"/>
                <a:gd name="T59" fmla="*/ 4 h 22"/>
                <a:gd name="T60" fmla="*/ 7 w 14"/>
                <a:gd name="T61" fmla="*/ 1 h 22"/>
                <a:gd name="T62" fmla="*/ 10 w 14"/>
                <a:gd name="T63" fmla="*/ 0 h 22"/>
                <a:gd name="T64" fmla="*/ 12 w 14"/>
                <a:gd name="T65" fmla="*/ 1 h 22"/>
                <a:gd name="T66" fmla="*/ 12 w 14"/>
                <a:gd name="T67" fmla="*/ 3 h 22"/>
                <a:gd name="T68" fmla="*/ 13 w 14"/>
                <a:gd name="T69" fmla="*/ 3 h 22"/>
                <a:gd name="T70" fmla="*/ 13 w 14"/>
                <a:gd name="T71" fmla="*/ 4 h 22"/>
                <a:gd name="T72" fmla="*/ 13 w 14"/>
                <a:gd name="T73" fmla="*/ 7 h 22"/>
                <a:gd name="T74" fmla="*/ 13 w 14"/>
                <a:gd name="T75" fmla="*/ 8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4" h="22">
                  <a:moveTo>
                    <a:pt x="13" y="8"/>
                  </a:moveTo>
                  <a:cubicBezTo>
                    <a:pt x="12" y="9"/>
                    <a:pt x="12" y="9"/>
                    <a:pt x="12" y="9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0" y="8"/>
                    <a:pt x="10" y="8"/>
                    <a:pt x="10" y="7"/>
                  </a:cubicBezTo>
                  <a:cubicBezTo>
                    <a:pt x="11" y="4"/>
                    <a:pt x="11" y="3"/>
                    <a:pt x="9" y="4"/>
                  </a:cubicBezTo>
                  <a:cubicBezTo>
                    <a:pt x="6" y="6"/>
                    <a:pt x="4" y="9"/>
                    <a:pt x="3" y="15"/>
                  </a:cubicBezTo>
                  <a:cubicBezTo>
                    <a:pt x="3" y="16"/>
                    <a:pt x="3" y="17"/>
                    <a:pt x="3" y="17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3" y="18"/>
                    <a:pt x="4" y="18"/>
                    <a:pt x="5" y="18"/>
                  </a:cubicBezTo>
                  <a:cubicBezTo>
                    <a:pt x="6" y="18"/>
                    <a:pt x="6" y="18"/>
                    <a:pt x="7" y="18"/>
                  </a:cubicBezTo>
                  <a:cubicBezTo>
                    <a:pt x="8" y="17"/>
                    <a:pt x="8" y="17"/>
                    <a:pt x="9" y="16"/>
                  </a:cubicBezTo>
                  <a:cubicBezTo>
                    <a:pt x="10" y="16"/>
                    <a:pt x="10" y="15"/>
                    <a:pt x="11" y="15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2" y="14"/>
                    <a:pt x="12" y="13"/>
                    <a:pt x="12" y="13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3" y="16"/>
                    <a:pt x="12" y="17"/>
                  </a:cubicBezTo>
                  <a:cubicBezTo>
                    <a:pt x="11" y="19"/>
                    <a:pt x="10" y="19"/>
                    <a:pt x="10" y="1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9" y="20"/>
                    <a:pt x="8" y="21"/>
                  </a:cubicBezTo>
                  <a:cubicBezTo>
                    <a:pt x="7" y="21"/>
                    <a:pt x="6" y="21"/>
                    <a:pt x="5" y="22"/>
                  </a:cubicBezTo>
                  <a:cubicBezTo>
                    <a:pt x="4" y="22"/>
                    <a:pt x="2" y="22"/>
                    <a:pt x="1" y="21"/>
                  </a:cubicBezTo>
                  <a:cubicBezTo>
                    <a:pt x="0" y="20"/>
                    <a:pt x="0" y="19"/>
                    <a:pt x="0" y="17"/>
                  </a:cubicBezTo>
                  <a:cubicBezTo>
                    <a:pt x="0" y="15"/>
                    <a:pt x="0" y="13"/>
                    <a:pt x="1" y="11"/>
                  </a:cubicBezTo>
                  <a:cubicBezTo>
                    <a:pt x="2" y="8"/>
                    <a:pt x="3" y="6"/>
                    <a:pt x="4" y="4"/>
                  </a:cubicBezTo>
                  <a:cubicBezTo>
                    <a:pt x="6" y="2"/>
                    <a:pt x="7" y="1"/>
                    <a:pt x="7" y="1"/>
                  </a:cubicBezTo>
                  <a:cubicBezTo>
                    <a:pt x="8" y="1"/>
                    <a:pt x="9" y="0"/>
                    <a:pt x="10" y="0"/>
                  </a:cubicBezTo>
                  <a:cubicBezTo>
                    <a:pt x="10" y="1"/>
                    <a:pt x="11" y="1"/>
                    <a:pt x="12" y="1"/>
                  </a:cubicBezTo>
                  <a:cubicBezTo>
                    <a:pt x="12" y="2"/>
                    <a:pt x="12" y="2"/>
                    <a:pt x="12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4"/>
                  </a:cubicBezTo>
                  <a:cubicBezTo>
                    <a:pt x="14" y="5"/>
                    <a:pt x="14" y="6"/>
                    <a:pt x="13" y="7"/>
                  </a:cubicBezTo>
                  <a:cubicBezTo>
                    <a:pt x="13" y="7"/>
                    <a:pt x="13" y="8"/>
                    <a:pt x="13" y="8"/>
                  </a:cubicBezTo>
                  <a:close/>
                </a:path>
              </a:pathLst>
            </a:custGeom>
            <a:solidFill>
              <a:srgbClr val="C789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0" name="任意多边形 52"/>
            <p:cNvSpPr/>
            <p:nvPr/>
          </p:nvSpPr>
          <p:spPr bwMode="auto">
            <a:xfrm>
              <a:off x="6551613" y="2970213"/>
              <a:ext cx="90488" cy="119063"/>
            </a:xfrm>
            <a:custGeom>
              <a:avLst/>
              <a:gdLst>
                <a:gd name="T0" fmla="*/ 2 w 15"/>
                <a:gd name="T1" fmla="*/ 8 h 20"/>
                <a:gd name="T2" fmla="*/ 10 w 15"/>
                <a:gd name="T3" fmla="*/ 1 h 20"/>
                <a:gd name="T4" fmla="*/ 11 w 15"/>
                <a:gd name="T5" fmla="*/ 0 h 20"/>
                <a:gd name="T6" fmla="*/ 13 w 15"/>
                <a:gd name="T7" fmla="*/ 1 h 20"/>
                <a:gd name="T8" fmla="*/ 14 w 15"/>
                <a:gd name="T9" fmla="*/ 3 h 20"/>
                <a:gd name="T10" fmla="*/ 15 w 15"/>
                <a:gd name="T11" fmla="*/ 5 h 20"/>
                <a:gd name="T12" fmla="*/ 12 w 15"/>
                <a:gd name="T13" fmla="*/ 14 h 20"/>
                <a:gd name="T14" fmla="*/ 10 w 15"/>
                <a:gd name="T15" fmla="*/ 17 h 20"/>
                <a:gd name="T16" fmla="*/ 8 w 15"/>
                <a:gd name="T17" fmla="*/ 19 h 20"/>
                <a:gd name="T18" fmla="*/ 4 w 15"/>
                <a:gd name="T19" fmla="*/ 20 h 20"/>
                <a:gd name="T20" fmla="*/ 2 w 15"/>
                <a:gd name="T21" fmla="*/ 19 h 20"/>
                <a:gd name="T22" fmla="*/ 0 w 15"/>
                <a:gd name="T23" fmla="*/ 15 h 20"/>
                <a:gd name="T24" fmla="*/ 0 w 15"/>
                <a:gd name="T25" fmla="*/ 14 h 20"/>
                <a:gd name="T26" fmla="*/ 0 w 15"/>
                <a:gd name="T27" fmla="*/ 14 h 20"/>
                <a:gd name="T28" fmla="*/ 0 w 15"/>
                <a:gd name="T29" fmla="*/ 13 h 20"/>
                <a:gd name="T30" fmla="*/ 1 w 15"/>
                <a:gd name="T31" fmla="*/ 13 h 20"/>
                <a:gd name="T32" fmla="*/ 1 w 15"/>
                <a:gd name="T33" fmla="*/ 11 h 20"/>
                <a:gd name="T34" fmla="*/ 2 w 15"/>
                <a:gd name="T35" fmla="*/ 8 h 20"/>
                <a:gd name="T36" fmla="*/ 12 w 15"/>
                <a:gd name="T37" fmla="*/ 8 h 20"/>
                <a:gd name="T38" fmla="*/ 12 w 15"/>
                <a:gd name="T39" fmla="*/ 6 h 20"/>
                <a:gd name="T40" fmla="*/ 12 w 15"/>
                <a:gd name="T41" fmla="*/ 4 h 20"/>
                <a:gd name="T42" fmla="*/ 8 w 15"/>
                <a:gd name="T43" fmla="*/ 5 h 20"/>
                <a:gd name="T44" fmla="*/ 3 w 15"/>
                <a:gd name="T45" fmla="*/ 13 h 20"/>
                <a:gd name="T46" fmla="*/ 4 w 15"/>
                <a:gd name="T47" fmla="*/ 17 h 20"/>
                <a:gd name="T48" fmla="*/ 8 w 15"/>
                <a:gd name="T49" fmla="*/ 15 h 20"/>
                <a:gd name="T50" fmla="*/ 12 w 15"/>
                <a:gd name="T51" fmla="*/ 8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" h="20">
                  <a:moveTo>
                    <a:pt x="2" y="8"/>
                  </a:moveTo>
                  <a:cubicBezTo>
                    <a:pt x="4" y="4"/>
                    <a:pt x="7" y="1"/>
                    <a:pt x="10" y="1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2" y="0"/>
                    <a:pt x="12" y="1"/>
                    <a:pt x="13" y="1"/>
                  </a:cubicBezTo>
                  <a:cubicBezTo>
                    <a:pt x="13" y="2"/>
                    <a:pt x="14" y="2"/>
                    <a:pt x="14" y="3"/>
                  </a:cubicBezTo>
                  <a:cubicBezTo>
                    <a:pt x="15" y="3"/>
                    <a:pt x="15" y="4"/>
                    <a:pt x="15" y="5"/>
                  </a:cubicBezTo>
                  <a:cubicBezTo>
                    <a:pt x="15" y="8"/>
                    <a:pt x="14" y="11"/>
                    <a:pt x="12" y="14"/>
                  </a:cubicBezTo>
                  <a:cubicBezTo>
                    <a:pt x="12" y="15"/>
                    <a:pt x="11" y="16"/>
                    <a:pt x="10" y="17"/>
                  </a:cubicBezTo>
                  <a:cubicBezTo>
                    <a:pt x="10" y="17"/>
                    <a:pt x="9" y="18"/>
                    <a:pt x="8" y="19"/>
                  </a:cubicBezTo>
                  <a:cubicBezTo>
                    <a:pt x="6" y="20"/>
                    <a:pt x="5" y="20"/>
                    <a:pt x="4" y="20"/>
                  </a:cubicBezTo>
                  <a:cubicBezTo>
                    <a:pt x="3" y="20"/>
                    <a:pt x="2" y="20"/>
                    <a:pt x="2" y="19"/>
                  </a:cubicBezTo>
                  <a:cubicBezTo>
                    <a:pt x="0" y="18"/>
                    <a:pt x="0" y="17"/>
                    <a:pt x="0" y="15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0" y="12"/>
                    <a:pt x="1" y="12"/>
                    <a:pt x="1" y="11"/>
                  </a:cubicBezTo>
                  <a:cubicBezTo>
                    <a:pt x="1" y="10"/>
                    <a:pt x="2" y="9"/>
                    <a:pt x="2" y="8"/>
                  </a:cubicBezTo>
                  <a:close/>
                  <a:moveTo>
                    <a:pt x="12" y="8"/>
                  </a:moveTo>
                  <a:cubicBezTo>
                    <a:pt x="12" y="8"/>
                    <a:pt x="12" y="7"/>
                    <a:pt x="12" y="6"/>
                  </a:cubicBezTo>
                  <a:cubicBezTo>
                    <a:pt x="12" y="5"/>
                    <a:pt x="12" y="4"/>
                    <a:pt x="12" y="4"/>
                  </a:cubicBezTo>
                  <a:cubicBezTo>
                    <a:pt x="11" y="4"/>
                    <a:pt x="10" y="4"/>
                    <a:pt x="8" y="5"/>
                  </a:cubicBezTo>
                  <a:cubicBezTo>
                    <a:pt x="7" y="7"/>
                    <a:pt x="5" y="9"/>
                    <a:pt x="3" y="13"/>
                  </a:cubicBezTo>
                  <a:cubicBezTo>
                    <a:pt x="3" y="15"/>
                    <a:pt x="3" y="17"/>
                    <a:pt x="4" y="17"/>
                  </a:cubicBezTo>
                  <a:cubicBezTo>
                    <a:pt x="5" y="18"/>
                    <a:pt x="6" y="17"/>
                    <a:pt x="8" y="15"/>
                  </a:cubicBezTo>
                  <a:cubicBezTo>
                    <a:pt x="10" y="13"/>
                    <a:pt x="11" y="11"/>
                    <a:pt x="12" y="8"/>
                  </a:cubicBezTo>
                  <a:close/>
                </a:path>
              </a:pathLst>
            </a:custGeom>
            <a:solidFill>
              <a:srgbClr val="C789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1" name="任意多边形 53"/>
            <p:cNvSpPr/>
            <p:nvPr/>
          </p:nvSpPr>
          <p:spPr bwMode="auto">
            <a:xfrm>
              <a:off x="6059488" y="1865313"/>
              <a:ext cx="595313" cy="895350"/>
            </a:xfrm>
            <a:custGeom>
              <a:avLst/>
              <a:gdLst>
                <a:gd name="T0" fmla="*/ 99 w 99"/>
                <a:gd name="T1" fmla="*/ 134 h 149"/>
                <a:gd name="T2" fmla="*/ 42 w 99"/>
                <a:gd name="T3" fmla="*/ 3 h 149"/>
                <a:gd name="T4" fmla="*/ 20 w 99"/>
                <a:gd name="T5" fmla="*/ 147 h 149"/>
                <a:gd name="T6" fmla="*/ 34 w 99"/>
                <a:gd name="T7" fmla="*/ 148 h 149"/>
                <a:gd name="T8" fmla="*/ 46 w 99"/>
                <a:gd name="T9" fmla="*/ 5 h 149"/>
                <a:gd name="T10" fmla="*/ 88 w 99"/>
                <a:gd name="T11" fmla="*/ 149 h 149"/>
                <a:gd name="T12" fmla="*/ 99 w 99"/>
                <a:gd name="T13" fmla="*/ 13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9" h="149">
                  <a:moveTo>
                    <a:pt x="99" y="134"/>
                  </a:moveTo>
                  <a:cubicBezTo>
                    <a:pt x="99" y="134"/>
                    <a:pt x="83" y="0"/>
                    <a:pt x="42" y="3"/>
                  </a:cubicBezTo>
                  <a:cubicBezTo>
                    <a:pt x="0" y="7"/>
                    <a:pt x="20" y="147"/>
                    <a:pt x="20" y="147"/>
                  </a:cubicBezTo>
                  <a:cubicBezTo>
                    <a:pt x="34" y="148"/>
                    <a:pt x="34" y="148"/>
                    <a:pt x="34" y="148"/>
                  </a:cubicBezTo>
                  <a:cubicBezTo>
                    <a:pt x="34" y="148"/>
                    <a:pt x="9" y="4"/>
                    <a:pt x="46" y="5"/>
                  </a:cubicBezTo>
                  <a:cubicBezTo>
                    <a:pt x="83" y="6"/>
                    <a:pt x="88" y="149"/>
                    <a:pt x="88" y="149"/>
                  </a:cubicBezTo>
                  <a:lnTo>
                    <a:pt x="99" y="134"/>
                  </a:lnTo>
                  <a:close/>
                </a:path>
              </a:pathLst>
            </a:custGeom>
            <a:solidFill>
              <a:srgbClr val="FCBE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2" name="任意多边形 54"/>
            <p:cNvSpPr/>
            <p:nvPr/>
          </p:nvSpPr>
          <p:spPr bwMode="auto">
            <a:xfrm>
              <a:off x="5573713" y="2627313"/>
              <a:ext cx="720725" cy="234950"/>
            </a:xfrm>
            <a:custGeom>
              <a:avLst/>
              <a:gdLst>
                <a:gd name="T0" fmla="*/ 119 w 120"/>
                <a:gd name="T1" fmla="*/ 21 h 39"/>
                <a:gd name="T2" fmla="*/ 106 w 120"/>
                <a:gd name="T3" fmla="*/ 0 h 39"/>
                <a:gd name="T4" fmla="*/ 76 w 120"/>
                <a:gd name="T5" fmla="*/ 7 h 39"/>
                <a:gd name="T6" fmla="*/ 55 w 120"/>
                <a:gd name="T7" fmla="*/ 11 h 39"/>
                <a:gd name="T8" fmla="*/ 50 w 120"/>
                <a:gd name="T9" fmla="*/ 12 h 39"/>
                <a:gd name="T10" fmla="*/ 50 w 120"/>
                <a:gd name="T11" fmla="*/ 12 h 39"/>
                <a:gd name="T12" fmla="*/ 45 w 120"/>
                <a:gd name="T13" fmla="*/ 13 h 39"/>
                <a:gd name="T14" fmla="*/ 24 w 120"/>
                <a:gd name="T15" fmla="*/ 5 h 39"/>
                <a:gd name="T16" fmla="*/ 22 w 120"/>
                <a:gd name="T17" fmla="*/ 8 h 39"/>
                <a:gd name="T18" fmla="*/ 29 w 120"/>
                <a:gd name="T19" fmla="*/ 16 h 39"/>
                <a:gd name="T20" fmla="*/ 5 w 120"/>
                <a:gd name="T21" fmla="*/ 23 h 39"/>
                <a:gd name="T22" fmla="*/ 20 w 120"/>
                <a:gd name="T23" fmla="*/ 24 h 39"/>
                <a:gd name="T24" fmla="*/ 2 w 120"/>
                <a:gd name="T25" fmla="*/ 29 h 39"/>
                <a:gd name="T26" fmla="*/ 19 w 120"/>
                <a:gd name="T27" fmla="*/ 29 h 39"/>
                <a:gd name="T28" fmla="*/ 7 w 120"/>
                <a:gd name="T29" fmla="*/ 35 h 39"/>
                <a:gd name="T30" fmla="*/ 23 w 120"/>
                <a:gd name="T31" fmla="*/ 34 h 39"/>
                <a:gd name="T32" fmla="*/ 13 w 120"/>
                <a:gd name="T33" fmla="*/ 39 h 39"/>
                <a:gd name="T34" fmla="*/ 47 w 120"/>
                <a:gd name="T35" fmla="*/ 32 h 39"/>
                <a:gd name="T36" fmla="*/ 119 w 120"/>
                <a:gd name="T37" fmla="*/ 2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0" h="39">
                  <a:moveTo>
                    <a:pt x="119" y="21"/>
                  </a:moveTo>
                  <a:cubicBezTo>
                    <a:pt x="114" y="14"/>
                    <a:pt x="110" y="7"/>
                    <a:pt x="106" y="0"/>
                  </a:cubicBezTo>
                  <a:cubicBezTo>
                    <a:pt x="95" y="3"/>
                    <a:pt x="84" y="5"/>
                    <a:pt x="76" y="7"/>
                  </a:cubicBezTo>
                  <a:cubicBezTo>
                    <a:pt x="68" y="8"/>
                    <a:pt x="61" y="10"/>
                    <a:pt x="55" y="11"/>
                  </a:cubicBezTo>
                  <a:cubicBezTo>
                    <a:pt x="54" y="11"/>
                    <a:pt x="52" y="12"/>
                    <a:pt x="50" y="12"/>
                  </a:cubicBezTo>
                  <a:cubicBezTo>
                    <a:pt x="50" y="12"/>
                    <a:pt x="50" y="12"/>
                    <a:pt x="50" y="12"/>
                  </a:cubicBezTo>
                  <a:cubicBezTo>
                    <a:pt x="47" y="13"/>
                    <a:pt x="45" y="13"/>
                    <a:pt x="45" y="13"/>
                  </a:cubicBezTo>
                  <a:cubicBezTo>
                    <a:pt x="45" y="13"/>
                    <a:pt x="28" y="10"/>
                    <a:pt x="24" y="5"/>
                  </a:cubicBezTo>
                  <a:cubicBezTo>
                    <a:pt x="23" y="5"/>
                    <a:pt x="22" y="6"/>
                    <a:pt x="22" y="8"/>
                  </a:cubicBezTo>
                  <a:cubicBezTo>
                    <a:pt x="23" y="13"/>
                    <a:pt x="29" y="16"/>
                    <a:pt x="29" y="16"/>
                  </a:cubicBezTo>
                  <a:cubicBezTo>
                    <a:pt x="29" y="16"/>
                    <a:pt x="4" y="21"/>
                    <a:pt x="5" y="23"/>
                  </a:cubicBezTo>
                  <a:cubicBezTo>
                    <a:pt x="6" y="25"/>
                    <a:pt x="20" y="24"/>
                    <a:pt x="20" y="24"/>
                  </a:cubicBezTo>
                  <a:cubicBezTo>
                    <a:pt x="20" y="24"/>
                    <a:pt x="0" y="28"/>
                    <a:pt x="2" y="29"/>
                  </a:cubicBezTo>
                  <a:cubicBezTo>
                    <a:pt x="2" y="30"/>
                    <a:pt x="2" y="29"/>
                    <a:pt x="19" y="29"/>
                  </a:cubicBezTo>
                  <a:cubicBezTo>
                    <a:pt x="19" y="29"/>
                    <a:pt x="4" y="34"/>
                    <a:pt x="7" y="35"/>
                  </a:cubicBezTo>
                  <a:cubicBezTo>
                    <a:pt x="11" y="36"/>
                    <a:pt x="23" y="34"/>
                    <a:pt x="23" y="34"/>
                  </a:cubicBezTo>
                  <a:cubicBezTo>
                    <a:pt x="23" y="34"/>
                    <a:pt x="11" y="38"/>
                    <a:pt x="13" y="39"/>
                  </a:cubicBezTo>
                  <a:cubicBezTo>
                    <a:pt x="16" y="39"/>
                    <a:pt x="47" y="32"/>
                    <a:pt x="47" y="32"/>
                  </a:cubicBezTo>
                  <a:cubicBezTo>
                    <a:pt x="47" y="32"/>
                    <a:pt x="120" y="23"/>
                    <a:pt x="119" y="21"/>
                  </a:cubicBezTo>
                  <a:close/>
                </a:path>
              </a:pathLst>
            </a:custGeom>
            <a:solidFill>
              <a:srgbClr val="F3B6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3" name="任意多边形 55"/>
            <p:cNvSpPr/>
            <p:nvPr/>
          </p:nvSpPr>
          <p:spPr bwMode="auto">
            <a:xfrm>
              <a:off x="6216650" y="1919288"/>
              <a:ext cx="522288" cy="612775"/>
            </a:xfrm>
            <a:custGeom>
              <a:avLst/>
              <a:gdLst>
                <a:gd name="T0" fmla="*/ 87 w 87"/>
                <a:gd name="T1" fmla="*/ 80 h 102"/>
                <a:gd name="T2" fmla="*/ 36 w 87"/>
                <a:gd name="T3" fmla="*/ 102 h 102"/>
                <a:gd name="T4" fmla="*/ 3 w 87"/>
                <a:gd name="T5" fmla="*/ 34 h 102"/>
                <a:gd name="T6" fmla="*/ 7 w 87"/>
                <a:gd name="T7" fmla="*/ 10 h 102"/>
                <a:gd name="T8" fmla="*/ 41 w 87"/>
                <a:gd name="T9" fmla="*/ 15 h 102"/>
                <a:gd name="T10" fmla="*/ 87 w 87"/>
                <a:gd name="T11" fmla="*/ 8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7" h="102">
                  <a:moveTo>
                    <a:pt x="87" y="80"/>
                  </a:moveTo>
                  <a:cubicBezTo>
                    <a:pt x="58" y="95"/>
                    <a:pt x="60" y="94"/>
                    <a:pt x="36" y="102"/>
                  </a:cubicBezTo>
                  <a:cubicBezTo>
                    <a:pt x="36" y="102"/>
                    <a:pt x="16" y="61"/>
                    <a:pt x="3" y="34"/>
                  </a:cubicBezTo>
                  <a:cubicBezTo>
                    <a:pt x="0" y="26"/>
                    <a:pt x="1" y="16"/>
                    <a:pt x="7" y="10"/>
                  </a:cubicBezTo>
                  <a:cubicBezTo>
                    <a:pt x="17" y="0"/>
                    <a:pt x="33" y="3"/>
                    <a:pt x="41" y="15"/>
                  </a:cubicBezTo>
                  <a:cubicBezTo>
                    <a:pt x="53" y="33"/>
                    <a:pt x="87" y="80"/>
                    <a:pt x="87" y="80"/>
                  </a:cubicBezTo>
                  <a:close/>
                </a:path>
              </a:pathLst>
            </a:custGeom>
            <a:solidFill>
              <a:srgbClr val="FFEB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4" name="任意多边形 56"/>
            <p:cNvSpPr/>
            <p:nvPr/>
          </p:nvSpPr>
          <p:spPr bwMode="auto">
            <a:xfrm>
              <a:off x="6324600" y="2292351"/>
              <a:ext cx="125413" cy="246063"/>
            </a:xfrm>
            <a:custGeom>
              <a:avLst/>
              <a:gdLst>
                <a:gd name="T0" fmla="*/ 21 w 21"/>
                <a:gd name="T1" fmla="*/ 39 h 41"/>
                <a:gd name="T2" fmla="*/ 2 w 21"/>
                <a:gd name="T3" fmla="*/ 1 h 41"/>
                <a:gd name="T4" fmla="*/ 0 w 21"/>
                <a:gd name="T5" fmla="*/ 1 h 41"/>
                <a:gd name="T6" fmla="*/ 0 w 21"/>
                <a:gd name="T7" fmla="*/ 2 h 41"/>
                <a:gd name="T8" fmla="*/ 19 w 21"/>
                <a:gd name="T9" fmla="*/ 40 h 41"/>
                <a:gd name="T10" fmla="*/ 20 w 21"/>
                <a:gd name="T11" fmla="*/ 41 h 41"/>
                <a:gd name="T12" fmla="*/ 21 w 21"/>
                <a:gd name="T13" fmla="*/ 39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41">
                  <a:moveTo>
                    <a:pt x="21" y="39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0"/>
                    <a:pt x="0" y="1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1"/>
                    <a:pt x="20" y="41"/>
                    <a:pt x="20" y="41"/>
                  </a:cubicBezTo>
                  <a:cubicBezTo>
                    <a:pt x="21" y="40"/>
                    <a:pt x="21" y="40"/>
                    <a:pt x="21" y="39"/>
                  </a:cubicBezTo>
                </a:path>
              </a:pathLst>
            </a:custGeom>
            <a:solidFill>
              <a:srgbClr val="0004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5" name="任意多边形 57"/>
            <p:cNvSpPr/>
            <p:nvPr/>
          </p:nvSpPr>
          <p:spPr bwMode="auto">
            <a:xfrm>
              <a:off x="6210300" y="2400301"/>
              <a:ext cx="582613" cy="365125"/>
            </a:xfrm>
            <a:custGeom>
              <a:avLst/>
              <a:gdLst>
                <a:gd name="T0" fmla="*/ 86 w 97"/>
                <a:gd name="T1" fmla="*/ 0 h 61"/>
                <a:gd name="T2" fmla="*/ 59 w 97"/>
                <a:gd name="T3" fmla="*/ 14 h 61"/>
                <a:gd name="T4" fmla="*/ 59 w 97"/>
                <a:gd name="T5" fmla="*/ 15 h 61"/>
                <a:gd name="T6" fmla="*/ 0 w 97"/>
                <a:gd name="T7" fmla="*/ 38 h 61"/>
                <a:gd name="T8" fmla="*/ 5 w 97"/>
                <a:gd name="T9" fmla="*/ 61 h 61"/>
                <a:gd name="T10" fmla="*/ 96 w 97"/>
                <a:gd name="T11" fmla="*/ 22 h 61"/>
                <a:gd name="T12" fmla="*/ 86 w 97"/>
                <a:gd name="T13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1">
                  <a:moveTo>
                    <a:pt x="86" y="0"/>
                  </a:moveTo>
                  <a:cubicBezTo>
                    <a:pt x="76" y="6"/>
                    <a:pt x="67" y="11"/>
                    <a:pt x="59" y="14"/>
                  </a:cubicBezTo>
                  <a:cubicBezTo>
                    <a:pt x="59" y="15"/>
                    <a:pt x="59" y="15"/>
                    <a:pt x="59" y="15"/>
                  </a:cubicBezTo>
                  <a:cubicBezTo>
                    <a:pt x="37" y="25"/>
                    <a:pt x="18" y="32"/>
                    <a:pt x="0" y="38"/>
                  </a:cubicBezTo>
                  <a:cubicBezTo>
                    <a:pt x="2" y="45"/>
                    <a:pt x="3" y="54"/>
                    <a:pt x="5" y="61"/>
                  </a:cubicBezTo>
                  <a:cubicBezTo>
                    <a:pt x="79" y="51"/>
                    <a:pt x="95" y="25"/>
                    <a:pt x="96" y="22"/>
                  </a:cubicBezTo>
                  <a:cubicBezTo>
                    <a:pt x="97" y="19"/>
                    <a:pt x="93" y="11"/>
                    <a:pt x="86" y="0"/>
                  </a:cubicBezTo>
                  <a:close/>
                </a:path>
              </a:pathLst>
            </a:custGeom>
            <a:solidFill>
              <a:srgbClr val="F3B6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1630541" y="4626505"/>
            <a:ext cx="3491565" cy="671419"/>
            <a:chOff x="1630541" y="4626505"/>
            <a:chExt cx="3491565" cy="671419"/>
          </a:xfrm>
        </p:grpSpPr>
        <p:sp>
          <p:nvSpPr>
            <p:cNvPr id="206" name="íṣḻîde"/>
            <p:cNvSpPr txBox="1"/>
            <p:nvPr/>
          </p:nvSpPr>
          <p:spPr>
            <a:xfrm>
              <a:off x="2482146" y="4686818"/>
              <a:ext cx="2639960" cy="535443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 anchorCtr="0">
              <a:norm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4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1600" dirty="0">
                  <a:sym typeface="Arial" panose="020B0604020202020204" pitchFamily="34" charset="0"/>
                </a:rPr>
                <a:t>培训时间：</a:t>
              </a:r>
              <a:r>
                <a:rPr lang="en-US" altLang="zh-CN" sz="1600" dirty="0" smtClean="0">
                  <a:sym typeface="Arial" panose="020B0604020202020204" pitchFamily="34" charset="0"/>
                </a:rPr>
                <a:t>20XX</a:t>
              </a:r>
              <a:r>
                <a:rPr lang="zh-CN" altLang="en-US" sz="1600" dirty="0">
                  <a:sym typeface="Arial" panose="020B0604020202020204" pitchFamily="34" charset="0"/>
                </a:rPr>
                <a:t>年</a:t>
              </a:r>
              <a:r>
                <a:rPr lang="en-US" altLang="zh-CN" sz="1600" dirty="0">
                  <a:sym typeface="Arial" panose="020B0604020202020204" pitchFamily="34" charset="0"/>
                </a:rPr>
                <a:t>XX</a:t>
              </a:r>
              <a:r>
                <a:rPr lang="zh-CN" altLang="en-US" sz="1600" dirty="0">
                  <a:sym typeface="Arial" panose="020B0604020202020204" pitchFamily="34" charset="0"/>
                </a:rPr>
                <a:t>月</a:t>
              </a:r>
              <a:endParaRPr lang="en-US" altLang="zh-CN" sz="1600" dirty="0">
                <a:sym typeface="Arial" panose="020B0604020202020204" pitchFamily="34" charset="0"/>
              </a:endParaRPr>
            </a:p>
          </p:txBody>
        </p:sp>
        <p:grpSp>
          <p:nvGrpSpPr>
            <p:cNvPr id="207" name="ïśḻïďe"/>
            <p:cNvGrpSpPr/>
            <p:nvPr/>
          </p:nvGrpSpPr>
          <p:grpSpPr>
            <a:xfrm rot="16200000">
              <a:off x="1630541" y="4626505"/>
              <a:ext cx="671419" cy="671419"/>
              <a:chOff x="11061700" y="5789716"/>
              <a:chExt cx="457200" cy="457200"/>
            </a:xfrm>
          </p:grpSpPr>
          <p:sp>
            <p:nvSpPr>
              <p:cNvPr id="208" name="ï$ľíḍe"/>
              <p:cNvSpPr/>
              <p:nvPr/>
            </p:nvSpPr>
            <p:spPr>
              <a:xfrm rot="5400000">
                <a:off x="11061700" y="5789716"/>
                <a:ext cx="457200" cy="457200"/>
              </a:xfrm>
              <a:prstGeom prst="ellipse">
                <a:avLst/>
              </a:prstGeom>
              <a:gradFill>
                <a:gsLst>
                  <a:gs pos="3000">
                    <a:schemeClr val="accent3">
                      <a:alpha val="70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09" name="iŝ1iḑè"/>
              <p:cNvCxnSpPr/>
              <p:nvPr/>
            </p:nvCxnSpPr>
            <p:spPr>
              <a:xfrm>
                <a:off x="11290300" y="5937534"/>
                <a:ext cx="0" cy="161564"/>
              </a:xfrm>
              <a:prstGeom prst="straightConnector1">
                <a:avLst/>
              </a:prstGeom>
              <a:ln w="12700" cap="rnd">
                <a:solidFill>
                  <a:schemeClr val="tx1"/>
                </a:solidFill>
                <a:round/>
                <a:headEnd w="lg" len="med"/>
                <a:tailEnd type="arrow" w="lg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0" name="íṣḻîde"/>
          <p:cNvSpPr>
            <a:spLocks noGrp="1"/>
          </p:cNvSpPr>
          <p:nvPr>
            <p:ph type="subTitle" idx="1"/>
          </p:nvPr>
        </p:nvSpPr>
        <p:spPr>
          <a:xfrm>
            <a:off x="3333751" y="3966776"/>
            <a:ext cx="2639960" cy="535443"/>
          </a:xfrm>
        </p:spPr>
        <p:txBody>
          <a:bodyPr>
            <a:normAutofit/>
          </a:bodyPr>
          <a:lstStyle/>
          <a:p>
            <a:r>
              <a:rPr lang="zh-CN" altLang="en-US" sz="1600" dirty="0">
                <a:sym typeface="Arial" panose="020B0604020202020204" pitchFamily="34" charset="0"/>
              </a:rPr>
              <a:t>主讲人</a:t>
            </a:r>
            <a:r>
              <a:rPr lang="zh-CN" altLang="en-US" sz="1600" dirty="0" smtClean="0">
                <a:sym typeface="Arial" panose="020B0604020202020204" pitchFamily="34" charset="0"/>
              </a:rPr>
              <a:t>：</a:t>
            </a:r>
            <a:r>
              <a:rPr lang="en-US" altLang="zh-CN" sz="1600" dirty="0" smtClean="0">
                <a:sym typeface="Arial" panose="020B0604020202020204" pitchFamily="34" charset="0"/>
              </a:rPr>
              <a:t>PPT</a:t>
            </a:r>
            <a:r>
              <a:rPr lang="zh-CN" altLang="en-US" sz="1600" dirty="0" smtClean="0">
                <a:sym typeface="Arial" panose="020B0604020202020204" pitchFamily="34" charset="0"/>
              </a:rPr>
              <a:t>营</a:t>
            </a:r>
            <a:endParaRPr lang="zh-CN" altLang="en-US" sz="1600" dirty="0" smtClean="0">
              <a:sym typeface="Arial" panose="020B0604020202020204" pitchFamily="34" charset="0"/>
            </a:endParaRPr>
          </a:p>
        </p:txBody>
      </p:sp>
      <p:grpSp>
        <p:nvGrpSpPr>
          <p:cNvPr id="211" name="ïśḻïďe"/>
          <p:cNvGrpSpPr/>
          <p:nvPr/>
        </p:nvGrpSpPr>
        <p:grpSpPr>
          <a:xfrm rot="16200000">
            <a:off x="2482146" y="3906463"/>
            <a:ext cx="671419" cy="671419"/>
            <a:chOff x="11061700" y="5789716"/>
            <a:chExt cx="457200" cy="457200"/>
          </a:xfrm>
        </p:grpSpPr>
        <p:sp>
          <p:nvSpPr>
            <p:cNvPr id="212" name="ï$ľíḍe"/>
            <p:cNvSpPr/>
            <p:nvPr/>
          </p:nvSpPr>
          <p:spPr>
            <a:xfrm rot="5400000">
              <a:off x="11061700" y="5789716"/>
              <a:ext cx="457200" cy="457200"/>
            </a:xfrm>
            <a:prstGeom prst="ellipse">
              <a:avLst/>
            </a:prstGeom>
            <a:gradFill>
              <a:gsLst>
                <a:gs pos="3000">
                  <a:schemeClr val="accent3">
                    <a:alpha val="7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13" name="iŝ1iḑè"/>
            <p:cNvCxnSpPr/>
            <p:nvPr/>
          </p:nvCxnSpPr>
          <p:spPr>
            <a:xfrm>
              <a:off x="11290300" y="5937534"/>
              <a:ext cx="0" cy="161564"/>
            </a:xfrm>
            <a:prstGeom prst="straightConnector1">
              <a:avLst/>
            </a:prstGeom>
            <a:ln w="12700" cap="rnd">
              <a:solidFill>
                <a:schemeClr val="tx1"/>
              </a:solidFill>
              <a:round/>
              <a:headEnd w="lg" len="med"/>
              <a:tailEnd type="arrow"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prism isInverted="1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50"/>
                                        <p:tgtEl>
                                          <p:spTgt spid="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" grpId="0"/>
      <p:bldP spid="21" grpId="0"/>
      <p:bldP spid="210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怎样防止别人让你烦恼？</a:t>
            </a:r>
            <a:endParaRPr lang="zh-CN" altLang="en-US" dirty="0"/>
          </a:p>
        </p:txBody>
      </p:sp>
      <p:grpSp>
        <p:nvGrpSpPr>
          <p:cNvPr id="13" name="组合 12"/>
          <p:cNvGrpSpPr/>
          <p:nvPr/>
        </p:nvGrpSpPr>
        <p:grpSpPr>
          <a:xfrm>
            <a:off x="962751" y="1870514"/>
            <a:ext cx="10293794" cy="3240000"/>
            <a:chOff x="949103" y="2607913"/>
            <a:chExt cx="10293794" cy="3240000"/>
          </a:xfrm>
        </p:grpSpPr>
        <p:sp>
          <p:nvSpPr>
            <p:cNvPr id="4" name="椭圆 3"/>
            <p:cNvSpPr/>
            <p:nvPr/>
          </p:nvSpPr>
          <p:spPr>
            <a:xfrm>
              <a:off x="6371633" y="2967913"/>
              <a:ext cx="2520000" cy="2520000"/>
            </a:xfrm>
            <a:prstGeom prst="ellipse">
              <a:avLst/>
            </a:prstGeom>
            <a:gradFill>
              <a:gsLst>
                <a:gs pos="0">
                  <a:schemeClr val="accent3">
                    <a:alpha val="7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zh-CN" altLang="en-US" dirty="0"/>
            </a:p>
          </p:txBody>
        </p:sp>
        <p:sp>
          <p:nvSpPr>
            <p:cNvPr id="5" name="椭圆 4"/>
            <p:cNvSpPr/>
            <p:nvPr/>
          </p:nvSpPr>
          <p:spPr>
            <a:xfrm>
              <a:off x="949103" y="2967913"/>
              <a:ext cx="2520000" cy="2520000"/>
            </a:xfrm>
            <a:prstGeom prst="ellipse">
              <a:avLst/>
            </a:prstGeom>
            <a:gradFill>
              <a:gsLst>
                <a:gs pos="0">
                  <a:schemeClr val="accent3">
                    <a:alpha val="7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zh-CN" altLang="en-US" dirty="0"/>
            </a:p>
          </p:txBody>
        </p:sp>
        <p:sp>
          <p:nvSpPr>
            <p:cNvPr id="6" name="椭圆 5"/>
            <p:cNvSpPr/>
            <p:nvPr/>
          </p:nvSpPr>
          <p:spPr>
            <a:xfrm>
              <a:off x="8722897" y="2967913"/>
              <a:ext cx="2520000" cy="2520000"/>
            </a:xfrm>
            <a:prstGeom prst="ellipse">
              <a:avLst/>
            </a:prstGeom>
            <a:gradFill>
              <a:gsLst>
                <a:gs pos="0">
                  <a:schemeClr val="accent2">
                    <a:alpha val="7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zh-CN" altLang="en-US" dirty="0"/>
            </a:p>
          </p:txBody>
        </p:sp>
        <p:sp>
          <p:nvSpPr>
            <p:cNvPr id="7" name="椭圆 6"/>
            <p:cNvSpPr/>
            <p:nvPr/>
          </p:nvSpPr>
          <p:spPr>
            <a:xfrm>
              <a:off x="3300368" y="2607913"/>
              <a:ext cx="3240000" cy="3240000"/>
            </a:xfrm>
            <a:prstGeom prst="ellipse">
              <a:avLst/>
            </a:prstGeom>
            <a:gradFill>
              <a:gsLst>
                <a:gs pos="0">
                  <a:schemeClr val="accent1">
                    <a:alpha val="7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zh-CN" altLang="en-US" dirty="0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1335475" y="3826559"/>
              <a:ext cx="1578522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1" lang="zh-CN" altLang="en-US" sz="3600" b="1" i="0" u="none" strike="noStrike" kern="1200" cap="none" spc="600" normalizeH="0" baseline="0" noProof="0" dirty="0">
                  <a:ln>
                    <a:noFill/>
                  </a:ln>
                  <a:effectLst/>
                  <a:uLnTx/>
                  <a:uFillTx/>
                  <a:latin typeface="宋体" panose="02010600030101010101" pitchFamily="2" charset="-122"/>
                  <a:ea typeface="微软雅黑" panose="020B0503020204020204" pitchFamily="34" charset="-122"/>
                  <a:cs typeface="+mn-cs"/>
                </a:rPr>
                <a:t>感恩</a:t>
              </a:r>
              <a:endParaRPr kumimoji="1" lang="zh-CN" altLang="en-US" sz="3600" b="1" i="0" u="none" strike="noStrike" kern="1200" cap="none" spc="600" normalizeH="0" baseline="0" noProof="0" dirty="0">
                <a:ln>
                  <a:noFill/>
                </a:ln>
                <a:effectLst/>
                <a:uLnTx/>
                <a:uFillTx/>
                <a:latin typeface="宋体" panose="02010600030101010101" pitchFamily="2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4131107" y="3873970"/>
              <a:ext cx="1578522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1" lang="zh-CN" altLang="en-US" sz="3600" b="1" i="0" u="none" strike="noStrike" kern="1200" cap="none" spc="600" normalizeH="0" baseline="0" noProof="0">
                  <a:ln>
                    <a:noFill/>
                  </a:ln>
                  <a:effectLst/>
                  <a:uLnTx/>
                  <a:uFillTx/>
                  <a:latin typeface="宋体" panose="02010600030101010101" pitchFamily="2" charset="-122"/>
                  <a:ea typeface="微软雅黑" panose="020B0503020204020204" pitchFamily="34" charset="-122"/>
                  <a:cs typeface="+mn-cs"/>
                </a:rPr>
                <a:t>宽容</a:t>
              </a:r>
              <a:endParaRPr kumimoji="1" lang="zh-CN" altLang="en-US" sz="3600" b="1" i="0" u="none" strike="noStrike" kern="1200" cap="none" spc="600" normalizeH="0" baseline="0" noProof="0" dirty="0">
                <a:ln>
                  <a:noFill/>
                </a:ln>
                <a:effectLst/>
                <a:uLnTx/>
                <a:uFillTx/>
                <a:latin typeface="宋体" panose="02010600030101010101" pitchFamily="2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6893966" y="3921381"/>
              <a:ext cx="1578522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1" lang="zh-CN" altLang="en-US" sz="3600" b="1" i="0" u="none" strike="noStrike" kern="1200" cap="none" spc="600" normalizeH="0" baseline="0" noProof="0" dirty="0">
                  <a:ln>
                    <a:noFill/>
                  </a:ln>
                  <a:effectLst/>
                  <a:uLnTx/>
                  <a:uFillTx/>
                  <a:latin typeface="宋体" panose="02010600030101010101" pitchFamily="2" charset="-122"/>
                  <a:ea typeface="微软雅黑" panose="020B0503020204020204" pitchFamily="34" charset="-122"/>
                  <a:cs typeface="+mn-cs"/>
                </a:rPr>
                <a:t>乐观</a:t>
              </a:r>
              <a:endParaRPr kumimoji="1" lang="zh-CN" altLang="en-US" sz="3600" b="1" i="0" u="none" strike="noStrike" kern="1200" cap="none" spc="600" normalizeH="0" baseline="0" noProof="0" dirty="0">
                <a:ln>
                  <a:noFill/>
                </a:ln>
                <a:effectLst/>
                <a:uLnTx/>
                <a:uFillTx/>
                <a:latin typeface="宋体" panose="02010600030101010101" pitchFamily="2" charset="-122"/>
                <a:ea typeface="微软雅黑" panose="020B0503020204020204" pitchFamily="34" charset="-122"/>
                <a:cs typeface="+mn-cs"/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9278003" y="3921381"/>
              <a:ext cx="1578522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1" lang="zh-CN" altLang="en-US" sz="3600" b="1" i="0" u="none" strike="noStrike" kern="1200" cap="none" spc="600" normalizeH="0" baseline="0" noProof="0" dirty="0">
                  <a:ln>
                    <a:noFill/>
                  </a:ln>
                  <a:effectLst/>
                  <a:uLnTx/>
                  <a:uFillTx/>
                  <a:latin typeface="宋体" panose="02010600030101010101" pitchFamily="2" charset="-122"/>
                  <a:ea typeface="微软雅黑" panose="020B0503020204020204" pitchFamily="34" charset="-122"/>
                  <a:cs typeface="+mn-cs"/>
                </a:rPr>
                <a:t>淡泊 </a:t>
              </a:r>
              <a:endParaRPr kumimoji="1" lang="zh-CN" altLang="en-US" sz="3600" b="1" i="0" u="none" strike="noStrike" kern="1200" cap="none" spc="600" normalizeH="0" baseline="0" noProof="0" dirty="0">
                <a:ln>
                  <a:noFill/>
                </a:ln>
                <a:effectLst/>
                <a:uLnTx/>
                <a:uFillTx/>
                <a:latin typeface="宋体" panose="02010600030101010101" pitchFamily="2" charset="-122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2758909" y="3830313"/>
            <a:ext cx="3240000" cy="2561969"/>
            <a:chOff x="3752759" y="1574870"/>
            <a:chExt cx="4630751" cy="3661679"/>
          </a:xfrm>
        </p:grpSpPr>
        <p:sp>
          <p:nvSpPr>
            <p:cNvPr id="15" name="矩形 14"/>
            <p:cNvSpPr/>
            <p:nvPr/>
          </p:nvSpPr>
          <p:spPr bwMode="auto">
            <a:xfrm>
              <a:off x="3808491" y="1632266"/>
              <a:ext cx="4575019" cy="3593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任意多边形 5"/>
            <p:cNvSpPr/>
            <p:nvPr/>
          </p:nvSpPr>
          <p:spPr bwMode="auto">
            <a:xfrm>
              <a:off x="5308265" y="3256813"/>
              <a:ext cx="311933" cy="252874"/>
            </a:xfrm>
            <a:custGeom>
              <a:avLst/>
              <a:gdLst>
                <a:gd name="T0" fmla="*/ 111 w 433"/>
                <a:gd name="T1" fmla="*/ 351 h 351"/>
                <a:gd name="T2" fmla="*/ 101 w 433"/>
                <a:gd name="T3" fmla="*/ 342 h 351"/>
                <a:gd name="T4" fmla="*/ 110 w 433"/>
                <a:gd name="T5" fmla="*/ 331 h 351"/>
                <a:gd name="T6" fmla="*/ 377 w 433"/>
                <a:gd name="T7" fmla="*/ 259 h 351"/>
                <a:gd name="T8" fmla="*/ 332 w 433"/>
                <a:gd name="T9" fmla="*/ 102 h 351"/>
                <a:gd name="T10" fmla="*/ 15 w 433"/>
                <a:gd name="T11" fmla="*/ 106 h 351"/>
                <a:gd name="T12" fmla="*/ 2 w 433"/>
                <a:gd name="T13" fmla="*/ 99 h 351"/>
                <a:gd name="T14" fmla="*/ 8 w 433"/>
                <a:gd name="T15" fmla="*/ 87 h 351"/>
                <a:gd name="T16" fmla="*/ 348 w 433"/>
                <a:gd name="T17" fmla="*/ 90 h 351"/>
                <a:gd name="T18" fmla="*/ 393 w 433"/>
                <a:gd name="T19" fmla="*/ 272 h 351"/>
                <a:gd name="T20" fmla="*/ 112 w 433"/>
                <a:gd name="T21" fmla="*/ 351 h 351"/>
                <a:gd name="T22" fmla="*/ 111 w 433"/>
                <a:gd name="T23" fmla="*/ 351 h 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33" h="351">
                  <a:moveTo>
                    <a:pt x="111" y="351"/>
                  </a:moveTo>
                  <a:cubicBezTo>
                    <a:pt x="106" y="351"/>
                    <a:pt x="102" y="347"/>
                    <a:pt x="101" y="342"/>
                  </a:cubicBezTo>
                  <a:cubicBezTo>
                    <a:pt x="101" y="337"/>
                    <a:pt x="104" y="332"/>
                    <a:pt x="110" y="331"/>
                  </a:cubicBezTo>
                  <a:cubicBezTo>
                    <a:pt x="264" y="311"/>
                    <a:pt x="348" y="295"/>
                    <a:pt x="377" y="259"/>
                  </a:cubicBezTo>
                  <a:cubicBezTo>
                    <a:pt x="402" y="229"/>
                    <a:pt x="402" y="195"/>
                    <a:pt x="332" y="102"/>
                  </a:cubicBezTo>
                  <a:cubicBezTo>
                    <a:pt x="282" y="36"/>
                    <a:pt x="86" y="82"/>
                    <a:pt x="15" y="106"/>
                  </a:cubicBezTo>
                  <a:cubicBezTo>
                    <a:pt x="9" y="107"/>
                    <a:pt x="4" y="105"/>
                    <a:pt x="2" y="99"/>
                  </a:cubicBezTo>
                  <a:cubicBezTo>
                    <a:pt x="0" y="94"/>
                    <a:pt x="3" y="88"/>
                    <a:pt x="8" y="87"/>
                  </a:cubicBezTo>
                  <a:cubicBezTo>
                    <a:pt x="20" y="83"/>
                    <a:pt x="279" y="0"/>
                    <a:pt x="348" y="90"/>
                  </a:cubicBezTo>
                  <a:cubicBezTo>
                    <a:pt x="406" y="168"/>
                    <a:pt x="433" y="222"/>
                    <a:pt x="393" y="272"/>
                  </a:cubicBezTo>
                  <a:cubicBezTo>
                    <a:pt x="359" y="313"/>
                    <a:pt x="276" y="330"/>
                    <a:pt x="112" y="351"/>
                  </a:cubicBezTo>
                  <a:cubicBezTo>
                    <a:pt x="112" y="351"/>
                    <a:pt x="112" y="351"/>
                    <a:pt x="111" y="351"/>
                  </a:cubicBezTo>
                  <a:close/>
                </a:path>
              </a:pathLst>
            </a:custGeom>
            <a:solidFill>
              <a:srgbClr val="FEA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任意多边形 6"/>
            <p:cNvSpPr/>
            <p:nvPr/>
          </p:nvSpPr>
          <p:spPr bwMode="auto">
            <a:xfrm>
              <a:off x="5398934" y="3280936"/>
              <a:ext cx="234574" cy="364338"/>
            </a:xfrm>
            <a:custGeom>
              <a:avLst/>
              <a:gdLst>
                <a:gd name="T0" fmla="*/ 180 w 325"/>
                <a:gd name="T1" fmla="*/ 505 h 505"/>
                <a:gd name="T2" fmla="*/ 176 w 325"/>
                <a:gd name="T3" fmla="*/ 504 h 505"/>
                <a:gd name="T4" fmla="*/ 171 w 325"/>
                <a:gd name="T5" fmla="*/ 490 h 505"/>
                <a:gd name="T6" fmla="*/ 290 w 325"/>
                <a:gd name="T7" fmla="*/ 206 h 505"/>
                <a:gd name="T8" fmla="*/ 290 w 325"/>
                <a:gd name="T9" fmla="*/ 193 h 505"/>
                <a:gd name="T10" fmla="*/ 200 w 325"/>
                <a:gd name="T11" fmla="*/ 34 h 505"/>
                <a:gd name="T12" fmla="*/ 24 w 325"/>
                <a:gd name="T13" fmla="*/ 339 h 505"/>
                <a:gd name="T14" fmla="*/ 20 w 325"/>
                <a:gd name="T15" fmla="*/ 355 h 505"/>
                <a:gd name="T16" fmla="*/ 7 w 325"/>
                <a:gd name="T17" fmla="*/ 360 h 505"/>
                <a:gd name="T18" fmla="*/ 2 w 325"/>
                <a:gd name="T19" fmla="*/ 347 h 505"/>
                <a:gd name="T20" fmla="*/ 5 w 325"/>
                <a:gd name="T21" fmla="*/ 335 h 505"/>
                <a:gd name="T22" fmla="*/ 203 w 325"/>
                <a:gd name="T23" fmla="*/ 14 h 505"/>
                <a:gd name="T24" fmla="*/ 310 w 325"/>
                <a:gd name="T25" fmla="*/ 195 h 505"/>
                <a:gd name="T26" fmla="*/ 310 w 325"/>
                <a:gd name="T27" fmla="*/ 206 h 505"/>
                <a:gd name="T28" fmla="*/ 189 w 325"/>
                <a:gd name="T29" fmla="*/ 499 h 505"/>
                <a:gd name="T30" fmla="*/ 180 w 325"/>
                <a:gd name="T31" fmla="*/ 505 h 505"/>
                <a:gd name="T32" fmla="*/ 2 w 325"/>
                <a:gd name="T33" fmla="*/ 347 h 505"/>
                <a:gd name="T34" fmla="*/ 2 w 325"/>
                <a:gd name="T35" fmla="*/ 347 h 505"/>
                <a:gd name="T36" fmla="*/ 2 w 325"/>
                <a:gd name="T37" fmla="*/ 347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5" h="505">
                  <a:moveTo>
                    <a:pt x="180" y="505"/>
                  </a:moveTo>
                  <a:cubicBezTo>
                    <a:pt x="179" y="505"/>
                    <a:pt x="177" y="504"/>
                    <a:pt x="176" y="504"/>
                  </a:cubicBezTo>
                  <a:cubicBezTo>
                    <a:pt x="171" y="501"/>
                    <a:pt x="169" y="496"/>
                    <a:pt x="171" y="490"/>
                  </a:cubicBezTo>
                  <a:cubicBezTo>
                    <a:pt x="216" y="390"/>
                    <a:pt x="289" y="223"/>
                    <a:pt x="290" y="206"/>
                  </a:cubicBezTo>
                  <a:cubicBezTo>
                    <a:pt x="290" y="203"/>
                    <a:pt x="290" y="199"/>
                    <a:pt x="290" y="193"/>
                  </a:cubicBezTo>
                  <a:cubicBezTo>
                    <a:pt x="296" y="127"/>
                    <a:pt x="291" y="49"/>
                    <a:pt x="200" y="34"/>
                  </a:cubicBezTo>
                  <a:cubicBezTo>
                    <a:pt x="161" y="27"/>
                    <a:pt x="87" y="58"/>
                    <a:pt x="24" y="339"/>
                  </a:cubicBezTo>
                  <a:cubicBezTo>
                    <a:pt x="22" y="351"/>
                    <a:pt x="21" y="353"/>
                    <a:pt x="20" y="355"/>
                  </a:cubicBezTo>
                  <a:cubicBezTo>
                    <a:pt x="18" y="360"/>
                    <a:pt x="12" y="362"/>
                    <a:pt x="7" y="360"/>
                  </a:cubicBezTo>
                  <a:cubicBezTo>
                    <a:pt x="2" y="358"/>
                    <a:pt x="0" y="352"/>
                    <a:pt x="2" y="347"/>
                  </a:cubicBezTo>
                  <a:cubicBezTo>
                    <a:pt x="2" y="346"/>
                    <a:pt x="3" y="341"/>
                    <a:pt x="5" y="335"/>
                  </a:cubicBezTo>
                  <a:cubicBezTo>
                    <a:pt x="55" y="108"/>
                    <a:pt x="122" y="0"/>
                    <a:pt x="203" y="14"/>
                  </a:cubicBezTo>
                  <a:cubicBezTo>
                    <a:pt x="325" y="35"/>
                    <a:pt x="314" y="155"/>
                    <a:pt x="310" y="195"/>
                  </a:cubicBezTo>
                  <a:cubicBezTo>
                    <a:pt x="310" y="200"/>
                    <a:pt x="310" y="204"/>
                    <a:pt x="310" y="206"/>
                  </a:cubicBezTo>
                  <a:cubicBezTo>
                    <a:pt x="310" y="230"/>
                    <a:pt x="209" y="454"/>
                    <a:pt x="189" y="499"/>
                  </a:cubicBezTo>
                  <a:cubicBezTo>
                    <a:pt x="187" y="502"/>
                    <a:pt x="184" y="505"/>
                    <a:pt x="180" y="505"/>
                  </a:cubicBezTo>
                  <a:close/>
                  <a:moveTo>
                    <a:pt x="2" y="347"/>
                  </a:moveTo>
                  <a:cubicBezTo>
                    <a:pt x="2" y="347"/>
                    <a:pt x="2" y="347"/>
                    <a:pt x="2" y="347"/>
                  </a:cubicBezTo>
                  <a:cubicBezTo>
                    <a:pt x="2" y="347"/>
                    <a:pt x="2" y="347"/>
                    <a:pt x="2" y="347"/>
                  </a:cubicBezTo>
                  <a:close/>
                </a:path>
              </a:pathLst>
            </a:custGeom>
            <a:solidFill>
              <a:srgbClr val="5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任意多边形 7"/>
            <p:cNvSpPr/>
            <p:nvPr/>
          </p:nvSpPr>
          <p:spPr bwMode="auto">
            <a:xfrm>
              <a:off x="5375643" y="2029045"/>
              <a:ext cx="2797416" cy="2039627"/>
            </a:xfrm>
            <a:custGeom>
              <a:avLst/>
              <a:gdLst>
                <a:gd name="T0" fmla="*/ 353 w 3881"/>
                <a:gd name="T1" fmla="*/ 1339 h 2831"/>
                <a:gd name="T2" fmla="*/ 43 w 3881"/>
                <a:gd name="T3" fmla="*/ 1026 h 2831"/>
                <a:gd name="T4" fmla="*/ 43 w 3881"/>
                <a:gd name="T5" fmla="*/ 737 h 2831"/>
                <a:gd name="T6" fmla="*/ 680 w 3881"/>
                <a:gd name="T7" fmla="*/ 540 h 2831"/>
                <a:gd name="T8" fmla="*/ 1115 w 3881"/>
                <a:gd name="T9" fmla="*/ 642 h 2831"/>
                <a:gd name="T10" fmla="*/ 1714 w 3881"/>
                <a:gd name="T11" fmla="*/ 676 h 2831"/>
                <a:gd name="T12" fmla="*/ 2881 w 3881"/>
                <a:gd name="T13" fmla="*/ 75 h 2831"/>
                <a:gd name="T14" fmla="*/ 3428 w 3881"/>
                <a:gd name="T15" fmla="*/ 196 h 2831"/>
                <a:gd name="T16" fmla="*/ 3554 w 3881"/>
                <a:gd name="T17" fmla="*/ 734 h 2831"/>
                <a:gd name="T18" fmla="*/ 3826 w 3881"/>
                <a:gd name="T19" fmla="*/ 1135 h 2831"/>
                <a:gd name="T20" fmla="*/ 3632 w 3881"/>
                <a:gd name="T21" fmla="*/ 1693 h 2831"/>
                <a:gd name="T22" fmla="*/ 3030 w 3881"/>
                <a:gd name="T23" fmla="*/ 2241 h 2831"/>
                <a:gd name="T24" fmla="*/ 3037 w 3881"/>
                <a:gd name="T25" fmla="*/ 2608 h 2831"/>
                <a:gd name="T26" fmla="*/ 2187 w 3881"/>
                <a:gd name="T27" fmla="*/ 2723 h 2831"/>
                <a:gd name="T28" fmla="*/ 1445 w 3881"/>
                <a:gd name="T29" fmla="*/ 2791 h 2831"/>
                <a:gd name="T30" fmla="*/ 717 w 3881"/>
                <a:gd name="T31" fmla="*/ 2298 h 2831"/>
                <a:gd name="T32" fmla="*/ 877 w 3881"/>
                <a:gd name="T33" fmla="*/ 1863 h 2831"/>
                <a:gd name="T34" fmla="*/ 353 w 3881"/>
                <a:gd name="T35" fmla="*/ 1339 h 28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881" h="2831">
                  <a:moveTo>
                    <a:pt x="353" y="1339"/>
                  </a:moveTo>
                  <a:cubicBezTo>
                    <a:pt x="313" y="1322"/>
                    <a:pt x="102" y="1221"/>
                    <a:pt x="43" y="1026"/>
                  </a:cubicBezTo>
                  <a:cubicBezTo>
                    <a:pt x="20" y="950"/>
                    <a:pt x="0" y="825"/>
                    <a:pt x="43" y="737"/>
                  </a:cubicBezTo>
                  <a:cubicBezTo>
                    <a:pt x="120" y="584"/>
                    <a:pt x="280" y="485"/>
                    <a:pt x="680" y="540"/>
                  </a:cubicBezTo>
                  <a:cubicBezTo>
                    <a:pt x="823" y="559"/>
                    <a:pt x="912" y="581"/>
                    <a:pt x="1115" y="642"/>
                  </a:cubicBezTo>
                  <a:cubicBezTo>
                    <a:pt x="1343" y="710"/>
                    <a:pt x="1532" y="693"/>
                    <a:pt x="1714" y="676"/>
                  </a:cubicBezTo>
                  <a:cubicBezTo>
                    <a:pt x="2208" y="630"/>
                    <a:pt x="2215" y="235"/>
                    <a:pt x="2881" y="75"/>
                  </a:cubicBezTo>
                  <a:cubicBezTo>
                    <a:pt x="3193" y="0"/>
                    <a:pt x="3361" y="54"/>
                    <a:pt x="3428" y="196"/>
                  </a:cubicBezTo>
                  <a:cubicBezTo>
                    <a:pt x="3497" y="340"/>
                    <a:pt x="3438" y="469"/>
                    <a:pt x="3554" y="734"/>
                  </a:cubicBezTo>
                  <a:cubicBezTo>
                    <a:pt x="3655" y="963"/>
                    <a:pt x="3786" y="955"/>
                    <a:pt x="3826" y="1135"/>
                  </a:cubicBezTo>
                  <a:cubicBezTo>
                    <a:pt x="3881" y="1377"/>
                    <a:pt x="3694" y="1615"/>
                    <a:pt x="3632" y="1693"/>
                  </a:cubicBezTo>
                  <a:cubicBezTo>
                    <a:pt x="3382" y="2012"/>
                    <a:pt x="3098" y="1989"/>
                    <a:pt x="3030" y="2241"/>
                  </a:cubicBezTo>
                  <a:cubicBezTo>
                    <a:pt x="2983" y="2417"/>
                    <a:pt x="3104" y="2496"/>
                    <a:pt x="3037" y="2608"/>
                  </a:cubicBezTo>
                  <a:cubicBezTo>
                    <a:pt x="2951" y="2752"/>
                    <a:pt x="2712" y="2686"/>
                    <a:pt x="2187" y="2723"/>
                  </a:cubicBezTo>
                  <a:cubicBezTo>
                    <a:pt x="1694" y="2758"/>
                    <a:pt x="1685" y="2831"/>
                    <a:pt x="1445" y="2791"/>
                  </a:cubicBezTo>
                  <a:cubicBezTo>
                    <a:pt x="1136" y="2739"/>
                    <a:pt x="743" y="2549"/>
                    <a:pt x="717" y="2298"/>
                  </a:cubicBezTo>
                  <a:cubicBezTo>
                    <a:pt x="699" y="2119"/>
                    <a:pt x="882" y="2050"/>
                    <a:pt x="877" y="1863"/>
                  </a:cubicBezTo>
                  <a:cubicBezTo>
                    <a:pt x="871" y="1644"/>
                    <a:pt x="614" y="1467"/>
                    <a:pt x="353" y="1339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任意多边形 8"/>
            <p:cNvSpPr/>
            <p:nvPr/>
          </p:nvSpPr>
          <p:spPr bwMode="auto">
            <a:xfrm>
              <a:off x="6088514" y="3572074"/>
              <a:ext cx="1510588" cy="1461511"/>
            </a:xfrm>
            <a:custGeom>
              <a:avLst/>
              <a:gdLst>
                <a:gd name="T0" fmla="*/ 427 w 2096"/>
                <a:gd name="T1" fmla="*/ 0 h 2028"/>
                <a:gd name="T2" fmla="*/ 42 w 2096"/>
                <a:gd name="T3" fmla="*/ 878 h 2028"/>
                <a:gd name="T4" fmla="*/ 63 w 2096"/>
                <a:gd name="T5" fmla="*/ 1239 h 2028"/>
                <a:gd name="T6" fmla="*/ 304 w 2096"/>
                <a:gd name="T7" fmla="*/ 2028 h 2028"/>
                <a:gd name="T8" fmla="*/ 525 w 2096"/>
                <a:gd name="T9" fmla="*/ 1987 h 2028"/>
                <a:gd name="T10" fmla="*/ 297 w 2096"/>
                <a:gd name="T11" fmla="*/ 1055 h 2028"/>
                <a:gd name="T12" fmla="*/ 732 w 2096"/>
                <a:gd name="T13" fmla="*/ 266 h 2028"/>
                <a:gd name="T14" fmla="*/ 1059 w 2096"/>
                <a:gd name="T15" fmla="*/ 1042 h 2028"/>
                <a:gd name="T16" fmla="*/ 2022 w 2096"/>
                <a:gd name="T17" fmla="*/ 1229 h 2028"/>
                <a:gd name="T18" fmla="*/ 2096 w 2096"/>
                <a:gd name="T19" fmla="*/ 1035 h 2028"/>
                <a:gd name="T20" fmla="*/ 1263 w 2096"/>
                <a:gd name="T21" fmla="*/ 824 h 2028"/>
                <a:gd name="T22" fmla="*/ 1105 w 2096"/>
                <a:gd name="T23" fmla="*/ 0 h 2028"/>
                <a:gd name="T24" fmla="*/ 427 w 2096"/>
                <a:gd name="T25" fmla="*/ 0 h 20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96" h="2028">
                  <a:moveTo>
                    <a:pt x="427" y="0"/>
                  </a:moveTo>
                  <a:cubicBezTo>
                    <a:pt x="427" y="0"/>
                    <a:pt x="73" y="810"/>
                    <a:pt x="42" y="878"/>
                  </a:cubicBezTo>
                  <a:cubicBezTo>
                    <a:pt x="11" y="946"/>
                    <a:pt x="0" y="1001"/>
                    <a:pt x="63" y="1239"/>
                  </a:cubicBezTo>
                  <a:cubicBezTo>
                    <a:pt x="127" y="1477"/>
                    <a:pt x="304" y="2028"/>
                    <a:pt x="304" y="2028"/>
                  </a:cubicBezTo>
                  <a:cubicBezTo>
                    <a:pt x="525" y="1987"/>
                    <a:pt x="525" y="1987"/>
                    <a:pt x="525" y="1987"/>
                  </a:cubicBezTo>
                  <a:cubicBezTo>
                    <a:pt x="525" y="1987"/>
                    <a:pt x="362" y="1263"/>
                    <a:pt x="297" y="1055"/>
                  </a:cubicBezTo>
                  <a:cubicBezTo>
                    <a:pt x="732" y="266"/>
                    <a:pt x="732" y="266"/>
                    <a:pt x="732" y="266"/>
                  </a:cubicBezTo>
                  <a:cubicBezTo>
                    <a:pt x="732" y="266"/>
                    <a:pt x="994" y="916"/>
                    <a:pt x="1059" y="1042"/>
                  </a:cubicBezTo>
                  <a:cubicBezTo>
                    <a:pt x="1123" y="1168"/>
                    <a:pt x="2022" y="1229"/>
                    <a:pt x="2022" y="1229"/>
                  </a:cubicBezTo>
                  <a:cubicBezTo>
                    <a:pt x="2096" y="1035"/>
                    <a:pt x="2096" y="1035"/>
                    <a:pt x="2096" y="1035"/>
                  </a:cubicBezTo>
                  <a:cubicBezTo>
                    <a:pt x="2096" y="1035"/>
                    <a:pt x="1494" y="854"/>
                    <a:pt x="1263" y="824"/>
                  </a:cubicBezTo>
                  <a:cubicBezTo>
                    <a:pt x="1263" y="824"/>
                    <a:pt x="1222" y="207"/>
                    <a:pt x="1105" y="0"/>
                  </a:cubicBezTo>
                  <a:cubicBezTo>
                    <a:pt x="427" y="0"/>
                    <a:pt x="427" y="0"/>
                    <a:pt x="427" y="0"/>
                  </a:cubicBezTo>
                  <a:close/>
                </a:path>
              </a:pathLst>
            </a:custGeom>
            <a:solidFill>
              <a:srgbClr val="283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任意多边形 9"/>
            <p:cNvSpPr/>
            <p:nvPr/>
          </p:nvSpPr>
          <p:spPr bwMode="auto">
            <a:xfrm>
              <a:off x="7550025" y="4341509"/>
              <a:ext cx="183001" cy="460829"/>
            </a:xfrm>
            <a:custGeom>
              <a:avLst/>
              <a:gdLst>
                <a:gd name="T0" fmla="*/ 55 w 253"/>
                <a:gd name="T1" fmla="*/ 0 h 640"/>
                <a:gd name="T2" fmla="*/ 235 w 253"/>
                <a:gd name="T3" fmla="*/ 59 h 640"/>
                <a:gd name="T4" fmla="*/ 253 w 253"/>
                <a:gd name="T5" fmla="*/ 590 h 640"/>
                <a:gd name="T6" fmla="*/ 167 w 253"/>
                <a:gd name="T7" fmla="*/ 590 h 640"/>
                <a:gd name="T8" fmla="*/ 83 w 253"/>
                <a:gd name="T9" fmla="*/ 156 h 640"/>
                <a:gd name="T10" fmla="*/ 0 w 253"/>
                <a:gd name="T11" fmla="*/ 142 h 640"/>
                <a:gd name="T12" fmla="*/ 55 w 253"/>
                <a:gd name="T13" fmla="*/ 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3" h="640">
                  <a:moveTo>
                    <a:pt x="55" y="0"/>
                  </a:moveTo>
                  <a:cubicBezTo>
                    <a:pt x="235" y="59"/>
                    <a:pt x="235" y="59"/>
                    <a:pt x="235" y="59"/>
                  </a:cubicBezTo>
                  <a:cubicBezTo>
                    <a:pt x="253" y="590"/>
                    <a:pt x="253" y="590"/>
                    <a:pt x="253" y="590"/>
                  </a:cubicBezTo>
                  <a:cubicBezTo>
                    <a:pt x="253" y="590"/>
                    <a:pt x="204" y="640"/>
                    <a:pt x="167" y="590"/>
                  </a:cubicBezTo>
                  <a:cubicBezTo>
                    <a:pt x="131" y="541"/>
                    <a:pt x="41" y="348"/>
                    <a:pt x="83" y="156"/>
                  </a:cubicBezTo>
                  <a:cubicBezTo>
                    <a:pt x="0" y="142"/>
                    <a:pt x="0" y="142"/>
                    <a:pt x="0" y="142"/>
                  </a:cubicBezTo>
                  <a:lnTo>
                    <a:pt x="55" y="0"/>
                  </a:ln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任意多边形 10"/>
            <p:cNvSpPr/>
            <p:nvPr/>
          </p:nvSpPr>
          <p:spPr bwMode="auto">
            <a:xfrm>
              <a:off x="5851445" y="5053548"/>
              <a:ext cx="986540" cy="8318"/>
            </a:xfrm>
            <a:custGeom>
              <a:avLst/>
              <a:gdLst>
                <a:gd name="T0" fmla="*/ 1363 w 1369"/>
                <a:gd name="T1" fmla="*/ 12 h 12"/>
                <a:gd name="T2" fmla="*/ 6 w 1369"/>
                <a:gd name="T3" fmla="*/ 12 h 12"/>
                <a:gd name="T4" fmla="*/ 0 w 1369"/>
                <a:gd name="T5" fmla="*/ 6 h 12"/>
                <a:gd name="T6" fmla="*/ 6 w 1369"/>
                <a:gd name="T7" fmla="*/ 0 h 12"/>
                <a:gd name="T8" fmla="*/ 1363 w 1369"/>
                <a:gd name="T9" fmla="*/ 0 h 12"/>
                <a:gd name="T10" fmla="*/ 1369 w 1369"/>
                <a:gd name="T11" fmla="*/ 6 h 12"/>
                <a:gd name="T12" fmla="*/ 1363 w 1369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69" h="12">
                  <a:moveTo>
                    <a:pt x="1363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2" y="12"/>
                    <a:pt x="0" y="9"/>
                    <a:pt x="0" y="6"/>
                  </a:cubicBezTo>
                  <a:cubicBezTo>
                    <a:pt x="0" y="2"/>
                    <a:pt x="2" y="0"/>
                    <a:pt x="6" y="0"/>
                  </a:cubicBezTo>
                  <a:cubicBezTo>
                    <a:pt x="1363" y="0"/>
                    <a:pt x="1363" y="0"/>
                    <a:pt x="1363" y="0"/>
                  </a:cubicBezTo>
                  <a:cubicBezTo>
                    <a:pt x="1366" y="0"/>
                    <a:pt x="1369" y="2"/>
                    <a:pt x="1369" y="6"/>
                  </a:cubicBezTo>
                  <a:cubicBezTo>
                    <a:pt x="1369" y="9"/>
                    <a:pt x="1366" y="12"/>
                    <a:pt x="1363" y="12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任意多边形 11"/>
            <p:cNvSpPr/>
            <p:nvPr/>
          </p:nvSpPr>
          <p:spPr bwMode="auto">
            <a:xfrm>
              <a:off x="4077169" y="5053548"/>
              <a:ext cx="715367" cy="8318"/>
            </a:xfrm>
            <a:custGeom>
              <a:avLst/>
              <a:gdLst>
                <a:gd name="T0" fmla="*/ 986 w 992"/>
                <a:gd name="T1" fmla="*/ 12 h 12"/>
                <a:gd name="T2" fmla="*/ 6 w 992"/>
                <a:gd name="T3" fmla="*/ 12 h 12"/>
                <a:gd name="T4" fmla="*/ 0 w 992"/>
                <a:gd name="T5" fmla="*/ 6 h 12"/>
                <a:gd name="T6" fmla="*/ 6 w 992"/>
                <a:gd name="T7" fmla="*/ 0 h 12"/>
                <a:gd name="T8" fmla="*/ 986 w 992"/>
                <a:gd name="T9" fmla="*/ 0 h 12"/>
                <a:gd name="T10" fmla="*/ 992 w 992"/>
                <a:gd name="T11" fmla="*/ 6 h 12"/>
                <a:gd name="T12" fmla="*/ 986 w 992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92" h="12">
                  <a:moveTo>
                    <a:pt x="986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2" y="12"/>
                    <a:pt x="0" y="9"/>
                    <a:pt x="0" y="6"/>
                  </a:cubicBezTo>
                  <a:cubicBezTo>
                    <a:pt x="0" y="2"/>
                    <a:pt x="2" y="0"/>
                    <a:pt x="6" y="0"/>
                  </a:cubicBezTo>
                  <a:cubicBezTo>
                    <a:pt x="986" y="0"/>
                    <a:pt x="986" y="0"/>
                    <a:pt x="986" y="0"/>
                  </a:cubicBezTo>
                  <a:cubicBezTo>
                    <a:pt x="990" y="0"/>
                    <a:pt x="992" y="2"/>
                    <a:pt x="992" y="6"/>
                  </a:cubicBezTo>
                  <a:cubicBezTo>
                    <a:pt x="992" y="9"/>
                    <a:pt x="990" y="12"/>
                    <a:pt x="986" y="12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任意多边形 12"/>
            <p:cNvSpPr/>
            <p:nvPr/>
          </p:nvSpPr>
          <p:spPr bwMode="auto">
            <a:xfrm>
              <a:off x="6925327" y="5053548"/>
              <a:ext cx="243724" cy="8318"/>
            </a:xfrm>
            <a:custGeom>
              <a:avLst/>
              <a:gdLst>
                <a:gd name="T0" fmla="*/ 332 w 338"/>
                <a:gd name="T1" fmla="*/ 12 h 12"/>
                <a:gd name="T2" fmla="*/ 6 w 338"/>
                <a:gd name="T3" fmla="*/ 12 h 12"/>
                <a:gd name="T4" fmla="*/ 0 w 338"/>
                <a:gd name="T5" fmla="*/ 6 h 12"/>
                <a:gd name="T6" fmla="*/ 6 w 338"/>
                <a:gd name="T7" fmla="*/ 0 h 12"/>
                <a:gd name="T8" fmla="*/ 332 w 338"/>
                <a:gd name="T9" fmla="*/ 0 h 12"/>
                <a:gd name="T10" fmla="*/ 338 w 338"/>
                <a:gd name="T11" fmla="*/ 6 h 12"/>
                <a:gd name="T12" fmla="*/ 332 w 338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8" h="12">
                  <a:moveTo>
                    <a:pt x="332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2" y="12"/>
                    <a:pt x="0" y="9"/>
                    <a:pt x="0" y="6"/>
                  </a:cubicBezTo>
                  <a:cubicBezTo>
                    <a:pt x="0" y="2"/>
                    <a:pt x="2" y="0"/>
                    <a:pt x="6" y="0"/>
                  </a:cubicBezTo>
                  <a:cubicBezTo>
                    <a:pt x="332" y="0"/>
                    <a:pt x="332" y="0"/>
                    <a:pt x="332" y="0"/>
                  </a:cubicBezTo>
                  <a:cubicBezTo>
                    <a:pt x="335" y="0"/>
                    <a:pt x="338" y="2"/>
                    <a:pt x="338" y="6"/>
                  </a:cubicBezTo>
                  <a:cubicBezTo>
                    <a:pt x="338" y="9"/>
                    <a:pt x="335" y="12"/>
                    <a:pt x="332" y="12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任意多边形 13"/>
            <p:cNvSpPr/>
            <p:nvPr/>
          </p:nvSpPr>
          <p:spPr bwMode="auto">
            <a:xfrm>
              <a:off x="5626021" y="5053548"/>
              <a:ext cx="143073" cy="8318"/>
            </a:xfrm>
            <a:custGeom>
              <a:avLst/>
              <a:gdLst>
                <a:gd name="T0" fmla="*/ 192 w 198"/>
                <a:gd name="T1" fmla="*/ 12 h 12"/>
                <a:gd name="T2" fmla="*/ 6 w 198"/>
                <a:gd name="T3" fmla="*/ 12 h 12"/>
                <a:gd name="T4" fmla="*/ 0 w 198"/>
                <a:gd name="T5" fmla="*/ 6 h 12"/>
                <a:gd name="T6" fmla="*/ 6 w 198"/>
                <a:gd name="T7" fmla="*/ 0 h 12"/>
                <a:gd name="T8" fmla="*/ 192 w 198"/>
                <a:gd name="T9" fmla="*/ 0 h 12"/>
                <a:gd name="T10" fmla="*/ 198 w 198"/>
                <a:gd name="T11" fmla="*/ 6 h 12"/>
                <a:gd name="T12" fmla="*/ 192 w 198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8" h="12">
                  <a:moveTo>
                    <a:pt x="192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192" y="0"/>
                    <a:pt x="192" y="0"/>
                    <a:pt x="192" y="0"/>
                  </a:cubicBezTo>
                  <a:cubicBezTo>
                    <a:pt x="196" y="0"/>
                    <a:pt x="198" y="2"/>
                    <a:pt x="198" y="6"/>
                  </a:cubicBezTo>
                  <a:cubicBezTo>
                    <a:pt x="198" y="9"/>
                    <a:pt x="196" y="12"/>
                    <a:pt x="192" y="12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任意多边形 14"/>
            <p:cNvSpPr/>
            <p:nvPr/>
          </p:nvSpPr>
          <p:spPr bwMode="auto">
            <a:xfrm>
              <a:off x="4887364" y="5053548"/>
              <a:ext cx="143073" cy="8318"/>
            </a:xfrm>
            <a:custGeom>
              <a:avLst/>
              <a:gdLst>
                <a:gd name="T0" fmla="*/ 192 w 198"/>
                <a:gd name="T1" fmla="*/ 12 h 12"/>
                <a:gd name="T2" fmla="*/ 6 w 198"/>
                <a:gd name="T3" fmla="*/ 12 h 12"/>
                <a:gd name="T4" fmla="*/ 0 w 198"/>
                <a:gd name="T5" fmla="*/ 6 h 12"/>
                <a:gd name="T6" fmla="*/ 6 w 198"/>
                <a:gd name="T7" fmla="*/ 0 h 12"/>
                <a:gd name="T8" fmla="*/ 192 w 198"/>
                <a:gd name="T9" fmla="*/ 0 h 12"/>
                <a:gd name="T10" fmla="*/ 198 w 198"/>
                <a:gd name="T11" fmla="*/ 6 h 12"/>
                <a:gd name="T12" fmla="*/ 192 w 198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8" h="12">
                  <a:moveTo>
                    <a:pt x="192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192" y="0"/>
                    <a:pt x="192" y="0"/>
                    <a:pt x="192" y="0"/>
                  </a:cubicBezTo>
                  <a:cubicBezTo>
                    <a:pt x="195" y="0"/>
                    <a:pt x="198" y="2"/>
                    <a:pt x="198" y="6"/>
                  </a:cubicBezTo>
                  <a:cubicBezTo>
                    <a:pt x="198" y="9"/>
                    <a:pt x="195" y="12"/>
                    <a:pt x="192" y="12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任意多边形 15"/>
            <p:cNvSpPr/>
            <p:nvPr/>
          </p:nvSpPr>
          <p:spPr bwMode="auto">
            <a:xfrm>
              <a:off x="7225614" y="5053548"/>
              <a:ext cx="420070" cy="8318"/>
            </a:xfrm>
            <a:custGeom>
              <a:avLst/>
              <a:gdLst>
                <a:gd name="T0" fmla="*/ 577 w 583"/>
                <a:gd name="T1" fmla="*/ 12 h 12"/>
                <a:gd name="T2" fmla="*/ 6 w 583"/>
                <a:gd name="T3" fmla="*/ 12 h 12"/>
                <a:gd name="T4" fmla="*/ 0 w 583"/>
                <a:gd name="T5" fmla="*/ 6 h 12"/>
                <a:gd name="T6" fmla="*/ 6 w 583"/>
                <a:gd name="T7" fmla="*/ 0 h 12"/>
                <a:gd name="T8" fmla="*/ 577 w 583"/>
                <a:gd name="T9" fmla="*/ 0 h 12"/>
                <a:gd name="T10" fmla="*/ 583 w 583"/>
                <a:gd name="T11" fmla="*/ 6 h 12"/>
                <a:gd name="T12" fmla="*/ 577 w 583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83" h="12">
                  <a:moveTo>
                    <a:pt x="577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577" y="0"/>
                    <a:pt x="577" y="0"/>
                    <a:pt x="577" y="0"/>
                  </a:cubicBezTo>
                  <a:cubicBezTo>
                    <a:pt x="581" y="0"/>
                    <a:pt x="583" y="2"/>
                    <a:pt x="583" y="6"/>
                  </a:cubicBezTo>
                  <a:cubicBezTo>
                    <a:pt x="583" y="9"/>
                    <a:pt x="581" y="12"/>
                    <a:pt x="577" y="12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任意多边形 16"/>
            <p:cNvSpPr/>
            <p:nvPr/>
          </p:nvSpPr>
          <p:spPr bwMode="auto">
            <a:xfrm>
              <a:off x="7413606" y="3617824"/>
              <a:ext cx="262856" cy="380974"/>
            </a:xfrm>
            <a:custGeom>
              <a:avLst/>
              <a:gdLst>
                <a:gd name="T0" fmla="*/ 126 w 365"/>
                <a:gd name="T1" fmla="*/ 529 h 529"/>
                <a:gd name="T2" fmla="*/ 116 w 365"/>
                <a:gd name="T3" fmla="*/ 522 h 529"/>
                <a:gd name="T4" fmla="*/ 129 w 365"/>
                <a:gd name="T5" fmla="*/ 22 h 529"/>
                <a:gd name="T6" fmla="*/ 240 w 365"/>
                <a:gd name="T7" fmla="*/ 25 h 529"/>
                <a:gd name="T8" fmla="*/ 359 w 365"/>
                <a:gd name="T9" fmla="*/ 251 h 529"/>
                <a:gd name="T10" fmla="*/ 348 w 365"/>
                <a:gd name="T11" fmla="*/ 397 h 529"/>
                <a:gd name="T12" fmla="*/ 338 w 365"/>
                <a:gd name="T13" fmla="*/ 406 h 529"/>
                <a:gd name="T14" fmla="*/ 328 w 365"/>
                <a:gd name="T15" fmla="*/ 396 h 529"/>
                <a:gd name="T16" fmla="*/ 339 w 365"/>
                <a:gd name="T17" fmla="*/ 248 h 529"/>
                <a:gd name="T18" fmla="*/ 229 w 365"/>
                <a:gd name="T19" fmla="*/ 41 h 529"/>
                <a:gd name="T20" fmla="*/ 139 w 365"/>
                <a:gd name="T21" fmla="*/ 39 h 529"/>
                <a:gd name="T22" fmla="*/ 93 w 365"/>
                <a:gd name="T23" fmla="*/ 302 h 529"/>
                <a:gd name="T24" fmla="*/ 135 w 365"/>
                <a:gd name="T25" fmla="*/ 516 h 529"/>
                <a:gd name="T26" fmla="*/ 129 w 365"/>
                <a:gd name="T27" fmla="*/ 528 h 529"/>
                <a:gd name="T28" fmla="*/ 126 w 365"/>
                <a:gd name="T29" fmla="*/ 529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5" h="529">
                  <a:moveTo>
                    <a:pt x="126" y="529"/>
                  </a:moveTo>
                  <a:cubicBezTo>
                    <a:pt x="121" y="529"/>
                    <a:pt x="117" y="526"/>
                    <a:pt x="116" y="522"/>
                  </a:cubicBezTo>
                  <a:cubicBezTo>
                    <a:pt x="111" y="504"/>
                    <a:pt x="0" y="101"/>
                    <a:pt x="129" y="22"/>
                  </a:cubicBezTo>
                  <a:cubicBezTo>
                    <a:pt x="165" y="0"/>
                    <a:pt x="204" y="1"/>
                    <a:pt x="240" y="25"/>
                  </a:cubicBezTo>
                  <a:cubicBezTo>
                    <a:pt x="314" y="73"/>
                    <a:pt x="365" y="206"/>
                    <a:pt x="359" y="251"/>
                  </a:cubicBezTo>
                  <a:cubicBezTo>
                    <a:pt x="351" y="304"/>
                    <a:pt x="348" y="396"/>
                    <a:pt x="348" y="397"/>
                  </a:cubicBezTo>
                  <a:cubicBezTo>
                    <a:pt x="348" y="402"/>
                    <a:pt x="344" y="407"/>
                    <a:pt x="338" y="406"/>
                  </a:cubicBezTo>
                  <a:cubicBezTo>
                    <a:pt x="332" y="406"/>
                    <a:pt x="328" y="402"/>
                    <a:pt x="328" y="396"/>
                  </a:cubicBezTo>
                  <a:cubicBezTo>
                    <a:pt x="328" y="392"/>
                    <a:pt x="331" y="303"/>
                    <a:pt x="339" y="248"/>
                  </a:cubicBezTo>
                  <a:cubicBezTo>
                    <a:pt x="343" y="214"/>
                    <a:pt x="298" y="87"/>
                    <a:pt x="229" y="41"/>
                  </a:cubicBezTo>
                  <a:cubicBezTo>
                    <a:pt x="199" y="22"/>
                    <a:pt x="169" y="21"/>
                    <a:pt x="139" y="39"/>
                  </a:cubicBezTo>
                  <a:cubicBezTo>
                    <a:pt x="92" y="68"/>
                    <a:pt x="76" y="159"/>
                    <a:pt x="93" y="302"/>
                  </a:cubicBezTo>
                  <a:cubicBezTo>
                    <a:pt x="106" y="412"/>
                    <a:pt x="135" y="515"/>
                    <a:pt x="135" y="516"/>
                  </a:cubicBezTo>
                  <a:cubicBezTo>
                    <a:pt x="137" y="521"/>
                    <a:pt x="134" y="527"/>
                    <a:pt x="129" y="528"/>
                  </a:cubicBezTo>
                  <a:cubicBezTo>
                    <a:pt x="128" y="529"/>
                    <a:pt x="127" y="529"/>
                    <a:pt x="126" y="529"/>
                  </a:cubicBezTo>
                  <a:close/>
                </a:path>
              </a:pathLst>
            </a:custGeom>
            <a:solidFill>
              <a:srgbClr val="52C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任意多边形 17"/>
            <p:cNvSpPr/>
            <p:nvPr/>
          </p:nvSpPr>
          <p:spPr bwMode="auto">
            <a:xfrm>
              <a:off x="6382979" y="2209550"/>
              <a:ext cx="261192" cy="432547"/>
            </a:xfrm>
            <a:custGeom>
              <a:avLst/>
              <a:gdLst>
                <a:gd name="T0" fmla="*/ 58 w 363"/>
                <a:gd name="T1" fmla="*/ 42 h 600"/>
                <a:gd name="T2" fmla="*/ 16 w 363"/>
                <a:gd name="T3" fmla="*/ 365 h 600"/>
                <a:gd name="T4" fmla="*/ 172 w 363"/>
                <a:gd name="T5" fmla="*/ 416 h 600"/>
                <a:gd name="T6" fmla="*/ 128 w 363"/>
                <a:gd name="T7" fmla="*/ 553 h 600"/>
                <a:gd name="T8" fmla="*/ 193 w 363"/>
                <a:gd name="T9" fmla="*/ 600 h 600"/>
                <a:gd name="T10" fmla="*/ 289 w 363"/>
                <a:gd name="T11" fmla="*/ 537 h 600"/>
                <a:gd name="T12" fmla="*/ 259 w 363"/>
                <a:gd name="T13" fmla="*/ 407 h 600"/>
                <a:gd name="T14" fmla="*/ 353 w 363"/>
                <a:gd name="T15" fmla="*/ 214 h 600"/>
                <a:gd name="T16" fmla="*/ 239 w 363"/>
                <a:gd name="T17" fmla="*/ 21 h 600"/>
                <a:gd name="T18" fmla="*/ 58 w 363"/>
                <a:gd name="T19" fmla="*/ 42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3" h="600">
                  <a:moveTo>
                    <a:pt x="58" y="42"/>
                  </a:moveTo>
                  <a:cubicBezTo>
                    <a:pt x="58" y="42"/>
                    <a:pt x="0" y="334"/>
                    <a:pt x="16" y="365"/>
                  </a:cubicBezTo>
                  <a:cubicBezTo>
                    <a:pt x="32" y="397"/>
                    <a:pt x="101" y="426"/>
                    <a:pt x="172" y="416"/>
                  </a:cubicBezTo>
                  <a:cubicBezTo>
                    <a:pt x="128" y="553"/>
                    <a:pt x="128" y="553"/>
                    <a:pt x="128" y="553"/>
                  </a:cubicBezTo>
                  <a:cubicBezTo>
                    <a:pt x="128" y="553"/>
                    <a:pt x="152" y="600"/>
                    <a:pt x="193" y="600"/>
                  </a:cubicBezTo>
                  <a:cubicBezTo>
                    <a:pt x="234" y="600"/>
                    <a:pt x="289" y="537"/>
                    <a:pt x="289" y="537"/>
                  </a:cubicBezTo>
                  <a:cubicBezTo>
                    <a:pt x="259" y="407"/>
                    <a:pt x="259" y="407"/>
                    <a:pt x="259" y="407"/>
                  </a:cubicBezTo>
                  <a:cubicBezTo>
                    <a:pt x="259" y="407"/>
                    <a:pt x="342" y="301"/>
                    <a:pt x="353" y="214"/>
                  </a:cubicBezTo>
                  <a:cubicBezTo>
                    <a:pt x="363" y="126"/>
                    <a:pt x="307" y="32"/>
                    <a:pt x="239" y="21"/>
                  </a:cubicBezTo>
                  <a:cubicBezTo>
                    <a:pt x="171" y="9"/>
                    <a:pt x="113" y="0"/>
                    <a:pt x="58" y="42"/>
                  </a:cubicBez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任意多边形 18"/>
            <p:cNvSpPr/>
            <p:nvPr/>
          </p:nvSpPr>
          <p:spPr bwMode="auto">
            <a:xfrm>
              <a:off x="6376324" y="2093927"/>
              <a:ext cx="774426" cy="611389"/>
            </a:xfrm>
            <a:custGeom>
              <a:avLst/>
              <a:gdLst>
                <a:gd name="T0" fmla="*/ 67 w 1074"/>
                <a:gd name="T1" fmla="*/ 203 h 849"/>
                <a:gd name="T2" fmla="*/ 97 w 1074"/>
                <a:gd name="T3" fmla="*/ 47 h 849"/>
                <a:gd name="T4" fmla="*/ 292 w 1074"/>
                <a:gd name="T5" fmla="*/ 61 h 849"/>
                <a:gd name="T6" fmla="*/ 534 w 1074"/>
                <a:gd name="T7" fmla="*/ 113 h 849"/>
                <a:gd name="T8" fmla="*/ 653 w 1074"/>
                <a:gd name="T9" fmla="*/ 233 h 849"/>
                <a:gd name="T10" fmla="*/ 857 w 1074"/>
                <a:gd name="T11" fmla="*/ 283 h 849"/>
                <a:gd name="T12" fmla="*/ 958 w 1074"/>
                <a:gd name="T13" fmla="*/ 427 h 849"/>
                <a:gd name="T14" fmla="*/ 970 w 1074"/>
                <a:gd name="T15" fmla="*/ 585 h 849"/>
                <a:gd name="T16" fmla="*/ 1050 w 1074"/>
                <a:gd name="T17" fmla="*/ 761 h 849"/>
                <a:gd name="T18" fmla="*/ 906 w 1074"/>
                <a:gd name="T19" fmla="*/ 782 h 849"/>
                <a:gd name="T20" fmla="*/ 766 w 1074"/>
                <a:gd name="T21" fmla="*/ 793 h 849"/>
                <a:gd name="T22" fmla="*/ 584 w 1074"/>
                <a:gd name="T23" fmla="*/ 701 h 849"/>
                <a:gd name="T24" fmla="*/ 400 w 1074"/>
                <a:gd name="T25" fmla="*/ 665 h 849"/>
                <a:gd name="T26" fmla="*/ 265 w 1074"/>
                <a:gd name="T27" fmla="*/ 536 h 849"/>
                <a:gd name="T28" fmla="*/ 246 w 1074"/>
                <a:gd name="T29" fmla="*/ 327 h 849"/>
                <a:gd name="T30" fmla="*/ 67 w 1074"/>
                <a:gd name="T31" fmla="*/ 203 h 8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74" h="849">
                  <a:moveTo>
                    <a:pt x="67" y="203"/>
                  </a:moveTo>
                  <a:cubicBezTo>
                    <a:pt x="67" y="203"/>
                    <a:pt x="0" y="95"/>
                    <a:pt x="97" y="47"/>
                  </a:cubicBezTo>
                  <a:cubicBezTo>
                    <a:pt x="194" y="0"/>
                    <a:pt x="250" y="37"/>
                    <a:pt x="292" y="61"/>
                  </a:cubicBezTo>
                  <a:cubicBezTo>
                    <a:pt x="335" y="86"/>
                    <a:pt x="478" y="81"/>
                    <a:pt x="534" y="113"/>
                  </a:cubicBezTo>
                  <a:cubicBezTo>
                    <a:pt x="590" y="146"/>
                    <a:pt x="592" y="216"/>
                    <a:pt x="653" y="233"/>
                  </a:cubicBezTo>
                  <a:cubicBezTo>
                    <a:pt x="714" y="251"/>
                    <a:pt x="803" y="223"/>
                    <a:pt x="857" y="283"/>
                  </a:cubicBezTo>
                  <a:cubicBezTo>
                    <a:pt x="912" y="343"/>
                    <a:pt x="901" y="359"/>
                    <a:pt x="958" y="427"/>
                  </a:cubicBezTo>
                  <a:cubicBezTo>
                    <a:pt x="1014" y="495"/>
                    <a:pt x="944" y="526"/>
                    <a:pt x="970" y="585"/>
                  </a:cubicBezTo>
                  <a:cubicBezTo>
                    <a:pt x="998" y="644"/>
                    <a:pt x="1074" y="672"/>
                    <a:pt x="1050" y="761"/>
                  </a:cubicBezTo>
                  <a:cubicBezTo>
                    <a:pt x="1027" y="849"/>
                    <a:pt x="926" y="795"/>
                    <a:pt x="906" y="782"/>
                  </a:cubicBezTo>
                  <a:cubicBezTo>
                    <a:pt x="886" y="769"/>
                    <a:pt x="851" y="759"/>
                    <a:pt x="766" y="793"/>
                  </a:cubicBezTo>
                  <a:cubicBezTo>
                    <a:pt x="681" y="826"/>
                    <a:pt x="629" y="733"/>
                    <a:pt x="584" y="701"/>
                  </a:cubicBezTo>
                  <a:cubicBezTo>
                    <a:pt x="540" y="669"/>
                    <a:pt x="489" y="701"/>
                    <a:pt x="400" y="665"/>
                  </a:cubicBezTo>
                  <a:cubicBezTo>
                    <a:pt x="312" y="630"/>
                    <a:pt x="285" y="589"/>
                    <a:pt x="265" y="536"/>
                  </a:cubicBezTo>
                  <a:cubicBezTo>
                    <a:pt x="245" y="483"/>
                    <a:pt x="225" y="389"/>
                    <a:pt x="246" y="327"/>
                  </a:cubicBezTo>
                  <a:cubicBezTo>
                    <a:pt x="268" y="265"/>
                    <a:pt x="211" y="209"/>
                    <a:pt x="67" y="203"/>
                  </a:cubicBezTo>
                  <a:close/>
                </a:path>
              </a:pathLst>
            </a:custGeom>
            <a:solidFill>
              <a:srgbClr val="FEA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任意多边形 19"/>
            <p:cNvSpPr/>
            <p:nvPr/>
          </p:nvSpPr>
          <p:spPr bwMode="auto">
            <a:xfrm>
              <a:off x="3752759" y="3993807"/>
              <a:ext cx="710376" cy="760285"/>
            </a:xfrm>
            <a:custGeom>
              <a:avLst/>
              <a:gdLst>
                <a:gd name="T0" fmla="*/ 986 w 986"/>
                <a:gd name="T1" fmla="*/ 1054 h 1054"/>
                <a:gd name="T2" fmla="*/ 246 w 986"/>
                <a:gd name="T3" fmla="*/ 520 h 1054"/>
                <a:gd name="T4" fmla="*/ 190 w 986"/>
                <a:gd name="T5" fmla="*/ 31 h 1054"/>
                <a:gd name="T6" fmla="*/ 986 w 986"/>
                <a:gd name="T7" fmla="*/ 1054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6" h="1054">
                  <a:moveTo>
                    <a:pt x="986" y="1054"/>
                  </a:moveTo>
                  <a:cubicBezTo>
                    <a:pt x="986" y="1054"/>
                    <a:pt x="434" y="752"/>
                    <a:pt x="246" y="520"/>
                  </a:cubicBezTo>
                  <a:cubicBezTo>
                    <a:pt x="76" y="311"/>
                    <a:pt x="0" y="62"/>
                    <a:pt x="190" y="31"/>
                  </a:cubicBezTo>
                  <a:cubicBezTo>
                    <a:pt x="380" y="0"/>
                    <a:pt x="899" y="563"/>
                    <a:pt x="986" y="1054"/>
                  </a:cubicBezTo>
                  <a:close/>
                </a:path>
              </a:pathLst>
            </a:custGeom>
            <a:solidFill>
              <a:srgbClr val="52C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任意多边形 20"/>
            <p:cNvSpPr/>
            <p:nvPr/>
          </p:nvSpPr>
          <p:spPr bwMode="auto">
            <a:xfrm>
              <a:off x="7398633" y="3765056"/>
              <a:ext cx="687085" cy="741985"/>
            </a:xfrm>
            <a:custGeom>
              <a:avLst/>
              <a:gdLst>
                <a:gd name="T0" fmla="*/ 0 w 826"/>
                <a:gd name="T1" fmla="*/ 365 h 892"/>
                <a:gd name="T2" fmla="*/ 412 w 826"/>
                <a:gd name="T3" fmla="*/ 0 h 892"/>
                <a:gd name="T4" fmla="*/ 826 w 826"/>
                <a:gd name="T5" fmla="*/ 447 h 892"/>
                <a:gd name="T6" fmla="*/ 445 w 826"/>
                <a:gd name="T7" fmla="*/ 892 h 892"/>
                <a:gd name="T8" fmla="*/ 0 w 826"/>
                <a:gd name="T9" fmla="*/ 365 h 8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6" h="892">
                  <a:moveTo>
                    <a:pt x="0" y="365"/>
                  </a:moveTo>
                  <a:lnTo>
                    <a:pt x="412" y="0"/>
                  </a:lnTo>
                  <a:lnTo>
                    <a:pt x="826" y="447"/>
                  </a:lnTo>
                  <a:lnTo>
                    <a:pt x="445" y="892"/>
                  </a:lnTo>
                  <a:lnTo>
                    <a:pt x="0" y="365"/>
                  </a:lnTo>
                  <a:close/>
                </a:path>
              </a:pathLst>
            </a:custGeom>
            <a:solidFill>
              <a:srgbClr val="37B3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任意多边形 21"/>
            <p:cNvSpPr/>
            <p:nvPr/>
          </p:nvSpPr>
          <p:spPr bwMode="auto">
            <a:xfrm>
              <a:off x="7652339" y="3147845"/>
              <a:ext cx="711207" cy="657139"/>
            </a:xfrm>
            <a:custGeom>
              <a:avLst/>
              <a:gdLst>
                <a:gd name="T0" fmla="*/ 179 w 855"/>
                <a:gd name="T1" fmla="*/ 790 h 790"/>
                <a:gd name="T2" fmla="*/ 0 w 855"/>
                <a:gd name="T3" fmla="*/ 201 h 790"/>
                <a:gd name="T4" fmla="*/ 660 w 855"/>
                <a:gd name="T5" fmla="*/ 0 h 790"/>
                <a:gd name="T6" fmla="*/ 855 w 855"/>
                <a:gd name="T7" fmla="*/ 692 h 790"/>
                <a:gd name="T8" fmla="*/ 179 w 855"/>
                <a:gd name="T9" fmla="*/ 790 h 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5" h="790">
                  <a:moveTo>
                    <a:pt x="179" y="790"/>
                  </a:moveTo>
                  <a:lnTo>
                    <a:pt x="0" y="201"/>
                  </a:lnTo>
                  <a:lnTo>
                    <a:pt x="660" y="0"/>
                  </a:lnTo>
                  <a:lnTo>
                    <a:pt x="855" y="692"/>
                  </a:lnTo>
                  <a:lnTo>
                    <a:pt x="179" y="790"/>
                  </a:lnTo>
                  <a:close/>
                </a:path>
              </a:pathLst>
            </a:custGeom>
            <a:solidFill>
              <a:srgbClr val="8B34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任意多边形 22"/>
            <p:cNvSpPr/>
            <p:nvPr/>
          </p:nvSpPr>
          <p:spPr bwMode="auto">
            <a:xfrm>
              <a:off x="7504275" y="3414028"/>
              <a:ext cx="878404" cy="855113"/>
            </a:xfrm>
            <a:custGeom>
              <a:avLst/>
              <a:gdLst>
                <a:gd name="T0" fmla="*/ 0 w 1056"/>
                <a:gd name="T1" fmla="*/ 605 h 1028"/>
                <a:gd name="T2" fmla="*/ 377 w 1056"/>
                <a:gd name="T3" fmla="*/ 0 h 1028"/>
                <a:gd name="T4" fmla="*/ 1056 w 1056"/>
                <a:gd name="T5" fmla="*/ 408 h 1028"/>
                <a:gd name="T6" fmla="*/ 755 w 1056"/>
                <a:gd name="T7" fmla="*/ 1028 h 1028"/>
                <a:gd name="T8" fmla="*/ 0 w 1056"/>
                <a:gd name="T9" fmla="*/ 605 h 10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6" h="1028">
                  <a:moveTo>
                    <a:pt x="0" y="605"/>
                  </a:moveTo>
                  <a:lnTo>
                    <a:pt x="377" y="0"/>
                  </a:lnTo>
                  <a:lnTo>
                    <a:pt x="1056" y="408"/>
                  </a:lnTo>
                  <a:lnTo>
                    <a:pt x="755" y="1028"/>
                  </a:lnTo>
                  <a:lnTo>
                    <a:pt x="0" y="605"/>
                  </a:lnTo>
                  <a:close/>
                </a:path>
              </a:pathLst>
            </a:custGeom>
            <a:solidFill>
              <a:srgbClr val="FFB3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任意多边形 23"/>
            <p:cNvSpPr/>
            <p:nvPr/>
          </p:nvSpPr>
          <p:spPr bwMode="auto">
            <a:xfrm>
              <a:off x="4157856" y="3745093"/>
              <a:ext cx="414247" cy="1009000"/>
            </a:xfrm>
            <a:custGeom>
              <a:avLst/>
              <a:gdLst>
                <a:gd name="T0" fmla="*/ 423 w 575"/>
                <a:gd name="T1" fmla="*/ 1400 h 1400"/>
                <a:gd name="T2" fmla="*/ 56 w 575"/>
                <a:gd name="T3" fmla="*/ 435 h 1400"/>
                <a:gd name="T4" fmla="*/ 128 w 575"/>
                <a:gd name="T5" fmla="*/ 7 h 1400"/>
                <a:gd name="T6" fmla="*/ 423 w 575"/>
                <a:gd name="T7" fmla="*/ 1400 h 1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5" h="1400">
                  <a:moveTo>
                    <a:pt x="423" y="1400"/>
                  </a:moveTo>
                  <a:cubicBezTo>
                    <a:pt x="423" y="1400"/>
                    <a:pt x="111" y="736"/>
                    <a:pt x="56" y="435"/>
                  </a:cubicBezTo>
                  <a:cubicBezTo>
                    <a:pt x="0" y="128"/>
                    <a:pt x="18" y="0"/>
                    <a:pt x="128" y="7"/>
                  </a:cubicBezTo>
                  <a:cubicBezTo>
                    <a:pt x="291" y="18"/>
                    <a:pt x="575" y="759"/>
                    <a:pt x="423" y="1400"/>
                  </a:cubicBezTo>
                  <a:close/>
                </a:path>
              </a:pathLst>
            </a:custGeom>
            <a:solidFill>
              <a:srgbClr val="37B3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任意多边形 24"/>
            <p:cNvSpPr/>
            <p:nvPr/>
          </p:nvSpPr>
          <p:spPr bwMode="auto">
            <a:xfrm>
              <a:off x="4463135" y="3984657"/>
              <a:ext cx="286978" cy="769435"/>
            </a:xfrm>
            <a:custGeom>
              <a:avLst/>
              <a:gdLst>
                <a:gd name="T0" fmla="*/ 0 w 398"/>
                <a:gd name="T1" fmla="*/ 1067 h 1067"/>
                <a:gd name="T2" fmla="*/ 180 w 398"/>
                <a:gd name="T3" fmla="*/ 278 h 1067"/>
                <a:gd name="T4" fmla="*/ 385 w 398"/>
                <a:gd name="T5" fmla="*/ 266 h 1067"/>
                <a:gd name="T6" fmla="*/ 0 w 398"/>
                <a:gd name="T7" fmla="*/ 1067 h 10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8" h="1067">
                  <a:moveTo>
                    <a:pt x="0" y="1067"/>
                  </a:moveTo>
                  <a:cubicBezTo>
                    <a:pt x="0" y="1067"/>
                    <a:pt x="23" y="557"/>
                    <a:pt x="180" y="278"/>
                  </a:cubicBezTo>
                  <a:cubicBezTo>
                    <a:pt x="336" y="0"/>
                    <a:pt x="398" y="182"/>
                    <a:pt x="385" y="266"/>
                  </a:cubicBezTo>
                  <a:cubicBezTo>
                    <a:pt x="370" y="365"/>
                    <a:pt x="300" y="641"/>
                    <a:pt x="0" y="1067"/>
                  </a:cubicBezTo>
                  <a:close/>
                </a:path>
              </a:pathLst>
            </a:custGeom>
            <a:solidFill>
              <a:srgbClr val="52C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任意多边形 25"/>
            <p:cNvSpPr/>
            <p:nvPr/>
          </p:nvSpPr>
          <p:spPr bwMode="auto">
            <a:xfrm>
              <a:off x="6000341" y="5011125"/>
              <a:ext cx="445856" cy="225424"/>
            </a:xfrm>
            <a:custGeom>
              <a:avLst/>
              <a:gdLst>
                <a:gd name="T0" fmla="*/ 596 w 619"/>
                <a:gd name="T1" fmla="*/ 0 h 313"/>
                <a:gd name="T2" fmla="*/ 619 w 619"/>
                <a:gd name="T3" fmla="*/ 227 h 313"/>
                <a:gd name="T4" fmla="*/ 152 w 619"/>
                <a:gd name="T5" fmla="*/ 297 h 313"/>
                <a:gd name="T6" fmla="*/ 70 w 619"/>
                <a:gd name="T7" fmla="*/ 201 h 313"/>
                <a:gd name="T8" fmla="*/ 455 w 619"/>
                <a:gd name="T9" fmla="*/ 109 h 313"/>
                <a:gd name="T10" fmla="*/ 450 w 619"/>
                <a:gd name="T11" fmla="*/ 27 h 313"/>
                <a:gd name="T12" fmla="*/ 596 w 619"/>
                <a:gd name="T13" fmla="*/ 0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9" h="313">
                  <a:moveTo>
                    <a:pt x="596" y="0"/>
                  </a:moveTo>
                  <a:cubicBezTo>
                    <a:pt x="619" y="227"/>
                    <a:pt x="619" y="227"/>
                    <a:pt x="619" y="227"/>
                  </a:cubicBezTo>
                  <a:cubicBezTo>
                    <a:pt x="619" y="227"/>
                    <a:pt x="304" y="313"/>
                    <a:pt x="152" y="297"/>
                  </a:cubicBezTo>
                  <a:cubicBezTo>
                    <a:pt x="0" y="282"/>
                    <a:pt x="61" y="207"/>
                    <a:pt x="70" y="201"/>
                  </a:cubicBezTo>
                  <a:cubicBezTo>
                    <a:pt x="78" y="195"/>
                    <a:pt x="173" y="119"/>
                    <a:pt x="455" y="109"/>
                  </a:cubicBezTo>
                  <a:cubicBezTo>
                    <a:pt x="450" y="27"/>
                    <a:pt x="450" y="27"/>
                    <a:pt x="450" y="27"/>
                  </a:cubicBezTo>
                  <a:lnTo>
                    <a:pt x="596" y="0"/>
                  </a:ln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任意多边形 26"/>
            <p:cNvSpPr/>
            <p:nvPr/>
          </p:nvSpPr>
          <p:spPr bwMode="auto">
            <a:xfrm>
              <a:off x="4701867" y="3189436"/>
              <a:ext cx="762780" cy="739489"/>
            </a:xfrm>
            <a:custGeom>
              <a:avLst/>
              <a:gdLst>
                <a:gd name="T0" fmla="*/ 0 w 917"/>
                <a:gd name="T1" fmla="*/ 234 h 889"/>
                <a:gd name="T2" fmla="*/ 725 w 917"/>
                <a:gd name="T3" fmla="*/ 0 h 889"/>
                <a:gd name="T4" fmla="*/ 917 w 917"/>
                <a:gd name="T5" fmla="*/ 549 h 889"/>
                <a:gd name="T6" fmla="*/ 182 w 917"/>
                <a:gd name="T7" fmla="*/ 889 h 889"/>
                <a:gd name="T8" fmla="*/ 0 w 917"/>
                <a:gd name="T9" fmla="*/ 234 h 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7" h="889">
                  <a:moveTo>
                    <a:pt x="0" y="234"/>
                  </a:moveTo>
                  <a:lnTo>
                    <a:pt x="725" y="0"/>
                  </a:lnTo>
                  <a:lnTo>
                    <a:pt x="917" y="549"/>
                  </a:lnTo>
                  <a:lnTo>
                    <a:pt x="182" y="889"/>
                  </a:lnTo>
                  <a:lnTo>
                    <a:pt x="0" y="234"/>
                  </a:lnTo>
                  <a:close/>
                </a:path>
              </a:pathLst>
            </a:custGeom>
            <a:solidFill>
              <a:srgbClr val="FFC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任意多边形 27"/>
            <p:cNvSpPr/>
            <p:nvPr/>
          </p:nvSpPr>
          <p:spPr bwMode="auto">
            <a:xfrm>
              <a:off x="7495956" y="3508855"/>
              <a:ext cx="263687" cy="262856"/>
            </a:xfrm>
            <a:custGeom>
              <a:avLst/>
              <a:gdLst>
                <a:gd name="T0" fmla="*/ 171 w 366"/>
                <a:gd name="T1" fmla="*/ 365 h 365"/>
                <a:gd name="T2" fmla="*/ 168 w 366"/>
                <a:gd name="T3" fmla="*/ 365 h 365"/>
                <a:gd name="T4" fmla="*/ 9 w 366"/>
                <a:gd name="T5" fmla="*/ 254 h 365"/>
                <a:gd name="T6" fmla="*/ 16 w 366"/>
                <a:gd name="T7" fmla="*/ 185 h 365"/>
                <a:gd name="T8" fmla="*/ 358 w 366"/>
                <a:gd name="T9" fmla="*/ 83 h 365"/>
                <a:gd name="T10" fmla="*/ 364 w 366"/>
                <a:gd name="T11" fmla="*/ 96 h 365"/>
                <a:gd name="T12" fmla="*/ 351 w 366"/>
                <a:gd name="T13" fmla="*/ 101 h 365"/>
                <a:gd name="T14" fmla="*/ 33 w 366"/>
                <a:gd name="T15" fmla="*/ 195 h 365"/>
                <a:gd name="T16" fmla="*/ 28 w 366"/>
                <a:gd name="T17" fmla="*/ 246 h 365"/>
                <a:gd name="T18" fmla="*/ 174 w 366"/>
                <a:gd name="T19" fmla="*/ 345 h 365"/>
                <a:gd name="T20" fmla="*/ 181 w 366"/>
                <a:gd name="T21" fmla="*/ 358 h 365"/>
                <a:gd name="T22" fmla="*/ 171 w 366"/>
                <a:gd name="T23" fmla="*/ 365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66" h="365">
                  <a:moveTo>
                    <a:pt x="171" y="365"/>
                  </a:moveTo>
                  <a:cubicBezTo>
                    <a:pt x="170" y="365"/>
                    <a:pt x="169" y="365"/>
                    <a:pt x="168" y="365"/>
                  </a:cubicBezTo>
                  <a:cubicBezTo>
                    <a:pt x="163" y="363"/>
                    <a:pt x="36" y="323"/>
                    <a:pt x="9" y="254"/>
                  </a:cubicBezTo>
                  <a:cubicBezTo>
                    <a:pt x="0" y="231"/>
                    <a:pt x="2" y="208"/>
                    <a:pt x="16" y="185"/>
                  </a:cubicBezTo>
                  <a:cubicBezTo>
                    <a:pt x="72" y="88"/>
                    <a:pt x="157" y="0"/>
                    <a:pt x="358" y="83"/>
                  </a:cubicBezTo>
                  <a:cubicBezTo>
                    <a:pt x="364" y="85"/>
                    <a:pt x="366" y="91"/>
                    <a:pt x="364" y="96"/>
                  </a:cubicBezTo>
                  <a:cubicBezTo>
                    <a:pt x="362" y="101"/>
                    <a:pt x="356" y="104"/>
                    <a:pt x="351" y="101"/>
                  </a:cubicBezTo>
                  <a:cubicBezTo>
                    <a:pt x="164" y="25"/>
                    <a:pt x="87" y="101"/>
                    <a:pt x="33" y="195"/>
                  </a:cubicBezTo>
                  <a:cubicBezTo>
                    <a:pt x="23" y="213"/>
                    <a:pt x="21" y="230"/>
                    <a:pt x="28" y="246"/>
                  </a:cubicBezTo>
                  <a:cubicBezTo>
                    <a:pt x="51" y="307"/>
                    <a:pt x="173" y="345"/>
                    <a:pt x="174" y="345"/>
                  </a:cubicBezTo>
                  <a:cubicBezTo>
                    <a:pt x="179" y="347"/>
                    <a:pt x="182" y="353"/>
                    <a:pt x="181" y="358"/>
                  </a:cubicBezTo>
                  <a:cubicBezTo>
                    <a:pt x="179" y="362"/>
                    <a:pt x="175" y="365"/>
                    <a:pt x="171" y="365"/>
                  </a:cubicBezTo>
                  <a:close/>
                </a:path>
              </a:pathLst>
            </a:custGeom>
            <a:solidFill>
              <a:srgbClr val="ED85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任意多边形 28"/>
            <p:cNvSpPr/>
            <p:nvPr/>
          </p:nvSpPr>
          <p:spPr bwMode="auto">
            <a:xfrm>
              <a:off x="4848268" y="3411532"/>
              <a:ext cx="781081" cy="759453"/>
            </a:xfrm>
            <a:custGeom>
              <a:avLst/>
              <a:gdLst>
                <a:gd name="T0" fmla="*/ 438 w 1084"/>
                <a:gd name="T1" fmla="*/ 1053 h 1053"/>
                <a:gd name="T2" fmla="*/ 0 w 1084"/>
                <a:gd name="T3" fmla="*/ 583 h 1053"/>
                <a:gd name="T4" fmla="*/ 651 w 1084"/>
                <a:gd name="T5" fmla="*/ 0 h 1053"/>
                <a:gd name="T6" fmla="*/ 1084 w 1084"/>
                <a:gd name="T7" fmla="*/ 443 h 1053"/>
                <a:gd name="T8" fmla="*/ 438 w 1084"/>
                <a:gd name="T9" fmla="*/ 1053 h 10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4" h="1053">
                  <a:moveTo>
                    <a:pt x="438" y="1053"/>
                  </a:moveTo>
                  <a:cubicBezTo>
                    <a:pt x="433" y="1044"/>
                    <a:pt x="0" y="583"/>
                    <a:pt x="0" y="583"/>
                  </a:cubicBezTo>
                  <a:cubicBezTo>
                    <a:pt x="651" y="0"/>
                    <a:pt x="651" y="0"/>
                    <a:pt x="651" y="0"/>
                  </a:cubicBezTo>
                  <a:cubicBezTo>
                    <a:pt x="1084" y="443"/>
                    <a:pt x="1084" y="443"/>
                    <a:pt x="1084" y="443"/>
                  </a:cubicBezTo>
                  <a:lnTo>
                    <a:pt x="438" y="1053"/>
                  </a:lnTo>
                  <a:close/>
                </a:path>
              </a:pathLst>
            </a:custGeom>
            <a:solidFill>
              <a:srgbClr val="8B34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任意多边形 29"/>
            <p:cNvSpPr/>
            <p:nvPr/>
          </p:nvSpPr>
          <p:spPr bwMode="auto">
            <a:xfrm>
              <a:off x="5495425" y="3300900"/>
              <a:ext cx="197974" cy="175514"/>
            </a:xfrm>
            <a:custGeom>
              <a:avLst/>
              <a:gdLst>
                <a:gd name="T0" fmla="*/ 218 w 274"/>
                <a:gd name="T1" fmla="*/ 9 h 244"/>
                <a:gd name="T2" fmla="*/ 94 w 274"/>
                <a:gd name="T3" fmla="*/ 9 h 244"/>
                <a:gd name="T4" fmla="*/ 9 w 274"/>
                <a:gd name="T5" fmla="*/ 88 h 244"/>
                <a:gd name="T6" fmla="*/ 113 w 274"/>
                <a:gd name="T7" fmla="*/ 231 h 244"/>
                <a:gd name="T8" fmla="*/ 230 w 274"/>
                <a:gd name="T9" fmla="*/ 168 h 244"/>
                <a:gd name="T10" fmla="*/ 268 w 274"/>
                <a:gd name="T11" fmla="*/ 82 h 244"/>
                <a:gd name="T12" fmla="*/ 218 w 274"/>
                <a:gd name="T13" fmla="*/ 9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244">
                  <a:moveTo>
                    <a:pt x="218" y="9"/>
                  </a:moveTo>
                  <a:cubicBezTo>
                    <a:pt x="218" y="9"/>
                    <a:pt x="119" y="0"/>
                    <a:pt x="94" y="9"/>
                  </a:cubicBezTo>
                  <a:cubicBezTo>
                    <a:pt x="69" y="18"/>
                    <a:pt x="0" y="20"/>
                    <a:pt x="9" y="88"/>
                  </a:cubicBezTo>
                  <a:cubicBezTo>
                    <a:pt x="18" y="156"/>
                    <a:pt x="71" y="219"/>
                    <a:pt x="113" y="231"/>
                  </a:cubicBezTo>
                  <a:cubicBezTo>
                    <a:pt x="155" y="244"/>
                    <a:pt x="230" y="168"/>
                    <a:pt x="230" y="168"/>
                  </a:cubicBezTo>
                  <a:cubicBezTo>
                    <a:pt x="230" y="168"/>
                    <a:pt x="274" y="126"/>
                    <a:pt x="268" y="82"/>
                  </a:cubicBezTo>
                  <a:cubicBezTo>
                    <a:pt x="262" y="37"/>
                    <a:pt x="233" y="16"/>
                    <a:pt x="218" y="9"/>
                  </a:cubicBez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任意多边形 30"/>
            <p:cNvSpPr/>
            <p:nvPr/>
          </p:nvSpPr>
          <p:spPr bwMode="auto">
            <a:xfrm>
              <a:off x="7495956" y="3456451"/>
              <a:ext cx="225424" cy="190487"/>
            </a:xfrm>
            <a:custGeom>
              <a:avLst/>
              <a:gdLst>
                <a:gd name="T0" fmla="*/ 11 w 312"/>
                <a:gd name="T1" fmla="*/ 264 h 264"/>
                <a:gd name="T2" fmla="*/ 8 w 312"/>
                <a:gd name="T3" fmla="*/ 264 h 264"/>
                <a:gd name="T4" fmla="*/ 1 w 312"/>
                <a:gd name="T5" fmla="*/ 251 h 264"/>
                <a:gd name="T6" fmla="*/ 297 w 312"/>
                <a:gd name="T7" fmla="*/ 2 h 264"/>
                <a:gd name="T8" fmla="*/ 310 w 312"/>
                <a:gd name="T9" fmla="*/ 8 h 264"/>
                <a:gd name="T10" fmla="*/ 304 w 312"/>
                <a:gd name="T11" fmla="*/ 20 h 264"/>
                <a:gd name="T12" fmla="*/ 20 w 312"/>
                <a:gd name="T13" fmla="*/ 257 h 264"/>
                <a:gd name="T14" fmla="*/ 11 w 312"/>
                <a:gd name="T15" fmla="*/ 264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2" h="264">
                  <a:moveTo>
                    <a:pt x="11" y="264"/>
                  </a:moveTo>
                  <a:cubicBezTo>
                    <a:pt x="10" y="264"/>
                    <a:pt x="9" y="264"/>
                    <a:pt x="8" y="264"/>
                  </a:cubicBezTo>
                  <a:cubicBezTo>
                    <a:pt x="3" y="262"/>
                    <a:pt x="0" y="257"/>
                    <a:pt x="1" y="251"/>
                  </a:cubicBezTo>
                  <a:cubicBezTo>
                    <a:pt x="43" y="104"/>
                    <a:pt x="286" y="6"/>
                    <a:pt x="297" y="2"/>
                  </a:cubicBezTo>
                  <a:cubicBezTo>
                    <a:pt x="302" y="0"/>
                    <a:pt x="308" y="2"/>
                    <a:pt x="310" y="8"/>
                  </a:cubicBezTo>
                  <a:cubicBezTo>
                    <a:pt x="312" y="13"/>
                    <a:pt x="309" y="18"/>
                    <a:pt x="304" y="20"/>
                  </a:cubicBezTo>
                  <a:cubicBezTo>
                    <a:pt x="302" y="21"/>
                    <a:pt x="59" y="119"/>
                    <a:pt x="20" y="257"/>
                  </a:cubicBezTo>
                  <a:cubicBezTo>
                    <a:pt x="19" y="261"/>
                    <a:pt x="15" y="264"/>
                    <a:pt x="11" y="264"/>
                  </a:cubicBezTo>
                  <a:close/>
                </a:path>
              </a:pathLst>
            </a:custGeom>
            <a:solidFill>
              <a:srgbClr val="5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任意多边形 31"/>
            <p:cNvSpPr/>
            <p:nvPr/>
          </p:nvSpPr>
          <p:spPr bwMode="auto">
            <a:xfrm>
              <a:off x="7306301" y="3372437"/>
              <a:ext cx="356020" cy="317756"/>
            </a:xfrm>
            <a:custGeom>
              <a:avLst/>
              <a:gdLst>
                <a:gd name="T0" fmla="*/ 0 w 494"/>
                <a:gd name="T1" fmla="*/ 38 h 440"/>
                <a:gd name="T2" fmla="*/ 89 w 494"/>
                <a:gd name="T3" fmla="*/ 223 h 440"/>
                <a:gd name="T4" fmla="*/ 169 w 494"/>
                <a:gd name="T5" fmla="*/ 402 h 440"/>
                <a:gd name="T6" fmla="*/ 166 w 494"/>
                <a:gd name="T7" fmla="*/ 298 h 440"/>
                <a:gd name="T8" fmla="*/ 375 w 494"/>
                <a:gd name="T9" fmla="*/ 428 h 440"/>
                <a:gd name="T10" fmla="*/ 341 w 494"/>
                <a:gd name="T11" fmla="*/ 245 h 440"/>
                <a:gd name="T12" fmla="*/ 189 w 494"/>
                <a:gd name="T13" fmla="*/ 174 h 440"/>
                <a:gd name="T14" fmla="*/ 131 w 494"/>
                <a:gd name="T15" fmla="*/ 25 h 440"/>
                <a:gd name="T16" fmla="*/ 35 w 494"/>
                <a:gd name="T17" fmla="*/ 1 h 440"/>
                <a:gd name="T18" fmla="*/ 0 w 494"/>
                <a:gd name="T19" fmla="*/ 38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94" h="440">
                  <a:moveTo>
                    <a:pt x="0" y="38"/>
                  </a:moveTo>
                  <a:cubicBezTo>
                    <a:pt x="89" y="223"/>
                    <a:pt x="89" y="223"/>
                    <a:pt x="89" y="223"/>
                  </a:cubicBezTo>
                  <a:cubicBezTo>
                    <a:pt x="89" y="223"/>
                    <a:pt x="128" y="368"/>
                    <a:pt x="169" y="402"/>
                  </a:cubicBezTo>
                  <a:cubicBezTo>
                    <a:pt x="210" y="436"/>
                    <a:pt x="166" y="298"/>
                    <a:pt x="166" y="298"/>
                  </a:cubicBezTo>
                  <a:cubicBezTo>
                    <a:pt x="166" y="298"/>
                    <a:pt x="257" y="440"/>
                    <a:pt x="375" y="428"/>
                  </a:cubicBezTo>
                  <a:cubicBezTo>
                    <a:pt x="494" y="416"/>
                    <a:pt x="361" y="255"/>
                    <a:pt x="341" y="245"/>
                  </a:cubicBezTo>
                  <a:cubicBezTo>
                    <a:pt x="321" y="235"/>
                    <a:pt x="189" y="174"/>
                    <a:pt x="189" y="174"/>
                  </a:cubicBezTo>
                  <a:cubicBezTo>
                    <a:pt x="131" y="25"/>
                    <a:pt x="131" y="25"/>
                    <a:pt x="131" y="25"/>
                  </a:cubicBezTo>
                  <a:cubicBezTo>
                    <a:pt x="131" y="25"/>
                    <a:pt x="68" y="2"/>
                    <a:pt x="35" y="1"/>
                  </a:cubicBezTo>
                  <a:cubicBezTo>
                    <a:pt x="2" y="0"/>
                    <a:pt x="0" y="38"/>
                    <a:pt x="0" y="38"/>
                  </a:cubicBez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任意多边形 32"/>
            <p:cNvSpPr/>
            <p:nvPr/>
          </p:nvSpPr>
          <p:spPr bwMode="auto">
            <a:xfrm>
              <a:off x="5652640" y="2596347"/>
              <a:ext cx="1799230" cy="1112977"/>
            </a:xfrm>
            <a:custGeom>
              <a:avLst/>
              <a:gdLst>
                <a:gd name="T0" fmla="*/ 1140 w 2496"/>
                <a:gd name="T1" fmla="*/ 16 h 1544"/>
                <a:gd name="T2" fmla="*/ 1302 w 2496"/>
                <a:gd name="T3" fmla="*/ 0 h 1544"/>
                <a:gd name="T4" fmla="*/ 1488 w 2496"/>
                <a:gd name="T5" fmla="*/ 91 h 1544"/>
                <a:gd name="T6" fmla="*/ 2088 w 2496"/>
                <a:gd name="T7" fmla="*/ 449 h 1544"/>
                <a:gd name="T8" fmla="*/ 2496 w 2496"/>
                <a:gd name="T9" fmla="*/ 1241 h 1544"/>
                <a:gd name="T10" fmla="*/ 2343 w 2496"/>
                <a:gd name="T11" fmla="*/ 1246 h 1544"/>
                <a:gd name="T12" fmla="*/ 1983 w 2496"/>
                <a:gd name="T13" fmla="*/ 615 h 1544"/>
                <a:gd name="T14" fmla="*/ 1462 w 2496"/>
                <a:gd name="T15" fmla="*/ 404 h 1544"/>
                <a:gd name="T16" fmla="*/ 1798 w 2496"/>
                <a:gd name="T17" fmla="*/ 1313 h 1544"/>
                <a:gd name="T18" fmla="*/ 1020 w 2496"/>
                <a:gd name="T19" fmla="*/ 1347 h 1544"/>
                <a:gd name="T20" fmla="*/ 1064 w 2496"/>
                <a:gd name="T21" fmla="*/ 445 h 1544"/>
                <a:gd name="T22" fmla="*/ 738 w 2496"/>
                <a:gd name="T23" fmla="*/ 895 h 1544"/>
                <a:gd name="T24" fmla="*/ 13 w 2496"/>
                <a:gd name="T25" fmla="*/ 1160 h 1544"/>
                <a:gd name="T26" fmla="*/ 0 w 2496"/>
                <a:gd name="T27" fmla="*/ 976 h 1544"/>
                <a:gd name="T28" fmla="*/ 667 w 2496"/>
                <a:gd name="T29" fmla="*/ 713 h 1544"/>
                <a:gd name="T30" fmla="*/ 1140 w 2496"/>
                <a:gd name="T31" fmla="*/ 16 h 1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96" h="1544">
                  <a:moveTo>
                    <a:pt x="1140" y="16"/>
                  </a:moveTo>
                  <a:cubicBezTo>
                    <a:pt x="1140" y="16"/>
                    <a:pt x="1183" y="67"/>
                    <a:pt x="1302" y="0"/>
                  </a:cubicBezTo>
                  <a:cubicBezTo>
                    <a:pt x="1302" y="0"/>
                    <a:pt x="1379" y="8"/>
                    <a:pt x="1488" y="91"/>
                  </a:cubicBezTo>
                  <a:cubicBezTo>
                    <a:pt x="1597" y="175"/>
                    <a:pt x="1964" y="363"/>
                    <a:pt x="2088" y="449"/>
                  </a:cubicBezTo>
                  <a:cubicBezTo>
                    <a:pt x="2213" y="535"/>
                    <a:pt x="2496" y="1241"/>
                    <a:pt x="2496" y="1241"/>
                  </a:cubicBezTo>
                  <a:cubicBezTo>
                    <a:pt x="2496" y="1241"/>
                    <a:pt x="2439" y="1231"/>
                    <a:pt x="2343" y="1246"/>
                  </a:cubicBezTo>
                  <a:cubicBezTo>
                    <a:pt x="1983" y="615"/>
                    <a:pt x="1983" y="615"/>
                    <a:pt x="1983" y="615"/>
                  </a:cubicBezTo>
                  <a:cubicBezTo>
                    <a:pt x="1462" y="404"/>
                    <a:pt x="1462" y="404"/>
                    <a:pt x="1462" y="404"/>
                  </a:cubicBezTo>
                  <a:cubicBezTo>
                    <a:pt x="1798" y="1313"/>
                    <a:pt x="1798" y="1313"/>
                    <a:pt x="1798" y="1313"/>
                  </a:cubicBezTo>
                  <a:cubicBezTo>
                    <a:pt x="1798" y="1313"/>
                    <a:pt x="1370" y="1544"/>
                    <a:pt x="1020" y="1347"/>
                  </a:cubicBezTo>
                  <a:cubicBezTo>
                    <a:pt x="1064" y="445"/>
                    <a:pt x="1064" y="445"/>
                    <a:pt x="1064" y="445"/>
                  </a:cubicBezTo>
                  <a:cubicBezTo>
                    <a:pt x="1064" y="445"/>
                    <a:pt x="816" y="840"/>
                    <a:pt x="738" y="895"/>
                  </a:cubicBezTo>
                  <a:cubicBezTo>
                    <a:pt x="659" y="949"/>
                    <a:pt x="13" y="1160"/>
                    <a:pt x="13" y="1160"/>
                  </a:cubicBezTo>
                  <a:cubicBezTo>
                    <a:pt x="0" y="976"/>
                    <a:pt x="0" y="976"/>
                    <a:pt x="0" y="976"/>
                  </a:cubicBezTo>
                  <a:cubicBezTo>
                    <a:pt x="667" y="713"/>
                    <a:pt x="667" y="713"/>
                    <a:pt x="667" y="713"/>
                  </a:cubicBezTo>
                  <a:cubicBezTo>
                    <a:pt x="668" y="713"/>
                    <a:pt x="936" y="137"/>
                    <a:pt x="1140" y="16"/>
                  </a:cubicBezTo>
                  <a:close/>
                </a:path>
              </a:pathLst>
            </a:custGeom>
            <a:solidFill>
              <a:srgbClr val="FE81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任意多边形 33"/>
            <p:cNvSpPr/>
            <p:nvPr/>
          </p:nvSpPr>
          <p:spPr bwMode="auto">
            <a:xfrm>
              <a:off x="4320061" y="4065344"/>
              <a:ext cx="173019" cy="996522"/>
            </a:xfrm>
            <a:custGeom>
              <a:avLst/>
              <a:gdLst>
                <a:gd name="T0" fmla="*/ 221 w 240"/>
                <a:gd name="T1" fmla="*/ 1383 h 1383"/>
                <a:gd name="T2" fmla="*/ 221 w 240"/>
                <a:gd name="T3" fmla="*/ 1383 h 1383"/>
                <a:gd name="T4" fmla="*/ 215 w 240"/>
                <a:gd name="T5" fmla="*/ 1376 h 1383"/>
                <a:gd name="T6" fmla="*/ 192 w 240"/>
                <a:gd name="T7" fmla="*/ 955 h 1383"/>
                <a:gd name="T8" fmla="*/ 0 w 240"/>
                <a:gd name="T9" fmla="*/ 8 h 1383"/>
                <a:gd name="T10" fmla="*/ 5 w 240"/>
                <a:gd name="T11" fmla="*/ 0 h 1383"/>
                <a:gd name="T12" fmla="*/ 12 w 240"/>
                <a:gd name="T13" fmla="*/ 5 h 1383"/>
                <a:gd name="T14" fmla="*/ 204 w 240"/>
                <a:gd name="T15" fmla="*/ 954 h 1383"/>
                <a:gd name="T16" fmla="*/ 227 w 240"/>
                <a:gd name="T17" fmla="*/ 1378 h 1383"/>
                <a:gd name="T18" fmla="*/ 221 w 240"/>
                <a:gd name="T19" fmla="*/ 1383 h 1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0" h="1383">
                  <a:moveTo>
                    <a:pt x="221" y="1383"/>
                  </a:moveTo>
                  <a:cubicBezTo>
                    <a:pt x="221" y="1383"/>
                    <a:pt x="221" y="1383"/>
                    <a:pt x="221" y="1383"/>
                  </a:cubicBezTo>
                  <a:cubicBezTo>
                    <a:pt x="217" y="1382"/>
                    <a:pt x="215" y="1379"/>
                    <a:pt x="215" y="1376"/>
                  </a:cubicBezTo>
                  <a:cubicBezTo>
                    <a:pt x="216" y="1375"/>
                    <a:pt x="228" y="1286"/>
                    <a:pt x="192" y="955"/>
                  </a:cubicBezTo>
                  <a:cubicBezTo>
                    <a:pt x="157" y="623"/>
                    <a:pt x="2" y="14"/>
                    <a:pt x="0" y="8"/>
                  </a:cubicBezTo>
                  <a:cubicBezTo>
                    <a:pt x="0" y="4"/>
                    <a:pt x="2" y="1"/>
                    <a:pt x="5" y="0"/>
                  </a:cubicBezTo>
                  <a:cubicBezTo>
                    <a:pt x="8" y="0"/>
                    <a:pt x="11" y="2"/>
                    <a:pt x="12" y="5"/>
                  </a:cubicBezTo>
                  <a:cubicBezTo>
                    <a:pt x="14" y="11"/>
                    <a:pt x="169" y="621"/>
                    <a:pt x="204" y="954"/>
                  </a:cubicBezTo>
                  <a:cubicBezTo>
                    <a:pt x="240" y="1288"/>
                    <a:pt x="228" y="1374"/>
                    <a:pt x="227" y="1378"/>
                  </a:cubicBezTo>
                  <a:cubicBezTo>
                    <a:pt x="227" y="1381"/>
                    <a:pt x="224" y="1383"/>
                    <a:pt x="221" y="1383"/>
                  </a:cubicBezTo>
                  <a:close/>
                </a:path>
              </a:pathLst>
            </a:custGeom>
            <a:solidFill>
              <a:srgbClr val="52C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任意多边形 34"/>
            <p:cNvSpPr/>
            <p:nvPr/>
          </p:nvSpPr>
          <p:spPr bwMode="auto">
            <a:xfrm>
              <a:off x="4076338" y="4258327"/>
              <a:ext cx="573125" cy="499925"/>
            </a:xfrm>
            <a:custGeom>
              <a:avLst/>
              <a:gdLst>
                <a:gd name="T0" fmla="*/ 536 w 795"/>
                <a:gd name="T1" fmla="*/ 693 h 693"/>
                <a:gd name="T2" fmla="*/ 531 w 795"/>
                <a:gd name="T3" fmla="*/ 690 h 693"/>
                <a:gd name="T4" fmla="*/ 3 w 795"/>
                <a:gd name="T5" fmla="*/ 73 h 693"/>
                <a:gd name="T6" fmla="*/ 2 w 795"/>
                <a:gd name="T7" fmla="*/ 65 h 693"/>
                <a:gd name="T8" fmla="*/ 10 w 795"/>
                <a:gd name="T9" fmla="*/ 64 h 693"/>
                <a:gd name="T10" fmla="*/ 534 w 795"/>
                <a:gd name="T11" fmla="*/ 674 h 693"/>
                <a:gd name="T12" fmla="*/ 783 w 795"/>
                <a:gd name="T13" fmla="*/ 5 h 693"/>
                <a:gd name="T14" fmla="*/ 791 w 795"/>
                <a:gd name="T15" fmla="*/ 1 h 693"/>
                <a:gd name="T16" fmla="*/ 794 w 795"/>
                <a:gd name="T17" fmla="*/ 9 h 693"/>
                <a:gd name="T18" fmla="*/ 542 w 795"/>
                <a:gd name="T19" fmla="*/ 689 h 693"/>
                <a:gd name="T20" fmla="*/ 537 w 795"/>
                <a:gd name="T21" fmla="*/ 693 h 693"/>
                <a:gd name="T22" fmla="*/ 536 w 795"/>
                <a:gd name="T23" fmla="*/ 693 h 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5" h="693">
                  <a:moveTo>
                    <a:pt x="536" y="693"/>
                  </a:moveTo>
                  <a:cubicBezTo>
                    <a:pt x="534" y="693"/>
                    <a:pt x="533" y="692"/>
                    <a:pt x="531" y="690"/>
                  </a:cubicBezTo>
                  <a:cubicBezTo>
                    <a:pt x="528" y="685"/>
                    <a:pt x="144" y="191"/>
                    <a:pt x="3" y="73"/>
                  </a:cubicBezTo>
                  <a:cubicBezTo>
                    <a:pt x="0" y="71"/>
                    <a:pt x="0" y="67"/>
                    <a:pt x="2" y="65"/>
                  </a:cubicBezTo>
                  <a:cubicBezTo>
                    <a:pt x="4" y="62"/>
                    <a:pt x="8" y="62"/>
                    <a:pt x="10" y="64"/>
                  </a:cubicBezTo>
                  <a:cubicBezTo>
                    <a:pt x="143" y="174"/>
                    <a:pt x="483" y="608"/>
                    <a:pt x="534" y="674"/>
                  </a:cubicBezTo>
                  <a:cubicBezTo>
                    <a:pt x="783" y="5"/>
                    <a:pt x="783" y="5"/>
                    <a:pt x="783" y="5"/>
                  </a:cubicBezTo>
                  <a:cubicBezTo>
                    <a:pt x="784" y="1"/>
                    <a:pt x="788" y="0"/>
                    <a:pt x="791" y="1"/>
                  </a:cubicBezTo>
                  <a:cubicBezTo>
                    <a:pt x="794" y="2"/>
                    <a:pt x="795" y="6"/>
                    <a:pt x="794" y="9"/>
                  </a:cubicBezTo>
                  <a:cubicBezTo>
                    <a:pt x="542" y="689"/>
                    <a:pt x="542" y="689"/>
                    <a:pt x="542" y="689"/>
                  </a:cubicBezTo>
                  <a:cubicBezTo>
                    <a:pt x="541" y="691"/>
                    <a:pt x="539" y="692"/>
                    <a:pt x="537" y="693"/>
                  </a:cubicBezTo>
                  <a:cubicBezTo>
                    <a:pt x="537" y="693"/>
                    <a:pt x="537" y="693"/>
                    <a:pt x="536" y="693"/>
                  </a:cubicBezTo>
                  <a:close/>
                </a:path>
              </a:pathLst>
            </a:custGeom>
            <a:solidFill>
              <a:srgbClr val="37B3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任意多边形 35"/>
            <p:cNvSpPr/>
            <p:nvPr/>
          </p:nvSpPr>
          <p:spPr bwMode="auto">
            <a:xfrm>
              <a:off x="3924946" y="1574870"/>
              <a:ext cx="1622884" cy="508243"/>
            </a:xfrm>
            <a:custGeom>
              <a:avLst/>
              <a:gdLst>
                <a:gd name="T0" fmla="*/ 32 w 2252"/>
                <a:gd name="T1" fmla="*/ 705 h 705"/>
                <a:gd name="T2" fmla="*/ 2252 w 2252"/>
                <a:gd name="T3" fmla="*/ 705 h 705"/>
                <a:gd name="T4" fmla="*/ 1974 w 2252"/>
                <a:gd name="T5" fmla="*/ 483 h 705"/>
                <a:gd name="T6" fmla="*/ 1651 w 2252"/>
                <a:gd name="T7" fmla="*/ 392 h 705"/>
                <a:gd name="T8" fmla="*/ 1515 w 2252"/>
                <a:gd name="T9" fmla="*/ 156 h 705"/>
                <a:gd name="T10" fmla="*/ 994 w 2252"/>
                <a:gd name="T11" fmla="*/ 256 h 705"/>
                <a:gd name="T12" fmla="*/ 531 w 2252"/>
                <a:gd name="T13" fmla="*/ 383 h 705"/>
                <a:gd name="T14" fmla="*/ 32 w 2252"/>
                <a:gd name="T15" fmla="*/ 705 h 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52" h="705">
                  <a:moveTo>
                    <a:pt x="32" y="705"/>
                  </a:moveTo>
                  <a:cubicBezTo>
                    <a:pt x="2252" y="705"/>
                    <a:pt x="2252" y="705"/>
                    <a:pt x="2252" y="705"/>
                  </a:cubicBezTo>
                  <a:cubicBezTo>
                    <a:pt x="2252" y="705"/>
                    <a:pt x="2228" y="533"/>
                    <a:pt x="1974" y="483"/>
                  </a:cubicBezTo>
                  <a:cubicBezTo>
                    <a:pt x="1848" y="458"/>
                    <a:pt x="1711" y="449"/>
                    <a:pt x="1651" y="392"/>
                  </a:cubicBezTo>
                  <a:cubicBezTo>
                    <a:pt x="1591" y="335"/>
                    <a:pt x="1607" y="232"/>
                    <a:pt x="1515" y="156"/>
                  </a:cubicBezTo>
                  <a:cubicBezTo>
                    <a:pt x="1325" y="0"/>
                    <a:pt x="1076" y="107"/>
                    <a:pt x="994" y="256"/>
                  </a:cubicBezTo>
                  <a:cubicBezTo>
                    <a:pt x="896" y="431"/>
                    <a:pt x="658" y="455"/>
                    <a:pt x="531" y="383"/>
                  </a:cubicBezTo>
                  <a:cubicBezTo>
                    <a:pt x="404" y="310"/>
                    <a:pt x="0" y="347"/>
                    <a:pt x="32" y="705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prism isInverted="1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怎样防止别人让你烦恼？</a:t>
            </a:r>
            <a:r>
              <a:rPr lang="en-US" altLang="zh-CN" dirty="0"/>
              <a:t>——</a:t>
            </a:r>
            <a:r>
              <a:rPr lang="zh-CN" altLang="en-US" dirty="0"/>
              <a:t>感恩</a:t>
            </a:r>
            <a:endParaRPr lang="zh-CN" altLang="en-US" dirty="0"/>
          </a:p>
        </p:txBody>
      </p:sp>
      <p:grpSp>
        <p:nvGrpSpPr>
          <p:cNvPr id="5" name="组合 4"/>
          <p:cNvGrpSpPr/>
          <p:nvPr/>
        </p:nvGrpSpPr>
        <p:grpSpPr>
          <a:xfrm>
            <a:off x="7153432" y="1972679"/>
            <a:ext cx="4243457" cy="3808357"/>
            <a:chOff x="3959856" y="1508655"/>
            <a:chExt cx="4243457" cy="3808357"/>
          </a:xfrm>
        </p:grpSpPr>
        <p:sp>
          <p:nvSpPr>
            <p:cNvPr id="6" name="矩形 5"/>
            <p:cNvSpPr/>
            <p:nvPr/>
          </p:nvSpPr>
          <p:spPr bwMode="auto">
            <a:xfrm>
              <a:off x="3989561" y="1541855"/>
              <a:ext cx="4212878" cy="3774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" name="任意多边形 5"/>
            <p:cNvSpPr/>
            <p:nvPr/>
          </p:nvSpPr>
          <p:spPr bwMode="auto">
            <a:xfrm>
              <a:off x="7087625" y="2411163"/>
              <a:ext cx="1115688" cy="348597"/>
            </a:xfrm>
            <a:custGeom>
              <a:avLst/>
              <a:gdLst>
                <a:gd name="T0" fmla="*/ 23 w 1615"/>
                <a:gd name="T1" fmla="*/ 505 h 505"/>
                <a:gd name="T2" fmla="*/ 1615 w 1615"/>
                <a:gd name="T3" fmla="*/ 505 h 505"/>
                <a:gd name="T4" fmla="*/ 1416 w 1615"/>
                <a:gd name="T5" fmla="*/ 346 h 505"/>
                <a:gd name="T6" fmla="*/ 1184 w 1615"/>
                <a:gd name="T7" fmla="*/ 281 h 505"/>
                <a:gd name="T8" fmla="*/ 1087 w 1615"/>
                <a:gd name="T9" fmla="*/ 112 h 505"/>
                <a:gd name="T10" fmla="*/ 713 w 1615"/>
                <a:gd name="T11" fmla="*/ 183 h 505"/>
                <a:gd name="T12" fmla="*/ 381 w 1615"/>
                <a:gd name="T13" fmla="*/ 274 h 505"/>
                <a:gd name="T14" fmla="*/ 23 w 1615"/>
                <a:gd name="T15" fmla="*/ 505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5" h="505">
                  <a:moveTo>
                    <a:pt x="23" y="505"/>
                  </a:moveTo>
                  <a:cubicBezTo>
                    <a:pt x="1615" y="505"/>
                    <a:pt x="1615" y="505"/>
                    <a:pt x="1615" y="505"/>
                  </a:cubicBezTo>
                  <a:cubicBezTo>
                    <a:pt x="1615" y="505"/>
                    <a:pt x="1598" y="381"/>
                    <a:pt x="1416" y="346"/>
                  </a:cubicBezTo>
                  <a:cubicBezTo>
                    <a:pt x="1325" y="328"/>
                    <a:pt x="1227" y="321"/>
                    <a:pt x="1184" y="281"/>
                  </a:cubicBezTo>
                  <a:cubicBezTo>
                    <a:pt x="1141" y="240"/>
                    <a:pt x="1152" y="166"/>
                    <a:pt x="1087" y="112"/>
                  </a:cubicBezTo>
                  <a:cubicBezTo>
                    <a:pt x="950" y="0"/>
                    <a:pt x="772" y="76"/>
                    <a:pt x="713" y="183"/>
                  </a:cubicBezTo>
                  <a:cubicBezTo>
                    <a:pt x="643" y="309"/>
                    <a:pt x="472" y="326"/>
                    <a:pt x="381" y="274"/>
                  </a:cubicBezTo>
                  <a:cubicBezTo>
                    <a:pt x="290" y="222"/>
                    <a:pt x="0" y="248"/>
                    <a:pt x="23" y="505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" name="任意多边形 6"/>
            <p:cNvSpPr/>
            <p:nvPr/>
          </p:nvSpPr>
          <p:spPr bwMode="auto">
            <a:xfrm>
              <a:off x="5469573" y="5032193"/>
              <a:ext cx="946194" cy="8737"/>
            </a:xfrm>
            <a:custGeom>
              <a:avLst/>
              <a:gdLst>
                <a:gd name="T0" fmla="*/ 1363 w 1369"/>
                <a:gd name="T1" fmla="*/ 12 h 12"/>
                <a:gd name="T2" fmla="*/ 6 w 1369"/>
                <a:gd name="T3" fmla="*/ 12 h 12"/>
                <a:gd name="T4" fmla="*/ 0 w 1369"/>
                <a:gd name="T5" fmla="*/ 6 h 12"/>
                <a:gd name="T6" fmla="*/ 6 w 1369"/>
                <a:gd name="T7" fmla="*/ 0 h 12"/>
                <a:gd name="T8" fmla="*/ 1363 w 1369"/>
                <a:gd name="T9" fmla="*/ 0 h 12"/>
                <a:gd name="T10" fmla="*/ 1369 w 1369"/>
                <a:gd name="T11" fmla="*/ 6 h 12"/>
                <a:gd name="T12" fmla="*/ 1363 w 1369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69" h="12">
                  <a:moveTo>
                    <a:pt x="1363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2" y="12"/>
                    <a:pt x="0" y="9"/>
                    <a:pt x="0" y="6"/>
                  </a:cubicBezTo>
                  <a:cubicBezTo>
                    <a:pt x="0" y="2"/>
                    <a:pt x="2" y="0"/>
                    <a:pt x="6" y="0"/>
                  </a:cubicBezTo>
                  <a:cubicBezTo>
                    <a:pt x="1363" y="0"/>
                    <a:pt x="1363" y="0"/>
                    <a:pt x="1363" y="0"/>
                  </a:cubicBezTo>
                  <a:cubicBezTo>
                    <a:pt x="1366" y="0"/>
                    <a:pt x="1369" y="2"/>
                    <a:pt x="1369" y="6"/>
                  </a:cubicBezTo>
                  <a:cubicBezTo>
                    <a:pt x="1369" y="9"/>
                    <a:pt x="1366" y="12"/>
                    <a:pt x="1363" y="12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任意多边形 7"/>
            <p:cNvSpPr/>
            <p:nvPr/>
          </p:nvSpPr>
          <p:spPr bwMode="auto">
            <a:xfrm>
              <a:off x="5158543" y="4981520"/>
              <a:ext cx="160757" cy="111831"/>
            </a:xfrm>
            <a:custGeom>
              <a:avLst/>
              <a:gdLst>
                <a:gd name="T0" fmla="*/ 233 w 233"/>
                <a:gd name="T1" fmla="*/ 88 h 162"/>
                <a:gd name="T2" fmla="*/ 99 w 233"/>
                <a:gd name="T3" fmla="*/ 0 h 162"/>
                <a:gd name="T4" fmla="*/ 0 w 233"/>
                <a:gd name="T5" fmla="*/ 117 h 162"/>
                <a:gd name="T6" fmla="*/ 130 w 233"/>
                <a:gd name="T7" fmla="*/ 162 h 162"/>
                <a:gd name="T8" fmla="*/ 233 w 233"/>
                <a:gd name="T9" fmla="*/ 88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162">
                  <a:moveTo>
                    <a:pt x="233" y="88"/>
                  </a:moveTo>
                  <a:cubicBezTo>
                    <a:pt x="99" y="0"/>
                    <a:pt x="99" y="0"/>
                    <a:pt x="99" y="0"/>
                  </a:cubicBezTo>
                  <a:cubicBezTo>
                    <a:pt x="0" y="117"/>
                    <a:pt x="0" y="117"/>
                    <a:pt x="0" y="117"/>
                  </a:cubicBezTo>
                  <a:cubicBezTo>
                    <a:pt x="0" y="117"/>
                    <a:pt x="52" y="160"/>
                    <a:pt x="130" y="162"/>
                  </a:cubicBezTo>
                  <a:lnTo>
                    <a:pt x="233" y="88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任意多边形 8"/>
            <p:cNvSpPr/>
            <p:nvPr/>
          </p:nvSpPr>
          <p:spPr bwMode="auto">
            <a:xfrm>
              <a:off x="6214820" y="5040930"/>
              <a:ext cx="117947" cy="152893"/>
            </a:xfrm>
            <a:custGeom>
              <a:avLst/>
              <a:gdLst>
                <a:gd name="T0" fmla="*/ 139 w 171"/>
                <a:gd name="T1" fmla="*/ 0 h 221"/>
                <a:gd name="T2" fmla="*/ 0 w 171"/>
                <a:gd name="T3" fmla="*/ 80 h 221"/>
                <a:gd name="T4" fmla="*/ 59 w 171"/>
                <a:gd name="T5" fmla="*/ 221 h 221"/>
                <a:gd name="T6" fmla="*/ 171 w 171"/>
                <a:gd name="T7" fmla="*/ 148 h 221"/>
                <a:gd name="T8" fmla="*/ 139 w 171"/>
                <a:gd name="T9" fmla="*/ 0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1" h="221">
                  <a:moveTo>
                    <a:pt x="139" y="0"/>
                  </a:moveTo>
                  <a:cubicBezTo>
                    <a:pt x="0" y="80"/>
                    <a:pt x="0" y="80"/>
                    <a:pt x="0" y="80"/>
                  </a:cubicBezTo>
                  <a:cubicBezTo>
                    <a:pt x="59" y="221"/>
                    <a:pt x="59" y="221"/>
                    <a:pt x="59" y="221"/>
                  </a:cubicBezTo>
                  <a:cubicBezTo>
                    <a:pt x="59" y="221"/>
                    <a:pt x="154" y="195"/>
                    <a:pt x="171" y="148"/>
                  </a:cubicBezTo>
                  <a:lnTo>
                    <a:pt x="139" y="0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任意多边形 9"/>
            <p:cNvSpPr/>
            <p:nvPr/>
          </p:nvSpPr>
          <p:spPr bwMode="auto">
            <a:xfrm>
              <a:off x="5708961" y="3030600"/>
              <a:ext cx="728648" cy="480522"/>
            </a:xfrm>
            <a:custGeom>
              <a:avLst/>
              <a:gdLst>
                <a:gd name="T0" fmla="*/ 0 w 1055"/>
                <a:gd name="T1" fmla="*/ 0 h 695"/>
                <a:gd name="T2" fmla="*/ 308 w 1055"/>
                <a:gd name="T3" fmla="*/ 278 h 695"/>
                <a:gd name="T4" fmla="*/ 558 w 1055"/>
                <a:gd name="T5" fmla="*/ 466 h 695"/>
                <a:gd name="T6" fmla="*/ 961 w 1055"/>
                <a:gd name="T7" fmla="*/ 189 h 695"/>
                <a:gd name="T8" fmla="*/ 1055 w 1055"/>
                <a:gd name="T9" fmla="*/ 307 h 695"/>
                <a:gd name="T10" fmla="*/ 610 w 1055"/>
                <a:gd name="T11" fmla="*/ 668 h 695"/>
                <a:gd name="T12" fmla="*/ 271 w 1055"/>
                <a:gd name="T13" fmla="*/ 484 h 695"/>
                <a:gd name="T14" fmla="*/ 125 w 1055"/>
                <a:gd name="T15" fmla="*/ 362 h 695"/>
                <a:gd name="T16" fmla="*/ 0 w 1055"/>
                <a:gd name="T17" fmla="*/ 0 h 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55" h="695">
                  <a:moveTo>
                    <a:pt x="0" y="0"/>
                  </a:moveTo>
                  <a:cubicBezTo>
                    <a:pt x="0" y="0"/>
                    <a:pt x="181" y="140"/>
                    <a:pt x="308" y="278"/>
                  </a:cubicBezTo>
                  <a:cubicBezTo>
                    <a:pt x="435" y="416"/>
                    <a:pt x="558" y="466"/>
                    <a:pt x="558" y="466"/>
                  </a:cubicBezTo>
                  <a:cubicBezTo>
                    <a:pt x="961" y="189"/>
                    <a:pt x="961" y="189"/>
                    <a:pt x="961" y="189"/>
                  </a:cubicBezTo>
                  <a:cubicBezTo>
                    <a:pt x="1055" y="307"/>
                    <a:pt x="1055" y="307"/>
                    <a:pt x="1055" y="307"/>
                  </a:cubicBezTo>
                  <a:cubicBezTo>
                    <a:pt x="1055" y="307"/>
                    <a:pt x="667" y="641"/>
                    <a:pt x="610" y="668"/>
                  </a:cubicBezTo>
                  <a:cubicBezTo>
                    <a:pt x="553" y="695"/>
                    <a:pt x="271" y="484"/>
                    <a:pt x="271" y="484"/>
                  </a:cubicBezTo>
                  <a:cubicBezTo>
                    <a:pt x="125" y="362"/>
                    <a:pt x="125" y="362"/>
                    <a:pt x="125" y="36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E81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" name="任意多边形 10"/>
            <p:cNvSpPr/>
            <p:nvPr/>
          </p:nvSpPr>
          <p:spPr bwMode="auto">
            <a:xfrm>
              <a:off x="5595382" y="3030600"/>
              <a:ext cx="561775" cy="1583976"/>
            </a:xfrm>
            <a:custGeom>
              <a:avLst/>
              <a:gdLst>
                <a:gd name="T0" fmla="*/ 164 w 813"/>
                <a:gd name="T1" fmla="*/ 0 h 2293"/>
                <a:gd name="T2" fmla="*/ 481 w 813"/>
                <a:gd name="T3" fmla="*/ 425 h 2293"/>
                <a:gd name="T4" fmla="*/ 653 w 813"/>
                <a:gd name="T5" fmla="*/ 1409 h 2293"/>
                <a:gd name="T6" fmla="*/ 813 w 813"/>
                <a:gd name="T7" fmla="*/ 2160 h 2293"/>
                <a:gd name="T8" fmla="*/ 270 w 813"/>
                <a:gd name="T9" fmla="*/ 2273 h 2293"/>
                <a:gd name="T10" fmla="*/ 131 w 813"/>
                <a:gd name="T11" fmla="*/ 0 h 2293"/>
                <a:gd name="T12" fmla="*/ 164 w 813"/>
                <a:gd name="T13" fmla="*/ 0 h 2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13" h="2293">
                  <a:moveTo>
                    <a:pt x="164" y="0"/>
                  </a:moveTo>
                  <a:cubicBezTo>
                    <a:pt x="164" y="0"/>
                    <a:pt x="449" y="339"/>
                    <a:pt x="481" y="425"/>
                  </a:cubicBezTo>
                  <a:cubicBezTo>
                    <a:pt x="513" y="511"/>
                    <a:pt x="639" y="1320"/>
                    <a:pt x="653" y="1409"/>
                  </a:cubicBezTo>
                  <a:cubicBezTo>
                    <a:pt x="666" y="1497"/>
                    <a:pt x="813" y="2160"/>
                    <a:pt x="813" y="2160"/>
                  </a:cubicBezTo>
                  <a:cubicBezTo>
                    <a:pt x="813" y="2160"/>
                    <a:pt x="540" y="2252"/>
                    <a:pt x="270" y="2273"/>
                  </a:cubicBezTo>
                  <a:cubicBezTo>
                    <a:pt x="0" y="2293"/>
                    <a:pt x="131" y="0"/>
                    <a:pt x="131" y="0"/>
                  </a:cubicBezTo>
                  <a:lnTo>
                    <a:pt x="164" y="0"/>
                  </a:lnTo>
                  <a:close/>
                </a:path>
              </a:pathLst>
            </a:custGeom>
            <a:solidFill>
              <a:srgbClr val="FE81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任意多边形 11"/>
            <p:cNvSpPr/>
            <p:nvPr/>
          </p:nvSpPr>
          <p:spPr bwMode="auto">
            <a:xfrm>
              <a:off x="5367352" y="2584151"/>
              <a:ext cx="347724" cy="467417"/>
            </a:xfrm>
            <a:custGeom>
              <a:avLst/>
              <a:gdLst>
                <a:gd name="T0" fmla="*/ 394 w 504"/>
                <a:gd name="T1" fmla="*/ 617 h 677"/>
                <a:gd name="T2" fmla="*/ 304 w 504"/>
                <a:gd name="T3" fmla="*/ 614 h 677"/>
                <a:gd name="T4" fmla="*/ 269 w 504"/>
                <a:gd name="T5" fmla="*/ 656 h 677"/>
                <a:gd name="T6" fmla="*/ 224 w 504"/>
                <a:gd name="T7" fmla="*/ 635 h 677"/>
                <a:gd name="T8" fmla="*/ 101 w 504"/>
                <a:gd name="T9" fmla="*/ 561 h 677"/>
                <a:gd name="T10" fmla="*/ 28 w 504"/>
                <a:gd name="T11" fmla="*/ 494 h 677"/>
                <a:gd name="T12" fmla="*/ 64 w 504"/>
                <a:gd name="T13" fmla="*/ 392 h 677"/>
                <a:gd name="T14" fmla="*/ 22 w 504"/>
                <a:gd name="T15" fmla="*/ 306 h 677"/>
                <a:gd name="T16" fmla="*/ 124 w 504"/>
                <a:gd name="T17" fmla="*/ 214 h 677"/>
                <a:gd name="T18" fmla="*/ 105 w 504"/>
                <a:gd name="T19" fmla="*/ 140 h 677"/>
                <a:gd name="T20" fmla="*/ 216 w 504"/>
                <a:gd name="T21" fmla="*/ 90 h 677"/>
                <a:gd name="T22" fmla="*/ 311 w 504"/>
                <a:gd name="T23" fmla="*/ 2 h 677"/>
                <a:gd name="T24" fmla="*/ 436 w 504"/>
                <a:gd name="T25" fmla="*/ 97 h 677"/>
                <a:gd name="T26" fmla="*/ 500 w 504"/>
                <a:gd name="T27" fmla="*/ 172 h 677"/>
                <a:gd name="T28" fmla="*/ 465 w 504"/>
                <a:gd name="T29" fmla="*/ 249 h 677"/>
                <a:gd name="T30" fmla="*/ 394 w 504"/>
                <a:gd name="T31" fmla="*/ 617 h 6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04" h="677">
                  <a:moveTo>
                    <a:pt x="394" y="617"/>
                  </a:moveTo>
                  <a:cubicBezTo>
                    <a:pt x="394" y="617"/>
                    <a:pt x="341" y="642"/>
                    <a:pt x="304" y="614"/>
                  </a:cubicBezTo>
                  <a:cubicBezTo>
                    <a:pt x="304" y="614"/>
                    <a:pt x="292" y="651"/>
                    <a:pt x="269" y="656"/>
                  </a:cubicBezTo>
                  <a:cubicBezTo>
                    <a:pt x="246" y="660"/>
                    <a:pt x="224" y="635"/>
                    <a:pt x="224" y="635"/>
                  </a:cubicBezTo>
                  <a:cubicBezTo>
                    <a:pt x="224" y="635"/>
                    <a:pt x="115" y="677"/>
                    <a:pt x="101" y="561"/>
                  </a:cubicBezTo>
                  <a:cubicBezTo>
                    <a:pt x="101" y="561"/>
                    <a:pt x="40" y="533"/>
                    <a:pt x="28" y="494"/>
                  </a:cubicBezTo>
                  <a:cubicBezTo>
                    <a:pt x="16" y="454"/>
                    <a:pt x="22" y="403"/>
                    <a:pt x="64" y="392"/>
                  </a:cubicBezTo>
                  <a:cubicBezTo>
                    <a:pt x="64" y="392"/>
                    <a:pt x="0" y="361"/>
                    <a:pt x="22" y="306"/>
                  </a:cubicBezTo>
                  <a:cubicBezTo>
                    <a:pt x="45" y="251"/>
                    <a:pt x="78" y="232"/>
                    <a:pt x="124" y="214"/>
                  </a:cubicBezTo>
                  <a:cubicBezTo>
                    <a:pt x="124" y="214"/>
                    <a:pt x="88" y="177"/>
                    <a:pt x="105" y="140"/>
                  </a:cubicBezTo>
                  <a:cubicBezTo>
                    <a:pt x="122" y="103"/>
                    <a:pt x="156" y="86"/>
                    <a:pt x="216" y="90"/>
                  </a:cubicBezTo>
                  <a:cubicBezTo>
                    <a:pt x="216" y="90"/>
                    <a:pt x="218" y="4"/>
                    <a:pt x="311" y="2"/>
                  </a:cubicBezTo>
                  <a:cubicBezTo>
                    <a:pt x="403" y="0"/>
                    <a:pt x="438" y="60"/>
                    <a:pt x="436" y="97"/>
                  </a:cubicBezTo>
                  <a:cubicBezTo>
                    <a:pt x="436" y="97"/>
                    <a:pt x="495" y="120"/>
                    <a:pt x="500" y="172"/>
                  </a:cubicBezTo>
                  <a:cubicBezTo>
                    <a:pt x="504" y="225"/>
                    <a:pt x="465" y="249"/>
                    <a:pt x="465" y="249"/>
                  </a:cubicBezTo>
                  <a:lnTo>
                    <a:pt x="394" y="617"/>
                  </a:lnTo>
                  <a:close/>
                </a:path>
              </a:pathLst>
            </a:custGeom>
            <a:solidFill>
              <a:srgbClr val="283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任意多边形 12"/>
            <p:cNvSpPr/>
            <p:nvPr/>
          </p:nvSpPr>
          <p:spPr bwMode="auto">
            <a:xfrm>
              <a:off x="6357230" y="1699117"/>
              <a:ext cx="713795" cy="736510"/>
            </a:xfrm>
            <a:custGeom>
              <a:avLst/>
              <a:gdLst>
                <a:gd name="T0" fmla="*/ 504 w 1033"/>
                <a:gd name="T1" fmla="*/ 12 h 1066"/>
                <a:gd name="T2" fmla="*/ 0 w 1033"/>
                <a:gd name="T3" fmla="*/ 581 h 1066"/>
                <a:gd name="T4" fmla="*/ 485 w 1033"/>
                <a:gd name="T5" fmla="*/ 1066 h 1066"/>
                <a:gd name="T6" fmla="*/ 1025 w 1033"/>
                <a:gd name="T7" fmla="*/ 573 h 1066"/>
                <a:gd name="T8" fmla="*/ 776 w 1033"/>
                <a:gd name="T9" fmla="*/ 658 h 1066"/>
                <a:gd name="T10" fmla="*/ 375 w 1033"/>
                <a:gd name="T11" fmla="*/ 611 h 1066"/>
                <a:gd name="T12" fmla="*/ 396 w 1033"/>
                <a:gd name="T13" fmla="*/ 218 h 1066"/>
                <a:gd name="T14" fmla="*/ 504 w 1033"/>
                <a:gd name="T15" fmla="*/ 12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33" h="1066">
                  <a:moveTo>
                    <a:pt x="504" y="12"/>
                  </a:moveTo>
                  <a:cubicBezTo>
                    <a:pt x="204" y="71"/>
                    <a:pt x="0" y="313"/>
                    <a:pt x="0" y="581"/>
                  </a:cubicBezTo>
                  <a:cubicBezTo>
                    <a:pt x="0" y="849"/>
                    <a:pt x="217" y="1066"/>
                    <a:pt x="485" y="1066"/>
                  </a:cubicBezTo>
                  <a:cubicBezTo>
                    <a:pt x="753" y="1066"/>
                    <a:pt x="980" y="860"/>
                    <a:pt x="1025" y="573"/>
                  </a:cubicBezTo>
                  <a:cubicBezTo>
                    <a:pt x="1033" y="518"/>
                    <a:pt x="910" y="625"/>
                    <a:pt x="776" y="658"/>
                  </a:cubicBezTo>
                  <a:cubicBezTo>
                    <a:pt x="610" y="699"/>
                    <a:pt x="424" y="672"/>
                    <a:pt x="375" y="611"/>
                  </a:cubicBezTo>
                  <a:cubicBezTo>
                    <a:pt x="316" y="537"/>
                    <a:pt x="328" y="366"/>
                    <a:pt x="396" y="218"/>
                  </a:cubicBezTo>
                  <a:cubicBezTo>
                    <a:pt x="446" y="108"/>
                    <a:pt x="565" y="0"/>
                    <a:pt x="504" y="12"/>
                  </a:cubicBezTo>
                  <a:close/>
                </a:path>
              </a:pathLst>
            </a:custGeom>
            <a:solidFill>
              <a:srgbClr val="FEA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任意多边形 13"/>
            <p:cNvSpPr/>
            <p:nvPr/>
          </p:nvSpPr>
          <p:spPr bwMode="auto">
            <a:xfrm>
              <a:off x="3959856" y="1656306"/>
              <a:ext cx="1176845" cy="2512694"/>
            </a:xfrm>
            <a:custGeom>
              <a:avLst/>
              <a:gdLst>
                <a:gd name="T0" fmla="*/ 847 w 1704"/>
                <a:gd name="T1" fmla="*/ 3592 h 3637"/>
                <a:gd name="T2" fmla="*/ 272 w 1704"/>
                <a:gd name="T3" fmla="*/ 3249 h 3637"/>
                <a:gd name="T4" fmla="*/ 405 w 1704"/>
                <a:gd name="T5" fmla="*/ 2565 h 3637"/>
                <a:gd name="T6" fmla="*/ 51 w 1704"/>
                <a:gd name="T7" fmla="*/ 1891 h 3637"/>
                <a:gd name="T8" fmla="*/ 241 w 1704"/>
                <a:gd name="T9" fmla="*/ 1055 h 3637"/>
                <a:gd name="T10" fmla="*/ 684 w 1704"/>
                <a:gd name="T11" fmla="*/ 75 h 3637"/>
                <a:gd name="T12" fmla="*/ 1024 w 1704"/>
                <a:gd name="T13" fmla="*/ 796 h 3637"/>
                <a:gd name="T14" fmla="*/ 1146 w 1704"/>
                <a:gd name="T15" fmla="*/ 1545 h 3637"/>
                <a:gd name="T16" fmla="*/ 1513 w 1704"/>
                <a:gd name="T17" fmla="*/ 2679 h 3637"/>
                <a:gd name="T18" fmla="*/ 847 w 1704"/>
                <a:gd name="T19" fmla="*/ 3592 h 3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4" h="3637">
                  <a:moveTo>
                    <a:pt x="847" y="3592"/>
                  </a:moveTo>
                  <a:cubicBezTo>
                    <a:pt x="847" y="3592"/>
                    <a:pt x="367" y="3637"/>
                    <a:pt x="272" y="3249"/>
                  </a:cubicBezTo>
                  <a:cubicBezTo>
                    <a:pt x="177" y="2860"/>
                    <a:pt x="473" y="2857"/>
                    <a:pt x="405" y="2565"/>
                  </a:cubicBezTo>
                  <a:cubicBezTo>
                    <a:pt x="337" y="2273"/>
                    <a:pt x="102" y="2123"/>
                    <a:pt x="51" y="1891"/>
                  </a:cubicBezTo>
                  <a:cubicBezTo>
                    <a:pt x="0" y="1660"/>
                    <a:pt x="255" y="1286"/>
                    <a:pt x="241" y="1055"/>
                  </a:cubicBezTo>
                  <a:cubicBezTo>
                    <a:pt x="228" y="823"/>
                    <a:pt x="187" y="150"/>
                    <a:pt x="684" y="75"/>
                  </a:cubicBezTo>
                  <a:cubicBezTo>
                    <a:pt x="1181" y="0"/>
                    <a:pt x="1071" y="653"/>
                    <a:pt x="1024" y="796"/>
                  </a:cubicBezTo>
                  <a:cubicBezTo>
                    <a:pt x="976" y="939"/>
                    <a:pt x="969" y="1334"/>
                    <a:pt x="1146" y="1545"/>
                  </a:cubicBezTo>
                  <a:cubicBezTo>
                    <a:pt x="1323" y="1755"/>
                    <a:pt x="1704" y="2146"/>
                    <a:pt x="1513" y="2679"/>
                  </a:cubicBezTo>
                  <a:cubicBezTo>
                    <a:pt x="1323" y="3211"/>
                    <a:pt x="1303" y="3477"/>
                    <a:pt x="847" y="3592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任意多边形 14"/>
            <p:cNvSpPr/>
            <p:nvPr/>
          </p:nvSpPr>
          <p:spPr bwMode="auto">
            <a:xfrm>
              <a:off x="7141793" y="4001255"/>
              <a:ext cx="819511" cy="1033560"/>
            </a:xfrm>
            <a:custGeom>
              <a:avLst/>
              <a:gdLst>
                <a:gd name="T0" fmla="*/ 340 w 1187"/>
                <a:gd name="T1" fmla="*/ 1496 h 1496"/>
                <a:gd name="T2" fmla="*/ 136 w 1187"/>
                <a:gd name="T3" fmla="*/ 1068 h 1496"/>
                <a:gd name="T4" fmla="*/ 523 w 1187"/>
                <a:gd name="T5" fmla="*/ 442 h 1496"/>
                <a:gd name="T6" fmla="*/ 860 w 1187"/>
                <a:gd name="T7" fmla="*/ 24 h 1496"/>
                <a:gd name="T8" fmla="*/ 962 w 1187"/>
                <a:gd name="T9" fmla="*/ 377 h 1496"/>
                <a:gd name="T10" fmla="*/ 1057 w 1187"/>
                <a:gd name="T11" fmla="*/ 775 h 1496"/>
                <a:gd name="T12" fmla="*/ 955 w 1187"/>
                <a:gd name="T13" fmla="*/ 1496 h 1496"/>
                <a:gd name="T14" fmla="*/ 340 w 1187"/>
                <a:gd name="T15" fmla="*/ 1496 h 1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87" h="1496">
                  <a:moveTo>
                    <a:pt x="340" y="1496"/>
                  </a:moveTo>
                  <a:cubicBezTo>
                    <a:pt x="340" y="1496"/>
                    <a:pt x="0" y="1354"/>
                    <a:pt x="136" y="1068"/>
                  </a:cubicBezTo>
                  <a:cubicBezTo>
                    <a:pt x="272" y="782"/>
                    <a:pt x="473" y="789"/>
                    <a:pt x="523" y="442"/>
                  </a:cubicBezTo>
                  <a:cubicBezTo>
                    <a:pt x="575" y="95"/>
                    <a:pt x="683" y="0"/>
                    <a:pt x="860" y="24"/>
                  </a:cubicBezTo>
                  <a:cubicBezTo>
                    <a:pt x="1037" y="48"/>
                    <a:pt x="1007" y="286"/>
                    <a:pt x="962" y="377"/>
                  </a:cubicBezTo>
                  <a:cubicBezTo>
                    <a:pt x="918" y="469"/>
                    <a:pt x="928" y="571"/>
                    <a:pt x="1057" y="775"/>
                  </a:cubicBezTo>
                  <a:cubicBezTo>
                    <a:pt x="1187" y="979"/>
                    <a:pt x="1132" y="1316"/>
                    <a:pt x="955" y="1496"/>
                  </a:cubicBezTo>
                  <a:cubicBezTo>
                    <a:pt x="340" y="1496"/>
                    <a:pt x="340" y="1496"/>
                    <a:pt x="340" y="1496"/>
                  </a:cubicBezTo>
                  <a:close/>
                </a:path>
              </a:pathLst>
            </a:custGeom>
            <a:solidFill>
              <a:srgbClr val="52C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任意多边形 15"/>
            <p:cNvSpPr/>
            <p:nvPr/>
          </p:nvSpPr>
          <p:spPr bwMode="auto">
            <a:xfrm>
              <a:off x="5667898" y="2101008"/>
              <a:ext cx="1804146" cy="1952668"/>
            </a:xfrm>
            <a:custGeom>
              <a:avLst/>
              <a:gdLst>
                <a:gd name="T0" fmla="*/ 0 w 2065"/>
                <a:gd name="T1" fmla="*/ 276 h 2235"/>
                <a:gd name="T2" fmla="*/ 294 w 2065"/>
                <a:gd name="T3" fmla="*/ 0 h 2235"/>
                <a:gd name="T4" fmla="*/ 2065 w 2065"/>
                <a:gd name="T5" fmla="*/ 1940 h 2235"/>
                <a:gd name="T6" fmla="*/ 1800 w 2065"/>
                <a:gd name="T7" fmla="*/ 2235 h 2235"/>
                <a:gd name="T8" fmla="*/ 0 w 2065"/>
                <a:gd name="T9" fmla="*/ 276 h 2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5" h="2235">
                  <a:moveTo>
                    <a:pt x="0" y="276"/>
                  </a:moveTo>
                  <a:lnTo>
                    <a:pt x="294" y="0"/>
                  </a:lnTo>
                  <a:lnTo>
                    <a:pt x="2065" y="1940"/>
                  </a:lnTo>
                  <a:lnTo>
                    <a:pt x="1800" y="2235"/>
                  </a:lnTo>
                  <a:lnTo>
                    <a:pt x="0" y="276"/>
                  </a:lnTo>
                  <a:close/>
                </a:path>
              </a:pathLst>
            </a:custGeom>
            <a:solidFill>
              <a:srgbClr val="FFC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任意多边形 16"/>
            <p:cNvSpPr/>
            <p:nvPr/>
          </p:nvSpPr>
          <p:spPr bwMode="auto">
            <a:xfrm>
              <a:off x="6441977" y="1703485"/>
              <a:ext cx="632543" cy="632542"/>
            </a:xfrm>
            <a:custGeom>
              <a:avLst/>
              <a:gdLst>
                <a:gd name="T0" fmla="*/ 458 w 916"/>
                <a:gd name="T1" fmla="*/ 0 h 915"/>
                <a:gd name="T2" fmla="*/ 0 w 916"/>
                <a:gd name="T3" fmla="*/ 458 h 915"/>
                <a:gd name="T4" fmla="*/ 458 w 916"/>
                <a:gd name="T5" fmla="*/ 915 h 915"/>
                <a:gd name="T6" fmla="*/ 916 w 916"/>
                <a:gd name="T7" fmla="*/ 458 h 915"/>
                <a:gd name="T8" fmla="*/ 458 w 916"/>
                <a:gd name="T9" fmla="*/ 0 h 915"/>
                <a:gd name="T10" fmla="*/ 458 w 916"/>
                <a:gd name="T11" fmla="*/ 644 h 915"/>
                <a:gd name="T12" fmla="*/ 272 w 916"/>
                <a:gd name="T13" fmla="*/ 458 h 915"/>
                <a:gd name="T14" fmla="*/ 458 w 916"/>
                <a:gd name="T15" fmla="*/ 271 h 915"/>
                <a:gd name="T16" fmla="*/ 644 w 916"/>
                <a:gd name="T17" fmla="*/ 458 h 915"/>
                <a:gd name="T18" fmla="*/ 458 w 916"/>
                <a:gd name="T19" fmla="*/ 644 h 9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16" h="915">
                  <a:moveTo>
                    <a:pt x="458" y="0"/>
                  </a:moveTo>
                  <a:cubicBezTo>
                    <a:pt x="205" y="0"/>
                    <a:pt x="0" y="205"/>
                    <a:pt x="0" y="458"/>
                  </a:cubicBezTo>
                  <a:cubicBezTo>
                    <a:pt x="0" y="710"/>
                    <a:pt x="205" y="915"/>
                    <a:pt x="458" y="915"/>
                  </a:cubicBezTo>
                  <a:cubicBezTo>
                    <a:pt x="711" y="915"/>
                    <a:pt x="916" y="710"/>
                    <a:pt x="916" y="458"/>
                  </a:cubicBezTo>
                  <a:cubicBezTo>
                    <a:pt x="916" y="205"/>
                    <a:pt x="711" y="0"/>
                    <a:pt x="458" y="0"/>
                  </a:cubicBezTo>
                  <a:close/>
                  <a:moveTo>
                    <a:pt x="458" y="644"/>
                  </a:moveTo>
                  <a:cubicBezTo>
                    <a:pt x="355" y="644"/>
                    <a:pt x="272" y="560"/>
                    <a:pt x="272" y="458"/>
                  </a:cubicBezTo>
                  <a:cubicBezTo>
                    <a:pt x="272" y="355"/>
                    <a:pt x="355" y="271"/>
                    <a:pt x="458" y="271"/>
                  </a:cubicBezTo>
                  <a:cubicBezTo>
                    <a:pt x="561" y="271"/>
                    <a:pt x="644" y="355"/>
                    <a:pt x="644" y="458"/>
                  </a:cubicBezTo>
                  <a:cubicBezTo>
                    <a:pt x="644" y="560"/>
                    <a:pt x="561" y="644"/>
                    <a:pt x="458" y="644"/>
                  </a:cubicBezTo>
                  <a:close/>
                </a:path>
              </a:pathLst>
            </a:custGeom>
            <a:solidFill>
              <a:srgbClr val="FFC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任意多边形 17"/>
            <p:cNvSpPr/>
            <p:nvPr/>
          </p:nvSpPr>
          <p:spPr bwMode="auto">
            <a:xfrm>
              <a:off x="6630692" y="1890452"/>
              <a:ext cx="255988" cy="231524"/>
            </a:xfrm>
            <a:custGeom>
              <a:avLst/>
              <a:gdLst>
                <a:gd name="T0" fmla="*/ 370 w 370"/>
                <a:gd name="T1" fmla="*/ 187 h 334"/>
                <a:gd name="T2" fmla="*/ 184 w 370"/>
                <a:gd name="T3" fmla="*/ 0 h 334"/>
                <a:gd name="T4" fmla="*/ 0 w 370"/>
                <a:gd name="T5" fmla="*/ 157 h 334"/>
                <a:gd name="T6" fmla="*/ 114 w 370"/>
                <a:gd name="T7" fmla="*/ 118 h 334"/>
                <a:gd name="T8" fmla="*/ 301 w 370"/>
                <a:gd name="T9" fmla="*/ 304 h 334"/>
                <a:gd name="T10" fmla="*/ 298 w 370"/>
                <a:gd name="T11" fmla="*/ 334 h 334"/>
                <a:gd name="T12" fmla="*/ 370 w 370"/>
                <a:gd name="T13" fmla="*/ 18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0" h="334">
                  <a:moveTo>
                    <a:pt x="370" y="187"/>
                  </a:moveTo>
                  <a:cubicBezTo>
                    <a:pt x="370" y="84"/>
                    <a:pt x="287" y="0"/>
                    <a:pt x="184" y="0"/>
                  </a:cubicBezTo>
                  <a:cubicBezTo>
                    <a:pt x="91" y="0"/>
                    <a:pt x="14" y="68"/>
                    <a:pt x="0" y="157"/>
                  </a:cubicBezTo>
                  <a:cubicBezTo>
                    <a:pt x="32" y="132"/>
                    <a:pt x="71" y="118"/>
                    <a:pt x="114" y="118"/>
                  </a:cubicBezTo>
                  <a:cubicBezTo>
                    <a:pt x="217" y="118"/>
                    <a:pt x="301" y="201"/>
                    <a:pt x="301" y="304"/>
                  </a:cubicBezTo>
                  <a:cubicBezTo>
                    <a:pt x="301" y="314"/>
                    <a:pt x="300" y="324"/>
                    <a:pt x="298" y="334"/>
                  </a:cubicBezTo>
                  <a:cubicBezTo>
                    <a:pt x="342" y="299"/>
                    <a:pt x="370" y="247"/>
                    <a:pt x="370" y="187"/>
                  </a:cubicBezTo>
                  <a:close/>
                </a:path>
              </a:pathLst>
            </a:custGeom>
            <a:solidFill>
              <a:srgbClr val="FEA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任意多边形 18"/>
            <p:cNvSpPr/>
            <p:nvPr/>
          </p:nvSpPr>
          <p:spPr bwMode="auto">
            <a:xfrm>
              <a:off x="6082895" y="3812541"/>
              <a:ext cx="713795" cy="736510"/>
            </a:xfrm>
            <a:custGeom>
              <a:avLst/>
              <a:gdLst>
                <a:gd name="T0" fmla="*/ 505 w 1033"/>
                <a:gd name="T1" fmla="*/ 12 h 1066"/>
                <a:gd name="T2" fmla="*/ 0 w 1033"/>
                <a:gd name="T3" fmla="*/ 581 h 1066"/>
                <a:gd name="T4" fmla="*/ 485 w 1033"/>
                <a:gd name="T5" fmla="*/ 1066 h 1066"/>
                <a:gd name="T6" fmla="*/ 1025 w 1033"/>
                <a:gd name="T7" fmla="*/ 573 h 1066"/>
                <a:gd name="T8" fmla="*/ 776 w 1033"/>
                <a:gd name="T9" fmla="*/ 658 h 1066"/>
                <a:gd name="T10" fmla="*/ 375 w 1033"/>
                <a:gd name="T11" fmla="*/ 611 h 1066"/>
                <a:gd name="T12" fmla="*/ 396 w 1033"/>
                <a:gd name="T13" fmla="*/ 218 h 1066"/>
                <a:gd name="T14" fmla="*/ 505 w 1033"/>
                <a:gd name="T15" fmla="*/ 12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33" h="1066">
                  <a:moveTo>
                    <a:pt x="505" y="12"/>
                  </a:moveTo>
                  <a:cubicBezTo>
                    <a:pt x="205" y="71"/>
                    <a:pt x="0" y="314"/>
                    <a:pt x="0" y="581"/>
                  </a:cubicBezTo>
                  <a:cubicBezTo>
                    <a:pt x="0" y="849"/>
                    <a:pt x="217" y="1066"/>
                    <a:pt x="485" y="1066"/>
                  </a:cubicBezTo>
                  <a:cubicBezTo>
                    <a:pt x="753" y="1066"/>
                    <a:pt x="980" y="860"/>
                    <a:pt x="1025" y="573"/>
                  </a:cubicBezTo>
                  <a:cubicBezTo>
                    <a:pt x="1033" y="518"/>
                    <a:pt x="910" y="625"/>
                    <a:pt x="776" y="658"/>
                  </a:cubicBezTo>
                  <a:cubicBezTo>
                    <a:pt x="611" y="699"/>
                    <a:pt x="424" y="672"/>
                    <a:pt x="375" y="611"/>
                  </a:cubicBezTo>
                  <a:cubicBezTo>
                    <a:pt x="316" y="537"/>
                    <a:pt x="329" y="366"/>
                    <a:pt x="396" y="218"/>
                  </a:cubicBezTo>
                  <a:cubicBezTo>
                    <a:pt x="447" y="108"/>
                    <a:pt x="566" y="0"/>
                    <a:pt x="505" y="12"/>
                  </a:cubicBezTo>
                  <a:close/>
                </a:path>
              </a:pathLst>
            </a:custGeom>
            <a:solidFill>
              <a:srgbClr val="FEA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任意多边形 19"/>
            <p:cNvSpPr/>
            <p:nvPr/>
          </p:nvSpPr>
          <p:spPr bwMode="auto">
            <a:xfrm>
              <a:off x="6168516" y="3816035"/>
              <a:ext cx="631670" cy="633416"/>
            </a:xfrm>
            <a:custGeom>
              <a:avLst/>
              <a:gdLst>
                <a:gd name="T0" fmla="*/ 458 w 915"/>
                <a:gd name="T1" fmla="*/ 0 h 916"/>
                <a:gd name="T2" fmla="*/ 0 w 915"/>
                <a:gd name="T3" fmla="*/ 458 h 916"/>
                <a:gd name="T4" fmla="*/ 458 w 915"/>
                <a:gd name="T5" fmla="*/ 916 h 916"/>
                <a:gd name="T6" fmla="*/ 915 w 915"/>
                <a:gd name="T7" fmla="*/ 458 h 916"/>
                <a:gd name="T8" fmla="*/ 458 w 915"/>
                <a:gd name="T9" fmla="*/ 0 h 916"/>
                <a:gd name="T10" fmla="*/ 458 w 915"/>
                <a:gd name="T11" fmla="*/ 644 h 916"/>
                <a:gd name="T12" fmla="*/ 271 w 915"/>
                <a:gd name="T13" fmla="*/ 458 h 916"/>
                <a:gd name="T14" fmla="*/ 458 w 915"/>
                <a:gd name="T15" fmla="*/ 272 h 916"/>
                <a:gd name="T16" fmla="*/ 644 w 915"/>
                <a:gd name="T17" fmla="*/ 458 h 916"/>
                <a:gd name="T18" fmla="*/ 458 w 915"/>
                <a:gd name="T19" fmla="*/ 644 h 9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15" h="916">
                  <a:moveTo>
                    <a:pt x="458" y="0"/>
                  </a:moveTo>
                  <a:cubicBezTo>
                    <a:pt x="205" y="0"/>
                    <a:pt x="0" y="205"/>
                    <a:pt x="0" y="458"/>
                  </a:cubicBezTo>
                  <a:cubicBezTo>
                    <a:pt x="0" y="711"/>
                    <a:pt x="205" y="916"/>
                    <a:pt x="458" y="916"/>
                  </a:cubicBezTo>
                  <a:cubicBezTo>
                    <a:pt x="710" y="916"/>
                    <a:pt x="915" y="711"/>
                    <a:pt x="915" y="458"/>
                  </a:cubicBezTo>
                  <a:cubicBezTo>
                    <a:pt x="915" y="205"/>
                    <a:pt x="710" y="0"/>
                    <a:pt x="458" y="0"/>
                  </a:cubicBezTo>
                  <a:close/>
                  <a:moveTo>
                    <a:pt x="458" y="644"/>
                  </a:moveTo>
                  <a:cubicBezTo>
                    <a:pt x="355" y="644"/>
                    <a:pt x="271" y="561"/>
                    <a:pt x="271" y="458"/>
                  </a:cubicBezTo>
                  <a:cubicBezTo>
                    <a:pt x="271" y="355"/>
                    <a:pt x="355" y="272"/>
                    <a:pt x="458" y="272"/>
                  </a:cubicBezTo>
                  <a:cubicBezTo>
                    <a:pt x="560" y="272"/>
                    <a:pt x="644" y="355"/>
                    <a:pt x="644" y="458"/>
                  </a:cubicBezTo>
                  <a:cubicBezTo>
                    <a:pt x="644" y="561"/>
                    <a:pt x="560" y="644"/>
                    <a:pt x="458" y="644"/>
                  </a:cubicBezTo>
                  <a:close/>
                </a:path>
              </a:pathLst>
            </a:custGeom>
            <a:solidFill>
              <a:srgbClr val="FFC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任意多边形 20"/>
            <p:cNvSpPr/>
            <p:nvPr/>
          </p:nvSpPr>
          <p:spPr bwMode="auto">
            <a:xfrm>
              <a:off x="6357230" y="4003876"/>
              <a:ext cx="255988" cy="230651"/>
            </a:xfrm>
            <a:custGeom>
              <a:avLst/>
              <a:gdLst>
                <a:gd name="T0" fmla="*/ 370 w 370"/>
                <a:gd name="T1" fmla="*/ 186 h 333"/>
                <a:gd name="T2" fmla="*/ 184 w 370"/>
                <a:gd name="T3" fmla="*/ 0 h 333"/>
                <a:gd name="T4" fmla="*/ 0 w 370"/>
                <a:gd name="T5" fmla="*/ 156 h 333"/>
                <a:gd name="T6" fmla="*/ 114 w 370"/>
                <a:gd name="T7" fmla="*/ 117 h 333"/>
                <a:gd name="T8" fmla="*/ 300 w 370"/>
                <a:gd name="T9" fmla="*/ 304 h 333"/>
                <a:gd name="T10" fmla="*/ 298 w 370"/>
                <a:gd name="T11" fmla="*/ 333 h 333"/>
                <a:gd name="T12" fmla="*/ 370 w 370"/>
                <a:gd name="T13" fmla="*/ 186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0" h="333">
                  <a:moveTo>
                    <a:pt x="370" y="186"/>
                  </a:moveTo>
                  <a:cubicBezTo>
                    <a:pt x="370" y="83"/>
                    <a:pt x="286" y="0"/>
                    <a:pt x="184" y="0"/>
                  </a:cubicBezTo>
                  <a:cubicBezTo>
                    <a:pt x="91" y="0"/>
                    <a:pt x="14" y="68"/>
                    <a:pt x="0" y="156"/>
                  </a:cubicBezTo>
                  <a:cubicBezTo>
                    <a:pt x="31" y="132"/>
                    <a:pt x="71" y="117"/>
                    <a:pt x="114" y="117"/>
                  </a:cubicBezTo>
                  <a:cubicBezTo>
                    <a:pt x="217" y="117"/>
                    <a:pt x="300" y="201"/>
                    <a:pt x="300" y="304"/>
                  </a:cubicBezTo>
                  <a:cubicBezTo>
                    <a:pt x="300" y="314"/>
                    <a:pt x="300" y="324"/>
                    <a:pt x="298" y="333"/>
                  </a:cubicBezTo>
                  <a:cubicBezTo>
                    <a:pt x="342" y="299"/>
                    <a:pt x="370" y="246"/>
                    <a:pt x="370" y="186"/>
                  </a:cubicBezTo>
                  <a:close/>
                </a:path>
              </a:pathLst>
            </a:custGeom>
            <a:solidFill>
              <a:srgbClr val="FEA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任意多边形 21"/>
            <p:cNvSpPr/>
            <p:nvPr/>
          </p:nvSpPr>
          <p:spPr bwMode="auto">
            <a:xfrm>
              <a:off x="5553446" y="2087903"/>
              <a:ext cx="371313" cy="254240"/>
            </a:xfrm>
            <a:custGeom>
              <a:avLst/>
              <a:gdLst>
                <a:gd name="T0" fmla="*/ 425 w 425"/>
                <a:gd name="T1" fmla="*/ 15 h 291"/>
                <a:gd name="T2" fmla="*/ 266 w 425"/>
                <a:gd name="T3" fmla="*/ 0 h 291"/>
                <a:gd name="T4" fmla="*/ 0 w 425"/>
                <a:gd name="T5" fmla="*/ 274 h 291"/>
                <a:gd name="T6" fmla="*/ 131 w 425"/>
                <a:gd name="T7" fmla="*/ 291 h 291"/>
                <a:gd name="T8" fmla="*/ 425 w 425"/>
                <a:gd name="T9" fmla="*/ 1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5" h="291">
                  <a:moveTo>
                    <a:pt x="425" y="15"/>
                  </a:moveTo>
                  <a:lnTo>
                    <a:pt x="266" y="0"/>
                  </a:lnTo>
                  <a:lnTo>
                    <a:pt x="0" y="274"/>
                  </a:lnTo>
                  <a:lnTo>
                    <a:pt x="131" y="291"/>
                  </a:lnTo>
                  <a:lnTo>
                    <a:pt x="425" y="15"/>
                  </a:lnTo>
                  <a:close/>
                </a:path>
              </a:pathLst>
            </a:custGeom>
            <a:solidFill>
              <a:srgbClr val="FEA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任意多边形 22"/>
            <p:cNvSpPr/>
            <p:nvPr/>
          </p:nvSpPr>
          <p:spPr bwMode="auto">
            <a:xfrm>
              <a:off x="5553446" y="2327290"/>
              <a:ext cx="1687073" cy="1726385"/>
            </a:xfrm>
            <a:custGeom>
              <a:avLst/>
              <a:gdLst>
                <a:gd name="T0" fmla="*/ 0 w 1931"/>
                <a:gd name="T1" fmla="*/ 0 h 1976"/>
                <a:gd name="T2" fmla="*/ 1750 w 1931"/>
                <a:gd name="T3" fmla="*/ 1976 h 1976"/>
                <a:gd name="T4" fmla="*/ 1931 w 1931"/>
                <a:gd name="T5" fmla="*/ 1976 h 1976"/>
                <a:gd name="T6" fmla="*/ 131 w 1931"/>
                <a:gd name="T7" fmla="*/ 17 h 1976"/>
                <a:gd name="T8" fmla="*/ 0 w 1931"/>
                <a:gd name="T9" fmla="*/ 0 h 1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1" h="1976">
                  <a:moveTo>
                    <a:pt x="0" y="0"/>
                  </a:moveTo>
                  <a:lnTo>
                    <a:pt x="1750" y="1976"/>
                  </a:lnTo>
                  <a:lnTo>
                    <a:pt x="1931" y="1976"/>
                  </a:lnTo>
                  <a:lnTo>
                    <a:pt x="131" y="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A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任意多边形 23"/>
            <p:cNvSpPr/>
            <p:nvPr/>
          </p:nvSpPr>
          <p:spPr bwMode="auto">
            <a:xfrm>
              <a:off x="5525488" y="2684624"/>
              <a:ext cx="246377" cy="404512"/>
            </a:xfrm>
            <a:custGeom>
              <a:avLst/>
              <a:gdLst>
                <a:gd name="T0" fmla="*/ 195 w 357"/>
                <a:gd name="T1" fmla="*/ 0 h 586"/>
                <a:gd name="T2" fmla="*/ 281 w 357"/>
                <a:gd name="T3" fmla="*/ 109 h 586"/>
                <a:gd name="T4" fmla="*/ 347 w 357"/>
                <a:gd name="T5" fmla="*/ 272 h 586"/>
                <a:gd name="T6" fmla="*/ 228 w 357"/>
                <a:gd name="T7" fmla="*/ 410 h 586"/>
                <a:gd name="T8" fmla="*/ 272 w 357"/>
                <a:gd name="T9" fmla="*/ 527 h 586"/>
                <a:gd name="T10" fmla="*/ 257 w 357"/>
                <a:gd name="T11" fmla="*/ 574 h 586"/>
                <a:gd name="T12" fmla="*/ 154 w 357"/>
                <a:gd name="T13" fmla="*/ 536 h 586"/>
                <a:gd name="T14" fmla="*/ 163 w 357"/>
                <a:gd name="T15" fmla="*/ 415 h 586"/>
                <a:gd name="T16" fmla="*/ 98 w 357"/>
                <a:gd name="T17" fmla="*/ 302 h 586"/>
                <a:gd name="T18" fmla="*/ 11 w 357"/>
                <a:gd name="T19" fmla="*/ 251 h 586"/>
                <a:gd name="T20" fmla="*/ 69 w 357"/>
                <a:gd name="T21" fmla="*/ 203 h 586"/>
                <a:gd name="T22" fmla="*/ 123 w 357"/>
                <a:gd name="T23" fmla="*/ 24 h 586"/>
                <a:gd name="T24" fmla="*/ 195 w 357"/>
                <a:gd name="T25" fmla="*/ 0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57" h="586">
                  <a:moveTo>
                    <a:pt x="195" y="0"/>
                  </a:moveTo>
                  <a:cubicBezTo>
                    <a:pt x="195" y="0"/>
                    <a:pt x="255" y="73"/>
                    <a:pt x="281" y="109"/>
                  </a:cubicBezTo>
                  <a:cubicBezTo>
                    <a:pt x="307" y="146"/>
                    <a:pt x="349" y="207"/>
                    <a:pt x="347" y="272"/>
                  </a:cubicBezTo>
                  <a:cubicBezTo>
                    <a:pt x="344" y="336"/>
                    <a:pt x="357" y="351"/>
                    <a:pt x="228" y="410"/>
                  </a:cubicBezTo>
                  <a:cubicBezTo>
                    <a:pt x="272" y="527"/>
                    <a:pt x="272" y="527"/>
                    <a:pt x="272" y="527"/>
                  </a:cubicBezTo>
                  <a:cubicBezTo>
                    <a:pt x="272" y="527"/>
                    <a:pt x="277" y="562"/>
                    <a:pt x="257" y="574"/>
                  </a:cubicBezTo>
                  <a:cubicBezTo>
                    <a:pt x="238" y="586"/>
                    <a:pt x="178" y="581"/>
                    <a:pt x="154" y="536"/>
                  </a:cubicBezTo>
                  <a:cubicBezTo>
                    <a:pt x="163" y="415"/>
                    <a:pt x="163" y="415"/>
                    <a:pt x="163" y="415"/>
                  </a:cubicBezTo>
                  <a:cubicBezTo>
                    <a:pt x="163" y="415"/>
                    <a:pt x="111" y="370"/>
                    <a:pt x="98" y="302"/>
                  </a:cubicBezTo>
                  <a:cubicBezTo>
                    <a:pt x="98" y="302"/>
                    <a:pt x="21" y="308"/>
                    <a:pt x="11" y="251"/>
                  </a:cubicBezTo>
                  <a:cubicBezTo>
                    <a:pt x="0" y="194"/>
                    <a:pt x="69" y="203"/>
                    <a:pt x="69" y="203"/>
                  </a:cubicBezTo>
                  <a:cubicBezTo>
                    <a:pt x="69" y="203"/>
                    <a:pt x="34" y="79"/>
                    <a:pt x="123" y="24"/>
                  </a:cubicBezTo>
                  <a:cubicBezTo>
                    <a:pt x="122" y="24"/>
                    <a:pt x="144" y="8"/>
                    <a:pt x="195" y="0"/>
                  </a:cubicBez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任意多边形 24"/>
            <p:cNvSpPr/>
            <p:nvPr/>
          </p:nvSpPr>
          <p:spPr bwMode="auto">
            <a:xfrm>
              <a:off x="4499789" y="3414144"/>
              <a:ext cx="267346" cy="378302"/>
            </a:xfrm>
            <a:custGeom>
              <a:avLst/>
              <a:gdLst>
                <a:gd name="T0" fmla="*/ 23 w 387"/>
                <a:gd name="T1" fmla="*/ 547 h 547"/>
                <a:gd name="T2" fmla="*/ 12 w 387"/>
                <a:gd name="T3" fmla="*/ 543 h 547"/>
                <a:gd name="T4" fmla="*/ 7 w 387"/>
                <a:gd name="T5" fmla="*/ 516 h 547"/>
                <a:gd name="T6" fmla="*/ 348 w 387"/>
                <a:gd name="T7" fmla="*/ 12 h 547"/>
                <a:gd name="T8" fmla="*/ 375 w 387"/>
                <a:gd name="T9" fmla="*/ 7 h 547"/>
                <a:gd name="T10" fmla="*/ 381 w 387"/>
                <a:gd name="T11" fmla="*/ 34 h 547"/>
                <a:gd name="T12" fmla="*/ 39 w 387"/>
                <a:gd name="T13" fmla="*/ 538 h 547"/>
                <a:gd name="T14" fmla="*/ 23 w 387"/>
                <a:gd name="T15" fmla="*/ 547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7" h="547">
                  <a:moveTo>
                    <a:pt x="23" y="547"/>
                  </a:moveTo>
                  <a:cubicBezTo>
                    <a:pt x="19" y="547"/>
                    <a:pt x="15" y="546"/>
                    <a:pt x="12" y="543"/>
                  </a:cubicBezTo>
                  <a:cubicBezTo>
                    <a:pt x="3" y="537"/>
                    <a:pt x="0" y="524"/>
                    <a:pt x="7" y="516"/>
                  </a:cubicBezTo>
                  <a:cubicBezTo>
                    <a:pt x="348" y="12"/>
                    <a:pt x="348" y="12"/>
                    <a:pt x="348" y="12"/>
                  </a:cubicBezTo>
                  <a:cubicBezTo>
                    <a:pt x="354" y="3"/>
                    <a:pt x="367" y="0"/>
                    <a:pt x="375" y="7"/>
                  </a:cubicBezTo>
                  <a:cubicBezTo>
                    <a:pt x="385" y="13"/>
                    <a:pt x="387" y="26"/>
                    <a:pt x="381" y="34"/>
                  </a:cubicBezTo>
                  <a:cubicBezTo>
                    <a:pt x="39" y="538"/>
                    <a:pt x="39" y="538"/>
                    <a:pt x="39" y="538"/>
                  </a:cubicBezTo>
                  <a:cubicBezTo>
                    <a:pt x="36" y="544"/>
                    <a:pt x="29" y="547"/>
                    <a:pt x="23" y="547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任意多边形 25"/>
            <p:cNvSpPr/>
            <p:nvPr/>
          </p:nvSpPr>
          <p:spPr bwMode="auto">
            <a:xfrm>
              <a:off x="4240307" y="2986916"/>
              <a:ext cx="291809" cy="445575"/>
            </a:xfrm>
            <a:custGeom>
              <a:avLst/>
              <a:gdLst>
                <a:gd name="T0" fmla="*/ 399 w 422"/>
                <a:gd name="T1" fmla="*/ 645 h 645"/>
                <a:gd name="T2" fmla="*/ 382 w 422"/>
                <a:gd name="T3" fmla="*/ 636 h 645"/>
                <a:gd name="T4" fmla="*/ 6 w 422"/>
                <a:gd name="T5" fmla="*/ 34 h 645"/>
                <a:gd name="T6" fmla="*/ 12 w 422"/>
                <a:gd name="T7" fmla="*/ 6 h 645"/>
                <a:gd name="T8" fmla="*/ 40 w 422"/>
                <a:gd name="T9" fmla="*/ 13 h 645"/>
                <a:gd name="T10" fmla="*/ 416 w 422"/>
                <a:gd name="T11" fmla="*/ 615 h 645"/>
                <a:gd name="T12" fmla="*/ 410 w 422"/>
                <a:gd name="T13" fmla="*/ 642 h 645"/>
                <a:gd name="T14" fmla="*/ 399 w 422"/>
                <a:gd name="T15" fmla="*/ 645 h 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2" h="645">
                  <a:moveTo>
                    <a:pt x="399" y="645"/>
                  </a:moveTo>
                  <a:cubicBezTo>
                    <a:pt x="392" y="645"/>
                    <a:pt x="386" y="642"/>
                    <a:pt x="382" y="636"/>
                  </a:cubicBezTo>
                  <a:cubicBezTo>
                    <a:pt x="6" y="34"/>
                    <a:pt x="6" y="34"/>
                    <a:pt x="6" y="34"/>
                  </a:cubicBezTo>
                  <a:cubicBezTo>
                    <a:pt x="0" y="25"/>
                    <a:pt x="3" y="12"/>
                    <a:pt x="12" y="6"/>
                  </a:cubicBezTo>
                  <a:cubicBezTo>
                    <a:pt x="21" y="0"/>
                    <a:pt x="34" y="3"/>
                    <a:pt x="40" y="13"/>
                  </a:cubicBezTo>
                  <a:cubicBezTo>
                    <a:pt x="416" y="615"/>
                    <a:pt x="416" y="615"/>
                    <a:pt x="416" y="615"/>
                  </a:cubicBezTo>
                  <a:cubicBezTo>
                    <a:pt x="422" y="624"/>
                    <a:pt x="419" y="636"/>
                    <a:pt x="410" y="642"/>
                  </a:cubicBezTo>
                  <a:cubicBezTo>
                    <a:pt x="406" y="644"/>
                    <a:pt x="403" y="645"/>
                    <a:pt x="399" y="645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任意多边形 26"/>
            <p:cNvSpPr/>
            <p:nvPr/>
          </p:nvSpPr>
          <p:spPr bwMode="auto">
            <a:xfrm>
              <a:off x="7520970" y="4241516"/>
              <a:ext cx="148525" cy="670110"/>
            </a:xfrm>
            <a:custGeom>
              <a:avLst/>
              <a:gdLst>
                <a:gd name="T0" fmla="*/ 22 w 214"/>
                <a:gd name="T1" fmla="*/ 969 h 969"/>
                <a:gd name="T2" fmla="*/ 18 w 214"/>
                <a:gd name="T3" fmla="*/ 969 h 969"/>
                <a:gd name="T4" fmla="*/ 2 w 214"/>
                <a:gd name="T5" fmla="*/ 946 h 969"/>
                <a:gd name="T6" fmla="*/ 173 w 214"/>
                <a:gd name="T7" fmla="*/ 18 h 969"/>
                <a:gd name="T8" fmla="*/ 196 w 214"/>
                <a:gd name="T9" fmla="*/ 2 h 969"/>
                <a:gd name="T10" fmla="*/ 212 w 214"/>
                <a:gd name="T11" fmla="*/ 25 h 969"/>
                <a:gd name="T12" fmla="*/ 41 w 214"/>
                <a:gd name="T13" fmla="*/ 953 h 969"/>
                <a:gd name="T14" fmla="*/ 22 w 214"/>
                <a:gd name="T15" fmla="*/ 969 h 9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4" h="969">
                  <a:moveTo>
                    <a:pt x="22" y="969"/>
                  </a:moveTo>
                  <a:cubicBezTo>
                    <a:pt x="21" y="969"/>
                    <a:pt x="19" y="969"/>
                    <a:pt x="18" y="969"/>
                  </a:cubicBezTo>
                  <a:cubicBezTo>
                    <a:pt x="7" y="967"/>
                    <a:pt x="0" y="956"/>
                    <a:pt x="2" y="946"/>
                  </a:cubicBezTo>
                  <a:cubicBezTo>
                    <a:pt x="173" y="18"/>
                    <a:pt x="173" y="18"/>
                    <a:pt x="173" y="18"/>
                  </a:cubicBezTo>
                  <a:cubicBezTo>
                    <a:pt x="175" y="7"/>
                    <a:pt x="185" y="0"/>
                    <a:pt x="196" y="2"/>
                  </a:cubicBezTo>
                  <a:cubicBezTo>
                    <a:pt x="207" y="4"/>
                    <a:pt x="214" y="14"/>
                    <a:pt x="212" y="25"/>
                  </a:cubicBezTo>
                  <a:cubicBezTo>
                    <a:pt x="41" y="953"/>
                    <a:pt x="41" y="953"/>
                    <a:pt x="41" y="953"/>
                  </a:cubicBezTo>
                  <a:cubicBezTo>
                    <a:pt x="40" y="962"/>
                    <a:pt x="31" y="969"/>
                    <a:pt x="22" y="969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任意多边形 27"/>
            <p:cNvSpPr/>
            <p:nvPr/>
          </p:nvSpPr>
          <p:spPr bwMode="auto">
            <a:xfrm>
              <a:off x="7543686" y="4608460"/>
              <a:ext cx="218420" cy="181725"/>
            </a:xfrm>
            <a:custGeom>
              <a:avLst/>
              <a:gdLst>
                <a:gd name="T0" fmla="*/ 22 w 316"/>
                <a:gd name="T1" fmla="*/ 263 h 263"/>
                <a:gd name="T2" fmla="*/ 7 w 316"/>
                <a:gd name="T3" fmla="*/ 256 h 263"/>
                <a:gd name="T4" fmla="*/ 9 w 316"/>
                <a:gd name="T5" fmla="*/ 228 h 263"/>
                <a:gd name="T6" fmla="*/ 281 w 316"/>
                <a:gd name="T7" fmla="*/ 7 h 263"/>
                <a:gd name="T8" fmla="*/ 309 w 316"/>
                <a:gd name="T9" fmla="*/ 10 h 263"/>
                <a:gd name="T10" fmla="*/ 307 w 316"/>
                <a:gd name="T11" fmla="*/ 38 h 263"/>
                <a:gd name="T12" fmla="*/ 35 w 316"/>
                <a:gd name="T13" fmla="*/ 259 h 263"/>
                <a:gd name="T14" fmla="*/ 22 w 316"/>
                <a:gd name="T15" fmla="*/ 263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6" h="263">
                  <a:moveTo>
                    <a:pt x="22" y="263"/>
                  </a:moveTo>
                  <a:cubicBezTo>
                    <a:pt x="16" y="263"/>
                    <a:pt x="11" y="261"/>
                    <a:pt x="7" y="256"/>
                  </a:cubicBezTo>
                  <a:cubicBezTo>
                    <a:pt x="0" y="248"/>
                    <a:pt x="1" y="235"/>
                    <a:pt x="9" y="228"/>
                  </a:cubicBezTo>
                  <a:cubicBezTo>
                    <a:pt x="281" y="7"/>
                    <a:pt x="281" y="7"/>
                    <a:pt x="281" y="7"/>
                  </a:cubicBezTo>
                  <a:cubicBezTo>
                    <a:pt x="290" y="0"/>
                    <a:pt x="303" y="1"/>
                    <a:pt x="309" y="10"/>
                  </a:cubicBezTo>
                  <a:cubicBezTo>
                    <a:pt x="316" y="18"/>
                    <a:pt x="315" y="31"/>
                    <a:pt x="307" y="38"/>
                  </a:cubicBezTo>
                  <a:cubicBezTo>
                    <a:pt x="35" y="259"/>
                    <a:pt x="35" y="259"/>
                    <a:pt x="35" y="259"/>
                  </a:cubicBezTo>
                  <a:cubicBezTo>
                    <a:pt x="31" y="262"/>
                    <a:pt x="27" y="263"/>
                    <a:pt x="22" y="263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任意多边形 28"/>
            <p:cNvSpPr/>
            <p:nvPr/>
          </p:nvSpPr>
          <p:spPr bwMode="auto">
            <a:xfrm>
              <a:off x="7542812" y="4342862"/>
              <a:ext cx="89115" cy="136294"/>
            </a:xfrm>
            <a:custGeom>
              <a:avLst/>
              <a:gdLst>
                <a:gd name="T0" fmla="*/ 106 w 129"/>
                <a:gd name="T1" fmla="*/ 198 h 198"/>
                <a:gd name="T2" fmla="*/ 88 w 129"/>
                <a:gd name="T3" fmla="*/ 187 h 198"/>
                <a:gd name="T4" fmla="*/ 6 w 129"/>
                <a:gd name="T5" fmla="*/ 32 h 198"/>
                <a:gd name="T6" fmla="*/ 14 w 129"/>
                <a:gd name="T7" fmla="*/ 5 h 198"/>
                <a:gd name="T8" fmla="*/ 41 w 129"/>
                <a:gd name="T9" fmla="*/ 13 h 198"/>
                <a:gd name="T10" fmla="*/ 124 w 129"/>
                <a:gd name="T11" fmla="*/ 168 h 198"/>
                <a:gd name="T12" fmla="*/ 116 w 129"/>
                <a:gd name="T13" fmla="*/ 196 h 198"/>
                <a:gd name="T14" fmla="*/ 106 w 129"/>
                <a:gd name="T15" fmla="*/ 19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9" h="198">
                  <a:moveTo>
                    <a:pt x="106" y="198"/>
                  </a:moveTo>
                  <a:cubicBezTo>
                    <a:pt x="99" y="198"/>
                    <a:pt x="92" y="194"/>
                    <a:pt x="88" y="187"/>
                  </a:cubicBezTo>
                  <a:cubicBezTo>
                    <a:pt x="6" y="32"/>
                    <a:pt x="6" y="32"/>
                    <a:pt x="6" y="32"/>
                  </a:cubicBezTo>
                  <a:cubicBezTo>
                    <a:pt x="0" y="22"/>
                    <a:pt x="4" y="10"/>
                    <a:pt x="14" y="5"/>
                  </a:cubicBezTo>
                  <a:cubicBezTo>
                    <a:pt x="24" y="0"/>
                    <a:pt x="36" y="3"/>
                    <a:pt x="41" y="13"/>
                  </a:cubicBezTo>
                  <a:cubicBezTo>
                    <a:pt x="124" y="168"/>
                    <a:pt x="124" y="168"/>
                    <a:pt x="124" y="168"/>
                  </a:cubicBezTo>
                  <a:cubicBezTo>
                    <a:pt x="129" y="178"/>
                    <a:pt x="126" y="190"/>
                    <a:pt x="116" y="196"/>
                  </a:cubicBezTo>
                  <a:cubicBezTo>
                    <a:pt x="112" y="198"/>
                    <a:pt x="109" y="198"/>
                    <a:pt x="106" y="198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任意多边形 29"/>
            <p:cNvSpPr/>
            <p:nvPr/>
          </p:nvSpPr>
          <p:spPr bwMode="auto">
            <a:xfrm>
              <a:off x="5560435" y="3048947"/>
              <a:ext cx="335493" cy="870182"/>
            </a:xfrm>
            <a:custGeom>
              <a:avLst/>
              <a:gdLst>
                <a:gd name="T0" fmla="*/ 221 w 486"/>
                <a:gd name="T1" fmla="*/ 0 h 1260"/>
                <a:gd name="T2" fmla="*/ 348 w 486"/>
                <a:gd name="T3" fmla="*/ 194 h 1260"/>
                <a:gd name="T4" fmla="*/ 458 w 486"/>
                <a:gd name="T5" fmla="*/ 545 h 1260"/>
                <a:gd name="T6" fmla="*/ 486 w 486"/>
                <a:gd name="T7" fmla="*/ 1091 h 1260"/>
                <a:gd name="T8" fmla="*/ 228 w 486"/>
                <a:gd name="T9" fmla="*/ 1202 h 1260"/>
                <a:gd name="T10" fmla="*/ 52 w 486"/>
                <a:gd name="T11" fmla="*/ 559 h 1260"/>
                <a:gd name="T12" fmla="*/ 103 w 486"/>
                <a:gd name="T13" fmla="*/ 9 h 1260"/>
                <a:gd name="T14" fmla="*/ 221 w 486"/>
                <a:gd name="T15" fmla="*/ 0 h 1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6" h="1260">
                  <a:moveTo>
                    <a:pt x="221" y="0"/>
                  </a:moveTo>
                  <a:cubicBezTo>
                    <a:pt x="221" y="0"/>
                    <a:pt x="322" y="147"/>
                    <a:pt x="348" y="194"/>
                  </a:cubicBezTo>
                  <a:cubicBezTo>
                    <a:pt x="372" y="242"/>
                    <a:pt x="449" y="343"/>
                    <a:pt x="458" y="545"/>
                  </a:cubicBezTo>
                  <a:cubicBezTo>
                    <a:pt x="468" y="748"/>
                    <a:pt x="486" y="1091"/>
                    <a:pt x="486" y="1091"/>
                  </a:cubicBezTo>
                  <a:cubicBezTo>
                    <a:pt x="486" y="1091"/>
                    <a:pt x="456" y="1144"/>
                    <a:pt x="228" y="1202"/>
                  </a:cubicBezTo>
                  <a:cubicBezTo>
                    <a:pt x="0" y="1260"/>
                    <a:pt x="52" y="559"/>
                    <a:pt x="52" y="559"/>
                  </a:cubicBezTo>
                  <a:cubicBezTo>
                    <a:pt x="103" y="9"/>
                    <a:pt x="103" y="9"/>
                    <a:pt x="103" y="9"/>
                  </a:cubicBezTo>
                  <a:cubicBezTo>
                    <a:pt x="103" y="9"/>
                    <a:pt x="206" y="59"/>
                    <a:pt x="22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任意多边形 30"/>
            <p:cNvSpPr/>
            <p:nvPr/>
          </p:nvSpPr>
          <p:spPr bwMode="auto">
            <a:xfrm>
              <a:off x="5230185" y="3802930"/>
              <a:ext cx="1110446" cy="1309641"/>
            </a:xfrm>
            <a:custGeom>
              <a:avLst/>
              <a:gdLst>
                <a:gd name="T0" fmla="*/ 964 w 1608"/>
                <a:gd name="T1" fmla="*/ 0 h 1896"/>
                <a:gd name="T2" fmla="*/ 1278 w 1608"/>
                <a:gd name="T3" fmla="*/ 917 h 1896"/>
                <a:gd name="T4" fmla="*/ 1608 w 1608"/>
                <a:gd name="T5" fmla="*/ 1830 h 1896"/>
                <a:gd name="T6" fmla="*/ 1382 w 1608"/>
                <a:gd name="T7" fmla="*/ 1896 h 1896"/>
                <a:gd name="T8" fmla="*/ 1071 w 1608"/>
                <a:gd name="T9" fmla="*/ 1064 h 1896"/>
                <a:gd name="T10" fmla="*/ 865 w 1608"/>
                <a:gd name="T11" fmla="*/ 502 h 1896"/>
                <a:gd name="T12" fmla="*/ 807 w 1608"/>
                <a:gd name="T13" fmla="*/ 1176 h 1896"/>
                <a:gd name="T14" fmla="*/ 161 w 1608"/>
                <a:gd name="T15" fmla="*/ 1818 h 1896"/>
                <a:gd name="T16" fmla="*/ 0 w 1608"/>
                <a:gd name="T17" fmla="*/ 1677 h 1896"/>
                <a:gd name="T18" fmla="*/ 509 w 1608"/>
                <a:gd name="T19" fmla="*/ 1166 h 1896"/>
                <a:gd name="T20" fmla="*/ 616 w 1608"/>
                <a:gd name="T21" fmla="*/ 86 h 1896"/>
                <a:gd name="T22" fmla="*/ 964 w 1608"/>
                <a:gd name="T23" fmla="*/ 0 h 1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08" h="1896">
                  <a:moveTo>
                    <a:pt x="964" y="0"/>
                  </a:moveTo>
                  <a:cubicBezTo>
                    <a:pt x="964" y="0"/>
                    <a:pt x="1206" y="713"/>
                    <a:pt x="1278" y="917"/>
                  </a:cubicBezTo>
                  <a:cubicBezTo>
                    <a:pt x="1350" y="1120"/>
                    <a:pt x="1603" y="1811"/>
                    <a:pt x="1608" y="1830"/>
                  </a:cubicBezTo>
                  <a:cubicBezTo>
                    <a:pt x="1382" y="1896"/>
                    <a:pt x="1382" y="1896"/>
                    <a:pt x="1382" y="1896"/>
                  </a:cubicBezTo>
                  <a:cubicBezTo>
                    <a:pt x="1071" y="1064"/>
                    <a:pt x="1071" y="1064"/>
                    <a:pt x="1071" y="1064"/>
                  </a:cubicBezTo>
                  <a:cubicBezTo>
                    <a:pt x="865" y="502"/>
                    <a:pt x="865" y="502"/>
                    <a:pt x="865" y="502"/>
                  </a:cubicBezTo>
                  <a:cubicBezTo>
                    <a:pt x="865" y="502"/>
                    <a:pt x="841" y="1053"/>
                    <a:pt x="807" y="1176"/>
                  </a:cubicBezTo>
                  <a:cubicBezTo>
                    <a:pt x="773" y="1298"/>
                    <a:pt x="161" y="1818"/>
                    <a:pt x="161" y="1818"/>
                  </a:cubicBezTo>
                  <a:cubicBezTo>
                    <a:pt x="0" y="1677"/>
                    <a:pt x="0" y="1677"/>
                    <a:pt x="0" y="1677"/>
                  </a:cubicBezTo>
                  <a:cubicBezTo>
                    <a:pt x="0" y="1677"/>
                    <a:pt x="461" y="1231"/>
                    <a:pt x="509" y="1166"/>
                  </a:cubicBezTo>
                  <a:cubicBezTo>
                    <a:pt x="557" y="1100"/>
                    <a:pt x="616" y="86"/>
                    <a:pt x="616" y="86"/>
                  </a:cubicBezTo>
                  <a:lnTo>
                    <a:pt x="964" y="0"/>
                  </a:lnTo>
                  <a:close/>
                </a:path>
              </a:pathLst>
            </a:custGeom>
            <a:solidFill>
              <a:srgbClr val="8B34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任意多边形 31"/>
            <p:cNvSpPr/>
            <p:nvPr/>
          </p:nvSpPr>
          <p:spPr bwMode="auto">
            <a:xfrm>
              <a:off x="6140558" y="5003362"/>
              <a:ext cx="218420" cy="126683"/>
            </a:xfrm>
            <a:custGeom>
              <a:avLst/>
              <a:gdLst>
                <a:gd name="T0" fmla="*/ 0 w 250"/>
                <a:gd name="T1" fmla="*/ 80 h 145"/>
                <a:gd name="T2" fmla="*/ 9 w 250"/>
                <a:gd name="T3" fmla="*/ 145 h 145"/>
                <a:gd name="T4" fmla="*/ 250 w 250"/>
                <a:gd name="T5" fmla="*/ 74 h 145"/>
                <a:gd name="T6" fmla="*/ 212 w 250"/>
                <a:gd name="T7" fmla="*/ 0 h 145"/>
                <a:gd name="T8" fmla="*/ 0 w 250"/>
                <a:gd name="T9" fmla="*/ 8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0" h="145">
                  <a:moveTo>
                    <a:pt x="0" y="80"/>
                  </a:moveTo>
                  <a:lnTo>
                    <a:pt x="9" y="145"/>
                  </a:lnTo>
                  <a:lnTo>
                    <a:pt x="250" y="74"/>
                  </a:lnTo>
                  <a:lnTo>
                    <a:pt x="212" y="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rgbClr val="5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任意多边形 32"/>
            <p:cNvSpPr/>
            <p:nvPr/>
          </p:nvSpPr>
          <p:spPr bwMode="auto">
            <a:xfrm>
              <a:off x="5189995" y="4933468"/>
              <a:ext cx="172115" cy="159009"/>
            </a:xfrm>
            <a:custGeom>
              <a:avLst/>
              <a:gdLst>
                <a:gd name="T0" fmla="*/ 0 w 197"/>
                <a:gd name="T1" fmla="*/ 35 h 182"/>
                <a:gd name="T2" fmla="*/ 141 w 197"/>
                <a:gd name="T3" fmla="*/ 182 h 182"/>
                <a:gd name="T4" fmla="*/ 197 w 197"/>
                <a:gd name="T5" fmla="*/ 135 h 182"/>
                <a:gd name="T6" fmla="*/ 40 w 197"/>
                <a:gd name="T7" fmla="*/ 0 h 182"/>
                <a:gd name="T8" fmla="*/ 0 w 197"/>
                <a:gd name="T9" fmla="*/ 35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7" h="182">
                  <a:moveTo>
                    <a:pt x="0" y="35"/>
                  </a:moveTo>
                  <a:lnTo>
                    <a:pt x="141" y="182"/>
                  </a:lnTo>
                  <a:lnTo>
                    <a:pt x="197" y="135"/>
                  </a:lnTo>
                  <a:lnTo>
                    <a:pt x="40" y="0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5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任意多边形 33"/>
            <p:cNvSpPr/>
            <p:nvPr/>
          </p:nvSpPr>
          <p:spPr bwMode="auto">
            <a:xfrm>
              <a:off x="5438120" y="3055063"/>
              <a:ext cx="457808" cy="1613681"/>
            </a:xfrm>
            <a:custGeom>
              <a:avLst/>
              <a:gdLst>
                <a:gd name="T0" fmla="*/ 280 w 663"/>
                <a:gd name="T1" fmla="*/ 0 h 2336"/>
                <a:gd name="T2" fmla="*/ 141 w 663"/>
                <a:gd name="T3" fmla="*/ 271 h 2336"/>
                <a:gd name="T4" fmla="*/ 112 w 663"/>
                <a:gd name="T5" fmla="*/ 1706 h 2336"/>
                <a:gd name="T6" fmla="*/ 0 w 663"/>
                <a:gd name="T7" fmla="*/ 2268 h 2336"/>
                <a:gd name="T8" fmla="*/ 663 w 663"/>
                <a:gd name="T9" fmla="*/ 2336 h 2336"/>
                <a:gd name="T10" fmla="*/ 534 w 663"/>
                <a:gd name="T11" fmla="*/ 795 h 2336"/>
                <a:gd name="T12" fmla="*/ 459 w 663"/>
                <a:gd name="T13" fmla="*/ 268 h 2336"/>
                <a:gd name="T14" fmla="*/ 280 w 663"/>
                <a:gd name="T15" fmla="*/ 0 h 2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63" h="2336">
                  <a:moveTo>
                    <a:pt x="280" y="0"/>
                  </a:moveTo>
                  <a:cubicBezTo>
                    <a:pt x="280" y="0"/>
                    <a:pt x="176" y="69"/>
                    <a:pt x="141" y="271"/>
                  </a:cubicBezTo>
                  <a:cubicBezTo>
                    <a:pt x="106" y="474"/>
                    <a:pt x="136" y="1411"/>
                    <a:pt x="112" y="1706"/>
                  </a:cubicBezTo>
                  <a:cubicBezTo>
                    <a:pt x="88" y="2002"/>
                    <a:pt x="0" y="2268"/>
                    <a:pt x="0" y="2268"/>
                  </a:cubicBezTo>
                  <a:cubicBezTo>
                    <a:pt x="663" y="2336"/>
                    <a:pt x="663" y="2336"/>
                    <a:pt x="663" y="2336"/>
                  </a:cubicBezTo>
                  <a:cubicBezTo>
                    <a:pt x="534" y="795"/>
                    <a:pt x="534" y="795"/>
                    <a:pt x="534" y="795"/>
                  </a:cubicBezTo>
                  <a:cubicBezTo>
                    <a:pt x="534" y="795"/>
                    <a:pt x="547" y="417"/>
                    <a:pt x="459" y="268"/>
                  </a:cubicBezTo>
                  <a:cubicBezTo>
                    <a:pt x="371" y="118"/>
                    <a:pt x="280" y="0"/>
                    <a:pt x="280" y="0"/>
                  </a:cubicBezTo>
                  <a:close/>
                </a:path>
              </a:pathLst>
            </a:custGeom>
            <a:solidFill>
              <a:srgbClr val="FE81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任意多边形 34"/>
            <p:cNvSpPr/>
            <p:nvPr/>
          </p:nvSpPr>
          <p:spPr bwMode="auto">
            <a:xfrm>
              <a:off x="6249768" y="5144024"/>
              <a:ext cx="373934" cy="140662"/>
            </a:xfrm>
            <a:custGeom>
              <a:avLst/>
              <a:gdLst>
                <a:gd name="T0" fmla="*/ 8 w 542"/>
                <a:gd name="T1" fmla="*/ 72 h 204"/>
                <a:gd name="T2" fmla="*/ 0 w 542"/>
                <a:gd name="T3" fmla="*/ 185 h 204"/>
                <a:gd name="T4" fmla="*/ 490 w 542"/>
                <a:gd name="T5" fmla="*/ 195 h 204"/>
                <a:gd name="T6" fmla="*/ 393 w 542"/>
                <a:gd name="T7" fmla="*/ 89 h 204"/>
                <a:gd name="T8" fmla="*/ 120 w 542"/>
                <a:gd name="T9" fmla="*/ 0 h 204"/>
                <a:gd name="T10" fmla="*/ 8 w 542"/>
                <a:gd name="T11" fmla="*/ 72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2" h="204">
                  <a:moveTo>
                    <a:pt x="8" y="72"/>
                  </a:moveTo>
                  <a:cubicBezTo>
                    <a:pt x="0" y="185"/>
                    <a:pt x="0" y="185"/>
                    <a:pt x="0" y="185"/>
                  </a:cubicBezTo>
                  <a:cubicBezTo>
                    <a:pt x="0" y="185"/>
                    <a:pt x="438" y="204"/>
                    <a:pt x="490" y="195"/>
                  </a:cubicBezTo>
                  <a:cubicBezTo>
                    <a:pt x="542" y="186"/>
                    <a:pt x="461" y="107"/>
                    <a:pt x="393" y="89"/>
                  </a:cubicBezTo>
                  <a:cubicBezTo>
                    <a:pt x="325" y="71"/>
                    <a:pt x="120" y="0"/>
                    <a:pt x="120" y="0"/>
                  </a:cubicBezTo>
                  <a:lnTo>
                    <a:pt x="8" y="72"/>
                  </a:lnTo>
                  <a:close/>
                </a:path>
              </a:pathLst>
            </a:custGeom>
            <a:solidFill>
              <a:srgbClr val="283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任意多边形 35"/>
            <p:cNvSpPr/>
            <p:nvPr/>
          </p:nvSpPr>
          <p:spPr bwMode="auto">
            <a:xfrm>
              <a:off x="5106122" y="5061898"/>
              <a:ext cx="268219" cy="255114"/>
            </a:xfrm>
            <a:custGeom>
              <a:avLst/>
              <a:gdLst>
                <a:gd name="T0" fmla="*/ 260 w 388"/>
                <a:gd name="T1" fmla="*/ 241 h 369"/>
                <a:gd name="T2" fmla="*/ 205 w 388"/>
                <a:gd name="T3" fmla="*/ 45 h 369"/>
                <a:gd name="T4" fmla="*/ 75 w 388"/>
                <a:gd name="T5" fmla="*/ 0 h 369"/>
                <a:gd name="T6" fmla="*/ 0 w 388"/>
                <a:gd name="T7" fmla="*/ 45 h 369"/>
                <a:gd name="T8" fmla="*/ 174 w 388"/>
                <a:gd name="T9" fmla="*/ 321 h 369"/>
                <a:gd name="T10" fmla="*/ 353 w 388"/>
                <a:gd name="T11" fmla="*/ 368 h 369"/>
                <a:gd name="T12" fmla="*/ 379 w 388"/>
                <a:gd name="T13" fmla="*/ 327 h 369"/>
                <a:gd name="T14" fmla="*/ 260 w 388"/>
                <a:gd name="T15" fmla="*/ 241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8" h="369">
                  <a:moveTo>
                    <a:pt x="260" y="241"/>
                  </a:moveTo>
                  <a:cubicBezTo>
                    <a:pt x="205" y="45"/>
                    <a:pt x="205" y="45"/>
                    <a:pt x="205" y="45"/>
                  </a:cubicBezTo>
                  <a:cubicBezTo>
                    <a:pt x="127" y="43"/>
                    <a:pt x="75" y="0"/>
                    <a:pt x="75" y="0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45"/>
                    <a:pt x="98" y="258"/>
                    <a:pt x="174" y="321"/>
                  </a:cubicBezTo>
                  <a:cubicBezTo>
                    <a:pt x="226" y="365"/>
                    <a:pt x="308" y="369"/>
                    <a:pt x="353" y="368"/>
                  </a:cubicBezTo>
                  <a:cubicBezTo>
                    <a:pt x="374" y="368"/>
                    <a:pt x="388" y="345"/>
                    <a:pt x="379" y="327"/>
                  </a:cubicBezTo>
                  <a:cubicBezTo>
                    <a:pt x="366" y="301"/>
                    <a:pt x="335" y="268"/>
                    <a:pt x="260" y="241"/>
                  </a:cubicBezTo>
                  <a:close/>
                </a:path>
              </a:pathLst>
            </a:custGeom>
            <a:solidFill>
              <a:srgbClr val="283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任意多边形 36"/>
            <p:cNvSpPr/>
            <p:nvPr/>
          </p:nvSpPr>
          <p:spPr bwMode="auto">
            <a:xfrm>
              <a:off x="4277875" y="5032193"/>
              <a:ext cx="597596" cy="8737"/>
            </a:xfrm>
            <a:custGeom>
              <a:avLst/>
              <a:gdLst>
                <a:gd name="T0" fmla="*/ 858 w 864"/>
                <a:gd name="T1" fmla="*/ 12 h 12"/>
                <a:gd name="T2" fmla="*/ 6 w 864"/>
                <a:gd name="T3" fmla="*/ 12 h 12"/>
                <a:gd name="T4" fmla="*/ 0 w 864"/>
                <a:gd name="T5" fmla="*/ 6 h 12"/>
                <a:gd name="T6" fmla="*/ 6 w 864"/>
                <a:gd name="T7" fmla="*/ 0 h 12"/>
                <a:gd name="T8" fmla="*/ 858 w 864"/>
                <a:gd name="T9" fmla="*/ 0 h 12"/>
                <a:gd name="T10" fmla="*/ 864 w 864"/>
                <a:gd name="T11" fmla="*/ 6 h 12"/>
                <a:gd name="T12" fmla="*/ 858 w 864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64" h="12">
                  <a:moveTo>
                    <a:pt x="858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2" y="12"/>
                    <a:pt x="0" y="9"/>
                    <a:pt x="0" y="6"/>
                  </a:cubicBezTo>
                  <a:cubicBezTo>
                    <a:pt x="0" y="2"/>
                    <a:pt x="2" y="0"/>
                    <a:pt x="6" y="0"/>
                  </a:cubicBezTo>
                  <a:cubicBezTo>
                    <a:pt x="858" y="0"/>
                    <a:pt x="858" y="0"/>
                    <a:pt x="858" y="0"/>
                  </a:cubicBezTo>
                  <a:cubicBezTo>
                    <a:pt x="862" y="0"/>
                    <a:pt x="864" y="2"/>
                    <a:pt x="864" y="6"/>
                  </a:cubicBezTo>
                  <a:cubicBezTo>
                    <a:pt x="864" y="9"/>
                    <a:pt x="862" y="12"/>
                    <a:pt x="858" y="12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任意多边形 37"/>
            <p:cNvSpPr/>
            <p:nvPr/>
          </p:nvSpPr>
          <p:spPr bwMode="auto">
            <a:xfrm>
              <a:off x="7197709" y="5032193"/>
              <a:ext cx="739132" cy="8737"/>
            </a:xfrm>
            <a:custGeom>
              <a:avLst/>
              <a:gdLst>
                <a:gd name="T0" fmla="*/ 1064 w 1070"/>
                <a:gd name="T1" fmla="*/ 12 h 12"/>
                <a:gd name="T2" fmla="*/ 6 w 1070"/>
                <a:gd name="T3" fmla="*/ 12 h 12"/>
                <a:gd name="T4" fmla="*/ 0 w 1070"/>
                <a:gd name="T5" fmla="*/ 6 h 12"/>
                <a:gd name="T6" fmla="*/ 6 w 1070"/>
                <a:gd name="T7" fmla="*/ 0 h 12"/>
                <a:gd name="T8" fmla="*/ 1064 w 1070"/>
                <a:gd name="T9" fmla="*/ 0 h 12"/>
                <a:gd name="T10" fmla="*/ 1070 w 1070"/>
                <a:gd name="T11" fmla="*/ 6 h 12"/>
                <a:gd name="T12" fmla="*/ 1064 w 1070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70" h="12">
                  <a:moveTo>
                    <a:pt x="1064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1064" y="0"/>
                    <a:pt x="1064" y="0"/>
                    <a:pt x="1064" y="0"/>
                  </a:cubicBezTo>
                  <a:cubicBezTo>
                    <a:pt x="1067" y="0"/>
                    <a:pt x="1070" y="2"/>
                    <a:pt x="1070" y="6"/>
                  </a:cubicBezTo>
                  <a:cubicBezTo>
                    <a:pt x="1070" y="9"/>
                    <a:pt x="1067" y="12"/>
                    <a:pt x="1064" y="12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任意多边形 38"/>
            <p:cNvSpPr/>
            <p:nvPr/>
          </p:nvSpPr>
          <p:spPr bwMode="auto">
            <a:xfrm>
              <a:off x="6950458" y="5032193"/>
              <a:ext cx="179978" cy="8737"/>
            </a:xfrm>
            <a:custGeom>
              <a:avLst/>
              <a:gdLst>
                <a:gd name="T0" fmla="*/ 255 w 261"/>
                <a:gd name="T1" fmla="*/ 12 h 12"/>
                <a:gd name="T2" fmla="*/ 6 w 261"/>
                <a:gd name="T3" fmla="*/ 12 h 12"/>
                <a:gd name="T4" fmla="*/ 0 w 261"/>
                <a:gd name="T5" fmla="*/ 6 h 12"/>
                <a:gd name="T6" fmla="*/ 6 w 261"/>
                <a:gd name="T7" fmla="*/ 0 h 12"/>
                <a:gd name="T8" fmla="*/ 255 w 261"/>
                <a:gd name="T9" fmla="*/ 0 h 12"/>
                <a:gd name="T10" fmla="*/ 261 w 261"/>
                <a:gd name="T11" fmla="*/ 6 h 12"/>
                <a:gd name="T12" fmla="*/ 255 w 261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1" h="12">
                  <a:moveTo>
                    <a:pt x="255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255" y="0"/>
                    <a:pt x="255" y="0"/>
                    <a:pt x="255" y="0"/>
                  </a:cubicBezTo>
                  <a:cubicBezTo>
                    <a:pt x="258" y="0"/>
                    <a:pt x="261" y="2"/>
                    <a:pt x="261" y="6"/>
                  </a:cubicBezTo>
                  <a:cubicBezTo>
                    <a:pt x="261" y="9"/>
                    <a:pt x="258" y="12"/>
                    <a:pt x="255" y="12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任意多边形 39"/>
            <p:cNvSpPr/>
            <p:nvPr/>
          </p:nvSpPr>
          <p:spPr bwMode="auto">
            <a:xfrm>
              <a:off x="6812417" y="5032193"/>
              <a:ext cx="82999" cy="8737"/>
            </a:xfrm>
            <a:custGeom>
              <a:avLst/>
              <a:gdLst>
                <a:gd name="T0" fmla="*/ 114 w 120"/>
                <a:gd name="T1" fmla="*/ 12 h 12"/>
                <a:gd name="T2" fmla="*/ 6 w 120"/>
                <a:gd name="T3" fmla="*/ 12 h 12"/>
                <a:gd name="T4" fmla="*/ 0 w 120"/>
                <a:gd name="T5" fmla="*/ 6 h 12"/>
                <a:gd name="T6" fmla="*/ 6 w 120"/>
                <a:gd name="T7" fmla="*/ 0 h 12"/>
                <a:gd name="T8" fmla="*/ 114 w 120"/>
                <a:gd name="T9" fmla="*/ 0 h 12"/>
                <a:gd name="T10" fmla="*/ 120 w 120"/>
                <a:gd name="T11" fmla="*/ 6 h 12"/>
                <a:gd name="T12" fmla="*/ 114 w 120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0" h="12">
                  <a:moveTo>
                    <a:pt x="114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117" y="0"/>
                    <a:pt x="120" y="2"/>
                    <a:pt x="120" y="6"/>
                  </a:cubicBezTo>
                  <a:cubicBezTo>
                    <a:pt x="120" y="9"/>
                    <a:pt x="117" y="12"/>
                    <a:pt x="114" y="12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任意多边形 40"/>
            <p:cNvSpPr/>
            <p:nvPr/>
          </p:nvSpPr>
          <p:spPr bwMode="auto">
            <a:xfrm>
              <a:off x="4502410" y="2907411"/>
              <a:ext cx="27084" cy="2120413"/>
            </a:xfrm>
            <a:custGeom>
              <a:avLst/>
              <a:gdLst>
                <a:gd name="T0" fmla="*/ 40 w 40"/>
                <a:gd name="T1" fmla="*/ 20 h 3070"/>
                <a:gd name="T2" fmla="*/ 20 w 40"/>
                <a:gd name="T3" fmla="*/ 0 h 3070"/>
                <a:gd name="T4" fmla="*/ 0 w 40"/>
                <a:gd name="T5" fmla="*/ 20 h 3070"/>
                <a:gd name="T6" fmla="*/ 0 w 40"/>
                <a:gd name="T7" fmla="*/ 3070 h 3070"/>
                <a:gd name="T8" fmla="*/ 40 w 40"/>
                <a:gd name="T9" fmla="*/ 3070 h 3070"/>
                <a:gd name="T10" fmla="*/ 40 w 40"/>
                <a:gd name="T11" fmla="*/ 20 h 30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" h="3070">
                  <a:moveTo>
                    <a:pt x="40" y="20"/>
                  </a:moveTo>
                  <a:cubicBezTo>
                    <a:pt x="40" y="9"/>
                    <a:pt x="31" y="0"/>
                    <a:pt x="20" y="0"/>
                  </a:cubicBezTo>
                  <a:cubicBezTo>
                    <a:pt x="9" y="0"/>
                    <a:pt x="0" y="9"/>
                    <a:pt x="0" y="20"/>
                  </a:cubicBezTo>
                  <a:cubicBezTo>
                    <a:pt x="0" y="3070"/>
                    <a:pt x="0" y="3070"/>
                    <a:pt x="0" y="3070"/>
                  </a:cubicBezTo>
                  <a:cubicBezTo>
                    <a:pt x="40" y="3070"/>
                    <a:pt x="40" y="3070"/>
                    <a:pt x="40" y="3070"/>
                  </a:cubicBezTo>
                  <a:lnTo>
                    <a:pt x="40" y="20"/>
                  </a:ln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任意多边形 41"/>
            <p:cNvSpPr/>
            <p:nvPr/>
          </p:nvSpPr>
          <p:spPr bwMode="auto">
            <a:xfrm>
              <a:off x="7487770" y="4672239"/>
              <a:ext cx="84747" cy="363450"/>
            </a:xfrm>
            <a:custGeom>
              <a:avLst/>
              <a:gdLst>
                <a:gd name="T0" fmla="*/ 123 w 123"/>
                <a:gd name="T1" fmla="*/ 522 h 526"/>
                <a:gd name="T2" fmla="*/ 41 w 123"/>
                <a:gd name="T3" fmla="*/ 19 h 526"/>
                <a:gd name="T4" fmla="*/ 18 w 123"/>
                <a:gd name="T5" fmla="*/ 2 h 526"/>
                <a:gd name="T6" fmla="*/ 2 w 123"/>
                <a:gd name="T7" fmla="*/ 25 h 526"/>
                <a:gd name="T8" fmla="*/ 83 w 123"/>
                <a:gd name="T9" fmla="*/ 526 h 526"/>
                <a:gd name="T10" fmla="*/ 123 w 123"/>
                <a:gd name="T11" fmla="*/ 526 h 526"/>
                <a:gd name="T12" fmla="*/ 123 w 123"/>
                <a:gd name="T13" fmla="*/ 522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26">
                  <a:moveTo>
                    <a:pt x="123" y="522"/>
                  </a:moveTo>
                  <a:cubicBezTo>
                    <a:pt x="41" y="19"/>
                    <a:pt x="41" y="19"/>
                    <a:pt x="41" y="19"/>
                  </a:cubicBezTo>
                  <a:cubicBezTo>
                    <a:pt x="40" y="8"/>
                    <a:pt x="29" y="0"/>
                    <a:pt x="18" y="2"/>
                  </a:cubicBezTo>
                  <a:cubicBezTo>
                    <a:pt x="8" y="4"/>
                    <a:pt x="0" y="14"/>
                    <a:pt x="2" y="25"/>
                  </a:cubicBezTo>
                  <a:cubicBezTo>
                    <a:pt x="83" y="526"/>
                    <a:pt x="83" y="526"/>
                    <a:pt x="83" y="526"/>
                  </a:cubicBezTo>
                  <a:cubicBezTo>
                    <a:pt x="123" y="526"/>
                    <a:pt x="123" y="526"/>
                    <a:pt x="123" y="526"/>
                  </a:cubicBezTo>
                  <a:cubicBezTo>
                    <a:pt x="123" y="525"/>
                    <a:pt x="123" y="524"/>
                    <a:pt x="123" y="522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任意多边形 42"/>
            <p:cNvSpPr/>
            <p:nvPr/>
          </p:nvSpPr>
          <p:spPr bwMode="auto">
            <a:xfrm>
              <a:off x="5609361" y="3059431"/>
              <a:ext cx="210557" cy="647394"/>
            </a:xfrm>
            <a:custGeom>
              <a:avLst/>
              <a:gdLst>
                <a:gd name="T0" fmla="*/ 299 w 305"/>
                <a:gd name="T1" fmla="*/ 937 h 937"/>
                <a:gd name="T2" fmla="*/ 293 w 305"/>
                <a:gd name="T3" fmla="*/ 933 h 937"/>
                <a:gd name="T4" fmla="*/ 121 w 305"/>
                <a:gd name="T5" fmla="*/ 337 h 937"/>
                <a:gd name="T6" fmla="*/ 123 w 305"/>
                <a:gd name="T7" fmla="*/ 331 h 937"/>
                <a:gd name="T8" fmla="*/ 169 w 305"/>
                <a:gd name="T9" fmla="*/ 297 h 937"/>
                <a:gd name="T10" fmla="*/ 100 w 305"/>
                <a:gd name="T11" fmla="*/ 284 h 937"/>
                <a:gd name="T12" fmla="*/ 95 w 305"/>
                <a:gd name="T13" fmla="*/ 280 h 937"/>
                <a:gd name="T14" fmla="*/ 1 w 305"/>
                <a:gd name="T15" fmla="*/ 8 h 937"/>
                <a:gd name="T16" fmla="*/ 5 w 305"/>
                <a:gd name="T17" fmla="*/ 1 h 937"/>
                <a:gd name="T18" fmla="*/ 12 w 305"/>
                <a:gd name="T19" fmla="*/ 4 h 937"/>
                <a:gd name="T20" fmla="*/ 105 w 305"/>
                <a:gd name="T21" fmla="*/ 273 h 937"/>
                <a:gd name="T22" fmla="*/ 185 w 305"/>
                <a:gd name="T23" fmla="*/ 288 h 937"/>
                <a:gd name="T24" fmla="*/ 190 w 305"/>
                <a:gd name="T25" fmla="*/ 292 h 937"/>
                <a:gd name="T26" fmla="*/ 187 w 305"/>
                <a:gd name="T27" fmla="*/ 298 h 937"/>
                <a:gd name="T28" fmla="*/ 134 w 305"/>
                <a:gd name="T29" fmla="*/ 338 h 937"/>
                <a:gd name="T30" fmla="*/ 304 w 305"/>
                <a:gd name="T31" fmla="*/ 930 h 937"/>
                <a:gd name="T32" fmla="*/ 300 w 305"/>
                <a:gd name="T33" fmla="*/ 937 h 937"/>
                <a:gd name="T34" fmla="*/ 299 w 305"/>
                <a:gd name="T35" fmla="*/ 937 h 9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05" h="937">
                  <a:moveTo>
                    <a:pt x="299" y="937"/>
                  </a:moveTo>
                  <a:cubicBezTo>
                    <a:pt x="296" y="937"/>
                    <a:pt x="294" y="935"/>
                    <a:pt x="293" y="933"/>
                  </a:cubicBezTo>
                  <a:cubicBezTo>
                    <a:pt x="121" y="337"/>
                    <a:pt x="121" y="337"/>
                    <a:pt x="121" y="337"/>
                  </a:cubicBezTo>
                  <a:cubicBezTo>
                    <a:pt x="121" y="335"/>
                    <a:pt x="121" y="332"/>
                    <a:pt x="123" y="331"/>
                  </a:cubicBezTo>
                  <a:cubicBezTo>
                    <a:pt x="169" y="297"/>
                    <a:pt x="169" y="297"/>
                    <a:pt x="169" y="297"/>
                  </a:cubicBezTo>
                  <a:cubicBezTo>
                    <a:pt x="100" y="284"/>
                    <a:pt x="100" y="284"/>
                    <a:pt x="100" y="284"/>
                  </a:cubicBezTo>
                  <a:cubicBezTo>
                    <a:pt x="97" y="284"/>
                    <a:pt x="96" y="282"/>
                    <a:pt x="95" y="280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5"/>
                    <a:pt x="2" y="2"/>
                    <a:pt x="5" y="1"/>
                  </a:cubicBezTo>
                  <a:cubicBezTo>
                    <a:pt x="8" y="0"/>
                    <a:pt x="11" y="1"/>
                    <a:pt x="12" y="4"/>
                  </a:cubicBezTo>
                  <a:cubicBezTo>
                    <a:pt x="105" y="273"/>
                    <a:pt x="105" y="273"/>
                    <a:pt x="105" y="273"/>
                  </a:cubicBezTo>
                  <a:cubicBezTo>
                    <a:pt x="185" y="288"/>
                    <a:pt x="185" y="288"/>
                    <a:pt x="185" y="288"/>
                  </a:cubicBezTo>
                  <a:cubicBezTo>
                    <a:pt x="187" y="288"/>
                    <a:pt x="189" y="290"/>
                    <a:pt x="190" y="292"/>
                  </a:cubicBezTo>
                  <a:cubicBezTo>
                    <a:pt x="190" y="295"/>
                    <a:pt x="189" y="297"/>
                    <a:pt x="187" y="298"/>
                  </a:cubicBezTo>
                  <a:cubicBezTo>
                    <a:pt x="134" y="338"/>
                    <a:pt x="134" y="338"/>
                    <a:pt x="134" y="338"/>
                  </a:cubicBezTo>
                  <a:cubicBezTo>
                    <a:pt x="304" y="930"/>
                    <a:pt x="304" y="930"/>
                    <a:pt x="304" y="930"/>
                  </a:cubicBezTo>
                  <a:cubicBezTo>
                    <a:pt x="305" y="933"/>
                    <a:pt x="303" y="936"/>
                    <a:pt x="300" y="937"/>
                  </a:cubicBezTo>
                  <a:cubicBezTo>
                    <a:pt x="300" y="937"/>
                    <a:pt x="299" y="937"/>
                    <a:pt x="299" y="937"/>
                  </a:cubicBezTo>
                  <a:close/>
                </a:path>
              </a:pathLst>
            </a:custGeom>
            <a:solidFill>
              <a:srgbClr val="FF5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任意多边形 43"/>
            <p:cNvSpPr/>
            <p:nvPr/>
          </p:nvSpPr>
          <p:spPr bwMode="auto">
            <a:xfrm>
              <a:off x="5713329" y="3033221"/>
              <a:ext cx="218420" cy="545174"/>
            </a:xfrm>
            <a:custGeom>
              <a:avLst/>
              <a:gdLst>
                <a:gd name="T0" fmla="*/ 248 w 317"/>
                <a:gd name="T1" fmla="*/ 790 h 790"/>
                <a:gd name="T2" fmla="*/ 246 w 317"/>
                <a:gd name="T3" fmla="*/ 790 h 790"/>
                <a:gd name="T4" fmla="*/ 242 w 317"/>
                <a:gd name="T5" fmla="*/ 783 h 790"/>
                <a:gd name="T6" fmla="*/ 228 w 317"/>
                <a:gd name="T7" fmla="*/ 280 h 790"/>
                <a:gd name="T8" fmla="*/ 197 w 317"/>
                <a:gd name="T9" fmla="*/ 280 h 790"/>
                <a:gd name="T10" fmla="*/ 191 w 317"/>
                <a:gd name="T11" fmla="*/ 277 h 790"/>
                <a:gd name="T12" fmla="*/ 191 w 317"/>
                <a:gd name="T13" fmla="*/ 271 h 790"/>
                <a:gd name="T14" fmla="*/ 205 w 317"/>
                <a:gd name="T15" fmla="*/ 244 h 790"/>
                <a:gd name="T16" fmla="*/ 2 w 317"/>
                <a:gd name="T17" fmla="*/ 11 h 790"/>
                <a:gd name="T18" fmla="*/ 3 w 317"/>
                <a:gd name="T19" fmla="*/ 3 h 790"/>
                <a:gd name="T20" fmla="*/ 12 w 317"/>
                <a:gd name="T21" fmla="*/ 3 h 790"/>
                <a:gd name="T22" fmla="*/ 217 w 317"/>
                <a:gd name="T23" fmla="*/ 239 h 790"/>
                <a:gd name="T24" fmla="*/ 218 w 317"/>
                <a:gd name="T25" fmla="*/ 246 h 790"/>
                <a:gd name="T26" fmla="*/ 206 w 317"/>
                <a:gd name="T27" fmla="*/ 268 h 790"/>
                <a:gd name="T28" fmla="*/ 233 w 317"/>
                <a:gd name="T29" fmla="*/ 268 h 790"/>
                <a:gd name="T30" fmla="*/ 239 w 317"/>
                <a:gd name="T31" fmla="*/ 272 h 790"/>
                <a:gd name="T32" fmla="*/ 254 w 317"/>
                <a:gd name="T33" fmla="*/ 786 h 790"/>
                <a:gd name="T34" fmla="*/ 248 w 317"/>
                <a:gd name="T35" fmla="*/ 790 h 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17" h="790">
                  <a:moveTo>
                    <a:pt x="248" y="790"/>
                  </a:moveTo>
                  <a:cubicBezTo>
                    <a:pt x="247" y="790"/>
                    <a:pt x="247" y="790"/>
                    <a:pt x="246" y="790"/>
                  </a:cubicBezTo>
                  <a:cubicBezTo>
                    <a:pt x="243" y="789"/>
                    <a:pt x="241" y="786"/>
                    <a:pt x="242" y="783"/>
                  </a:cubicBezTo>
                  <a:cubicBezTo>
                    <a:pt x="300" y="569"/>
                    <a:pt x="238" y="316"/>
                    <a:pt x="228" y="280"/>
                  </a:cubicBezTo>
                  <a:cubicBezTo>
                    <a:pt x="197" y="280"/>
                    <a:pt x="197" y="280"/>
                    <a:pt x="197" y="280"/>
                  </a:cubicBezTo>
                  <a:cubicBezTo>
                    <a:pt x="195" y="280"/>
                    <a:pt x="193" y="279"/>
                    <a:pt x="191" y="277"/>
                  </a:cubicBezTo>
                  <a:cubicBezTo>
                    <a:pt x="190" y="275"/>
                    <a:pt x="190" y="273"/>
                    <a:pt x="191" y="271"/>
                  </a:cubicBezTo>
                  <a:cubicBezTo>
                    <a:pt x="205" y="244"/>
                    <a:pt x="205" y="244"/>
                    <a:pt x="205" y="244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0" y="9"/>
                    <a:pt x="1" y="5"/>
                    <a:pt x="3" y="3"/>
                  </a:cubicBezTo>
                  <a:cubicBezTo>
                    <a:pt x="6" y="0"/>
                    <a:pt x="9" y="1"/>
                    <a:pt x="12" y="3"/>
                  </a:cubicBezTo>
                  <a:cubicBezTo>
                    <a:pt x="217" y="239"/>
                    <a:pt x="217" y="239"/>
                    <a:pt x="217" y="239"/>
                  </a:cubicBezTo>
                  <a:cubicBezTo>
                    <a:pt x="219" y="241"/>
                    <a:pt x="219" y="244"/>
                    <a:pt x="218" y="246"/>
                  </a:cubicBezTo>
                  <a:cubicBezTo>
                    <a:pt x="206" y="268"/>
                    <a:pt x="206" y="268"/>
                    <a:pt x="206" y="268"/>
                  </a:cubicBezTo>
                  <a:cubicBezTo>
                    <a:pt x="233" y="268"/>
                    <a:pt x="233" y="268"/>
                    <a:pt x="233" y="268"/>
                  </a:cubicBezTo>
                  <a:cubicBezTo>
                    <a:pt x="236" y="268"/>
                    <a:pt x="238" y="270"/>
                    <a:pt x="239" y="272"/>
                  </a:cubicBezTo>
                  <a:cubicBezTo>
                    <a:pt x="240" y="275"/>
                    <a:pt x="317" y="553"/>
                    <a:pt x="254" y="786"/>
                  </a:cubicBezTo>
                  <a:cubicBezTo>
                    <a:pt x="253" y="789"/>
                    <a:pt x="250" y="790"/>
                    <a:pt x="248" y="790"/>
                  </a:cubicBezTo>
                  <a:close/>
                </a:path>
              </a:pathLst>
            </a:custGeom>
            <a:solidFill>
              <a:srgbClr val="FF5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任意多边形 44"/>
            <p:cNvSpPr/>
            <p:nvPr/>
          </p:nvSpPr>
          <p:spPr bwMode="auto">
            <a:xfrm>
              <a:off x="5432878" y="3050694"/>
              <a:ext cx="467418" cy="1622418"/>
            </a:xfrm>
            <a:custGeom>
              <a:avLst/>
              <a:gdLst>
                <a:gd name="T0" fmla="*/ 670 w 676"/>
                <a:gd name="T1" fmla="*/ 2348 h 2348"/>
                <a:gd name="T2" fmla="*/ 669 w 676"/>
                <a:gd name="T3" fmla="*/ 2348 h 2348"/>
                <a:gd name="T4" fmla="*/ 6 w 676"/>
                <a:gd name="T5" fmla="*/ 2280 h 2348"/>
                <a:gd name="T6" fmla="*/ 1 w 676"/>
                <a:gd name="T7" fmla="*/ 2273 h 2348"/>
                <a:gd name="T8" fmla="*/ 7 w 676"/>
                <a:gd name="T9" fmla="*/ 2268 h 2348"/>
                <a:gd name="T10" fmla="*/ 663 w 676"/>
                <a:gd name="T11" fmla="*/ 2335 h 2348"/>
                <a:gd name="T12" fmla="*/ 535 w 676"/>
                <a:gd name="T13" fmla="*/ 802 h 2348"/>
                <a:gd name="T14" fmla="*/ 535 w 676"/>
                <a:gd name="T15" fmla="*/ 801 h 2348"/>
                <a:gd name="T16" fmla="*/ 461 w 676"/>
                <a:gd name="T17" fmla="*/ 277 h 2348"/>
                <a:gd name="T18" fmla="*/ 282 w 676"/>
                <a:gd name="T19" fmla="*/ 10 h 2348"/>
                <a:gd name="T20" fmla="*/ 283 w 676"/>
                <a:gd name="T21" fmla="*/ 2 h 2348"/>
                <a:gd name="T22" fmla="*/ 292 w 676"/>
                <a:gd name="T23" fmla="*/ 3 h 2348"/>
                <a:gd name="T24" fmla="*/ 471 w 676"/>
                <a:gd name="T25" fmla="*/ 271 h 2348"/>
                <a:gd name="T26" fmla="*/ 547 w 676"/>
                <a:gd name="T27" fmla="*/ 801 h 2348"/>
                <a:gd name="T28" fmla="*/ 676 w 676"/>
                <a:gd name="T29" fmla="*/ 2341 h 2348"/>
                <a:gd name="T30" fmla="*/ 674 w 676"/>
                <a:gd name="T31" fmla="*/ 2346 h 2348"/>
                <a:gd name="T32" fmla="*/ 670 w 676"/>
                <a:gd name="T33" fmla="*/ 2348 h 2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76" h="2348">
                  <a:moveTo>
                    <a:pt x="670" y="2348"/>
                  </a:moveTo>
                  <a:cubicBezTo>
                    <a:pt x="670" y="2348"/>
                    <a:pt x="670" y="2348"/>
                    <a:pt x="669" y="2348"/>
                  </a:cubicBezTo>
                  <a:cubicBezTo>
                    <a:pt x="6" y="2280"/>
                    <a:pt x="6" y="2280"/>
                    <a:pt x="6" y="2280"/>
                  </a:cubicBezTo>
                  <a:cubicBezTo>
                    <a:pt x="3" y="2280"/>
                    <a:pt x="0" y="2277"/>
                    <a:pt x="1" y="2273"/>
                  </a:cubicBezTo>
                  <a:cubicBezTo>
                    <a:pt x="1" y="2270"/>
                    <a:pt x="4" y="2268"/>
                    <a:pt x="7" y="2268"/>
                  </a:cubicBezTo>
                  <a:cubicBezTo>
                    <a:pt x="663" y="2335"/>
                    <a:pt x="663" y="2335"/>
                    <a:pt x="663" y="2335"/>
                  </a:cubicBezTo>
                  <a:cubicBezTo>
                    <a:pt x="535" y="802"/>
                    <a:pt x="535" y="802"/>
                    <a:pt x="535" y="802"/>
                  </a:cubicBezTo>
                  <a:cubicBezTo>
                    <a:pt x="535" y="801"/>
                    <a:pt x="535" y="801"/>
                    <a:pt x="535" y="801"/>
                  </a:cubicBezTo>
                  <a:cubicBezTo>
                    <a:pt x="535" y="797"/>
                    <a:pt x="547" y="423"/>
                    <a:pt x="461" y="277"/>
                  </a:cubicBezTo>
                  <a:cubicBezTo>
                    <a:pt x="374" y="130"/>
                    <a:pt x="283" y="11"/>
                    <a:pt x="282" y="10"/>
                  </a:cubicBezTo>
                  <a:cubicBezTo>
                    <a:pt x="280" y="7"/>
                    <a:pt x="281" y="4"/>
                    <a:pt x="283" y="2"/>
                  </a:cubicBezTo>
                  <a:cubicBezTo>
                    <a:pt x="286" y="0"/>
                    <a:pt x="290" y="0"/>
                    <a:pt x="292" y="3"/>
                  </a:cubicBezTo>
                  <a:cubicBezTo>
                    <a:pt x="292" y="4"/>
                    <a:pt x="384" y="123"/>
                    <a:pt x="471" y="271"/>
                  </a:cubicBezTo>
                  <a:cubicBezTo>
                    <a:pt x="559" y="419"/>
                    <a:pt x="548" y="781"/>
                    <a:pt x="547" y="801"/>
                  </a:cubicBezTo>
                  <a:cubicBezTo>
                    <a:pt x="676" y="2341"/>
                    <a:pt x="676" y="2341"/>
                    <a:pt x="676" y="2341"/>
                  </a:cubicBezTo>
                  <a:cubicBezTo>
                    <a:pt x="676" y="2343"/>
                    <a:pt x="675" y="2345"/>
                    <a:pt x="674" y="2346"/>
                  </a:cubicBezTo>
                  <a:cubicBezTo>
                    <a:pt x="673" y="2347"/>
                    <a:pt x="672" y="2348"/>
                    <a:pt x="670" y="2348"/>
                  </a:cubicBezTo>
                  <a:close/>
                </a:path>
              </a:pathLst>
            </a:custGeom>
            <a:solidFill>
              <a:srgbClr val="FF5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" name="任意多边形 45"/>
            <p:cNvSpPr/>
            <p:nvPr/>
          </p:nvSpPr>
          <p:spPr bwMode="auto">
            <a:xfrm>
              <a:off x="6455956" y="3324155"/>
              <a:ext cx="340735" cy="216672"/>
            </a:xfrm>
            <a:custGeom>
              <a:avLst/>
              <a:gdLst>
                <a:gd name="T0" fmla="*/ 29 w 494"/>
                <a:gd name="T1" fmla="*/ 200 h 313"/>
                <a:gd name="T2" fmla="*/ 228 w 494"/>
                <a:gd name="T3" fmla="*/ 28 h 313"/>
                <a:gd name="T4" fmla="*/ 155 w 494"/>
                <a:gd name="T5" fmla="*/ 137 h 313"/>
                <a:gd name="T6" fmla="*/ 401 w 494"/>
                <a:gd name="T7" fmla="*/ 2 h 313"/>
                <a:gd name="T8" fmla="*/ 233 w 494"/>
                <a:gd name="T9" fmla="*/ 146 h 313"/>
                <a:gd name="T10" fmla="*/ 441 w 494"/>
                <a:gd name="T11" fmla="*/ 44 h 313"/>
                <a:gd name="T12" fmla="*/ 258 w 494"/>
                <a:gd name="T13" fmla="*/ 183 h 313"/>
                <a:gd name="T14" fmla="*/ 458 w 494"/>
                <a:gd name="T15" fmla="*/ 101 h 313"/>
                <a:gd name="T16" fmla="*/ 272 w 494"/>
                <a:gd name="T17" fmla="*/ 220 h 313"/>
                <a:gd name="T18" fmla="*/ 454 w 494"/>
                <a:gd name="T19" fmla="*/ 189 h 313"/>
                <a:gd name="T20" fmla="*/ 282 w 494"/>
                <a:gd name="T21" fmla="*/ 263 h 313"/>
                <a:gd name="T22" fmla="*/ 56 w 494"/>
                <a:gd name="T23" fmla="*/ 313 h 313"/>
                <a:gd name="T24" fmla="*/ 0 w 494"/>
                <a:gd name="T25" fmla="*/ 271 h 313"/>
                <a:gd name="T26" fmla="*/ 6 w 494"/>
                <a:gd name="T27" fmla="*/ 220 h 313"/>
                <a:gd name="T28" fmla="*/ 29 w 494"/>
                <a:gd name="T29" fmla="*/ 200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94" h="313">
                  <a:moveTo>
                    <a:pt x="29" y="200"/>
                  </a:moveTo>
                  <a:cubicBezTo>
                    <a:pt x="29" y="200"/>
                    <a:pt x="186" y="42"/>
                    <a:pt x="228" y="28"/>
                  </a:cubicBezTo>
                  <a:cubicBezTo>
                    <a:pt x="270" y="15"/>
                    <a:pt x="155" y="137"/>
                    <a:pt x="155" y="137"/>
                  </a:cubicBezTo>
                  <a:cubicBezTo>
                    <a:pt x="155" y="137"/>
                    <a:pt x="340" y="4"/>
                    <a:pt x="401" y="2"/>
                  </a:cubicBezTo>
                  <a:cubicBezTo>
                    <a:pt x="462" y="0"/>
                    <a:pt x="233" y="146"/>
                    <a:pt x="233" y="146"/>
                  </a:cubicBezTo>
                  <a:cubicBezTo>
                    <a:pt x="233" y="146"/>
                    <a:pt x="390" y="43"/>
                    <a:pt x="441" y="44"/>
                  </a:cubicBezTo>
                  <a:cubicBezTo>
                    <a:pt x="492" y="46"/>
                    <a:pt x="258" y="183"/>
                    <a:pt x="258" y="183"/>
                  </a:cubicBezTo>
                  <a:cubicBezTo>
                    <a:pt x="258" y="183"/>
                    <a:pt x="422" y="98"/>
                    <a:pt x="458" y="101"/>
                  </a:cubicBezTo>
                  <a:cubicBezTo>
                    <a:pt x="494" y="104"/>
                    <a:pt x="345" y="201"/>
                    <a:pt x="272" y="220"/>
                  </a:cubicBezTo>
                  <a:cubicBezTo>
                    <a:pt x="272" y="220"/>
                    <a:pt x="431" y="180"/>
                    <a:pt x="454" y="189"/>
                  </a:cubicBezTo>
                  <a:cubicBezTo>
                    <a:pt x="476" y="198"/>
                    <a:pt x="345" y="249"/>
                    <a:pt x="282" y="263"/>
                  </a:cubicBezTo>
                  <a:cubicBezTo>
                    <a:pt x="220" y="278"/>
                    <a:pt x="56" y="313"/>
                    <a:pt x="56" y="313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6" y="220"/>
                    <a:pt x="6" y="220"/>
                    <a:pt x="6" y="220"/>
                  </a:cubicBezTo>
                  <a:lnTo>
                    <a:pt x="29" y="200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任意多边形 46"/>
            <p:cNvSpPr/>
            <p:nvPr/>
          </p:nvSpPr>
          <p:spPr bwMode="auto">
            <a:xfrm>
              <a:off x="5613730" y="3297945"/>
              <a:ext cx="886784" cy="458680"/>
            </a:xfrm>
            <a:custGeom>
              <a:avLst/>
              <a:gdLst>
                <a:gd name="T0" fmla="*/ 64 w 1284"/>
                <a:gd name="T1" fmla="*/ 0 h 663"/>
                <a:gd name="T2" fmla="*/ 554 w 1284"/>
                <a:gd name="T3" fmla="*/ 428 h 663"/>
                <a:gd name="T4" fmla="*/ 1246 w 1284"/>
                <a:gd name="T5" fmla="*/ 214 h 663"/>
                <a:gd name="T6" fmla="*/ 1284 w 1284"/>
                <a:gd name="T7" fmla="*/ 370 h 663"/>
                <a:gd name="T8" fmla="*/ 588 w 1284"/>
                <a:gd name="T9" fmla="*/ 644 h 663"/>
                <a:gd name="T10" fmla="*/ 437 w 1284"/>
                <a:gd name="T11" fmla="*/ 598 h 663"/>
                <a:gd name="T12" fmla="*/ 0 w 1284"/>
                <a:gd name="T13" fmla="*/ 207 h 6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84" h="663">
                  <a:moveTo>
                    <a:pt x="64" y="0"/>
                  </a:moveTo>
                  <a:cubicBezTo>
                    <a:pt x="554" y="428"/>
                    <a:pt x="554" y="428"/>
                    <a:pt x="554" y="428"/>
                  </a:cubicBezTo>
                  <a:cubicBezTo>
                    <a:pt x="1246" y="214"/>
                    <a:pt x="1246" y="214"/>
                    <a:pt x="1246" y="214"/>
                  </a:cubicBezTo>
                  <a:cubicBezTo>
                    <a:pt x="1246" y="214"/>
                    <a:pt x="1249" y="305"/>
                    <a:pt x="1284" y="370"/>
                  </a:cubicBezTo>
                  <a:cubicBezTo>
                    <a:pt x="1284" y="370"/>
                    <a:pt x="681" y="624"/>
                    <a:pt x="588" y="644"/>
                  </a:cubicBezTo>
                  <a:cubicBezTo>
                    <a:pt x="496" y="663"/>
                    <a:pt x="455" y="616"/>
                    <a:pt x="437" y="598"/>
                  </a:cubicBezTo>
                  <a:cubicBezTo>
                    <a:pt x="419" y="580"/>
                    <a:pt x="0" y="207"/>
                    <a:pt x="0" y="207"/>
                  </a:cubicBezTo>
                </a:path>
              </a:pathLst>
            </a:custGeom>
            <a:solidFill>
              <a:srgbClr val="FE81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任意多边形 47"/>
            <p:cNvSpPr/>
            <p:nvPr/>
          </p:nvSpPr>
          <p:spPr bwMode="auto">
            <a:xfrm>
              <a:off x="5609361" y="3286587"/>
              <a:ext cx="895521" cy="457807"/>
            </a:xfrm>
            <a:custGeom>
              <a:avLst/>
              <a:gdLst>
                <a:gd name="T0" fmla="*/ 552 w 1296"/>
                <a:gd name="T1" fmla="*/ 661 h 663"/>
                <a:gd name="T2" fmla="*/ 441 w 1296"/>
                <a:gd name="T3" fmla="*/ 612 h 663"/>
                <a:gd name="T4" fmla="*/ 439 w 1296"/>
                <a:gd name="T5" fmla="*/ 610 h 663"/>
                <a:gd name="T6" fmla="*/ 2 w 1296"/>
                <a:gd name="T7" fmla="*/ 218 h 663"/>
                <a:gd name="T8" fmla="*/ 2 w 1296"/>
                <a:gd name="T9" fmla="*/ 210 h 663"/>
                <a:gd name="T10" fmla="*/ 10 w 1296"/>
                <a:gd name="T11" fmla="*/ 209 h 663"/>
                <a:gd name="T12" fmla="*/ 447 w 1296"/>
                <a:gd name="T13" fmla="*/ 601 h 663"/>
                <a:gd name="T14" fmla="*/ 450 w 1296"/>
                <a:gd name="T15" fmla="*/ 604 h 663"/>
                <a:gd name="T16" fmla="*/ 593 w 1296"/>
                <a:gd name="T17" fmla="*/ 645 h 663"/>
                <a:gd name="T18" fmla="*/ 1282 w 1296"/>
                <a:gd name="T19" fmla="*/ 374 h 663"/>
                <a:gd name="T20" fmla="*/ 1247 w 1296"/>
                <a:gd name="T21" fmla="*/ 229 h 663"/>
                <a:gd name="T22" fmla="*/ 562 w 1296"/>
                <a:gd name="T23" fmla="*/ 440 h 663"/>
                <a:gd name="T24" fmla="*/ 556 w 1296"/>
                <a:gd name="T25" fmla="*/ 439 h 663"/>
                <a:gd name="T26" fmla="*/ 66 w 1296"/>
                <a:gd name="T27" fmla="*/ 11 h 663"/>
                <a:gd name="T28" fmla="*/ 65 w 1296"/>
                <a:gd name="T29" fmla="*/ 3 h 663"/>
                <a:gd name="T30" fmla="*/ 74 w 1296"/>
                <a:gd name="T31" fmla="*/ 2 h 663"/>
                <a:gd name="T32" fmla="*/ 561 w 1296"/>
                <a:gd name="T33" fmla="*/ 428 h 663"/>
                <a:gd name="T34" fmla="*/ 1250 w 1296"/>
                <a:gd name="T35" fmla="*/ 215 h 663"/>
                <a:gd name="T36" fmla="*/ 1256 w 1296"/>
                <a:gd name="T37" fmla="*/ 216 h 663"/>
                <a:gd name="T38" fmla="*/ 1258 w 1296"/>
                <a:gd name="T39" fmla="*/ 220 h 663"/>
                <a:gd name="T40" fmla="*/ 1295 w 1296"/>
                <a:gd name="T41" fmla="*/ 374 h 663"/>
                <a:gd name="T42" fmla="*/ 1295 w 1296"/>
                <a:gd name="T43" fmla="*/ 379 h 663"/>
                <a:gd name="T44" fmla="*/ 1292 w 1296"/>
                <a:gd name="T45" fmla="*/ 383 h 663"/>
                <a:gd name="T46" fmla="*/ 595 w 1296"/>
                <a:gd name="T47" fmla="*/ 656 h 663"/>
                <a:gd name="T48" fmla="*/ 552 w 1296"/>
                <a:gd name="T49" fmla="*/ 661 h 6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96" h="663">
                  <a:moveTo>
                    <a:pt x="552" y="661"/>
                  </a:moveTo>
                  <a:cubicBezTo>
                    <a:pt x="490" y="661"/>
                    <a:pt x="457" y="628"/>
                    <a:pt x="441" y="612"/>
                  </a:cubicBezTo>
                  <a:cubicBezTo>
                    <a:pt x="439" y="610"/>
                    <a:pt x="439" y="610"/>
                    <a:pt x="439" y="610"/>
                  </a:cubicBezTo>
                  <a:cubicBezTo>
                    <a:pt x="421" y="592"/>
                    <a:pt x="6" y="222"/>
                    <a:pt x="2" y="218"/>
                  </a:cubicBezTo>
                  <a:cubicBezTo>
                    <a:pt x="0" y="216"/>
                    <a:pt x="0" y="212"/>
                    <a:pt x="2" y="210"/>
                  </a:cubicBezTo>
                  <a:cubicBezTo>
                    <a:pt x="4" y="207"/>
                    <a:pt x="8" y="207"/>
                    <a:pt x="10" y="209"/>
                  </a:cubicBezTo>
                  <a:cubicBezTo>
                    <a:pt x="27" y="225"/>
                    <a:pt x="429" y="583"/>
                    <a:pt x="447" y="601"/>
                  </a:cubicBezTo>
                  <a:cubicBezTo>
                    <a:pt x="450" y="604"/>
                    <a:pt x="450" y="604"/>
                    <a:pt x="450" y="604"/>
                  </a:cubicBezTo>
                  <a:cubicBezTo>
                    <a:pt x="469" y="623"/>
                    <a:pt x="508" y="663"/>
                    <a:pt x="593" y="645"/>
                  </a:cubicBezTo>
                  <a:cubicBezTo>
                    <a:pt x="679" y="627"/>
                    <a:pt x="1218" y="400"/>
                    <a:pt x="1282" y="374"/>
                  </a:cubicBezTo>
                  <a:cubicBezTo>
                    <a:pt x="1255" y="320"/>
                    <a:pt x="1248" y="252"/>
                    <a:pt x="1247" y="229"/>
                  </a:cubicBezTo>
                  <a:cubicBezTo>
                    <a:pt x="562" y="440"/>
                    <a:pt x="562" y="440"/>
                    <a:pt x="562" y="440"/>
                  </a:cubicBezTo>
                  <a:cubicBezTo>
                    <a:pt x="560" y="441"/>
                    <a:pt x="557" y="440"/>
                    <a:pt x="556" y="439"/>
                  </a:cubicBezTo>
                  <a:cubicBezTo>
                    <a:pt x="66" y="11"/>
                    <a:pt x="66" y="11"/>
                    <a:pt x="66" y="11"/>
                  </a:cubicBezTo>
                  <a:cubicBezTo>
                    <a:pt x="63" y="9"/>
                    <a:pt x="63" y="5"/>
                    <a:pt x="65" y="3"/>
                  </a:cubicBezTo>
                  <a:cubicBezTo>
                    <a:pt x="67" y="0"/>
                    <a:pt x="71" y="0"/>
                    <a:pt x="74" y="2"/>
                  </a:cubicBezTo>
                  <a:cubicBezTo>
                    <a:pt x="561" y="428"/>
                    <a:pt x="561" y="428"/>
                    <a:pt x="561" y="428"/>
                  </a:cubicBezTo>
                  <a:cubicBezTo>
                    <a:pt x="1250" y="215"/>
                    <a:pt x="1250" y="215"/>
                    <a:pt x="1250" y="215"/>
                  </a:cubicBezTo>
                  <a:cubicBezTo>
                    <a:pt x="1252" y="214"/>
                    <a:pt x="1254" y="215"/>
                    <a:pt x="1256" y="216"/>
                  </a:cubicBezTo>
                  <a:cubicBezTo>
                    <a:pt x="1257" y="217"/>
                    <a:pt x="1258" y="219"/>
                    <a:pt x="1258" y="220"/>
                  </a:cubicBezTo>
                  <a:cubicBezTo>
                    <a:pt x="1258" y="221"/>
                    <a:pt x="1262" y="311"/>
                    <a:pt x="1295" y="374"/>
                  </a:cubicBezTo>
                  <a:cubicBezTo>
                    <a:pt x="1296" y="376"/>
                    <a:pt x="1296" y="377"/>
                    <a:pt x="1295" y="379"/>
                  </a:cubicBezTo>
                  <a:cubicBezTo>
                    <a:pt x="1295" y="381"/>
                    <a:pt x="1294" y="382"/>
                    <a:pt x="1292" y="383"/>
                  </a:cubicBezTo>
                  <a:cubicBezTo>
                    <a:pt x="1267" y="393"/>
                    <a:pt x="687" y="637"/>
                    <a:pt x="595" y="656"/>
                  </a:cubicBezTo>
                  <a:cubicBezTo>
                    <a:pt x="580" y="660"/>
                    <a:pt x="565" y="661"/>
                    <a:pt x="552" y="661"/>
                  </a:cubicBezTo>
                  <a:close/>
                </a:path>
              </a:pathLst>
            </a:custGeom>
            <a:solidFill>
              <a:srgbClr val="FF5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任意多边形 48"/>
            <p:cNvSpPr/>
            <p:nvPr/>
          </p:nvSpPr>
          <p:spPr bwMode="auto">
            <a:xfrm>
              <a:off x="4958471" y="1508655"/>
              <a:ext cx="1174224" cy="259482"/>
            </a:xfrm>
            <a:custGeom>
              <a:avLst/>
              <a:gdLst>
                <a:gd name="T0" fmla="*/ 0 w 1699"/>
                <a:gd name="T1" fmla="*/ 375 h 375"/>
                <a:gd name="T2" fmla="*/ 1699 w 1699"/>
                <a:gd name="T3" fmla="*/ 375 h 375"/>
                <a:gd name="T4" fmla="*/ 1463 w 1699"/>
                <a:gd name="T5" fmla="*/ 189 h 375"/>
                <a:gd name="T6" fmla="*/ 1073 w 1699"/>
                <a:gd name="T7" fmla="*/ 189 h 375"/>
                <a:gd name="T8" fmla="*/ 576 w 1699"/>
                <a:gd name="T9" fmla="*/ 112 h 375"/>
                <a:gd name="T10" fmla="*/ 279 w 1699"/>
                <a:gd name="T11" fmla="*/ 182 h 375"/>
                <a:gd name="T12" fmla="*/ 0 w 1699"/>
                <a:gd name="T13" fmla="*/ 366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99" h="375">
                  <a:moveTo>
                    <a:pt x="0" y="375"/>
                  </a:moveTo>
                  <a:cubicBezTo>
                    <a:pt x="1699" y="375"/>
                    <a:pt x="1699" y="375"/>
                    <a:pt x="1699" y="375"/>
                  </a:cubicBezTo>
                  <a:cubicBezTo>
                    <a:pt x="1699" y="375"/>
                    <a:pt x="1640" y="200"/>
                    <a:pt x="1463" y="189"/>
                  </a:cubicBezTo>
                  <a:cubicBezTo>
                    <a:pt x="1286" y="178"/>
                    <a:pt x="1204" y="338"/>
                    <a:pt x="1073" y="189"/>
                  </a:cubicBezTo>
                  <a:cubicBezTo>
                    <a:pt x="941" y="39"/>
                    <a:pt x="739" y="0"/>
                    <a:pt x="576" y="112"/>
                  </a:cubicBezTo>
                  <a:cubicBezTo>
                    <a:pt x="412" y="223"/>
                    <a:pt x="319" y="200"/>
                    <a:pt x="279" y="182"/>
                  </a:cubicBezTo>
                  <a:cubicBezTo>
                    <a:pt x="238" y="164"/>
                    <a:pt x="16" y="148"/>
                    <a:pt x="0" y="366"/>
                  </a:cubicBezTo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65" name="组合 64"/>
          <p:cNvGrpSpPr/>
          <p:nvPr/>
        </p:nvGrpSpPr>
        <p:grpSpPr>
          <a:xfrm>
            <a:off x="681610" y="2283160"/>
            <a:ext cx="6195938" cy="763232"/>
            <a:chOff x="654314" y="2078442"/>
            <a:chExt cx="6195938" cy="763232"/>
          </a:xfrm>
        </p:grpSpPr>
        <p:sp>
          <p:nvSpPr>
            <p:cNvPr id="51" name="平行四边形 50"/>
            <p:cNvSpPr/>
            <p:nvPr/>
          </p:nvSpPr>
          <p:spPr>
            <a:xfrm>
              <a:off x="654314" y="2078442"/>
              <a:ext cx="5768724" cy="763232"/>
            </a:xfrm>
            <a:prstGeom prst="parallelogram">
              <a:avLst/>
            </a:prstGeom>
            <a:gradFill>
              <a:gsLst>
                <a:gs pos="0">
                  <a:schemeClr val="accent3">
                    <a:alpha val="7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" name="文本框 55"/>
            <p:cNvSpPr txBox="1"/>
            <p:nvPr/>
          </p:nvSpPr>
          <p:spPr>
            <a:xfrm>
              <a:off x="1109885" y="2136893"/>
              <a:ext cx="5740367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51934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我感谢批评我的人，是他</a:t>
              </a:r>
              <a:r>
                <a:rPr kumimoji="0" lang="en-US" altLang="zh-CN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51934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/</a:t>
              </a: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51934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她让我看到了自己的不足有了前进的动力。</a:t>
              </a: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51934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64" name="组合 63"/>
          <p:cNvGrpSpPr/>
          <p:nvPr/>
        </p:nvGrpSpPr>
        <p:grpSpPr>
          <a:xfrm>
            <a:off x="681610" y="3209519"/>
            <a:ext cx="6375928" cy="763232"/>
            <a:chOff x="654314" y="2959965"/>
            <a:chExt cx="6375928" cy="763232"/>
          </a:xfrm>
        </p:grpSpPr>
        <p:sp>
          <p:nvSpPr>
            <p:cNvPr id="52" name="平行四边形 51"/>
            <p:cNvSpPr/>
            <p:nvPr/>
          </p:nvSpPr>
          <p:spPr>
            <a:xfrm>
              <a:off x="654314" y="2959965"/>
              <a:ext cx="5768724" cy="763232"/>
            </a:xfrm>
            <a:prstGeom prst="parallelogram">
              <a:avLst/>
            </a:prstGeom>
            <a:gradFill>
              <a:gsLst>
                <a:gs pos="0">
                  <a:schemeClr val="accent1">
                    <a:alpha val="7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8" name="文本框 57"/>
            <p:cNvSpPr txBox="1"/>
            <p:nvPr/>
          </p:nvSpPr>
          <p:spPr>
            <a:xfrm>
              <a:off x="1109885" y="3156915"/>
              <a:ext cx="5920357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51934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我感谢妒嫉我的人，是他</a:t>
              </a:r>
              <a:r>
                <a:rPr kumimoji="0" lang="en-US" altLang="zh-CN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51934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/</a:t>
              </a: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51934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她让我明白了为什么要谦逊。</a:t>
              </a: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51934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681610" y="4135878"/>
            <a:ext cx="6375928" cy="763232"/>
            <a:chOff x="654314" y="3847786"/>
            <a:chExt cx="6375928" cy="763232"/>
          </a:xfrm>
        </p:grpSpPr>
        <p:sp>
          <p:nvSpPr>
            <p:cNvPr id="53" name="平行四边形 52"/>
            <p:cNvSpPr/>
            <p:nvPr/>
          </p:nvSpPr>
          <p:spPr>
            <a:xfrm>
              <a:off x="654314" y="3847786"/>
              <a:ext cx="5768724" cy="763232"/>
            </a:xfrm>
            <a:prstGeom prst="parallelogram">
              <a:avLst/>
            </a:prstGeom>
            <a:gradFill>
              <a:gsLst>
                <a:gs pos="0">
                  <a:schemeClr val="accent3">
                    <a:alpha val="7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文本框 59"/>
            <p:cNvSpPr txBox="1"/>
            <p:nvPr/>
          </p:nvSpPr>
          <p:spPr>
            <a:xfrm>
              <a:off x="1109885" y="4044736"/>
              <a:ext cx="5920357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51934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我感谢鄙视我的人，是他</a:t>
              </a:r>
              <a:r>
                <a:rPr kumimoji="0" lang="en-US" altLang="zh-CN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51934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/</a:t>
              </a: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51934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她让我立誓发奋图强学有所成。</a:t>
              </a: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51934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681610" y="5062237"/>
            <a:ext cx="6281574" cy="763232"/>
            <a:chOff x="654314" y="4775631"/>
            <a:chExt cx="6281574" cy="763232"/>
          </a:xfrm>
        </p:grpSpPr>
        <p:sp>
          <p:nvSpPr>
            <p:cNvPr id="54" name="平行四边形 53"/>
            <p:cNvSpPr/>
            <p:nvPr/>
          </p:nvSpPr>
          <p:spPr>
            <a:xfrm>
              <a:off x="654314" y="4775631"/>
              <a:ext cx="5768724" cy="763232"/>
            </a:xfrm>
            <a:prstGeom prst="parallelogram">
              <a:avLst/>
            </a:prstGeom>
            <a:gradFill>
              <a:gsLst>
                <a:gs pos="0">
                  <a:schemeClr val="accent1">
                    <a:alpha val="7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文本框 60"/>
            <p:cNvSpPr txBox="1"/>
            <p:nvPr/>
          </p:nvSpPr>
          <p:spPr>
            <a:xfrm>
              <a:off x="1109886" y="4834082"/>
              <a:ext cx="5826002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dirty="0"/>
                <a:t>我感谢仇恨我的人，是他</a:t>
              </a:r>
              <a:r>
                <a:rPr lang="en-US" altLang="zh-CN" dirty="0"/>
                <a:t>/</a:t>
              </a:r>
              <a:r>
                <a:rPr lang="zh-CN" altLang="en-US" dirty="0"/>
                <a:t>她让我变得坚强并且明白了友谊的珍贵。</a:t>
              </a:r>
              <a:endParaRPr lang="zh-CN" altLang="en-US" dirty="0"/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prism isInverted="1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怎样防止别人让你烦恼？</a:t>
            </a:r>
            <a:r>
              <a:rPr lang="en-US" altLang="zh-CN" dirty="0"/>
              <a:t>——</a:t>
            </a:r>
            <a:r>
              <a:rPr lang="zh-CN" altLang="en-US" dirty="0"/>
              <a:t>宽容</a:t>
            </a:r>
            <a:endParaRPr lang="zh-CN" altLang="en-US" dirty="0"/>
          </a:p>
        </p:txBody>
      </p:sp>
      <p:grpSp>
        <p:nvGrpSpPr>
          <p:cNvPr id="3" name="组合 2"/>
          <p:cNvGrpSpPr/>
          <p:nvPr/>
        </p:nvGrpSpPr>
        <p:grpSpPr>
          <a:xfrm>
            <a:off x="681610" y="2283160"/>
            <a:ext cx="6195938" cy="763232"/>
            <a:chOff x="654314" y="2078442"/>
            <a:chExt cx="6195938" cy="763232"/>
          </a:xfrm>
        </p:grpSpPr>
        <p:sp>
          <p:nvSpPr>
            <p:cNvPr id="4" name="平行四边形 3"/>
            <p:cNvSpPr/>
            <p:nvPr/>
          </p:nvSpPr>
          <p:spPr>
            <a:xfrm>
              <a:off x="654314" y="2078442"/>
              <a:ext cx="5768724" cy="763232"/>
            </a:xfrm>
            <a:prstGeom prst="parallelogram">
              <a:avLst/>
            </a:prstGeom>
            <a:gradFill>
              <a:gsLst>
                <a:gs pos="0">
                  <a:schemeClr val="accent3">
                    <a:alpha val="7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1109885" y="2136893"/>
              <a:ext cx="5740367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51934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我原谅他</a:t>
              </a:r>
              <a:r>
                <a:rPr kumimoji="0" lang="en-US" altLang="zh-CN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51934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/</a:t>
              </a: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51934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她，因为他</a:t>
              </a:r>
              <a:r>
                <a:rPr kumimoji="0" lang="en-US" altLang="zh-CN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51934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/</a:t>
              </a: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51934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她现在的理智已经被情绪</a:t>
              </a:r>
              <a:endPara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251934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51934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控制住了。</a:t>
              </a: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51934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681610" y="3209519"/>
            <a:ext cx="6375928" cy="763232"/>
            <a:chOff x="654314" y="2959965"/>
            <a:chExt cx="6375928" cy="763232"/>
          </a:xfrm>
        </p:grpSpPr>
        <p:sp>
          <p:nvSpPr>
            <p:cNvPr id="7" name="平行四边形 6"/>
            <p:cNvSpPr/>
            <p:nvPr/>
          </p:nvSpPr>
          <p:spPr>
            <a:xfrm>
              <a:off x="654314" y="2959965"/>
              <a:ext cx="5768724" cy="763232"/>
            </a:xfrm>
            <a:prstGeom prst="parallelogram">
              <a:avLst/>
            </a:prstGeom>
            <a:gradFill>
              <a:gsLst>
                <a:gs pos="0">
                  <a:schemeClr val="accent1">
                    <a:alpha val="7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1109885" y="3156915"/>
              <a:ext cx="5920357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51934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我原谅他</a:t>
              </a:r>
              <a:r>
                <a:rPr kumimoji="0" lang="en-US" altLang="zh-CN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51934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/</a:t>
              </a: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51934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她，因为他</a:t>
              </a:r>
              <a:r>
                <a:rPr kumimoji="0" lang="en-US" altLang="zh-CN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51934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/</a:t>
              </a: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51934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她还太年青，不够成熟。</a:t>
              </a: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51934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681610" y="4135878"/>
            <a:ext cx="6375928" cy="763232"/>
            <a:chOff x="654314" y="3847786"/>
            <a:chExt cx="6375928" cy="763232"/>
          </a:xfrm>
        </p:grpSpPr>
        <p:sp>
          <p:nvSpPr>
            <p:cNvPr id="10" name="平行四边形 9"/>
            <p:cNvSpPr/>
            <p:nvPr/>
          </p:nvSpPr>
          <p:spPr>
            <a:xfrm>
              <a:off x="654314" y="3847786"/>
              <a:ext cx="5768724" cy="763232"/>
            </a:xfrm>
            <a:prstGeom prst="parallelogram">
              <a:avLst/>
            </a:prstGeom>
            <a:gradFill>
              <a:gsLst>
                <a:gs pos="0">
                  <a:schemeClr val="accent3">
                    <a:alpha val="7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1109885" y="4044736"/>
              <a:ext cx="5920357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51934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我原谅他</a:t>
              </a:r>
              <a:r>
                <a:rPr kumimoji="0" lang="en-US" altLang="zh-CN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51934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/</a:t>
              </a: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51934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她，因为我不能和他</a:t>
              </a:r>
              <a:r>
                <a:rPr kumimoji="0" lang="en-US" altLang="zh-CN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51934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/</a:t>
              </a: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51934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她一样平凡。</a:t>
              </a: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51934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681610" y="5062237"/>
            <a:ext cx="5768724" cy="763232"/>
            <a:chOff x="654314" y="4775631"/>
            <a:chExt cx="5768724" cy="763232"/>
          </a:xfrm>
        </p:grpSpPr>
        <p:sp>
          <p:nvSpPr>
            <p:cNvPr id="13" name="平行四边形 12"/>
            <p:cNvSpPr/>
            <p:nvPr/>
          </p:nvSpPr>
          <p:spPr>
            <a:xfrm>
              <a:off x="654314" y="4775631"/>
              <a:ext cx="5768724" cy="763232"/>
            </a:xfrm>
            <a:prstGeom prst="parallelogram">
              <a:avLst/>
            </a:prstGeom>
            <a:gradFill>
              <a:gsLst>
                <a:gs pos="0">
                  <a:schemeClr val="accent1">
                    <a:alpha val="7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1109886" y="4834082"/>
              <a:ext cx="4958818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dirty="0"/>
                <a:t>我原谅他</a:t>
              </a:r>
              <a:r>
                <a:rPr lang="en-US" altLang="zh-CN" dirty="0"/>
                <a:t>/</a:t>
              </a:r>
              <a:r>
                <a:rPr lang="zh-CN" altLang="en-US" dirty="0"/>
                <a:t>她，因为他</a:t>
              </a:r>
              <a:r>
                <a:rPr lang="en-US" altLang="zh-CN" dirty="0"/>
                <a:t>/</a:t>
              </a:r>
              <a:r>
                <a:rPr lang="zh-CN" altLang="en-US" dirty="0"/>
                <a:t>她又给我提供了一次练习控制情绪的机会。</a:t>
              </a:r>
              <a:endParaRPr lang="zh-CN" altLang="en-US" dirty="0"/>
            </a:p>
          </p:txBody>
        </p:sp>
      </p:grpSp>
      <p:grpSp>
        <p:nvGrpSpPr>
          <p:cNvPr id="64" name="组合 63"/>
          <p:cNvGrpSpPr/>
          <p:nvPr/>
        </p:nvGrpSpPr>
        <p:grpSpPr>
          <a:xfrm>
            <a:off x="6655706" y="1576799"/>
            <a:ext cx="4863197" cy="4398004"/>
            <a:chOff x="3664146" y="1451637"/>
            <a:chExt cx="4863197" cy="4398004"/>
          </a:xfrm>
        </p:grpSpPr>
        <p:sp>
          <p:nvSpPr>
            <p:cNvPr id="65" name="矩形 64"/>
            <p:cNvSpPr/>
            <p:nvPr/>
          </p:nvSpPr>
          <p:spPr bwMode="auto">
            <a:xfrm>
              <a:off x="3752512" y="1451637"/>
              <a:ext cx="4674276" cy="43878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" name="任意多边形 5"/>
            <p:cNvSpPr/>
            <p:nvPr/>
          </p:nvSpPr>
          <p:spPr bwMode="auto">
            <a:xfrm>
              <a:off x="5583829" y="5541882"/>
              <a:ext cx="913119" cy="7110"/>
            </a:xfrm>
            <a:custGeom>
              <a:avLst/>
              <a:gdLst>
                <a:gd name="T0" fmla="*/ 1363 w 1369"/>
                <a:gd name="T1" fmla="*/ 12 h 12"/>
                <a:gd name="T2" fmla="*/ 6 w 1369"/>
                <a:gd name="T3" fmla="*/ 12 h 12"/>
                <a:gd name="T4" fmla="*/ 0 w 1369"/>
                <a:gd name="T5" fmla="*/ 6 h 12"/>
                <a:gd name="T6" fmla="*/ 6 w 1369"/>
                <a:gd name="T7" fmla="*/ 0 h 12"/>
                <a:gd name="T8" fmla="*/ 1363 w 1369"/>
                <a:gd name="T9" fmla="*/ 0 h 12"/>
                <a:gd name="T10" fmla="*/ 1369 w 1369"/>
                <a:gd name="T11" fmla="*/ 6 h 12"/>
                <a:gd name="T12" fmla="*/ 1363 w 1369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69" h="12">
                  <a:moveTo>
                    <a:pt x="1363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2" y="12"/>
                    <a:pt x="0" y="10"/>
                    <a:pt x="0" y="6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1363" y="0"/>
                    <a:pt x="1363" y="0"/>
                    <a:pt x="1363" y="0"/>
                  </a:cubicBezTo>
                  <a:cubicBezTo>
                    <a:pt x="1366" y="0"/>
                    <a:pt x="1369" y="3"/>
                    <a:pt x="1369" y="6"/>
                  </a:cubicBezTo>
                  <a:cubicBezTo>
                    <a:pt x="1369" y="10"/>
                    <a:pt x="1366" y="12"/>
                    <a:pt x="1363" y="12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任意多边形 6"/>
            <p:cNvSpPr/>
            <p:nvPr/>
          </p:nvSpPr>
          <p:spPr bwMode="auto">
            <a:xfrm>
              <a:off x="6540623" y="5541882"/>
              <a:ext cx="275256" cy="7110"/>
            </a:xfrm>
            <a:custGeom>
              <a:avLst/>
              <a:gdLst>
                <a:gd name="T0" fmla="*/ 407 w 413"/>
                <a:gd name="T1" fmla="*/ 12 h 12"/>
                <a:gd name="T2" fmla="*/ 6 w 413"/>
                <a:gd name="T3" fmla="*/ 12 h 12"/>
                <a:gd name="T4" fmla="*/ 0 w 413"/>
                <a:gd name="T5" fmla="*/ 6 h 12"/>
                <a:gd name="T6" fmla="*/ 6 w 413"/>
                <a:gd name="T7" fmla="*/ 0 h 12"/>
                <a:gd name="T8" fmla="*/ 407 w 413"/>
                <a:gd name="T9" fmla="*/ 0 h 12"/>
                <a:gd name="T10" fmla="*/ 413 w 413"/>
                <a:gd name="T11" fmla="*/ 6 h 12"/>
                <a:gd name="T12" fmla="*/ 407 w 413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3" h="12">
                  <a:moveTo>
                    <a:pt x="407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2" y="12"/>
                    <a:pt x="0" y="10"/>
                    <a:pt x="0" y="6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407" y="0"/>
                    <a:pt x="407" y="0"/>
                    <a:pt x="407" y="0"/>
                  </a:cubicBezTo>
                  <a:cubicBezTo>
                    <a:pt x="411" y="0"/>
                    <a:pt x="413" y="3"/>
                    <a:pt x="413" y="6"/>
                  </a:cubicBezTo>
                  <a:cubicBezTo>
                    <a:pt x="413" y="10"/>
                    <a:pt x="411" y="12"/>
                    <a:pt x="407" y="12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" name="任意多边形 7"/>
            <p:cNvSpPr/>
            <p:nvPr/>
          </p:nvSpPr>
          <p:spPr bwMode="auto">
            <a:xfrm>
              <a:off x="5101369" y="5541882"/>
              <a:ext cx="276272" cy="7110"/>
            </a:xfrm>
            <a:custGeom>
              <a:avLst/>
              <a:gdLst>
                <a:gd name="T0" fmla="*/ 408 w 414"/>
                <a:gd name="T1" fmla="*/ 12 h 12"/>
                <a:gd name="T2" fmla="*/ 6 w 414"/>
                <a:gd name="T3" fmla="*/ 12 h 12"/>
                <a:gd name="T4" fmla="*/ 0 w 414"/>
                <a:gd name="T5" fmla="*/ 6 h 12"/>
                <a:gd name="T6" fmla="*/ 6 w 414"/>
                <a:gd name="T7" fmla="*/ 0 h 12"/>
                <a:gd name="T8" fmla="*/ 408 w 414"/>
                <a:gd name="T9" fmla="*/ 0 h 12"/>
                <a:gd name="T10" fmla="*/ 414 w 414"/>
                <a:gd name="T11" fmla="*/ 6 h 12"/>
                <a:gd name="T12" fmla="*/ 408 w 414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4" h="12">
                  <a:moveTo>
                    <a:pt x="408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10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408" y="0"/>
                    <a:pt x="408" y="0"/>
                    <a:pt x="408" y="0"/>
                  </a:cubicBezTo>
                  <a:cubicBezTo>
                    <a:pt x="411" y="0"/>
                    <a:pt x="414" y="3"/>
                    <a:pt x="414" y="6"/>
                  </a:cubicBezTo>
                  <a:cubicBezTo>
                    <a:pt x="414" y="10"/>
                    <a:pt x="411" y="12"/>
                    <a:pt x="408" y="12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任意多边形 8"/>
            <p:cNvSpPr/>
            <p:nvPr/>
          </p:nvSpPr>
          <p:spPr bwMode="auto">
            <a:xfrm>
              <a:off x="4904322" y="5541882"/>
              <a:ext cx="125947" cy="7110"/>
            </a:xfrm>
            <a:custGeom>
              <a:avLst/>
              <a:gdLst>
                <a:gd name="T0" fmla="*/ 183 w 189"/>
                <a:gd name="T1" fmla="*/ 12 h 12"/>
                <a:gd name="T2" fmla="*/ 6 w 189"/>
                <a:gd name="T3" fmla="*/ 12 h 12"/>
                <a:gd name="T4" fmla="*/ 0 w 189"/>
                <a:gd name="T5" fmla="*/ 6 h 12"/>
                <a:gd name="T6" fmla="*/ 6 w 189"/>
                <a:gd name="T7" fmla="*/ 0 h 12"/>
                <a:gd name="T8" fmla="*/ 183 w 189"/>
                <a:gd name="T9" fmla="*/ 0 h 12"/>
                <a:gd name="T10" fmla="*/ 189 w 189"/>
                <a:gd name="T11" fmla="*/ 6 h 12"/>
                <a:gd name="T12" fmla="*/ 183 w 189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9" h="12">
                  <a:moveTo>
                    <a:pt x="183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10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183" y="0"/>
                    <a:pt x="183" y="0"/>
                    <a:pt x="183" y="0"/>
                  </a:cubicBezTo>
                  <a:cubicBezTo>
                    <a:pt x="186" y="0"/>
                    <a:pt x="189" y="3"/>
                    <a:pt x="189" y="6"/>
                  </a:cubicBezTo>
                  <a:cubicBezTo>
                    <a:pt x="189" y="10"/>
                    <a:pt x="186" y="12"/>
                    <a:pt x="183" y="12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" name="任意多边形 9"/>
            <p:cNvSpPr/>
            <p:nvPr/>
          </p:nvSpPr>
          <p:spPr bwMode="auto">
            <a:xfrm>
              <a:off x="6886979" y="5541882"/>
              <a:ext cx="519025" cy="7110"/>
            </a:xfrm>
            <a:custGeom>
              <a:avLst/>
              <a:gdLst>
                <a:gd name="T0" fmla="*/ 772 w 778"/>
                <a:gd name="T1" fmla="*/ 12 h 12"/>
                <a:gd name="T2" fmla="*/ 6 w 778"/>
                <a:gd name="T3" fmla="*/ 12 h 12"/>
                <a:gd name="T4" fmla="*/ 0 w 778"/>
                <a:gd name="T5" fmla="*/ 6 h 12"/>
                <a:gd name="T6" fmla="*/ 6 w 778"/>
                <a:gd name="T7" fmla="*/ 0 h 12"/>
                <a:gd name="T8" fmla="*/ 772 w 778"/>
                <a:gd name="T9" fmla="*/ 0 h 12"/>
                <a:gd name="T10" fmla="*/ 778 w 778"/>
                <a:gd name="T11" fmla="*/ 6 h 12"/>
                <a:gd name="T12" fmla="*/ 772 w 778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8" h="12">
                  <a:moveTo>
                    <a:pt x="772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10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772" y="0"/>
                    <a:pt x="772" y="0"/>
                    <a:pt x="772" y="0"/>
                  </a:cubicBezTo>
                  <a:cubicBezTo>
                    <a:pt x="775" y="0"/>
                    <a:pt x="778" y="3"/>
                    <a:pt x="778" y="6"/>
                  </a:cubicBezTo>
                  <a:cubicBezTo>
                    <a:pt x="778" y="10"/>
                    <a:pt x="775" y="12"/>
                    <a:pt x="772" y="12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" name="任意多边形 10"/>
            <p:cNvSpPr/>
            <p:nvPr/>
          </p:nvSpPr>
          <p:spPr bwMode="auto">
            <a:xfrm>
              <a:off x="7046444" y="4158492"/>
              <a:ext cx="214314" cy="270178"/>
            </a:xfrm>
            <a:custGeom>
              <a:avLst/>
              <a:gdLst>
                <a:gd name="T0" fmla="*/ 124 w 320"/>
                <a:gd name="T1" fmla="*/ 0 h 405"/>
                <a:gd name="T2" fmla="*/ 306 w 320"/>
                <a:gd name="T3" fmla="*/ 193 h 405"/>
                <a:gd name="T4" fmla="*/ 194 w 320"/>
                <a:gd name="T5" fmla="*/ 130 h 405"/>
                <a:gd name="T6" fmla="*/ 301 w 320"/>
                <a:gd name="T7" fmla="*/ 350 h 405"/>
                <a:gd name="T8" fmla="*/ 124 w 320"/>
                <a:gd name="T9" fmla="*/ 342 h 405"/>
                <a:gd name="T10" fmla="*/ 0 w 320"/>
                <a:gd name="T11" fmla="*/ 28 h 405"/>
                <a:gd name="T12" fmla="*/ 124 w 320"/>
                <a:gd name="T13" fmla="*/ 0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0" h="405">
                  <a:moveTo>
                    <a:pt x="124" y="0"/>
                  </a:moveTo>
                  <a:cubicBezTo>
                    <a:pt x="124" y="0"/>
                    <a:pt x="294" y="154"/>
                    <a:pt x="306" y="193"/>
                  </a:cubicBezTo>
                  <a:cubicBezTo>
                    <a:pt x="320" y="242"/>
                    <a:pt x="194" y="130"/>
                    <a:pt x="194" y="130"/>
                  </a:cubicBezTo>
                  <a:cubicBezTo>
                    <a:pt x="194" y="130"/>
                    <a:pt x="318" y="294"/>
                    <a:pt x="301" y="350"/>
                  </a:cubicBezTo>
                  <a:cubicBezTo>
                    <a:pt x="285" y="405"/>
                    <a:pt x="150" y="362"/>
                    <a:pt x="124" y="342"/>
                  </a:cubicBezTo>
                  <a:cubicBezTo>
                    <a:pt x="99" y="322"/>
                    <a:pt x="0" y="28"/>
                    <a:pt x="0" y="28"/>
                  </a:cubicBezTo>
                  <a:lnTo>
                    <a:pt x="124" y="0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2" name="任意多边形 11"/>
            <p:cNvSpPr/>
            <p:nvPr/>
          </p:nvSpPr>
          <p:spPr bwMode="auto">
            <a:xfrm>
              <a:off x="5827598" y="4107706"/>
              <a:ext cx="194000" cy="122900"/>
            </a:xfrm>
            <a:custGeom>
              <a:avLst/>
              <a:gdLst>
                <a:gd name="T0" fmla="*/ 77 w 291"/>
                <a:gd name="T1" fmla="*/ 8 h 184"/>
                <a:gd name="T2" fmla="*/ 276 w 291"/>
                <a:gd name="T3" fmla="*/ 66 h 184"/>
                <a:gd name="T4" fmla="*/ 199 w 291"/>
                <a:gd name="T5" fmla="*/ 176 h 184"/>
                <a:gd name="T6" fmla="*/ 38 w 291"/>
                <a:gd name="T7" fmla="*/ 136 h 184"/>
                <a:gd name="T8" fmla="*/ 77 w 291"/>
                <a:gd name="T9" fmla="*/ 8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1" h="184">
                  <a:moveTo>
                    <a:pt x="77" y="8"/>
                  </a:moveTo>
                  <a:cubicBezTo>
                    <a:pt x="77" y="8"/>
                    <a:pt x="262" y="23"/>
                    <a:pt x="276" y="66"/>
                  </a:cubicBezTo>
                  <a:cubicBezTo>
                    <a:pt x="291" y="109"/>
                    <a:pt x="219" y="168"/>
                    <a:pt x="199" y="176"/>
                  </a:cubicBezTo>
                  <a:cubicBezTo>
                    <a:pt x="179" y="184"/>
                    <a:pt x="76" y="161"/>
                    <a:pt x="38" y="136"/>
                  </a:cubicBezTo>
                  <a:cubicBezTo>
                    <a:pt x="0" y="112"/>
                    <a:pt x="6" y="0"/>
                    <a:pt x="77" y="8"/>
                  </a:cubicBez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3" name="任意多边形 12"/>
            <p:cNvSpPr/>
            <p:nvPr/>
          </p:nvSpPr>
          <p:spPr bwMode="auto">
            <a:xfrm>
              <a:off x="5868226" y="4053874"/>
              <a:ext cx="163529" cy="199078"/>
            </a:xfrm>
            <a:custGeom>
              <a:avLst/>
              <a:gdLst>
                <a:gd name="T0" fmla="*/ 145 w 245"/>
                <a:gd name="T1" fmla="*/ 0 h 298"/>
                <a:gd name="T2" fmla="*/ 14 w 245"/>
                <a:gd name="T3" fmla="*/ 211 h 298"/>
                <a:gd name="T4" fmla="*/ 109 w 245"/>
                <a:gd name="T5" fmla="*/ 260 h 298"/>
                <a:gd name="T6" fmla="*/ 235 w 245"/>
                <a:gd name="T7" fmla="*/ 82 h 298"/>
                <a:gd name="T8" fmla="*/ 145 w 245"/>
                <a:gd name="T9" fmla="*/ 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5" h="298">
                  <a:moveTo>
                    <a:pt x="145" y="0"/>
                  </a:moveTo>
                  <a:cubicBezTo>
                    <a:pt x="145" y="0"/>
                    <a:pt x="0" y="124"/>
                    <a:pt x="14" y="211"/>
                  </a:cubicBezTo>
                  <a:cubicBezTo>
                    <a:pt x="27" y="298"/>
                    <a:pt x="89" y="274"/>
                    <a:pt x="109" y="260"/>
                  </a:cubicBezTo>
                  <a:cubicBezTo>
                    <a:pt x="129" y="245"/>
                    <a:pt x="225" y="132"/>
                    <a:pt x="235" y="82"/>
                  </a:cubicBezTo>
                  <a:cubicBezTo>
                    <a:pt x="245" y="30"/>
                    <a:pt x="145" y="0"/>
                    <a:pt x="145" y="0"/>
                  </a:cubicBez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4" name="任意多边形 13"/>
            <p:cNvSpPr/>
            <p:nvPr/>
          </p:nvSpPr>
          <p:spPr bwMode="auto">
            <a:xfrm>
              <a:off x="5880415" y="5493128"/>
              <a:ext cx="410345" cy="356513"/>
            </a:xfrm>
            <a:custGeom>
              <a:avLst/>
              <a:gdLst>
                <a:gd name="T0" fmla="*/ 83 w 614"/>
                <a:gd name="T1" fmla="*/ 0 h 536"/>
                <a:gd name="T2" fmla="*/ 0 w 614"/>
                <a:gd name="T3" fmla="*/ 182 h 536"/>
                <a:gd name="T4" fmla="*/ 102 w 614"/>
                <a:gd name="T5" fmla="*/ 261 h 536"/>
                <a:gd name="T6" fmla="*/ 127 w 614"/>
                <a:gd name="T7" fmla="*/ 226 h 536"/>
                <a:gd name="T8" fmla="*/ 157 w 614"/>
                <a:gd name="T9" fmla="*/ 245 h 536"/>
                <a:gd name="T10" fmla="*/ 146 w 614"/>
                <a:gd name="T11" fmla="*/ 295 h 536"/>
                <a:gd name="T12" fmla="*/ 472 w 614"/>
                <a:gd name="T13" fmla="*/ 504 h 536"/>
                <a:gd name="T14" fmla="*/ 342 w 614"/>
                <a:gd name="T15" fmla="*/ 245 h 536"/>
                <a:gd name="T16" fmla="*/ 249 w 614"/>
                <a:gd name="T17" fmla="*/ 159 h 536"/>
                <a:gd name="T18" fmla="*/ 266 w 614"/>
                <a:gd name="T19" fmla="*/ 109 h 536"/>
                <a:gd name="T20" fmla="*/ 83 w 614"/>
                <a:gd name="T21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4" h="536">
                  <a:moveTo>
                    <a:pt x="83" y="0"/>
                  </a:moveTo>
                  <a:cubicBezTo>
                    <a:pt x="0" y="182"/>
                    <a:pt x="0" y="182"/>
                    <a:pt x="0" y="182"/>
                  </a:cubicBezTo>
                  <a:cubicBezTo>
                    <a:pt x="102" y="261"/>
                    <a:pt x="102" y="261"/>
                    <a:pt x="102" y="261"/>
                  </a:cubicBezTo>
                  <a:cubicBezTo>
                    <a:pt x="127" y="226"/>
                    <a:pt x="127" y="226"/>
                    <a:pt x="127" y="226"/>
                  </a:cubicBezTo>
                  <a:cubicBezTo>
                    <a:pt x="157" y="245"/>
                    <a:pt x="157" y="245"/>
                    <a:pt x="157" y="245"/>
                  </a:cubicBezTo>
                  <a:cubicBezTo>
                    <a:pt x="146" y="295"/>
                    <a:pt x="146" y="295"/>
                    <a:pt x="146" y="295"/>
                  </a:cubicBezTo>
                  <a:cubicBezTo>
                    <a:pt x="146" y="295"/>
                    <a:pt x="330" y="472"/>
                    <a:pt x="472" y="504"/>
                  </a:cubicBezTo>
                  <a:cubicBezTo>
                    <a:pt x="614" y="536"/>
                    <a:pt x="387" y="287"/>
                    <a:pt x="342" y="245"/>
                  </a:cubicBezTo>
                  <a:cubicBezTo>
                    <a:pt x="296" y="203"/>
                    <a:pt x="249" y="159"/>
                    <a:pt x="249" y="159"/>
                  </a:cubicBezTo>
                  <a:cubicBezTo>
                    <a:pt x="266" y="109"/>
                    <a:pt x="266" y="109"/>
                    <a:pt x="266" y="109"/>
                  </a:cubicBezTo>
                  <a:lnTo>
                    <a:pt x="83" y="0"/>
                  </a:lnTo>
                  <a:close/>
                </a:path>
              </a:pathLst>
            </a:custGeom>
            <a:solidFill>
              <a:srgbClr val="37B3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5" name="任意多边形 14"/>
            <p:cNvSpPr/>
            <p:nvPr/>
          </p:nvSpPr>
          <p:spPr bwMode="auto">
            <a:xfrm>
              <a:off x="6999722" y="5635327"/>
              <a:ext cx="512931" cy="168607"/>
            </a:xfrm>
            <a:custGeom>
              <a:avLst/>
              <a:gdLst>
                <a:gd name="T0" fmla="*/ 0 w 768"/>
                <a:gd name="T1" fmla="*/ 61 h 253"/>
                <a:gd name="T2" fmla="*/ 59 w 768"/>
                <a:gd name="T3" fmla="*/ 253 h 253"/>
                <a:gd name="T4" fmla="*/ 187 w 768"/>
                <a:gd name="T5" fmla="*/ 231 h 253"/>
                <a:gd name="T6" fmla="*/ 178 w 768"/>
                <a:gd name="T7" fmla="*/ 189 h 253"/>
                <a:gd name="T8" fmla="*/ 209 w 768"/>
                <a:gd name="T9" fmla="*/ 179 h 253"/>
                <a:gd name="T10" fmla="*/ 238 w 768"/>
                <a:gd name="T11" fmla="*/ 221 h 253"/>
                <a:gd name="T12" fmla="*/ 634 w 768"/>
                <a:gd name="T13" fmla="*/ 114 h 253"/>
                <a:gd name="T14" fmla="*/ 355 w 768"/>
                <a:gd name="T15" fmla="*/ 35 h 253"/>
                <a:gd name="T16" fmla="*/ 228 w 768"/>
                <a:gd name="T17" fmla="*/ 45 h 253"/>
                <a:gd name="T18" fmla="*/ 203 w 768"/>
                <a:gd name="T19" fmla="*/ 0 h 253"/>
                <a:gd name="T20" fmla="*/ 0 w 768"/>
                <a:gd name="T21" fmla="*/ 61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68" h="253">
                  <a:moveTo>
                    <a:pt x="0" y="61"/>
                  </a:moveTo>
                  <a:cubicBezTo>
                    <a:pt x="59" y="253"/>
                    <a:pt x="59" y="253"/>
                    <a:pt x="59" y="253"/>
                  </a:cubicBezTo>
                  <a:cubicBezTo>
                    <a:pt x="187" y="231"/>
                    <a:pt x="187" y="231"/>
                    <a:pt x="187" y="231"/>
                  </a:cubicBezTo>
                  <a:cubicBezTo>
                    <a:pt x="178" y="189"/>
                    <a:pt x="178" y="189"/>
                    <a:pt x="178" y="189"/>
                  </a:cubicBezTo>
                  <a:cubicBezTo>
                    <a:pt x="209" y="179"/>
                    <a:pt x="209" y="179"/>
                    <a:pt x="209" y="179"/>
                  </a:cubicBezTo>
                  <a:cubicBezTo>
                    <a:pt x="238" y="221"/>
                    <a:pt x="238" y="221"/>
                    <a:pt x="238" y="221"/>
                  </a:cubicBezTo>
                  <a:cubicBezTo>
                    <a:pt x="238" y="221"/>
                    <a:pt x="484" y="177"/>
                    <a:pt x="634" y="114"/>
                  </a:cubicBezTo>
                  <a:cubicBezTo>
                    <a:pt x="768" y="57"/>
                    <a:pt x="416" y="30"/>
                    <a:pt x="355" y="35"/>
                  </a:cubicBezTo>
                  <a:cubicBezTo>
                    <a:pt x="293" y="40"/>
                    <a:pt x="228" y="45"/>
                    <a:pt x="228" y="45"/>
                  </a:cubicBezTo>
                  <a:cubicBezTo>
                    <a:pt x="203" y="0"/>
                    <a:pt x="203" y="0"/>
                    <a:pt x="203" y="0"/>
                  </a:cubicBezTo>
                  <a:lnTo>
                    <a:pt x="0" y="61"/>
                  </a:lnTo>
                  <a:close/>
                </a:path>
              </a:pathLst>
            </a:custGeom>
            <a:solidFill>
              <a:srgbClr val="37B3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6" name="任意多边形 15"/>
            <p:cNvSpPr/>
            <p:nvPr/>
          </p:nvSpPr>
          <p:spPr bwMode="auto">
            <a:xfrm>
              <a:off x="5909870" y="4158492"/>
              <a:ext cx="1249318" cy="1524574"/>
            </a:xfrm>
            <a:custGeom>
              <a:avLst/>
              <a:gdLst>
                <a:gd name="T0" fmla="*/ 1286 w 1874"/>
                <a:gd name="T1" fmla="*/ 149 h 2287"/>
                <a:gd name="T2" fmla="*/ 1523 w 1874"/>
                <a:gd name="T3" fmla="*/ 1055 h 2287"/>
                <a:gd name="T4" fmla="*/ 1874 w 1874"/>
                <a:gd name="T5" fmla="*/ 2208 h 2287"/>
                <a:gd name="T6" fmla="*/ 1617 w 1874"/>
                <a:gd name="T7" fmla="*/ 2287 h 2287"/>
                <a:gd name="T8" fmla="*/ 1274 w 1874"/>
                <a:gd name="T9" fmla="*/ 1110 h 2287"/>
                <a:gd name="T10" fmla="*/ 995 w 1874"/>
                <a:gd name="T11" fmla="*/ 516 h 2287"/>
                <a:gd name="T12" fmla="*/ 905 w 1874"/>
                <a:gd name="T13" fmla="*/ 1157 h 2287"/>
                <a:gd name="T14" fmla="*/ 245 w 1874"/>
                <a:gd name="T15" fmla="*/ 2123 h 2287"/>
                <a:gd name="T16" fmla="*/ 0 w 1874"/>
                <a:gd name="T17" fmla="*/ 1977 h 2287"/>
                <a:gd name="T18" fmla="*/ 653 w 1874"/>
                <a:gd name="T19" fmla="*/ 1065 h 2287"/>
                <a:gd name="T20" fmla="*/ 673 w 1874"/>
                <a:gd name="T21" fmla="*/ 0 h 2287"/>
                <a:gd name="T22" fmla="*/ 1286 w 1874"/>
                <a:gd name="T23" fmla="*/ 149 h 2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74" h="2287">
                  <a:moveTo>
                    <a:pt x="1286" y="149"/>
                  </a:moveTo>
                  <a:cubicBezTo>
                    <a:pt x="1286" y="149"/>
                    <a:pt x="1486" y="953"/>
                    <a:pt x="1523" y="1055"/>
                  </a:cubicBezTo>
                  <a:cubicBezTo>
                    <a:pt x="1561" y="1157"/>
                    <a:pt x="1874" y="2208"/>
                    <a:pt x="1874" y="2208"/>
                  </a:cubicBezTo>
                  <a:cubicBezTo>
                    <a:pt x="1617" y="2287"/>
                    <a:pt x="1617" y="2287"/>
                    <a:pt x="1617" y="2287"/>
                  </a:cubicBezTo>
                  <a:cubicBezTo>
                    <a:pt x="1274" y="1110"/>
                    <a:pt x="1274" y="1110"/>
                    <a:pt x="1274" y="1110"/>
                  </a:cubicBezTo>
                  <a:cubicBezTo>
                    <a:pt x="995" y="516"/>
                    <a:pt x="995" y="516"/>
                    <a:pt x="995" y="516"/>
                  </a:cubicBezTo>
                  <a:cubicBezTo>
                    <a:pt x="995" y="516"/>
                    <a:pt x="950" y="977"/>
                    <a:pt x="905" y="1157"/>
                  </a:cubicBezTo>
                  <a:cubicBezTo>
                    <a:pt x="861" y="1338"/>
                    <a:pt x="245" y="2123"/>
                    <a:pt x="245" y="2123"/>
                  </a:cubicBezTo>
                  <a:cubicBezTo>
                    <a:pt x="0" y="1977"/>
                    <a:pt x="0" y="1977"/>
                    <a:pt x="0" y="1977"/>
                  </a:cubicBezTo>
                  <a:cubicBezTo>
                    <a:pt x="0" y="1977"/>
                    <a:pt x="592" y="1140"/>
                    <a:pt x="653" y="1065"/>
                  </a:cubicBezTo>
                  <a:cubicBezTo>
                    <a:pt x="653" y="1065"/>
                    <a:pt x="567" y="120"/>
                    <a:pt x="673" y="0"/>
                  </a:cubicBezTo>
                  <a:lnTo>
                    <a:pt x="1286" y="149"/>
                  </a:lnTo>
                  <a:close/>
                </a:path>
              </a:pathLst>
            </a:custGeom>
            <a:solidFill>
              <a:srgbClr val="283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" name="任意多边形 16"/>
            <p:cNvSpPr/>
            <p:nvPr/>
          </p:nvSpPr>
          <p:spPr bwMode="auto">
            <a:xfrm>
              <a:off x="5960655" y="3088954"/>
              <a:ext cx="1183297" cy="1205642"/>
            </a:xfrm>
            <a:custGeom>
              <a:avLst/>
              <a:gdLst>
                <a:gd name="T0" fmla="*/ 1064 w 1775"/>
                <a:gd name="T1" fmla="*/ 0 h 1807"/>
                <a:gd name="T2" fmla="*/ 1271 w 1775"/>
                <a:gd name="T3" fmla="*/ 180 h 1807"/>
                <a:gd name="T4" fmla="*/ 1775 w 1775"/>
                <a:gd name="T5" fmla="*/ 1616 h 1807"/>
                <a:gd name="T6" fmla="*/ 1645 w 1775"/>
                <a:gd name="T7" fmla="*/ 1691 h 1807"/>
                <a:gd name="T8" fmla="*/ 1176 w 1775"/>
                <a:gd name="T9" fmla="*/ 457 h 1807"/>
                <a:gd name="T10" fmla="*/ 1229 w 1775"/>
                <a:gd name="T11" fmla="*/ 1750 h 1807"/>
                <a:gd name="T12" fmla="*/ 586 w 1775"/>
                <a:gd name="T13" fmla="*/ 1594 h 1807"/>
                <a:gd name="T14" fmla="*/ 747 w 1775"/>
                <a:gd name="T15" fmla="*/ 420 h 1807"/>
                <a:gd name="T16" fmla="*/ 498 w 1775"/>
                <a:gd name="T17" fmla="*/ 825 h 1807"/>
                <a:gd name="T18" fmla="*/ 111 w 1775"/>
                <a:gd name="T19" fmla="*/ 1541 h 1807"/>
                <a:gd name="T20" fmla="*/ 0 w 1775"/>
                <a:gd name="T21" fmla="*/ 1441 h 1807"/>
                <a:gd name="T22" fmla="*/ 393 w 1775"/>
                <a:gd name="T23" fmla="*/ 601 h 1807"/>
                <a:gd name="T24" fmla="*/ 894 w 1775"/>
                <a:gd name="T25" fmla="*/ 7 h 1807"/>
                <a:gd name="T26" fmla="*/ 1064 w 1775"/>
                <a:gd name="T27" fmla="*/ 0 h 1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75" h="1807">
                  <a:moveTo>
                    <a:pt x="1064" y="0"/>
                  </a:moveTo>
                  <a:cubicBezTo>
                    <a:pt x="1064" y="0"/>
                    <a:pt x="1175" y="16"/>
                    <a:pt x="1271" y="180"/>
                  </a:cubicBezTo>
                  <a:cubicBezTo>
                    <a:pt x="1367" y="344"/>
                    <a:pt x="1622" y="999"/>
                    <a:pt x="1775" y="1616"/>
                  </a:cubicBezTo>
                  <a:cubicBezTo>
                    <a:pt x="1775" y="1616"/>
                    <a:pt x="1719" y="1621"/>
                    <a:pt x="1645" y="1691"/>
                  </a:cubicBezTo>
                  <a:cubicBezTo>
                    <a:pt x="1645" y="1691"/>
                    <a:pt x="1327" y="794"/>
                    <a:pt x="1176" y="457"/>
                  </a:cubicBezTo>
                  <a:cubicBezTo>
                    <a:pt x="1229" y="1750"/>
                    <a:pt x="1229" y="1750"/>
                    <a:pt x="1229" y="1750"/>
                  </a:cubicBezTo>
                  <a:cubicBezTo>
                    <a:pt x="1229" y="1750"/>
                    <a:pt x="803" y="1807"/>
                    <a:pt x="586" y="1594"/>
                  </a:cubicBezTo>
                  <a:cubicBezTo>
                    <a:pt x="747" y="420"/>
                    <a:pt x="747" y="420"/>
                    <a:pt x="747" y="420"/>
                  </a:cubicBezTo>
                  <a:cubicBezTo>
                    <a:pt x="747" y="420"/>
                    <a:pt x="625" y="620"/>
                    <a:pt x="498" y="825"/>
                  </a:cubicBezTo>
                  <a:cubicBezTo>
                    <a:pt x="371" y="1029"/>
                    <a:pt x="111" y="1541"/>
                    <a:pt x="111" y="1541"/>
                  </a:cubicBezTo>
                  <a:cubicBezTo>
                    <a:pt x="0" y="1441"/>
                    <a:pt x="0" y="1441"/>
                    <a:pt x="0" y="1441"/>
                  </a:cubicBezTo>
                  <a:cubicBezTo>
                    <a:pt x="0" y="1441"/>
                    <a:pt x="292" y="763"/>
                    <a:pt x="393" y="601"/>
                  </a:cubicBezTo>
                  <a:cubicBezTo>
                    <a:pt x="499" y="428"/>
                    <a:pt x="665" y="74"/>
                    <a:pt x="894" y="7"/>
                  </a:cubicBezTo>
                  <a:lnTo>
                    <a:pt x="1064" y="0"/>
                  </a:lnTo>
                  <a:close/>
                </a:path>
              </a:pathLst>
            </a:custGeom>
            <a:solidFill>
              <a:srgbClr val="52C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8" name="任意多边形 17"/>
            <p:cNvSpPr/>
            <p:nvPr/>
          </p:nvSpPr>
          <p:spPr bwMode="auto">
            <a:xfrm>
              <a:off x="4547809" y="5476877"/>
              <a:ext cx="284397" cy="327057"/>
            </a:xfrm>
            <a:custGeom>
              <a:avLst/>
              <a:gdLst>
                <a:gd name="T0" fmla="*/ 119 w 426"/>
                <a:gd name="T1" fmla="*/ 0 h 490"/>
                <a:gd name="T2" fmla="*/ 0 w 426"/>
                <a:gd name="T3" fmla="*/ 168 h 490"/>
                <a:gd name="T4" fmla="*/ 391 w 426"/>
                <a:gd name="T5" fmla="*/ 490 h 490"/>
                <a:gd name="T6" fmla="*/ 371 w 426"/>
                <a:gd name="T7" fmla="*/ 290 h 490"/>
                <a:gd name="T8" fmla="*/ 177 w 426"/>
                <a:gd name="T9" fmla="*/ 131 h 490"/>
                <a:gd name="T10" fmla="*/ 217 w 426"/>
                <a:gd name="T11" fmla="*/ 91 h 490"/>
                <a:gd name="T12" fmla="*/ 131 w 426"/>
                <a:gd name="T13" fmla="*/ 11 h 490"/>
                <a:gd name="T14" fmla="*/ 119 w 426"/>
                <a:gd name="T15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90">
                  <a:moveTo>
                    <a:pt x="119" y="0"/>
                  </a:moveTo>
                  <a:cubicBezTo>
                    <a:pt x="0" y="168"/>
                    <a:pt x="0" y="168"/>
                    <a:pt x="0" y="168"/>
                  </a:cubicBezTo>
                  <a:cubicBezTo>
                    <a:pt x="391" y="490"/>
                    <a:pt x="391" y="490"/>
                    <a:pt x="391" y="490"/>
                  </a:cubicBezTo>
                  <a:cubicBezTo>
                    <a:pt x="391" y="490"/>
                    <a:pt x="426" y="361"/>
                    <a:pt x="371" y="290"/>
                  </a:cubicBezTo>
                  <a:cubicBezTo>
                    <a:pt x="319" y="222"/>
                    <a:pt x="177" y="131"/>
                    <a:pt x="177" y="131"/>
                  </a:cubicBezTo>
                  <a:cubicBezTo>
                    <a:pt x="217" y="91"/>
                    <a:pt x="217" y="91"/>
                    <a:pt x="217" y="91"/>
                  </a:cubicBezTo>
                  <a:cubicBezTo>
                    <a:pt x="131" y="11"/>
                    <a:pt x="131" y="11"/>
                    <a:pt x="131" y="11"/>
                  </a:cubicBezTo>
                  <a:lnTo>
                    <a:pt x="119" y="0"/>
                  </a:lnTo>
                  <a:close/>
                </a:path>
              </a:pathLst>
            </a:custGeom>
            <a:solidFill>
              <a:srgbClr val="5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9" name="任意多边形 18"/>
            <p:cNvSpPr/>
            <p:nvPr/>
          </p:nvSpPr>
          <p:spPr bwMode="auto">
            <a:xfrm>
              <a:off x="5450771" y="5693222"/>
              <a:ext cx="355497" cy="147277"/>
            </a:xfrm>
            <a:custGeom>
              <a:avLst/>
              <a:gdLst>
                <a:gd name="T0" fmla="*/ 0 w 533"/>
                <a:gd name="T1" fmla="*/ 10 h 220"/>
                <a:gd name="T2" fmla="*/ 10 w 533"/>
                <a:gd name="T3" fmla="*/ 220 h 220"/>
                <a:gd name="T4" fmla="*/ 533 w 533"/>
                <a:gd name="T5" fmla="*/ 202 h 220"/>
                <a:gd name="T6" fmla="*/ 386 w 533"/>
                <a:gd name="T7" fmla="*/ 66 h 220"/>
                <a:gd name="T8" fmla="*/ 135 w 533"/>
                <a:gd name="T9" fmla="*/ 75 h 220"/>
                <a:gd name="T10" fmla="*/ 139 w 533"/>
                <a:gd name="T11" fmla="*/ 10 h 220"/>
                <a:gd name="T12" fmla="*/ 25 w 533"/>
                <a:gd name="T13" fmla="*/ 0 h 220"/>
                <a:gd name="T14" fmla="*/ 0 w 533"/>
                <a:gd name="T15" fmla="*/ 10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33" h="220">
                  <a:moveTo>
                    <a:pt x="0" y="10"/>
                  </a:moveTo>
                  <a:cubicBezTo>
                    <a:pt x="10" y="220"/>
                    <a:pt x="10" y="220"/>
                    <a:pt x="10" y="220"/>
                  </a:cubicBezTo>
                  <a:cubicBezTo>
                    <a:pt x="533" y="202"/>
                    <a:pt x="533" y="202"/>
                    <a:pt x="533" y="202"/>
                  </a:cubicBezTo>
                  <a:cubicBezTo>
                    <a:pt x="533" y="202"/>
                    <a:pt x="474" y="82"/>
                    <a:pt x="386" y="66"/>
                  </a:cubicBezTo>
                  <a:cubicBezTo>
                    <a:pt x="301" y="50"/>
                    <a:pt x="135" y="75"/>
                    <a:pt x="135" y="75"/>
                  </a:cubicBezTo>
                  <a:cubicBezTo>
                    <a:pt x="139" y="10"/>
                    <a:pt x="139" y="10"/>
                    <a:pt x="139" y="10"/>
                  </a:cubicBezTo>
                  <a:cubicBezTo>
                    <a:pt x="25" y="0"/>
                    <a:pt x="25" y="0"/>
                    <a:pt x="25" y="0"/>
                  </a:cubicBezTo>
                  <a:lnTo>
                    <a:pt x="0" y="10"/>
                  </a:lnTo>
                  <a:close/>
                </a:path>
              </a:pathLst>
            </a:custGeom>
            <a:solidFill>
              <a:srgbClr val="5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0" name="任意多边形 19"/>
            <p:cNvSpPr/>
            <p:nvPr/>
          </p:nvSpPr>
          <p:spPr bwMode="auto">
            <a:xfrm>
              <a:off x="5414206" y="4701894"/>
              <a:ext cx="217361" cy="1001485"/>
            </a:xfrm>
            <a:custGeom>
              <a:avLst/>
              <a:gdLst>
                <a:gd name="T0" fmla="*/ 301 w 325"/>
                <a:gd name="T1" fmla="*/ 52 h 1501"/>
                <a:gd name="T2" fmla="*/ 325 w 325"/>
                <a:gd name="T3" fmla="*/ 382 h 1501"/>
                <a:gd name="T4" fmla="*/ 193 w 325"/>
                <a:gd name="T5" fmla="*/ 1501 h 1501"/>
                <a:gd name="T6" fmla="*/ 55 w 325"/>
                <a:gd name="T7" fmla="*/ 1501 h 1501"/>
                <a:gd name="T8" fmla="*/ 107 w 325"/>
                <a:gd name="T9" fmla="*/ 398 h 1501"/>
                <a:gd name="T10" fmla="*/ 0 w 325"/>
                <a:gd name="T11" fmla="*/ 89 h 1501"/>
                <a:gd name="T12" fmla="*/ 301 w 325"/>
                <a:gd name="T13" fmla="*/ 52 h 15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5" h="1501">
                  <a:moveTo>
                    <a:pt x="301" y="52"/>
                  </a:moveTo>
                  <a:cubicBezTo>
                    <a:pt x="301" y="52"/>
                    <a:pt x="325" y="300"/>
                    <a:pt x="325" y="382"/>
                  </a:cubicBezTo>
                  <a:cubicBezTo>
                    <a:pt x="325" y="463"/>
                    <a:pt x="193" y="1501"/>
                    <a:pt x="193" y="1501"/>
                  </a:cubicBezTo>
                  <a:cubicBezTo>
                    <a:pt x="55" y="1501"/>
                    <a:pt x="55" y="1501"/>
                    <a:pt x="55" y="1501"/>
                  </a:cubicBezTo>
                  <a:cubicBezTo>
                    <a:pt x="55" y="1501"/>
                    <a:pt x="43" y="649"/>
                    <a:pt x="107" y="398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200" y="0"/>
                    <a:pt x="301" y="52"/>
                  </a:cubicBez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1" name="任意多边形 20"/>
            <p:cNvSpPr/>
            <p:nvPr/>
          </p:nvSpPr>
          <p:spPr bwMode="auto">
            <a:xfrm>
              <a:off x="4627034" y="4629779"/>
              <a:ext cx="701852" cy="908041"/>
            </a:xfrm>
            <a:custGeom>
              <a:avLst/>
              <a:gdLst>
                <a:gd name="T0" fmla="*/ 0 w 1052"/>
                <a:gd name="T1" fmla="*/ 1270 h 1361"/>
                <a:gd name="T2" fmla="*/ 98 w 1052"/>
                <a:gd name="T3" fmla="*/ 1361 h 1361"/>
                <a:gd name="T4" fmla="*/ 925 w 1052"/>
                <a:gd name="T5" fmla="*/ 440 h 1361"/>
                <a:gd name="T6" fmla="*/ 1052 w 1052"/>
                <a:gd name="T7" fmla="*/ 159 h 1361"/>
                <a:gd name="T8" fmla="*/ 897 w 1052"/>
                <a:gd name="T9" fmla="*/ 0 h 1361"/>
                <a:gd name="T10" fmla="*/ 752 w 1052"/>
                <a:gd name="T11" fmla="*/ 122 h 1361"/>
                <a:gd name="T12" fmla="*/ 714 w 1052"/>
                <a:gd name="T13" fmla="*/ 342 h 1361"/>
                <a:gd name="T14" fmla="*/ 0 w 1052"/>
                <a:gd name="T15" fmla="*/ 1270 h 1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2" h="1361">
                  <a:moveTo>
                    <a:pt x="0" y="1270"/>
                  </a:moveTo>
                  <a:cubicBezTo>
                    <a:pt x="98" y="1361"/>
                    <a:pt x="98" y="1361"/>
                    <a:pt x="98" y="1361"/>
                  </a:cubicBezTo>
                  <a:cubicBezTo>
                    <a:pt x="98" y="1361"/>
                    <a:pt x="840" y="566"/>
                    <a:pt x="925" y="440"/>
                  </a:cubicBezTo>
                  <a:cubicBezTo>
                    <a:pt x="1010" y="314"/>
                    <a:pt x="1052" y="159"/>
                    <a:pt x="1052" y="159"/>
                  </a:cubicBezTo>
                  <a:cubicBezTo>
                    <a:pt x="897" y="0"/>
                    <a:pt x="897" y="0"/>
                    <a:pt x="897" y="0"/>
                  </a:cubicBezTo>
                  <a:cubicBezTo>
                    <a:pt x="897" y="0"/>
                    <a:pt x="782" y="35"/>
                    <a:pt x="752" y="122"/>
                  </a:cubicBezTo>
                  <a:cubicBezTo>
                    <a:pt x="722" y="210"/>
                    <a:pt x="714" y="342"/>
                    <a:pt x="714" y="342"/>
                  </a:cubicBezTo>
                  <a:cubicBezTo>
                    <a:pt x="714" y="342"/>
                    <a:pt x="402" y="593"/>
                    <a:pt x="0" y="1270"/>
                  </a:cubicBez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2" name="任意多边形 21"/>
            <p:cNvSpPr/>
            <p:nvPr/>
          </p:nvSpPr>
          <p:spPr bwMode="auto">
            <a:xfrm>
              <a:off x="5056678" y="3204744"/>
              <a:ext cx="680523" cy="1558092"/>
            </a:xfrm>
            <a:custGeom>
              <a:avLst/>
              <a:gdLst>
                <a:gd name="T0" fmla="*/ 553 w 1020"/>
                <a:gd name="T1" fmla="*/ 55 h 2337"/>
                <a:gd name="T2" fmla="*/ 691 w 1020"/>
                <a:gd name="T3" fmla="*/ 198 h 2337"/>
                <a:gd name="T4" fmla="*/ 877 w 1020"/>
                <a:gd name="T5" fmla="*/ 606 h 2337"/>
                <a:gd name="T6" fmla="*/ 730 w 1020"/>
                <a:gd name="T7" fmla="*/ 798 h 2337"/>
                <a:gd name="T8" fmla="*/ 773 w 1020"/>
                <a:gd name="T9" fmla="*/ 1210 h 2337"/>
                <a:gd name="T10" fmla="*/ 1020 w 1020"/>
                <a:gd name="T11" fmla="*/ 2234 h 2337"/>
                <a:gd name="T12" fmla="*/ 438 w 1020"/>
                <a:gd name="T13" fmla="*/ 2336 h 2337"/>
                <a:gd name="T14" fmla="*/ 0 w 1020"/>
                <a:gd name="T15" fmla="*/ 2284 h 2337"/>
                <a:gd name="T16" fmla="*/ 301 w 1020"/>
                <a:gd name="T17" fmla="*/ 1208 h 2337"/>
                <a:gd name="T18" fmla="*/ 326 w 1020"/>
                <a:gd name="T19" fmla="*/ 232 h 2337"/>
                <a:gd name="T20" fmla="*/ 375 w 1020"/>
                <a:gd name="T21" fmla="*/ 62 h 2337"/>
                <a:gd name="T22" fmla="*/ 553 w 1020"/>
                <a:gd name="T23" fmla="*/ 55 h 2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20" h="2337">
                  <a:moveTo>
                    <a:pt x="553" y="55"/>
                  </a:moveTo>
                  <a:cubicBezTo>
                    <a:pt x="553" y="55"/>
                    <a:pt x="618" y="69"/>
                    <a:pt x="691" y="198"/>
                  </a:cubicBezTo>
                  <a:cubicBezTo>
                    <a:pt x="764" y="327"/>
                    <a:pt x="838" y="503"/>
                    <a:pt x="877" y="606"/>
                  </a:cubicBezTo>
                  <a:cubicBezTo>
                    <a:pt x="730" y="798"/>
                    <a:pt x="730" y="798"/>
                    <a:pt x="730" y="798"/>
                  </a:cubicBezTo>
                  <a:cubicBezTo>
                    <a:pt x="773" y="1210"/>
                    <a:pt x="773" y="1210"/>
                    <a:pt x="773" y="1210"/>
                  </a:cubicBezTo>
                  <a:cubicBezTo>
                    <a:pt x="773" y="1210"/>
                    <a:pt x="966" y="2094"/>
                    <a:pt x="1020" y="2234"/>
                  </a:cubicBezTo>
                  <a:cubicBezTo>
                    <a:pt x="1020" y="2234"/>
                    <a:pt x="877" y="2334"/>
                    <a:pt x="438" y="2336"/>
                  </a:cubicBezTo>
                  <a:cubicBezTo>
                    <a:pt x="71" y="2337"/>
                    <a:pt x="0" y="2284"/>
                    <a:pt x="0" y="2284"/>
                  </a:cubicBezTo>
                  <a:cubicBezTo>
                    <a:pt x="301" y="1208"/>
                    <a:pt x="301" y="1208"/>
                    <a:pt x="301" y="1208"/>
                  </a:cubicBezTo>
                  <a:cubicBezTo>
                    <a:pt x="326" y="232"/>
                    <a:pt x="326" y="232"/>
                    <a:pt x="326" y="232"/>
                  </a:cubicBezTo>
                  <a:cubicBezTo>
                    <a:pt x="326" y="232"/>
                    <a:pt x="343" y="124"/>
                    <a:pt x="375" y="62"/>
                  </a:cubicBezTo>
                  <a:cubicBezTo>
                    <a:pt x="407" y="0"/>
                    <a:pt x="553" y="55"/>
                    <a:pt x="553" y="55"/>
                  </a:cubicBezTo>
                  <a:close/>
                </a:path>
              </a:pathLst>
            </a:custGeom>
            <a:solidFill>
              <a:srgbClr val="FFB3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3" name="任意多边形 22"/>
            <p:cNvSpPr/>
            <p:nvPr/>
          </p:nvSpPr>
          <p:spPr bwMode="auto">
            <a:xfrm>
              <a:off x="5165358" y="3342880"/>
              <a:ext cx="179780" cy="421518"/>
            </a:xfrm>
            <a:custGeom>
              <a:avLst/>
              <a:gdLst>
                <a:gd name="T0" fmla="*/ 110 w 177"/>
                <a:gd name="T1" fmla="*/ 0 h 415"/>
                <a:gd name="T2" fmla="*/ 0 w 177"/>
                <a:gd name="T3" fmla="*/ 312 h 415"/>
                <a:gd name="T4" fmla="*/ 117 w 177"/>
                <a:gd name="T5" fmla="*/ 415 h 415"/>
                <a:gd name="T6" fmla="*/ 177 w 177"/>
                <a:gd name="T7" fmla="*/ 201 h 415"/>
                <a:gd name="T8" fmla="*/ 121 w 177"/>
                <a:gd name="T9" fmla="*/ 13 h 415"/>
                <a:gd name="T10" fmla="*/ 110 w 177"/>
                <a:gd name="T11" fmla="*/ 0 h 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7" h="415">
                  <a:moveTo>
                    <a:pt x="110" y="0"/>
                  </a:moveTo>
                  <a:lnTo>
                    <a:pt x="0" y="312"/>
                  </a:lnTo>
                  <a:lnTo>
                    <a:pt x="117" y="415"/>
                  </a:lnTo>
                  <a:lnTo>
                    <a:pt x="177" y="201"/>
                  </a:lnTo>
                  <a:lnTo>
                    <a:pt x="121" y="13"/>
                  </a:lnTo>
                  <a:lnTo>
                    <a:pt x="110" y="0"/>
                  </a:lnTo>
                  <a:close/>
                </a:path>
              </a:pathLst>
            </a:custGeom>
            <a:solidFill>
              <a:srgbClr val="FFB3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4" name="任意多边形 23"/>
            <p:cNvSpPr/>
            <p:nvPr/>
          </p:nvSpPr>
          <p:spPr bwMode="auto">
            <a:xfrm>
              <a:off x="5049568" y="3677047"/>
              <a:ext cx="217361" cy="938512"/>
            </a:xfrm>
            <a:custGeom>
              <a:avLst/>
              <a:gdLst>
                <a:gd name="T0" fmla="*/ 202 w 326"/>
                <a:gd name="T1" fmla="*/ 0 h 1408"/>
                <a:gd name="T2" fmla="*/ 93 w 326"/>
                <a:gd name="T3" fmla="*/ 622 h 1408"/>
                <a:gd name="T4" fmla="*/ 60 w 326"/>
                <a:gd name="T5" fmla="*/ 962 h 1408"/>
                <a:gd name="T6" fmla="*/ 32 w 326"/>
                <a:gd name="T7" fmla="*/ 1256 h 1408"/>
                <a:gd name="T8" fmla="*/ 148 w 326"/>
                <a:gd name="T9" fmla="*/ 1070 h 1408"/>
                <a:gd name="T10" fmla="*/ 160 w 326"/>
                <a:gd name="T11" fmla="*/ 1181 h 1408"/>
                <a:gd name="T12" fmla="*/ 193 w 326"/>
                <a:gd name="T13" fmla="*/ 1012 h 1408"/>
                <a:gd name="T14" fmla="*/ 169 w 326"/>
                <a:gd name="T15" fmla="*/ 868 h 1408"/>
                <a:gd name="T16" fmla="*/ 263 w 326"/>
                <a:gd name="T17" fmla="*/ 381 h 1408"/>
                <a:gd name="T18" fmla="*/ 326 w 326"/>
                <a:gd name="T19" fmla="*/ 110 h 1408"/>
                <a:gd name="T20" fmla="*/ 202 w 326"/>
                <a:gd name="T21" fmla="*/ 0 h 1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6" h="1408">
                  <a:moveTo>
                    <a:pt x="202" y="0"/>
                  </a:moveTo>
                  <a:cubicBezTo>
                    <a:pt x="202" y="0"/>
                    <a:pt x="114" y="413"/>
                    <a:pt x="93" y="622"/>
                  </a:cubicBezTo>
                  <a:cubicBezTo>
                    <a:pt x="73" y="830"/>
                    <a:pt x="60" y="962"/>
                    <a:pt x="60" y="962"/>
                  </a:cubicBezTo>
                  <a:cubicBezTo>
                    <a:pt x="60" y="962"/>
                    <a:pt x="0" y="1105"/>
                    <a:pt x="32" y="1256"/>
                  </a:cubicBezTo>
                  <a:cubicBezTo>
                    <a:pt x="64" y="1408"/>
                    <a:pt x="136" y="1148"/>
                    <a:pt x="148" y="1070"/>
                  </a:cubicBezTo>
                  <a:cubicBezTo>
                    <a:pt x="148" y="1070"/>
                    <a:pt x="151" y="1161"/>
                    <a:pt x="160" y="1181"/>
                  </a:cubicBezTo>
                  <a:cubicBezTo>
                    <a:pt x="169" y="1200"/>
                    <a:pt x="206" y="1124"/>
                    <a:pt x="193" y="1012"/>
                  </a:cubicBezTo>
                  <a:cubicBezTo>
                    <a:pt x="179" y="900"/>
                    <a:pt x="169" y="868"/>
                    <a:pt x="169" y="868"/>
                  </a:cubicBezTo>
                  <a:cubicBezTo>
                    <a:pt x="263" y="381"/>
                    <a:pt x="263" y="381"/>
                    <a:pt x="263" y="381"/>
                  </a:cubicBezTo>
                  <a:cubicBezTo>
                    <a:pt x="326" y="110"/>
                    <a:pt x="326" y="110"/>
                    <a:pt x="326" y="110"/>
                  </a:cubicBezTo>
                  <a:lnTo>
                    <a:pt x="202" y="0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5" name="任意多边形 24"/>
            <p:cNvSpPr/>
            <p:nvPr/>
          </p:nvSpPr>
          <p:spPr bwMode="auto">
            <a:xfrm>
              <a:off x="5551326" y="3623215"/>
              <a:ext cx="350418" cy="574889"/>
            </a:xfrm>
            <a:custGeom>
              <a:avLst/>
              <a:gdLst>
                <a:gd name="T0" fmla="*/ 78 w 345"/>
                <a:gd name="T1" fmla="*/ 0 h 566"/>
                <a:gd name="T2" fmla="*/ 154 w 345"/>
                <a:gd name="T3" fmla="*/ 198 h 566"/>
                <a:gd name="T4" fmla="*/ 345 w 345"/>
                <a:gd name="T5" fmla="*/ 520 h 566"/>
                <a:gd name="T6" fmla="*/ 297 w 345"/>
                <a:gd name="T7" fmla="*/ 566 h 566"/>
                <a:gd name="T8" fmla="*/ 70 w 345"/>
                <a:gd name="T9" fmla="*/ 250 h 566"/>
                <a:gd name="T10" fmla="*/ 0 w 345"/>
                <a:gd name="T11" fmla="*/ 101 h 566"/>
                <a:gd name="T12" fmla="*/ 78 w 345"/>
                <a:gd name="T13" fmla="*/ 0 h 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5" h="566">
                  <a:moveTo>
                    <a:pt x="78" y="0"/>
                  </a:moveTo>
                  <a:lnTo>
                    <a:pt x="154" y="198"/>
                  </a:lnTo>
                  <a:lnTo>
                    <a:pt x="345" y="520"/>
                  </a:lnTo>
                  <a:lnTo>
                    <a:pt x="297" y="566"/>
                  </a:lnTo>
                  <a:lnTo>
                    <a:pt x="70" y="250"/>
                  </a:lnTo>
                  <a:lnTo>
                    <a:pt x="0" y="101"/>
                  </a:lnTo>
                  <a:lnTo>
                    <a:pt x="78" y="0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6" name="任意多边形 25"/>
            <p:cNvSpPr/>
            <p:nvPr/>
          </p:nvSpPr>
          <p:spPr bwMode="auto">
            <a:xfrm>
              <a:off x="5517808" y="3488126"/>
              <a:ext cx="29455" cy="251895"/>
            </a:xfrm>
            <a:custGeom>
              <a:avLst/>
              <a:gdLst>
                <a:gd name="T0" fmla="*/ 38 w 44"/>
                <a:gd name="T1" fmla="*/ 378 h 378"/>
                <a:gd name="T2" fmla="*/ 32 w 44"/>
                <a:gd name="T3" fmla="*/ 373 h 378"/>
                <a:gd name="T4" fmla="*/ 0 w 44"/>
                <a:gd name="T5" fmla="*/ 7 h 378"/>
                <a:gd name="T6" fmla="*/ 5 w 44"/>
                <a:gd name="T7" fmla="*/ 1 h 378"/>
                <a:gd name="T8" fmla="*/ 12 w 44"/>
                <a:gd name="T9" fmla="*/ 6 h 378"/>
                <a:gd name="T10" fmla="*/ 44 w 44"/>
                <a:gd name="T11" fmla="*/ 372 h 378"/>
                <a:gd name="T12" fmla="*/ 39 w 44"/>
                <a:gd name="T13" fmla="*/ 378 h 378"/>
                <a:gd name="T14" fmla="*/ 38 w 44"/>
                <a:gd name="T15" fmla="*/ 378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378">
                  <a:moveTo>
                    <a:pt x="38" y="378"/>
                  </a:moveTo>
                  <a:cubicBezTo>
                    <a:pt x="35" y="378"/>
                    <a:pt x="32" y="376"/>
                    <a:pt x="32" y="373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4"/>
                    <a:pt x="2" y="1"/>
                    <a:pt x="5" y="1"/>
                  </a:cubicBezTo>
                  <a:cubicBezTo>
                    <a:pt x="9" y="0"/>
                    <a:pt x="12" y="3"/>
                    <a:pt x="12" y="6"/>
                  </a:cubicBezTo>
                  <a:cubicBezTo>
                    <a:pt x="44" y="372"/>
                    <a:pt x="44" y="372"/>
                    <a:pt x="44" y="372"/>
                  </a:cubicBezTo>
                  <a:cubicBezTo>
                    <a:pt x="44" y="375"/>
                    <a:pt x="42" y="378"/>
                    <a:pt x="39" y="378"/>
                  </a:cubicBezTo>
                  <a:lnTo>
                    <a:pt x="38" y="378"/>
                  </a:lnTo>
                  <a:close/>
                </a:path>
              </a:pathLst>
            </a:custGeom>
            <a:solidFill>
              <a:srgbClr val="ED85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7" name="任意多边形 26"/>
            <p:cNvSpPr/>
            <p:nvPr/>
          </p:nvSpPr>
          <p:spPr bwMode="auto">
            <a:xfrm>
              <a:off x="5160280" y="3542974"/>
              <a:ext cx="188921" cy="225487"/>
            </a:xfrm>
            <a:custGeom>
              <a:avLst/>
              <a:gdLst>
                <a:gd name="T0" fmla="*/ 186 w 283"/>
                <a:gd name="T1" fmla="*/ 339 h 339"/>
                <a:gd name="T2" fmla="*/ 182 w 283"/>
                <a:gd name="T3" fmla="*/ 337 h 339"/>
                <a:gd name="T4" fmla="*/ 3 w 283"/>
                <a:gd name="T5" fmla="*/ 181 h 339"/>
                <a:gd name="T6" fmla="*/ 2 w 283"/>
                <a:gd name="T7" fmla="*/ 172 h 339"/>
                <a:gd name="T8" fmla="*/ 11 w 283"/>
                <a:gd name="T9" fmla="*/ 172 h 339"/>
                <a:gd name="T10" fmla="*/ 183 w 283"/>
                <a:gd name="T11" fmla="*/ 322 h 339"/>
                <a:gd name="T12" fmla="*/ 271 w 283"/>
                <a:gd name="T13" fmla="*/ 5 h 339"/>
                <a:gd name="T14" fmla="*/ 278 w 283"/>
                <a:gd name="T15" fmla="*/ 0 h 339"/>
                <a:gd name="T16" fmla="*/ 283 w 283"/>
                <a:gd name="T17" fmla="*/ 8 h 339"/>
                <a:gd name="T18" fmla="*/ 192 w 283"/>
                <a:gd name="T19" fmla="*/ 334 h 339"/>
                <a:gd name="T20" fmla="*/ 188 w 283"/>
                <a:gd name="T21" fmla="*/ 338 h 339"/>
                <a:gd name="T22" fmla="*/ 186 w 283"/>
                <a:gd name="T23" fmla="*/ 339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3" h="339">
                  <a:moveTo>
                    <a:pt x="186" y="339"/>
                  </a:moveTo>
                  <a:cubicBezTo>
                    <a:pt x="185" y="339"/>
                    <a:pt x="183" y="338"/>
                    <a:pt x="182" y="337"/>
                  </a:cubicBezTo>
                  <a:cubicBezTo>
                    <a:pt x="3" y="181"/>
                    <a:pt x="3" y="181"/>
                    <a:pt x="3" y="181"/>
                  </a:cubicBezTo>
                  <a:cubicBezTo>
                    <a:pt x="0" y="179"/>
                    <a:pt x="0" y="175"/>
                    <a:pt x="2" y="172"/>
                  </a:cubicBezTo>
                  <a:cubicBezTo>
                    <a:pt x="4" y="170"/>
                    <a:pt x="8" y="170"/>
                    <a:pt x="11" y="172"/>
                  </a:cubicBezTo>
                  <a:cubicBezTo>
                    <a:pt x="183" y="322"/>
                    <a:pt x="183" y="322"/>
                    <a:pt x="183" y="322"/>
                  </a:cubicBezTo>
                  <a:cubicBezTo>
                    <a:pt x="271" y="5"/>
                    <a:pt x="271" y="5"/>
                    <a:pt x="271" y="5"/>
                  </a:cubicBezTo>
                  <a:cubicBezTo>
                    <a:pt x="272" y="1"/>
                    <a:pt x="275" y="0"/>
                    <a:pt x="278" y="0"/>
                  </a:cubicBezTo>
                  <a:cubicBezTo>
                    <a:pt x="282" y="1"/>
                    <a:pt x="283" y="5"/>
                    <a:pt x="283" y="8"/>
                  </a:cubicBezTo>
                  <a:cubicBezTo>
                    <a:pt x="192" y="334"/>
                    <a:pt x="192" y="334"/>
                    <a:pt x="192" y="334"/>
                  </a:cubicBezTo>
                  <a:cubicBezTo>
                    <a:pt x="191" y="336"/>
                    <a:pt x="190" y="338"/>
                    <a:pt x="188" y="338"/>
                  </a:cubicBezTo>
                  <a:cubicBezTo>
                    <a:pt x="187" y="339"/>
                    <a:pt x="187" y="339"/>
                    <a:pt x="186" y="339"/>
                  </a:cubicBezTo>
                  <a:close/>
                </a:path>
              </a:pathLst>
            </a:custGeom>
            <a:solidFill>
              <a:srgbClr val="ED85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8" name="任意多边形 27"/>
            <p:cNvSpPr/>
            <p:nvPr/>
          </p:nvSpPr>
          <p:spPr bwMode="auto">
            <a:xfrm>
              <a:off x="5249662" y="2810651"/>
              <a:ext cx="298617" cy="338230"/>
            </a:xfrm>
            <a:custGeom>
              <a:avLst/>
              <a:gdLst>
                <a:gd name="T0" fmla="*/ 379 w 448"/>
                <a:gd name="T1" fmla="*/ 93 h 507"/>
                <a:gd name="T2" fmla="*/ 410 w 448"/>
                <a:gd name="T3" fmla="*/ 466 h 507"/>
                <a:gd name="T4" fmla="*/ 223 w 448"/>
                <a:gd name="T5" fmla="*/ 485 h 507"/>
                <a:gd name="T6" fmla="*/ 85 w 448"/>
                <a:gd name="T7" fmla="*/ 381 h 507"/>
                <a:gd name="T8" fmla="*/ 96 w 448"/>
                <a:gd name="T9" fmla="*/ 53 h 507"/>
                <a:gd name="T10" fmla="*/ 379 w 448"/>
                <a:gd name="T11" fmla="*/ 93 h 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8" h="507">
                  <a:moveTo>
                    <a:pt x="379" y="93"/>
                  </a:moveTo>
                  <a:cubicBezTo>
                    <a:pt x="379" y="93"/>
                    <a:pt x="448" y="425"/>
                    <a:pt x="410" y="466"/>
                  </a:cubicBezTo>
                  <a:cubicBezTo>
                    <a:pt x="371" y="507"/>
                    <a:pt x="223" y="485"/>
                    <a:pt x="223" y="485"/>
                  </a:cubicBezTo>
                  <a:cubicBezTo>
                    <a:pt x="223" y="485"/>
                    <a:pt x="125" y="481"/>
                    <a:pt x="85" y="381"/>
                  </a:cubicBezTo>
                  <a:cubicBezTo>
                    <a:pt x="45" y="281"/>
                    <a:pt x="0" y="97"/>
                    <a:pt x="96" y="53"/>
                  </a:cubicBezTo>
                  <a:cubicBezTo>
                    <a:pt x="191" y="9"/>
                    <a:pt x="345" y="0"/>
                    <a:pt x="379" y="93"/>
                  </a:cubicBez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9" name="任意多边形 28"/>
            <p:cNvSpPr/>
            <p:nvPr/>
          </p:nvSpPr>
          <p:spPr bwMode="auto">
            <a:xfrm>
              <a:off x="5313651" y="3084891"/>
              <a:ext cx="106649" cy="180796"/>
            </a:xfrm>
            <a:custGeom>
              <a:avLst/>
              <a:gdLst>
                <a:gd name="T0" fmla="*/ 139 w 160"/>
                <a:gd name="T1" fmla="*/ 75 h 271"/>
                <a:gd name="T2" fmla="*/ 160 w 160"/>
                <a:gd name="T3" fmla="*/ 249 h 271"/>
                <a:gd name="T4" fmla="*/ 93 w 160"/>
                <a:gd name="T5" fmla="*/ 266 h 271"/>
                <a:gd name="T6" fmla="*/ 0 w 160"/>
                <a:gd name="T7" fmla="*/ 233 h 271"/>
                <a:gd name="T8" fmla="*/ 28 w 160"/>
                <a:gd name="T9" fmla="*/ 29 h 271"/>
                <a:gd name="T10" fmla="*/ 139 w 160"/>
                <a:gd name="T11" fmla="*/ 75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0" h="271">
                  <a:moveTo>
                    <a:pt x="139" y="75"/>
                  </a:moveTo>
                  <a:cubicBezTo>
                    <a:pt x="160" y="249"/>
                    <a:pt x="160" y="249"/>
                    <a:pt x="160" y="249"/>
                  </a:cubicBezTo>
                  <a:cubicBezTo>
                    <a:pt x="160" y="249"/>
                    <a:pt x="140" y="261"/>
                    <a:pt x="93" y="266"/>
                  </a:cubicBezTo>
                  <a:cubicBezTo>
                    <a:pt x="46" y="271"/>
                    <a:pt x="0" y="233"/>
                    <a:pt x="0" y="233"/>
                  </a:cubicBezTo>
                  <a:cubicBezTo>
                    <a:pt x="28" y="29"/>
                    <a:pt x="28" y="29"/>
                    <a:pt x="28" y="29"/>
                  </a:cubicBezTo>
                  <a:cubicBezTo>
                    <a:pt x="28" y="29"/>
                    <a:pt x="123" y="0"/>
                    <a:pt x="139" y="75"/>
                  </a:cubicBez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0" name="任意多边形 29"/>
            <p:cNvSpPr/>
            <p:nvPr/>
          </p:nvSpPr>
          <p:spPr bwMode="auto">
            <a:xfrm>
              <a:off x="5106447" y="2732441"/>
              <a:ext cx="447926" cy="636847"/>
            </a:xfrm>
            <a:custGeom>
              <a:avLst/>
              <a:gdLst>
                <a:gd name="T0" fmla="*/ 408 w 671"/>
                <a:gd name="T1" fmla="*/ 229 h 954"/>
                <a:gd name="T2" fmla="*/ 593 w 671"/>
                <a:gd name="T3" fmla="*/ 209 h 954"/>
                <a:gd name="T4" fmla="*/ 529 w 671"/>
                <a:gd name="T5" fmla="*/ 33 h 954"/>
                <a:gd name="T6" fmla="*/ 323 w 671"/>
                <a:gd name="T7" fmla="*/ 89 h 954"/>
                <a:gd name="T8" fmla="*/ 157 w 671"/>
                <a:gd name="T9" fmla="*/ 253 h 954"/>
                <a:gd name="T10" fmla="*/ 196 w 671"/>
                <a:gd name="T11" fmla="*/ 428 h 954"/>
                <a:gd name="T12" fmla="*/ 120 w 671"/>
                <a:gd name="T13" fmla="*/ 581 h 954"/>
                <a:gd name="T14" fmla="*/ 55 w 671"/>
                <a:gd name="T15" fmla="*/ 954 h 954"/>
                <a:gd name="T16" fmla="*/ 288 w 671"/>
                <a:gd name="T17" fmla="*/ 907 h 954"/>
                <a:gd name="T18" fmla="*/ 369 w 671"/>
                <a:gd name="T19" fmla="*/ 530 h 954"/>
                <a:gd name="T20" fmla="*/ 408 w 671"/>
                <a:gd name="T21" fmla="*/ 229 h 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1" h="954">
                  <a:moveTo>
                    <a:pt x="408" y="229"/>
                  </a:moveTo>
                  <a:cubicBezTo>
                    <a:pt x="408" y="229"/>
                    <a:pt x="514" y="272"/>
                    <a:pt x="593" y="209"/>
                  </a:cubicBezTo>
                  <a:cubicBezTo>
                    <a:pt x="671" y="147"/>
                    <a:pt x="585" y="67"/>
                    <a:pt x="529" y="33"/>
                  </a:cubicBezTo>
                  <a:cubicBezTo>
                    <a:pt x="473" y="0"/>
                    <a:pt x="384" y="28"/>
                    <a:pt x="323" y="89"/>
                  </a:cubicBezTo>
                  <a:cubicBezTo>
                    <a:pt x="261" y="151"/>
                    <a:pt x="163" y="147"/>
                    <a:pt x="157" y="253"/>
                  </a:cubicBezTo>
                  <a:cubicBezTo>
                    <a:pt x="152" y="360"/>
                    <a:pt x="189" y="388"/>
                    <a:pt x="196" y="428"/>
                  </a:cubicBezTo>
                  <a:cubicBezTo>
                    <a:pt x="203" y="467"/>
                    <a:pt x="216" y="514"/>
                    <a:pt x="120" y="581"/>
                  </a:cubicBezTo>
                  <a:cubicBezTo>
                    <a:pt x="24" y="648"/>
                    <a:pt x="0" y="777"/>
                    <a:pt x="55" y="954"/>
                  </a:cubicBezTo>
                  <a:cubicBezTo>
                    <a:pt x="288" y="907"/>
                    <a:pt x="288" y="907"/>
                    <a:pt x="288" y="907"/>
                  </a:cubicBezTo>
                  <a:cubicBezTo>
                    <a:pt x="288" y="907"/>
                    <a:pt x="357" y="675"/>
                    <a:pt x="369" y="530"/>
                  </a:cubicBezTo>
                  <a:cubicBezTo>
                    <a:pt x="381" y="385"/>
                    <a:pt x="408" y="229"/>
                    <a:pt x="408" y="229"/>
                  </a:cubicBezTo>
                  <a:close/>
                </a:path>
              </a:pathLst>
            </a:custGeom>
            <a:solidFill>
              <a:srgbClr val="5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1" name="任意多边形 30"/>
            <p:cNvSpPr/>
            <p:nvPr/>
          </p:nvSpPr>
          <p:spPr bwMode="auto">
            <a:xfrm>
              <a:off x="5300447" y="2929488"/>
              <a:ext cx="70084" cy="100555"/>
            </a:xfrm>
            <a:custGeom>
              <a:avLst/>
              <a:gdLst>
                <a:gd name="T0" fmla="*/ 98 w 106"/>
                <a:gd name="T1" fmla="*/ 67 h 150"/>
                <a:gd name="T2" fmla="*/ 42 w 106"/>
                <a:gd name="T3" fmla="*/ 8 h 150"/>
                <a:gd name="T4" fmla="*/ 35 w 106"/>
                <a:gd name="T5" fmla="*/ 122 h 150"/>
                <a:gd name="T6" fmla="*/ 89 w 106"/>
                <a:gd name="T7" fmla="*/ 140 h 150"/>
                <a:gd name="T8" fmla="*/ 106 w 106"/>
                <a:gd name="T9" fmla="*/ 99 h 150"/>
                <a:gd name="T10" fmla="*/ 98 w 106"/>
                <a:gd name="T11" fmla="*/ 67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6" h="150">
                  <a:moveTo>
                    <a:pt x="98" y="67"/>
                  </a:moveTo>
                  <a:cubicBezTo>
                    <a:pt x="98" y="67"/>
                    <a:pt x="84" y="0"/>
                    <a:pt x="42" y="8"/>
                  </a:cubicBezTo>
                  <a:cubicBezTo>
                    <a:pt x="0" y="16"/>
                    <a:pt x="14" y="94"/>
                    <a:pt x="35" y="122"/>
                  </a:cubicBezTo>
                  <a:cubicBezTo>
                    <a:pt x="56" y="150"/>
                    <a:pt x="89" y="140"/>
                    <a:pt x="89" y="140"/>
                  </a:cubicBezTo>
                  <a:cubicBezTo>
                    <a:pt x="106" y="99"/>
                    <a:pt x="106" y="99"/>
                    <a:pt x="106" y="99"/>
                  </a:cubicBezTo>
                  <a:lnTo>
                    <a:pt x="98" y="67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2" name="任意多边形 31"/>
            <p:cNvSpPr/>
            <p:nvPr/>
          </p:nvSpPr>
          <p:spPr bwMode="auto">
            <a:xfrm>
              <a:off x="6467492" y="2658295"/>
              <a:ext cx="304712" cy="375811"/>
            </a:xfrm>
            <a:custGeom>
              <a:avLst/>
              <a:gdLst>
                <a:gd name="T0" fmla="*/ 370 w 457"/>
                <a:gd name="T1" fmla="*/ 84 h 564"/>
                <a:gd name="T2" fmla="*/ 432 w 457"/>
                <a:gd name="T3" fmla="*/ 486 h 564"/>
                <a:gd name="T4" fmla="*/ 254 w 457"/>
                <a:gd name="T5" fmla="*/ 558 h 564"/>
                <a:gd name="T6" fmla="*/ 130 w 457"/>
                <a:gd name="T7" fmla="*/ 468 h 564"/>
                <a:gd name="T8" fmla="*/ 133 w 457"/>
                <a:gd name="T9" fmla="*/ 62 h 564"/>
                <a:gd name="T10" fmla="*/ 370 w 457"/>
                <a:gd name="T11" fmla="*/ 84 h 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7" h="564">
                  <a:moveTo>
                    <a:pt x="370" y="84"/>
                  </a:moveTo>
                  <a:cubicBezTo>
                    <a:pt x="370" y="84"/>
                    <a:pt x="457" y="407"/>
                    <a:pt x="432" y="486"/>
                  </a:cubicBezTo>
                  <a:cubicBezTo>
                    <a:pt x="406" y="564"/>
                    <a:pt x="269" y="560"/>
                    <a:pt x="254" y="558"/>
                  </a:cubicBezTo>
                  <a:cubicBezTo>
                    <a:pt x="238" y="556"/>
                    <a:pt x="156" y="539"/>
                    <a:pt x="130" y="468"/>
                  </a:cubicBezTo>
                  <a:cubicBezTo>
                    <a:pt x="105" y="396"/>
                    <a:pt x="0" y="125"/>
                    <a:pt x="133" y="62"/>
                  </a:cubicBezTo>
                  <a:cubicBezTo>
                    <a:pt x="266" y="0"/>
                    <a:pt x="360" y="49"/>
                    <a:pt x="370" y="84"/>
                  </a:cubicBez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3" name="任意多边形 32"/>
            <p:cNvSpPr/>
            <p:nvPr/>
          </p:nvSpPr>
          <p:spPr bwMode="auto">
            <a:xfrm>
              <a:off x="6454288" y="2632902"/>
              <a:ext cx="306743" cy="363623"/>
            </a:xfrm>
            <a:custGeom>
              <a:avLst/>
              <a:gdLst>
                <a:gd name="T0" fmla="*/ 194 w 459"/>
                <a:gd name="T1" fmla="*/ 203 h 545"/>
                <a:gd name="T2" fmla="*/ 227 w 459"/>
                <a:gd name="T3" fmla="*/ 153 h 545"/>
                <a:gd name="T4" fmla="*/ 417 w 459"/>
                <a:gd name="T5" fmla="*/ 107 h 545"/>
                <a:gd name="T6" fmla="*/ 255 w 459"/>
                <a:gd name="T7" fmla="*/ 25 h 545"/>
                <a:gd name="T8" fmla="*/ 105 w 459"/>
                <a:gd name="T9" fmla="*/ 122 h 545"/>
                <a:gd name="T10" fmla="*/ 62 w 459"/>
                <a:gd name="T11" fmla="*/ 341 h 545"/>
                <a:gd name="T12" fmla="*/ 173 w 459"/>
                <a:gd name="T13" fmla="*/ 545 h 545"/>
                <a:gd name="T14" fmla="*/ 151 w 459"/>
                <a:gd name="T15" fmla="*/ 383 h 545"/>
                <a:gd name="T16" fmla="*/ 98 w 459"/>
                <a:gd name="T17" fmla="*/ 303 h 545"/>
                <a:gd name="T18" fmla="*/ 180 w 459"/>
                <a:gd name="T19" fmla="*/ 297 h 545"/>
                <a:gd name="T20" fmla="*/ 185 w 459"/>
                <a:gd name="T21" fmla="*/ 350 h 545"/>
                <a:gd name="T22" fmla="*/ 223 w 459"/>
                <a:gd name="T23" fmla="*/ 345 h 545"/>
                <a:gd name="T24" fmla="*/ 194 w 459"/>
                <a:gd name="T25" fmla="*/ 204 h 545"/>
                <a:gd name="T26" fmla="*/ 194 w 459"/>
                <a:gd name="T27" fmla="*/ 203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59" h="545">
                  <a:moveTo>
                    <a:pt x="194" y="203"/>
                  </a:moveTo>
                  <a:cubicBezTo>
                    <a:pt x="185" y="179"/>
                    <a:pt x="202" y="153"/>
                    <a:pt x="227" y="153"/>
                  </a:cubicBezTo>
                  <a:cubicBezTo>
                    <a:pt x="294" y="152"/>
                    <a:pt x="390" y="143"/>
                    <a:pt x="417" y="107"/>
                  </a:cubicBezTo>
                  <a:cubicBezTo>
                    <a:pt x="459" y="50"/>
                    <a:pt x="340" y="0"/>
                    <a:pt x="255" y="25"/>
                  </a:cubicBezTo>
                  <a:cubicBezTo>
                    <a:pt x="170" y="49"/>
                    <a:pt x="130" y="64"/>
                    <a:pt x="105" y="122"/>
                  </a:cubicBezTo>
                  <a:cubicBezTo>
                    <a:pt x="105" y="122"/>
                    <a:pt x="0" y="118"/>
                    <a:pt x="62" y="341"/>
                  </a:cubicBezTo>
                  <a:cubicBezTo>
                    <a:pt x="108" y="505"/>
                    <a:pt x="173" y="545"/>
                    <a:pt x="173" y="545"/>
                  </a:cubicBezTo>
                  <a:cubicBezTo>
                    <a:pt x="151" y="383"/>
                    <a:pt x="151" y="383"/>
                    <a:pt x="151" y="383"/>
                  </a:cubicBezTo>
                  <a:cubicBezTo>
                    <a:pt x="151" y="383"/>
                    <a:pt x="100" y="375"/>
                    <a:pt x="98" y="303"/>
                  </a:cubicBezTo>
                  <a:cubicBezTo>
                    <a:pt x="96" y="219"/>
                    <a:pt x="176" y="243"/>
                    <a:pt x="180" y="297"/>
                  </a:cubicBezTo>
                  <a:cubicBezTo>
                    <a:pt x="185" y="350"/>
                    <a:pt x="185" y="350"/>
                    <a:pt x="185" y="350"/>
                  </a:cubicBezTo>
                  <a:cubicBezTo>
                    <a:pt x="223" y="345"/>
                    <a:pt x="223" y="345"/>
                    <a:pt x="223" y="345"/>
                  </a:cubicBezTo>
                  <a:cubicBezTo>
                    <a:pt x="223" y="345"/>
                    <a:pt x="208" y="239"/>
                    <a:pt x="194" y="204"/>
                  </a:cubicBezTo>
                  <a:cubicBezTo>
                    <a:pt x="194" y="203"/>
                    <a:pt x="194" y="203"/>
                    <a:pt x="194" y="203"/>
                  </a:cubicBezTo>
                  <a:close/>
                </a:path>
              </a:pathLst>
            </a:custGeom>
            <a:solidFill>
              <a:srgbClr val="283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4" name="任意多边形 33"/>
            <p:cNvSpPr/>
            <p:nvPr/>
          </p:nvSpPr>
          <p:spPr bwMode="auto">
            <a:xfrm>
              <a:off x="6556874" y="2996525"/>
              <a:ext cx="112743" cy="119853"/>
            </a:xfrm>
            <a:custGeom>
              <a:avLst/>
              <a:gdLst>
                <a:gd name="T0" fmla="*/ 20 w 170"/>
                <a:gd name="T1" fmla="*/ 0 h 180"/>
                <a:gd name="T2" fmla="*/ 0 w 170"/>
                <a:gd name="T3" fmla="*/ 145 h 180"/>
                <a:gd name="T4" fmla="*/ 91 w 170"/>
                <a:gd name="T5" fmla="*/ 178 h 180"/>
                <a:gd name="T6" fmla="*/ 170 w 170"/>
                <a:gd name="T7" fmla="*/ 139 h 180"/>
                <a:gd name="T8" fmla="*/ 144 w 170"/>
                <a:gd name="T9" fmla="*/ 52 h 180"/>
                <a:gd name="T10" fmla="*/ 20 w 170"/>
                <a:gd name="T11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0" h="180">
                  <a:moveTo>
                    <a:pt x="20" y="0"/>
                  </a:moveTo>
                  <a:cubicBezTo>
                    <a:pt x="0" y="145"/>
                    <a:pt x="0" y="145"/>
                    <a:pt x="0" y="145"/>
                  </a:cubicBezTo>
                  <a:cubicBezTo>
                    <a:pt x="0" y="145"/>
                    <a:pt x="52" y="180"/>
                    <a:pt x="91" y="178"/>
                  </a:cubicBezTo>
                  <a:cubicBezTo>
                    <a:pt x="131" y="178"/>
                    <a:pt x="170" y="139"/>
                    <a:pt x="170" y="139"/>
                  </a:cubicBezTo>
                  <a:cubicBezTo>
                    <a:pt x="144" y="52"/>
                    <a:pt x="144" y="52"/>
                    <a:pt x="144" y="52"/>
                  </a:cubicBezTo>
                  <a:lnTo>
                    <a:pt x="20" y="0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5" name="任意多边形 34"/>
            <p:cNvSpPr/>
            <p:nvPr/>
          </p:nvSpPr>
          <p:spPr bwMode="auto">
            <a:xfrm>
              <a:off x="5200908" y="4437811"/>
              <a:ext cx="78209" cy="322994"/>
            </a:xfrm>
            <a:custGeom>
              <a:avLst/>
              <a:gdLst>
                <a:gd name="T0" fmla="*/ 7 w 118"/>
                <a:gd name="T1" fmla="*/ 485 h 485"/>
                <a:gd name="T2" fmla="*/ 6 w 118"/>
                <a:gd name="T3" fmla="*/ 485 h 485"/>
                <a:gd name="T4" fmla="*/ 1 w 118"/>
                <a:gd name="T5" fmla="*/ 478 h 485"/>
                <a:gd name="T6" fmla="*/ 105 w 118"/>
                <a:gd name="T7" fmla="*/ 5 h 485"/>
                <a:gd name="T8" fmla="*/ 112 w 118"/>
                <a:gd name="T9" fmla="*/ 1 h 485"/>
                <a:gd name="T10" fmla="*/ 117 w 118"/>
                <a:gd name="T11" fmla="*/ 8 h 485"/>
                <a:gd name="T12" fmla="*/ 13 w 118"/>
                <a:gd name="T13" fmla="*/ 481 h 485"/>
                <a:gd name="T14" fmla="*/ 7 w 118"/>
                <a:gd name="T15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8" h="485">
                  <a:moveTo>
                    <a:pt x="7" y="485"/>
                  </a:moveTo>
                  <a:cubicBezTo>
                    <a:pt x="6" y="485"/>
                    <a:pt x="6" y="485"/>
                    <a:pt x="6" y="485"/>
                  </a:cubicBezTo>
                  <a:cubicBezTo>
                    <a:pt x="2" y="485"/>
                    <a:pt x="0" y="481"/>
                    <a:pt x="1" y="478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6" y="2"/>
                    <a:pt x="109" y="0"/>
                    <a:pt x="112" y="1"/>
                  </a:cubicBezTo>
                  <a:cubicBezTo>
                    <a:pt x="116" y="1"/>
                    <a:pt x="118" y="5"/>
                    <a:pt x="117" y="8"/>
                  </a:cubicBezTo>
                  <a:cubicBezTo>
                    <a:pt x="13" y="481"/>
                    <a:pt x="13" y="481"/>
                    <a:pt x="13" y="481"/>
                  </a:cubicBezTo>
                  <a:cubicBezTo>
                    <a:pt x="12" y="483"/>
                    <a:pt x="10" y="485"/>
                    <a:pt x="7" y="485"/>
                  </a:cubicBezTo>
                  <a:close/>
                </a:path>
              </a:pathLst>
            </a:custGeom>
            <a:solidFill>
              <a:srgbClr val="ED85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6" name="任意多边形 35"/>
            <p:cNvSpPr/>
            <p:nvPr/>
          </p:nvSpPr>
          <p:spPr bwMode="auto">
            <a:xfrm>
              <a:off x="5361389" y="4352491"/>
              <a:ext cx="8126" cy="413392"/>
            </a:xfrm>
            <a:custGeom>
              <a:avLst/>
              <a:gdLst>
                <a:gd name="T0" fmla="*/ 6 w 12"/>
                <a:gd name="T1" fmla="*/ 619 h 619"/>
                <a:gd name="T2" fmla="*/ 0 w 12"/>
                <a:gd name="T3" fmla="*/ 613 h 619"/>
                <a:gd name="T4" fmla="*/ 0 w 12"/>
                <a:gd name="T5" fmla="*/ 6 h 619"/>
                <a:gd name="T6" fmla="*/ 6 w 12"/>
                <a:gd name="T7" fmla="*/ 0 h 619"/>
                <a:gd name="T8" fmla="*/ 12 w 12"/>
                <a:gd name="T9" fmla="*/ 6 h 619"/>
                <a:gd name="T10" fmla="*/ 12 w 12"/>
                <a:gd name="T11" fmla="*/ 613 h 619"/>
                <a:gd name="T12" fmla="*/ 6 w 12"/>
                <a:gd name="T13" fmla="*/ 619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619">
                  <a:moveTo>
                    <a:pt x="6" y="619"/>
                  </a:moveTo>
                  <a:cubicBezTo>
                    <a:pt x="2" y="619"/>
                    <a:pt x="0" y="617"/>
                    <a:pt x="0" y="613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9" y="0"/>
                    <a:pt x="12" y="3"/>
                    <a:pt x="12" y="6"/>
                  </a:cubicBezTo>
                  <a:cubicBezTo>
                    <a:pt x="12" y="613"/>
                    <a:pt x="12" y="613"/>
                    <a:pt x="12" y="613"/>
                  </a:cubicBezTo>
                  <a:cubicBezTo>
                    <a:pt x="12" y="617"/>
                    <a:pt x="9" y="619"/>
                    <a:pt x="6" y="619"/>
                  </a:cubicBezTo>
                  <a:close/>
                </a:path>
              </a:pathLst>
            </a:custGeom>
            <a:solidFill>
              <a:srgbClr val="ED85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7" name="任意多边形 36"/>
            <p:cNvSpPr/>
            <p:nvPr/>
          </p:nvSpPr>
          <p:spPr bwMode="auto">
            <a:xfrm>
              <a:off x="5500541" y="4461172"/>
              <a:ext cx="47738" cy="291507"/>
            </a:xfrm>
            <a:custGeom>
              <a:avLst/>
              <a:gdLst>
                <a:gd name="T0" fmla="*/ 67 w 73"/>
                <a:gd name="T1" fmla="*/ 438 h 438"/>
                <a:gd name="T2" fmla="*/ 61 w 73"/>
                <a:gd name="T3" fmla="*/ 433 h 438"/>
                <a:gd name="T4" fmla="*/ 1 w 73"/>
                <a:gd name="T5" fmla="*/ 7 h 438"/>
                <a:gd name="T6" fmla="*/ 6 w 73"/>
                <a:gd name="T7" fmla="*/ 0 h 438"/>
                <a:gd name="T8" fmla="*/ 13 w 73"/>
                <a:gd name="T9" fmla="*/ 6 h 438"/>
                <a:gd name="T10" fmla="*/ 73 w 73"/>
                <a:gd name="T11" fmla="*/ 432 h 438"/>
                <a:gd name="T12" fmla="*/ 68 w 73"/>
                <a:gd name="T13" fmla="*/ 438 h 438"/>
                <a:gd name="T14" fmla="*/ 67 w 73"/>
                <a:gd name="T15" fmla="*/ 438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3" h="438">
                  <a:moveTo>
                    <a:pt x="67" y="438"/>
                  </a:moveTo>
                  <a:cubicBezTo>
                    <a:pt x="64" y="438"/>
                    <a:pt x="61" y="436"/>
                    <a:pt x="61" y="433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4"/>
                    <a:pt x="2" y="1"/>
                    <a:pt x="6" y="0"/>
                  </a:cubicBezTo>
                  <a:cubicBezTo>
                    <a:pt x="9" y="0"/>
                    <a:pt x="12" y="2"/>
                    <a:pt x="13" y="6"/>
                  </a:cubicBezTo>
                  <a:cubicBezTo>
                    <a:pt x="73" y="432"/>
                    <a:pt x="73" y="432"/>
                    <a:pt x="73" y="432"/>
                  </a:cubicBezTo>
                  <a:cubicBezTo>
                    <a:pt x="73" y="435"/>
                    <a:pt x="71" y="438"/>
                    <a:pt x="68" y="438"/>
                  </a:cubicBezTo>
                  <a:lnTo>
                    <a:pt x="67" y="438"/>
                  </a:lnTo>
                  <a:close/>
                </a:path>
              </a:pathLst>
            </a:custGeom>
            <a:solidFill>
              <a:srgbClr val="ED85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8" name="任意多边形 37"/>
            <p:cNvSpPr/>
            <p:nvPr/>
          </p:nvSpPr>
          <p:spPr bwMode="auto">
            <a:xfrm>
              <a:off x="5577735" y="4370774"/>
              <a:ext cx="91413" cy="356513"/>
            </a:xfrm>
            <a:custGeom>
              <a:avLst/>
              <a:gdLst>
                <a:gd name="T0" fmla="*/ 130 w 137"/>
                <a:gd name="T1" fmla="*/ 535 h 535"/>
                <a:gd name="T2" fmla="*/ 124 w 137"/>
                <a:gd name="T3" fmla="*/ 531 h 535"/>
                <a:gd name="T4" fmla="*/ 1 w 137"/>
                <a:gd name="T5" fmla="*/ 8 h 535"/>
                <a:gd name="T6" fmla="*/ 6 w 137"/>
                <a:gd name="T7" fmla="*/ 1 h 535"/>
                <a:gd name="T8" fmla="*/ 13 w 137"/>
                <a:gd name="T9" fmla="*/ 6 h 535"/>
                <a:gd name="T10" fmla="*/ 136 w 137"/>
                <a:gd name="T11" fmla="*/ 528 h 535"/>
                <a:gd name="T12" fmla="*/ 132 w 137"/>
                <a:gd name="T13" fmla="*/ 535 h 535"/>
                <a:gd name="T14" fmla="*/ 130 w 137"/>
                <a:gd name="T15" fmla="*/ 535 h 5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535">
                  <a:moveTo>
                    <a:pt x="130" y="535"/>
                  </a:moveTo>
                  <a:cubicBezTo>
                    <a:pt x="127" y="535"/>
                    <a:pt x="125" y="534"/>
                    <a:pt x="124" y="531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5"/>
                    <a:pt x="2" y="2"/>
                    <a:pt x="6" y="1"/>
                  </a:cubicBezTo>
                  <a:cubicBezTo>
                    <a:pt x="9" y="0"/>
                    <a:pt x="12" y="2"/>
                    <a:pt x="13" y="6"/>
                  </a:cubicBezTo>
                  <a:cubicBezTo>
                    <a:pt x="136" y="528"/>
                    <a:pt x="136" y="528"/>
                    <a:pt x="136" y="528"/>
                  </a:cubicBezTo>
                  <a:cubicBezTo>
                    <a:pt x="137" y="531"/>
                    <a:pt x="135" y="534"/>
                    <a:pt x="132" y="535"/>
                  </a:cubicBezTo>
                  <a:cubicBezTo>
                    <a:pt x="131" y="535"/>
                    <a:pt x="131" y="535"/>
                    <a:pt x="130" y="535"/>
                  </a:cubicBezTo>
                  <a:close/>
                </a:path>
              </a:pathLst>
            </a:custGeom>
            <a:solidFill>
              <a:srgbClr val="ED85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9" name="任意多边形 38"/>
            <p:cNvSpPr/>
            <p:nvPr/>
          </p:nvSpPr>
          <p:spPr bwMode="auto">
            <a:xfrm>
              <a:off x="5106447" y="4494690"/>
              <a:ext cx="75162" cy="253926"/>
            </a:xfrm>
            <a:custGeom>
              <a:avLst/>
              <a:gdLst>
                <a:gd name="T0" fmla="*/ 7 w 113"/>
                <a:gd name="T1" fmla="*/ 381 h 381"/>
                <a:gd name="T2" fmla="*/ 5 w 113"/>
                <a:gd name="T3" fmla="*/ 381 h 381"/>
                <a:gd name="T4" fmla="*/ 1 w 113"/>
                <a:gd name="T5" fmla="*/ 374 h 381"/>
                <a:gd name="T6" fmla="*/ 101 w 113"/>
                <a:gd name="T7" fmla="*/ 5 h 381"/>
                <a:gd name="T8" fmla="*/ 108 w 113"/>
                <a:gd name="T9" fmla="*/ 1 h 381"/>
                <a:gd name="T10" fmla="*/ 112 w 113"/>
                <a:gd name="T11" fmla="*/ 8 h 381"/>
                <a:gd name="T12" fmla="*/ 13 w 113"/>
                <a:gd name="T13" fmla="*/ 377 h 381"/>
                <a:gd name="T14" fmla="*/ 7 w 113"/>
                <a:gd name="T15" fmla="*/ 381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3" h="381">
                  <a:moveTo>
                    <a:pt x="7" y="381"/>
                  </a:moveTo>
                  <a:cubicBezTo>
                    <a:pt x="6" y="381"/>
                    <a:pt x="6" y="381"/>
                    <a:pt x="5" y="381"/>
                  </a:cubicBezTo>
                  <a:cubicBezTo>
                    <a:pt x="2" y="380"/>
                    <a:pt x="0" y="377"/>
                    <a:pt x="1" y="374"/>
                  </a:cubicBezTo>
                  <a:cubicBezTo>
                    <a:pt x="101" y="5"/>
                    <a:pt x="101" y="5"/>
                    <a:pt x="101" y="5"/>
                  </a:cubicBezTo>
                  <a:cubicBezTo>
                    <a:pt x="102" y="2"/>
                    <a:pt x="105" y="0"/>
                    <a:pt x="108" y="1"/>
                  </a:cubicBezTo>
                  <a:cubicBezTo>
                    <a:pt x="111" y="2"/>
                    <a:pt x="113" y="5"/>
                    <a:pt x="112" y="8"/>
                  </a:cubicBezTo>
                  <a:cubicBezTo>
                    <a:pt x="13" y="377"/>
                    <a:pt x="13" y="377"/>
                    <a:pt x="13" y="377"/>
                  </a:cubicBezTo>
                  <a:cubicBezTo>
                    <a:pt x="12" y="380"/>
                    <a:pt x="10" y="381"/>
                    <a:pt x="7" y="381"/>
                  </a:cubicBezTo>
                  <a:close/>
                </a:path>
              </a:pathLst>
            </a:custGeom>
            <a:solidFill>
              <a:srgbClr val="ED85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0" name="任意多边形 39"/>
            <p:cNvSpPr/>
            <p:nvPr/>
          </p:nvSpPr>
          <p:spPr bwMode="auto">
            <a:xfrm>
              <a:off x="5051599" y="4688690"/>
              <a:ext cx="689664" cy="77194"/>
            </a:xfrm>
            <a:custGeom>
              <a:avLst/>
              <a:gdLst>
                <a:gd name="T0" fmla="*/ 433 w 1034"/>
                <a:gd name="T1" fmla="*/ 115 h 115"/>
                <a:gd name="T2" fmla="*/ 3 w 1034"/>
                <a:gd name="T3" fmla="*/ 63 h 115"/>
                <a:gd name="T4" fmla="*/ 2 w 1034"/>
                <a:gd name="T5" fmla="*/ 54 h 115"/>
                <a:gd name="T6" fmla="*/ 10 w 1034"/>
                <a:gd name="T7" fmla="*/ 53 h 115"/>
                <a:gd name="T8" fmla="*/ 445 w 1034"/>
                <a:gd name="T9" fmla="*/ 103 h 115"/>
                <a:gd name="T10" fmla="*/ 1024 w 1034"/>
                <a:gd name="T11" fmla="*/ 2 h 115"/>
                <a:gd name="T12" fmla="*/ 1032 w 1034"/>
                <a:gd name="T13" fmla="*/ 4 h 115"/>
                <a:gd name="T14" fmla="*/ 1030 w 1034"/>
                <a:gd name="T15" fmla="*/ 12 h 115"/>
                <a:gd name="T16" fmla="*/ 445 w 1034"/>
                <a:gd name="T17" fmla="*/ 115 h 115"/>
                <a:gd name="T18" fmla="*/ 433 w 1034"/>
                <a:gd name="T19" fmla="*/ 115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34" h="115">
                  <a:moveTo>
                    <a:pt x="433" y="115"/>
                  </a:moveTo>
                  <a:cubicBezTo>
                    <a:pt x="79" y="115"/>
                    <a:pt x="6" y="65"/>
                    <a:pt x="3" y="63"/>
                  </a:cubicBezTo>
                  <a:cubicBezTo>
                    <a:pt x="0" y="61"/>
                    <a:pt x="0" y="57"/>
                    <a:pt x="2" y="54"/>
                  </a:cubicBezTo>
                  <a:cubicBezTo>
                    <a:pt x="4" y="52"/>
                    <a:pt x="7" y="51"/>
                    <a:pt x="10" y="53"/>
                  </a:cubicBezTo>
                  <a:cubicBezTo>
                    <a:pt x="11" y="54"/>
                    <a:pt x="87" y="104"/>
                    <a:pt x="445" y="103"/>
                  </a:cubicBezTo>
                  <a:cubicBezTo>
                    <a:pt x="876" y="102"/>
                    <a:pt x="1022" y="3"/>
                    <a:pt x="1024" y="2"/>
                  </a:cubicBezTo>
                  <a:cubicBezTo>
                    <a:pt x="1026" y="0"/>
                    <a:pt x="1030" y="1"/>
                    <a:pt x="1032" y="4"/>
                  </a:cubicBezTo>
                  <a:cubicBezTo>
                    <a:pt x="1034" y="6"/>
                    <a:pt x="1033" y="10"/>
                    <a:pt x="1030" y="12"/>
                  </a:cubicBezTo>
                  <a:cubicBezTo>
                    <a:pt x="1025" y="16"/>
                    <a:pt x="881" y="114"/>
                    <a:pt x="445" y="115"/>
                  </a:cubicBezTo>
                  <a:cubicBezTo>
                    <a:pt x="441" y="115"/>
                    <a:pt x="437" y="115"/>
                    <a:pt x="433" y="115"/>
                  </a:cubicBezTo>
                  <a:close/>
                </a:path>
              </a:pathLst>
            </a:custGeom>
            <a:solidFill>
              <a:srgbClr val="ED85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1" name="任意多边形 40"/>
            <p:cNvSpPr/>
            <p:nvPr/>
          </p:nvSpPr>
          <p:spPr bwMode="auto">
            <a:xfrm>
              <a:off x="5903776" y="4373821"/>
              <a:ext cx="681538" cy="1204627"/>
            </a:xfrm>
            <a:custGeom>
              <a:avLst/>
              <a:gdLst>
                <a:gd name="T0" fmla="*/ 252 w 1021"/>
                <a:gd name="T1" fmla="*/ 1806 h 1806"/>
                <a:gd name="T2" fmla="*/ 249 w 1021"/>
                <a:gd name="T3" fmla="*/ 1805 h 1806"/>
                <a:gd name="T4" fmla="*/ 4 w 1021"/>
                <a:gd name="T5" fmla="*/ 1659 h 1806"/>
                <a:gd name="T6" fmla="*/ 2 w 1021"/>
                <a:gd name="T7" fmla="*/ 1651 h 1806"/>
                <a:gd name="T8" fmla="*/ 10 w 1021"/>
                <a:gd name="T9" fmla="*/ 1649 h 1806"/>
                <a:gd name="T10" fmla="*/ 250 w 1021"/>
                <a:gd name="T11" fmla="*/ 1792 h 1806"/>
                <a:gd name="T12" fmla="*/ 906 w 1021"/>
                <a:gd name="T13" fmla="*/ 833 h 1806"/>
                <a:gd name="T14" fmla="*/ 996 w 1021"/>
                <a:gd name="T15" fmla="*/ 193 h 1806"/>
                <a:gd name="T16" fmla="*/ 1009 w 1021"/>
                <a:gd name="T17" fmla="*/ 5 h 1806"/>
                <a:gd name="T18" fmla="*/ 1015 w 1021"/>
                <a:gd name="T19" fmla="*/ 0 h 1806"/>
                <a:gd name="T20" fmla="*/ 1021 w 1021"/>
                <a:gd name="T21" fmla="*/ 6 h 1806"/>
                <a:gd name="T22" fmla="*/ 1008 w 1021"/>
                <a:gd name="T23" fmla="*/ 194 h 1806"/>
                <a:gd name="T24" fmla="*/ 918 w 1021"/>
                <a:gd name="T25" fmla="*/ 836 h 1806"/>
                <a:gd name="T26" fmla="*/ 257 w 1021"/>
                <a:gd name="T27" fmla="*/ 1804 h 1806"/>
                <a:gd name="T28" fmla="*/ 252 w 1021"/>
                <a:gd name="T29" fmla="*/ 1806 h 1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21" h="1806">
                  <a:moveTo>
                    <a:pt x="252" y="1806"/>
                  </a:moveTo>
                  <a:cubicBezTo>
                    <a:pt x="251" y="1806"/>
                    <a:pt x="250" y="1806"/>
                    <a:pt x="249" y="1805"/>
                  </a:cubicBezTo>
                  <a:cubicBezTo>
                    <a:pt x="4" y="1659"/>
                    <a:pt x="4" y="1659"/>
                    <a:pt x="4" y="1659"/>
                  </a:cubicBezTo>
                  <a:cubicBezTo>
                    <a:pt x="1" y="1657"/>
                    <a:pt x="0" y="1654"/>
                    <a:pt x="2" y="1651"/>
                  </a:cubicBezTo>
                  <a:cubicBezTo>
                    <a:pt x="4" y="1648"/>
                    <a:pt x="7" y="1647"/>
                    <a:pt x="10" y="1649"/>
                  </a:cubicBezTo>
                  <a:cubicBezTo>
                    <a:pt x="250" y="1792"/>
                    <a:pt x="250" y="1792"/>
                    <a:pt x="250" y="1792"/>
                  </a:cubicBezTo>
                  <a:cubicBezTo>
                    <a:pt x="299" y="1730"/>
                    <a:pt x="864" y="1003"/>
                    <a:pt x="906" y="833"/>
                  </a:cubicBezTo>
                  <a:cubicBezTo>
                    <a:pt x="951" y="655"/>
                    <a:pt x="996" y="197"/>
                    <a:pt x="996" y="193"/>
                  </a:cubicBezTo>
                  <a:cubicBezTo>
                    <a:pt x="1009" y="5"/>
                    <a:pt x="1009" y="5"/>
                    <a:pt x="1009" y="5"/>
                  </a:cubicBezTo>
                  <a:cubicBezTo>
                    <a:pt x="1009" y="2"/>
                    <a:pt x="1012" y="0"/>
                    <a:pt x="1015" y="0"/>
                  </a:cubicBezTo>
                  <a:cubicBezTo>
                    <a:pt x="1019" y="0"/>
                    <a:pt x="1021" y="3"/>
                    <a:pt x="1021" y="6"/>
                  </a:cubicBezTo>
                  <a:cubicBezTo>
                    <a:pt x="1008" y="194"/>
                    <a:pt x="1008" y="194"/>
                    <a:pt x="1008" y="194"/>
                  </a:cubicBezTo>
                  <a:cubicBezTo>
                    <a:pt x="1008" y="199"/>
                    <a:pt x="962" y="657"/>
                    <a:pt x="918" y="836"/>
                  </a:cubicBezTo>
                  <a:cubicBezTo>
                    <a:pt x="873" y="1015"/>
                    <a:pt x="282" y="1772"/>
                    <a:pt x="257" y="1804"/>
                  </a:cubicBezTo>
                  <a:cubicBezTo>
                    <a:pt x="255" y="1805"/>
                    <a:pt x="254" y="1806"/>
                    <a:pt x="252" y="1806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2" name="任意多边形 41"/>
            <p:cNvSpPr/>
            <p:nvPr/>
          </p:nvSpPr>
          <p:spPr bwMode="auto">
            <a:xfrm>
              <a:off x="6347639" y="3307331"/>
              <a:ext cx="436753" cy="958826"/>
            </a:xfrm>
            <a:custGeom>
              <a:avLst/>
              <a:gdLst>
                <a:gd name="T0" fmla="*/ 511 w 655"/>
                <a:gd name="T1" fmla="*/ 1437 h 1437"/>
                <a:gd name="T2" fmla="*/ 415 w 655"/>
                <a:gd name="T3" fmla="*/ 1433 h 1437"/>
                <a:gd name="T4" fmla="*/ 2 w 655"/>
                <a:gd name="T5" fmla="*/ 1270 h 1437"/>
                <a:gd name="T6" fmla="*/ 2 w 655"/>
                <a:gd name="T7" fmla="*/ 1262 h 1437"/>
                <a:gd name="T8" fmla="*/ 10 w 655"/>
                <a:gd name="T9" fmla="*/ 1261 h 1437"/>
                <a:gd name="T10" fmla="*/ 416 w 655"/>
                <a:gd name="T11" fmla="*/ 1421 h 1437"/>
                <a:gd name="T12" fmla="*/ 643 w 655"/>
                <a:gd name="T13" fmla="*/ 1417 h 1437"/>
                <a:gd name="T14" fmla="*/ 585 w 655"/>
                <a:gd name="T15" fmla="*/ 7 h 1437"/>
                <a:gd name="T16" fmla="*/ 591 w 655"/>
                <a:gd name="T17" fmla="*/ 1 h 1437"/>
                <a:gd name="T18" fmla="*/ 597 w 655"/>
                <a:gd name="T19" fmla="*/ 6 h 1437"/>
                <a:gd name="T20" fmla="*/ 655 w 655"/>
                <a:gd name="T21" fmla="*/ 1422 h 1437"/>
                <a:gd name="T22" fmla="*/ 650 w 655"/>
                <a:gd name="T23" fmla="*/ 1428 h 1437"/>
                <a:gd name="T24" fmla="*/ 511 w 655"/>
                <a:gd name="T25" fmla="*/ 1437 h 1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55" h="1437">
                  <a:moveTo>
                    <a:pt x="511" y="1437"/>
                  </a:moveTo>
                  <a:cubicBezTo>
                    <a:pt x="481" y="1437"/>
                    <a:pt x="449" y="1436"/>
                    <a:pt x="415" y="1433"/>
                  </a:cubicBezTo>
                  <a:cubicBezTo>
                    <a:pt x="294" y="1422"/>
                    <a:pt x="124" y="1386"/>
                    <a:pt x="2" y="1270"/>
                  </a:cubicBezTo>
                  <a:cubicBezTo>
                    <a:pt x="0" y="1268"/>
                    <a:pt x="0" y="1264"/>
                    <a:pt x="2" y="1262"/>
                  </a:cubicBezTo>
                  <a:cubicBezTo>
                    <a:pt x="4" y="1259"/>
                    <a:pt x="8" y="1259"/>
                    <a:pt x="10" y="1261"/>
                  </a:cubicBezTo>
                  <a:cubicBezTo>
                    <a:pt x="130" y="1374"/>
                    <a:pt x="297" y="1411"/>
                    <a:pt x="416" y="1421"/>
                  </a:cubicBezTo>
                  <a:cubicBezTo>
                    <a:pt x="528" y="1431"/>
                    <a:pt x="620" y="1420"/>
                    <a:pt x="643" y="1417"/>
                  </a:cubicBezTo>
                  <a:cubicBezTo>
                    <a:pt x="585" y="7"/>
                    <a:pt x="585" y="7"/>
                    <a:pt x="585" y="7"/>
                  </a:cubicBezTo>
                  <a:cubicBezTo>
                    <a:pt x="585" y="4"/>
                    <a:pt x="587" y="1"/>
                    <a:pt x="591" y="1"/>
                  </a:cubicBezTo>
                  <a:cubicBezTo>
                    <a:pt x="594" y="0"/>
                    <a:pt x="597" y="3"/>
                    <a:pt x="597" y="6"/>
                  </a:cubicBezTo>
                  <a:cubicBezTo>
                    <a:pt x="655" y="1422"/>
                    <a:pt x="655" y="1422"/>
                    <a:pt x="655" y="1422"/>
                  </a:cubicBezTo>
                  <a:cubicBezTo>
                    <a:pt x="655" y="1425"/>
                    <a:pt x="653" y="1428"/>
                    <a:pt x="650" y="1428"/>
                  </a:cubicBezTo>
                  <a:cubicBezTo>
                    <a:pt x="649" y="1428"/>
                    <a:pt x="593" y="1437"/>
                    <a:pt x="511" y="1437"/>
                  </a:cubicBezTo>
                  <a:close/>
                </a:path>
              </a:pathLst>
            </a:custGeom>
            <a:solidFill>
              <a:srgbClr val="37B3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3" name="任意多边形 42"/>
            <p:cNvSpPr/>
            <p:nvPr/>
          </p:nvSpPr>
          <p:spPr bwMode="auto">
            <a:xfrm>
              <a:off x="6454288" y="3307331"/>
              <a:ext cx="43675" cy="66021"/>
            </a:xfrm>
            <a:custGeom>
              <a:avLst/>
              <a:gdLst>
                <a:gd name="T0" fmla="*/ 6 w 65"/>
                <a:gd name="T1" fmla="*/ 98 h 98"/>
                <a:gd name="T2" fmla="*/ 3 w 65"/>
                <a:gd name="T3" fmla="*/ 97 h 98"/>
                <a:gd name="T4" fmla="*/ 1 w 65"/>
                <a:gd name="T5" fmla="*/ 89 h 98"/>
                <a:gd name="T6" fmla="*/ 53 w 65"/>
                <a:gd name="T7" fmla="*/ 4 h 98"/>
                <a:gd name="T8" fmla="*/ 61 w 65"/>
                <a:gd name="T9" fmla="*/ 1 h 98"/>
                <a:gd name="T10" fmla="*/ 63 w 65"/>
                <a:gd name="T11" fmla="*/ 10 h 98"/>
                <a:gd name="T12" fmla="*/ 12 w 65"/>
                <a:gd name="T13" fmla="*/ 95 h 98"/>
                <a:gd name="T14" fmla="*/ 6 w 65"/>
                <a:gd name="T15" fmla="*/ 9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5" h="98">
                  <a:moveTo>
                    <a:pt x="6" y="98"/>
                  </a:moveTo>
                  <a:cubicBezTo>
                    <a:pt x="5" y="98"/>
                    <a:pt x="4" y="98"/>
                    <a:pt x="3" y="97"/>
                  </a:cubicBezTo>
                  <a:cubicBezTo>
                    <a:pt x="0" y="96"/>
                    <a:pt x="0" y="92"/>
                    <a:pt x="1" y="89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55" y="1"/>
                    <a:pt x="58" y="0"/>
                    <a:pt x="61" y="1"/>
                  </a:cubicBezTo>
                  <a:cubicBezTo>
                    <a:pt x="64" y="3"/>
                    <a:pt x="65" y="7"/>
                    <a:pt x="63" y="10"/>
                  </a:cubicBezTo>
                  <a:cubicBezTo>
                    <a:pt x="12" y="95"/>
                    <a:pt x="12" y="95"/>
                    <a:pt x="12" y="95"/>
                  </a:cubicBezTo>
                  <a:cubicBezTo>
                    <a:pt x="10" y="97"/>
                    <a:pt x="8" y="98"/>
                    <a:pt x="6" y="98"/>
                  </a:cubicBezTo>
                  <a:close/>
                </a:path>
              </a:pathLst>
            </a:custGeom>
            <a:solidFill>
              <a:srgbClr val="37B3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4" name="任意多边形 43"/>
            <p:cNvSpPr/>
            <p:nvPr/>
          </p:nvSpPr>
          <p:spPr bwMode="auto">
            <a:xfrm>
              <a:off x="6539607" y="3090985"/>
              <a:ext cx="154387" cy="45707"/>
            </a:xfrm>
            <a:custGeom>
              <a:avLst/>
              <a:gdLst>
                <a:gd name="T0" fmla="*/ 113 w 232"/>
                <a:gd name="T1" fmla="*/ 69 h 69"/>
                <a:gd name="T2" fmla="*/ 59 w 232"/>
                <a:gd name="T3" fmla="*/ 57 h 69"/>
                <a:gd name="T4" fmla="*/ 2 w 232"/>
                <a:gd name="T5" fmla="*/ 13 h 69"/>
                <a:gd name="T6" fmla="*/ 3 w 232"/>
                <a:gd name="T7" fmla="*/ 5 h 69"/>
                <a:gd name="T8" fmla="*/ 12 w 232"/>
                <a:gd name="T9" fmla="*/ 6 h 69"/>
                <a:gd name="T10" fmla="*/ 64 w 232"/>
                <a:gd name="T11" fmla="*/ 47 h 69"/>
                <a:gd name="T12" fmla="*/ 220 w 232"/>
                <a:gd name="T13" fmla="*/ 3 h 69"/>
                <a:gd name="T14" fmla="*/ 229 w 232"/>
                <a:gd name="T15" fmla="*/ 2 h 69"/>
                <a:gd name="T16" fmla="*/ 230 w 232"/>
                <a:gd name="T17" fmla="*/ 10 h 69"/>
                <a:gd name="T18" fmla="*/ 113 w 232"/>
                <a:gd name="T19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2" h="69">
                  <a:moveTo>
                    <a:pt x="113" y="69"/>
                  </a:moveTo>
                  <a:cubicBezTo>
                    <a:pt x="95" y="69"/>
                    <a:pt x="76" y="65"/>
                    <a:pt x="59" y="57"/>
                  </a:cubicBezTo>
                  <a:cubicBezTo>
                    <a:pt x="24" y="41"/>
                    <a:pt x="3" y="14"/>
                    <a:pt x="2" y="13"/>
                  </a:cubicBezTo>
                  <a:cubicBezTo>
                    <a:pt x="0" y="11"/>
                    <a:pt x="1" y="7"/>
                    <a:pt x="3" y="5"/>
                  </a:cubicBezTo>
                  <a:cubicBezTo>
                    <a:pt x="6" y="3"/>
                    <a:pt x="10" y="3"/>
                    <a:pt x="12" y="6"/>
                  </a:cubicBezTo>
                  <a:cubicBezTo>
                    <a:pt x="12" y="6"/>
                    <a:pt x="31" y="31"/>
                    <a:pt x="64" y="47"/>
                  </a:cubicBezTo>
                  <a:cubicBezTo>
                    <a:pt x="109" y="67"/>
                    <a:pt x="178" y="59"/>
                    <a:pt x="220" y="3"/>
                  </a:cubicBezTo>
                  <a:cubicBezTo>
                    <a:pt x="222" y="0"/>
                    <a:pt x="226" y="0"/>
                    <a:pt x="229" y="2"/>
                  </a:cubicBezTo>
                  <a:cubicBezTo>
                    <a:pt x="231" y="4"/>
                    <a:pt x="232" y="7"/>
                    <a:pt x="230" y="10"/>
                  </a:cubicBezTo>
                  <a:cubicBezTo>
                    <a:pt x="201" y="48"/>
                    <a:pt x="157" y="69"/>
                    <a:pt x="113" y="69"/>
                  </a:cubicBezTo>
                  <a:close/>
                </a:path>
              </a:pathLst>
            </a:custGeom>
            <a:solidFill>
              <a:srgbClr val="37B3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5" name="任意多边形 44"/>
            <p:cNvSpPr/>
            <p:nvPr/>
          </p:nvSpPr>
          <p:spPr bwMode="auto">
            <a:xfrm>
              <a:off x="5757514" y="1452653"/>
              <a:ext cx="797329" cy="972030"/>
            </a:xfrm>
            <a:custGeom>
              <a:avLst/>
              <a:gdLst>
                <a:gd name="T0" fmla="*/ 666 w 1195"/>
                <a:gd name="T1" fmla="*/ 44 h 1458"/>
                <a:gd name="T2" fmla="*/ 472 w 1195"/>
                <a:gd name="T3" fmla="*/ 0 h 1458"/>
                <a:gd name="T4" fmla="*/ 639 w 1195"/>
                <a:gd name="T5" fmla="*/ 768 h 1458"/>
                <a:gd name="T6" fmla="*/ 0 w 1195"/>
                <a:gd name="T7" fmla="*/ 1225 h 1458"/>
                <a:gd name="T8" fmla="*/ 173 w 1195"/>
                <a:gd name="T9" fmla="*/ 1322 h 1458"/>
                <a:gd name="T10" fmla="*/ 1058 w 1195"/>
                <a:gd name="T11" fmla="*/ 930 h 1458"/>
                <a:gd name="T12" fmla="*/ 666 w 1195"/>
                <a:gd name="T13" fmla="*/ 44 h 1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5" h="1458">
                  <a:moveTo>
                    <a:pt x="666" y="44"/>
                  </a:moveTo>
                  <a:cubicBezTo>
                    <a:pt x="602" y="20"/>
                    <a:pt x="537" y="5"/>
                    <a:pt x="472" y="0"/>
                  </a:cubicBezTo>
                  <a:cubicBezTo>
                    <a:pt x="670" y="194"/>
                    <a:pt x="745" y="493"/>
                    <a:pt x="639" y="768"/>
                  </a:cubicBezTo>
                  <a:cubicBezTo>
                    <a:pt x="533" y="1042"/>
                    <a:pt x="276" y="1214"/>
                    <a:pt x="0" y="1225"/>
                  </a:cubicBezTo>
                  <a:cubicBezTo>
                    <a:pt x="51" y="1264"/>
                    <a:pt x="109" y="1297"/>
                    <a:pt x="173" y="1322"/>
                  </a:cubicBezTo>
                  <a:cubicBezTo>
                    <a:pt x="526" y="1458"/>
                    <a:pt x="922" y="1283"/>
                    <a:pt x="1058" y="930"/>
                  </a:cubicBezTo>
                  <a:cubicBezTo>
                    <a:pt x="1195" y="577"/>
                    <a:pt x="1019" y="180"/>
                    <a:pt x="666" y="44"/>
                  </a:cubicBezTo>
                </a:path>
              </a:pathLst>
            </a:custGeom>
            <a:solidFill>
              <a:srgbClr val="FFC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6" name="矩形 105"/>
            <p:cNvSpPr/>
            <p:nvPr/>
          </p:nvSpPr>
          <p:spPr bwMode="auto">
            <a:xfrm>
              <a:off x="3917056" y="1726893"/>
              <a:ext cx="1524574" cy="364638"/>
            </a:xfrm>
            <a:prstGeom prst="rect">
              <a:avLst/>
            </a:prstGeom>
            <a:solidFill>
              <a:srgbClr val="F4F5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7" name="任意多边形 46"/>
            <p:cNvSpPr/>
            <p:nvPr/>
          </p:nvSpPr>
          <p:spPr bwMode="auto">
            <a:xfrm>
              <a:off x="3664146" y="2187008"/>
              <a:ext cx="1039067" cy="2159390"/>
            </a:xfrm>
            <a:custGeom>
              <a:avLst/>
              <a:gdLst>
                <a:gd name="T0" fmla="*/ 653 w 1558"/>
                <a:gd name="T1" fmla="*/ 3194 h 3238"/>
                <a:gd name="T2" fmla="*/ 138 w 1558"/>
                <a:gd name="T3" fmla="*/ 2809 h 3238"/>
                <a:gd name="T4" fmla="*/ 393 w 1558"/>
                <a:gd name="T5" fmla="*/ 1972 h 3238"/>
                <a:gd name="T6" fmla="*/ 417 w 1558"/>
                <a:gd name="T7" fmla="*/ 491 h 3238"/>
                <a:gd name="T8" fmla="*/ 1141 w 1558"/>
                <a:gd name="T9" fmla="*/ 529 h 3238"/>
                <a:gd name="T10" fmla="*/ 1229 w 1558"/>
                <a:gd name="T11" fmla="*/ 1321 h 3238"/>
                <a:gd name="T12" fmla="*/ 1270 w 1558"/>
                <a:gd name="T13" fmla="*/ 1995 h 3238"/>
                <a:gd name="T14" fmla="*/ 1425 w 1558"/>
                <a:gd name="T15" fmla="*/ 2809 h 3238"/>
                <a:gd name="T16" fmla="*/ 653 w 1558"/>
                <a:gd name="T17" fmla="*/ 3194 h 3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58" h="3238">
                  <a:moveTo>
                    <a:pt x="653" y="3194"/>
                  </a:moveTo>
                  <a:cubicBezTo>
                    <a:pt x="653" y="3194"/>
                    <a:pt x="66" y="3238"/>
                    <a:pt x="138" y="2809"/>
                  </a:cubicBezTo>
                  <a:cubicBezTo>
                    <a:pt x="210" y="2381"/>
                    <a:pt x="451" y="2319"/>
                    <a:pt x="393" y="1972"/>
                  </a:cubicBezTo>
                  <a:cubicBezTo>
                    <a:pt x="334" y="1625"/>
                    <a:pt x="0" y="982"/>
                    <a:pt x="417" y="491"/>
                  </a:cubicBezTo>
                  <a:cubicBezTo>
                    <a:pt x="833" y="0"/>
                    <a:pt x="1054" y="376"/>
                    <a:pt x="1141" y="529"/>
                  </a:cubicBezTo>
                  <a:cubicBezTo>
                    <a:pt x="1308" y="820"/>
                    <a:pt x="1101" y="1119"/>
                    <a:pt x="1229" y="1321"/>
                  </a:cubicBezTo>
                  <a:cubicBezTo>
                    <a:pt x="1358" y="1523"/>
                    <a:pt x="1301" y="1743"/>
                    <a:pt x="1270" y="1995"/>
                  </a:cubicBezTo>
                  <a:cubicBezTo>
                    <a:pt x="1239" y="2247"/>
                    <a:pt x="1558" y="2440"/>
                    <a:pt x="1425" y="2809"/>
                  </a:cubicBezTo>
                  <a:cubicBezTo>
                    <a:pt x="1291" y="3179"/>
                    <a:pt x="946" y="3179"/>
                    <a:pt x="653" y="3194"/>
                  </a:cubicBezTo>
                  <a:close/>
                </a:path>
              </a:pathLst>
            </a:custGeom>
            <a:solidFill>
              <a:srgbClr val="52C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8" name="任意多边形 47"/>
            <p:cNvSpPr/>
            <p:nvPr/>
          </p:nvSpPr>
          <p:spPr bwMode="auto">
            <a:xfrm>
              <a:off x="3942449" y="3074734"/>
              <a:ext cx="239706" cy="307759"/>
            </a:xfrm>
            <a:custGeom>
              <a:avLst/>
              <a:gdLst>
                <a:gd name="T0" fmla="*/ 336 w 359"/>
                <a:gd name="T1" fmla="*/ 462 h 462"/>
                <a:gd name="T2" fmla="*/ 320 w 359"/>
                <a:gd name="T3" fmla="*/ 454 h 462"/>
                <a:gd name="T4" fmla="*/ 7 w 359"/>
                <a:gd name="T5" fmla="*/ 35 h 462"/>
                <a:gd name="T6" fmla="*/ 11 w 359"/>
                <a:gd name="T7" fmla="*/ 7 h 462"/>
                <a:gd name="T8" fmla="*/ 39 w 359"/>
                <a:gd name="T9" fmla="*/ 11 h 462"/>
                <a:gd name="T10" fmla="*/ 352 w 359"/>
                <a:gd name="T11" fmla="*/ 430 h 462"/>
                <a:gd name="T12" fmla="*/ 348 w 359"/>
                <a:gd name="T13" fmla="*/ 458 h 462"/>
                <a:gd name="T14" fmla="*/ 336 w 359"/>
                <a:gd name="T15" fmla="*/ 462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9" h="462">
                  <a:moveTo>
                    <a:pt x="336" y="462"/>
                  </a:moveTo>
                  <a:cubicBezTo>
                    <a:pt x="330" y="462"/>
                    <a:pt x="324" y="459"/>
                    <a:pt x="320" y="454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0" y="26"/>
                    <a:pt x="2" y="13"/>
                    <a:pt x="11" y="7"/>
                  </a:cubicBezTo>
                  <a:cubicBezTo>
                    <a:pt x="20" y="0"/>
                    <a:pt x="32" y="2"/>
                    <a:pt x="39" y="11"/>
                  </a:cubicBezTo>
                  <a:cubicBezTo>
                    <a:pt x="352" y="430"/>
                    <a:pt x="352" y="430"/>
                    <a:pt x="352" y="430"/>
                  </a:cubicBezTo>
                  <a:cubicBezTo>
                    <a:pt x="359" y="439"/>
                    <a:pt x="357" y="451"/>
                    <a:pt x="348" y="458"/>
                  </a:cubicBezTo>
                  <a:cubicBezTo>
                    <a:pt x="344" y="461"/>
                    <a:pt x="340" y="462"/>
                    <a:pt x="336" y="462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9" name="任意多边形 48"/>
            <p:cNvSpPr/>
            <p:nvPr/>
          </p:nvSpPr>
          <p:spPr bwMode="auto">
            <a:xfrm>
              <a:off x="4153716" y="2972148"/>
              <a:ext cx="26408" cy="98523"/>
            </a:xfrm>
            <a:custGeom>
              <a:avLst/>
              <a:gdLst>
                <a:gd name="T0" fmla="*/ 20 w 40"/>
                <a:gd name="T1" fmla="*/ 149 h 149"/>
                <a:gd name="T2" fmla="*/ 0 w 40"/>
                <a:gd name="T3" fmla="*/ 129 h 149"/>
                <a:gd name="T4" fmla="*/ 0 w 40"/>
                <a:gd name="T5" fmla="*/ 20 h 149"/>
                <a:gd name="T6" fmla="*/ 20 w 40"/>
                <a:gd name="T7" fmla="*/ 0 h 149"/>
                <a:gd name="T8" fmla="*/ 40 w 40"/>
                <a:gd name="T9" fmla="*/ 20 h 149"/>
                <a:gd name="T10" fmla="*/ 40 w 40"/>
                <a:gd name="T11" fmla="*/ 129 h 149"/>
                <a:gd name="T12" fmla="*/ 20 w 40"/>
                <a:gd name="T13" fmla="*/ 149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" h="149">
                  <a:moveTo>
                    <a:pt x="20" y="149"/>
                  </a:moveTo>
                  <a:cubicBezTo>
                    <a:pt x="9" y="149"/>
                    <a:pt x="0" y="140"/>
                    <a:pt x="0" y="129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129"/>
                    <a:pt x="40" y="129"/>
                    <a:pt x="40" y="129"/>
                  </a:cubicBezTo>
                  <a:cubicBezTo>
                    <a:pt x="40" y="140"/>
                    <a:pt x="31" y="149"/>
                    <a:pt x="20" y="149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0" name="任意多边形 49"/>
            <p:cNvSpPr/>
            <p:nvPr/>
          </p:nvSpPr>
          <p:spPr bwMode="auto">
            <a:xfrm>
              <a:off x="4048082" y="3640482"/>
              <a:ext cx="133057" cy="137120"/>
            </a:xfrm>
            <a:custGeom>
              <a:avLst/>
              <a:gdLst>
                <a:gd name="T0" fmla="*/ 178 w 200"/>
                <a:gd name="T1" fmla="*/ 206 h 206"/>
                <a:gd name="T2" fmla="*/ 164 w 200"/>
                <a:gd name="T3" fmla="*/ 200 h 206"/>
                <a:gd name="T4" fmla="*/ 7 w 200"/>
                <a:gd name="T5" fmla="*/ 36 h 206"/>
                <a:gd name="T6" fmla="*/ 8 w 200"/>
                <a:gd name="T7" fmla="*/ 8 h 206"/>
                <a:gd name="T8" fmla="*/ 36 w 200"/>
                <a:gd name="T9" fmla="*/ 8 h 206"/>
                <a:gd name="T10" fmla="*/ 192 w 200"/>
                <a:gd name="T11" fmla="*/ 172 h 206"/>
                <a:gd name="T12" fmla="*/ 192 w 200"/>
                <a:gd name="T13" fmla="*/ 200 h 206"/>
                <a:gd name="T14" fmla="*/ 178 w 200"/>
                <a:gd name="T1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0" h="206">
                  <a:moveTo>
                    <a:pt x="178" y="206"/>
                  </a:moveTo>
                  <a:cubicBezTo>
                    <a:pt x="173" y="206"/>
                    <a:pt x="168" y="204"/>
                    <a:pt x="164" y="200"/>
                  </a:cubicBezTo>
                  <a:cubicBezTo>
                    <a:pt x="7" y="36"/>
                    <a:pt x="7" y="36"/>
                    <a:pt x="7" y="36"/>
                  </a:cubicBezTo>
                  <a:cubicBezTo>
                    <a:pt x="0" y="28"/>
                    <a:pt x="0" y="16"/>
                    <a:pt x="8" y="8"/>
                  </a:cubicBezTo>
                  <a:cubicBezTo>
                    <a:pt x="16" y="0"/>
                    <a:pt x="28" y="1"/>
                    <a:pt x="36" y="8"/>
                  </a:cubicBezTo>
                  <a:cubicBezTo>
                    <a:pt x="192" y="172"/>
                    <a:pt x="192" y="172"/>
                    <a:pt x="192" y="172"/>
                  </a:cubicBezTo>
                  <a:cubicBezTo>
                    <a:pt x="200" y="180"/>
                    <a:pt x="200" y="192"/>
                    <a:pt x="192" y="200"/>
                  </a:cubicBezTo>
                  <a:cubicBezTo>
                    <a:pt x="188" y="204"/>
                    <a:pt x="183" y="206"/>
                    <a:pt x="178" y="206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1" name="任意多边形 50"/>
            <p:cNvSpPr/>
            <p:nvPr/>
          </p:nvSpPr>
          <p:spPr bwMode="auto">
            <a:xfrm>
              <a:off x="4153716" y="2720253"/>
              <a:ext cx="26408" cy="2824677"/>
            </a:xfrm>
            <a:custGeom>
              <a:avLst/>
              <a:gdLst>
                <a:gd name="T0" fmla="*/ 0 w 40"/>
                <a:gd name="T1" fmla="*/ 4236 h 4236"/>
                <a:gd name="T2" fmla="*/ 0 w 40"/>
                <a:gd name="T3" fmla="*/ 20 h 4236"/>
                <a:gd name="T4" fmla="*/ 20 w 40"/>
                <a:gd name="T5" fmla="*/ 0 h 4236"/>
                <a:gd name="T6" fmla="*/ 40 w 40"/>
                <a:gd name="T7" fmla="*/ 20 h 4236"/>
                <a:gd name="T8" fmla="*/ 40 w 40"/>
                <a:gd name="T9" fmla="*/ 4236 h 4236"/>
                <a:gd name="T10" fmla="*/ 0 w 40"/>
                <a:gd name="T11" fmla="*/ 4236 h 4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" h="4236">
                  <a:moveTo>
                    <a:pt x="0" y="4236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4236"/>
                    <a:pt x="40" y="4236"/>
                    <a:pt x="40" y="4236"/>
                  </a:cubicBezTo>
                  <a:lnTo>
                    <a:pt x="0" y="4236"/>
                  </a:ln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2" name="任意多边形 51"/>
            <p:cNvSpPr/>
            <p:nvPr/>
          </p:nvSpPr>
          <p:spPr bwMode="auto">
            <a:xfrm>
              <a:off x="4151684" y="3796901"/>
              <a:ext cx="270178" cy="295570"/>
            </a:xfrm>
            <a:custGeom>
              <a:avLst/>
              <a:gdLst>
                <a:gd name="T0" fmla="*/ 22 w 405"/>
                <a:gd name="T1" fmla="*/ 444 h 444"/>
                <a:gd name="T2" fmla="*/ 9 w 405"/>
                <a:gd name="T3" fmla="*/ 439 h 444"/>
                <a:gd name="T4" fmla="*/ 7 w 405"/>
                <a:gd name="T5" fmla="*/ 410 h 444"/>
                <a:gd name="T6" fmla="*/ 368 w 405"/>
                <a:gd name="T7" fmla="*/ 8 h 444"/>
                <a:gd name="T8" fmla="*/ 396 w 405"/>
                <a:gd name="T9" fmla="*/ 7 h 444"/>
                <a:gd name="T10" fmla="*/ 398 w 405"/>
                <a:gd name="T11" fmla="*/ 35 h 444"/>
                <a:gd name="T12" fmla="*/ 37 w 405"/>
                <a:gd name="T13" fmla="*/ 437 h 444"/>
                <a:gd name="T14" fmla="*/ 22 w 405"/>
                <a:gd name="T15" fmla="*/ 444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05" h="444">
                  <a:moveTo>
                    <a:pt x="22" y="444"/>
                  </a:moveTo>
                  <a:cubicBezTo>
                    <a:pt x="17" y="444"/>
                    <a:pt x="12" y="442"/>
                    <a:pt x="9" y="439"/>
                  </a:cubicBezTo>
                  <a:cubicBezTo>
                    <a:pt x="0" y="432"/>
                    <a:pt x="0" y="419"/>
                    <a:pt x="7" y="410"/>
                  </a:cubicBezTo>
                  <a:cubicBezTo>
                    <a:pt x="368" y="8"/>
                    <a:pt x="368" y="8"/>
                    <a:pt x="368" y="8"/>
                  </a:cubicBezTo>
                  <a:cubicBezTo>
                    <a:pt x="375" y="0"/>
                    <a:pt x="388" y="0"/>
                    <a:pt x="396" y="7"/>
                  </a:cubicBezTo>
                  <a:cubicBezTo>
                    <a:pt x="404" y="14"/>
                    <a:pt x="405" y="27"/>
                    <a:pt x="398" y="35"/>
                  </a:cubicBezTo>
                  <a:cubicBezTo>
                    <a:pt x="37" y="437"/>
                    <a:pt x="37" y="437"/>
                    <a:pt x="37" y="437"/>
                  </a:cubicBezTo>
                  <a:cubicBezTo>
                    <a:pt x="33" y="442"/>
                    <a:pt x="28" y="444"/>
                    <a:pt x="22" y="444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3" name="任意多边形 52"/>
            <p:cNvSpPr/>
            <p:nvPr/>
          </p:nvSpPr>
          <p:spPr bwMode="auto">
            <a:xfrm>
              <a:off x="4151684" y="2748693"/>
              <a:ext cx="132042" cy="159466"/>
            </a:xfrm>
            <a:custGeom>
              <a:avLst/>
              <a:gdLst>
                <a:gd name="T0" fmla="*/ 23 w 199"/>
                <a:gd name="T1" fmla="*/ 240 h 240"/>
                <a:gd name="T2" fmla="*/ 11 w 199"/>
                <a:gd name="T3" fmla="*/ 236 h 240"/>
                <a:gd name="T4" fmla="*/ 7 w 199"/>
                <a:gd name="T5" fmla="*/ 208 h 240"/>
                <a:gd name="T6" fmla="*/ 161 w 199"/>
                <a:gd name="T7" fmla="*/ 11 h 240"/>
                <a:gd name="T8" fmla="*/ 189 w 199"/>
                <a:gd name="T9" fmla="*/ 7 h 240"/>
                <a:gd name="T10" fmla="*/ 193 w 199"/>
                <a:gd name="T11" fmla="*/ 35 h 240"/>
                <a:gd name="T12" fmla="*/ 39 w 199"/>
                <a:gd name="T13" fmla="*/ 232 h 240"/>
                <a:gd name="T14" fmla="*/ 23 w 199"/>
                <a:gd name="T15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9" h="240">
                  <a:moveTo>
                    <a:pt x="23" y="240"/>
                  </a:moveTo>
                  <a:cubicBezTo>
                    <a:pt x="19" y="240"/>
                    <a:pt x="14" y="239"/>
                    <a:pt x="11" y="236"/>
                  </a:cubicBezTo>
                  <a:cubicBezTo>
                    <a:pt x="2" y="229"/>
                    <a:pt x="0" y="217"/>
                    <a:pt x="7" y="208"/>
                  </a:cubicBezTo>
                  <a:cubicBezTo>
                    <a:pt x="161" y="11"/>
                    <a:pt x="161" y="11"/>
                    <a:pt x="161" y="11"/>
                  </a:cubicBezTo>
                  <a:cubicBezTo>
                    <a:pt x="168" y="2"/>
                    <a:pt x="180" y="0"/>
                    <a:pt x="189" y="7"/>
                  </a:cubicBezTo>
                  <a:cubicBezTo>
                    <a:pt x="198" y="14"/>
                    <a:pt x="199" y="26"/>
                    <a:pt x="193" y="35"/>
                  </a:cubicBezTo>
                  <a:cubicBezTo>
                    <a:pt x="39" y="232"/>
                    <a:pt x="39" y="232"/>
                    <a:pt x="39" y="232"/>
                  </a:cubicBezTo>
                  <a:cubicBezTo>
                    <a:pt x="35" y="238"/>
                    <a:pt x="29" y="240"/>
                    <a:pt x="23" y="240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4" name="任意多边形 53"/>
            <p:cNvSpPr/>
            <p:nvPr/>
          </p:nvSpPr>
          <p:spPr bwMode="auto">
            <a:xfrm>
              <a:off x="4041988" y="5541882"/>
              <a:ext cx="249864" cy="7110"/>
            </a:xfrm>
            <a:custGeom>
              <a:avLst/>
              <a:gdLst>
                <a:gd name="T0" fmla="*/ 369 w 375"/>
                <a:gd name="T1" fmla="*/ 12 h 12"/>
                <a:gd name="T2" fmla="*/ 6 w 375"/>
                <a:gd name="T3" fmla="*/ 12 h 12"/>
                <a:gd name="T4" fmla="*/ 0 w 375"/>
                <a:gd name="T5" fmla="*/ 6 h 12"/>
                <a:gd name="T6" fmla="*/ 6 w 375"/>
                <a:gd name="T7" fmla="*/ 0 h 12"/>
                <a:gd name="T8" fmla="*/ 369 w 375"/>
                <a:gd name="T9" fmla="*/ 0 h 12"/>
                <a:gd name="T10" fmla="*/ 375 w 375"/>
                <a:gd name="T11" fmla="*/ 6 h 12"/>
                <a:gd name="T12" fmla="*/ 369 w 375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5" h="12">
                  <a:moveTo>
                    <a:pt x="369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2" y="12"/>
                    <a:pt x="0" y="10"/>
                    <a:pt x="0" y="6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369" y="0"/>
                    <a:pt x="369" y="0"/>
                    <a:pt x="369" y="0"/>
                  </a:cubicBezTo>
                  <a:cubicBezTo>
                    <a:pt x="372" y="0"/>
                    <a:pt x="375" y="3"/>
                    <a:pt x="375" y="6"/>
                  </a:cubicBezTo>
                  <a:cubicBezTo>
                    <a:pt x="375" y="10"/>
                    <a:pt x="372" y="12"/>
                    <a:pt x="369" y="12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5" name="任意多边形 54"/>
            <p:cNvSpPr/>
            <p:nvPr/>
          </p:nvSpPr>
          <p:spPr bwMode="auto">
            <a:xfrm>
              <a:off x="7384674" y="4575947"/>
              <a:ext cx="352450" cy="968983"/>
            </a:xfrm>
            <a:custGeom>
              <a:avLst/>
              <a:gdLst>
                <a:gd name="T0" fmla="*/ 529 w 529"/>
                <a:gd name="T1" fmla="*/ 1453 h 1453"/>
                <a:gd name="T2" fmla="*/ 27 w 529"/>
                <a:gd name="T3" fmla="*/ 467 h 1453"/>
                <a:gd name="T4" fmla="*/ 468 w 529"/>
                <a:gd name="T5" fmla="*/ 760 h 1453"/>
                <a:gd name="T6" fmla="*/ 529 w 529"/>
                <a:gd name="T7" fmla="*/ 1453 h 1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9" h="1453">
                  <a:moveTo>
                    <a:pt x="529" y="1453"/>
                  </a:moveTo>
                  <a:cubicBezTo>
                    <a:pt x="529" y="1453"/>
                    <a:pt x="0" y="934"/>
                    <a:pt x="27" y="467"/>
                  </a:cubicBezTo>
                  <a:cubicBezTo>
                    <a:pt x="54" y="0"/>
                    <a:pt x="413" y="458"/>
                    <a:pt x="468" y="760"/>
                  </a:cubicBezTo>
                  <a:cubicBezTo>
                    <a:pt x="522" y="1062"/>
                    <a:pt x="529" y="1453"/>
                    <a:pt x="529" y="1453"/>
                  </a:cubicBezTo>
                  <a:close/>
                </a:path>
              </a:pathLst>
            </a:custGeom>
            <a:solidFill>
              <a:srgbClr val="52C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6" name="任意多边形 55"/>
            <p:cNvSpPr/>
            <p:nvPr/>
          </p:nvSpPr>
          <p:spPr bwMode="auto">
            <a:xfrm>
              <a:off x="7687355" y="4345381"/>
              <a:ext cx="423549" cy="1199548"/>
            </a:xfrm>
            <a:custGeom>
              <a:avLst/>
              <a:gdLst>
                <a:gd name="T0" fmla="*/ 75 w 636"/>
                <a:gd name="T1" fmla="*/ 1799 h 1799"/>
                <a:gd name="T2" fmla="*/ 206 w 636"/>
                <a:gd name="T3" fmla="*/ 357 h 1799"/>
                <a:gd name="T4" fmla="*/ 561 w 636"/>
                <a:gd name="T5" fmla="*/ 1075 h 1799"/>
                <a:gd name="T6" fmla="*/ 75 w 636"/>
                <a:gd name="T7" fmla="*/ 1799 h 17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6" h="1799">
                  <a:moveTo>
                    <a:pt x="75" y="1799"/>
                  </a:moveTo>
                  <a:cubicBezTo>
                    <a:pt x="75" y="1799"/>
                    <a:pt x="0" y="670"/>
                    <a:pt x="206" y="357"/>
                  </a:cubicBezTo>
                  <a:cubicBezTo>
                    <a:pt x="440" y="0"/>
                    <a:pt x="636" y="725"/>
                    <a:pt x="561" y="1075"/>
                  </a:cubicBezTo>
                  <a:cubicBezTo>
                    <a:pt x="486" y="1425"/>
                    <a:pt x="75" y="1799"/>
                    <a:pt x="75" y="1799"/>
                  </a:cubicBezTo>
                  <a:close/>
                </a:path>
              </a:pathLst>
            </a:custGeom>
            <a:solidFill>
              <a:srgbClr val="52C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7" name="任意多边形 56"/>
            <p:cNvSpPr/>
            <p:nvPr/>
          </p:nvSpPr>
          <p:spPr bwMode="auto">
            <a:xfrm>
              <a:off x="7737124" y="5206700"/>
              <a:ext cx="790219" cy="338230"/>
            </a:xfrm>
            <a:custGeom>
              <a:avLst/>
              <a:gdLst>
                <a:gd name="T0" fmla="*/ 0 w 1185"/>
                <a:gd name="T1" fmla="*/ 508 h 508"/>
                <a:gd name="T2" fmla="*/ 239 w 1185"/>
                <a:gd name="T3" fmla="*/ 284 h 508"/>
                <a:gd name="T4" fmla="*/ 828 w 1185"/>
                <a:gd name="T5" fmla="*/ 2 h 508"/>
                <a:gd name="T6" fmla="*/ 745 w 1185"/>
                <a:gd name="T7" fmla="*/ 257 h 508"/>
                <a:gd name="T8" fmla="*/ 0 w 1185"/>
                <a:gd name="T9" fmla="*/ 508 h 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5" h="508">
                  <a:moveTo>
                    <a:pt x="0" y="508"/>
                  </a:moveTo>
                  <a:cubicBezTo>
                    <a:pt x="0" y="508"/>
                    <a:pt x="81" y="398"/>
                    <a:pt x="239" y="284"/>
                  </a:cubicBezTo>
                  <a:cubicBezTo>
                    <a:pt x="425" y="147"/>
                    <a:pt x="702" y="2"/>
                    <a:pt x="828" y="2"/>
                  </a:cubicBezTo>
                  <a:cubicBezTo>
                    <a:pt x="1185" y="0"/>
                    <a:pt x="1024" y="138"/>
                    <a:pt x="745" y="257"/>
                  </a:cubicBezTo>
                  <a:cubicBezTo>
                    <a:pt x="466" y="376"/>
                    <a:pt x="109" y="478"/>
                    <a:pt x="0" y="508"/>
                  </a:cubicBezTo>
                  <a:close/>
                </a:path>
              </a:pathLst>
            </a:custGeom>
            <a:solidFill>
              <a:srgbClr val="52C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8" name="任意多边形 57"/>
            <p:cNvSpPr/>
            <p:nvPr/>
          </p:nvSpPr>
          <p:spPr bwMode="auto">
            <a:xfrm>
              <a:off x="7505543" y="5541882"/>
              <a:ext cx="519025" cy="7110"/>
            </a:xfrm>
            <a:custGeom>
              <a:avLst/>
              <a:gdLst>
                <a:gd name="T0" fmla="*/ 772 w 778"/>
                <a:gd name="T1" fmla="*/ 12 h 12"/>
                <a:gd name="T2" fmla="*/ 6 w 778"/>
                <a:gd name="T3" fmla="*/ 12 h 12"/>
                <a:gd name="T4" fmla="*/ 0 w 778"/>
                <a:gd name="T5" fmla="*/ 6 h 12"/>
                <a:gd name="T6" fmla="*/ 6 w 778"/>
                <a:gd name="T7" fmla="*/ 0 h 12"/>
                <a:gd name="T8" fmla="*/ 772 w 778"/>
                <a:gd name="T9" fmla="*/ 0 h 12"/>
                <a:gd name="T10" fmla="*/ 778 w 778"/>
                <a:gd name="T11" fmla="*/ 6 h 12"/>
                <a:gd name="T12" fmla="*/ 772 w 778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8" h="12">
                  <a:moveTo>
                    <a:pt x="772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10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772" y="0"/>
                    <a:pt x="772" y="0"/>
                    <a:pt x="772" y="0"/>
                  </a:cubicBezTo>
                  <a:cubicBezTo>
                    <a:pt x="775" y="0"/>
                    <a:pt x="778" y="3"/>
                    <a:pt x="778" y="6"/>
                  </a:cubicBezTo>
                  <a:cubicBezTo>
                    <a:pt x="778" y="10"/>
                    <a:pt x="775" y="12"/>
                    <a:pt x="772" y="12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9" name="任意多边形 58"/>
            <p:cNvSpPr/>
            <p:nvPr/>
          </p:nvSpPr>
          <p:spPr bwMode="auto">
            <a:xfrm>
              <a:off x="7512653" y="4943632"/>
              <a:ext cx="230565" cy="607392"/>
            </a:xfrm>
            <a:custGeom>
              <a:avLst/>
              <a:gdLst>
                <a:gd name="T0" fmla="*/ 337 w 346"/>
                <a:gd name="T1" fmla="*/ 911 h 911"/>
                <a:gd name="T2" fmla="*/ 329 w 346"/>
                <a:gd name="T3" fmla="*/ 906 h 911"/>
                <a:gd name="T4" fmla="*/ 2 w 346"/>
                <a:gd name="T5" fmla="*/ 11 h 911"/>
                <a:gd name="T6" fmla="*/ 6 w 346"/>
                <a:gd name="T7" fmla="*/ 1 h 911"/>
                <a:gd name="T8" fmla="*/ 17 w 346"/>
                <a:gd name="T9" fmla="*/ 6 h 911"/>
                <a:gd name="T10" fmla="*/ 344 w 346"/>
                <a:gd name="T11" fmla="*/ 901 h 911"/>
                <a:gd name="T12" fmla="*/ 340 w 346"/>
                <a:gd name="T13" fmla="*/ 911 h 911"/>
                <a:gd name="T14" fmla="*/ 337 w 346"/>
                <a:gd name="T15" fmla="*/ 911 h 9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6" h="911">
                  <a:moveTo>
                    <a:pt x="337" y="911"/>
                  </a:moveTo>
                  <a:cubicBezTo>
                    <a:pt x="334" y="911"/>
                    <a:pt x="330" y="909"/>
                    <a:pt x="329" y="906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0" y="7"/>
                    <a:pt x="2" y="3"/>
                    <a:pt x="6" y="1"/>
                  </a:cubicBezTo>
                  <a:cubicBezTo>
                    <a:pt x="11" y="0"/>
                    <a:pt x="15" y="2"/>
                    <a:pt x="17" y="6"/>
                  </a:cubicBezTo>
                  <a:cubicBezTo>
                    <a:pt x="344" y="901"/>
                    <a:pt x="344" y="901"/>
                    <a:pt x="344" y="901"/>
                  </a:cubicBezTo>
                  <a:cubicBezTo>
                    <a:pt x="346" y="905"/>
                    <a:pt x="344" y="909"/>
                    <a:pt x="340" y="911"/>
                  </a:cubicBezTo>
                  <a:cubicBezTo>
                    <a:pt x="339" y="911"/>
                    <a:pt x="338" y="911"/>
                    <a:pt x="337" y="911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0" name="任意多边形 59"/>
            <p:cNvSpPr/>
            <p:nvPr/>
          </p:nvSpPr>
          <p:spPr bwMode="auto">
            <a:xfrm>
              <a:off x="7731030" y="4790260"/>
              <a:ext cx="187905" cy="760763"/>
            </a:xfrm>
            <a:custGeom>
              <a:avLst/>
              <a:gdLst>
                <a:gd name="T0" fmla="*/ 9 w 281"/>
                <a:gd name="T1" fmla="*/ 1140 h 1140"/>
                <a:gd name="T2" fmla="*/ 6 w 281"/>
                <a:gd name="T3" fmla="*/ 1140 h 1140"/>
                <a:gd name="T4" fmla="*/ 1 w 281"/>
                <a:gd name="T5" fmla="*/ 1129 h 1140"/>
                <a:gd name="T6" fmla="*/ 231 w 281"/>
                <a:gd name="T7" fmla="*/ 397 h 1140"/>
                <a:gd name="T8" fmla="*/ 265 w 281"/>
                <a:gd name="T9" fmla="*/ 8 h 1140"/>
                <a:gd name="T10" fmla="*/ 273 w 281"/>
                <a:gd name="T11" fmla="*/ 0 h 1140"/>
                <a:gd name="T12" fmla="*/ 281 w 281"/>
                <a:gd name="T13" fmla="*/ 8 h 1140"/>
                <a:gd name="T14" fmla="*/ 247 w 281"/>
                <a:gd name="T15" fmla="*/ 400 h 1140"/>
                <a:gd name="T16" fmla="*/ 16 w 281"/>
                <a:gd name="T17" fmla="*/ 1136 h 1140"/>
                <a:gd name="T18" fmla="*/ 9 w 281"/>
                <a:gd name="T19" fmla="*/ 1140 h 1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1" h="1140">
                  <a:moveTo>
                    <a:pt x="9" y="1140"/>
                  </a:moveTo>
                  <a:cubicBezTo>
                    <a:pt x="8" y="1140"/>
                    <a:pt x="7" y="1140"/>
                    <a:pt x="6" y="1140"/>
                  </a:cubicBezTo>
                  <a:cubicBezTo>
                    <a:pt x="2" y="1138"/>
                    <a:pt x="0" y="1133"/>
                    <a:pt x="1" y="1129"/>
                  </a:cubicBezTo>
                  <a:cubicBezTo>
                    <a:pt x="3" y="1125"/>
                    <a:pt x="174" y="738"/>
                    <a:pt x="231" y="397"/>
                  </a:cubicBezTo>
                  <a:cubicBezTo>
                    <a:pt x="265" y="198"/>
                    <a:pt x="265" y="10"/>
                    <a:pt x="265" y="8"/>
                  </a:cubicBezTo>
                  <a:cubicBezTo>
                    <a:pt x="265" y="4"/>
                    <a:pt x="269" y="0"/>
                    <a:pt x="273" y="0"/>
                  </a:cubicBezTo>
                  <a:cubicBezTo>
                    <a:pt x="278" y="0"/>
                    <a:pt x="281" y="4"/>
                    <a:pt x="281" y="8"/>
                  </a:cubicBezTo>
                  <a:cubicBezTo>
                    <a:pt x="281" y="10"/>
                    <a:pt x="281" y="199"/>
                    <a:pt x="247" y="400"/>
                  </a:cubicBezTo>
                  <a:cubicBezTo>
                    <a:pt x="190" y="743"/>
                    <a:pt x="18" y="1132"/>
                    <a:pt x="16" y="1136"/>
                  </a:cubicBezTo>
                  <a:cubicBezTo>
                    <a:pt x="15" y="1139"/>
                    <a:pt x="12" y="1140"/>
                    <a:pt x="9" y="1140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1" name="任意多边形 60"/>
            <p:cNvSpPr/>
            <p:nvPr/>
          </p:nvSpPr>
          <p:spPr bwMode="auto">
            <a:xfrm>
              <a:off x="7731030" y="5279830"/>
              <a:ext cx="513947" cy="271193"/>
            </a:xfrm>
            <a:custGeom>
              <a:avLst/>
              <a:gdLst>
                <a:gd name="T0" fmla="*/ 9 w 770"/>
                <a:gd name="T1" fmla="*/ 406 h 406"/>
                <a:gd name="T2" fmla="*/ 2 w 770"/>
                <a:gd name="T3" fmla="*/ 403 h 406"/>
                <a:gd name="T4" fmla="*/ 5 w 770"/>
                <a:gd name="T5" fmla="*/ 392 h 406"/>
                <a:gd name="T6" fmla="*/ 492 w 770"/>
                <a:gd name="T7" fmla="*/ 113 h 406"/>
                <a:gd name="T8" fmla="*/ 758 w 770"/>
                <a:gd name="T9" fmla="*/ 2 h 406"/>
                <a:gd name="T10" fmla="*/ 768 w 770"/>
                <a:gd name="T11" fmla="*/ 7 h 406"/>
                <a:gd name="T12" fmla="*/ 763 w 770"/>
                <a:gd name="T13" fmla="*/ 17 h 406"/>
                <a:gd name="T14" fmla="*/ 499 w 770"/>
                <a:gd name="T15" fmla="*/ 128 h 406"/>
                <a:gd name="T16" fmla="*/ 13 w 770"/>
                <a:gd name="T17" fmla="*/ 405 h 406"/>
                <a:gd name="T18" fmla="*/ 9 w 770"/>
                <a:gd name="T19" fmla="*/ 406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70" h="406">
                  <a:moveTo>
                    <a:pt x="9" y="406"/>
                  </a:moveTo>
                  <a:cubicBezTo>
                    <a:pt x="6" y="406"/>
                    <a:pt x="3" y="405"/>
                    <a:pt x="2" y="403"/>
                  </a:cubicBezTo>
                  <a:cubicBezTo>
                    <a:pt x="0" y="399"/>
                    <a:pt x="1" y="394"/>
                    <a:pt x="5" y="392"/>
                  </a:cubicBezTo>
                  <a:cubicBezTo>
                    <a:pt x="8" y="389"/>
                    <a:pt x="350" y="181"/>
                    <a:pt x="492" y="113"/>
                  </a:cubicBezTo>
                  <a:cubicBezTo>
                    <a:pt x="634" y="46"/>
                    <a:pt x="757" y="2"/>
                    <a:pt x="758" y="2"/>
                  </a:cubicBezTo>
                  <a:cubicBezTo>
                    <a:pt x="762" y="0"/>
                    <a:pt x="767" y="2"/>
                    <a:pt x="768" y="7"/>
                  </a:cubicBezTo>
                  <a:cubicBezTo>
                    <a:pt x="770" y="11"/>
                    <a:pt x="768" y="15"/>
                    <a:pt x="763" y="17"/>
                  </a:cubicBezTo>
                  <a:cubicBezTo>
                    <a:pt x="762" y="17"/>
                    <a:pt x="641" y="61"/>
                    <a:pt x="499" y="128"/>
                  </a:cubicBezTo>
                  <a:cubicBezTo>
                    <a:pt x="357" y="195"/>
                    <a:pt x="16" y="403"/>
                    <a:pt x="13" y="405"/>
                  </a:cubicBezTo>
                  <a:cubicBezTo>
                    <a:pt x="12" y="406"/>
                    <a:pt x="10" y="406"/>
                    <a:pt x="9" y="406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2" name="任意多边形 61"/>
            <p:cNvSpPr/>
            <p:nvPr/>
          </p:nvSpPr>
          <p:spPr bwMode="auto">
            <a:xfrm>
              <a:off x="6352718" y="2020432"/>
              <a:ext cx="1074616" cy="218377"/>
            </a:xfrm>
            <a:custGeom>
              <a:avLst/>
              <a:gdLst>
                <a:gd name="T0" fmla="*/ 692 w 1612"/>
                <a:gd name="T1" fmla="*/ 0 h 327"/>
                <a:gd name="T2" fmla="*/ 489 w 1612"/>
                <a:gd name="T3" fmla="*/ 64 h 327"/>
                <a:gd name="T4" fmla="*/ 266 w 1612"/>
                <a:gd name="T5" fmla="*/ 149 h 327"/>
                <a:gd name="T6" fmla="*/ 192 w 1612"/>
                <a:gd name="T7" fmla="*/ 134 h 327"/>
                <a:gd name="T8" fmla="*/ 146 w 1612"/>
                <a:gd name="T9" fmla="*/ 125 h 327"/>
                <a:gd name="T10" fmla="*/ 0 w 1612"/>
                <a:gd name="T11" fmla="*/ 327 h 327"/>
                <a:gd name="T12" fmla="*/ 1612 w 1612"/>
                <a:gd name="T13" fmla="*/ 327 h 327"/>
                <a:gd name="T14" fmla="*/ 1376 w 1612"/>
                <a:gd name="T15" fmla="*/ 141 h 327"/>
                <a:gd name="T16" fmla="*/ 1358 w 1612"/>
                <a:gd name="T17" fmla="*/ 140 h 327"/>
                <a:gd name="T18" fmla="*/ 1216 w 1612"/>
                <a:gd name="T19" fmla="*/ 173 h 327"/>
                <a:gd name="T20" fmla="*/ 1102 w 1612"/>
                <a:gd name="T21" fmla="*/ 205 h 327"/>
                <a:gd name="T22" fmla="*/ 986 w 1612"/>
                <a:gd name="T23" fmla="*/ 141 h 327"/>
                <a:gd name="T24" fmla="*/ 692 w 1612"/>
                <a:gd name="T25" fmla="*/ 0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12" h="327">
                  <a:moveTo>
                    <a:pt x="692" y="0"/>
                  </a:moveTo>
                  <a:cubicBezTo>
                    <a:pt x="623" y="0"/>
                    <a:pt x="553" y="20"/>
                    <a:pt x="489" y="64"/>
                  </a:cubicBezTo>
                  <a:cubicBezTo>
                    <a:pt x="390" y="131"/>
                    <a:pt x="317" y="149"/>
                    <a:pt x="266" y="149"/>
                  </a:cubicBezTo>
                  <a:cubicBezTo>
                    <a:pt x="232" y="149"/>
                    <a:pt x="208" y="141"/>
                    <a:pt x="192" y="134"/>
                  </a:cubicBezTo>
                  <a:cubicBezTo>
                    <a:pt x="183" y="130"/>
                    <a:pt x="167" y="127"/>
                    <a:pt x="146" y="125"/>
                  </a:cubicBezTo>
                  <a:cubicBezTo>
                    <a:pt x="109" y="203"/>
                    <a:pt x="59" y="271"/>
                    <a:pt x="0" y="327"/>
                  </a:cubicBezTo>
                  <a:cubicBezTo>
                    <a:pt x="1612" y="327"/>
                    <a:pt x="1612" y="327"/>
                    <a:pt x="1612" y="327"/>
                  </a:cubicBezTo>
                  <a:cubicBezTo>
                    <a:pt x="1612" y="327"/>
                    <a:pt x="1553" y="152"/>
                    <a:pt x="1376" y="141"/>
                  </a:cubicBezTo>
                  <a:cubicBezTo>
                    <a:pt x="1370" y="141"/>
                    <a:pt x="1364" y="140"/>
                    <a:pt x="1358" y="140"/>
                  </a:cubicBezTo>
                  <a:cubicBezTo>
                    <a:pt x="1303" y="140"/>
                    <a:pt x="1257" y="157"/>
                    <a:pt x="1216" y="173"/>
                  </a:cubicBezTo>
                  <a:cubicBezTo>
                    <a:pt x="1175" y="189"/>
                    <a:pt x="1139" y="205"/>
                    <a:pt x="1102" y="205"/>
                  </a:cubicBezTo>
                  <a:cubicBezTo>
                    <a:pt x="1065" y="205"/>
                    <a:pt x="1028" y="189"/>
                    <a:pt x="986" y="141"/>
                  </a:cubicBezTo>
                  <a:cubicBezTo>
                    <a:pt x="906" y="50"/>
                    <a:pt x="799" y="0"/>
                    <a:pt x="692" y="0"/>
                  </a:cubicBezTo>
                </a:path>
              </a:pathLst>
            </a:custGeom>
            <a:solidFill>
              <a:srgbClr val="F4F5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3" name="任意多边形 62"/>
            <p:cNvSpPr/>
            <p:nvPr/>
          </p:nvSpPr>
          <p:spPr bwMode="auto">
            <a:xfrm>
              <a:off x="6294822" y="2103720"/>
              <a:ext cx="155403" cy="135089"/>
            </a:xfrm>
            <a:custGeom>
              <a:avLst/>
              <a:gdLst>
                <a:gd name="T0" fmla="*/ 214 w 233"/>
                <a:gd name="T1" fmla="*/ 0 h 202"/>
                <a:gd name="T2" fmla="*/ 0 w 233"/>
                <a:gd name="T3" fmla="*/ 193 h 202"/>
                <a:gd name="T4" fmla="*/ 0 w 233"/>
                <a:gd name="T5" fmla="*/ 202 h 202"/>
                <a:gd name="T6" fmla="*/ 87 w 233"/>
                <a:gd name="T7" fmla="*/ 202 h 202"/>
                <a:gd name="T8" fmla="*/ 233 w 233"/>
                <a:gd name="T9" fmla="*/ 0 h 202"/>
                <a:gd name="T10" fmla="*/ 214 w 233"/>
                <a:gd name="T11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3" h="202">
                  <a:moveTo>
                    <a:pt x="214" y="0"/>
                  </a:moveTo>
                  <a:cubicBezTo>
                    <a:pt x="133" y="0"/>
                    <a:pt x="12" y="34"/>
                    <a:pt x="0" y="193"/>
                  </a:cubicBezTo>
                  <a:cubicBezTo>
                    <a:pt x="0" y="202"/>
                    <a:pt x="0" y="202"/>
                    <a:pt x="0" y="202"/>
                  </a:cubicBezTo>
                  <a:cubicBezTo>
                    <a:pt x="87" y="202"/>
                    <a:pt x="87" y="202"/>
                    <a:pt x="87" y="202"/>
                  </a:cubicBezTo>
                  <a:cubicBezTo>
                    <a:pt x="146" y="146"/>
                    <a:pt x="196" y="78"/>
                    <a:pt x="233" y="0"/>
                  </a:cubicBezTo>
                  <a:cubicBezTo>
                    <a:pt x="227" y="0"/>
                    <a:pt x="220" y="0"/>
                    <a:pt x="214" y="0"/>
                  </a:cubicBezTo>
                </a:path>
              </a:pathLst>
            </a:custGeom>
            <a:solidFill>
              <a:srgbClr val="F4EA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prism isInverted="1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怎样防止别人让你烦恼？</a:t>
            </a:r>
            <a:r>
              <a:rPr lang="en-US" altLang="zh-CN" dirty="0"/>
              <a:t>——</a:t>
            </a:r>
            <a:r>
              <a:rPr lang="zh-CN" altLang="en-US" dirty="0"/>
              <a:t>乐观</a:t>
            </a:r>
            <a:endParaRPr lang="zh-CN" altLang="en-US" dirty="0"/>
          </a:p>
        </p:txBody>
      </p:sp>
      <p:grpSp>
        <p:nvGrpSpPr>
          <p:cNvPr id="3" name="组合 2"/>
          <p:cNvGrpSpPr/>
          <p:nvPr/>
        </p:nvGrpSpPr>
        <p:grpSpPr>
          <a:xfrm>
            <a:off x="681610" y="2283160"/>
            <a:ext cx="6195938" cy="763232"/>
            <a:chOff x="654314" y="2078442"/>
            <a:chExt cx="6195938" cy="763232"/>
          </a:xfrm>
        </p:grpSpPr>
        <p:sp>
          <p:nvSpPr>
            <p:cNvPr id="4" name="平行四边形 3"/>
            <p:cNvSpPr/>
            <p:nvPr/>
          </p:nvSpPr>
          <p:spPr>
            <a:xfrm>
              <a:off x="654314" y="2078442"/>
              <a:ext cx="5768724" cy="763232"/>
            </a:xfrm>
            <a:prstGeom prst="parallelogram">
              <a:avLst/>
            </a:prstGeom>
            <a:gradFill>
              <a:gsLst>
                <a:gs pos="0">
                  <a:schemeClr val="accent3">
                    <a:alpha val="7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1109885" y="2275392"/>
              <a:ext cx="5740367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51934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我没有得到我要的，我一定得到更好的。</a:t>
              </a: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51934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681610" y="3209519"/>
            <a:ext cx="6375928" cy="763232"/>
            <a:chOff x="654314" y="2959965"/>
            <a:chExt cx="6375928" cy="763232"/>
          </a:xfrm>
        </p:grpSpPr>
        <p:sp>
          <p:nvSpPr>
            <p:cNvPr id="7" name="平行四边形 6"/>
            <p:cNvSpPr/>
            <p:nvPr/>
          </p:nvSpPr>
          <p:spPr>
            <a:xfrm>
              <a:off x="654314" y="2959965"/>
              <a:ext cx="5768724" cy="763232"/>
            </a:xfrm>
            <a:prstGeom prst="parallelogram">
              <a:avLst/>
            </a:prstGeom>
            <a:gradFill>
              <a:gsLst>
                <a:gs pos="0">
                  <a:schemeClr val="accent1">
                    <a:alpha val="7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1109885" y="3156915"/>
              <a:ext cx="5920357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51934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过去不等于现在，更不等于未来。</a:t>
              </a: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51934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681610" y="4135878"/>
            <a:ext cx="6375928" cy="763232"/>
            <a:chOff x="654314" y="3847786"/>
            <a:chExt cx="6375928" cy="763232"/>
          </a:xfrm>
        </p:grpSpPr>
        <p:sp>
          <p:nvSpPr>
            <p:cNvPr id="10" name="平行四边形 9"/>
            <p:cNvSpPr/>
            <p:nvPr/>
          </p:nvSpPr>
          <p:spPr>
            <a:xfrm>
              <a:off x="654314" y="3847786"/>
              <a:ext cx="5768724" cy="763232"/>
            </a:xfrm>
            <a:prstGeom prst="parallelogram">
              <a:avLst/>
            </a:prstGeom>
            <a:gradFill>
              <a:gsLst>
                <a:gs pos="0">
                  <a:schemeClr val="accent3">
                    <a:alpha val="7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1109885" y="4044736"/>
              <a:ext cx="5920357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51934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塞翁失马，焉知非福。</a:t>
              </a: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51934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681610" y="5062237"/>
            <a:ext cx="5768724" cy="763232"/>
            <a:chOff x="654314" y="4775631"/>
            <a:chExt cx="5768724" cy="763232"/>
          </a:xfrm>
        </p:grpSpPr>
        <p:sp>
          <p:nvSpPr>
            <p:cNvPr id="13" name="平行四边形 12"/>
            <p:cNvSpPr/>
            <p:nvPr/>
          </p:nvSpPr>
          <p:spPr>
            <a:xfrm>
              <a:off x="654314" y="4775631"/>
              <a:ext cx="5768724" cy="763232"/>
            </a:xfrm>
            <a:prstGeom prst="parallelogram">
              <a:avLst/>
            </a:prstGeom>
            <a:gradFill>
              <a:gsLst>
                <a:gs pos="0">
                  <a:schemeClr val="accent1">
                    <a:alpha val="7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1109886" y="4972581"/>
              <a:ext cx="495881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dirty="0"/>
                <a:t>不求一步登天，但求每天进步一点。</a:t>
              </a:r>
              <a:endParaRPr lang="zh-CN" altLang="en-US" dirty="0"/>
            </a:p>
          </p:txBody>
        </p:sp>
      </p:grp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6428192" y="7071815"/>
            <a:ext cx="8229600" cy="38862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</p:txBody>
      </p:sp>
      <p:grpSp>
        <p:nvGrpSpPr>
          <p:cNvPr id="16" name="组合 15"/>
          <p:cNvGrpSpPr>
            <a:grpSpLocks noChangeAspect="1"/>
          </p:cNvGrpSpPr>
          <p:nvPr/>
        </p:nvGrpSpPr>
        <p:grpSpPr bwMode="auto">
          <a:xfrm>
            <a:off x="6587966" y="1473313"/>
            <a:ext cx="4447207" cy="4604975"/>
            <a:chOff x="1746" y="0"/>
            <a:chExt cx="4172" cy="4320"/>
          </a:xfrm>
        </p:grpSpPr>
        <p:sp>
          <p:nvSpPr>
            <p:cNvPr id="17" name="矩形 16"/>
            <p:cNvSpPr/>
            <p:nvPr/>
          </p:nvSpPr>
          <p:spPr bwMode="auto">
            <a:xfrm>
              <a:off x="1762" y="0"/>
              <a:ext cx="4156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任意多边形 5"/>
            <p:cNvSpPr/>
            <p:nvPr/>
          </p:nvSpPr>
          <p:spPr bwMode="auto">
            <a:xfrm>
              <a:off x="1746" y="1193"/>
              <a:ext cx="3697" cy="2264"/>
            </a:xfrm>
            <a:custGeom>
              <a:avLst/>
              <a:gdLst>
                <a:gd name="T0" fmla="*/ 111 w 4660"/>
                <a:gd name="T1" fmla="*/ 1584 h 2854"/>
                <a:gd name="T2" fmla="*/ 255 w 4660"/>
                <a:gd name="T3" fmla="*/ 1173 h 2854"/>
                <a:gd name="T4" fmla="*/ 1261 w 4660"/>
                <a:gd name="T5" fmla="*/ 1138 h 2854"/>
                <a:gd name="T6" fmla="*/ 1655 w 4660"/>
                <a:gd name="T7" fmla="*/ 497 h 2854"/>
                <a:gd name="T8" fmla="*/ 2930 w 4660"/>
                <a:gd name="T9" fmla="*/ 251 h 2854"/>
                <a:gd name="T10" fmla="*/ 3990 w 4660"/>
                <a:gd name="T11" fmla="*/ 146 h 2854"/>
                <a:gd name="T12" fmla="*/ 3463 w 4660"/>
                <a:gd name="T13" fmla="*/ 1936 h 2854"/>
                <a:gd name="T14" fmla="*/ 1668 w 4660"/>
                <a:gd name="T15" fmla="*/ 2708 h 2854"/>
                <a:gd name="T16" fmla="*/ 111 w 4660"/>
                <a:gd name="T17" fmla="*/ 1584 h 28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60" h="2854">
                  <a:moveTo>
                    <a:pt x="111" y="1584"/>
                  </a:moveTo>
                  <a:cubicBezTo>
                    <a:pt x="111" y="1584"/>
                    <a:pt x="0" y="1341"/>
                    <a:pt x="255" y="1173"/>
                  </a:cubicBezTo>
                  <a:cubicBezTo>
                    <a:pt x="509" y="1005"/>
                    <a:pt x="934" y="1448"/>
                    <a:pt x="1261" y="1138"/>
                  </a:cubicBezTo>
                  <a:cubicBezTo>
                    <a:pt x="1587" y="827"/>
                    <a:pt x="1495" y="845"/>
                    <a:pt x="1655" y="497"/>
                  </a:cubicBezTo>
                  <a:cubicBezTo>
                    <a:pt x="1815" y="148"/>
                    <a:pt x="2365" y="0"/>
                    <a:pt x="2930" y="251"/>
                  </a:cubicBezTo>
                  <a:cubicBezTo>
                    <a:pt x="3495" y="503"/>
                    <a:pt x="3320" y="142"/>
                    <a:pt x="3990" y="146"/>
                  </a:cubicBezTo>
                  <a:cubicBezTo>
                    <a:pt x="4660" y="150"/>
                    <a:pt x="4351" y="1724"/>
                    <a:pt x="3463" y="1936"/>
                  </a:cubicBezTo>
                  <a:cubicBezTo>
                    <a:pt x="2575" y="2147"/>
                    <a:pt x="2052" y="2562"/>
                    <a:pt x="1668" y="2708"/>
                  </a:cubicBezTo>
                  <a:cubicBezTo>
                    <a:pt x="1284" y="2854"/>
                    <a:pt x="363" y="2185"/>
                    <a:pt x="111" y="1584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任意多边形 6"/>
            <p:cNvSpPr/>
            <p:nvPr/>
          </p:nvSpPr>
          <p:spPr bwMode="auto">
            <a:xfrm>
              <a:off x="2912" y="3902"/>
              <a:ext cx="1545" cy="9"/>
            </a:xfrm>
            <a:custGeom>
              <a:avLst/>
              <a:gdLst>
                <a:gd name="T0" fmla="*/ 1942 w 1948"/>
                <a:gd name="T1" fmla="*/ 12 h 12"/>
                <a:gd name="T2" fmla="*/ 6 w 1948"/>
                <a:gd name="T3" fmla="*/ 12 h 12"/>
                <a:gd name="T4" fmla="*/ 0 w 1948"/>
                <a:gd name="T5" fmla="*/ 6 h 12"/>
                <a:gd name="T6" fmla="*/ 6 w 1948"/>
                <a:gd name="T7" fmla="*/ 0 h 12"/>
                <a:gd name="T8" fmla="*/ 1942 w 1948"/>
                <a:gd name="T9" fmla="*/ 0 h 12"/>
                <a:gd name="T10" fmla="*/ 1948 w 1948"/>
                <a:gd name="T11" fmla="*/ 6 h 12"/>
                <a:gd name="T12" fmla="*/ 1942 w 1948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48" h="12">
                  <a:moveTo>
                    <a:pt x="1942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1942" y="0"/>
                    <a:pt x="1942" y="0"/>
                    <a:pt x="1942" y="0"/>
                  </a:cubicBezTo>
                  <a:cubicBezTo>
                    <a:pt x="1946" y="0"/>
                    <a:pt x="1948" y="2"/>
                    <a:pt x="1948" y="6"/>
                  </a:cubicBezTo>
                  <a:cubicBezTo>
                    <a:pt x="1948" y="9"/>
                    <a:pt x="1946" y="12"/>
                    <a:pt x="1942" y="12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任意多边形 7"/>
            <p:cNvSpPr/>
            <p:nvPr/>
          </p:nvSpPr>
          <p:spPr bwMode="auto">
            <a:xfrm>
              <a:off x="1888" y="3902"/>
              <a:ext cx="533" cy="9"/>
            </a:xfrm>
            <a:custGeom>
              <a:avLst/>
              <a:gdLst>
                <a:gd name="T0" fmla="*/ 666 w 672"/>
                <a:gd name="T1" fmla="*/ 12 h 12"/>
                <a:gd name="T2" fmla="*/ 6 w 672"/>
                <a:gd name="T3" fmla="*/ 12 h 12"/>
                <a:gd name="T4" fmla="*/ 0 w 672"/>
                <a:gd name="T5" fmla="*/ 6 h 12"/>
                <a:gd name="T6" fmla="*/ 6 w 672"/>
                <a:gd name="T7" fmla="*/ 0 h 12"/>
                <a:gd name="T8" fmla="*/ 666 w 672"/>
                <a:gd name="T9" fmla="*/ 0 h 12"/>
                <a:gd name="T10" fmla="*/ 672 w 672"/>
                <a:gd name="T11" fmla="*/ 6 h 12"/>
                <a:gd name="T12" fmla="*/ 666 w 672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2" h="12">
                  <a:moveTo>
                    <a:pt x="666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666" y="0"/>
                    <a:pt x="666" y="0"/>
                    <a:pt x="666" y="0"/>
                  </a:cubicBezTo>
                  <a:cubicBezTo>
                    <a:pt x="670" y="0"/>
                    <a:pt x="672" y="2"/>
                    <a:pt x="672" y="6"/>
                  </a:cubicBezTo>
                  <a:cubicBezTo>
                    <a:pt x="672" y="9"/>
                    <a:pt x="670" y="12"/>
                    <a:pt x="666" y="12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任意多边形 8"/>
            <p:cNvSpPr/>
            <p:nvPr/>
          </p:nvSpPr>
          <p:spPr bwMode="auto">
            <a:xfrm>
              <a:off x="2460" y="3902"/>
              <a:ext cx="125" cy="9"/>
            </a:xfrm>
            <a:custGeom>
              <a:avLst/>
              <a:gdLst>
                <a:gd name="T0" fmla="*/ 151 w 157"/>
                <a:gd name="T1" fmla="*/ 12 h 12"/>
                <a:gd name="T2" fmla="*/ 6 w 157"/>
                <a:gd name="T3" fmla="*/ 12 h 12"/>
                <a:gd name="T4" fmla="*/ 0 w 157"/>
                <a:gd name="T5" fmla="*/ 6 h 12"/>
                <a:gd name="T6" fmla="*/ 6 w 157"/>
                <a:gd name="T7" fmla="*/ 0 h 12"/>
                <a:gd name="T8" fmla="*/ 151 w 157"/>
                <a:gd name="T9" fmla="*/ 0 h 12"/>
                <a:gd name="T10" fmla="*/ 157 w 157"/>
                <a:gd name="T11" fmla="*/ 6 h 12"/>
                <a:gd name="T12" fmla="*/ 151 w 157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2">
                  <a:moveTo>
                    <a:pt x="151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4" y="0"/>
                    <a:pt x="157" y="2"/>
                    <a:pt x="157" y="6"/>
                  </a:cubicBezTo>
                  <a:cubicBezTo>
                    <a:pt x="157" y="9"/>
                    <a:pt x="154" y="12"/>
                    <a:pt x="151" y="12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任意多边形 9"/>
            <p:cNvSpPr/>
            <p:nvPr/>
          </p:nvSpPr>
          <p:spPr bwMode="auto">
            <a:xfrm>
              <a:off x="2466" y="1670"/>
              <a:ext cx="270" cy="135"/>
            </a:xfrm>
            <a:custGeom>
              <a:avLst/>
              <a:gdLst>
                <a:gd name="T0" fmla="*/ 340 w 340"/>
                <a:gd name="T1" fmla="*/ 21 h 170"/>
                <a:gd name="T2" fmla="*/ 218 w 340"/>
                <a:gd name="T3" fmla="*/ 1 h 170"/>
                <a:gd name="T4" fmla="*/ 34 w 340"/>
                <a:gd name="T5" fmla="*/ 50 h 170"/>
                <a:gd name="T6" fmla="*/ 26 w 340"/>
                <a:gd name="T7" fmla="*/ 73 h 170"/>
                <a:gd name="T8" fmla="*/ 14 w 340"/>
                <a:gd name="T9" fmla="*/ 106 h 170"/>
                <a:gd name="T10" fmla="*/ 76 w 340"/>
                <a:gd name="T11" fmla="*/ 169 h 170"/>
                <a:gd name="T12" fmla="*/ 294 w 340"/>
                <a:gd name="T13" fmla="*/ 111 h 170"/>
                <a:gd name="T14" fmla="*/ 340 w 340"/>
                <a:gd name="T15" fmla="*/ 2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0" h="170">
                  <a:moveTo>
                    <a:pt x="340" y="21"/>
                  </a:moveTo>
                  <a:cubicBezTo>
                    <a:pt x="340" y="21"/>
                    <a:pt x="237" y="2"/>
                    <a:pt x="218" y="1"/>
                  </a:cubicBezTo>
                  <a:cubicBezTo>
                    <a:pt x="206" y="0"/>
                    <a:pt x="34" y="50"/>
                    <a:pt x="34" y="50"/>
                  </a:cubicBezTo>
                  <a:cubicBezTo>
                    <a:pt x="26" y="73"/>
                    <a:pt x="26" y="73"/>
                    <a:pt x="26" y="73"/>
                  </a:cubicBezTo>
                  <a:cubicBezTo>
                    <a:pt x="14" y="106"/>
                    <a:pt x="14" y="106"/>
                    <a:pt x="14" y="106"/>
                  </a:cubicBezTo>
                  <a:cubicBezTo>
                    <a:pt x="14" y="106"/>
                    <a:pt x="0" y="170"/>
                    <a:pt x="76" y="169"/>
                  </a:cubicBezTo>
                  <a:cubicBezTo>
                    <a:pt x="152" y="168"/>
                    <a:pt x="294" y="111"/>
                    <a:pt x="294" y="111"/>
                  </a:cubicBezTo>
                  <a:lnTo>
                    <a:pt x="340" y="21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任意多边形 10"/>
            <p:cNvSpPr/>
            <p:nvPr/>
          </p:nvSpPr>
          <p:spPr bwMode="auto">
            <a:xfrm>
              <a:off x="4625" y="1186"/>
              <a:ext cx="293" cy="122"/>
            </a:xfrm>
            <a:custGeom>
              <a:avLst/>
              <a:gdLst>
                <a:gd name="T0" fmla="*/ 0 w 370"/>
                <a:gd name="T1" fmla="*/ 87 h 153"/>
                <a:gd name="T2" fmla="*/ 105 w 370"/>
                <a:gd name="T3" fmla="*/ 22 h 153"/>
                <a:gd name="T4" fmla="*/ 295 w 370"/>
                <a:gd name="T5" fmla="*/ 0 h 153"/>
                <a:gd name="T6" fmla="*/ 311 w 370"/>
                <a:gd name="T7" fmla="*/ 18 h 153"/>
                <a:gd name="T8" fmla="*/ 334 w 370"/>
                <a:gd name="T9" fmla="*/ 45 h 153"/>
                <a:gd name="T10" fmla="*/ 300 w 370"/>
                <a:gd name="T11" fmla="*/ 126 h 153"/>
                <a:gd name="T12" fmla="*/ 76 w 370"/>
                <a:gd name="T13" fmla="*/ 153 h 153"/>
                <a:gd name="T14" fmla="*/ 0 w 370"/>
                <a:gd name="T15" fmla="*/ 87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70" h="153">
                  <a:moveTo>
                    <a:pt x="0" y="87"/>
                  </a:moveTo>
                  <a:cubicBezTo>
                    <a:pt x="0" y="87"/>
                    <a:pt x="89" y="30"/>
                    <a:pt x="105" y="22"/>
                  </a:cubicBezTo>
                  <a:cubicBezTo>
                    <a:pt x="117" y="17"/>
                    <a:pt x="295" y="0"/>
                    <a:pt x="295" y="0"/>
                  </a:cubicBezTo>
                  <a:cubicBezTo>
                    <a:pt x="311" y="18"/>
                    <a:pt x="311" y="18"/>
                    <a:pt x="311" y="18"/>
                  </a:cubicBezTo>
                  <a:cubicBezTo>
                    <a:pt x="334" y="45"/>
                    <a:pt x="334" y="45"/>
                    <a:pt x="334" y="45"/>
                  </a:cubicBezTo>
                  <a:cubicBezTo>
                    <a:pt x="334" y="45"/>
                    <a:pt x="370" y="99"/>
                    <a:pt x="300" y="126"/>
                  </a:cubicBezTo>
                  <a:cubicBezTo>
                    <a:pt x="229" y="153"/>
                    <a:pt x="76" y="153"/>
                    <a:pt x="76" y="153"/>
                  </a:cubicBezTo>
                  <a:lnTo>
                    <a:pt x="0" y="87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任意多边形 11"/>
            <p:cNvSpPr/>
            <p:nvPr/>
          </p:nvSpPr>
          <p:spPr bwMode="auto">
            <a:xfrm>
              <a:off x="4723" y="1186"/>
              <a:ext cx="139" cy="45"/>
            </a:xfrm>
            <a:custGeom>
              <a:avLst/>
              <a:gdLst>
                <a:gd name="T0" fmla="*/ 171 w 175"/>
                <a:gd name="T1" fmla="*/ 0 h 57"/>
                <a:gd name="T2" fmla="*/ 103 w 175"/>
                <a:gd name="T3" fmla="*/ 37 h 57"/>
                <a:gd name="T4" fmla="*/ 0 w 175"/>
                <a:gd name="T5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5" h="57">
                  <a:moveTo>
                    <a:pt x="171" y="0"/>
                  </a:moveTo>
                  <a:cubicBezTo>
                    <a:pt x="171" y="0"/>
                    <a:pt x="175" y="23"/>
                    <a:pt x="103" y="37"/>
                  </a:cubicBezTo>
                  <a:cubicBezTo>
                    <a:pt x="31" y="52"/>
                    <a:pt x="0" y="57"/>
                    <a:pt x="0" y="57"/>
                  </a:cubicBezTo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任意多边形 12"/>
            <p:cNvSpPr/>
            <p:nvPr/>
          </p:nvSpPr>
          <p:spPr bwMode="auto">
            <a:xfrm>
              <a:off x="4720" y="1183"/>
              <a:ext cx="144" cy="52"/>
            </a:xfrm>
            <a:custGeom>
              <a:avLst/>
              <a:gdLst>
                <a:gd name="T0" fmla="*/ 4 w 181"/>
                <a:gd name="T1" fmla="*/ 65 h 65"/>
                <a:gd name="T2" fmla="*/ 0 w 181"/>
                <a:gd name="T3" fmla="*/ 62 h 65"/>
                <a:gd name="T4" fmla="*/ 3 w 181"/>
                <a:gd name="T5" fmla="*/ 57 h 65"/>
                <a:gd name="T6" fmla="*/ 106 w 181"/>
                <a:gd name="T7" fmla="*/ 37 h 65"/>
                <a:gd name="T8" fmla="*/ 171 w 181"/>
                <a:gd name="T9" fmla="*/ 4 h 65"/>
                <a:gd name="T10" fmla="*/ 175 w 181"/>
                <a:gd name="T11" fmla="*/ 0 h 65"/>
                <a:gd name="T12" fmla="*/ 179 w 181"/>
                <a:gd name="T13" fmla="*/ 3 h 65"/>
                <a:gd name="T14" fmla="*/ 108 w 181"/>
                <a:gd name="T15" fmla="*/ 45 h 65"/>
                <a:gd name="T16" fmla="*/ 4 w 181"/>
                <a:gd name="T17" fmla="*/ 65 h 65"/>
                <a:gd name="T18" fmla="*/ 4 w 181"/>
                <a:gd name="T19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1" h="65">
                  <a:moveTo>
                    <a:pt x="4" y="65"/>
                  </a:moveTo>
                  <a:cubicBezTo>
                    <a:pt x="2" y="65"/>
                    <a:pt x="0" y="64"/>
                    <a:pt x="0" y="62"/>
                  </a:cubicBezTo>
                  <a:cubicBezTo>
                    <a:pt x="0" y="59"/>
                    <a:pt x="1" y="57"/>
                    <a:pt x="3" y="57"/>
                  </a:cubicBezTo>
                  <a:cubicBezTo>
                    <a:pt x="4" y="57"/>
                    <a:pt x="36" y="52"/>
                    <a:pt x="106" y="37"/>
                  </a:cubicBezTo>
                  <a:cubicBezTo>
                    <a:pt x="172" y="24"/>
                    <a:pt x="171" y="4"/>
                    <a:pt x="171" y="4"/>
                  </a:cubicBezTo>
                  <a:cubicBezTo>
                    <a:pt x="171" y="2"/>
                    <a:pt x="173" y="0"/>
                    <a:pt x="175" y="0"/>
                  </a:cubicBezTo>
                  <a:cubicBezTo>
                    <a:pt x="177" y="0"/>
                    <a:pt x="179" y="1"/>
                    <a:pt x="179" y="3"/>
                  </a:cubicBezTo>
                  <a:cubicBezTo>
                    <a:pt x="180" y="6"/>
                    <a:pt x="181" y="30"/>
                    <a:pt x="108" y="45"/>
                  </a:cubicBezTo>
                  <a:cubicBezTo>
                    <a:pt x="37" y="60"/>
                    <a:pt x="5" y="65"/>
                    <a:pt x="4" y="65"/>
                  </a:cubicBezTo>
                  <a:cubicBezTo>
                    <a:pt x="4" y="65"/>
                    <a:pt x="4" y="65"/>
                    <a:pt x="4" y="6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任意多边形 13"/>
            <p:cNvSpPr/>
            <p:nvPr/>
          </p:nvSpPr>
          <p:spPr bwMode="auto">
            <a:xfrm>
              <a:off x="2401" y="1191"/>
              <a:ext cx="2542" cy="2617"/>
            </a:xfrm>
            <a:custGeom>
              <a:avLst/>
              <a:gdLst>
                <a:gd name="T0" fmla="*/ 1187 w 3204"/>
                <a:gd name="T1" fmla="*/ 3299 h 3299"/>
                <a:gd name="T2" fmla="*/ 776 w 3204"/>
                <a:gd name="T3" fmla="*/ 3193 h 3299"/>
                <a:gd name="T4" fmla="*/ 260 w 3204"/>
                <a:gd name="T5" fmla="*/ 2371 h 3299"/>
                <a:gd name="T6" fmla="*/ 8 w 3204"/>
                <a:gd name="T7" fmla="*/ 778 h 3299"/>
                <a:gd name="T8" fmla="*/ 20 w 3204"/>
                <a:gd name="T9" fmla="*/ 681 h 3299"/>
                <a:gd name="T10" fmla="*/ 64 w 3204"/>
                <a:gd name="T11" fmla="*/ 663 h 3299"/>
                <a:gd name="T12" fmla="*/ 118 w 3204"/>
                <a:gd name="T13" fmla="*/ 666 h 3299"/>
                <a:gd name="T14" fmla="*/ 196 w 3204"/>
                <a:gd name="T15" fmla="*/ 670 h 3299"/>
                <a:gd name="T16" fmla="*/ 213 w 3204"/>
                <a:gd name="T17" fmla="*/ 685 h 3299"/>
                <a:gd name="T18" fmla="*/ 198 w 3204"/>
                <a:gd name="T19" fmla="*/ 702 h 3299"/>
                <a:gd name="T20" fmla="*/ 115 w 3204"/>
                <a:gd name="T21" fmla="*/ 698 h 3299"/>
                <a:gd name="T22" fmla="*/ 65 w 3204"/>
                <a:gd name="T23" fmla="*/ 695 h 3299"/>
                <a:gd name="T24" fmla="*/ 44 w 3204"/>
                <a:gd name="T25" fmla="*/ 702 h 3299"/>
                <a:gd name="T26" fmla="*/ 40 w 3204"/>
                <a:gd name="T27" fmla="*/ 774 h 3299"/>
                <a:gd name="T28" fmla="*/ 292 w 3204"/>
                <a:gd name="T29" fmla="*/ 2363 h 3299"/>
                <a:gd name="T30" fmla="*/ 792 w 3204"/>
                <a:gd name="T31" fmla="*/ 3166 h 3299"/>
                <a:gd name="T32" fmla="*/ 1531 w 3204"/>
                <a:gd name="T33" fmla="*/ 3213 h 3299"/>
                <a:gd name="T34" fmla="*/ 2713 w 3204"/>
                <a:gd name="T35" fmla="*/ 1539 h 3299"/>
                <a:gd name="T36" fmla="*/ 3151 w 3204"/>
                <a:gd name="T37" fmla="*/ 101 h 3299"/>
                <a:gd name="T38" fmla="*/ 3151 w 3204"/>
                <a:gd name="T39" fmla="*/ 100 h 3299"/>
                <a:gd name="T40" fmla="*/ 3153 w 3204"/>
                <a:gd name="T41" fmla="*/ 46 h 3299"/>
                <a:gd name="T42" fmla="*/ 3048 w 3204"/>
                <a:gd name="T43" fmla="*/ 62 h 3299"/>
                <a:gd name="T44" fmla="*/ 3027 w 3204"/>
                <a:gd name="T45" fmla="*/ 53 h 3299"/>
                <a:gd name="T46" fmla="*/ 3036 w 3204"/>
                <a:gd name="T47" fmla="*/ 32 h 3299"/>
                <a:gd name="T48" fmla="*/ 3176 w 3204"/>
                <a:gd name="T49" fmla="*/ 24 h 3299"/>
                <a:gd name="T50" fmla="*/ 3180 w 3204"/>
                <a:gd name="T51" fmla="*/ 113 h 3299"/>
                <a:gd name="T52" fmla="*/ 2744 w 3204"/>
                <a:gd name="T53" fmla="*/ 1543 h 3299"/>
                <a:gd name="T54" fmla="*/ 2428 w 3204"/>
                <a:gd name="T55" fmla="*/ 2462 h 3299"/>
                <a:gd name="T56" fmla="*/ 2069 w 3204"/>
                <a:gd name="T57" fmla="*/ 2934 h 3299"/>
                <a:gd name="T58" fmla="*/ 1541 w 3204"/>
                <a:gd name="T59" fmla="*/ 3244 h 3299"/>
                <a:gd name="T60" fmla="*/ 1187 w 3204"/>
                <a:gd name="T61" fmla="*/ 3299 h 3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204" h="3299">
                  <a:moveTo>
                    <a:pt x="1187" y="3299"/>
                  </a:moveTo>
                  <a:cubicBezTo>
                    <a:pt x="1035" y="3299"/>
                    <a:pt x="898" y="3264"/>
                    <a:pt x="776" y="3193"/>
                  </a:cubicBezTo>
                  <a:cubicBezTo>
                    <a:pt x="468" y="3014"/>
                    <a:pt x="325" y="2647"/>
                    <a:pt x="260" y="2371"/>
                  </a:cubicBezTo>
                  <a:cubicBezTo>
                    <a:pt x="161" y="1947"/>
                    <a:pt x="38" y="1048"/>
                    <a:pt x="8" y="778"/>
                  </a:cubicBezTo>
                  <a:cubicBezTo>
                    <a:pt x="4" y="743"/>
                    <a:pt x="0" y="704"/>
                    <a:pt x="20" y="681"/>
                  </a:cubicBezTo>
                  <a:cubicBezTo>
                    <a:pt x="30" y="669"/>
                    <a:pt x="45" y="663"/>
                    <a:pt x="64" y="663"/>
                  </a:cubicBezTo>
                  <a:cubicBezTo>
                    <a:pt x="82" y="663"/>
                    <a:pt x="100" y="665"/>
                    <a:pt x="118" y="666"/>
                  </a:cubicBezTo>
                  <a:cubicBezTo>
                    <a:pt x="143" y="669"/>
                    <a:pt x="168" y="671"/>
                    <a:pt x="196" y="670"/>
                  </a:cubicBezTo>
                  <a:cubicBezTo>
                    <a:pt x="205" y="669"/>
                    <a:pt x="212" y="676"/>
                    <a:pt x="213" y="685"/>
                  </a:cubicBezTo>
                  <a:cubicBezTo>
                    <a:pt x="213" y="694"/>
                    <a:pt x="207" y="701"/>
                    <a:pt x="198" y="702"/>
                  </a:cubicBezTo>
                  <a:cubicBezTo>
                    <a:pt x="167" y="703"/>
                    <a:pt x="140" y="701"/>
                    <a:pt x="115" y="698"/>
                  </a:cubicBezTo>
                  <a:cubicBezTo>
                    <a:pt x="97" y="697"/>
                    <a:pt x="81" y="695"/>
                    <a:pt x="65" y="695"/>
                  </a:cubicBezTo>
                  <a:cubicBezTo>
                    <a:pt x="50" y="695"/>
                    <a:pt x="46" y="700"/>
                    <a:pt x="44" y="702"/>
                  </a:cubicBezTo>
                  <a:cubicBezTo>
                    <a:pt x="33" y="714"/>
                    <a:pt x="37" y="749"/>
                    <a:pt x="40" y="774"/>
                  </a:cubicBezTo>
                  <a:cubicBezTo>
                    <a:pt x="70" y="1044"/>
                    <a:pt x="193" y="1941"/>
                    <a:pt x="292" y="2363"/>
                  </a:cubicBezTo>
                  <a:cubicBezTo>
                    <a:pt x="355" y="2634"/>
                    <a:pt x="494" y="2992"/>
                    <a:pt x="792" y="3166"/>
                  </a:cubicBezTo>
                  <a:cubicBezTo>
                    <a:pt x="994" y="3283"/>
                    <a:pt x="1242" y="3299"/>
                    <a:pt x="1531" y="3213"/>
                  </a:cubicBezTo>
                  <a:cubicBezTo>
                    <a:pt x="2302" y="2985"/>
                    <a:pt x="2636" y="2053"/>
                    <a:pt x="2713" y="1539"/>
                  </a:cubicBezTo>
                  <a:cubicBezTo>
                    <a:pt x="2776" y="1113"/>
                    <a:pt x="3147" y="111"/>
                    <a:pt x="3151" y="101"/>
                  </a:cubicBezTo>
                  <a:cubicBezTo>
                    <a:pt x="3151" y="101"/>
                    <a:pt x="3151" y="100"/>
                    <a:pt x="3151" y="100"/>
                  </a:cubicBezTo>
                  <a:cubicBezTo>
                    <a:pt x="3156" y="87"/>
                    <a:pt x="3164" y="57"/>
                    <a:pt x="3153" y="46"/>
                  </a:cubicBezTo>
                  <a:cubicBezTo>
                    <a:pt x="3147" y="40"/>
                    <a:pt x="3125" y="30"/>
                    <a:pt x="3048" y="62"/>
                  </a:cubicBezTo>
                  <a:cubicBezTo>
                    <a:pt x="3040" y="65"/>
                    <a:pt x="3031" y="61"/>
                    <a:pt x="3027" y="53"/>
                  </a:cubicBezTo>
                  <a:cubicBezTo>
                    <a:pt x="3024" y="45"/>
                    <a:pt x="3028" y="36"/>
                    <a:pt x="3036" y="32"/>
                  </a:cubicBezTo>
                  <a:cubicBezTo>
                    <a:pt x="3107" y="3"/>
                    <a:pt x="3152" y="0"/>
                    <a:pt x="3176" y="24"/>
                  </a:cubicBezTo>
                  <a:cubicBezTo>
                    <a:pt x="3204" y="53"/>
                    <a:pt x="3184" y="105"/>
                    <a:pt x="3180" y="113"/>
                  </a:cubicBezTo>
                  <a:cubicBezTo>
                    <a:pt x="3171" y="137"/>
                    <a:pt x="2806" y="1124"/>
                    <a:pt x="2744" y="1543"/>
                  </a:cubicBezTo>
                  <a:cubicBezTo>
                    <a:pt x="2728" y="1656"/>
                    <a:pt x="2655" y="2055"/>
                    <a:pt x="2428" y="2462"/>
                  </a:cubicBezTo>
                  <a:cubicBezTo>
                    <a:pt x="2324" y="2649"/>
                    <a:pt x="2203" y="2808"/>
                    <a:pt x="2069" y="2934"/>
                  </a:cubicBezTo>
                  <a:cubicBezTo>
                    <a:pt x="1911" y="3082"/>
                    <a:pt x="1733" y="3186"/>
                    <a:pt x="1541" y="3244"/>
                  </a:cubicBezTo>
                  <a:cubicBezTo>
                    <a:pt x="1415" y="3281"/>
                    <a:pt x="1297" y="3299"/>
                    <a:pt x="1187" y="3299"/>
                  </a:cubicBezTo>
                  <a:close/>
                </a:path>
              </a:pathLst>
            </a:custGeom>
            <a:solidFill>
              <a:srgbClr val="5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任意多边形 14"/>
            <p:cNvSpPr/>
            <p:nvPr/>
          </p:nvSpPr>
          <p:spPr bwMode="auto">
            <a:xfrm>
              <a:off x="3365" y="641"/>
              <a:ext cx="194" cy="413"/>
            </a:xfrm>
            <a:custGeom>
              <a:avLst/>
              <a:gdLst>
                <a:gd name="T0" fmla="*/ 47 w 245"/>
                <a:gd name="T1" fmla="*/ 520 h 521"/>
                <a:gd name="T2" fmla="*/ 41 w 245"/>
                <a:gd name="T3" fmla="*/ 280 h 521"/>
                <a:gd name="T4" fmla="*/ 227 w 245"/>
                <a:gd name="T5" fmla="*/ 94 h 521"/>
                <a:gd name="T6" fmla="*/ 245 w 245"/>
                <a:gd name="T7" fmla="*/ 265 h 521"/>
                <a:gd name="T8" fmla="*/ 47 w 245"/>
                <a:gd name="T9" fmla="*/ 520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5" h="521">
                  <a:moveTo>
                    <a:pt x="47" y="520"/>
                  </a:moveTo>
                  <a:cubicBezTo>
                    <a:pt x="44" y="521"/>
                    <a:pt x="83" y="372"/>
                    <a:pt x="41" y="280"/>
                  </a:cubicBezTo>
                  <a:cubicBezTo>
                    <a:pt x="0" y="188"/>
                    <a:pt x="105" y="0"/>
                    <a:pt x="227" y="94"/>
                  </a:cubicBezTo>
                  <a:cubicBezTo>
                    <a:pt x="245" y="265"/>
                    <a:pt x="245" y="265"/>
                    <a:pt x="245" y="265"/>
                  </a:cubicBezTo>
                  <a:cubicBezTo>
                    <a:pt x="245" y="265"/>
                    <a:pt x="186" y="493"/>
                    <a:pt x="47" y="520"/>
                  </a:cubicBezTo>
                  <a:close/>
                </a:path>
              </a:pathLst>
            </a:custGeom>
            <a:solidFill>
              <a:srgbClr val="FE81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任意多边形 15"/>
            <p:cNvSpPr/>
            <p:nvPr/>
          </p:nvSpPr>
          <p:spPr bwMode="auto">
            <a:xfrm>
              <a:off x="3170" y="3819"/>
              <a:ext cx="286" cy="396"/>
            </a:xfrm>
            <a:custGeom>
              <a:avLst/>
              <a:gdLst>
                <a:gd name="T0" fmla="*/ 126 w 360"/>
                <a:gd name="T1" fmla="*/ 0 h 500"/>
                <a:gd name="T2" fmla="*/ 0 w 360"/>
                <a:gd name="T3" fmla="*/ 165 h 500"/>
                <a:gd name="T4" fmla="*/ 334 w 360"/>
                <a:gd name="T5" fmla="*/ 500 h 500"/>
                <a:gd name="T6" fmla="*/ 324 w 360"/>
                <a:gd name="T7" fmla="*/ 331 h 500"/>
                <a:gd name="T8" fmla="*/ 163 w 360"/>
                <a:gd name="T9" fmla="*/ 157 h 500"/>
                <a:gd name="T10" fmla="*/ 218 w 360"/>
                <a:gd name="T11" fmla="*/ 114 h 500"/>
                <a:gd name="T12" fmla="*/ 126 w 360"/>
                <a:gd name="T13" fmla="*/ 0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0" h="500">
                  <a:moveTo>
                    <a:pt x="126" y="0"/>
                  </a:moveTo>
                  <a:cubicBezTo>
                    <a:pt x="0" y="165"/>
                    <a:pt x="0" y="165"/>
                    <a:pt x="0" y="165"/>
                  </a:cubicBezTo>
                  <a:cubicBezTo>
                    <a:pt x="0" y="165"/>
                    <a:pt x="65" y="462"/>
                    <a:pt x="334" y="500"/>
                  </a:cubicBezTo>
                  <a:cubicBezTo>
                    <a:pt x="334" y="500"/>
                    <a:pt x="360" y="391"/>
                    <a:pt x="324" y="331"/>
                  </a:cubicBezTo>
                  <a:cubicBezTo>
                    <a:pt x="292" y="277"/>
                    <a:pt x="198" y="179"/>
                    <a:pt x="163" y="157"/>
                  </a:cubicBezTo>
                  <a:cubicBezTo>
                    <a:pt x="218" y="114"/>
                    <a:pt x="218" y="114"/>
                    <a:pt x="218" y="114"/>
                  </a:cubicBezTo>
                  <a:lnTo>
                    <a:pt x="126" y="0"/>
                  </a:lnTo>
                  <a:close/>
                </a:path>
              </a:pathLst>
            </a:custGeom>
            <a:solidFill>
              <a:srgbClr val="5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任意多边形 16"/>
            <p:cNvSpPr/>
            <p:nvPr/>
          </p:nvSpPr>
          <p:spPr bwMode="auto">
            <a:xfrm>
              <a:off x="3623" y="1079"/>
              <a:ext cx="105" cy="278"/>
            </a:xfrm>
            <a:custGeom>
              <a:avLst/>
              <a:gdLst>
                <a:gd name="T0" fmla="*/ 0 w 133"/>
                <a:gd name="T1" fmla="*/ 195 h 350"/>
                <a:gd name="T2" fmla="*/ 46 w 133"/>
                <a:gd name="T3" fmla="*/ 0 h 350"/>
                <a:gd name="T4" fmla="*/ 123 w 133"/>
                <a:gd name="T5" fmla="*/ 22 h 350"/>
                <a:gd name="T6" fmla="*/ 133 w 133"/>
                <a:gd name="T7" fmla="*/ 207 h 350"/>
                <a:gd name="T8" fmla="*/ 133 w 133"/>
                <a:gd name="T9" fmla="*/ 322 h 350"/>
                <a:gd name="T10" fmla="*/ 59 w 133"/>
                <a:gd name="T11" fmla="*/ 350 h 350"/>
                <a:gd name="T12" fmla="*/ 3 w 133"/>
                <a:gd name="T13" fmla="*/ 294 h 350"/>
                <a:gd name="T14" fmla="*/ 0 w 133"/>
                <a:gd name="T15" fmla="*/ 195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3" h="350">
                  <a:moveTo>
                    <a:pt x="0" y="195"/>
                  </a:moveTo>
                  <a:cubicBezTo>
                    <a:pt x="46" y="0"/>
                    <a:pt x="46" y="0"/>
                    <a:pt x="46" y="0"/>
                  </a:cubicBezTo>
                  <a:cubicBezTo>
                    <a:pt x="123" y="22"/>
                    <a:pt x="123" y="22"/>
                    <a:pt x="123" y="22"/>
                  </a:cubicBezTo>
                  <a:cubicBezTo>
                    <a:pt x="133" y="207"/>
                    <a:pt x="133" y="207"/>
                    <a:pt x="133" y="207"/>
                  </a:cubicBezTo>
                  <a:cubicBezTo>
                    <a:pt x="133" y="322"/>
                    <a:pt x="133" y="322"/>
                    <a:pt x="133" y="322"/>
                  </a:cubicBezTo>
                  <a:cubicBezTo>
                    <a:pt x="59" y="350"/>
                    <a:pt x="59" y="350"/>
                    <a:pt x="59" y="350"/>
                  </a:cubicBezTo>
                  <a:cubicBezTo>
                    <a:pt x="59" y="350"/>
                    <a:pt x="4" y="297"/>
                    <a:pt x="3" y="294"/>
                  </a:cubicBezTo>
                  <a:cubicBezTo>
                    <a:pt x="3" y="292"/>
                    <a:pt x="0" y="195"/>
                    <a:pt x="0" y="195"/>
                  </a:cubicBez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任意多边形 17"/>
            <p:cNvSpPr/>
            <p:nvPr/>
          </p:nvSpPr>
          <p:spPr bwMode="auto">
            <a:xfrm>
              <a:off x="3367" y="1212"/>
              <a:ext cx="317" cy="243"/>
            </a:xfrm>
            <a:custGeom>
              <a:avLst/>
              <a:gdLst>
                <a:gd name="T0" fmla="*/ 64 w 400"/>
                <a:gd name="T1" fmla="*/ 272 h 307"/>
                <a:gd name="T2" fmla="*/ 26 w 400"/>
                <a:gd name="T3" fmla="*/ 87 h 307"/>
                <a:gd name="T4" fmla="*/ 300 w 400"/>
                <a:gd name="T5" fmla="*/ 29 h 307"/>
                <a:gd name="T6" fmla="*/ 64 w 400"/>
                <a:gd name="T7" fmla="*/ 272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0" h="307">
                  <a:moveTo>
                    <a:pt x="64" y="272"/>
                  </a:moveTo>
                  <a:cubicBezTo>
                    <a:pt x="64" y="272"/>
                    <a:pt x="0" y="137"/>
                    <a:pt x="26" y="87"/>
                  </a:cubicBezTo>
                  <a:cubicBezTo>
                    <a:pt x="51" y="38"/>
                    <a:pt x="200" y="0"/>
                    <a:pt x="300" y="29"/>
                  </a:cubicBezTo>
                  <a:cubicBezTo>
                    <a:pt x="400" y="58"/>
                    <a:pt x="134" y="307"/>
                    <a:pt x="64" y="272"/>
                  </a:cubicBezTo>
                  <a:close/>
                </a:path>
              </a:pathLst>
            </a:custGeom>
            <a:solidFill>
              <a:srgbClr val="FFC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任意多边形 18"/>
            <p:cNvSpPr/>
            <p:nvPr/>
          </p:nvSpPr>
          <p:spPr bwMode="auto">
            <a:xfrm>
              <a:off x="4794" y="3902"/>
              <a:ext cx="716" cy="9"/>
            </a:xfrm>
            <a:custGeom>
              <a:avLst/>
              <a:gdLst>
                <a:gd name="T0" fmla="*/ 896 w 902"/>
                <a:gd name="T1" fmla="*/ 12 h 12"/>
                <a:gd name="T2" fmla="*/ 6 w 902"/>
                <a:gd name="T3" fmla="*/ 12 h 12"/>
                <a:gd name="T4" fmla="*/ 0 w 902"/>
                <a:gd name="T5" fmla="*/ 6 h 12"/>
                <a:gd name="T6" fmla="*/ 6 w 902"/>
                <a:gd name="T7" fmla="*/ 0 h 12"/>
                <a:gd name="T8" fmla="*/ 896 w 902"/>
                <a:gd name="T9" fmla="*/ 0 h 12"/>
                <a:gd name="T10" fmla="*/ 902 w 902"/>
                <a:gd name="T11" fmla="*/ 6 h 12"/>
                <a:gd name="T12" fmla="*/ 896 w 902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2" h="12">
                  <a:moveTo>
                    <a:pt x="896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896" y="0"/>
                    <a:pt x="896" y="0"/>
                    <a:pt x="896" y="0"/>
                  </a:cubicBezTo>
                  <a:cubicBezTo>
                    <a:pt x="900" y="0"/>
                    <a:pt x="902" y="2"/>
                    <a:pt x="902" y="6"/>
                  </a:cubicBezTo>
                  <a:cubicBezTo>
                    <a:pt x="902" y="9"/>
                    <a:pt x="900" y="12"/>
                    <a:pt x="896" y="12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任意多边形 19"/>
            <p:cNvSpPr/>
            <p:nvPr/>
          </p:nvSpPr>
          <p:spPr bwMode="auto">
            <a:xfrm>
              <a:off x="5549" y="3902"/>
              <a:ext cx="125" cy="9"/>
            </a:xfrm>
            <a:custGeom>
              <a:avLst/>
              <a:gdLst>
                <a:gd name="T0" fmla="*/ 152 w 158"/>
                <a:gd name="T1" fmla="*/ 12 h 12"/>
                <a:gd name="T2" fmla="*/ 6 w 158"/>
                <a:gd name="T3" fmla="*/ 12 h 12"/>
                <a:gd name="T4" fmla="*/ 0 w 158"/>
                <a:gd name="T5" fmla="*/ 6 h 12"/>
                <a:gd name="T6" fmla="*/ 6 w 158"/>
                <a:gd name="T7" fmla="*/ 0 h 12"/>
                <a:gd name="T8" fmla="*/ 152 w 158"/>
                <a:gd name="T9" fmla="*/ 0 h 12"/>
                <a:gd name="T10" fmla="*/ 158 w 158"/>
                <a:gd name="T11" fmla="*/ 6 h 12"/>
                <a:gd name="T12" fmla="*/ 152 w 158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8" h="12">
                  <a:moveTo>
                    <a:pt x="152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152" y="0"/>
                    <a:pt x="152" y="0"/>
                    <a:pt x="152" y="0"/>
                  </a:cubicBezTo>
                  <a:cubicBezTo>
                    <a:pt x="155" y="0"/>
                    <a:pt x="158" y="2"/>
                    <a:pt x="158" y="6"/>
                  </a:cubicBezTo>
                  <a:cubicBezTo>
                    <a:pt x="158" y="9"/>
                    <a:pt x="155" y="12"/>
                    <a:pt x="152" y="12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任意多边形 20"/>
            <p:cNvSpPr/>
            <p:nvPr/>
          </p:nvSpPr>
          <p:spPr bwMode="auto">
            <a:xfrm>
              <a:off x="5728" y="3902"/>
              <a:ext cx="68" cy="9"/>
            </a:xfrm>
            <a:custGeom>
              <a:avLst/>
              <a:gdLst>
                <a:gd name="T0" fmla="*/ 79 w 85"/>
                <a:gd name="T1" fmla="*/ 12 h 12"/>
                <a:gd name="T2" fmla="*/ 6 w 85"/>
                <a:gd name="T3" fmla="*/ 12 h 12"/>
                <a:gd name="T4" fmla="*/ 0 w 85"/>
                <a:gd name="T5" fmla="*/ 6 h 12"/>
                <a:gd name="T6" fmla="*/ 6 w 85"/>
                <a:gd name="T7" fmla="*/ 0 h 12"/>
                <a:gd name="T8" fmla="*/ 79 w 85"/>
                <a:gd name="T9" fmla="*/ 0 h 12"/>
                <a:gd name="T10" fmla="*/ 85 w 85"/>
                <a:gd name="T11" fmla="*/ 6 h 12"/>
                <a:gd name="T12" fmla="*/ 79 w 85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" h="12">
                  <a:moveTo>
                    <a:pt x="79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82" y="0"/>
                    <a:pt x="85" y="2"/>
                    <a:pt x="85" y="6"/>
                  </a:cubicBezTo>
                  <a:cubicBezTo>
                    <a:pt x="85" y="9"/>
                    <a:pt x="82" y="12"/>
                    <a:pt x="79" y="12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椭圆 33"/>
            <p:cNvSpPr/>
            <p:nvPr/>
          </p:nvSpPr>
          <p:spPr bwMode="auto">
            <a:xfrm>
              <a:off x="4610" y="2599"/>
              <a:ext cx="1307" cy="1308"/>
            </a:xfrm>
            <a:prstGeom prst="ellipse">
              <a:avLst/>
            </a:prstGeom>
            <a:solidFill>
              <a:srgbClr val="FFB3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任意多边形 22"/>
            <p:cNvSpPr/>
            <p:nvPr/>
          </p:nvSpPr>
          <p:spPr bwMode="auto">
            <a:xfrm>
              <a:off x="2019" y="3334"/>
              <a:ext cx="383" cy="308"/>
            </a:xfrm>
            <a:custGeom>
              <a:avLst/>
              <a:gdLst>
                <a:gd name="T0" fmla="*/ 402 w 483"/>
                <a:gd name="T1" fmla="*/ 388 h 388"/>
                <a:gd name="T2" fmla="*/ 81 w 483"/>
                <a:gd name="T3" fmla="*/ 388 h 388"/>
                <a:gd name="T4" fmla="*/ 0 w 483"/>
                <a:gd name="T5" fmla="*/ 307 h 388"/>
                <a:gd name="T6" fmla="*/ 0 w 483"/>
                <a:gd name="T7" fmla="*/ 226 h 388"/>
                <a:gd name="T8" fmla="*/ 226 w 483"/>
                <a:gd name="T9" fmla="*/ 0 h 388"/>
                <a:gd name="T10" fmla="*/ 257 w 483"/>
                <a:gd name="T11" fmla="*/ 0 h 388"/>
                <a:gd name="T12" fmla="*/ 483 w 483"/>
                <a:gd name="T13" fmla="*/ 226 h 388"/>
                <a:gd name="T14" fmla="*/ 483 w 483"/>
                <a:gd name="T15" fmla="*/ 307 h 388"/>
                <a:gd name="T16" fmla="*/ 402 w 483"/>
                <a:gd name="T17" fmla="*/ 388 h 388"/>
                <a:gd name="T18" fmla="*/ 225 w 483"/>
                <a:gd name="T19" fmla="*/ 70 h 388"/>
                <a:gd name="T20" fmla="*/ 69 w 483"/>
                <a:gd name="T21" fmla="*/ 226 h 388"/>
                <a:gd name="T22" fmla="*/ 69 w 483"/>
                <a:gd name="T23" fmla="*/ 307 h 388"/>
                <a:gd name="T24" fmla="*/ 81 w 483"/>
                <a:gd name="T25" fmla="*/ 319 h 388"/>
                <a:gd name="T26" fmla="*/ 401 w 483"/>
                <a:gd name="T27" fmla="*/ 319 h 388"/>
                <a:gd name="T28" fmla="*/ 413 w 483"/>
                <a:gd name="T29" fmla="*/ 307 h 388"/>
                <a:gd name="T30" fmla="*/ 413 w 483"/>
                <a:gd name="T31" fmla="*/ 226 h 388"/>
                <a:gd name="T32" fmla="*/ 257 w 483"/>
                <a:gd name="T33" fmla="*/ 70 h 388"/>
                <a:gd name="T34" fmla="*/ 225 w 483"/>
                <a:gd name="T35" fmla="*/ 70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83" h="388">
                  <a:moveTo>
                    <a:pt x="402" y="388"/>
                  </a:moveTo>
                  <a:cubicBezTo>
                    <a:pt x="81" y="388"/>
                    <a:pt x="81" y="388"/>
                    <a:pt x="81" y="388"/>
                  </a:cubicBezTo>
                  <a:cubicBezTo>
                    <a:pt x="36" y="388"/>
                    <a:pt x="0" y="352"/>
                    <a:pt x="0" y="307"/>
                  </a:cubicBezTo>
                  <a:cubicBezTo>
                    <a:pt x="0" y="226"/>
                    <a:pt x="0" y="226"/>
                    <a:pt x="0" y="226"/>
                  </a:cubicBezTo>
                  <a:cubicBezTo>
                    <a:pt x="0" y="101"/>
                    <a:pt x="101" y="0"/>
                    <a:pt x="226" y="0"/>
                  </a:cubicBezTo>
                  <a:cubicBezTo>
                    <a:pt x="257" y="0"/>
                    <a:pt x="257" y="0"/>
                    <a:pt x="257" y="0"/>
                  </a:cubicBezTo>
                  <a:cubicBezTo>
                    <a:pt x="382" y="0"/>
                    <a:pt x="483" y="102"/>
                    <a:pt x="483" y="226"/>
                  </a:cubicBezTo>
                  <a:cubicBezTo>
                    <a:pt x="483" y="307"/>
                    <a:pt x="483" y="307"/>
                    <a:pt x="483" y="307"/>
                  </a:cubicBezTo>
                  <a:cubicBezTo>
                    <a:pt x="483" y="352"/>
                    <a:pt x="447" y="388"/>
                    <a:pt x="402" y="388"/>
                  </a:cubicBezTo>
                  <a:close/>
                  <a:moveTo>
                    <a:pt x="225" y="70"/>
                  </a:moveTo>
                  <a:cubicBezTo>
                    <a:pt x="139" y="70"/>
                    <a:pt x="69" y="140"/>
                    <a:pt x="69" y="226"/>
                  </a:cubicBezTo>
                  <a:cubicBezTo>
                    <a:pt x="69" y="307"/>
                    <a:pt x="69" y="307"/>
                    <a:pt x="69" y="307"/>
                  </a:cubicBezTo>
                  <a:cubicBezTo>
                    <a:pt x="69" y="314"/>
                    <a:pt x="74" y="319"/>
                    <a:pt x="81" y="319"/>
                  </a:cubicBezTo>
                  <a:cubicBezTo>
                    <a:pt x="401" y="319"/>
                    <a:pt x="401" y="319"/>
                    <a:pt x="401" y="319"/>
                  </a:cubicBezTo>
                  <a:cubicBezTo>
                    <a:pt x="408" y="319"/>
                    <a:pt x="413" y="314"/>
                    <a:pt x="413" y="307"/>
                  </a:cubicBezTo>
                  <a:cubicBezTo>
                    <a:pt x="413" y="226"/>
                    <a:pt x="413" y="226"/>
                    <a:pt x="413" y="226"/>
                  </a:cubicBezTo>
                  <a:cubicBezTo>
                    <a:pt x="413" y="140"/>
                    <a:pt x="343" y="70"/>
                    <a:pt x="257" y="70"/>
                  </a:cubicBezTo>
                  <a:lnTo>
                    <a:pt x="225" y="70"/>
                  </a:lnTo>
                  <a:close/>
                </a:path>
              </a:pathLst>
            </a:custGeom>
            <a:solidFill>
              <a:srgbClr val="5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椭圆 35"/>
            <p:cNvSpPr/>
            <p:nvPr/>
          </p:nvSpPr>
          <p:spPr bwMode="auto">
            <a:xfrm>
              <a:off x="1971" y="3474"/>
              <a:ext cx="480" cy="433"/>
            </a:xfrm>
            <a:prstGeom prst="ellipse">
              <a:avLst/>
            </a:prstGeom>
            <a:solidFill>
              <a:srgbClr val="8B34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任意多边形 24"/>
            <p:cNvSpPr/>
            <p:nvPr/>
          </p:nvSpPr>
          <p:spPr bwMode="auto">
            <a:xfrm>
              <a:off x="3243" y="2128"/>
              <a:ext cx="655" cy="1795"/>
            </a:xfrm>
            <a:custGeom>
              <a:avLst/>
              <a:gdLst>
                <a:gd name="T0" fmla="*/ 309 w 826"/>
                <a:gd name="T1" fmla="*/ 57 h 2263"/>
                <a:gd name="T2" fmla="*/ 309 w 826"/>
                <a:gd name="T3" fmla="*/ 542 h 2263"/>
                <a:gd name="T4" fmla="*/ 492 w 826"/>
                <a:gd name="T5" fmla="*/ 1017 h 2263"/>
                <a:gd name="T6" fmla="*/ 0 w 826"/>
                <a:gd name="T7" fmla="*/ 2144 h 2263"/>
                <a:gd name="T8" fmla="*/ 141 w 826"/>
                <a:gd name="T9" fmla="*/ 2263 h 2263"/>
                <a:gd name="T10" fmla="*/ 776 w 826"/>
                <a:gd name="T11" fmla="*/ 1188 h 2263"/>
                <a:gd name="T12" fmla="*/ 663 w 826"/>
                <a:gd name="T13" fmla="*/ 169 h 2263"/>
                <a:gd name="T14" fmla="*/ 647 w 826"/>
                <a:gd name="T15" fmla="*/ 0 h 2263"/>
                <a:gd name="T16" fmla="*/ 324 w 826"/>
                <a:gd name="T17" fmla="*/ 20 h 2263"/>
                <a:gd name="T18" fmla="*/ 309 w 826"/>
                <a:gd name="T19" fmla="*/ 57 h 2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26" h="2263">
                  <a:moveTo>
                    <a:pt x="309" y="57"/>
                  </a:moveTo>
                  <a:cubicBezTo>
                    <a:pt x="309" y="57"/>
                    <a:pt x="240" y="308"/>
                    <a:pt x="309" y="542"/>
                  </a:cubicBezTo>
                  <a:cubicBezTo>
                    <a:pt x="379" y="776"/>
                    <a:pt x="492" y="1017"/>
                    <a:pt x="492" y="1017"/>
                  </a:cubicBezTo>
                  <a:cubicBezTo>
                    <a:pt x="492" y="1017"/>
                    <a:pt x="53" y="1575"/>
                    <a:pt x="0" y="2144"/>
                  </a:cubicBezTo>
                  <a:cubicBezTo>
                    <a:pt x="141" y="2263"/>
                    <a:pt x="141" y="2263"/>
                    <a:pt x="141" y="2263"/>
                  </a:cubicBezTo>
                  <a:cubicBezTo>
                    <a:pt x="141" y="2263"/>
                    <a:pt x="727" y="1323"/>
                    <a:pt x="776" y="1188"/>
                  </a:cubicBezTo>
                  <a:cubicBezTo>
                    <a:pt x="826" y="1053"/>
                    <a:pt x="663" y="169"/>
                    <a:pt x="663" y="169"/>
                  </a:cubicBezTo>
                  <a:cubicBezTo>
                    <a:pt x="647" y="0"/>
                    <a:pt x="647" y="0"/>
                    <a:pt x="647" y="0"/>
                  </a:cubicBezTo>
                  <a:cubicBezTo>
                    <a:pt x="324" y="20"/>
                    <a:pt x="324" y="20"/>
                    <a:pt x="324" y="20"/>
                  </a:cubicBezTo>
                  <a:lnTo>
                    <a:pt x="309" y="57"/>
                  </a:lnTo>
                  <a:close/>
                </a:path>
              </a:pathLst>
            </a:custGeom>
            <a:solidFill>
              <a:srgbClr val="52C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任意多边形 25"/>
            <p:cNvSpPr/>
            <p:nvPr/>
          </p:nvSpPr>
          <p:spPr bwMode="auto">
            <a:xfrm>
              <a:off x="3709" y="2115"/>
              <a:ext cx="465" cy="1907"/>
            </a:xfrm>
            <a:custGeom>
              <a:avLst/>
              <a:gdLst>
                <a:gd name="T0" fmla="*/ 284 w 586"/>
                <a:gd name="T1" fmla="*/ 0 h 2403"/>
                <a:gd name="T2" fmla="*/ 554 w 586"/>
                <a:gd name="T3" fmla="*/ 1008 h 2403"/>
                <a:gd name="T4" fmla="*/ 582 w 586"/>
                <a:gd name="T5" fmla="*/ 2403 h 2403"/>
                <a:gd name="T6" fmla="*/ 380 w 586"/>
                <a:gd name="T7" fmla="*/ 2403 h 2403"/>
                <a:gd name="T8" fmla="*/ 284 w 586"/>
                <a:gd name="T9" fmla="*/ 1202 h 2403"/>
                <a:gd name="T10" fmla="*/ 158 w 586"/>
                <a:gd name="T11" fmla="*/ 699 h 2403"/>
                <a:gd name="T12" fmla="*/ 0 w 586"/>
                <a:gd name="T13" fmla="*/ 20 h 2403"/>
                <a:gd name="T14" fmla="*/ 284 w 586"/>
                <a:gd name="T15" fmla="*/ 0 h 2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6" h="2403">
                  <a:moveTo>
                    <a:pt x="284" y="0"/>
                  </a:moveTo>
                  <a:cubicBezTo>
                    <a:pt x="284" y="0"/>
                    <a:pt x="522" y="788"/>
                    <a:pt x="554" y="1008"/>
                  </a:cubicBezTo>
                  <a:cubicBezTo>
                    <a:pt x="586" y="1228"/>
                    <a:pt x="582" y="2403"/>
                    <a:pt x="582" y="2403"/>
                  </a:cubicBezTo>
                  <a:cubicBezTo>
                    <a:pt x="380" y="2403"/>
                    <a:pt x="380" y="2403"/>
                    <a:pt x="380" y="2403"/>
                  </a:cubicBezTo>
                  <a:cubicBezTo>
                    <a:pt x="380" y="2403"/>
                    <a:pt x="234" y="1608"/>
                    <a:pt x="284" y="1202"/>
                  </a:cubicBezTo>
                  <a:cubicBezTo>
                    <a:pt x="158" y="699"/>
                    <a:pt x="158" y="699"/>
                    <a:pt x="158" y="699"/>
                  </a:cubicBezTo>
                  <a:cubicBezTo>
                    <a:pt x="0" y="20"/>
                    <a:pt x="0" y="20"/>
                    <a:pt x="0" y="20"/>
                  </a:cubicBezTo>
                  <a:lnTo>
                    <a:pt x="284" y="0"/>
                  </a:lnTo>
                  <a:close/>
                </a:path>
              </a:pathLst>
            </a:custGeom>
            <a:solidFill>
              <a:srgbClr val="52C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任意多边形 26"/>
            <p:cNvSpPr/>
            <p:nvPr/>
          </p:nvSpPr>
          <p:spPr bwMode="auto">
            <a:xfrm>
              <a:off x="2694" y="1233"/>
              <a:ext cx="2009" cy="865"/>
            </a:xfrm>
            <a:custGeom>
              <a:avLst/>
              <a:gdLst>
                <a:gd name="T0" fmla="*/ 0 w 2532"/>
                <a:gd name="T1" fmla="*/ 674 h 1090"/>
                <a:gd name="T2" fmla="*/ 56 w 2532"/>
                <a:gd name="T3" fmla="*/ 564 h 1090"/>
                <a:gd name="T4" fmla="*/ 110 w 2532"/>
                <a:gd name="T5" fmla="*/ 578 h 1090"/>
                <a:gd name="T6" fmla="*/ 166 w 2532"/>
                <a:gd name="T7" fmla="*/ 558 h 1090"/>
                <a:gd name="T8" fmla="*/ 633 w 2532"/>
                <a:gd name="T9" fmla="*/ 674 h 1090"/>
                <a:gd name="T10" fmla="*/ 1168 w 2532"/>
                <a:gd name="T11" fmla="*/ 0 h 1090"/>
                <a:gd name="T12" fmla="*/ 1273 w 2532"/>
                <a:gd name="T13" fmla="*/ 121 h 1090"/>
                <a:gd name="T14" fmla="*/ 1303 w 2532"/>
                <a:gd name="T15" fmla="*/ 13 h 1090"/>
                <a:gd name="T16" fmla="*/ 1563 w 2532"/>
                <a:gd name="T17" fmla="*/ 187 h 1090"/>
                <a:gd name="T18" fmla="*/ 1876 w 2532"/>
                <a:gd name="T19" fmla="*/ 426 h 1090"/>
                <a:gd name="T20" fmla="*/ 2290 w 2532"/>
                <a:gd name="T21" fmla="*/ 72 h 1090"/>
                <a:gd name="T22" fmla="*/ 2364 w 2532"/>
                <a:gd name="T23" fmla="*/ 51 h 1090"/>
                <a:gd name="T24" fmla="*/ 2424 w 2532"/>
                <a:gd name="T25" fmla="*/ 12 h 1090"/>
                <a:gd name="T26" fmla="*/ 2532 w 2532"/>
                <a:gd name="T27" fmla="*/ 111 h 1090"/>
                <a:gd name="T28" fmla="*/ 2492 w 2532"/>
                <a:gd name="T29" fmla="*/ 144 h 1090"/>
                <a:gd name="T30" fmla="*/ 2490 w 2532"/>
                <a:gd name="T31" fmla="*/ 196 h 1090"/>
                <a:gd name="T32" fmla="*/ 1876 w 2532"/>
                <a:gd name="T33" fmla="*/ 697 h 1090"/>
                <a:gd name="T34" fmla="*/ 1477 w 2532"/>
                <a:gd name="T35" fmla="*/ 406 h 1090"/>
                <a:gd name="T36" fmla="*/ 1551 w 2532"/>
                <a:gd name="T37" fmla="*/ 1042 h 1090"/>
                <a:gd name="T38" fmla="*/ 1524 w 2532"/>
                <a:gd name="T39" fmla="*/ 1065 h 1090"/>
                <a:gd name="T40" fmla="*/ 1015 w 2532"/>
                <a:gd name="T41" fmla="*/ 1090 h 1090"/>
                <a:gd name="T42" fmla="*/ 1015 w 2532"/>
                <a:gd name="T43" fmla="*/ 1080 h 1090"/>
                <a:gd name="T44" fmla="*/ 997 w 2532"/>
                <a:gd name="T45" fmla="*/ 969 h 1090"/>
                <a:gd name="T46" fmla="*/ 1070 w 2532"/>
                <a:gd name="T47" fmla="*/ 412 h 1090"/>
                <a:gd name="T48" fmla="*/ 733 w 2532"/>
                <a:gd name="T49" fmla="*/ 860 h 1090"/>
                <a:gd name="T50" fmla="*/ 513 w 2532"/>
                <a:gd name="T51" fmla="*/ 853 h 1090"/>
                <a:gd name="T52" fmla="*/ 57 w 2532"/>
                <a:gd name="T53" fmla="*/ 716 h 1090"/>
                <a:gd name="T54" fmla="*/ 54 w 2532"/>
                <a:gd name="T55" fmla="*/ 697 h 1090"/>
                <a:gd name="T56" fmla="*/ 0 w 2532"/>
                <a:gd name="T57" fmla="*/ 674 h 10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532" h="1090">
                  <a:moveTo>
                    <a:pt x="0" y="674"/>
                  </a:moveTo>
                  <a:cubicBezTo>
                    <a:pt x="56" y="564"/>
                    <a:pt x="56" y="564"/>
                    <a:pt x="56" y="564"/>
                  </a:cubicBezTo>
                  <a:cubicBezTo>
                    <a:pt x="110" y="578"/>
                    <a:pt x="110" y="578"/>
                    <a:pt x="110" y="578"/>
                  </a:cubicBezTo>
                  <a:cubicBezTo>
                    <a:pt x="110" y="578"/>
                    <a:pt x="128" y="553"/>
                    <a:pt x="166" y="558"/>
                  </a:cubicBezTo>
                  <a:cubicBezTo>
                    <a:pt x="204" y="564"/>
                    <a:pt x="633" y="674"/>
                    <a:pt x="633" y="674"/>
                  </a:cubicBezTo>
                  <a:cubicBezTo>
                    <a:pt x="633" y="674"/>
                    <a:pt x="982" y="64"/>
                    <a:pt x="1168" y="0"/>
                  </a:cubicBezTo>
                  <a:cubicBezTo>
                    <a:pt x="1168" y="0"/>
                    <a:pt x="1240" y="22"/>
                    <a:pt x="1273" y="121"/>
                  </a:cubicBezTo>
                  <a:cubicBezTo>
                    <a:pt x="1273" y="121"/>
                    <a:pt x="1292" y="73"/>
                    <a:pt x="1303" y="13"/>
                  </a:cubicBezTo>
                  <a:cubicBezTo>
                    <a:pt x="1303" y="13"/>
                    <a:pt x="1399" y="19"/>
                    <a:pt x="1563" y="187"/>
                  </a:cubicBezTo>
                  <a:cubicBezTo>
                    <a:pt x="1727" y="354"/>
                    <a:pt x="1876" y="426"/>
                    <a:pt x="1876" y="426"/>
                  </a:cubicBezTo>
                  <a:cubicBezTo>
                    <a:pt x="1876" y="426"/>
                    <a:pt x="2249" y="99"/>
                    <a:pt x="2290" y="72"/>
                  </a:cubicBezTo>
                  <a:cubicBezTo>
                    <a:pt x="2331" y="44"/>
                    <a:pt x="2364" y="51"/>
                    <a:pt x="2364" y="51"/>
                  </a:cubicBezTo>
                  <a:cubicBezTo>
                    <a:pt x="2424" y="12"/>
                    <a:pt x="2424" y="12"/>
                    <a:pt x="2424" y="12"/>
                  </a:cubicBezTo>
                  <a:cubicBezTo>
                    <a:pt x="2532" y="111"/>
                    <a:pt x="2532" y="111"/>
                    <a:pt x="2532" y="111"/>
                  </a:cubicBezTo>
                  <a:cubicBezTo>
                    <a:pt x="2492" y="144"/>
                    <a:pt x="2492" y="144"/>
                    <a:pt x="2492" y="144"/>
                  </a:cubicBezTo>
                  <a:cubicBezTo>
                    <a:pt x="2492" y="144"/>
                    <a:pt x="2508" y="173"/>
                    <a:pt x="2490" y="196"/>
                  </a:cubicBezTo>
                  <a:cubicBezTo>
                    <a:pt x="2471" y="220"/>
                    <a:pt x="1915" y="677"/>
                    <a:pt x="1876" y="697"/>
                  </a:cubicBezTo>
                  <a:cubicBezTo>
                    <a:pt x="1836" y="717"/>
                    <a:pt x="1477" y="406"/>
                    <a:pt x="1477" y="406"/>
                  </a:cubicBezTo>
                  <a:cubicBezTo>
                    <a:pt x="1477" y="406"/>
                    <a:pt x="1632" y="1044"/>
                    <a:pt x="1551" y="1042"/>
                  </a:cubicBezTo>
                  <a:cubicBezTo>
                    <a:pt x="1524" y="1065"/>
                    <a:pt x="1524" y="1065"/>
                    <a:pt x="1524" y="1065"/>
                  </a:cubicBezTo>
                  <a:cubicBezTo>
                    <a:pt x="1015" y="1090"/>
                    <a:pt x="1015" y="1090"/>
                    <a:pt x="1015" y="1090"/>
                  </a:cubicBezTo>
                  <a:cubicBezTo>
                    <a:pt x="1015" y="1080"/>
                    <a:pt x="1015" y="1080"/>
                    <a:pt x="1015" y="1080"/>
                  </a:cubicBezTo>
                  <a:cubicBezTo>
                    <a:pt x="1015" y="1080"/>
                    <a:pt x="985" y="1059"/>
                    <a:pt x="997" y="969"/>
                  </a:cubicBezTo>
                  <a:cubicBezTo>
                    <a:pt x="1010" y="878"/>
                    <a:pt x="1070" y="412"/>
                    <a:pt x="1070" y="412"/>
                  </a:cubicBezTo>
                  <a:cubicBezTo>
                    <a:pt x="1070" y="412"/>
                    <a:pt x="766" y="822"/>
                    <a:pt x="733" y="860"/>
                  </a:cubicBezTo>
                  <a:cubicBezTo>
                    <a:pt x="699" y="899"/>
                    <a:pt x="513" y="853"/>
                    <a:pt x="513" y="853"/>
                  </a:cubicBezTo>
                  <a:cubicBezTo>
                    <a:pt x="513" y="853"/>
                    <a:pt x="62" y="747"/>
                    <a:pt x="57" y="716"/>
                  </a:cubicBezTo>
                  <a:cubicBezTo>
                    <a:pt x="57" y="716"/>
                    <a:pt x="52" y="707"/>
                    <a:pt x="54" y="697"/>
                  </a:cubicBezTo>
                  <a:lnTo>
                    <a:pt x="0" y="674"/>
                  </a:lnTo>
                  <a:close/>
                </a:path>
              </a:pathLst>
            </a:custGeom>
            <a:solidFill>
              <a:srgbClr val="FFC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任意多边形 27"/>
            <p:cNvSpPr/>
            <p:nvPr/>
          </p:nvSpPr>
          <p:spPr bwMode="auto">
            <a:xfrm>
              <a:off x="3544" y="695"/>
              <a:ext cx="309" cy="452"/>
            </a:xfrm>
            <a:custGeom>
              <a:avLst/>
              <a:gdLst>
                <a:gd name="T0" fmla="*/ 51 w 389"/>
                <a:gd name="T1" fmla="*/ 364 h 570"/>
                <a:gd name="T2" fmla="*/ 165 w 389"/>
                <a:gd name="T3" fmla="*/ 538 h 570"/>
                <a:gd name="T4" fmla="*/ 329 w 389"/>
                <a:gd name="T5" fmla="*/ 498 h 570"/>
                <a:gd name="T6" fmla="*/ 380 w 389"/>
                <a:gd name="T7" fmla="*/ 104 h 570"/>
                <a:gd name="T8" fmla="*/ 86 w 389"/>
                <a:gd name="T9" fmla="*/ 58 h 570"/>
                <a:gd name="T10" fmla="*/ 51 w 389"/>
                <a:gd name="T11" fmla="*/ 364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9" h="570">
                  <a:moveTo>
                    <a:pt x="51" y="364"/>
                  </a:moveTo>
                  <a:cubicBezTo>
                    <a:pt x="51" y="364"/>
                    <a:pt x="111" y="507"/>
                    <a:pt x="165" y="538"/>
                  </a:cubicBezTo>
                  <a:cubicBezTo>
                    <a:pt x="220" y="570"/>
                    <a:pt x="287" y="563"/>
                    <a:pt x="329" y="498"/>
                  </a:cubicBezTo>
                  <a:cubicBezTo>
                    <a:pt x="370" y="434"/>
                    <a:pt x="389" y="205"/>
                    <a:pt x="380" y="104"/>
                  </a:cubicBezTo>
                  <a:cubicBezTo>
                    <a:pt x="371" y="2"/>
                    <a:pt x="120" y="0"/>
                    <a:pt x="86" y="58"/>
                  </a:cubicBezTo>
                  <a:cubicBezTo>
                    <a:pt x="51" y="115"/>
                    <a:pt x="0" y="199"/>
                    <a:pt x="51" y="364"/>
                  </a:cubicBez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任意多边形 28"/>
            <p:cNvSpPr/>
            <p:nvPr/>
          </p:nvSpPr>
          <p:spPr bwMode="auto">
            <a:xfrm>
              <a:off x="4030" y="4022"/>
              <a:ext cx="305" cy="297"/>
            </a:xfrm>
            <a:custGeom>
              <a:avLst/>
              <a:gdLst>
                <a:gd name="T0" fmla="*/ 0 w 384"/>
                <a:gd name="T1" fmla="*/ 0 h 375"/>
                <a:gd name="T2" fmla="*/ 0 w 384"/>
                <a:gd name="T3" fmla="*/ 115 h 375"/>
                <a:gd name="T4" fmla="*/ 368 w 384"/>
                <a:gd name="T5" fmla="*/ 375 h 375"/>
                <a:gd name="T6" fmla="*/ 337 w 384"/>
                <a:gd name="T7" fmla="*/ 221 h 375"/>
                <a:gd name="T8" fmla="*/ 154 w 384"/>
                <a:gd name="T9" fmla="*/ 78 h 375"/>
                <a:gd name="T10" fmla="*/ 148 w 384"/>
                <a:gd name="T11" fmla="*/ 0 h 375"/>
                <a:gd name="T12" fmla="*/ 0 w 384"/>
                <a:gd name="T13" fmla="*/ 0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4" h="375">
                  <a:moveTo>
                    <a:pt x="0" y="0"/>
                  </a:moveTo>
                  <a:cubicBezTo>
                    <a:pt x="0" y="115"/>
                    <a:pt x="0" y="115"/>
                    <a:pt x="0" y="115"/>
                  </a:cubicBezTo>
                  <a:cubicBezTo>
                    <a:pt x="0" y="115"/>
                    <a:pt x="99" y="337"/>
                    <a:pt x="368" y="375"/>
                  </a:cubicBezTo>
                  <a:cubicBezTo>
                    <a:pt x="368" y="375"/>
                    <a:pt x="384" y="262"/>
                    <a:pt x="337" y="221"/>
                  </a:cubicBezTo>
                  <a:cubicBezTo>
                    <a:pt x="290" y="181"/>
                    <a:pt x="189" y="85"/>
                    <a:pt x="154" y="78"/>
                  </a:cubicBezTo>
                  <a:cubicBezTo>
                    <a:pt x="148" y="0"/>
                    <a:pt x="148" y="0"/>
                    <a:pt x="14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5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任意多边形 29"/>
            <p:cNvSpPr/>
            <p:nvPr/>
          </p:nvSpPr>
          <p:spPr bwMode="auto">
            <a:xfrm>
              <a:off x="3510" y="601"/>
              <a:ext cx="336" cy="462"/>
            </a:xfrm>
            <a:custGeom>
              <a:avLst/>
              <a:gdLst>
                <a:gd name="T0" fmla="*/ 145 w 423"/>
                <a:gd name="T1" fmla="*/ 583 h 583"/>
                <a:gd name="T2" fmla="*/ 1 w 423"/>
                <a:gd name="T3" fmla="*/ 317 h 583"/>
                <a:gd name="T4" fmla="*/ 94 w 423"/>
                <a:gd name="T5" fmla="*/ 83 h 583"/>
                <a:gd name="T6" fmla="*/ 423 w 423"/>
                <a:gd name="T7" fmla="*/ 215 h 583"/>
                <a:gd name="T8" fmla="*/ 203 w 423"/>
                <a:gd name="T9" fmla="*/ 218 h 583"/>
                <a:gd name="T10" fmla="*/ 152 w 423"/>
                <a:gd name="T11" fmla="*/ 241 h 583"/>
                <a:gd name="T12" fmla="*/ 113 w 423"/>
                <a:gd name="T13" fmla="*/ 382 h 583"/>
                <a:gd name="T14" fmla="*/ 83 w 423"/>
                <a:gd name="T15" fmla="*/ 438 h 583"/>
                <a:gd name="T16" fmla="*/ 145 w 423"/>
                <a:gd name="T17" fmla="*/ 583 h 5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3" h="583">
                  <a:moveTo>
                    <a:pt x="145" y="583"/>
                  </a:moveTo>
                  <a:cubicBezTo>
                    <a:pt x="145" y="583"/>
                    <a:pt x="2" y="461"/>
                    <a:pt x="1" y="317"/>
                  </a:cubicBezTo>
                  <a:cubicBezTo>
                    <a:pt x="0" y="173"/>
                    <a:pt x="31" y="124"/>
                    <a:pt x="94" y="83"/>
                  </a:cubicBezTo>
                  <a:cubicBezTo>
                    <a:pt x="158" y="43"/>
                    <a:pt x="393" y="0"/>
                    <a:pt x="423" y="215"/>
                  </a:cubicBezTo>
                  <a:cubicBezTo>
                    <a:pt x="423" y="215"/>
                    <a:pt x="295" y="246"/>
                    <a:pt x="203" y="218"/>
                  </a:cubicBezTo>
                  <a:cubicBezTo>
                    <a:pt x="182" y="212"/>
                    <a:pt x="161" y="222"/>
                    <a:pt x="152" y="241"/>
                  </a:cubicBezTo>
                  <a:cubicBezTo>
                    <a:pt x="113" y="382"/>
                    <a:pt x="113" y="382"/>
                    <a:pt x="113" y="382"/>
                  </a:cubicBezTo>
                  <a:cubicBezTo>
                    <a:pt x="83" y="438"/>
                    <a:pt x="83" y="438"/>
                    <a:pt x="83" y="438"/>
                  </a:cubicBezTo>
                  <a:lnTo>
                    <a:pt x="145" y="583"/>
                  </a:lnTo>
                  <a:close/>
                </a:path>
              </a:pathLst>
            </a:custGeom>
            <a:solidFill>
              <a:srgbClr val="FE81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任意多边形 30"/>
            <p:cNvSpPr/>
            <p:nvPr/>
          </p:nvSpPr>
          <p:spPr bwMode="auto">
            <a:xfrm>
              <a:off x="3519" y="786"/>
              <a:ext cx="88" cy="162"/>
            </a:xfrm>
            <a:custGeom>
              <a:avLst/>
              <a:gdLst>
                <a:gd name="T0" fmla="*/ 70 w 110"/>
                <a:gd name="T1" fmla="*/ 204 h 204"/>
                <a:gd name="T2" fmla="*/ 16 w 110"/>
                <a:gd name="T3" fmla="*/ 86 h 204"/>
                <a:gd name="T4" fmla="*/ 101 w 110"/>
                <a:gd name="T5" fmla="*/ 99 h 204"/>
                <a:gd name="T6" fmla="*/ 105 w 110"/>
                <a:gd name="T7" fmla="*/ 154 h 204"/>
                <a:gd name="T8" fmla="*/ 70 w 110"/>
                <a:gd name="T9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" h="204">
                  <a:moveTo>
                    <a:pt x="70" y="204"/>
                  </a:moveTo>
                  <a:cubicBezTo>
                    <a:pt x="70" y="204"/>
                    <a:pt x="0" y="173"/>
                    <a:pt x="16" y="86"/>
                  </a:cubicBezTo>
                  <a:cubicBezTo>
                    <a:pt x="31" y="0"/>
                    <a:pt x="86" y="59"/>
                    <a:pt x="101" y="99"/>
                  </a:cubicBezTo>
                  <a:cubicBezTo>
                    <a:pt x="110" y="123"/>
                    <a:pt x="106" y="145"/>
                    <a:pt x="105" y="154"/>
                  </a:cubicBezTo>
                  <a:cubicBezTo>
                    <a:pt x="100" y="188"/>
                    <a:pt x="70" y="204"/>
                    <a:pt x="70" y="204"/>
                  </a:cubicBez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任意多边形 31"/>
            <p:cNvSpPr/>
            <p:nvPr/>
          </p:nvSpPr>
          <p:spPr bwMode="auto">
            <a:xfrm>
              <a:off x="3489" y="705"/>
              <a:ext cx="142" cy="363"/>
            </a:xfrm>
            <a:custGeom>
              <a:avLst/>
              <a:gdLst>
                <a:gd name="T0" fmla="*/ 171 w 178"/>
                <a:gd name="T1" fmla="*/ 458 h 458"/>
                <a:gd name="T2" fmla="*/ 167 w 178"/>
                <a:gd name="T3" fmla="*/ 456 h 458"/>
                <a:gd name="T4" fmla="*/ 3 w 178"/>
                <a:gd name="T5" fmla="*/ 167 h 458"/>
                <a:gd name="T6" fmla="*/ 57 w 178"/>
                <a:gd name="T7" fmla="*/ 3 h 458"/>
                <a:gd name="T8" fmla="*/ 66 w 178"/>
                <a:gd name="T9" fmla="*/ 3 h 458"/>
                <a:gd name="T10" fmla="*/ 67 w 178"/>
                <a:gd name="T11" fmla="*/ 11 h 458"/>
                <a:gd name="T12" fmla="*/ 15 w 178"/>
                <a:gd name="T13" fmla="*/ 167 h 458"/>
                <a:gd name="T14" fmla="*/ 175 w 178"/>
                <a:gd name="T15" fmla="*/ 448 h 458"/>
                <a:gd name="T16" fmla="*/ 175 w 178"/>
                <a:gd name="T17" fmla="*/ 456 h 458"/>
                <a:gd name="T18" fmla="*/ 171 w 178"/>
                <a:gd name="T19" fmla="*/ 458 h 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8" h="458">
                  <a:moveTo>
                    <a:pt x="171" y="458"/>
                  </a:moveTo>
                  <a:cubicBezTo>
                    <a:pt x="170" y="458"/>
                    <a:pt x="168" y="457"/>
                    <a:pt x="167" y="456"/>
                  </a:cubicBezTo>
                  <a:cubicBezTo>
                    <a:pt x="160" y="450"/>
                    <a:pt x="0" y="291"/>
                    <a:pt x="3" y="167"/>
                  </a:cubicBezTo>
                  <a:cubicBezTo>
                    <a:pt x="5" y="97"/>
                    <a:pt x="22" y="47"/>
                    <a:pt x="57" y="3"/>
                  </a:cubicBezTo>
                  <a:cubicBezTo>
                    <a:pt x="59" y="1"/>
                    <a:pt x="63" y="0"/>
                    <a:pt x="66" y="3"/>
                  </a:cubicBezTo>
                  <a:cubicBezTo>
                    <a:pt x="68" y="5"/>
                    <a:pt x="69" y="8"/>
                    <a:pt x="67" y="11"/>
                  </a:cubicBezTo>
                  <a:cubicBezTo>
                    <a:pt x="44" y="39"/>
                    <a:pt x="17" y="81"/>
                    <a:pt x="15" y="167"/>
                  </a:cubicBezTo>
                  <a:cubicBezTo>
                    <a:pt x="12" y="286"/>
                    <a:pt x="174" y="446"/>
                    <a:pt x="175" y="448"/>
                  </a:cubicBezTo>
                  <a:cubicBezTo>
                    <a:pt x="178" y="450"/>
                    <a:pt x="178" y="454"/>
                    <a:pt x="175" y="456"/>
                  </a:cubicBezTo>
                  <a:cubicBezTo>
                    <a:pt x="174" y="457"/>
                    <a:pt x="173" y="458"/>
                    <a:pt x="171" y="458"/>
                  </a:cubicBezTo>
                  <a:close/>
                </a:path>
              </a:pathLst>
            </a:custGeom>
            <a:solidFill>
              <a:srgbClr val="FF56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任意多边形 32"/>
            <p:cNvSpPr/>
            <p:nvPr/>
          </p:nvSpPr>
          <p:spPr bwMode="auto">
            <a:xfrm>
              <a:off x="3500" y="2060"/>
              <a:ext cx="434" cy="96"/>
            </a:xfrm>
            <a:custGeom>
              <a:avLst/>
              <a:gdLst>
                <a:gd name="T0" fmla="*/ 0 w 548"/>
                <a:gd name="T1" fmla="*/ 106 h 121"/>
                <a:gd name="T2" fmla="*/ 0 w 548"/>
                <a:gd name="T3" fmla="*/ 38 h 121"/>
                <a:gd name="T4" fmla="*/ 536 w 548"/>
                <a:gd name="T5" fmla="*/ 0 h 121"/>
                <a:gd name="T6" fmla="*/ 548 w 548"/>
                <a:gd name="T7" fmla="*/ 70 h 121"/>
                <a:gd name="T8" fmla="*/ 285 w 548"/>
                <a:gd name="T9" fmla="*/ 116 h 121"/>
                <a:gd name="T10" fmla="*/ 0 w 548"/>
                <a:gd name="T11" fmla="*/ 106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8" h="121">
                  <a:moveTo>
                    <a:pt x="0" y="106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419" y="41"/>
                    <a:pt x="536" y="0"/>
                  </a:cubicBezTo>
                  <a:cubicBezTo>
                    <a:pt x="548" y="70"/>
                    <a:pt x="548" y="70"/>
                    <a:pt x="548" y="70"/>
                  </a:cubicBezTo>
                  <a:cubicBezTo>
                    <a:pt x="548" y="70"/>
                    <a:pt x="419" y="110"/>
                    <a:pt x="285" y="116"/>
                  </a:cubicBezTo>
                  <a:cubicBezTo>
                    <a:pt x="151" y="121"/>
                    <a:pt x="52" y="118"/>
                    <a:pt x="0" y="106"/>
                  </a:cubicBezTo>
                  <a:close/>
                </a:path>
              </a:pathLst>
            </a:custGeom>
            <a:solidFill>
              <a:srgbClr val="FFC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任意多边形 33"/>
            <p:cNvSpPr/>
            <p:nvPr/>
          </p:nvSpPr>
          <p:spPr bwMode="auto">
            <a:xfrm>
              <a:off x="3495" y="2055"/>
              <a:ext cx="445" cy="103"/>
            </a:xfrm>
            <a:custGeom>
              <a:avLst/>
              <a:gdLst>
                <a:gd name="T0" fmla="*/ 175 w 561"/>
                <a:gd name="T1" fmla="*/ 130 h 130"/>
                <a:gd name="T2" fmla="*/ 4 w 561"/>
                <a:gd name="T3" fmla="*/ 118 h 130"/>
                <a:gd name="T4" fmla="*/ 0 w 561"/>
                <a:gd name="T5" fmla="*/ 112 h 130"/>
                <a:gd name="T6" fmla="*/ 0 w 561"/>
                <a:gd name="T7" fmla="*/ 44 h 130"/>
                <a:gd name="T8" fmla="*/ 2 w 561"/>
                <a:gd name="T9" fmla="*/ 39 h 130"/>
                <a:gd name="T10" fmla="*/ 6 w 561"/>
                <a:gd name="T11" fmla="*/ 38 h 130"/>
                <a:gd name="T12" fmla="*/ 540 w 561"/>
                <a:gd name="T13" fmla="*/ 1 h 130"/>
                <a:gd name="T14" fmla="*/ 545 w 561"/>
                <a:gd name="T15" fmla="*/ 1 h 130"/>
                <a:gd name="T16" fmla="*/ 548 w 561"/>
                <a:gd name="T17" fmla="*/ 5 h 130"/>
                <a:gd name="T18" fmla="*/ 560 w 561"/>
                <a:gd name="T19" fmla="*/ 75 h 130"/>
                <a:gd name="T20" fmla="*/ 556 w 561"/>
                <a:gd name="T21" fmla="*/ 82 h 130"/>
                <a:gd name="T22" fmla="*/ 291 w 561"/>
                <a:gd name="T23" fmla="*/ 128 h 130"/>
                <a:gd name="T24" fmla="*/ 175 w 561"/>
                <a:gd name="T25" fmla="*/ 130 h 130"/>
                <a:gd name="T26" fmla="*/ 12 w 561"/>
                <a:gd name="T27" fmla="*/ 107 h 130"/>
                <a:gd name="T28" fmla="*/ 290 w 561"/>
                <a:gd name="T29" fmla="*/ 116 h 130"/>
                <a:gd name="T30" fmla="*/ 547 w 561"/>
                <a:gd name="T31" fmla="*/ 72 h 130"/>
                <a:gd name="T32" fmla="*/ 537 w 561"/>
                <a:gd name="T33" fmla="*/ 14 h 130"/>
                <a:gd name="T34" fmla="*/ 12 w 561"/>
                <a:gd name="T35" fmla="*/ 50 h 130"/>
                <a:gd name="T36" fmla="*/ 12 w 561"/>
                <a:gd name="T37" fmla="*/ 107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61" h="130">
                  <a:moveTo>
                    <a:pt x="175" y="130"/>
                  </a:moveTo>
                  <a:cubicBezTo>
                    <a:pt x="97" y="130"/>
                    <a:pt x="40" y="126"/>
                    <a:pt x="4" y="118"/>
                  </a:cubicBezTo>
                  <a:cubicBezTo>
                    <a:pt x="2" y="117"/>
                    <a:pt x="0" y="115"/>
                    <a:pt x="0" y="112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42"/>
                    <a:pt x="0" y="40"/>
                    <a:pt x="2" y="39"/>
                  </a:cubicBezTo>
                  <a:cubicBezTo>
                    <a:pt x="3" y="38"/>
                    <a:pt x="4" y="38"/>
                    <a:pt x="6" y="38"/>
                  </a:cubicBezTo>
                  <a:cubicBezTo>
                    <a:pt x="10" y="38"/>
                    <a:pt x="426" y="41"/>
                    <a:pt x="540" y="1"/>
                  </a:cubicBezTo>
                  <a:cubicBezTo>
                    <a:pt x="541" y="0"/>
                    <a:pt x="543" y="0"/>
                    <a:pt x="545" y="1"/>
                  </a:cubicBezTo>
                  <a:cubicBezTo>
                    <a:pt x="546" y="2"/>
                    <a:pt x="547" y="4"/>
                    <a:pt x="548" y="5"/>
                  </a:cubicBezTo>
                  <a:cubicBezTo>
                    <a:pt x="560" y="75"/>
                    <a:pt x="560" y="75"/>
                    <a:pt x="560" y="75"/>
                  </a:cubicBezTo>
                  <a:cubicBezTo>
                    <a:pt x="561" y="78"/>
                    <a:pt x="559" y="81"/>
                    <a:pt x="556" y="82"/>
                  </a:cubicBezTo>
                  <a:cubicBezTo>
                    <a:pt x="555" y="83"/>
                    <a:pt x="424" y="122"/>
                    <a:pt x="291" y="128"/>
                  </a:cubicBezTo>
                  <a:cubicBezTo>
                    <a:pt x="248" y="130"/>
                    <a:pt x="210" y="130"/>
                    <a:pt x="175" y="130"/>
                  </a:cubicBezTo>
                  <a:close/>
                  <a:moveTo>
                    <a:pt x="12" y="107"/>
                  </a:moveTo>
                  <a:cubicBezTo>
                    <a:pt x="63" y="118"/>
                    <a:pt x="157" y="121"/>
                    <a:pt x="290" y="116"/>
                  </a:cubicBezTo>
                  <a:cubicBezTo>
                    <a:pt x="407" y="111"/>
                    <a:pt x="522" y="79"/>
                    <a:pt x="547" y="72"/>
                  </a:cubicBezTo>
                  <a:cubicBezTo>
                    <a:pt x="537" y="14"/>
                    <a:pt x="537" y="14"/>
                    <a:pt x="537" y="14"/>
                  </a:cubicBezTo>
                  <a:cubicBezTo>
                    <a:pt x="420" y="51"/>
                    <a:pt x="65" y="50"/>
                    <a:pt x="12" y="50"/>
                  </a:cubicBezTo>
                  <a:lnTo>
                    <a:pt x="12" y="107"/>
                  </a:lnTo>
                  <a:close/>
                </a:path>
              </a:pathLst>
            </a:custGeom>
            <a:solidFill>
              <a:srgbClr val="FEA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" name="任意多边形 34"/>
            <p:cNvSpPr/>
            <p:nvPr/>
          </p:nvSpPr>
          <p:spPr bwMode="auto">
            <a:xfrm>
              <a:off x="3409" y="1228"/>
              <a:ext cx="219" cy="211"/>
            </a:xfrm>
            <a:custGeom>
              <a:avLst/>
              <a:gdLst>
                <a:gd name="T0" fmla="*/ 7 w 276"/>
                <a:gd name="T1" fmla="*/ 266 h 266"/>
                <a:gd name="T2" fmla="*/ 3 w 276"/>
                <a:gd name="T3" fmla="*/ 265 h 266"/>
                <a:gd name="T4" fmla="*/ 2 w 276"/>
                <a:gd name="T5" fmla="*/ 257 h 266"/>
                <a:gd name="T6" fmla="*/ 176 w 276"/>
                <a:gd name="T7" fmla="*/ 59 h 266"/>
                <a:gd name="T8" fmla="*/ 264 w 276"/>
                <a:gd name="T9" fmla="*/ 3 h 266"/>
                <a:gd name="T10" fmla="*/ 267 w 276"/>
                <a:gd name="T11" fmla="*/ 2 h 266"/>
                <a:gd name="T12" fmla="*/ 275 w 276"/>
                <a:gd name="T13" fmla="*/ 5 h 266"/>
                <a:gd name="T14" fmla="*/ 271 w 276"/>
                <a:gd name="T15" fmla="*/ 13 h 266"/>
                <a:gd name="T16" fmla="*/ 268 w 276"/>
                <a:gd name="T17" fmla="*/ 14 h 266"/>
                <a:gd name="T18" fmla="*/ 183 w 276"/>
                <a:gd name="T19" fmla="*/ 68 h 266"/>
                <a:gd name="T20" fmla="*/ 11 w 276"/>
                <a:gd name="T21" fmla="*/ 264 h 266"/>
                <a:gd name="T22" fmla="*/ 7 w 276"/>
                <a:gd name="T23" fmla="*/ 266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6" h="266">
                  <a:moveTo>
                    <a:pt x="7" y="266"/>
                  </a:moveTo>
                  <a:cubicBezTo>
                    <a:pt x="5" y="266"/>
                    <a:pt x="4" y="266"/>
                    <a:pt x="3" y="265"/>
                  </a:cubicBezTo>
                  <a:cubicBezTo>
                    <a:pt x="0" y="263"/>
                    <a:pt x="0" y="259"/>
                    <a:pt x="2" y="257"/>
                  </a:cubicBezTo>
                  <a:cubicBezTo>
                    <a:pt x="7" y="251"/>
                    <a:pt x="121" y="104"/>
                    <a:pt x="176" y="59"/>
                  </a:cubicBezTo>
                  <a:cubicBezTo>
                    <a:pt x="229" y="15"/>
                    <a:pt x="246" y="9"/>
                    <a:pt x="264" y="3"/>
                  </a:cubicBezTo>
                  <a:cubicBezTo>
                    <a:pt x="267" y="2"/>
                    <a:pt x="267" y="2"/>
                    <a:pt x="267" y="2"/>
                  </a:cubicBezTo>
                  <a:cubicBezTo>
                    <a:pt x="271" y="0"/>
                    <a:pt x="274" y="2"/>
                    <a:pt x="275" y="5"/>
                  </a:cubicBezTo>
                  <a:cubicBezTo>
                    <a:pt x="276" y="8"/>
                    <a:pt x="275" y="12"/>
                    <a:pt x="271" y="13"/>
                  </a:cubicBezTo>
                  <a:cubicBezTo>
                    <a:pt x="268" y="14"/>
                    <a:pt x="268" y="14"/>
                    <a:pt x="268" y="14"/>
                  </a:cubicBezTo>
                  <a:cubicBezTo>
                    <a:pt x="251" y="20"/>
                    <a:pt x="235" y="26"/>
                    <a:pt x="183" y="68"/>
                  </a:cubicBezTo>
                  <a:cubicBezTo>
                    <a:pt x="129" y="113"/>
                    <a:pt x="13" y="263"/>
                    <a:pt x="11" y="264"/>
                  </a:cubicBezTo>
                  <a:cubicBezTo>
                    <a:pt x="10" y="266"/>
                    <a:pt x="8" y="266"/>
                    <a:pt x="7" y="266"/>
                  </a:cubicBezTo>
                  <a:close/>
                </a:path>
              </a:pathLst>
            </a:custGeom>
            <a:solidFill>
              <a:srgbClr val="FEA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任意多边形 35"/>
            <p:cNvSpPr/>
            <p:nvPr/>
          </p:nvSpPr>
          <p:spPr bwMode="auto">
            <a:xfrm>
              <a:off x="3378" y="1288"/>
              <a:ext cx="153" cy="43"/>
            </a:xfrm>
            <a:custGeom>
              <a:avLst/>
              <a:gdLst>
                <a:gd name="T0" fmla="*/ 99 w 193"/>
                <a:gd name="T1" fmla="*/ 41 h 54"/>
                <a:gd name="T2" fmla="*/ 2 w 193"/>
                <a:gd name="T3" fmla="*/ 11 h 54"/>
                <a:gd name="T4" fmla="*/ 2 w 193"/>
                <a:gd name="T5" fmla="*/ 2 h 54"/>
                <a:gd name="T6" fmla="*/ 11 w 193"/>
                <a:gd name="T7" fmla="*/ 2 h 54"/>
                <a:gd name="T8" fmla="*/ 11 w 193"/>
                <a:gd name="T9" fmla="*/ 2 h 54"/>
                <a:gd name="T10" fmla="*/ 184 w 193"/>
                <a:gd name="T11" fmla="*/ 13 h 54"/>
                <a:gd name="T12" fmla="*/ 192 w 193"/>
                <a:gd name="T13" fmla="*/ 17 h 54"/>
                <a:gd name="T14" fmla="*/ 188 w 193"/>
                <a:gd name="T15" fmla="*/ 25 h 54"/>
                <a:gd name="T16" fmla="*/ 99 w 193"/>
                <a:gd name="T17" fmla="*/ 4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3" h="54">
                  <a:moveTo>
                    <a:pt x="99" y="41"/>
                  </a:moveTo>
                  <a:cubicBezTo>
                    <a:pt x="35" y="41"/>
                    <a:pt x="4" y="12"/>
                    <a:pt x="2" y="11"/>
                  </a:cubicBezTo>
                  <a:cubicBezTo>
                    <a:pt x="0" y="8"/>
                    <a:pt x="0" y="4"/>
                    <a:pt x="2" y="2"/>
                  </a:cubicBezTo>
                  <a:cubicBezTo>
                    <a:pt x="4" y="0"/>
                    <a:pt x="8" y="0"/>
                    <a:pt x="11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1" y="2"/>
                    <a:pt x="67" y="54"/>
                    <a:pt x="184" y="13"/>
                  </a:cubicBezTo>
                  <a:cubicBezTo>
                    <a:pt x="187" y="12"/>
                    <a:pt x="191" y="14"/>
                    <a:pt x="192" y="17"/>
                  </a:cubicBezTo>
                  <a:cubicBezTo>
                    <a:pt x="193" y="20"/>
                    <a:pt x="191" y="24"/>
                    <a:pt x="188" y="25"/>
                  </a:cubicBezTo>
                  <a:cubicBezTo>
                    <a:pt x="153" y="37"/>
                    <a:pt x="123" y="41"/>
                    <a:pt x="99" y="41"/>
                  </a:cubicBezTo>
                  <a:close/>
                </a:path>
              </a:pathLst>
            </a:custGeom>
            <a:solidFill>
              <a:srgbClr val="FEA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任意多边形 36"/>
            <p:cNvSpPr/>
            <p:nvPr/>
          </p:nvSpPr>
          <p:spPr bwMode="auto">
            <a:xfrm>
              <a:off x="3699" y="1324"/>
              <a:ext cx="64" cy="763"/>
            </a:xfrm>
            <a:custGeom>
              <a:avLst/>
              <a:gdLst>
                <a:gd name="T0" fmla="*/ 75 w 81"/>
                <a:gd name="T1" fmla="*/ 962 h 962"/>
                <a:gd name="T2" fmla="*/ 69 w 81"/>
                <a:gd name="T3" fmla="*/ 956 h 962"/>
                <a:gd name="T4" fmla="*/ 58 w 81"/>
                <a:gd name="T5" fmla="*/ 577 h 962"/>
                <a:gd name="T6" fmla="*/ 1 w 81"/>
                <a:gd name="T7" fmla="*/ 7 h 962"/>
                <a:gd name="T8" fmla="*/ 6 w 81"/>
                <a:gd name="T9" fmla="*/ 0 h 962"/>
                <a:gd name="T10" fmla="*/ 13 w 81"/>
                <a:gd name="T11" fmla="*/ 6 h 962"/>
                <a:gd name="T12" fmla="*/ 70 w 81"/>
                <a:gd name="T13" fmla="*/ 576 h 962"/>
                <a:gd name="T14" fmla="*/ 81 w 81"/>
                <a:gd name="T15" fmla="*/ 956 h 962"/>
                <a:gd name="T16" fmla="*/ 75 w 81"/>
                <a:gd name="T17" fmla="*/ 962 h 9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1" h="962">
                  <a:moveTo>
                    <a:pt x="75" y="962"/>
                  </a:moveTo>
                  <a:cubicBezTo>
                    <a:pt x="71" y="962"/>
                    <a:pt x="69" y="960"/>
                    <a:pt x="69" y="956"/>
                  </a:cubicBezTo>
                  <a:cubicBezTo>
                    <a:pt x="69" y="954"/>
                    <a:pt x="69" y="725"/>
                    <a:pt x="58" y="577"/>
                  </a:cubicBezTo>
                  <a:cubicBezTo>
                    <a:pt x="46" y="428"/>
                    <a:pt x="1" y="11"/>
                    <a:pt x="1" y="7"/>
                  </a:cubicBezTo>
                  <a:cubicBezTo>
                    <a:pt x="0" y="4"/>
                    <a:pt x="3" y="1"/>
                    <a:pt x="6" y="0"/>
                  </a:cubicBezTo>
                  <a:cubicBezTo>
                    <a:pt x="9" y="0"/>
                    <a:pt x="12" y="2"/>
                    <a:pt x="13" y="6"/>
                  </a:cubicBezTo>
                  <a:cubicBezTo>
                    <a:pt x="13" y="10"/>
                    <a:pt x="58" y="427"/>
                    <a:pt x="70" y="576"/>
                  </a:cubicBezTo>
                  <a:cubicBezTo>
                    <a:pt x="81" y="724"/>
                    <a:pt x="81" y="954"/>
                    <a:pt x="81" y="956"/>
                  </a:cubicBezTo>
                  <a:cubicBezTo>
                    <a:pt x="81" y="960"/>
                    <a:pt x="78" y="962"/>
                    <a:pt x="75" y="962"/>
                  </a:cubicBezTo>
                  <a:close/>
                </a:path>
              </a:pathLst>
            </a:custGeom>
            <a:solidFill>
              <a:srgbClr val="FEA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任意多边形 37"/>
            <p:cNvSpPr/>
            <p:nvPr/>
          </p:nvSpPr>
          <p:spPr bwMode="auto">
            <a:xfrm>
              <a:off x="3237" y="2256"/>
              <a:ext cx="636" cy="1672"/>
            </a:xfrm>
            <a:custGeom>
              <a:avLst/>
              <a:gdLst>
                <a:gd name="T0" fmla="*/ 148 w 801"/>
                <a:gd name="T1" fmla="*/ 2107 h 2107"/>
                <a:gd name="T2" fmla="*/ 144 w 801"/>
                <a:gd name="T3" fmla="*/ 2105 h 2107"/>
                <a:gd name="T4" fmla="*/ 3 w 801"/>
                <a:gd name="T5" fmla="*/ 1986 h 2107"/>
                <a:gd name="T6" fmla="*/ 3 w 801"/>
                <a:gd name="T7" fmla="*/ 1977 h 2107"/>
                <a:gd name="T8" fmla="*/ 11 w 801"/>
                <a:gd name="T9" fmla="*/ 1977 h 2107"/>
                <a:gd name="T10" fmla="*/ 147 w 801"/>
                <a:gd name="T11" fmla="*/ 2092 h 2107"/>
                <a:gd name="T12" fmla="*/ 747 w 801"/>
                <a:gd name="T13" fmla="*/ 1087 h 2107"/>
                <a:gd name="T14" fmla="*/ 786 w 801"/>
                <a:gd name="T15" fmla="*/ 932 h 2107"/>
                <a:gd name="T16" fmla="*/ 786 w 801"/>
                <a:gd name="T17" fmla="*/ 920 h 2107"/>
                <a:gd name="T18" fmla="*/ 747 w 801"/>
                <a:gd name="T19" fmla="*/ 522 h 2107"/>
                <a:gd name="T20" fmla="*/ 664 w 801"/>
                <a:gd name="T21" fmla="*/ 8 h 2107"/>
                <a:gd name="T22" fmla="*/ 669 w 801"/>
                <a:gd name="T23" fmla="*/ 1 h 2107"/>
                <a:gd name="T24" fmla="*/ 676 w 801"/>
                <a:gd name="T25" fmla="*/ 6 h 2107"/>
                <a:gd name="T26" fmla="*/ 759 w 801"/>
                <a:gd name="T27" fmla="*/ 520 h 2107"/>
                <a:gd name="T28" fmla="*/ 798 w 801"/>
                <a:gd name="T29" fmla="*/ 920 h 2107"/>
                <a:gd name="T30" fmla="*/ 798 w 801"/>
                <a:gd name="T31" fmla="*/ 932 h 2107"/>
                <a:gd name="T32" fmla="*/ 758 w 801"/>
                <a:gd name="T33" fmla="*/ 1093 h 2107"/>
                <a:gd name="T34" fmla="*/ 153 w 801"/>
                <a:gd name="T35" fmla="*/ 2104 h 2107"/>
                <a:gd name="T36" fmla="*/ 149 w 801"/>
                <a:gd name="T37" fmla="*/ 2107 h 2107"/>
                <a:gd name="T38" fmla="*/ 148 w 801"/>
                <a:gd name="T39" fmla="*/ 2107 h 2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01" h="2107">
                  <a:moveTo>
                    <a:pt x="148" y="2107"/>
                  </a:moveTo>
                  <a:cubicBezTo>
                    <a:pt x="147" y="2107"/>
                    <a:pt x="145" y="2106"/>
                    <a:pt x="144" y="2105"/>
                  </a:cubicBezTo>
                  <a:cubicBezTo>
                    <a:pt x="3" y="1986"/>
                    <a:pt x="3" y="1986"/>
                    <a:pt x="3" y="1986"/>
                  </a:cubicBezTo>
                  <a:cubicBezTo>
                    <a:pt x="1" y="1984"/>
                    <a:pt x="0" y="1980"/>
                    <a:pt x="3" y="1977"/>
                  </a:cubicBezTo>
                  <a:cubicBezTo>
                    <a:pt x="5" y="1975"/>
                    <a:pt x="9" y="1974"/>
                    <a:pt x="11" y="1977"/>
                  </a:cubicBezTo>
                  <a:cubicBezTo>
                    <a:pt x="147" y="2092"/>
                    <a:pt x="147" y="2092"/>
                    <a:pt x="147" y="2092"/>
                  </a:cubicBezTo>
                  <a:cubicBezTo>
                    <a:pt x="195" y="2011"/>
                    <a:pt x="711" y="1154"/>
                    <a:pt x="747" y="1087"/>
                  </a:cubicBezTo>
                  <a:cubicBezTo>
                    <a:pt x="783" y="1022"/>
                    <a:pt x="784" y="999"/>
                    <a:pt x="786" y="932"/>
                  </a:cubicBezTo>
                  <a:cubicBezTo>
                    <a:pt x="786" y="920"/>
                    <a:pt x="786" y="920"/>
                    <a:pt x="786" y="920"/>
                  </a:cubicBezTo>
                  <a:cubicBezTo>
                    <a:pt x="789" y="845"/>
                    <a:pt x="747" y="525"/>
                    <a:pt x="747" y="522"/>
                  </a:cubicBezTo>
                  <a:cubicBezTo>
                    <a:pt x="664" y="8"/>
                    <a:pt x="664" y="8"/>
                    <a:pt x="664" y="8"/>
                  </a:cubicBezTo>
                  <a:cubicBezTo>
                    <a:pt x="663" y="4"/>
                    <a:pt x="665" y="1"/>
                    <a:pt x="669" y="1"/>
                  </a:cubicBezTo>
                  <a:cubicBezTo>
                    <a:pt x="672" y="0"/>
                    <a:pt x="675" y="3"/>
                    <a:pt x="676" y="6"/>
                  </a:cubicBezTo>
                  <a:cubicBezTo>
                    <a:pt x="759" y="520"/>
                    <a:pt x="759" y="520"/>
                    <a:pt x="759" y="520"/>
                  </a:cubicBezTo>
                  <a:cubicBezTo>
                    <a:pt x="760" y="534"/>
                    <a:pt x="801" y="845"/>
                    <a:pt x="798" y="920"/>
                  </a:cubicBezTo>
                  <a:cubicBezTo>
                    <a:pt x="798" y="932"/>
                    <a:pt x="798" y="932"/>
                    <a:pt x="798" y="932"/>
                  </a:cubicBezTo>
                  <a:cubicBezTo>
                    <a:pt x="796" y="1000"/>
                    <a:pt x="795" y="1025"/>
                    <a:pt x="758" y="1093"/>
                  </a:cubicBezTo>
                  <a:cubicBezTo>
                    <a:pt x="720" y="1163"/>
                    <a:pt x="159" y="2094"/>
                    <a:pt x="153" y="2104"/>
                  </a:cubicBezTo>
                  <a:cubicBezTo>
                    <a:pt x="152" y="2105"/>
                    <a:pt x="151" y="2106"/>
                    <a:pt x="149" y="2107"/>
                  </a:cubicBezTo>
                  <a:cubicBezTo>
                    <a:pt x="149" y="2107"/>
                    <a:pt x="148" y="2107"/>
                    <a:pt x="148" y="2107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任意多边形 38"/>
            <p:cNvSpPr/>
            <p:nvPr/>
          </p:nvSpPr>
          <p:spPr bwMode="auto">
            <a:xfrm>
              <a:off x="2477" y="1731"/>
              <a:ext cx="123" cy="61"/>
            </a:xfrm>
            <a:custGeom>
              <a:avLst/>
              <a:gdLst>
                <a:gd name="T0" fmla="*/ 0 w 155"/>
                <a:gd name="T1" fmla="*/ 29 h 76"/>
                <a:gd name="T2" fmla="*/ 70 w 155"/>
                <a:gd name="T3" fmla="*/ 5 h 76"/>
                <a:gd name="T4" fmla="*/ 152 w 155"/>
                <a:gd name="T5" fmla="*/ 38 h 76"/>
                <a:gd name="T6" fmla="*/ 155 w 155"/>
                <a:gd name="T7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5" h="76">
                  <a:moveTo>
                    <a:pt x="0" y="29"/>
                  </a:moveTo>
                  <a:cubicBezTo>
                    <a:pt x="0" y="29"/>
                    <a:pt x="41" y="4"/>
                    <a:pt x="70" y="5"/>
                  </a:cubicBezTo>
                  <a:cubicBezTo>
                    <a:pt x="98" y="6"/>
                    <a:pt x="150" y="0"/>
                    <a:pt x="152" y="38"/>
                  </a:cubicBezTo>
                  <a:cubicBezTo>
                    <a:pt x="153" y="55"/>
                    <a:pt x="155" y="76"/>
                    <a:pt x="155" y="76"/>
                  </a:cubicBezTo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" name="任意多边形 39"/>
            <p:cNvSpPr/>
            <p:nvPr/>
          </p:nvSpPr>
          <p:spPr bwMode="auto">
            <a:xfrm>
              <a:off x="2474" y="1731"/>
              <a:ext cx="129" cy="61"/>
            </a:xfrm>
            <a:custGeom>
              <a:avLst/>
              <a:gdLst>
                <a:gd name="T0" fmla="*/ 155 w 163"/>
                <a:gd name="T1" fmla="*/ 76 h 76"/>
                <a:gd name="T2" fmla="*/ 152 w 163"/>
                <a:gd name="T3" fmla="*/ 38 h 76"/>
                <a:gd name="T4" fmla="*/ 86 w 163"/>
                <a:gd name="T5" fmla="*/ 9 h 76"/>
                <a:gd name="T6" fmla="*/ 73 w 163"/>
                <a:gd name="T7" fmla="*/ 9 h 76"/>
                <a:gd name="T8" fmla="*/ 7 w 163"/>
                <a:gd name="T9" fmla="*/ 33 h 76"/>
                <a:gd name="T10" fmla="*/ 1 w 163"/>
                <a:gd name="T11" fmla="*/ 31 h 76"/>
                <a:gd name="T12" fmla="*/ 2 w 163"/>
                <a:gd name="T13" fmla="*/ 26 h 76"/>
                <a:gd name="T14" fmla="*/ 74 w 163"/>
                <a:gd name="T15" fmla="*/ 1 h 76"/>
                <a:gd name="T16" fmla="*/ 86 w 163"/>
                <a:gd name="T17" fmla="*/ 1 h 76"/>
                <a:gd name="T18" fmla="*/ 160 w 163"/>
                <a:gd name="T19" fmla="*/ 37 h 76"/>
                <a:gd name="T20" fmla="*/ 163 w 163"/>
                <a:gd name="T21" fmla="*/ 76 h 76"/>
                <a:gd name="T22" fmla="*/ 155 w 163"/>
                <a:gd name="T23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3" h="76">
                  <a:moveTo>
                    <a:pt x="155" y="76"/>
                  </a:moveTo>
                  <a:cubicBezTo>
                    <a:pt x="155" y="76"/>
                    <a:pt x="153" y="55"/>
                    <a:pt x="152" y="38"/>
                  </a:cubicBezTo>
                  <a:cubicBezTo>
                    <a:pt x="151" y="11"/>
                    <a:pt x="121" y="9"/>
                    <a:pt x="86" y="9"/>
                  </a:cubicBezTo>
                  <a:cubicBezTo>
                    <a:pt x="82" y="9"/>
                    <a:pt x="77" y="9"/>
                    <a:pt x="73" y="9"/>
                  </a:cubicBezTo>
                  <a:cubicBezTo>
                    <a:pt x="47" y="8"/>
                    <a:pt x="7" y="32"/>
                    <a:pt x="7" y="33"/>
                  </a:cubicBezTo>
                  <a:cubicBezTo>
                    <a:pt x="5" y="34"/>
                    <a:pt x="2" y="33"/>
                    <a:pt x="1" y="31"/>
                  </a:cubicBezTo>
                  <a:cubicBezTo>
                    <a:pt x="0" y="29"/>
                    <a:pt x="0" y="27"/>
                    <a:pt x="2" y="26"/>
                  </a:cubicBezTo>
                  <a:cubicBezTo>
                    <a:pt x="4" y="25"/>
                    <a:pt x="44" y="0"/>
                    <a:pt x="74" y="1"/>
                  </a:cubicBezTo>
                  <a:cubicBezTo>
                    <a:pt x="77" y="1"/>
                    <a:pt x="82" y="1"/>
                    <a:pt x="86" y="1"/>
                  </a:cubicBezTo>
                  <a:cubicBezTo>
                    <a:pt x="115" y="1"/>
                    <a:pt x="158" y="1"/>
                    <a:pt x="160" y="37"/>
                  </a:cubicBezTo>
                  <a:cubicBezTo>
                    <a:pt x="161" y="55"/>
                    <a:pt x="163" y="76"/>
                    <a:pt x="163" y="76"/>
                  </a:cubicBezTo>
                  <a:lnTo>
                    <a:pt x="155" y="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" name="任意多边形 40"/>
            <p:cNvSpPr/>
            <p:nvPr/>
          </p:nvSpPr>
          <p:spPr bwMode="auto">
            <a:xfrm>
              <a:off x="2493" y="1701"/>
              <a:ext cx="143" cy="26"/>
            </a:xfrm>
            <a:custGeom>
              <a:avLst/>
              <a:gdLst>
                <a:gd name="T0" fmla="*/ 0 w 181"/>
                <a:gd name="T1" fmla="*/ 11 h 33"/>
                <a:gd name="T2" fmla="*/ 78 w 181"/>
                <a:gd name="T3" fmla="*/ 20 h 33"/>
                <a:gd name="T4" fmla="*/ 181 w 181"/>
                <a:gd name="T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1" h="33">
                  <a:moveTo>
                    <a:pt x="0" y="11"/>
                  </a:moveTo>
                  <a:cubicBezTo>
                    <a:pt x="0" y="11"/>
                    <a:pt x="5" y="33"/>
                    <a:pt x="78" y="20"/>
                  </a:cubicBezTo>
                  <a:cubicBezTo>
                    <a:pt x="150" y="7"/>
                    <a:pt x="181" y="0"/>
                    <a:pt x="181" y="0"/>
                  </a:cubicBezTo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" name="任意多边形 41"/>
            <p:cNvSpPr/>
            <p:nvPr/>
          </p:nvSpPr>
          <p:spPr bwMode="auto">
            <a:xfrm>
              <a:off x="2490" y="1698"/>
              <a:ext cx="150" cy="25"/>
            </a:xfrm>
            <a:custGeom>
              <a:avLst/>
              <a:gdLst>
                <a:gd name="T0" fmla="*/ 43 w 189"/>
                <a:gd name="T1" fmla="*/ 32 h 32"/>
                <a:gd name="T2" fmla="*/ 0 w 189"/>
                <a:gd name="T3" fmla="*/ 16 h 32"/>
                <a:gd name="T4" fmla="*/ 3 w 189"/>
                <a:gd name="T5" fmla="*/ 11 h 32"/>
                <a:gd name="T6" fmla="*/ 8 w 189"/>
                <a:gd name="T7" fmla="*/ 14 h 32"/>
                <a:gd name="T8" fmla="*/ 81 w 189"/>
                <a:gd name="T9" fmla="*/ 20 h 32"/>
                <a:gd name="T10" fmla="*/ 184 w 189"/>
                <a:gd name="T11" fmla="*/ 0 h 32"/>
                <a:gd name="T12" fmla="*/ 189 w 189"/>
                <a:gd name="T13" fmla="*/ 4 h 32"/>
                <a:gd name="T14" fmla="*/ 186 w 189"/>
                <a:gd name="T15" fmla="*/ 8 h 32"/>
                <a:gd name="T16" fmla="*/ 82 w 189"/>
                <a:gd name="T17" fmla="*/ 28 h 32"/>
                <a:gd name="T18" fmla="*/ 43 w 189"/>
                <a:gd name="T19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9" h="32">
                  <a:moveTo>
                    <a:pt x="43" y="32"/>
                  </a:moveTo>
                  <a:cubicBezTo>
                    <a:pt x="5" y="32"/>
                    <a:pt x="1" y="18"/>
                    <a:pt x="0" y="16"/>
                  </a:cubicBezTo>
                  <a:cubicBezTo>
                    <a:pt x="0" y="14"/>
                    <a:pt x="1" y="11"/>
                    <a:pt x="3" y="11"/>
                  </a:cubicBezTo>
                  <a:cubicBezTo>
                    <a:pt x="5" y="10"/>
                    <a:pt x="7" y="12"/>
                    <a:pt x="8" y="14"/>
                  </a:cubicBezTo>
                  <a:cubicBezTo>
                    <a:pt x="8" y="14"/>
                    <a:pt x="16" y="32"/>
                    <a:pt x="81" y="20"/>
                  </a:cubicBezTo>
                  <a:cubicBezTo>
                    <a:pt x="152" y="7"/>
                    <a:pt x="184" y="1"/>
                    <a:pt x="184" y="0"/>
                  </a:cubicBezTo>
                  <a:cubicBezTo>
                    <a:pt x="186" y="0"/>
                    <a:pt x="188" y="1"/>
                    <a:pt x="189" y="4"/>
                  </a:cubicBezTo>
                  <a:cubicBezTo>
                    <a:pt x="189" y="6"/>
                    <a:pt x="188" y="8"/>
                    <a:pt x="186" y="8"/>
                  </a:cubicBezTo>
                  <a:cubicBezTo>
                    <a:pt x="185" y="8"/>
                    <a:pt x="154" y="15"/>
                    <a:pt x="82" y="28"/>
                  </a:cubicBezTo>
                  <a:cubicBezTo>
                    <a:pt x="66" y="31"/>
                    <a:pt x="53" y="32"/>
                    <a:pt x="43" y="3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" name="任意多边形 42"/>
            <p:cNvSpPr/>
            <p:nvPr/>
          </p:nvSpPr>
          <p:spPr bwMode="auto">
            <a:xfrm>
              <a:off x="4771" y="1216"/>
              <a:ext cx="119" cy="85"/>
            </a:xfrm>
            <a:custGeom>
              <a:avLst/>
              <a:gdLst>
                <a:gd name="T0" fmla="*/ 149 w 149"/>
                <a:gd name="T1" fmla="*/ 8 h 108"/>
                <a:gd name="T2" fmla="*/ 76 w 149"/>
                <a:gd name="T3" fmla="*/ 11 h 108"/>
                <a:gd name="T4" fmla="*/ 11 w 149"/>
                <a:gd name="T5" fmla="*/ 72 h 108"/>
                <a:gd name="T6" fmla="*/ 23 w 149"/>
                <a:gd name="T7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9" h="108">
                  <a:moveTo>
                    <a:pt x="149" y="8"/>
                  </a:moveTo>
                  <a:cubicBezTo>
                    <a:pt x="149" y="8"/>
                    <a:pt x="102" y="0"/>
                    <a:pt x="76" y="11"/>
                  </a:cubicBezTo>
                  <a:cubicBezTo>
                    <a:pt x="50" y="22"/>
                    <a:pt x="0" y="36"/>
                    <a:pt x="11" y="72"/>
                  </a:cubicBezTo>
                  <a:cubicBezTo>
                    <a:pt x="17" y="88"/>
                    <a:pt x="23" y="108"/>
                    <a:pt x="23" y="108"/>
                  </a:cubicBezTo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6" name="任意多边形 43"/>
            <p:cNvSpPr/>
            <p:nvPr/>
          </p:nvSpPr>
          <p:spPr bwMode="auto">
            <a:xfrm>
              <a:off x="4768" y="1212"/>
              <a:ext cx="126" cy="92"/>
            </a:xfrm>
            <a:custGeom>
              <a:avLst/>
              <a:gdLst>
                <a:gd name="T0" fmla="*/ 27 w 158"/>
                <a:gd name="T1" fmla="*/ 116 h 116"/>
                <a:gd name="T2" fmla="*/ 23 w 158"/>
                <a:gd name="T3" fmla="*/ 113 h 116"/>
                <a:gd name="T4" fmla="*/ 11 w 158"/>
                <a:gd name="T5" fmla="*/ 77 h 116"/>
                <a:gd name="T6" fmla="*/ 67 w 158"/>
                <a:gd name="T7" fmla="*/ 16 h 116"/>
                <a:gd name="T8" fmla="*/ 78 w 158"/>
                <a:gd name="T9" fmla="*/ 12 h 116"/>
                <a:gd name="T10" fmla="*/ 154 w 158"/>
                <a:gd name="T11" fmla="*/ 8 h 116"/>
                <a:gd name="T12" fmla="*/ 157 w 158"/>
                <a:gd name="T13" fmla="*/ 13 h 116"/>
                <a:gd name="T14" fmla="*/ 153 w 158"/>
                <a:gd name="T15" fmla="*/ 16 h 116"/>
                <a:gd name="T16" fmla="*/ 82 w 158"/>
                <a:gd name="T17" fmla="*/ 19 h 116"/>
                <a:gd name="T18" fmla="*/ 70 w 158"/>
                <a:gd name="T19" fmla="*/ 24 h 116"/>
                <a:gd name="T20" fmla="*/ 19 w 158"/>
                <a:gd name="T21" fmla="*/ 74 h 116"/>
                <a:gd name="T22" fmla="*/ 31 w 158"/>
                <a:gd name="T23" fmla="*/ 111 h 116"/>
                <a:gd name="T24" fmla="*/ 28 w 158"/>
                <a:gd name="T25" fmla="*/ 116 h 116"/>
                <a:gd name="T26" fmla="*/ 27 w 158"/>
                <a:gd name="T27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8" h="116">
                  <a:moveTo>
                    <a:pt x="27" y="116"/>
                  </a:moveTo>
                  <a:cubicBezTo>
                    <a:pt x="25" y="116"/>
                    <a:pt x="23" y="115"/>
                    <a:pt x="23" y="113"/>
                  </a:cubicBezTo>
                  <a:cubicBezTo>
                    <a:pt x="23" y="113"/>
                    <a:pt x="17" y="93"/>
                    <a:pt x="11" y="77"/>
                  </a:cubicBezTo>
                  <a:cubicBezTo>
                    <a:pt x="0" y="42"/>
                    <a:pt x="40" y="27"/>
                    <a:pt x="67" y="16"/>
                  </a:cubicBezTo>
                  <a:cubicBezTo>
                    <a:pt x="71" y="15"/>
                    <a:pt x="75" y="13"/>
                    <a:pt x="78" y="12"/>
                  </a:cubicBezTo>
                  <a:cubicBezTo>
                    <a:pt x="105" y="0"/>
                    <a:pt x="152" y="8"/>
                    <a:pt x="154" y="8"/>
                  </a:cubicBezTo>
                  <a:cubicBezTo>
                    <a:pt x="156" y="8"/>
                    <a:pt x="158" y="11"/>
                    <a:pt x="157" y="13"/>
                  </a:cubicBezTo>
                  <a:cubicBezTo>
                    <a:pt x="157" y="15"/>
                    <a:pt x="155" y="16"/>
                    <a:pt x="153" y="16"/>
                  </a:cubicBezTo>
                  <a:cubicBezTo>
                    <a:pt x="152" y="16"/>
                    <a:pt x="106" y="8"/>
                    <a:pt x="82" y="19"/>
                  </a:cubicBezTo>
                  <a:cubicBezTo>
                    <a:pt x="78" y="20"/>
                    <a:pt x="74" y="22"/>
                    <a:pt x="70" y="24"/>
                  </a:cubicBezTo>
                  <a:cubicBezTo>
                    <a:pt x="37" y="36"/>
                    <a:pt x="11" y="49"/>
                    <a:pt x="19" y="74"/>
                  </a:cubicBezTo>
                  <a:cubicBezTo>
                    <a:pt x="25" y="91"/>
                    <a:pt x="31" y="111"/>
                    <a:pt x="31" y="111"/>
                  </a:cubicBezTo>
                  <a:cubicBezTo>
                    <a:pt x="31" y="113"/>
                    <a:pt x="30" y="115"/>
                    <a:pt x="28" y="116"/>
                  </a:cubicBezTo>
                  <a:cubicBezTo>
                    <a:pt x="28" y="116"/>
                    <a:pt x="27" y="116"/>
                    <a:pt x="27" y="1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7" name="任意多边形 44"/>
            <p:cNvSpPr/>
            <p:nvPr/>
          </p:nvSpPr>
          <p:spPr bwMode="auto">
            <a:xfrm>
              <a:off x="4606" y="3087"/>
              <a:ext cx="1297" cy="266"/>
            </a:xfrm>
            <a:custGeom>
              <a:avLst/>
              <a:gdLst>
                <a:gd name="T0" fmla="*/ 513 w 1634"/>
                <a:gd name="T1" fmla="*/ 335 h 335"/>
                <a:gd name="T2" fmla="*/ 5 w 1634"/>
                <a:gd name="T3" fmla="*/ 274 h 335"/>
                <a:gd name="T4" fmla="*/ 1 w 1634"/>
                <a:gd name="T5" fmla="*/ 266 h 335"/>
                <a:gd name="T6" fmla="*/ 9 w 1634"/>
                <a:gd name="T7" fmla="*/ 262 h 335"/>
                <a:gd name="T8" fmla="*/ 524 w 1634"/>
                <a:gd name="T9" fmla="*/ 323 h 335"/>
                <a:gd name="T10" fmla="*/ 1624 w 1634"/>
                <a:gd name="T11" fmla="*/ 2 h 335"/>
                <a:gd name="T12" fmla="*/ 1632 w 1634"/>
                <a:gd name="T13" fmla="*/ 4 h 335"/>
                <a:gd name="T14" fmla="*/ 1630 w 1634"/>
                <a:gd name="T15" fmla="*/ 12 h 335"/>
                <a:gd name="T16" fmla="*/ 1045 w 1634"/>
                <a:gd name="T17" fmla="*/ 269 h 335"/>
                <a:gd name="T18" fmla="*/ 523 w 1634"/>
                <a:gd name="T19" fmla="*/ 335 h 335"/>
                <a:gd name="T20" fmla="*/ 513 w 1634"/>
                <a:gd name="T2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34" h="335">
                  <a:moveTo>
                    <a:pt x="513" y="335"/>
                  </a:moveTo>
                  <a:cubicBezTo>
                    <a:pt x="214" y="335"/>
                    <a:pt x="7" y="274"/>
                    <a:pt x="5" y="274"/>
                  </a:cubicBezTo>
                  <a:cubicBezTo>
                    <a:pt x="2" y="273"/>
                    <a:pt x="0" y="269"/>
                    <a:pt x="1" y="266"/>
                  </a:cubicBezTo>
                  <a:cubicBezTo>
                    <a:pt x="2" y="263"/>
                    <a:pt x="5" y="261"/>
                    <a:pt x="9" y="262"/>
                  </a:cubicBezTo>
                  <a:cubicBezTo>
                    <a:pt x="11" y="263"/>
                    <a:pt x="221" y="324"/>
                    <a:pt x="524" y="323"/>
                  </a:cubicBezTo>
                  <a:cubicBezTo>
                    <a:pt x="803" y="321"/>
                    <a:pt x="1221" y="265"/>
                    <a:pt x="1624" y="2"/>
                  </a:cubicBezTo>
                  <a:cubicBezTo>
                    <a:pt x="1626" y="0"/>
                    <a:pt x="1630" y="1"/>
                    <a:pt x="1632" y="4"/>
                  </a:cubicBezTo>
                  <a:cubicBezTo>
                    <a:pt x="1634" y="6"/>
                    <a:pt x="1633" y="10"/>
                    <a:pt x="1630" y="12"/>
                  </a:cubicBezTo>
                  <a:cubicBezTo>
                    <a:pt x="1451" y="129"/>
                    <a:pt x="1254" y="215"/>
                    <a:pt x="1045" y="269"/>
                  </a:cubicBezTo>
                  <a:cubicBezTo>
                    <a:pt x="878" y="312"/>
                    <a:pt x="702" y="334"/>
                    <a:pt x="523" y="335"/>
                  </a:cubicBezTo>
                  <a:cubicBezTo>
                    <a:pt x="520" y="335"/>
                    <a:pt x="516" y="335"/>
                    <a:pt x="513" y="335"/>
                  </a:cubicBezTo>
                  <a:close/>
                </a:path>
              </a:pathLst>
            </a:custGeom>
            <a:solidFill>
              <a:srgbClr val="ED85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" name="任意多边形 45"/>
            <p:cNvSpPr/>
            <p:nvPr/>
          </p:nvSpPr>
          <p:spPr bwMode="auto">
            <a:xfrm>
              <a:off x="2300" y="568"/>
              <a:ext cx="347" cy="740"/>
            </a:xfrm>
            <a:custGeom>
              <a:avLst/>
              <a:gdLst>
                <a:gd name="T0" fmla="*/ 0 w 347"/>
                <a:gd name="T1" fmla="*/ 0 h 740"/>
                <a:gd name="T2" fmla="*/ 21 w 347"/>
                <a:gd name="T3" fmla="*/ 514 h 740"/>
                <a:gd name="T4" fmla="*/ 216 w 347"/>
                <a:gd name="T5" fmla="*/ 432 h 740"/>
                <a:gd name="T6" fmla="*/ 347 w 347"/>
                <a:gd name="T7" fmla="*/ 740 h 740"/>
                <a:gd name="T8" fmla="*/ 313 w 347"/>
                <a:gd name="T9" fmla="*/ 219 h 740"/>
                <a:gd name="T10" fmla="*/ 130 w 347"/>
                <a:gd name="T11" fmla="*/ 295 h 740"/>
                <a:gd name="T12" fmla="*/ 0 w 347"/>
                <a:gd name="T13" fmla="*/ 0 h 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7" h="740">
                  <a:moveTo>
                    <a:pt x="0" y="0"/>
                  </a:moveTo>
                  <a:lnTo>
                    <a:pt x="21" y="514"/>
                  </a:lnTo>
                  <a:lnTo>
                    <a:pt x="216" y="432"/>
                  </a:lnTo>
                  <a:lnTo>
                    <a:pt x="347" y="740"/>
                  </a:lnTo>
                  <a:lnTo>
                    <a:pt x="313" y="219"/>
                  </a:lnTo>
                  <a:lnTo>
                    <a:pt x="130" y="2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" name="任意多边形 46"/>
            <p:cNvSpPr/>
            <p:nvPr/>
          </p:nvSpPr>
          <p:spPr bwMode="auto">
            <a:xfrm>
              <a:off x="4524" y="184"/>
              <a:ext cx="310" cy="578"/>
            </a:xfrm>
            <a:custGeom>
              <a:avLst/>
              <a:gdLst>
                <a:gd name="T0" fmla="*/ 54 w 310"/>
                <a:gd name="T1" fmla="*/ 578 h 578"/>
                <a:gd name="T2" fmla="*/ 310 w 310"/>
                <a:gd name="T3" fmla="*/ 291 h 578"/>
                <a:gd name="T4" fmla="*/ 163 w 310"/>
                <a:gd name="T5" fmla="*/ 233 h 578"/>
                <a:gd name="T6" fmla="*/ 254 w 310"/>
                <a:gd name="T7" fmla="*/ 0 h 578"/>
                <a:gd name="T8" fmla="*/ 0 w 310"/>
                <a:gd name="T9" fmla="*/ 297 h 578"/>
                <a:gd name="T10" fmla="*/ 138 w 310"/>
                <a:gd name="T11" fmla="*/ 352 h 578"/>
                <a:gd name="T12" fmla="*/ 54 w 310"/>
                <a:gd name="T13" fmla="*/ 578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0" h="578">
                  <a:moveTo>
                    <a:pt x="54" y="578"/>
                  </a:moveTo>
                  <a:lnTo>
                    <a:pt x="310" y="291"/>
                  </a:lnTo>
                  <a:lnTo>
                    <a:pt x="163" y="233"/>
                  </a:lnTo>
                  <a:lnTo>
                    <a:pt x="254" y="0"/>
                  </a:lnTo>
                  <a:lnTo>
                    <a:pt x="0" y="297"/>
                  </a:lnTo>
                  <a:lnTo>
                    <a:pt x="138" y="352"/>
                  </a:lnTo>
                  <a:lnTo>
                    <a:pt x="54" y="578"/>
                  </a:ln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" name="任意多边形 47"/>
            <p:cNvSpPr/>
            <p:nvPr/>
          </p:nvSpPr>
          <p:spPr bwMode="auto">
            <a:xfrm>
              <a:off x="3888" y="0"/>
              <a:ext cx="93" cy="93"/>
            </a:xfrm>
            <a:custGeom>
              <a:avLst/>
              <a:gdLst>
                <a:gd name="T0" fmla="*/ 38 w 93"/>
                <a:gd name="T1" fmla="*/ 0 h 93"/>
                <a:gd name="T2" fmla="*/ 93 w 93"/>
                <a:gd name="T3" fmla="*/ 37 h 93"/>
                <a:gd name="T4" fmla="*/ 55 w 93"/>
                <a:gd name="T5" fmla="*/ 93 h 93"/>
                <a:gd name="T6" fmla="*/ 0 w 93"/>
                <a:gd name="T7" fmla="*/ 56 h 93"/>
                <a:gd name="T8" fmla="*/ 38 w 93"/>
                <a:gd name="T9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93">
                  <a:moveTo>
                    <a:pt x="38" y="0"/>
                  </a:moveTo>
                  <a:lnTo>
                    <a:pt x="93" y="37"/>
                  </a:lnTo>
                  <a:lnTo>
                    <a:pt x="55" y="93"/>
                  </a:lnTo>
                  <a:lnTo>
                    <a:pt x="0" y="56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" name="任意多边形 48"/>
            <p:cNvSpPr/>
            <p:nvPr/>
          </p:nvSpPr>
          <p:spPr bwMode="auto">
            <a:xfrm>
              <a:off x="1761" y="1132"/>
              <a:ext cx="108" cy="108"/>
            </a:xfrm>
            <a:custGeom>
              <a:avLst/>
              <a:gdLst>
                <a:gd name="T0" fmla="*/ 83 w 108"/>
                <a:gd name="T1" fmla="*/ 0 h 108"/>
                <a:gd name="T2" fmla="*/ 108 w 108"/>
                <a:gd name="T3" fmla="*/ 83 h 108"/>
                <a:gd name="T4" fmla="*/ 26 w 108"/>
                <a:gd name="T5" fmla="*/ 108 h 108"/>
                <a:gd name="T6" fmla="*/ 0 w 108"/>
                <a:gd name="T7" fmla="*/ 26 h 108"/>
                <a:gd name="T8" fmla="*/ 83 w 108"/>
                <a:gd name="T9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08">
                  <a:moveTo>
                    <a:pt x="83" y="0"/>
                  </a:moveTo>
                  <a:lnTo>
                    <a:pt x="108" y="83"/>
                  </a:lnTo>
                  <a:lnTo>
                    <a:pt x="26" y="108"/>
                  </a:lnTo>
                  <a:lnTo>
                    <a:pt x="0" y="26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" name="椭圆 61"/>
            <p:cNvSpPr/>
            <p:nvPr/>
          </p:nvSpPr>
          <p:spPr bwMode="auto">
            <a:xfrm>
              <a:off x="2677" y="269"/>
              <a:ext cx="86" cy="86"/>
            </a:xfrm>
            <a:prstGeom prst="ellipse">
              <a:avLst/>
            </a:pr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" name="椭圆 62"/>
            <p:cNvSpPr/>
            <p:nvPr/>
          </p:nvSpPr>
          <p:spPr bwMode="auto">
            <a:xfrm>
              <a:off x="4081" y="416"/>
              <a:ext cx="57" cy="57"/>
            </a:xfrm>
            <a:prstGeom prst="ellipse">
              <a:avLst/>
            </a:pr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prism isInverted="1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怎样防止别人让你烦恼？</a:t>
            </a:r>
            <a:r>
              <a:rPr lang="en-US" altLang="zh-CN" dirty="0"/>
              <a:t>——</a:t>
            </a:r>
            <a:r>
              <a:rPr lang="zh-CN" altLang="en-US" dirty="0"/>
              <a:t>淡泊</a:t>
            </a:r>
            <a:endParaRPr lang="zh-CN" altLang="en-US" dirty="0"/>
          </a:p>
        </p:txBody>
      </p:sp>
      <p:grpSp>
        <p:nvGrpSpPr>
          <p:cNvPr id="3" name="组合 2"/>
          <p:cNvGrpSpPr/>
          <p:nvPr/>
        </p:nvGrpSpPr>
        <p:grpSpPr>
          <a:xfrm>
            <a:off x="681610" y="2283160"/>
            <a:ext cx="6195938" cy="763232"/>
            <a:chOff x="654314" y="2078442"/>
            <a:chExt cx="6195938" cy="763232"/>
          </a:xfrm>
        </p:grpSpPr>
        <p:sp>
          <p:nvSpPr>
            <p:cNvPr id="4" name="平行四边形 3"/>
            <p:cNvSpPr/>
            <p:nvPr/>
          </p:nvSpPr>
          <p:spPr>
            <a:xfrm>
              <a:off x="654314" y="2078442"/>
              <a:ext cx="5768724" cy="763232"/>
            </a:xfrm>
            <a:prstGeom prst="parallelogram">
              <a:avLst/>
            </a:prstGeom>
            <a:gradFill>
              <a:gsLst>
                <a:gs pos="0">
                  <a:schemeClr val="accent3">
                    <a:alpha val="7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1109885" y="2275392"/>
              <a:ext cx="5740367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51934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我虽没有太多的财富，但我有健康。</a:t>
              </a: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51934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681610" y="3209519"/>
            <a:ext cx="6375928" cy="763232"/>
            <a:chOff x="654314" y="2959965"/>
            <a:chExt cx="6375928" cy="763232"/>
          </a:xfrm>
        </p:grpSpPr>
        <p:sp>
          <p:nvSpPr>
            <p:cNvPr id="7" name="平行四边形 6"/>
            <p:cNvSpPr/>
            <p:nvPr/>
          </p:nvSpPr>
          <p:spPr>
            <a:xfrm>
              <a:off x="654314" y="2959965"/>
              <a:ext cx="5768724" cy="763232"/>
            </a:xfrm>
            <a:prstGeom prst="parallelogram">
              <a:avLst/>
            </a:prstGeom>
            <a:gradFill>
              <a:gsLst>
                <a:gs pos="0">
                  <a:schemeClr val="accent1">
                    <a:alpha val="7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1109885" y="3156915"/>
              <a:ext cx="5920357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51934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我虽没有太大的权力，但我可以选择好心情。</a:t>
              </a: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51934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681610" y="4135878"/>
            <a:ext cx="6375928" cy="763232"/>
            <a:chOff x="654314" y="3847786"/>
            <a:chExt cx="6375928" cy="763232"/>
          </a:xfrm>
        </p:grpSpPr>
        <p:sp>
          <p:nvSpPr>
            <p:cNvPr id="10" name="平行四边形 9"/>
            <p:cNvSpPr/>
            <p:nvPr/>
          </p:nvSpPr>
          <p:spPr>
            <a:xfrm>
              <a:off x="654314" y="3847786"/>
              <a:ext cx="5768724" cy="763232"/>
            </a:xfrm>
            <a:prstGeom prst="parallelogram">
              <a:avLst/>
            </a:prstGeom>
            <a:gradFill>
              <a:gsLst>
                <a:gs pos="0">
                  <a:schemeClr val="accent3">
                    <a:alpha val="7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1109885" y="4044736"/>
              <a:ext cx="5920357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251934"/>
                  </a:solidFill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我虽没有太高的职位，但我有自信和尊严。</a:t>
              </a: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51934"/>
                </a:solidFill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681610" y="5062237"/>
            <a:ext cx="5768724" cy="763232"/>
            <a:chOff x="654314" y="4775631"/>
            <a:chExt cx="5768724" cy="763232"/>
          </a:xfrm>
        </p:grpSpPr>
        <p:sp>
          <p:nvSpPr>
            <p:cNvPr id="13" name="平行四边形 12"/>
            <p:cNvSpPr/>
            <p:nvPr/>
          </p:nvSpPr>
          <p:spPr>
            <a:xfrm>
              <a:off x="654314" y="4775631"/>
              <a:ext cx="5768724" cy="763232"/>
            </a:xfrm>
            <a:prstGeom prst="parallelogram">
              <a:avLst/>
            </a:prstGeom>
            <a:gradFill>
              <a:gsLst>
                <a:gs pos="0">
                  <a:schemeClr val="accent1">
                    <a:alpha val="7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1109886" y="4834082"/>
              <a:ext cx="4958818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dirty="0"/>
                <a:t>我虽没有太高的学历，但我有一技之长。</a:t>
              </a:r>
              <a:endParaRPr lang="zh-CN" altLang="en-US" dirty="0"/>
            </a:p>
            <a:p>
              <a:r>
                <a:rPr lang="zh-CN" altLang="en-US" dirty="0"/>
                <a:t>我虽没有太多的朋友，但我有书本和知识。</a:t>
              </a:r>
              <a:endParaRPr lang="zh-CN" altLang="en-US" dirty="0"/>
            </a:p>
          </p:txBody>
        </p:sp>
      </p:grpSp>
      <p:sp>
        <p:nvSpPr>
          <p:cNvPr id="17" name="文本框 16"/>
          <p:cNvSpPr txBox="1"/>
          <p:nvPr/>
        </p:nvSpPr>
        <p:spPr>
          <a:xfrm>
            <a:off x="6096000" y="5534634"/>
            <a:ext cx="609372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800" b="1" dirty="0"/>
              <a:t>好事不强求，坏事不拒绝</a:t>
            </a:r>
            <a:endParaRPr lang="zh-CN" altLang="en-US" sz="2800" b="1" dirty="0"/>
          </a:p>
        </p:txBody>
      </p:sp>
      <p:grpSp>
        <p:nvGrpSpPr>
          <p:cNvPr id="18" name="组合 17"/>
          <p:cNvGrpSpPr>
            <a:grpSpLocks noChangeAspect="1"/>
          </p:cNvGrpSpPr>
          <p:nvPr/>
        </p:nvGrpSpPr>
        <p:grpSpPr bwMode="auto">
          <a:xfrm>
            <a:off x="7053052" y="1567178"/>
            <a:ext cx="4051300" cy="3876675"/>
            <a:chOff x="2564" y="939"/>
            <a:chExt cx="2552" cy="2442"/>
          </a:xfrm>
        </p:grpSpPr>
        <p:sp>
          <p:nvSpPr>
            <p:cNvPr id="19" name="矩形 18"/>
            <p:cNvSpPr/>
            <p:nvPr/>
          </p:nvSpPr>
          <p:spPr bwMode="auto">
            <a:xfrm>
              <a:off x="2564" y="939"/>
              <a:ext cx="2552" cy="2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任意多边形 4"/>
            <p:cNvSpPr/>
            <p:nvPr/>
          </p:nvSpPr>
          <p:spPr bwMode="auto">
            <a:xfrm>
              <a:off x="2761" y="1398"/>
              <a:ext cx="2115" cy="1731"/>
            </a:xfrm>
            <a:custGeom>
              <a:avLst/>
              <a:gdLst>
                <a:gd name="T0" fmla="*/ 4405 w 4622"/>
                <a:gd name="T1" fmla="*/ 1759 h 3785"/>
                <a:gd name="T2" fmla="*/ 3388 w 4622"/>
                <a:gd name="T3" fmla="*/ 1340 h 3785"/>
                <a:gd name="T4" fmla="*/ 2360 w 4622"/>
                <a:gd name="T5" fmla="*/ 1513 h 3785"/>
                <a:gd name="T6" fmla="*/ 1732 w 4622"/>
                <a:gd name="T7" fmla="*/ 685 h 3785"/>
                <a:gd name="T8" fmla="*/ 699 w 4622"/>
                <a:gd name="T9" fmla="*/ 285 h 3785"/>
                <a:gd name="T10" fmla="*/ 32 w 4622"/>
                <a:gd name="T11" fmla="*/ 1468 h 3785"/>
                <a:gd name="T12" fmla="*/ 508 w 4622"/>
                <a:gd name="T13" fmla="*/ 2510 h 3785"/>
                <a:gd name="T14" fmla="*/ 1315 w 4622"/>
                <a:gd name="T15" fmla="*/ 2919 h 3785"/>
                <a:gd name="T16" fmla="*/ 2501 w 4622"/>
                <a:gd name="T17" fmla="*/ 3468 h 3785"/>
                <a:gd name="T18" fmla="*/ 3534 w 4622"/>
                <a:gd name="T19" fmla="*/ 2897 h 3785"/>
                <a:gd name="T20" fmla="*/ 4535 w 4622"/>
                <a:gd name="T21" fmla="*/ 2295 h 3785"/>
                <a:gd name="T22" fmla="*/ 4405 w 4622"/>
                <a:gd name="T23" fmla="*/ 1759 h 37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622" h="3785">
                  <a:moveTo>
                    <a:pt x="4405" y="1759"/>
                  </a:moveTo>
                  <a:cubicBezTo>
                    <a:pt x="4405" y="1759"/>
                    <a:pt x="4029" y="1256"/>
                    <a:pt x="3388" y="1340"/>
                  </a:cubicBezTo>
                  <a:cubicBezTo>
                    <a:pt x="2747" y="1424"/>
                    <a:pt x="2666" y="1670"/>
                    <a:pt x="2360" y="1513"/>
                  </a:cubicBezTo>
                  <a:cubicBezTo>
                    <a:pt x="2053" y="1356"/>
                    <a:pt x="1824" y="1029"/>
                    <a:pt x="1732" y="685"/>
                  </a:cubicBezTo>
                  <a:cubicBezTo>
                    <a:pt x="1641" y="340"/>
                    <a:pt x="1200" y="0"/>
                    <a:pt x="699" y="285"/>
                  </a:cubicBezTo>
                  <a:cubicBezTo>
                    <a:pt x="197" y="570"/>
                    <a:pt x="0" y="1068"/>
                    <a:pt x="32" y="1468"/>
                  </a:cubicBezTo>
                  <a:cubicBezTo>
                    <a:pt x="65" y="1868"/>
                    <a:pt x="29" y="2335"/>
                    <a:pt x="508" y="2510"/>
                  </a:cubicBezTo>
                  <a:cubicBezTo>
                    <a:pt x="906" y="2656"/>
                    <a:pt x="1025" y="2507"/>
                    <a:pt x="1315" y="2919"/>
                  </a:cubicBezTo>
                  <a:cubicBezTo>
                    <a:pt x="1604" y="3331"/>
                    <a:pt x="2131" y="3785"/>
                    <a:pt x="2501" y="3468"/>
                  </a:cubicBezTo>
                  <a:cubicBezTo>
                    <a:pt x="2870" y="3151"/>
                    <a:pt x="2832" y="2650"/>
                    <a:pt x="3534" y="2897"/>
                  </a:cubicBezTo>
                  <a:cubicBezTo>
                    <a:pt x="4237" y="3144"/>
                    <a:pt x="4449" y="2593"/>
                    <a:pt x="4535" y="2295"/>
                  </a:cubicBezTo>
                  <a:cubicBezTo>
                    <a:pt x="4622" y="1998"/>
                    <a:pt x="4405" y="1759"/>
                    <a:pt x="4405" y="1759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任意多边形 5"/>
            <p:cNvSpPr/>
            <p:nvPr/>
          </p:nvSpPr>
          <p:spPr bwMode="auto">
            <a:xfrm>
              <a:off x="3798" y="1208"/>
              <a:ext cx="121" cy="191"/>
            </a:xfrm>
            <a:custGeom>
              <a:avLst/>
              <a:gdLst>
                <a:gd name="T0" fmla="*/ 139 w 264"/>
                <a:gd name="T1" fmla="*/ 418 h 418"/>
                <a:gd name="T2" fmla="*/ 10 w 264"/>
                <a:gd name="T3" fmla="*/ 247 h 418"/>
                <a:gd name="T4" fmla="*/ 98 w 264"/>
                <a:gd name="T5" fmla="*/ 300 h 418"/>
                <a:gd name="T6" fmla="*/ 60 w 264"/>
                <a:gd name="T7" fmla="*/ 40 h 418"/>
                <a:gd name="T8" fmla="*/ 136 w 264"/>
                <a:gd name="T9" fmla="*/ 239 h 418"/>
                <a:gd name="T10" fmla="*/ 106 w 264"/>
                <a:gd name="T11" fmla="*/ 31 h 418"/>
                <a:gd name="T12" fmla="*/ 172 w 264"/>
                <a:gd name="T13" fmla="*/ 222 h 418"/>
                <a:gd name="T14" fmla="*/ 166 w 264"/>
                <a:gd name="T15" fmla="*/ 35 h 418"/>
                <a:gd name="T16" fmla="*/ 215 w 264"/>
                <a:gd name="T17" fmla="*/ 249 h 418"/>
                <a:gd name="T18" fmla="*/ 222 w 264"/>
                <a:gd name="T19" fmla="*/ 84 h 418"/>
                <a:gd name="T20" fmla="*/ 248 w 264"/>
                <a:gd name="T21" fmla="*/ 404 h 418"/>
                <a:gd name="T22" fmla="*/ 139 w 264"/>
                <a:gd name="T23" fmla="*/ 418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4" h="418">
                  <a:moveTo>
                    <a:pt x="139" y="418"/>
                  </a:moveTo>
                  <a:cubicBezTo>
                    <a:pt x="137" y="411"/>
                    <a:pt x="0" y="292"/>
                    <a:pt x="10" y="247"/>
                  </a:cubicBezTo>
                  <a:cubicBezTo>
                    <a:pt x="20" y="201"/>
                    <a:pt x="98" y="300"/>
                    <a:pt x="98" y="300"/>
                  </a:cubicBezTo>
                  <a:cubicBezTo>
                    <a:pt x="98" y="300"/>
                    <a:pt x="47" y="70"/>
                    <a:pt x="60" y="40"/>
                  </a:cubicBezTo>
                  <a:cubicBezTo>
                    <a:pt x="72" y="10"/>
                    <a:pt x="136" y="239"/>
                    <a:pt x="136" y="239"/>
                  </a:cubicBezTo>
                  <a:cubicBezTo>
                    <a:pt x="136" y="239"/>
                    <a:pt x="94" y="54"/>
                    <a:pt x="106" y="31"/>
                  </a:cubicBezTo>
                  <a:cubicBezTo>
                    <a:pt x="118" y="8"/>
                    <a:pt x="157" y="124"/>
                    <a:pt x="172" y="222"/>
                  </a:cubicBezTo>
                  <a:cubicBezTo>
                    <a:pt x="172" y="222"/>
                    <a:pt x="147" y="70"/>
                    <a:pt x="166" y="35"/>
                  </a:cubicBezTo>
                  <a:cubicBezTo>
                    <a:pt x="184" y="0"/>
                    <a:pt x="215" y="249"/>
                    <a:pt x="215" y="249"/>
                  </a:cubicBezTo>
                  <a:cubicBezTo>
                    <a:pt x="215" y="249"/>
                    <a:pt x="213" y="98"/>
                    <a:pt x="222" y="84"/>
                  </a:cubicBezTo>
                  <a:cubicBezTo>
                    <a:pt x="231" y="70"/>
                    <a:pt x="264" y="299"/>
                    <a:pt x="248" y="404"/>
                  </a:cubicBezTo>
                  <a:lnTo>
                    <a:pt x="139" y="418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任意多边形 6"/>
            <p:cNvSpPr/>
            <p:nvPr/>
          </p:nvSpPr>
          <p:spPr bwMode="auto">
            <a:xfrm>
              <a:off x="3862" y="1378"/>
              <a:ext cx="130" cy="793"/>
            </a:xfrm>
            <a:custGeom>
              <a:avLst/>
              <a:gdLst>
                <a:gd name="T0" fmla="*/ 12 w 283"/>
                <a:gd name="T1" fmla="*/ 1578 h 1734"/>
                <a:gd name="T2" fmla="*/ 75 w 283"/>
                <a:gd name="T3" fmla="*/ 684 h 1734"/>
                <a:gd name="T4" fmla="*/ 0 w 283"/>
                <a:gd name="T5" fmla="*/ 43 h 1734"/>
                <a:gd name="T6" fmla="*/ 126 w 283"/>
                <a:gd name="T7" fmla="*/ 24 h 1734"/>
                <a:gd name="T8" fmla="*/ 247 w 283"/>
                <a:gd name="T9" fmla="*/ 1129 h 1734"/>
                <a:gd name="T10" fmla="*/ 192 w 283"/>
                <a:gd name="T11" fmla="*/ 1734 h 1734"/>
                <a:gd name="T12" fmla="*/ 12 w 283"/>
                <a:gd name="T13" fmla="*/ 1578 h 17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3" h="1734">
                  <a:moveTo>
                    <a:pt x="12" y="1578"/>
                  </a:moveTo>
                  <a:cubicBezTo>
                    <a:pt x="12" y="1578"/>
                    <a:pt x="87" y="899"/>
                    <a:pt x="75" y="684"/>
                  </a:cubicBezTo>
                  <a:cubicBezTo>
                    <a:pt x="64" y="470"/>
                    <a:pt x="0" y="43"/>
                    <a:pt x="0" y="43"/>
                  </a:cubicBezTo>
                  <a:cubicBezTo>
                    <a:pt x="0" y="43"/>
                    <a:pt x="61" y="0"/>
                    <a:pt x="126" y="24"/>
                  </a:cubicBezTo>
                  <a:cubicBezTo>
                    <a:pt x="126" y="24"/>
                    <a:pt x="283" y="744"/>
                    <a:pt x="247" y="1129"/>
                  </a:cubicBezTo>
                  <a:cubicBezTo>
                    <a:pt x="210" y="1513"/>
                    <a:pt x="214" y="1637"/>
                    <a:pt x="192" y="1734"/>
                  </a:cubicBezTo>
                  <a:lnTo>
                    <a:pt x="12" y="1578"/>
                  </a:lnTo>
                  <a:close/>
                </a:path>
              </a:pathLst>
            </a:custGeom>
            <a:solidFill>
              <a:srgbClr val="FFB3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任意多边形 7"/>
            <p:cNvSpPr/>
            <p:nvPr/>
          </p:nvSpPr>
          <p:spPr bwMode="auto">
            <a:xfrm>
              <a:off x="3680" y="1213"/>
              <a:ext cx="121" cy="192"/>
            </a:xfrm>
            <a:custGeom>
              <a:avLst/>
              <a:gdLst>
                <a:gd name="T0" fmla="*/ 154 w 264"/>
                <a:gd name="T1" fmla="*/ 420 h 420"/>
                <a:gd name="T2" fmla="*/ 5 w 264"/>
                <a:gd name="T3" fmla="*/ 266 h 420"/>
                <a:gd name="T4" fmla="*/ 99 w 264"/>
                <a:gd name="T5" fmla="*/ 308 h 420"/>
                <a:gd name="T6" fmla="*/ 30 w 264"/>
                <a:gd name="T7" fmla="*/ 55 h 420"/>
                <a:gd name="T8" fmla="*/ 130 w 264"/>
                <a:gd name="T9" fmla="*/ 243 h 420"/>
                <a:gd name="T10" fmla="*/ 74 w 264"/>
                <a:gd name="T11" fmla="*/ 40 h 420"/>
                <a:gd name="T12" fmla="*/ 163 w 264"/>
                <a:gd name="T13" fmla="*/ 222 h 420"/>
                <a:gd name="T14" fmla="*/ 134 w 264"/>
                <a:gd name="T15" fmla="*/ 37 h 420"/>
                <a:gd name="T16" fmla="*/ 209 w 264"/>
                <a:gd name="T17" fmla="*/ 244 h 420"/>
                <a:gd name="T18" fmla="*/ 196 w 264"/>
                <a:gd name="T19" fmla="*/ 79 h 420"/>
                <a:gd name="T20" fmla="*/ 260 w 264"/>
                <a:gd name="T21" fmla="*/ 394 h 420"/>
                <a:gd name="T22" fmla="*/ 154 w 264"/>
                <a:gd name="T23" fmla="*/ 42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4" h="420">
                  <a:moveTo>
                    <a:pt x="154" y="420"/>
                  </a:moveTo>
                  <a:cubicBezTo>
                    <a:pt x="151" y="412"/>
                    <a:pt x="0" y="312"/>
                    <a:pt x="5" y="266"/>
                  </a:cubicBezTo>
                  <a:cubicBezTo>
                    <a:pt x="9" y="220"/>
                    <a:pt x="99" y="308"/>
                    <a:pt x="99" y="308"/>
                  </a:cubicBezTo>
                  <a:cubicBezTo>
                    <a:pt x="99" y="308"/>
                    <a:pt x="21" y="86"/>
                    <a:pt x="30" y="55"/>
                  </a:cubicBezTo>
                  <a:cubicBezTo>
                    <a:pt x="38" y="23"/>
                    <a:pt x="130" y="243"/>
                    <a:pt x="130" y="243"/>
                  </a:cubicBezTo>
                  <a:cubicBezTo>
                    <a:pt x="130" y="243"/>
                    <a:pt x="65" y="65"/>
                    <a:pt x="74" y="40"/>
                  </a:cubicBezTo>
                  <a:cubicBezTo>
                    <a:pt x="84" y="16"/>
                    <a:pt x="137" y="126"/>
                    <a:pt x="163" y="222"/>
                  </a:cubicBezTo>
                  <a:cubicBezTo>
                    <a:pt x="163" y="222"/>
                    <a:pt x="120" y="74"/>
                    <a:pt x="134" y="37"/>
                  </a:cubicBezTo>
                  <a:cubicBezTo>
                    <a:pt x="148" y="0"/>
                    <a:pt x="209" y="244"/>
                    <a:pt x="209" y="244"/>
                  </a:cubicBezTo>
                  <a:cubicBezTo>
                    <a:pt x="209" y="244"/>
                    <a:pt x="189" y="94"/>
                    <a:pt x="196" y="79"/>
                  </a:cubicBezTo>
                  <a:cubicBezTo>
                    <a:pt x="203" y="64"/>
                    <a:pt x="264" y="287"/>
                    <a:pt x="260" y="394"/>
                  </a:cubicBezTo>
                  <a:lnTo>
                    <a:pt x="154" y="420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任意多边形 8"/>
            <p:cNvSpPr/>
            <p:nvPr/>
          </p:nvSpPr>
          <p:spPr bwMode="auto">
            <a:xfrm>
              <a:off x="2794" y="3029"/>
              <a:ext cx="233" cy="6"/>
            </a:xfrm>
            <a:custGeom>
              <a:avLst/>
              <a:gdLst>
                <a:gd name="T0" fmla="*/ 504 w 510"/>
                <a:gd name="T1" fmla="*/ 12 h 12"/>
                <a:gd name="T2" fmla="*/ 6 w 510"/>
                <a:gd name="T3" fmla="*/ 12 h 12"/>
                <a:gd name="T4" fmla="*/ 0 w 510"/>
                <a:gd name="T5" fmla="*/ 6 h 12"/>
                <a:gd name="T6" fmla="*/ 6 w 510"/>
                <a:gd name="T7" fmla="*/ 0 h 12"/>
                <a:gd name="T8" fmla="*/ 504 w 510"/>
                <a:gd name="T9" fmla="*/ 0 h 12"/>
                <a:gd name="T10" fmla="*/ 510 w 510"/>
                <a:gd name="T11" fmla="*/ 6 h 12"/>
                <a:gd name="T12" fmla="*/ 504 w 510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0" h="12">
                  <a:moveTo>
                    <a:pt x="504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2" y="12"/>
                    <a:pt x="0" y="9"/>
                    <a:pt x="0" y="6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504" y="0"/>
                    <a:pt x="504" y="0"/>
                    <a:pt x="504" y="0"/>
                  </a:cubicBezTo>
                  <a:cubicBezTo>
                    <a:pt x="507" y="0"/>
                    <a:pt x="510" y="3"/>
                    <a:pt x="510" y="6"/>
                  </a:cubicBezTo>
                  <a:cubicBezTo>
                    <a:pt x="510" y="9"/>
                    <a:pt x="507" y="12"/>
                    <a:pt x="504" y="12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任意多边形 9"/>
            <p:cNvSpPr/>
            <p:nvPr/>
          </p:nvSpPr>
          <p:spPr bwMode="auto">
            <a:xfrm>
              <a:off x="2718" y="3029"/>
              <a:ext cx="59" cy="6"/>
            </a:xfrm>
            <a:custGeom>
              <a:avLst/>
              <a:gdLst>
                <a:gd name="T0" fmla="*/ 123 w 129"/>
                <a:gd name="T1" fmla="*/ 12 h 12"/>
                <a:gd name="T2" fmla="*/ 6 w 129"/>
                <a:gd name="T3" fmla="*/ 12 h 12"/>
                <a:gd name="T4" fmla="*/ 0 w 129"/>
                <a:gd name="T5" fmla="*/ 6 h 12"/>
                <a:gd name="T6" fmla="*/ 6 w 129"/>
                <a:gd name="T7" fmla="*/ 0 h 12"/>
                <a:gd name="T8" fmla="*/ 123 w 129"/>
                <a:gd name="T9" fmla="*/ 0 h 12"/>
                <a:gd name="T10" fmla="*/ 129 w 129"/>
                <a:gd name="T11" fmla="*/ 6 h 12"/>
                <a:gd name="T12" fmla="*/ 123 w 129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2">
                  <a:moveTo>
                    <a:pt x="123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2" y="12"/>
                    <a:pt x="0" y="9"/>
                    <a:pt x="0" y="6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123" y="0"/>
                    <a:pt x="123" y="0"/>
                    <a:pt x="123" y="0"/>
                  </a:cubicBezTo>
                  <a:cubicBezTo>
                    <a:pt x="126" y="0"/>
                    <a:pt x="129" y="3"/>
                    <a:pt x="129" y="6"/>
                  </a:cubicBezTo>
                  <a:cubicBezTo>
                    <a:pt x="129" y="9"/>
                    <a:pt x="126" y="12"/>
                    <a:pt x="123" y="12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任意多边形 10"/>
            <p:cNvSpPr/>
            <p:nvPr/>
          </p:nvSpPr>
          <p:spPr bwMode="auto">
            <a:xfrm>
              <a:off x="2663" y="3029"/>
              <a:ext cx="39" cy="6"/>
            </a:xfrm>
            <a:custGeom>
              <a:avLst/>
              <a:gdLst>
                <a:gd name="T0" fmla="*/ 79 w 85"/>
                <a:gd name="T1" fmla="*/ 12 h 12"/>
                <a:gd name="T2" fmla="*/ 6 w 85"/>
                <a:gd name="T3" fmla="*/ 12 h 12"/>
                <a:gd name="T4" fmla="*/ 0 w 85"/>
                <a:gd name="T5" fmla="*/ 6 h 12"/>
                <a:gd name="T6" fmla="*/ 6 w 85"/>
                <a:gd name="T7" fmla="*/ 0 h 12"/>
                <a:gd name="T8" fmla="*/ 79 w 85"/>
                <a:gd name="T9" fmla="*/ 0 h 12"/>
                <a:gd name="T10" fmla="*/ 85 w 85"/>
                <a:gd name="T11" fmla="*/ 6 h 12"/>
                <a:gd name="T12" fmla="*/ 79 w 85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" h="12">
                  <a:moveTo>
                    <a:pt x="79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83" y="0"/>
                    <a:pt x="85" y="3"/>
                    <a:pt x="85" y="6"/>
                  </a:cubicBezTo>
                  <a:cubicBezTo>
                    <a:pt x="85" y="9"/>
                    <a:pt x="83" y="12"/>
                    <a:pt x="79" y="12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椭圆 26"/>
            <p:cNvSpPr/>
            <p:nvPr/>
          </p:nvSpPr>
          <p:spPr bwMode="auto">
            <a:xfrm>
              <a:off x="2564" y="2426"/>
              <a:ext cx="606" cy="606"/>
            </a:xfrm>
            <a:prstGeom prst="ellipse">
              <a:avLst/>
            </a:prstGeom>
            <a:solidFill>
              <a:srgbClr val="FFC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任意多边形 12"/>
            <p:cNvSpPr/>
            <p:nvPr/>
          </p:nvSpPr>
          <p:spPr bwMode="auto">
            <a:xfrm>
              <a:off x="2745" y="3101"/>
              <a:ext cx="2371" cy="280"/>
            </a:xfrm>
            <a:custGeom>
              <a:avLst/>
              <a:gdLst>
                <a:gd name="T0" fmla="*/ 0 w 2371"/>
                <a:gd name="T1" fmla="*/ 280 h 280"/>
                <a:gd name="T2" fmla="*/ 186 w 2371"/>
                <a:gd name="T3" fmla="*/ 0 h 280"/>
                <a:gd name="T4" fmla="*/ 2150 w 2371"/>
                <a:gd name="T5" fmla="*/ 0 h 280"/>
                <a:gd name="T6" fmla="*/ 2371 w 2371"/>
                <a:gd name="T7" fmla="*/ 280 h 280"/>
                <a:gd name="T8" fmla="*/ 0 w 2371"/>
                <a:gd name="T9" fmla="*/ 28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1" h="280">
                  <a:moveTo>
                    <a:pt x="0" y="280"/>
                  </a:moveTo>
                  <a:lnTo>
                    <a:pt x="186" y="0"/>
                  </a:lnTo>
                  <a:lnTo>
                    <a:pt x="2150" y="0"/>
                  </a:lnTo>
                  <a:lnTo>
                    <a:pt x="2371" y="280"/>
                  </a:lnTo>
                  <a:lnTo>
                    <a:pt x="0" y="280"/>
                  </a:lnTo>
                  <a:close/>
                </a:path>
              </a:pathLst>
            </a:custGeom>
            <a:solidFill>
              <a:srgbClr val="8B34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任意多边形 13"/>
            <p:cNvSpPr/>
            <p:nvPr/>
          </p:nvSpPr>
          <p:spPr bwMode="auto">
            <a:xfrm>
              <a:off x="3192" y="2486"/>
              <a:ext cx="893" cy="662"/>
            </a:xfrm>
            <a:custGeom>
              <a:avLst/>
              <a:gdLst>
                <a:gd name="T0" fmla="*/ 0 w 1951"/>
                <a:gd name="T1" fmla="*/ 1335 h 1449"/>
                <a:gd name="T2" fmla="*/ 896 w 1951"/>
                <a:gd name="T3" fmla="*/ 818 h 1449"/>
                <a:gd name="T4" fmla="*/ 1284 w 1951"/>
                <a:gd name="T5" fmla="*/ 339 h 1449"/>
                <a:gd name="T6" fmla="*/ 1521 w 1951"/>
                <a:gd name="T7" fmla="*/ 0 h 1449"/>
                <a:gd name="T8" fmla="*/ 1948 w 1951"/>
                <a:gd name="T9" fmla="*/ 35 h 1449"/>
                <a:gd name="T10" fmla="*/ 1937 w 1951"/>
                <a:gd name="T11" fmla="*/ 113 h 1449"/>
                <a:gd name="T12" fmla="*/ 1065 w 1951"/>
                <a:gd name="T13" fmla="*/ 978 h 1449"/>
                <a:gd name="T14" fmla="*/ 43 w 1951"/>
                <a:gd name="T15" fmla="*/ 1449 h 1449"/>
                <a:gd name="T16" fmla="*/ 0 w 1951"/>
                <a:gd name="T17" fmla="*/ 1335 h 1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51" h="1449">
                  <a:moveTo>
                    <a:pt x="0" y="1335"/>
                  </a:moveTo>
                  <a:cubicBezTo>
                    <a:pt x="0" y="1335"/>
                    <a:pt x="528" y="865"/>
                    <a:pt x="896" y="818"/>
                  </a:cubicBezTo>
                  <a:cubicBezTo>
                    <a:pt x="896" y="818"/>
                    <a:pt x="1124" y="532"/>
                    <a:pt x="1284" y="339"/>
                  </a:cubicBezTo>
                  <a:cubicBezTo>
                    <a:pt x="1284" y="339"/>
                    <a:pt x="1342" y="133"/>
                    <a:pt x="1521" y="0"/>
                  </a:cubicBezTo>
                  <a:cubicBezTo>
                    <a:pt x="1948" y="35"/>
                    <a:pt x="1948" y="35"/>
                    <a:pt x="1948" y="35"/>
                  </a:cubicBezTo>
                  <a:cubicBezTo>
                    <a:pt x="1948" y="35"/>
                    <a:pt x="1951" y="67"/>
                    <a:pt x="1937" y="113"/>
                  </a:cubicBezTo>
                  <a:cubicBezTo>
                    <a:pt x="1888" y="272"/>
                    <a:pt x="1590" y="631"/>
                    <a:pt x="1065" y="978"/>
                  </a:cubicBezTo>
                  <a:cubicBezTo>
                    <a:pt x="43" y="1449"/>
                    <a:pt x="43" y="1449"/>
                    <a:pt x="43" y="1449"/>
                  </a:cubicBezTo>
                  <a:lnTo>
                    <a:pt x="0" y="1335"/>
                  </a:lnTo>
                  <a:close/>
                </a:path>
              </a:pathLst>
            </a:custGeom>
            <a:solidFill>
              <a:srgbClr val="52C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任意多边形 14"/>
            <p:cNvSpPr/>
            <p:nvPr/>
          </p:nvSpPr>
          <p:spPr bwMode="auto">
            <a:xfrm>
              <a:off x="3930" y="2536"/>
              <a:ext cx="683" cy="689"/>
            </a:xfrm>
            <a:custGeom>
              <a:avLst/>
              <a:gdLst>
                <a:gd name="T0" fmla="*/ 318 w 1492"/>
                <a:gd name="T1" fmla="*/ 0 h 1508"/>
                <a:gd name="T2" fmla="*/ 987 w 1492"/>
                <a:gd name="T3" fmla="*/ 339 h 1508"/>
                <a:gd name="T4" fmla="*/ 1492 w 1492"/>
                <a:gd name="T5" fmla="*/ 1500 h 1508"/>
                <a:gd name="T6" fmla="*/ 1356 w 1492"/>
                <a:gd name="T7" fmla="*/ 1508 h 1508"/>
                <a:gd name="T8" fmla="*/ 868 w 1492"/>
                <a:gd name="T9" fmla="*/ 540 h 1508"/>
                <a:gd name="T10" fmla="*/ 0 w 1492"/>
                <a:gd name="T11" fmla="*/ 361 h 1508"/>
                <a:gd name="T12" fmla="*/ 318 w 1492"/>
                <a:gd name="T13" fmla="*/ 0 h 15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2" h="1508">
                  <a:moveTo>
                    <a:pt x="318" y="0"/>
                  </a:moveTo>
                  <a:cubicBezTo>
                    <a:pt x="318" y="0"/>
                    <a:pt x="812" y="219"/>
                    <a:pt x="987" y="339"/>
                  </a:cubicBezTo>
                  <a:cubicBezTo>
                    <a:pt x="1162" y="460"/>
                    <a:pt x="1492" y="1500"/>
                    <a:pt x="1492" y="1500"/>
                  </a:cubicBezTo>
                  <a:cubicBezTo>
                    <a:pt x="1356" y="1508"/>
                    <a:pt x="1356" y="1508"/>
                    <a:pt x="1356" y="1508"/>
                  </a:cubicBezTo>
                  <a:cubicBezTo>
                    <a:pt x="1356" y="1508"/>
                    <a:pt x="839" y="752"/>
                    <a:pt x="868" y="540"/>
                  </a:cubicBezTo>
                  <a:cubicBezTo>
                    <a:pt x="0" y="361"/>
                    <a:pt x="0" y="361"/>
                    <a:pt x="0" y="361"/>
                  </a:cubicBezTo>
                  <a:lnTo>
                    <a:pt x="318" y="0"/>
                  </a:lnTo>
                  <a:close/>
                </a:path>
              </a:pathLst>
            </a:custGeom>
            <a:solidFill>
              <a:srgbClr val="52C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任意多边形 15"/>
            <p:cNvSpPr/>
            <p:nvPr/>
          </p:nvSpPr>
          <p:spPr bwMode="auto">
            <a:xfrm>
              <a:off x="3799" y="2002"/>
              <a:ext cx="291" cy="516"/>
            </a:xfrm>
            <a:custGeom>
              <a:avLst/>
              <a:gdLst>
                <a:gd name="T0" fmla="*/ 195 w 635"/>
                <a:gd name="T1" fmla="*/ 1057 h 1128"/>
                <a:gd name="T2" fmla="*/ 96 w 635"/>
                <a:gd name="T3" fmla="*/ 422 h 1128"/>
                <a:gd name="T4" fmla="*/ 0 w 635"/>
                <a:gd name="T5" fmla="*/ 39 h 1128"/>
                <a:gd name="T6" fmla="*/ 195 w 635"/>
                <a:gd name="T7" fmla="*/ 80 h 1128"/>
                <a:gd name="T8" fmla="*/ 635 w 635"/>
                <a:gd name="T9" fmla="*/ 1111 h 1128"/>
                <a:gd name="T10" fmla="*/ 195 w 635"/>
                <a:gd name="T11" fmla="*/ 1057 h 1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5" h="1128">
                  <a:moveTo>
                    <a:pt x="195" y="1057"/>
                  </a:moveTo>
                  <a:cubicBezTo>
                    <a:pt x="195" y="1057"/>
                    <a:pt x="145" y="638"/>
                    <a:pt x="96" y="422"/>
                  </a:cubicBezTo>
                  <a:cubicBezTo>
                    <a:pt x="46" y="206"/>
                    <a:pt x="0" y="39"/>
                    <a:pt x="0" y="39"/>
                  </a:cubicBezTo>
                  <a:cubicBezTo>
                    <a:pt x="0" y="39"/>
                    <a:pt x="130" y="0"/>
                    <a:pt x="195" y="80"/>
                  </a:cubicBezTo>
                  <a:cubicBezTo>
                    <a:pt x="260" y="159"/>
                    <a:pt x="511" y="414"/>
                    <a:pt x="635" y="1111"/>
                  </a:cubicBezTo>
                  <a:cubicBezTo>
                    <a:pt x="635" y="1111"/>
                    <a:pt x="340" y="1128"/>
                    <a:pt x="195" y="1057"/>
                  </a:cubicBezTo>
                  <a:close/>
                </a:path>
              </a:pathLst>
            </a:custGeom>
            <a:solidFill>
              <a:srgbClr val="FFB3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任意多边形 16"/>
            <p:cNvSpPr/>
            <p:nvPr/>
          </p:nvSpPr>
          <p:spPr bwMode="auto">
            <a:xfrm>
              <a:off x="3662" y="1766"/>
              <a:ext cx="249" cy="254"/>
            </a:xfrm>
            <a:custGeom>
              <a:avLst/>
              <a:gdLst>
                <a:gd name="T0" fmla="*/ 300 w 544"/>
                <a:gd name="T1" fmla="*/ 554 h 554"/>
                <a:gd name="T2" fmla="*/ 260 w 544"/>
                <a:gd name="T3" fmla="*/ 455 h 554"/>
                <a:gd name="T4" fmla="*/ 99 w 544"/>
                <a:gd name="T5" fmla="*/ 331 h 554"/>
                <a:gd name="T6" fmla="*/ 262 w 544"/>
                <a:gd name="T7" fmla="*/ 1 h 554"/>
                <a:gd name="T8" fmla="*/ 415 w 544"/>
                <a:gd name="T9" fmla="*/ 142 h 554"/>
                <a:gd name="T10" fmla="*/ 461 w 544"/>
                <a:gd name="T11" fmla="*/ 426 h 554"/>
                <a:gd name="T12" fmla="*/ 331 w 544"/>
                <a:gd name="T13" fmla="*/ 453 h 554"/>
                <a:gd name="T14" fmla="*/ 424 w 544"/>
                <a:gd name="T15" fmla="*/ 552 h 554"/>
                <a:gd name="T16" fmla="*/ 300 w 544"/>
                <a:gd name="T17" fmla="*/ 554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4" h="554">
                  <a:moveTo>
                    <a:pt x="300" y="554"/>
                  </a:moveTo>
                  <a:cubicBezTo>
                    <a:pt x="260" y="455"/>
                    <a:pt x="260" y="455"/>
                    <a:pt x="260" y="455"/>
                  </a:cubicBezTo>
                  <a:cubicBezTo>
                    <a:pt x="260" y="455"/>
                    <a:pt x="123" y="416"/>
                    <a:pt x="99" y="331"/>
                  </a:cubicBezTo>
                  <a:cubicBezTo>
                    <a:pt x="75" y="246"/>
                    <a:pt x="0" y="32"/>
                    <a:pt x="262" y="1"/>
                  </a:cubicBezTo>
                  <a:cubicBezTo>
                    <a:pt x="262" y="1"/>
                    <a:pt x="359" y="0"/>
                    <a:pt x="415" y="142"/>
                  </a:cubicBezTo>
                  <a:cubicBezTo>
                    <a:pt x="471" y="285"/>
                    <a:pt x="544" y="378"/>
                    <a:pt x="461" y="426"/>
                  </a:cubicBezTo>
                  <a:cubicBezTo>
                    <a:pt x="379" y="474"/>
                    <a:pt x="331" y="453"/>
                    <a:pt x="331" y="453"/>
                  </a:cubicBezTo>
                  <a:cubicBezTo>
                    <a:pt x="424" y="552"/>
                    <a:pt x="424" y="552"/>
                    <a:pt x="424" y="552"/>
                  </a:cubicBezTo>
                  <a:lnTo>
                    <a:pt x="300" y="554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任意多边形 17"/>
            <p:cNvSpPr/>
            <p:nvPr/>
          </p:nvSpPr>
          <p:spPr bwMode="auto">
            <a:xfrm>
              <a:off x="3163" y="3101"/>
              <a:ext cx="170" cy="187"/>
            </a:xfrm>
            <a:custGeom>
              <a:avLst/>
              <a:gdLst>
                <a:gd name="T0" fmla="*/ 68 w 373"/>
                <a:gd name="T1" fmla="*/ 0 h 410"/>
                <a:gd name="T2" fmla="*/ 1 w 373"/>
                <a:gd name="T3" fmla="*/ 68 h 410"/>
                <a:gd name="T4" fmla="*/ 65 w 373"/>
                <a:gd name="T5" fmla="*/ 351 h 410"/>
                <a:gd name="T6" fmla="*/ 181 w 373"/>
                <a:gd name="T7" fmla="*/ 397 h 410"/>
                <a:gd name="T8" fmla="*/ 300 w 373"/>
                <a:gd name="T9" fmla="*/ 388 h 410"/>
                <a:gd name="T10" fmla="*/ 371 w 373"/>
                <a:gd name="T11" fmla="*/ 335 h 410"/>
                <a:gd name="T12" fmla="*/ 221 w 373"/>
                <a:gd name="T13" fmla="*/ 287 h 410"/>
                <a:gd name="T14" fmla="*/ 109 w 373"/>
                <a:gd name="T15" fmla="*/ 103 h 410"/>
                <a:gd name="T16" fmla="*/ 68 w 373"/>
                <a:gd name="T17" fmla="*/ 0 h 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3" h="410">
                  <a:moveTo>
                    <a:pt x="68" y="0"/>
                  </a:moveTo>
                  <a:cubicBezTo>
                    <a:pt x="68" y="0"/>
                    <a:pt x="0" y="52"/>
                    <a:pt x="1" y="68"/>
                  </a:cubicBezTo>
                  <a:cubicBezTo>
                    <a:pt x="1" y="85"/>
                    <a:pt x="42" y="333"/>
                    <a:pt x="65" y="351"/>
                  </a:cubicBezTo>
                  <a:cubicBezTo>
                    <a:pt x="78" y="362"/>
                    <a:pt x="135" y="382"/>
                    <a:pt x="181" y="397"/>
                  </a:cubicBezTo>
                  <a:cubicBezTo>
                    <a:pt x="221" y="410"/>
                    <a:pt x="263" y="406"/>
                    <a:pt x="300" y="388"/>
                  </a:cubicBezTo>
                  <a:cubicBezTo>
                    <a:pt x="335" y="369"/>
                    <a:pt x="373" y="346"/>
                    <a:pt x="371" y="335"/>
                  </a:cubicBezTo>
                  <a:cubicBezTo>
                    <a:pt x="368" y="314"/>
                    <a:pt x="229" y="289"/>
                    <a:pt x="221" y="287"/>
                  </a:cubicBezTo>
                  <a:cubicBezTo>
                    <a:pt x="213" y="285"/>
                    <a:pt x="109" y="103"/>
                    <a:pt x="109" y="103"/>
                  </a:cubicBezTo>
                  <a:lnTo>
                    <a:pt x="68" y="0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任意多边形 18"/>
            <p:cNvSpPr/>
            <p:nvPr/>
          </p:nvSpPr>
          <p:spPr bwMode="auto">
            <a:xfrm>
              <a:off x="4550" y="3221"/>
              <a:ext cx="275" cy="63"/>
            </a:xfrm>
            <a:custGeom>
              <a:avLst/>
              <a:gdLst>
                <a:gd name="T0" fmla="*/ 0 w 599"/>
                <a:gd name="T1" fmla="*/ 8 h 137"/>
                <a:gd name="T2" fmla="*/ 0 w 599"/>
                <a:gd name="T3" fmla="*/ 137 h 137"/>
                <a:gd name="T4" fmla="*/ 599 w 599"/>
                <a:gd name="T5" fmla="*/ 137 h 137"/>
                <a:gd name="T6" fmla="*/ 472 w 599"/>
                <a:gd name="T7" fmla="*/ 42 h 137"/>
                <a:gd name="T8" fmla="*/ 137 w 599"/>
                <a:gd name="T9" fmla="*/ 0 h 137"/>
                <a:gd name="T10" fmla="*/ 0 w 599"/>
                <a:gd name="T11" fmla="*/ 8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9" h="137">
                  <a:moveTo>
                    <a:pt x="0" y="8"/>
                  </a:moveTo>
                  <a:cubicBezTo>
                    <a:pt x="0" y="137"/>
                    <a:pt x="0" y="137"/>
                    <a:pt x="0" y="137"/>
                  </a:cubicBezTo>
                  <a:cubicBezTo>
                    <a:pt x="599" y="137"/>
                    <a:pt x="599" y="137"/>
                    <a:pt x="599" y="137"/>
                  </a:cubicBezTo>
                  <a:cubicBezTo>
                    <a:pt x="599" y="137"/>
                    <a:pt x="534" y="51"/>
                    <a:pt x="472" y="42"/>
                  </a:cubicBezTo>
                  <a:cubicBezTo>
                    <a:pt x="410" y="34"/>
                    <a:pt x="137" y="0"/>
                    <a:pt x="137" y="0"/>
                  </a:cubicBezTo>
                  <a:lnTo>
                    <a:pt x="0" y="8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任意多边形 19"/>
            <p:cNvSpPr/>
            <p:nvPr/>
          </p:nvSpPr>
          <p:spPr bwMode="auto">
            <a:xfrm>
              <a:off x="3748" y="1385"/>
              <a:ext cx="185" cy="765"/>
            </a:xfrm>
            <a:custGeom>
              <a:avLst/>
              <a:gdLst>
                <a:gd name="T0" fmla="*/ 191 w 404"/>
                <a:gd name="T1" fmla="*/ 1572 h 1674"/>
                <a:gd name="T2" fmla="*/ 150 w 404"/>
                <a:gd name="T3" fmla="*/ 677 h 1674"/>
                <a:gd name="T4" fmla="*/ 0 w 404"/>
                <a:gd name="T5" fmla="*/ 50 h 1674"/>
                <a:gd name="T6" fmla="*/ 123 w 404"/>
                <a:gd name="T7" fmla="*/ 16 h 1674"/>
                <a:gd name="T8" fmla="*/ 372 w 404"/>
                <a:gd name="T9" fmla="*/ 1099 h 1674"/>
                <a:gd name="T10" fmla="*/ 394 w 404"/>
                <a:gd name="T11" fmla="*/ 1674 h 1674"/>
                <a:gd name="T12" fmla="*/ 191 w 404"/>
                <a:gd name="T13" fmla="*/ 1572 h 1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4" h="1674">
                  <a:moveTo>
                    <a:pt x="191" y="1572"/>
                  </a:moveTo>
                  <a:cubicBezTo>
                    <a:pt x="191" y="1572"/>
                    <a:pt x="186" y="889"/>
                    <a:pt x="150" y="677"/>
                  </a:cubicBezTo>
                  <a:cubicBezTo>
                    <a:pt x="114" y="466"/>
                    <a:pt x="0" y="50"/>
                    <a:pt x="0" y="50"/>
                  </a:cubicBezTo>
                  <a:cubicBezTo>
                    <a:pt x="0" y="50"/>
                    <a:pt x="56" y="0"/>
                    <a:pt x="123" y="16"/>
                  </a:cubicBezTo>
                  <a:cubicBezTo>
                    <a:pt x="123" y="16"/>
                    <a:pt x="364" y="713"/>
                    <a:pt x="372" y="1099"/>
                  </a:cubicBezTo>
                  <a:cubicBezTo>
                    <a:pt x="380" y="1485"/>
                    <a:pt x="404" y="1575"/>
                    <a:pt x="394" y="1674"/>
                  </a:cubicBezTo>
                  <a:lnTo>
                    <a:pt x="191" y="1572"/>
                  </a:lnTo>
                  <a:close/>
                </a:path>
              </a:pathLst>
            </a:custGeom>
            <a:solidFill>
              <a:srgbClr val="FFB3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任意多边形 20"/>
            <p:cNvSpPr/>
            <p:nvPr/>
          </p:nvSpPr>
          <p:spPr bwMode="auto">
            <a:xfrm>
              <a:off x="3682" y="1762"/>
              <a:ext cx="138" cy="212"/>
            </a:xfrm>
            <a:custGeom>
              <a:avLst/>
              <a:gdLst>
                <a:gd name="T0" fmla="*/ 194 w 302"/>
                <a:gd name="T1" fmla="*/ 365 h 465"/>
                <a:gd name="T2" fmla="*/ 216 w 302"/>
                <a:gd name="T3" fmla="*/ 465 h 465"/>
                <a:gd name="T4" fmla="*/ 6 w 302"/>
                <a:gd name="T5" fmla="*/ 237 h 465"/>
                <a:gd name="T6" fmla="*/ 184 w 302"/>
                <a:gd name="T7" fmla="*/ 1 h 465"/>
                <a:gd name="T8" fmla="*/ 302 w 302"/>
                <a:gd name="T9" fmla="*/ 48 h 465"/>
                <a:gd name="T10" fmla="*/ 160 w 302"/>
                <a:gd name="T11" fmla="*/ 160 h 465"/>
                <a:gd name="T12" fmla="*/ 183 w 302"/>
                <a:gd name="T13" fmla="*/ 304 h 465"/>
                <a:gd name="T14" fmla="*/ 194 w 302"/>
                <a:gd name="T15" fmla="*/ 365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2" h="465">
                  <a:moveTo>
                    <a:pt x="194" y="365"/>
                  </a:moveTo>
                  <a:cubicBezTo>
                    <a:pt x="216" y="465"/>
                    <a:pt x="216" y="465"/>
                    <a:pt x="216" y="465"/>
                  </a:cubicBezTo>
                  <a:cubicBezTo>
                    <a:pt x="216" y="465"/>
                    <a:pt x="12" y="437"/>
                    <a:pt x="6" y="237"/>
                  </a:cubicBezTo>
                  <a:cubicBezTo>
                    <a:pt x="0" y="38"/>
                    <a:pt x="106" y="2"/>
                    <a:pt x="184" y="1"/>
                  </a:cubicBezTo>
                  <a:cubicBezTo>
                    <a:pt x="262" y="0"/>
                    <a:pt x="302" y="48"/>
                    <a:pt x="302" y="48"/>
                  </a:cubicBezTo>
                  <a:cubicBezTo>
                    <a:pt x="302" y="48"/>
                    <a:pt x="216" y="150"/>
                    <a:pt x="160" y="160"/>
                  </a:cubicBezTo>
                  <a:cubicBezTo>
                    <a:pt x="183" y="304"/>
                    <a:pt x="183" y="304"/>
                    <a:pt x="183" y="304"/>
                  </a:cubicBezTo>
                  <a:lnTo>
                    <a:pt x="194" y="365"/>
                  </a:lnTo>
                  <a:close/>
                </a:path>
              </a:pathLst>
            </a:custGeom>
            <a:solidFill>
              <a:srgbClr val="283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任意多边形 21"/>
            <p:cNvSpPr/>
            <p:nvPr/>
          </p:nvSpPr>
          <p:spPr bwMode="auto">
            <a:xfrm>
              <a:off x="3609" y="1802"/>
              <a:ext cx="229" cy="377"/>
            </a:xfrm>
            <a:custGeom>
              <a:avLst/>
              <a:gdLst>
                <a:gd name="T0" fmla="*/ 192 w 502"/>
                <a:gd name="T1" fmla="*/ 0 h 824"/>
                <a:gd name="T2" fmla="*/ 81 w 502"/>
                <a:gd name="T3" fmla="*/ 354 h 824"/>
                <a:gd name="T4" fmla="*/ 0 w 502"/>
                <a:gd name="T5" fmla="*/ 710 h 824"/>
                <a:gd name="T6" fmla="*/ 385 w 502"/>
                <a:gd name="T7" fmla="*/ 791 h 824"/>
                <a:gd name="T8" fmla="*/ 502 w 502"/>
                <a:gd name="T9" fmla="*/ 735 h 824"/>
                <a:gd name="T10" fmla="*/ 359 w 502"/>
                <a:gd name="T11" fmla="*/ 302 h 824"/>
                <a:gd name="T12" fmla="*/ 251 w 502"/>
                <a:gd name="T13" fmla="*/ 236 h 824"/>
                <a:gd name="T14" fmla="*/ 234 w 502"/>
                <a:gd name="T15" fmla="*/ 169 h 824"/>
                <a:gd name="T16" fmla="*/ 243 w 502"/>
                <a:gd name="T17" fmla="*/ 138 h 824"/>
                <a:gd name="T18" fmla="*/ 192 w 502"/>
                <a:gd name="T19" fmla="*/ 0 h 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2" h="824">
                  <a:moveTo>
                    <a:pt x="192" y="0"/>
                  </a:moveTo>
                  <a:cubicBezTo>
                    <a:pt x="192" y="0"/>
                    <a:pt x="98" y="118"/>
                    <a:pt x="81" y="354"/>
                  </a:cubicBezTo>
                  <a:cubicBezTo>
                    <a:pt x="64" y="590"/>
                    <a:pt x="0" y="710"/>
                    <a:pt x="0" y="710"/>
                  </a:cubicBezTo>
                  <a:cubicBezTo>
                    <a:pt x="0" y="710"/>
                    <a:pt x="186" y="824"/>
                    <a:pt x="385" y="791"/>
                  </a:cubicBezTo>
                  <a:cubicBezTo>
                    <a:pt x="476" y="776"/>
                    <a:pt x="502" y="735"/>
                    <a:pt x="502" y="735"/>
                  </a:cubicBezTo>
                  <a:cubicBezTo>
                    <a:pt x="359" y="302"/>
                    <a:pt x="359" y="302"/>
                    <a:pt x="359" y="302"/>
                  </a:cubicBezTo>
                  <a:cubicBezTo>
                    <a:pt x="359" y="302"/>
                    <a:pt x="262" y="293"/>
                    <a:pt x="251" y="236"/>
                  </a:cubicBezTo>
                  <a:cubicBezTo>
                    <a:pt x="240" y="179"/>
                    <a:pt x="234" y="169"/>
                    <a:pt x="234" y="169"/>
                  </a:cubicBezTo>
                  <a:cubicBezTo>
                    <a:pt x="243" y="138"/>
                    <a:pt x="243" y="138"/>
                    <a:pt x="243" y="138"/>
                  </a:cubicBezTo>
                  <a:lnTo>
                    <a:pt x="192" y="0"/>
                  </a:lnTo>
                  <a:close/>
                </a:path>
              </a:pathLst>
            </a:custGeom>
            <a:solidFill>
              <a:srgbClr val="283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任意多边形 22"/>
            <p:cNvSpPr/>
            <p:nvPr/>
          </p:nvSpPr>
          <p:spPr bwMode="auto">
            <a:xfrm>
              <a:off x="3745" y="1382"/>
              <a:ext cx="188" cy="771"/>
            </a:xfrm>
            <a:custGeom>
              <a:avLst/>
              <a:gdLst>
                <a:gd name="T0" fmla="*/ 400 w 411"/>
                <a:gd name="T1" fmla="*/ 1687 h 1687"/>
                <a:gd name="T2" fmla="*/ 399 w 411"/>
                <a:gd name="T3" fmla="*/ 1687 h 1687"/>
                <a:gd name="T4" fmla="*/ 394 w 411"/>
                <a:gd name="T5" fmla="*/ 1680 h 1687"/>
                <a:gd name="T6" fmla="*/ 390 w 411"/>
                <a:gd name="T7" fmla="*/ 1504 h 1687"/>
                <a:gd name="T8" fmla="*/ 372 w 411"/>
                <a:gd name="T9" fmla="*/ 1106 h 1687"/>
                <a:gd name="T10" fmla="*/ 125 w 411"/>
                <a:gd name="T11" fmla="*/ 28 h 1687"/>
                <a:gd name="T12" fmla="*/ 11 w 411"/>
                <a:gd name="T13" fmla="*/ 61 h 1687"/>
                <a:gd name="T14" fmla="*/ 2 w 411"/>
                <a:gd name="T15" fmla="*/ 61 h 1687"/>
                <a:gd name="T16" fmla="*/ 3 w 411"/>
                <a:gd name="T17" fmla="*/ 52 h 1687"/>
                <a:gd name="T18" fmla="*/ 131 w 411"/>
                <a:gd name="T19" fmla="*/ 17 h 1687"/>
                <a:gd name="T20" fmla="*/ 135 w 411"/>
                <a:gd name="T21" fmla="*/ 21 h 1687"/>
                <a:gd name="T22" fmla="*/ 384 w 411"/>
                <a:gd name="T23" fmla="*/ 1106 h 1687"/>
                <a:gd name="T24" fmla="*/ 402 w 411"/>
                <a:gd name="T25" fmla="*/ 1503 h 1687"/>
                <a:gd name="T26" fmla="*/ 406 w 411"/>
                <a:gd name="T27" fmla="*/ 1681 h 1687"/>
                <a:gd name="T28" fmla="*/ 400 w 411"/>
                <a:gd name="T29" fmla="*/ 1687 h 16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11" h="1687">
                  <a:moveTo>
                    <a:pt x="400" y="1687"/>
                  </a:moveTo>
                  <a:cubicBezTo>
                    <a:pt x="400" y="1687"/>
                    <a:pt x="400" y="1687"/>
                    <a:pt x="399" y="1687"/>
                  </a:cubicBezTo>
                  <a:cubicBezTo>
                    <a:pt x="396" y="1686"/>
                    <a:pt x="394" y="1683"/>
                    <a:pt x="394" y="1680"/>
                  </a:cubicBezTo>
                  <a:cubicBezTo>
                    <a:pt x="399" y="1632"/>
                    <a:pt x="396" y="1586"/>
                    <a:pt x="390" y="1504"/>
                  </a:cubicBezTo>
                  <a:cubicBezTo>
                    <a:pt x="384" y="1419"/>
                    <a:pt x="376" y="1301"/>
                    <a:pt x="372" y="1106"/>
                  </a:cubicBezTo>
                  <a:cubicBezTo>
                    <a:pt x="364" y="738"/>
                    <a:pt x="143" y="79"/>
                    <a:pt x="125" y="28"/>
                  </a:cubicBezTo>
                  <a:cubicBezTo>
                    <a:pt x="64" y="15"/>
                    <a:pt x="11" y="61"/>
                    <a:pt x="11" y="61"/>
                  </a:cubicBezTo>
                  <a:cubicBezTo>
                    <a:pt x="8" y="63"/>
                    <a:pt x="5" y="63"/>
                    <a:pt x="2" y="61"/>
                  </a:cubicBezTo>
                  <a:cubicBezTo>
                    <a:pt x="0" y="58"/>
                    <a:pt x="0" y="54"/>
                    <a:pt x="3" y="52"/>
                  </a:cubicBezTo>
                  <a:cubicBezTo>
                    <a:pt x="5" y="50"/>
                    <a:pt x="62" y="0"/>
                    <a:pt x="131" y="17"/>
                  </a:cubicBezTo>
                  <a:cubicBezTo>
                    <a:pt x="133" y="17"/>
                    <a:pt x="135" y="19"/>
                    <a:pt x="135" y="21"/>
                  </a:cubicBezTo>
                  <a:cubicBezTo>
                    <a:pt x="138" y="28"/>
                    <a:pt x="376" y="723"/>
                    <a:pt x="384" y="1106"/>
                  </a:cubicBezTo>
                  <a:cubicBezTo>
                    <a:pt x="388" y="1301"/>
                    <a:pt x="396" y="1418"/>
                    <a:pt x="402" y="1503"/>
                  </a:cubicBezTo>
                  <a:cubicBezTo>
                    <a:pt x="408" y="1586"/>
                    <a:pt x="411" y="1632"/>
                    <a:pt x="406" y="1681"/>
                  </a:cubicBezTo>
                  <a:cubicBezTo>
                    <a:pt x="406" y="1684"/>
                    <a:pt x="403" y="1687"/>
                    <a:pt x="400" y="1687"/>
                  </a:cubicBezTo>
                  <a:close/>
                </a:path>
              </a:pathLst>
            </a:custGeom>
            <a:solidFill>
              <a:srgbClr val="ED85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任意多边形 23"/>
            <p:cNvSpPr/>
            <p:nvPr/>
          </p:nvSpPr>
          <p:spPr bwMode="auto">
            <a:xfrm>
              <a:off x="3954" y="2534"/>
              <a:ext cx="127" cy="175"/>
            </a:xfrm>
            <a:custGeom>
              <a:avLst/>
              <a:gdLst>
                <a:gd name="T0" fmla="*/ 7 w 278"/>
                <a:gd name="T1" fmla="*/ 383 h 383"/>
                <a:gd name="T2" fmla="*/ 3 w 278"/>
                <a:gd name="T3" fmla="*/ 381 h 383"/>
                <a:gd name="T4" fmla="*/ 3 w 278"/>
                <a:gd name="T5" fmla="*/ 372 h 383"/>
                <a:gd name="T6" fmla="*/ 266 w 278"/>
                <a:gd name="T7" fmla="*/ 5 h 383"/>
                <a:gd name="T8" fmla="*/ 273 w 278"/>
                <a:gd name="T9" fmla="*/ 0 h 383"/>
                <a:gd name="T10" fmla="*/ 278 w 278"/>
                <a:gd name="T11" fmla="*/ 7 h 383"/>
                <a:gd name="T12" fmla="*/ 11 w 278"/>
                <a:gd name="T13" fmla="*/ 381 h 383"/>
                <a:gd name="T14" fmla="*/ 7 w 278"/>
                <a:gd name="T15" fmla="*/ 383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8" h="383">
                  <a:moveTo>
                    <a:pt x="7" y="383"/>
                  </a:moveTo>
                  <a:cubicBezTo>
                    <a:pt x="5" y="383"/>
                    <a:pt x="4" y="382"/>
                    <a:pt x="3" y="381"/>
                  </a:cubicBezTo>
                  <a:cubicBezTo>
                    <a:pt x="0" y="379"/>
                    <a:pt x="0" y="375"/>
                    <a:pt x="3" y="372"/>
                  </a:cubicBezTo>
                  <a:cubicBezTo>
                    <a:pt x="240" y="128"/>
                    <a:pt x="266" y="6"/>
                    <a:pt x="266" y="5"/>
                  </a:cubicBezTo>
                  <a:cubicBezTo>
                    <a:pt x="267" y="2"/>
                    <a:pt x="270" y="0"/>
                    <a:pt x="273" y="0"/>
                  </a:cubicBezTo>
                  <a:cubicBezTo>
                    <a:pt x="276" y="1"/>
                    <a:pt x="278" y="4"/>
                    <a:pt x="278" y="7"/>
                  </a:cubicBezTo>
                  <a:cubicBezTo>
                    <a:pt x="277" y="12"/>
                    <a:pt x="252" y="133"/>
                    <a:pt x="11" y="381"/>
                  </a:cubicBezTo>
                  <a:cubicBezTo>
                    <a:pt x="10" y="382"/>
                    <a:pt x="9" y="383"/>
                    <a:pt x="7" y="383"/>
                  </a:cubicBezTo>
                  <a:close/>
                </a:path>
              </a:pathLst>
            </a:custGeom>
            <a:solidFill>
              <a:srgbClr val="37B3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任意多边形 24"/>
            <p:cNvSpPr/>
            <p:nvPr/>
          </p:nvSpPr>
          <p:spPr bwMode="auto">
            <a:xfrm>
              <a:off x="3886" y="2084"/>
              <a:ext cx="206" cy="430"/>
            </a:xfrm>
            <a:custGeom>
              <a:avLst/>
              <a:gdLst>
                <a:gd name="T0" fmla="*/ 364 w 452"/>
                <a:gd name="T1" fmla="*/ 940 h 940"/>
                <a:gd name="T2" fmla="*/ 4 w 452"/>
                <a:gd name="T3" fmla="*/ 883 h 940"/>
                <a:gd name="T4" fmla="*/ 1 w 452"/>
                <a:gd name="T5" fmla="*/ 875 h 940"/>
                <a:gd name="T6" fmla="*/ 9 w 452"/>
                <a:gd name="T7" fmla="*/ 872 h 940"/>
                <a:gd name="T8" fmla="*/ 439 w 452"/>
                <a:gd name="T9" fmla="*/ 926 h 940"/>
                <a:gd name="T10" fmla="*/ 87 w 452"/>
                <a:gd name="T11" fmla="*/ 11 h 940"/>
                <a:gd name="T12" fmla="*/ 89 w 452"/>
                <a:gd name="T13" fmla="*/ 2 h 940"/>
                <a:gd name="T14" fmla="*/ 97 w 452"/>
                <a:gd name="T15" fmla="*/ 3 h 940"/>
                <a:gd name="T16" fmla="*/ 452 w 452"/>
                <a:gd name="T17" fmla="*/ 931 h 940"/>
                <a:gd name="T18" fmla="*/ 451 w 452"/>
                <a:gd name="T19" fmla="*/ 936 h 940"/>
                <a:gd name="T20" fmla="*/ 447 w 452"/>
                <a:gd name="T21" fmla="*/ 938 h 940"/>
                <a:gd name="T22" fmla="*/ 364 w 452"/>
                <a:gd name="T23" fmla="*/ 940 h 9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52" h="940">
                  <a:moveTo>
                    <a:pt x="364" y="940"/>
                  </a:moveTo>
                  <a:cubicBezTo>
                    <a:pt x="266" y="940"/>
                    <a:pt x="102" y="932"/>
                    <a:pt x="4" y="883"/>
                  </a:cubicBezTo>
                  <a:cubicBezTo>
                    <a:pt x="1" y="881"/>
                    <a:pt x="0" y="878"/>
                    <a:pt x="1" y="875"/>
                  </a:cubicBezTo>
                  <a:cubicBezTo>
                    <a:pt x="3" y="872"/>
                    <a:pt x="6" y="871"/>
                    <a:pt x="9" y="872"/>
                  </a:cubicBezTo>
                  <a:cubicBezTo>
                    <a:pt x="139" y="937"/>
                    <a:pt x="394" y="928"/>
                    <a:pt x="439" y="926"/>
                  </a:cubicBezTo>
                  <a:cubicBezTo>
                    <a:pt x="369" y="540"/>
                    <a:pt x="251" y="232"/>
                    <a:pt x="87" y="11"/>
                  </a:cubicBezTo>
                  <a:cubicBezTo>
                    <a:pt x="85" y="8"/>
                    <a:pt x="86" y="4"/>
                    <a:pt x="89" y="2"/>
                  </a:cubicBezTo>
                  <a:cubicBezTo>
                    <a:pt x="91" y="0"/>
                    <a:pt x="95" y="1"/>
                    <a:pt x="97" y="3"/>
                  </a:cubicBezTo>
                  <a:cubicBezTo>
                    <a:pt x="263" y="228"/>
                    <a:pt x="382" y="540"/>
                    <a:pt x="452" y="931"/>
                  </a:cubicBezTo>
                  <a:cubicBezTo>
                    <a:pt x="452" y="932"/>
                    <a:pt x="452" y="934"/>
                    <a:pt x="451" y="936"/>
                  </a:cubicBezTo>
                  <a:cubicBezTo>
                    <a:pt x="450" y="937"/>
                    <a:pt x="448" y="938"/>
                    <a:pt x="447" y="938"/>
                  </a:cubicBezTo>
                  <a:cubicBezTo>
                    <a:pt x="443" y="938"/>
                    <a:pt x="411" y="940"/>
                    <a:pt x="364" y="940"/>
                  </a:cubicBezTo>
                  <a:close/>
                </a:path>
              </a:pathLst>
            </a:custGeom>
            <a:solidFill>
              <a:srgbClr val="ED85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任意多边形 25"/>
            <p:cNvSpPr/>
            <p:nvPr/>
          </p:nvSpPr>
          <p:spPr bwMode="auto">
            <a:xfrm>
              <a:off x="2586" y="2605"/>
              <a:ext cx="572" cy="241"/>
            </a:xfrm>
            <a:custGeom>
              <a:avLst/>
              <a:gdLst>
                <a:gd name="T0" fmla="*/ 1053 w 1251"/>
                <a:gd name="T1" fmla="*/ 497 h 527"/>
                <a:gd name="T2" fmla="*/ 720 w 1251"/>
                <a:gd name="T3" fmla="*/ 456 h 527"/>
                <a:gd name="T4" fmla="*/ 330 w 1251"/>
                <a:gd name="T5" fmla="*/ 288 h 527"/>
                <a:gd name="T6" fmla="*/ 2 w 1251"/>
                <a:gd name="T7" fmla="*/ 11 h 527"/>
                <a:gd name="T8" fmla="*/ 3 w 1251"/>
                <a:gd name="T9" fmla="*/ 2 h 527"/>
                <a:gd name="T10" fmla="*/ 12 w 1251"/>
                <a:gd name="T11" fmla="*/ 3 h 527"/>
                <a:gd name="T12" fmla="*/ 336 w 1251"/>
                <a:gd name="T13" fmla="*/ 278 h 527"/>
                <a:gd name="T14" fmla="*/ 1244 w 1251"/>
                <a:gd name="T15" fmla="*/ 472 h 527"/>
                <a:gd name="T16" fmla="*/ 1250 w 1251"/>
                <a:gd name="T17" fmla="*/ 477 h 527"/>
                <a:gd name="T18" fmla="*/ 1245 w 1251"/>
                <a:gd name="T19" fmla="*/ 484 h 527"/>
                <a:gd name="T20" fmla="*/ 1053 w 1251"/>
                <a:gd name="T21" fmla="*/ 49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51" h="527">
                  <a:moveTo>
                    <a:pt x="1053" y="497"/>
                  </a:moveTo>
                  <a:cubicBezTo>
                    <a:pt x="940" y="497"/>
                    <a:pt x="829" y="483"/>
                    <a:pt x="720" y="456"/>
                  </a:cubicBezTo>
                  <a:cubicBezTo>
                    <a:pt x="585" y="421"/>
                    <a:pt x="453" y="364"/>
                    <a:pt x="330" y="288"/>
                  </a:cubicBezTo>
                  <a:cubicBezTo>
                    <a:pt x="119" y="158"/>
                    <a:pt x="3" y="12"/>
                    <a:pt x="2" y="11"/>
                  </a:cubicBezTo>
                  <a:cubicBezTo>
                    <a:pt x="0" y="8"/>
                    <a:pt x="0" y="4"/>
                    <a:pt x="3" y="2"/>
                  </a:cubicBezTo>
                  <a:cubicBezTo>
                    <a:pt x="6" y="0"/>
                    <a:pt x="9" y="1"/>
                    <a:pt x="12" y="3"/>
                  </a:cubicBezTo>
                  <a:cubicBezTo>
                    <a:pt x="13" y="5"/>
                    <a:pt x="128" y="149"/>
                    <a:pt x="336" y="278"/>
                  </a:cubicBezTo>
                  <a:cubicBezTo>
                    <a:pt x="529" y="397"/>
                    <a:pt x="842" y="527"/>
                    <a:pt x="1244" y="472"/>
                  </a:cubicBezTo>
                  <a:cubicBezTo>
                    <a:pt x="1247" y="472"/>
                    <a:pt x="1250" y="474"/>
                    <a:pt x="1250" y="477"/>
                  </a:cubicBezTo>
                  <a:cubicBezTo>
                    <a:pt x="1251" y="481"/>
                    <a:pt x="1249" y="484"/>
                    <a:pt x="1245" y="484"/>
                  </a:cubicBezTo>
                  <a:cubicBezTo>
                    <a:pt x="1181" y="493"/>
                    <a:pt x="1117" y="497"/>
                    <a:pt x="1053" y="497"/>
                  </a:cubicBezTo>
                  <a:close/>
                </a:path>
              </a:pathLst>
            </a:custGeom>
            <a:solidFill>
              <a:srgbClr val="FEA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任意多边形 26"/>
            <p:cNvSpPr/>
            <p:nvPr/>
          </p:nvSpPr>
          <p:spPr bwMode="auto">
            <a:xfrm>
              <a:off x="2824" y="1312"/>
              <a:ext cx="162" cy="162"/>
            </a:xfrm>
            <a:custGeom>
              <a:avLst/>
              <a:gdLst>
                <a:gd name="T0" fmla="*/ 308 w 353"/>
                <a:gd name="T1" fmla="*/ 122 h 354"/>
                <a:gd name="T2" fmla="*/ 250 w 353"/>
                <a:gd name="T3" fmla="*/ 129 h 354"/>
                <a:gd name="T4" fmla="*/ 206 w 353"/>
                <a:gd name="T5" fmla="*/ 95 h 354"/>
                <a:gd name="T6" fmla="*/ 200 w 353"/>
                <a:gd name="T7" fmla="*/ 37 h 354"/>
                <a:gd name="T8" fmla="*/ 156 w 353"/>
                <a:gd name="T9" fmla="*/ 2 h 354"/>
                <a:gd name="T10" fmla="*/ 156 w 353"/>
                <a:gd name="T11" fmla="*/ 2 h 354"/>
                <a:gd name="T12" fmla="*/ 122 w 353"/>
                <a:gd name="T13" fmla="*/ 46 h 354"/>
                <a:gd name="T14" fmla="*/ 129 w 353"/>
                <a:gd name="T15" fmla="*/ 104 h 354"/>
                <a:gd name="T16" fmla="*/ 94 w 353"/>
                <a:gd name="T17" fmla="*/ 147 h 354"/>
                <a:gd name="T18" fmla="*/ 36 w 353"/>
                <a:gd name="T19" fmla="*/ 154 h 354"/>
                <a:gd name="T20" fmla="*/ 2 w 353"/>
                <a:gd name="T21" fmla="*/ 197 h 354"/>
                <a:gd name="T22" fmla="*/ 2 w 353"/>
                <a:gd name="T23" fmla="*/ 197 h 354"/>
                <a:gd name="T24" fmla="*/ 45 w 353"/>
                <a:gd name="T25" fmla="*/ 231 h 354"/>
                <a:gd name="T26" fmla="*/ 103 w 353"/>
                <a:gd name="T27" fmla="*/ 224 h 354"/>
                <a:gd name="T28" fmla="*/ 146 w 353"/>
                <a:gd name="T29" fmla="*/ 259 h 354"/>
                <a:gd name="T30" fmla="*/ 153 w 353"/>
                <a:gd name="T31" fmla="*/ 317 h 354"/>
                <a:gd name="T32" fmla="*/ 196 w 353"/>
                <a:gd name="T33" fmla="*/ 351 h 354"/>
                <a:gd name="T34" fmla="*/ 196 w 353"/>
                <a:gd name="T35" fmla="*/ 351 h 354"/>
                <a:gd name="T36" fmla="*/ 231 w 353"/>
                <a:gd name="T37" fmla="*/ 308 h 354"/>
                <a:gd name="T38" fmla="*/ 224 w 353"/>
                <a:gd name="T39" fmla="*/ 250 h 354"/>
                <a:gd name="T40" fmla="*/ 258 w 353"/>
                <a:gd name="T41" fmla="*/ 207 h 354"/>
                <a:gd name="T42" fmla="*/ 316 w 353"/>
                <a:gd name="T43" fmla="*/ 200 h 354"/>
                <a:gd name="T44" fmla="*/ 351 w 353"/>
                <a:gd name="T45" fmla="*/ 157 h 354"/>
                <a:gd name="T46" fmla="*/ 351 w 353"/>
                <a:gd name="T47" fmla="*/ 157 h 354"/>
                <a:gd name="T48" fmla="*/ 308 w 353"/>
                <a:gd name="T49" fmla="*/ 122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53" h="354">
                  <a:moveTo>
                    <a:pt x="308" y="122"/>
                  </a:moveTo>
                  <a:cubicBezTo>
                    <a:pt x="250" y="129"/>
                    <a:pt x="250" y="129"/>
                    <a:pt x="250" y="129"/>
                  </a:cubicBezTo>
                  <a:cubicBezTo>
                    <a:pt x="228" y="132"/>
                    <a:pt x="209" y="116"/>
                    <a:pt x="206" y="95"/>
                  </a:cubicBezTo>
                  <a:cubicBezTo>
                    <a:pt x="200" y="37"/>
                    <a:pt x="200" y="37"/>
                    <a:pt x="200" y="37"/>
                  </a:cubicBezTo>
                  <a:cubicBezTo>
                    <a:pt x="197" y="15"/>
                    <a:pt x="178" y="0"/>
                    <a:pt x="156" y="2"/>
                  </a:cubicBezTo>
                  <a:cubicBezTo>
                    <a:pt x="156" y="2"/>
                    <a:pt x="156" y="2"/>
                    <a:pt x="156" y="2"/>
                  </a:cubicBezTo>
                  <a:cubicBezTo>
                    <a:pt x="135" y="5"/>
                    <a:pt x="120" y="24"/>
                    <a:pt x="122" y="46"/>
                  </a:cubicBezTo>
                  <a:cubicBezTo>
                    <a:pt x="129" y="104"/>
                    <a:pt x="129" y="104"/>
                    <a:pt x="129" y="104"/>
                  </a:cubicBezTo>
                  <a:cubicBezTo>
                    <a:pt x="131" y="125"/>
                    <a:pt x="116" y="144"/>
                    <a:pt x="94" y="147"/>
                  </a:cubicBezTo>
                  <a:cubicBezTo>
                    <a:pt x="36" y="154"/>
                    <a:pt x="36" y="154"/>
                    <a:pt x="36" y="154"/>
                  </a:cubicBezTo>
                  <a:cubicBezTo>
                    <a:pt x="15" y="156"/>
                    <a:pt x="0" y="176"/>
                    <a:pt x="2" y="197"/>
                  </a:cubicBezTo>
                  <a:cubicBezTo>
                    <a:pt x="2" y="197"/>
                    <a:pt x="2" y="197"/>
                    <a:pt x="2" y="197"/>
                  </a:cubicBezTo>
                  <a:cubicBezTo>
                    <a:pt x="4" y="218"/>
                    <a:pt x="24" y="234"/>
                    <a:pt x="45" y="231"/>
                  </a:cubicBezTo>
                  <a:cubicBezTo>
                    <a:pt x="103" y="224"/>
                    <a:pt x="103" y="224"/>
                    <a:pt x="103" y="224"/>
                  </a:cubicBezTo>
                  <a:cubicBezTo>
                    <a:pt x="125" y="222"/>
                    <a:pt x="144" y="238"/>
                    <a:pt x="146" y="259"/>
                  </a:cubicBezTo>
                  <a:cubicBezTo>
                    <a:pt x="153" y="317"/>
                    <a:pt x="153" y="317"/>
                    <a:pt x="153" y="317"/>
                  </a:cubicBezTo>
                  <a:cubicBezTo>
                    <a:pt x="156" y="338"/>
                    <a:pt x="175" y="354"/>
                    <a:pt x="196" y="351"/>
                  </a:cubicBezTo>
                  <a:cubicBezTo>
                    <a:pt x="196" y="351"/>
                    <a:pt x="196" y="351"/>
                    <a:pt x="196" y="351"/>
                  </a:cubicBezTo>
                  <a:cubicBezTo>
                    <a:pt x="218" y="349"/>
                    <a:pt x="233" y="329"/>
                    <a:pt x="231" y="308"/>
                  </a:cubicBezTo>
                  <a:cubicBezTo>
                    <a:pt x="224" y="250"/>
                    <a:pt x="224" y="250"/>
                    <a:pt x="224" y="250"/>
                  </a:cubicBezTo>
                  <a:cubicBezTo>
                    <a:pt x="222" y="228"/>
                    <a:pt x="237" y="209"/>
                    <a:pt x="258" y="207"/>
                  </a:cubicBezTo>
                  <a:cubicBezTo>
                    <a:pt x="316" y="200"/>
                    <a:pt x="316" y="200"/>
                    <a:pt x="316" y="200"/>
                  </a:cubicBezTo>
                  <a:cubicBezTo>
                    <a:pt x="338" y="198"/>
                    <a:pt x="353" y="178"/>
                    <a:pt x="351" y="157"/>
                  </a:cubicBezTo>
                  <a:cubicBezTo>
                    <a:pt x="351" y="157"/>
                    <a:pt x="351" y="157"/>
                    <a:pt x="351" y="157"/>
                  </a:cubicBezTo>
                  <a:cubicBezTo>
                    <a:pt x="348" y="136"/>
                    <a:pt x="329" y="120"/>
                    <a:pt x="308" y="122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任意多边形 27"/>
            <p:cNvSpPr/>
            <p:nvPr/>
          </p:nvSpPr>
          <p:spPr bwMode="auto">
            <a:xfrm>
              <a:off x="3892" y="936"/>
              <a:ext cx="148" cy="148"/>
            </a:xfrm>
            <a:custGeom>
              <a:avLst/>
              <a:gdLst>
                <a:gd name="T0" fmla="*/ 298 w 322"/>
                <a:gd name="T1" fmla="*/ 200 h 323"/>
                <a:gd name="T2" fmla="*/ 249 w 322"/>
                <a:gd name="T3" fmla="*/ 169 h 323"/>
                <a:gd name="T4" fmla="*/ 236 w 322"/>
                <a:gd name="T5" fmla="*/ 115 h 323"/>
                <a:gd name="T6" fmla="*/ 267 w 322"/>
                <a:gd name="T7" fmla="*/ 66 h 323"/>
                <a:gd name="T8" fmla="*/ 254 w 322"/>
                <a:gd name="T9" fmla="*/ 12 h 323"/>
                <a:gd name="T10" fmla="*/ 254 w 322"/>
                <a:gd name="T11" fmla="*/ 12 h 323"/>
                <a:gd name="T12" fmla="*/ 200 w 322"/>
                <a:gd name="T13" fmla="*/ 25 h 323"/>
                <a:gd name="T14" fmla="*/ 169 w 322"/>
                <a:gd name="T15" fmla="*/ 74 h 323"/>
                <a:gd name="T16" fmla="*/ 115 w 322"/>
                <a:gd name="T17" fmla="*/ 87 h 323"/>
                <a:gd name="T18" fmla="*/ 66 w 322"/>
                <a:gd name="T19" fmla="*/ 56 h 323"/>
                <a:gd name="T20" fmla="*/ 12 w 322"/>
                <a:gd name="T21" fmla="*/ 69 h 323"/>
                <a:gd name="T22" fmla="*/ 12 w 322"/>
                <a:gd name="T23" fmla="*/ 69 h 323"/>
                <a:gd name="T24" fmla="*/ 24 w 322"/>
                <a:gd name="T25" fmla="*/ 123 h 323"/>
                <a:gd name="T26" fmla="*/ 74 w 322"/>
                <a:gd name="T27" fmla="*/ 154 h 323"/>
                <a:gd name="T28" fmla="*/ 87 w 322"/>
                <a:gd name="T29" fmla="*/ 208 h 323"/>
                <a:gd name="T30" fmla="*/ 56 w 322"/>
                <a:gd name="T31" fmla="*/ 257 h 323"/>
                <a:gd name="T32" fmla="*/ 69 w 322"/>
                <a:gd name="T33" fmla="*/ 311 h 323"/>
                <a:gd name="T34" fmla="*/ 69 w 322"/>
                <a:gd name="T35" fmla="*/ 311 h 323"/>
                <a:gd name="T36" fmla="*/ 123 w 322"/>
                <a:gd name="T37" fmla="*/ 299 h 323"/>
                <a:gd name="T38" fmla="*/ 154 w 322"/>
                <a:gd name="T39" fmla="*/ 249 h 323"/>
                <a:gd name="T40" fmla="*/ 208 w 322"/>
                <a:gd name="T41" fmla="*/ 236 h 323"/>
                <a:gd name="T42" fmla="*/ 257 w 322"/>
                <a:gd name="T43" fmla="*/ 267 h 323"/>
                <a:gd name="T44" fmla="*/ 311 w 322"/>
                <a:gd name="T45" fmla="*/ 254 h 323"/>
                <a:gd name="T46" fmla="*/ 311 w 322"/>
                <a:gd name="T47" fmla="*/ 254 h 323"/>
                <a:gd name="T48" fmla="*/ 298 w 322"/>
                <a:gd name="T49" fmla="*/ 20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22" h="323">
                  <a:moveTo>
                    <a:pt x="298" y="200"/>
                  </a:moveTo>
                  <a:cubicBezTo>
                    <a:pt x="249" y="169"/>
                    <a:pt x="249" y="169"/>
                    <a:pt x="249" y="169"/>
                  </a:cubicBezTo>
                  <a:cubicBezTo>
                    <a:pt x="230" y="158"/>
                    <a:pt x="225" y="134"/>
                    <a:pt x="236" y="115"/>
                  </a:cubicBezTo>
                  <a:cubicBezTo>
                    <a:pt x="267" y="66"/>
                    <a:pt x="267" y="66"/>
                    <a:pt x="267" y="66"/>
                  </a:cubicBezTo>
                  <a:cubicBezTo>
                    <a:pt x="278" y="47"/>
                    <a:pt x="272" y="23"/>
                    <a:pt x="254" y="12"/>
                  </a:cubicBezTo>
                  <a:cubicBezTo>
                    <a:pt x="254" y="12"/>
                    <a:pt x="254" y="12"/>
                    <a:pt x="254" y="12"/>
                  </a:cubicBezTo>
                  <a:cubicBezTo>
                    <a:pt x="236" y="0"/>
                    <a:pt x="212" y="6"/>
                    <a:pt x="200" y="25"/>
                  </a:cubicBezTo>
                  <a:cubicBezTo>
                    <a:pt x="169" y="74"/>
                    <a:pt x="169" y="74"/>
                    <a:pt x="169" y="74"/>
                  </a:cubicBezTo>
                  <a:cubicBezTo>
                    <a:pt x="158" y="93"/>
                    <a:pt x="134" y="98"/>
                    <a:pt x="115" y="87"/>
                  </a:cubicBezTo>
                  <a:cubicBezTo>
                    <a:pt x="66" y="56"/>
                    <a:pt x="66" y="56"/>
                    <a:pt x="66" y="56"/>
                  </a:cubicBezTo>
                  <a:cubicBezTo>
                    <a:pt x="47" y="45"/>
                    <a:pt x="23" y="51"/>
                    <a:pt x="12" y="69"/>
                  </a:cubicBezTo>
                  <a:cubicBezTo>
                    <a:pt x="12" y="69"/>
                    <a:pt x="12" y="69"/>
                    <a:pt x="12" y="69"/>
                  </a:cubicBezTo>
                  <a:cubicBezTo>
                    <a:pt x="0" y="87"/>
                    <a:pt x="6" y="111"/>
                    <a:pt x="24" y="123"/>
                  </a:cubicBezTo>
                  <a:cubicBezTo>
                    <a:pt x="74" y="154"/>
                    <a:pt x="74" y="154"/>
                    <a:pt x="74" y="154"/>
                  </a:cubicBezTo>
                  <a:cubicBezTo>
                    <a:pt x="92" y="165"/>
                    <a:pt x="98" y="189"/>
                    <a:pt x="87" y="208"/>
                  </a:cubicBezTo>
                  <a:cubicBezTo>
                    <a:pt x="56" y="257"/>
                    <a:pt x="56" y="257"/>
                    <a:pt x="56" y="257"/>
                  </a:cubicBezTo>
                  <a:cubicBezTo>
                    <a:pt x="44" y="276"/>
                    <a:pt x="50" y="300"/>
                    <a:pt x="69" y="311"/>
                  </a:cubicBezTo>
                  <a:cubicBezTo>
                    <a:pt x="69" y="311"/>
                    <a:pt x="69" y="311"/>
                    <a:pt x="69" y="311"/>
                  </a:cubicBezTo>
                  <a:cubicBezTo>
                    <a:pt x="87" y="323"/>
                    <a:pt x="111" y="317"/>
                    <a:pt x="123" y="299"/>
                  </a:cubicBezTo>
                  <a:cubicBezTo>
                    <a:pt x="154" y="249"/>
                    <a:pt x="154" y="249"/>
                    <a:pt x="154" y="249"/>
                  </a:cubicBezTo>
                  <a:cubicBezTo>
                    <a:pt x="165" y="231"/>
                    <a:pt x="189" y="225"/>
                    <a:pt x="208" y="236"/>
                  </a:cubicBezTo>
                  <a:cubicBezTo>
                    <a:pt x="257" y="267"/>
                    <a:pt x="257" y="267"/>
                    <a:pt x="257" y="267"/>
                  </a:cubicBezTo>
                  <a:cubicBezTo>
                    <a:pt x="276" y="279"/>
                    <a:pt x="300" y="273"/>
                    <a:pt x="311" y="254"/>
                  </a:cubicBezTo>
                  <a:cubicBezTo>
                    <a:pt x="311" y="254"/>
                    <a:pt x="311" y="254"/>
                    <a:pt x="311" y="254"/>
                  </a:cubicBezTo>
                  <a:cubicBezTo>
                    <a:pt x="322" y="236"/>
                    <a:pt x="317" y="211"/>
                    <a:pt x="298" y="200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任意多边形 28"/>
            <p:cNvSpPr/>
            <p:nvPr/>
          </p:nvSpPr>
          <p:spPr bwMode="auto">
            <a:xfrm>
              <a:off x="4420" y="1322"/>
              <a:ext cx="160" cy="159"/>
            </a:xfrm>
            <a:custGeom>
              <a:avLst/>
              <a:gdLst>
                <a:gd name="T0" fmla="*/ 316 w 348"/>
                <a:gd name="T1" fmla="*/ 180 h 348"/>
                <a:gd name="T2" fmla="*/ 261 w 348"/>
                <a:gd name="T3" fmla="*/ 161 h 348"/>
                <a:gd name="T4" fmla="*/ 236 w 348"/>
                <a:gd name="T5" fmla="*/ 112 h 348"/>
                <a:gd name="T6" fmla="*/ 254 w 348"/>
                <a:gd name="T7" fmla="*/ 56 h 348"/>
                <a:gd name="T8" fmla="*/ 230 w 348"/>
                <a:gd name="T9" fmla="*/ 6 h 348"/>
                <a:gd name="T10" fmla="*/ 230 w 348"/>
                <a:gd name="T11" fmla="*/ 6 h 348"/>
                <a:gd name="T12" fmla="*/ 180 w 348"/>
                <a:gd name="T13" fmla="*/ 31 h 348"/>
                <a:gd name="T14" fmla="*/ 162 w 348"/>
                <a:gd name="T15" fmla="*/ 87 h 348"/>
                <a:gd name="T16" fmla="*/ 112 w 348"/>
                <a:gd name="T17" fmla="*/ 112 h 348"/>
                <a:gd name="T18" fmla="*/ 56 w 348"/>
                <a:gd name="T19" fmla="*/ 93 h 348"/>
                <a:gd name="T20" fmla="*/ 7 w 348"/>
                <a:gd name="T21" fmla="*/ 118 h 348"/>
                <a:gd name="T22" fmla="*/ 7 w 348"/>
                <a:gd name="T23" fmla="*/ 118 h 348"/>
                <a:gd name="T24" fmla="*/ 32 w 348"/>
                <a:gd name="T25" fmla="*/ 168 h 348"/>
                <a:gd name="T26" fmla="*/ 87 w 348"/>
                <a:gd name="T27" fmla="*/ 186 h 348"/>
                <a:gd name="T28" fmla="*/ 112 w 348"/>
                <a:gd name="T29" fmla="*/ 236 h 348"/>
                <a:gd name="T30" fmla="*/ 94 w 348"/>
                <a:gd name="T31" fmla="*/ 291 h 348"/>
                <a:gd name="T32" fmla="*/ 118 w 348"/>
                <a:gd name="T33" fmla="*/ 341 h 348"/>
                <a:gd name="T34" fmla="*/ 118 w 348"/>
                <a:gd name="T35" fmla="*/ 341 h 348"/>
                <a:gd name="T36" fmla="*/ 168 w 348"/>
                <a:gd name="T37" fmla="*/ 316 h 348"/>
                <a:gd name="T38" fmla="*/ 186 w 348"/>
                <a:gd name="T39" fmla="*/ 260 h 348"/>
                <a:gd name="T40" fmla="*/ 236 w 348"/>
                <a:gd name="T41" fmla="*/ 236 h 348"/>
                <a:gd name="T42" fmla="*/ 292 w 348"/>
                <a:gd name="T43" fmla="*/ 254 h 348"/>
                <a:gd name="T44" fmla="*/ 341 w 348"/>
                <a:gd name="T45" fmla="*/ 229 h 348"/>
                <a:gd name="T46" fmla="*/ 341 w 348"/>
                <a:gd name="T47" fmla="*/ 229 h 348"/>
                <a:gd name="T48" fmla="*/ 316 w 348"/>
                <a:gd name="T49" fmla="*/ 18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48" h="348">
                  <a:moveTo>
                    <a:pt x="316" y="180"/>
                  </a:moveTo>
                  <a:cubicBezTo>
                    <a:pt x="261" y="161"/>
                    <a:pt x="261" y="161"/>
                    <a:pt x="261" y="161"/>
                  </a:cubicBezTo>
                  <a:cubicBezTo>
                    <a:pt x="240" y="154"/>
                    <a:pt x="229" y="132"/>
                    <a:pt x="236" y="112"/>
                  </a:cubicBezTo>
                  <a:cubicBezTo>
                    <a:pt x="254" y="56"/>
                    <a:pt x="254" y="56"/>
                    <a:pt x="254" y="56"/>
                  </a:cubicBezTo>
                  <a:cubicBezTo>
                    <a:pt x="261" y="36"/>
                    <a:pt x="250" y="13"/>
                    <a:pt x="230" y="6"/>
                  </a:cubicBezTo>
                  <a:cubicBezTo>
                    <a:pt x="230" y="6"/>
                    <a:pt x="230" y="6"/>
                    <a:pt x="230" y="6"/>
                  </a:cubicBezTo>
                  <a:cubicBezTo>
                    <a:pt x="209" y="0"/>
                    <a:pt x="187" y="11"/>
                    <a:pt x="180" y="31"/>
                  </a:cubicBezTo>
                  <a:cubicBezTo>
                    <a:pt x="162" y="87"/>
                    <a:pt x="162" y="87"/>
                    <a:pt x="162" y="87"/>
                  </a:cubicBezTo>
                  <a:cubicBezTo>
                    <a:pt x="155" y="107"/>
                    <a:pt x="133" y="118"/>
                    <a:pt x="112" y="112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36" y="86"/>
                    <a:pt x="14" y="9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0" y="138"/>
                    <a:pt x="11" y="161"/>
                    <a:pt x="32" y="168"/>
                  </a:cubicBezTo>
                  <a:cubicBezTo>
                    <a:pt x="87" y="186"/>
                    <a:pt x="87" y="186"/>
                    <a:pt x="87" y="186"/>
                  </a:cubicBezTo>
                  <a:cubicBezTo>
                    <a:pt x="108" y="193"/>
                    <a:pt x="119" y="215"/>
                    <a:pt x="112" y="236"/>
                  </a:cubicBezTo>
                  <a:cubicBezTo>
                    <a:pt x="94" y="291"/>
                    <a:pt x="94" y="291"/>
                    <a:pt x="94" y="291"/>
                  </a:cubicBezTo>
                  <a:cubicBezTo>
                    <a:pt x="87" y="312"/>
                    <a:pt x="98" y="334"/>
                    <a:pt x="118" y="341"/>
                  </a:cubicBezTo>
                  <a:cubicBezTo>
                    <a:pt x="118" y="341"/>
                    <a:pt x="118" y="341"/>
                    <a:pt x="118" y="341"/>
                  </a:cubicBezTo>
                  <a:cubicBezTo>
                    <a:pt x="139" y="348"/>
                    <a:pt x="161" y="336"/>
                    <a:pt x="168" y="316"/>
                  </a:cubicBezTo>
                  <a:cubicBezTo>
                    <a:pt x="186" y="260"/>
                    <a:pt x="186" y="260"/>
                    <a:pt x="186" y="260"/>
                  </a:cubicBezTo>
                  <a:cubicBezTo>
                    <a:pt x="193" y="240"/>
                    <a:pt x="215" y="229"/>
                    <a:pt x="236" y="236"/>
                  </a:cubicBezTo>
                  <a:cubicBezTo>
                    <a:pt x="292" y="254"/>
                    <a:pt x="292" y="254"/>
                    <a:pt x="292" y="254"/>
                  </a:cubicBezTo>
                  <a:cubicBezTo>
                    <a:pt x="312" y="261"/>
                    <a:pt x="334" y="250"/>
                    <a:pt x="341" y="229"/>
                  </a:cubicBezTo>
                  <a:cubicBezTo>
                    <a:pt x="341" y="229"/>
                    <a:pt x="341" y="229"/>
                    <a:pt x="341" y="229"/>
                  </a:cubicBezTo>
                  <a:cubicBezTo>
                    <a:pt x="348" y="209"/>
                    <a:pt x="337" y="186"/>
                    <a:pt x="316" y="180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椭圆 44"/>
            <p:cNvSpPr/>
            <p:nvPr/>
          </p:nvSpPr>
          <p:spPr bwMode="auto">
            <a:xfrm>
              <a:off x="3257" y="1105"/>
              <a:ext cx="57" cy="57"/>
            </a:xfrm>
            <a:prstGeom prst="ellipse">
              <a:avLst/>
            </a:pr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椭圆 45"/>
            <p:cNvSpPr/>
            <p:nvPr/>
          </p:nvSpPr>
          <p:spPr bwMode="auto">
            <a:xfrm>
              <a:off x="4153" y="1334"/>
              <a:ext cx="54" cy="54"/>
            </a:xfrm>
            <a:prstGeom prst="ellipse">
              <a:avLst/>
            </a:pr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" name="椭圆 46"/>
            <p:cNvSpPr/>
            <p:nvPr/>
          </p:nvSpPr>
          <p:spPr bwMode="auto">
            <a:xfrm>
              <a:off x="3168" y="1623"/>
              <a:ext cx="43" cy="4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prism isInverted="1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1034085" y="2521266"/>
            <a:ext cx="7438403" cy="1167046"/>
            <a:chOff x="1034085" y="2207362"/>
            <a:chExt cx="7438403" cy="1167046"/>
          </a:xfrm>
        </p:grpSpPr>
        <p:sp>
          <p:nvSpPr>
            <p:cNvPr id="9" name="矩形 8"/>
            <p:cNvSpPr/>
            <p:nvPr/>
          </p:nvSpPr>
          <p:spPr>
            <a:xfrm>
              <a:off x="1034085" y="2207362"/>
              <a:ext cx="7438403" cy="116704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1337481" y="2456652"/>
              <a:ext cx="6851176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600" b="1" dirty="0"/>
                <a:t>化解烦恼</a:t>
              </a:r>
              <a:r>
                <a:rPr lang="zh-CN" altLang="en-US" sz="1600" b="1" dirty="0" smtClean="0"/>
                <a:t>的优品步</a:t>
              </a:r>
              <a:r>
                <a:rPr lang="zh-CN" altLang="en-US" sz="1600" b="1" dirty="0"/>
                <a:t>是：</a:t>
              </a:r>
              <a:endParaRPr lang="en-US" altLang="zh-CN" sz="1600" b="1" dirty="0"/>
            </a:p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zh-CN" altLang="en-US" sz="1600" dirty="0"/>
                <a:t>搞清楚所烦之事的最严重后果是什么。你可以这样来讲：“这件事处理不好，大不了我会</a:t>
              </a:r>
              <a:r>
                <a:rPr lang="en-US" altLang="zh-CN" sz="1600" dirty="0"/>
                <a:t>.….”</a:t>
              </a:r>
              <a:endParaRPr lang="en-US" altLang="zh-CN" sz="1600" dirty="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化解烦恼的方法</a:t>
            </a:r>
            <a:endParaRPr lang="zh-CN" altLang="en-US" dirty="0"/>
          </a:p>
        </p:txBody>
      </p:sp>
      <p:grpSp>
        <p:nvGrpSpPr>
          <p:cNvPr id="4" name="组合 3"/>
          <p:cNvGrpSpPr/>
          <p:nvPr/>
        </p:nvGrpSpPr>
        <p:grpSpPr>
          <a:xfrm>
            <a:off x="660400" y="2092662"/>
            <a:ext cx="6114052" cy="566282"/>
            <a:chOff x="654314" y="2078442"/>
            <a:chExt cx="6114052" cy="566282"/>
          </a:xfrm>
        </p:grpSpPr>
        <p:sp>
          <p:nvSpPr>
            <p:cNvPr id="5" name="平行四边形 4"/>
            <p:cNvSpPr/>
            <p:nvPr/>
          </p:nvSpPr>
          <p:spPr>
            <a:xfrm>
              <a:off x="654314" y="2078442"/>
              <a:ext cx="5768724" cy="566282"/>
            </a:xfrm>
            <a:prstGeom prst="parallelogram">
              <a:avLst/>
            </a:prstGeom>
            <a:gradFill>
              <a:gsLst>
                <a:gs pos="0">
                  <a:schemeClr val="accent3">
                    <a:alpha val="7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1027999" y="2161528"/>
              <a:ext cx="5740367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化解烦恼</a:t>
              </a:r>
              <a:r>
                <a:rPr kumimoji="0" lang="en-US" altLang="zh-CN" sz="20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1--</a:t>
              </a: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面对它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1978055" y="4598001"/>
            <a:ext cx="7438403" cy="1120416"/>
            <a:chOff x="1034085" y="2207362"/>
            <a:chExt cx="7438403" cy="1120416"/>
          </a:xfrm>
        </p:grpSpPr>
        <p:sp>
          <p:nvSpPr>
            <p:cNvPr id="13" name="矩形 12"/>
            <p:cNvSpPr/>
            <p:nvPr/>
          </p:nvSpPr>
          <p:spPr>
            <a:xfrm>
              <a:off x="1034085" y="2207362"/>
              <a:ext cx="7438403" cy="112041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1337481" y="2456652"/>
              <a:ext cx="6851176" cy="5847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600" b="1" dirty="0"/>
                <a:t>第二步是问自己：</a:t>
              </a:r>
              <a:endParaRPr lang="en-US" altLang="zh-CN" sz="1600" b="1" dirty="0"/>
            </a:p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zh-CN" altLang="en-US" sz="1600" dirty="0"/>
                <a:t>你能不能改变结局？如果不能，就准备好接受最坏的结局。</a:t>
              </a:r>
              <a:endParaRPr lang="zh-CN" altLang="en-US" sz="1600" dirty="0"/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1604370" y="4169397"/>
            <a:ext cx="6114052" cy="566282"/>
            <a:chOff x="654314" y="2078442"/>
            <a:chExt cx="6114052" cy="566282"/>
          </a:xfrm>
        </p:grpSpPr>
        <p:sp>
          <p:nvSpPr>
            <p:cNvPr id="16" name="平行四边形 15"/>
            <p:cNvSpPr/>
            <p:nvPr/>
          </p:nvSpPr>
          <p:spPr>
            <a:xfrm>
              <a:off x="654314" y="2078442"/>
              <a:ext cx="5768724" cy="566282"/>
            </a:xfrm>
            <a:prstGeom prst="parallelogram">
              <a:avLst/>
            </a:prstGeom>
            <a:gradFill>
              <a:gsLst>
                <a:gs pos="0">
                  <a:schemeClr val="accent1">
                    <a:alpha val="7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1027999" y="2161528"/>
              <a:ext cx="5740367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化解烦恼</a:t>
              </a:r>
              <a:r>
                <a:rPr kumimoji="0" lang="en-US" altLang="zh-CN" sz="20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2—</a:t>
              </a: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接受它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107" name="组合 106"/>
          <p:cNvGrpSpPr/>
          <p:nvPr/>
        </p:nvGrpSpPr>
        <p:grpSpPr>
          <a:xfrm flipH="1">
            <a:off x="9551734" y="2285293"/>
            <a:ext cx="1979866" cy="3972473"/>
            <a:chOff x="5477361" y="2121185"/>
            <a:chExt cx="1979866" cy="3972473"/>
          </a:xfrm>
        </p:grpSpPr>
        <p:sp>
          <p:nvSpPr>
            <p:cNvPr id="108" name="任意多边形 5"/>
            <p:cNvSpPr/>
            <p:nvPr/>
          </p:nvSpPr>
          <p:spPr bwMode="auto">
            <a:xfrm>
              <a:off x="5477361" y="5937817"/>
              <a:ext cx="1979866" cy="11762"/>
            </a:xfrm>
            <a:custGeom>
              <a:avLst/>
              <a:gdLst>
                <a:gd name="T0" fmla="*/ 1949 w 1955"/>
                <a:gd name="T1" fmla="*/ 12 h 12"/>
                <a:gd name="T2" fmla="*/ 6 w 1955"/>
                <a:gd name="T3" fmla="*/ 12 h 12"/>
                <a:gd name="T4" fmla="*/ 0 w 1955"/>
                <a:gd name="T5" fmla="*/ 6 h 12"/>
                <a:gd name="T6" fmla="*/ 6 w 1955"/>
                <a:gd name="T7" fmla="*/ 0 h 12"/>
                <a:gd name="T8" fmla="*/ 1949 w 1955"/>
                <a:gd name="T9" fmla="*/ 0 h 12"/>
                <a:gd name="T10" fmla="*/ 1955 w 1955"/>
                <a:gd name="T11" fmla="*/ 6 h 12"/>
                <a:gd name="T12" fmla="*/ 1949 w 1955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55" h="12">
                  <a:moveTo>
                    <a:pt x="1949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2" y="12"/>
                    <a:pt x="0" y="9"/>
                    <a:pt x="0" y="6"/>
                  </a:cubicBezTo>
                  <a:cubicBezTo>
                    <a:pt x="0" y="2"/>
                    <a:pt x="2" y="0"/>
                    <a:pt x="6" y="0"/>
                  </a:cubicBezTo>
                  <a:cubicBezTo>
                    <a:pt x="1949" y="0"/>
                    <a:pt x="1949" y="0"/>
                    <a:pt x="1949" y="0"/>
                  </a:cubicBezTo>
                  <a:cubicBezTo>
                    <a:pt x="1953" y="0"/>
                    <a:pt x="1955" y="2"/>
                    <a:pt x="1955" y="6"/>
                  </a:cubicBezTo>
                  <a:cubicBezTo>
                    <a:pt x="1955" y="9"/>
                    <a:pt x="1953" y="12"/>
                    <a:pt x="1949" y="12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9" name="任意多边形 25"/>
            <p:cNvSpPr/>
            <p:nvPr/>
          </p:nvSpPr>
          <p:spPr bwMode="auto">
            <a:xfrm>
              <a:off x="6365360" y="5393844"/>
              <a:ext cx="203867" cy="485165"/>
            </a:xfrm>
            <a:custGeom>
              <a:avLst/>
              <a:gdLst>
                <a:gd name="T0" fmla="*/ 201 w 201"/>
                <a:gd name="T1" fmla="*/ 26 h 479"/>
                <a:gd name="T2" fmla="*/ 144 w 201"/>
                <a:gd name="T3" fmla="*/ 445 h 479"/>
                <a:gd name="T4" fmla="*/ 69 w 201"/>
                <a:gd name="T5" fmla="*/ 477 h 479"/>
                <a:gd name="T6" fmla="*/ 10 w 201"/>
                <a:gd name="T7" fmla="*/ 435 h 479"/>
                <a:gd name="T8" fmla="*/ 0 w 201"/>
                <a:gd name="T9" fmla="*/ 52 h 479"/>
                <a:gd name="T10" fmla="*/ 201 w 201"/>
                <a:gd name="T11" fmla="*/ 26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1" h="479">
                  <a:moveTo>
                    <a:pt x="201" y="26"/>
                  </a:moveTo>
                  <a:cubicBezTo>
                    <a:pt x="144" y="445"/>
                    <a:pt x="144" y="445"/>
                    <a:pt x="144" y="445"/>
                  </a:cubicBezTo>
                  <a:cubicBezTo>
                    <a:pt x="144" y="445"/>
                    <a:pt x="110" y="479"/>
                    <a:pt x="69" y="477"/>
                  </a:cubicBezTo>
                  <a:cubicBezTo>
                    <a:pt x="29" y="475"/>
                    <a:pt x="10" y="435"/>
                    <a:pt x="10" y="435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52"/>
                    <a:pt x="69" y="0"/>
                    <a:pt x="201" y="26"/>
                  </a:cubicBez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0" name="任意多边形 26"/>
            <p:cNvSpPr/>
            <p:nvPr/>
          </p:nvSpPr>
          <p:spPr bwMode="auto">
            <a:xfrm>
              <a:off x="6030155" y="5471274"/>
              <a:ext cx="215629" cy="496927"/>
            </a:xfrm>
            <a:custGeom>
              <a:avLst/>
              <a:gdLst>
                <a:gd name="T0" fmla="*/ 213 w 213"/>
                <a:gd name="T1" fmla="*/ 0 h 490"/>
                <a:gd name="T2" fmla="*/ 154 w 213"/>
                <a:gd name="T3" fmla="*/ 415 h 490"/>
                <a:gd name="T4" fmla="*/ 17 w 213"/>
                <a:gd name="T5" fmla="*/ 400 h 490"/>
                <a:gd name="T6" fmla="*/ 0 w 213"/>
                <a:gd name="T7" fmla="*/ 15 h 490"/>
                <a:gd name="T8" fmla="*/ 213 w 213"/>
                <a:gd name="T9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3" h="490">
                  <a:moveTo>
                    <a:pt x="213" y="0"/>
                  </a:moveTo>
                  <a:cubicBezTo>
                    <a:pt x="154" y="415"/>
                    <a:pt x="154" y="415"/>
                    <a:pt x="154" y="415"/>
                  </a:cubicBezTo>
                  <a:cubicBezTo>
                    <a:pt x="154" y="415"/>
                    <a:pt x="79" y="490"/>
                    <a:pt x="17" y="400"/>
                  </a:cubicBezTo>
                  <a:cubicBezTo>
                    <a:pt x="0" y="15"/>
                    <a:pt x="0" y="15"/>
                    <a:pt x="0" y="15"/>
                  </a:cubicBezTo>
                  <a:lnTo>
                    <a:pt x="213" y="0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1" name="任意多边形 27"/>
            <p:cNvSpPr/>
            <p:nvPr/>
          </p:nvSpPr>
          <p:spPr bwMode="auto">
            <a:xfrm>
              <a:off x="6308513" y="4255911"/>
              <a:ext cx="386172" cy="1211443"/>
            </a:xfrm>
            <a:custGeom>
              <a:avLst/>
              <a:gdLst>
                <a:gd name="T0" fmla="*/ 335 w 381"/>
                <a:gd name="T1" fmla="*/ 4 h 1196"/>
                <a:gd name="T2" fmla="*/ 381 w 381"/>
                <a:gd name="T3" fmla="*/ 1097 h 1196"/>
                <a:gd name="T4" fmla="*/ 208 w 381"/>
                <a:gd name="T5" fmla="*/ 1161 h 1196"/>
                <a:gd name="T6" fmla="*/ 0 w 381"/>
                <a:gd name="T7" fmla="*/ 1161 h 1196"/>
                <a:gd name="T8" fmla="*/ 0 w 381"/>
                <a:gd name="T9" fmla="*/ 175 h 1196"/>
                <a:gd name="T10" fmla="*/ 40 w 381"/>
                <a:gd name="T11" fmla="*/ 0 h 1196"/>
                <a:gd name="T12" fmla="*/ 335 w 381"/>
                <a:gd name="T13" fmla="*/ 4 h 1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1" h="1196">
                  <a:moveTo>
                    <a:pt x="335" y="4"/>
                  </a:moveTo>
                  <a:cubicBezTo>
                    <a:pt x="381" y="1097"/>
                    <a:pt x="381" y="1097"/>
                    <a:pt x="381" y="1097"/>
                  </a:cubicBezTo>
                  <a:cubicBezTo>
                    <a:pt x="381" y="1097"/>
                    <a:pt x="350" y="1127"/>
                    <a:pt x="208" y="1161"/>
                  </a:cubicBezTo>
                  <a:cubicBezTo>
                    <a:pt x="67" y="1196"/>
                    <a:pt x="0" y="1161"/>
                    <a:pt x="0" y="1161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40" y="0"/>
                    <a:pt x="40" y="0"/>
                    <a:pt x="40" y="0"/>
                  </a:cubicBezTo>
                  <a:lnTo>
                    <a:pt x="335" y="4"/>
                  </a:lnTo>
                  <a:close/>
                </a:path>
              </a:pathLst>
            </a:custGeom>
            <a:solidFill>
              <a:srgbClr val="5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2" name="任意多边形 28"/>
            <p:cNvSpPr/>
            <p:nvPr/>
          </p:nvSpPr>
          <p:spPr bwMode="auto">
            <a:xfrm>
              <a:off x="5801785" y="4172600"/>
              <a:ext cx="547893" cy="1376105"/>
            </a:xfrm>
            <a:custGeom>
              <a:avLst/>
              <a:gdLst>
                <a:gd name="T0" fmla="*/ 104 w 541"/>
                <a:gd name="T1" fmla="*/ 50 h 1358"/>
                <a:gd name="T2" fmla="*/ 67 w 541"/>
                <a:gd name="T3" fmla="*/ 702 h 1358"/>
                <a:gd name="T4" fmla="*/ 0 w 541"/>
                <a:gd name="T5" fmla="*/ 1295 h 1358"/>
                <a:gd name="T6" fmla="*/ 334 w 541"/>
                <a:gd name="T7" fmla="*/ 1325 h 1358"/>
                <a:gd name="T8" fmla="*/ 501 w 541"/>
                <a:gd name="T9" fmla="*/ 1281 h 1358"/>
                <a:gd name="T10" fmla="*/ 501 w 541"/>
                <a:gd name="T11" fmla="*/ 257 h 1358"/>
                <a:gd name="T12" fmla="*/ 541 w 541"/>
                <a:gd name="T13" fmla="*/ 82 h 1358"/>
                <a:gd name="T14" fmla="*/ 295 w 541"/>
                <a:gd name="T15" fmla="*/ 0 h 1358"/>
                <a:gd name="T16" fmla="*/ 104 w 541"/>
                <a:gd name="T17" fmla="*/ 23 h 1358"/>
                <a:gd name="T18" fmla="*/ 104 w 541"/>
                <a:gd name="T19" fmla="*/ 50 h 1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1" h="1358">
                  <a:moveTo>
                    <a:pt x="104" y="50"/>
                  </a:moveTo>
                  <a:cubicBezTo>
                    <a:pt x="104" y="50"/>
                    <a:pt x="94" y="516"/>
                    <a:pt x="67" y="702"/>
                  </a:cubicBezTo>
                  <a:cubicBezTo>
                    <a:pt x="41" y="888"/>
                    <a:pt x="0" y="1295"/>
                    <a:pt x="0" y="1295"/>
                  </a:cubicBezTo>
                  <a:cubicBezTo>
                    <a:pt x="0" y="1295"/>
                    <a:pt x="131" y="1358"/>
                    <a:pt x="334" y="1325"/>
                  </a:cubicBezTo>
                  <a:cubicBezTo>
                    <a:pt x="496" y="1299"/>
                    <a:pt x="501" y="1281"/>
                    <a:pt x="501" y="1281"/>
                  </a:cubicBezTo>
                  <a:cubicBezTo>
                    <a:pt x="501" y="257"/>
                    <a:pt x="501" y="257"/>
                    <a:pt x="501" y="257"/>
                  </a:cubicBezTo>
                  <a:cubicBezTo>
                    <a:pt x="541" y="82"/>
                    <a:pt x="541" y="82"/>
                    <a:pt x="541" y="82"/>
                  </a:cubicBezTo>
                  <a:cubicBezTo>
                    <a:pt x="295" y="0"/>
                    <a:pt x="295" y="0"/>
                    <a:pt x="295" y="0"/>
                  </a:cubicBezTo>
                  <a:cubicBezTo>
                    <a:pt x="104" y="23"/>
                    <a:pt x="104" y="23"/>
                    <a:pt x="104" y="23"/>
                  </a:cubicBezTo>
                  <a:lnTo>
                    <a:pt x="104" y="50"/>
                  </a:lnTo>
                  <a:close/>
                </a:path>
              </a:pathLst>
            </a:custGeom>
            <a:solidFill>
              <a:srgbClr val="5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3" name="任意多边形 29"/>
            <p:cNvSpPr/>
            <p:nvPr/>
          </p:nvSpPr>
          <p:spPr bwMode="auto">
            <a:xfrm>
              <a:off x="5774341" y="2121185"/>
              <a:ext cx="638066" cy="705695"/>
            </a:xfrm>
            <a:custGeom>
              <a:avLst/>
              <a:gdLst>
                <a:gd name="T0" fmla="*/ 573 w 630"/>
                <a:gd name="T1" fmla="*/ 198 h 697"/>
                <a:gd name="T2" fmla="*/ 624 w 630"/>
                <a:gd name="T3" fmla="*/ 147 h 697"/>
                <a:gd name="T4" fmla="*/ 513 w 630"/>
                <a:gd name="T5" fmla="*/ 62 h 697"/>
                <a:gd name="T6" fmla="*/ 435 w 630"/>
                <a:gd name="T7" fmla="*/ 4 h 697"/>
                <a:gd name="T8" fmla="*/ 342 w 630"/>
                <a:gd name="T9" fmla="*/ 101 h 697"/>
                <a:gd name="T10" fmla="*/ 230 w 630"/>
                <a:gd name="T11" fmla="*/ 117 h 697"/>
                <a:gd name="T12" fmla="*/ 194 w 630"/>
                <a:gd name="T13" fmla="*/ 270 h 697"/>
                <a:gd name="T14" fmla="*/ 70 w 630"/>
                <a:gd name="T15" fmla="*/ 293 h 697"/>
                <a:gd name="T16" fmla="*/ 122 w 630"/>
                <a:gd name="T17" fmla="*/ 506 h 697"/>
                <a:gd name="T18" fmla="*/ 125 w 630"/>
                <a:gd name="T19" fmla="*/ 602 h 697"/>
                <a:gd name="T20" fmla="*/ 390 w 630"/>
                <a:gd name="T21" fmla="*/ 636 h 697"/>
                <a:gd name="T22" fmla="*/ 442 w 630"/>
                <a:gd name="T23" fmla="*/ 574 h 697"/>
                <a:gd name="T24" fmla="*/ 414 w 630"/>
                <a:gd name="T25" fmla="*/ 283 h 697"/>
                <a:gd name="T26" fmla="*/ 573 w 630"/>
                <a:gd name="T27" fmla="*/ 198 h 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30" h="697">
                  <a:moveTo>
                    <a:pt x="573" y="198"/>
                  </a:moveTo>
                  <a:cubicBezTo>
                    <a:pt x="573" y="198"/>
                    <a:pt x="617" y="178"/>
                    <a:pt x="624" y="147"/>
                  </a:cubicBezTo>
                  <a:cubicBezTo>
                    <a:pt x="630" y="115"/>
                    <a:pt x="619" y="36"/>
                    <a:pt x="513" y="62"/>
                  </a:cubicBezTo>
                  <a:cubicBezTo>
                    <a:pt x="513" y="62"/>
                    <a:pt x="508" y="8"/>
                    <a:pt x="435" y="4"/>
                  </a:cubicBezTo>
                  <a:cubicBezTo>
                    <a:pt x="362" y="0"/>
                    <a:pt x="332" y="45"/>
                    <a:pt x="342" y="101"/>
                  </a:cubicBezTo>
                  <a:cubicBezTo>
                    <a:pt x="342" y="101"/>
                    <a:pt x="288" y="72"/>
                    <a:pt x="230" y="117"/>
                  </a:cubicBezTo>
                  <a:cubicBezTo>
                    <a:pt x="172" y="162"/>
                    <a:pt x="194" y="270"/>
                    <a:pt x="194" y="270"/>
                  </a:cubicBezTo>
                  <a:cubicBezTo>
                    <a:pt x="194" y="270"/>
                    <a:pt x="140" y="229"/>
                    <a:pt x="70" y="293"/>
                  </a:cubicBezTo>
                  <a:cubicBezTo>
                    <a:pt x="0" y="356"/>
                    <a:pt x="48" y="455"/>
                    <a:pt x="122" y="506"/>
                  </a:cubicBezTo>
                  <a:cubicBezTo>
                    <a:pt x="122" y="506"/>
                    <a:pt x="84" y="542"/>
                    <a:pt x="125" y="602"/>
                  </a:cubicBezTo>
                  <a:cubicBezTo>
                    <a:pt x="166" y="663"/>
                    <a:pt x="290" y="697"/>
                    <a:pt x="390" y="636"/>
                  </a:cubicBezTo>
                  <a:cubicBezTo>
                    <a:pt x="390" y="636"/>
                    <a:pt x="435" y="609"/>
                    <a:pt x="442" y="574"/>
                  </a:cubicBezTo>
                  <a:cubicBezTo>
                    <a:pt x="450" y="538"/>
                    <a:pt x="388" y="334"/>
                    <a:pt x="414" y="283"/>
                  </a:cubicBezTo>
                  <a:cubicBezTo>
                    <a:pt x="439" y="232"/>
                    <a:pt x="493" y="200"/>
                    <a:pt x="573" y="198"/>
                  </a:cubicBezTo>
                  <a:close/>
                </a:path>
              </a:pathLst>
            </a:custGeom>
            <a:solidFill>
              <a:srgbClr val="ED85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4" name="任意多边形 30"/>
            <p:cNvSpPr/>
            <p:nvPr/>
          </p:nvSpPr>
          <p:spPr bwMode="auto">
            <a:xfrm>
              <a:off x="6082102" y="2287807"/>
              <a:ext cx="334225" cy="368529"/>
            </a:xfrm>
            <a:custGeom>
              <a:avLst/>
              <a:gdLst>
                <a:gd name="T0" fmla="*/ 269 w 330"/>
                <a:gd name="T1" fmla="*/ 33 h 363"/>
                <a:gd name="T2" fmla="*/ 322 w 330"/>
                <a:gd name="T3" fmla="*/ 187 h 363"/>
                <a:gd name="T4" fmla="*/ 304 w 330"/>
                <a:gd name="T5" fmla="*/ 340 h 363"/>
                <a:gd name="T6" fmla="*/ 171 w 330"/>
                <a:gd name="T7" fmla="*/ 340 h 363"/>
                <a:gd name="T8" fmla="*/ 39 w 330"/>
                <a:gd name="T9" fmla="*/ 270 h 363"/>
                <a:gd name="T10" fmla="*/ 32 w 330"/>
                <a:gd name="T11" fmla="*/ 197 h 363"/>
                <a:gd name="T12" fmla="*/ 87 w 330"/>
                <a:gd name="T13" fmla="*/ 217 h 363"/>
                <a:gd name="T14" fmla="*/ 143 w 330"/>
                <a:gd name="T15" fmla="*/ 44 h 363"/>
                <a:gd name="T16" fmla="*/ 269 w 330"/>
                <a:gd name="T17" fmla="*/ 33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0" h="363">
                  <a:moveTo>
                    <a:pt x="269" y="33"/>
                  </a:moveTo>
                  <a:cubicBezTo>
                    <a:pt x="269" y="33"/>
                    <a:pt x="314" y="151"/>
                    <a:pt x="322" y="187"/>
                  </a:cubicBezTo>
                  <a:cubicBezTo>
                    <a:pt x="330" y="223"/>
                    <a:pt x="328" y="317"/>
                    <a:pt x="304" y="340"/>
                  </a:cubicBezTo>
                  <a:cubicBezTo>
                    <a:pt x="280" y="363"/>
                    <a:pt x="211" y="359"/>
                    <a:pt x="171" y="340"/>
                  </a:cubicBezTo>
                  <a:cubicBezTo>
                    <a:pt x="132" y="321"/>
                    <a:pt x="62" y="293"/>
                    <a:pt x="39" y="270"/>
                  </a:cubicBezTo>
                  <a:cubicBezTo>
                    <a:pt x="30" y="262"/>
                    <a:pt x="0" y="217"/>
                    <a:pt x="32" y="197"/>
                  </a:cubicBezTo>
                  <a:cubicBezTo>
                    <a:pt x="64" y="178"/>
                    <a:pt x="87" y="217"/>
                    <a:pt x="87" y="217"/>
                  </a:cubicBezTo>
                  <a:cubicBezTo>
                    <a:pt x="87" y="217"/>
                    <a:pt x="53" y="88"/>
                    <a:pt x="143" y="44"/>
                  </a:cubicBezTo>
                  <a:cubicBezTo>
                    <a:pt x="234" y="0"/>
                    <a:pt x="269" y="33"/>
                    <a:pt x="269" y="33"/>
                  </a:cubicBez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5" name="任意多边形 31"/>
            <p:cNvSpPr/>
            <p:nvPr/>
          </p:nvSpPr>
          <p:spPr bwMode="auto">
            <a:xfrm>
              <a:off x="6173254" y="2598509"/>
              <a:ext cx="205828" cy="315602"/>
            </a:xfrm>
            <a:custGeom>
              <a:avLst/>
              <a:gdLst>
                <a:gd name="T0" fmla="*/ 25 w 203"/>
                <a:gd name="T1" fmla="*/ 8 h 312"/>
                <a:gd name="T2" fmla="*/ 10 w 203"/>
                <a:gd name="T3" fmla="*/ 165 h 312"/>
                <a:gd name="T4" fmla="*/ 16 w 203"/>
                <a:gd name="T5" fmla="*/ 233 h 312"/>
                <a:gd name="T6" fmla="*/ 100 w 203"/>
                <a:gd name="T7" fmla="*/ 308 h 312"/>
                <a:gd name="T8" fmla="*/ 173 w 203"/>
                <a:gd name="T9" fmla="*/ 303 h 312"/>
                <a:gd name="T10" fmla="*/ 151 w 203"/>
                <a:gd name="T11" fmla="*/ 267 h 312"/>
                <a:gd name="T12" fmla="*/ 88 w 203"/>
                <a:gd name="T13" fmla="*/ 37 h 312"/>
                <a:gd name="T14" fmla="*/ 25 w 203"/>
                <a:gd name="T15" fmla="*/ 8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3" h="312">
                  <a:moveTo>
                    <a:pt x="25" y="8"/>
                  </a:moveTo>
                  <a:cubicBezTo>
                    <a:pt x="10" y="165"/>
                    <a:pt x="10" y="165"/>
                    <a:pt x="10" y="165"/>
                  </a:cubicBezTo>
                  <a:cubicBezTo>
                    <a:pt x="10" y="165"/>
                    <a:pt x="0" y="203"/>
                    <a:pt x="16" y="233"/>
                  </a:cubicBezTo>
                  <a:cubicBezTo>
                    <a:pt x="31" y="262"/>
                    <a:pt x="62" y="301"/>
                    <a:pt x="100" y="308"/>
                  </a:cubicBezTo>
                  <a:cubicBezTo>
                    <a:pt x="125" y="312"/>
                    <a:pt x="159" y="306"/>
                    <a:pt x="173" y="303"/>
                  </a:cubicBezTo>
                  <a:cubicBezTo>
                    <a:pt x="203" y="296"/>
                    <a:pt x="151" y="267"/>
                    <a:pt x="151" y="267"/>
                  </a:cubicBezTo>
                  <a:cubicBezTo>
                    <a:pt x="88" y="37"/>
                    <a:pt x="88" y="37"/>
                    <a:pt x="88" y="37"/>
                  </a:cubicBezTo>
                  <a:cubicBezTo>
                    <a:pt x="88" y="37"/>
                    <a:pt x="71" y="0"/>
                    <a:pt x="25" y="8"/>
                  </a:cubicBez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6" name="任意多边形 32"/>
            <p:cNvSpPr/>
            <p:nvPr/>
          </p:nvSpPr>
          <p:spPr bwMode="auto">
            <a:xfrm>
              <a:off x="5770420" y="2765131"/>
              <a:ext cx="993853" cy="1529005"/>
            </a:xfrm>
            <a:custGeom>
              <a:avLst/>
              <a:gdLst>
                <a:gd name="T0" fmla="*/ 408 w 982"/>
                <a:gd name="T1" fmla="*/ 0 h 1509"/>
                <a:gd name="T2" fmla="*/ 222 w 982"/>
                <a:gd name="T3" fmla="*/ 231 h 1509"/>
                <a:gd name="T4" fmla="*/ 0 w 982"/>
                <a:gd name="T5" fmla="*/ 756 h 1509"/>
                <a:gd name="T6" fmla="*/ 171 w 982"/>
                <a:gd name="T7" fmla="*/ 827 h 1509"/>
                <a:gd name="T8" fmla="*/ 108 w 982"/>
                <a:gd name="T9" fmla="*/ 1450 h 1509"/>
                <a:gd name="T10" fmla="*/ 396 w 982"/>
                <a:gd name="T11" fmla="*/ 1436 h 1509"/>
                <a:gd name="T12" fmla="*/ 930 w 982"/>
                <a:gd name="T13" fmla="*/ 1461 h 1509"/>
                <a:gd name="T14" fmla="*/ 768 w 982"/>
                <a:gd name="T15" fmla="*/ 773 h 1509"/>
                <a:gd name="T16" fmla="*/ 982 w 982"/>
                <a:gd name="T17" fmla="*/ 568 h 1509"/>
                <a:gd name="T18" fmla="*/ 530 w 982"/>
                <a:gd name="T19" fmla="*/ 32 h 1509"/>
                <a:gd name="T20" fmla="*/ 483 w 982"/>
                <a:gd name="T21" fmla="*/ 41 h 1509"/>
                <a:gd name="T22" fmla="*/ 408 w 982"/>
                <a:gd name="T23" fmla="*/ 0 h 1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82" h="1509">
                  <a:moveTo>
                    <a:pt x="408" y="0"/>
                  </a:moveTo>
                  <a:cubicBezTo>
                    <a:pt x="408" y="0"/>
                    <a:pt x="331" y="67"/>
                    <a:pt x="222" y="231"/>
                  </a:cubicBezTo>
                  <a:cubicBezTo>
                    <a:pt x="113" y="395"/>
                    <a:pt x="0" y="756"/>
                    <a:pt x="0" y="756"/>
                  </a:cubicBezTo>
                  <a:cubicBezTo>
                    <a:pt x="171" y="827"/>
                    <a:pt x="171" y="827"/>
                    <a:pt x="171" y="827"/>
                  </a:cubicBezTo>
                  <a:cubicBezTo>
                    <a:pt x="108" y="1450"/>
                    <a:pt x="108" y="1450"/>
                    <a:pt x="108" y="1450"/>
                  </a:cubicBezTo>
                  <a:cubicBezTo>
                    <a:pt x="108" y="1450"/>
                    <a:pt x="206" y="1396"/>
                    <a:pt x="396" y="1436"/>
                  </a:cubicBezTo>
                  <a:cubicBezTo>
                    <a:pt x="585" y="1477"/>
                    <a:pt x="748" y="1509"/>
                    <a:pt x="930" y="1461"/>
                  </a:cubicBezTo>
                  <a:cubicBezTo>
                    <a:pt x="768" y="773"/>
                    <a:pt x="768" y="773"/>
                    <a:pt x="768" y="773"/>
                  </a:cubicBezTo>
                  <a:cubicBezTo>
                    <a:pt x="982" y="568"/>
                    <a:pt x="982" y="568"/>
                    <a:pt x="982" y="568"/>
                  </a:cubicBezTo>
                  <a:cubicBezTo>
                    <a:pt x="982" y="568"/>
                    <a:pt x="634" y="126"/>
                    <a:pt x="530" y="32"/>
                  </a:cubicBezTo>
                  <a:cubicBezTo>
                    <a:pt x="530" y="32"/>
                    <a:pt x="526" y="45"/>
                    <a:pt x="483" y="41"/>
                  </a:cubicBezTo>
                  <a:cubicBezTo>
                    <a:pt x="427" y="36"/>
                    <a:pt x="408" y="0"/>
                    <a:pt x="408" y="0"/>
                  </a:cubicBezTo>
                  <a:close/>
                </a:path>
              </a:pathLst>
            </a:custGeom>
            <a:solidFill>
              <a:srgbClr val="52C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7" name="任意多边形 33"/>
            <p:cNvSpPr/>
            <p:nvPr/>
          </p:nvSpPr>
          <p:spPr bwMode="auto">
            <a:xfrm>
              <a:off x="5818447" y="3555117"/>
              <a:ext cx="175444" cy="726277"/>
            </a:xfrm>
            <a:custGeom>
              <a:avLst/>
              <a:gdLst>
                <a:gd name="T0" fmla="*/ 12 w 179"/>
                <a:gd name="T1" fmla="*/ 0 h 741"/>
                <a:gd name="T2" fmla="*/ 0 w 179"/>
                <a:gd name="T3" fmla="*/ 721 h 741"/>
                <a:gd name="T4" fmla="*/ 71 w 179"/>
                <a:gd name="T5" fmla="*/ 741 h 741"/>
                <a:gd name="T6" fmla="*/ 179 w 179"/>
                <a:gd name="T7" fmla="*/ 71 h 741"/>
                <a:gd name="T8" fmla="*/ 12 w 179"/>
                <a:gd name="T9" fmla="*/ 0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9" h="741">
                  <a:moveTo>
                    <a:pt x="12" y="0"/>
                  </a:moveTo>
                  <a:lnTo>
                    <a:pt x="0" y="721"/>
                  </a:lnTo>
                  <a:lnTo>
                    <a:pt x="71" y="741"/>
                  </a:lnTo>
                  <a:lnTo>
                    <a:pt x="179" y="71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8" name="任意多边形 34"/>
            <p:cNvSpPr/>
            <p:nvPr/>
          </p:nvSpPr>
          <p:spPr bwMode="auto">
            <a:xfrm>
              <a:off x="6573148" y="3386535"/>
              <a:ext cx="474384" cy="375390"/>
            </a:xfrm>
            <a:custGeom>
              <a:avLst/>
              <a:gdLst>
                <a:gd name="T0" fmla="*/ 147 w 484"/>
                <a:gd name="T1" fmla="*/ 0 h 383"/>
                <a:gd name="T2" fmla="*/ 484 w 484"/>
                <a:gd name="T3" fmla="*/ 313 h 383"/>
                <a:gd name="T4" fmla="*/ 459 w 484"/>
                <a:gd name="T5" fmla="*/ 383 h 383"/>
                <a:gd name="T6" fmla="*/ 0 w 484"/>
                <a:gd name="T7" fmla="*/ 140 h 383"/>
                <a:gd name="T8" fmla="*/ 147 w 484"/>
                <a:gd name="T9" fmla="*/ 0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4" h="383">
                  <a:moveTo>
                    <a:pt x="147" y="0"/>
                  </a:moveTo>
                  <a:lnTo>
                    <a:pt x="484" y="313"/>
                  </a:lnTo>
                  <a:lnTo>
                    <a:pt x="459" y="383"/>
                  </a:lnTo>
                  <a:lnTo>
                    <a:pt x="0" y="140"/>
                  </a:lnTo>
                  <a:lnTo>
                    <a:pt x="147" y="0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9" name="任意多边形 35"/>
            <p:cNvSpPr/>
            <p:nvPr/>
          </p:nvSpPr>
          <p:spPr bwMode="auto">
            <a:xfrm>
              <a:off x="6573148" y="3386535"/>
              <a:ext cx="474384" cy="375390"/>
            </a:xfrm>
            <a:custGeom>
              <a:avLst/>
              <a:gdLst>
                <a:gd name="T0" fmla="*/ 147 w 484"/>
                <a:gd name="T1" fmla="*/ 0 h 383"/>
                <a:gd name="T2" fmla="*/ 484 w 484"/>
                <a:gd name="T3" fmla="*/ 313 h 383"/>
                <a:gd name="T4" fmla="*/ 459 w 484"/>
                <a:gd name="T5" fmla="*/ 383 h 383"/>
                <a:gd name="T6" fmla="*/ 0 w 484"/>
                <a:gd name="T7" fmla="*/ 140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4" h="383">
                  <a:moveTo>
                    <a:pt x="147" y="0"/>
                  </a:moveTo>
                  <a:lnTo>
                    <a:pt x="484" y="313"/>
                  </a:lnTo>
                  <a:lnTo>
                    <a:pt x="459" y="383"/>
                  </a:lnTo>
                  <a:lnTo>
                    <a:pt x="0" y="14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0" name="任意多边形 36"/>
            <p:cNvSpPr/>
            <p:nvPr/>
          </p:nvSpPr>
          <p:spPr bwMode="auto">
            <a:xfrm>
              <a:off x="6369281" y="5833923"/>
              <a:ext cx="446940" cy="162702"/>
            </a:xfrm>
            <a:custGeom>
              <a:avLst/>
              <a:gdLst>
                <a:gd name="T0" fmla="*/ 6 w 441"/>
                <a:gd name="T1" fmla="*/ 0 h 160"/>
                <a:gd name="T2" fmla="*/ 0 w 441"/>
                <a:gd name="T3" fmla="*/ 48 h 160"/>
                <a:gd name="T4" fmla="*/ 6 w 441"/>
                <a:gd name="T5" fmla="*/ 144 h 160"/>
                <a:gd name="T6" fmla="*/ 441 w 441"/>
                <a:gd name="T7" fmla="*/ 160 h 160"/>
                <a:gd name="T8" fmla="*/ 372 w 441"/>
                <a:gd name="T9" fmla="*/ 89 h 160"/>
                <a:gd name="T10" fmla="*/ 140 w 441"/>
                <a:gd name="T11" fmla="*/ 11 h 160"/>
                <a:gd name="T12" fmla="*/ 63 w 441"/>
                <a:gd name="T13" fmla="*/ 25 h 160"/>
                <a:gd name="T14" fmla="*/ 6 w 441"/>
                <a:gd name="T15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1" h="160">
                  <a:moveTo>
                    <a:pt x="6" y="0"/>
                  </a:moveTo>
                  <a:cubicBezTo>
                    <a:pt x="6" y="0"/>
                    <a:pt x="0" y="19"/>
                    <a:pt x="0" y="48"/>
                  </a:cubicBezTo>
                  <a:cubicBezTo>
                    <a:pt x="0" y="77"/>
                    <a:pt x="6" y="144"/>
                    <a:pt x="6" y="144"/>
                  </a:cubicBezTo>
                  <a:cubicBezTo>
                    <a:pt x="441" y="160"/>
                    <a:pt x="441" y="160"/>
                    <a:pt x="441" y="160"/>
                  </a:cubicBezTo>
                  <a:cubicBezTo>
                    <a:pt x="441" y="160"/>
                    <a:pt x="424" y="118"/>
                    <a:pt x="372" y="89"/>
                  </a:cubicBezTo>
                  <a:cubicBezTo>
                    <a:pt x="340" y="71"/>
                    <a:pt x="246" y="16"/>
                    <a:pt x="140" y="11"/>
                  </a:cubicBezTo>
                  <a:cubicBezTo>
                    <a:pt x="140" y="11"/>
                    <a:pt x="94" y="31"/>
                    <a:pt x="63" y="25"/>
                  </a:cubicBezTo>
                  <a:cubicBezTo>
                    <a:pt x="32" y="19"/>
                    <a:pt x="6" y="0"/>
                    <a:pt x="6" y="0"/>
                  </a:cubicBezTo>
                  <a:close/>
                </a:path>
              </a:pathLst>
            </a:custGeom>
            <a:solidFill>
              <a:srgbClr val="ED85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1" name="任意多边形 37"/>
            <p:cNvSpPr/>
            <p:nvPr/>
          </p:nvSpPr>
          <p:spPr bwMode="auto">
            <a:xfrm>
              <a:off x="6021334" y="5877049"/>
              <a:ext cx="428317" cy="216609"/>
            </a:xfrm>
            <a:custGeom>
              <a:avLst/>
              <a:gdLst>
                <a:gd name="T0" fmla="*/ 26 w 423"/>
                <a:gd name="T1" fmla="*/ 0 h 214"/>
                <a:gd name="T2" fmla="*/ 13 w 423"/>
                <a:gd name="T3" fmla="*/ 39 h 214"/>
                <a:gd name="T4" fmla="*/ 0 w 423"/>
                <a:gd name="T5" fmla="*/ 125 h 214"/>
                <a:gd name="T6" fmla="*/ 423 w 423"/>
                <a:gd name="T7" fmla="*/ 214 h 214"/>
                <a:gd name="T8" fmla="*/ 324 w 423"/>
                <a:gd name="T9" fmla="*/ 91 h 214"/>
                <a:gd name="T10" fmla="*/ 163 w 423"/>
                <a:gd name="T11" fmla="*/ 15 h 214"/>
                <a:gd name="T12" fmla="*/ 91 w 423"/>
                <a:gd name="T13" fmla="*/ 29 h 214"/>
                <a:gd name="T14" fmla="*/ 26 w 423"/>
                <a:gd name="T15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3" h="214">
                  <a:moveTo>
                    <a:pt x="26" y="0"/>
                  </a:moveTo>
                  <a:cubicBezTo>
                    <a:pt x="26" y="0"/>
                    <a:pt x="20" y="10"/>
                    <a:pt x="13" y="39"/>
                  </a:cubicBezTo>
                  <a:cubicBezTo>
                    <a:pt x="6" y="69"/>
                    <a:pt x="0" y="125"/>
                    <a:pt x="0" y="125"/>
                  </a:cubicBezTo>
                  <a:cubicBezTo>
                    <a:pt x="0" y="125"/>
                    <a:pt x="372" y="205"/>
                    <a:pt x="423" y="214"/>
                  </a:cubicBezTo>
                  <a:cubicBezTo>
                    <a:pt x="423" y="214"/>
                    <a:pt x="393" y="137"/>
                    <a:pt x="324" y="91"/>
                  </a:cubicBezTo>
                  <a:cubicBezTo>
                    <a:pt x="255" y="45"/>
                    <a:pt x="163" y="15"/>
                    <a:pt x="163" y="15"/>
                  </a:cubicBezTo>
                  <a:cubicBezTo>
                    <a:pt x="163" y="15"/>
                    <a:pt x="118" y="32"/>
                    <a:pt x="91" y="29"/>
                  </a:cubicBezTo>
                  <a:cubicBezTo>
                    <a:pt x="64" y="25"/>
                    <a:pt x="33" y="8"/>
                    <a:pt x="26" y="0"/>
                  </a:cubicBezTo>
                  <a:close/>
                </a:path>
              </a:pathLst>
            </a:custGeom>
            <a:solidFill>
              <a:srgbClr val="ED85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2" name="任意多边形 38"/>
            <p:cNvSpPr/>
            <p:nvPr/>
          </p:nvSpPr>
          <p:spPr bwMode="auto">
            <a:xfrm>
              <a:off x="5763560" y="3209131"/>
              <a:ext cx="357748" cy="448900"/>
            </a:xfrm>
            <a:custGeom>
              <a:avLst/>
              <a:gdLst>
                <a:gd name="T0" fmla="*/ 294 w 353"/>
                <a:gd name="T1" fmla="*/ 443 h 443"/>
                <a:gd name="T2" fmla="*/ 292 w 353"/>
                <a:gd name="T3" fmla="*/ 442 h 443"/>
                <a:gd name="T4" fmla="*/ 4 w 353"/>
                <a:gd name="T5" fmla="*/ 323 h 443"/>
                <a:gd name="T6" fmla="*/ 1 w 353"/>
                <a:gd name="T7" fmla="*/ 315 h 443"/>
                <a:gd name="T8" fmla="*/ 9 w 353"/>
                <a:gd name="T9" fmla="*/ 312 h 443"/>
                <a:gd name="T10" fmla="*/ 289 w 353"/>
                <a:gd name="T11" fmla="*/ 428 h 443"/>
                <a:gd name="T12" fmla="*/ 341 w 353"/>
                <a:gd name="T13" fmla="*/ 6 h 443"/>
                <a:gd name="T14" fmla="*/ 348 w 353"/>
                <a:gd name="T15" fmla="*/ 0 h 443"/>
                <a:gd name="T16" fmla="*/ 353 w 353"/>
                <a:gd name="T17" fmla="*/ 7 h 443"/>
                <a:gd name="T18" fmla="*/ 300 w 353"/>
                <a:gd name="T19" fmla="*/ 438 h 443"/>
                <a:gd name="T20" fmla="*/ 297 w 353"/>
                <a:gd name="T21" fmla="*/ 442 h 443"/>
                <a:gd name="T22" fmla="*/ 294 w 353"/>
                <a:gd name="T23" fmla="*/ 443 h 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3" h="443">
                  <a:moveTo>
                    <a:pt x="294" y="443"/>
                  </a:moveTo>
                  <a:cubicBezTo>
                    <a:pt x="293" y="443"/>
                    <a:pt x="292" y="443"/>
                    <a:pt x="292" y="442"/>
                  </a:cubicBezTo>
                  <a:cubicBezTo>
                    <a:pt x="4" y="323"/>
                    <a:pt x="4" y="323"/>
                    <a:pt x="4" y="323"/>
                  </a:cubicBezTo>
                  <a:cubicBezTo>
                    <a:pt x="1" y="322"/>
                    <a:pt x="0" y="318"/>
                    <a:pt x="1" y="315"/>
                  </a:cubicBezTo>
                  <a:cubicBezTo>
                    <a:pt x="2" y="312"/>
                    <a:pt x="6" y="311"/>
                    <a:pt x="9" y="312"/>
                  </a:cubicBezTo>
                  <a:cubicBezTo>
                    <a:pt x="289" y="428"/>
                    <a:pt x="289" y="428"/>
                    <a:pt x="289" y="428"/>
                  </a:cubicBezTo>
                  <a:cubicBezTo>
                    <a:pt x="341" y="6"/>
                    <a:pt x="341" y="6"/>
                    <a:pt x="341" y="6"/>
                  </a:cubicBezTo>
                  <a:cubicBezTo>
                    <a:pt x="341" y="2"/>
                    <a:pt x="344" y="0"/>
                    <a:pt x="348" y="0"/>
                  </a:cubicBezTo>
                  <a:cubicBezTo>
                    <a:pt x="351" y="1"/>
                    <a:pt x="353" y="4"/>
                    <a:pt x="353" y="7"/>
                  </a:cubicBezTo>
                  <a:cubicBezTo>
                    <a:pt x="300" y="438"/>
                    <a:pt x="300" y="438"/>
                    <a:pt x="300" y="438"/>
                  </a:cubicBezTo>
                  <a:cubicBezTo>
                    <a:pt x="300" y="439"/>
                    <a:pt x="299" y="441"/>
                    <a:pt x="297" y="442"/>
                  </a:cubicBezTo>
                  <a:cubicBezTo>
                    <a:pt x="296" y="443"/>
                    <a:pt x="295" y="443"/>
                    <a:pt x="294" y="443"/>
                  </a:cubicBezTo>
                  <a:close/>
                </a:path>
              </a:pathLst>
            </a:custGeom>
            <a:solidFill>
              <a:srgbClr val="37B3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3" name="任意多边形 39"/>
            <p:cNvSpPr/>
            <p:nvPr/>
          </p:nvSpPr>
          <p:spPr bwMode="auto">
            <a:xfrm>
              <a:off x="6455532" y="3209131"/>
              <a:ext cx="263655" cy="1043840"/>
            </a:xfrm>
            <a:custGeom>
              <a:avLst/>
              <a:gdLst>
                <a:gd name="T0" fmla="*/ 253 w 260"/>
                <a:gd name="T1" fmla="*/ 1030 h 1030"/>
                <a:gd name="T2" fmla="*/ 248 w 260"/>
                <a:gd name="T3" fmla="*/ 1025 h 1030"/>
                <a:gd name="T4" fmla="*/ 0 w 260"/>
                <a:gd name="T5" fmla="*/ 8 h 1030"/>
                <a:gd name="T6" fmla="*/ 5 w 260"/>
                <a:gd name="T7" fmla="*/ 1 h 1030"/>
                <a:gd name="T8" fmla="*/ 12 w 260"/>
                <a:gd name="T9" fmla="*/ 5 h 1030"/>
                <a:gd name="T10" fmla="*/ 259 w 260"/>
                <a:gd name="T11" fmla="*/ 1022 h 1030"/>
                <a:gd name="T12" fmla="*/ 255 w 260"/>
                <a:gd name="T13" fmla="*/ 1029 h 1030"/>
                <a:gd name="T14" fmla="*/ 253 w 260"/>
                <a:gd name="T15" fmla="*/ 1030 h 10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0" h="1030">
                  <a:moveTo>
                    <a:pt x="253" y="1030"/>
                  </a:moveTo>
                  <a:cubicBezTo>
                    <a:pt x="251" y="1030"/>
                    <a:pt x="248" y="1028"/>
                    <a:pt x="248" y="1025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5"/>
                    <a:pt x="2" y="1"/>
                    <a:pt x="5" y="1"/>
                  </a:cubicBezTo>
                  <a:cubicBezTo>
                    <a:pt x="8" y="0"/>
                    <a:pt x="11" y="2"/>
                    <a:pt x="12" y="5"/>
                  </a:cubicBezTo>
                  <a:cubicBezTo>
                    <a:pt x="259" y="1022"/>
                    <a:pt x="259" y="1022"/>
                    <a:pt x="259" y="1022"/>
                  </a:cubicBezTo>
                  <a:cubicBezTo>
                    <a:pt x="260" y="1025"/>
                    <a:pt x="258" y="1029"/>
                    <a:pt x="255" y="1029"/>
                  </a:cubicBezTo>
                  <a:cubicBezTo>
                    <a:pt x="254" y="1030"/>
                    <a:pt x="254" y="1030"/>
                    <a:pt x="253" y="1030"/>
                  </a:cubicBezTo>
                  <a:close/>
                </a:path>
              </a:pathLst>
            </a:custGeom>
            <a:solidFill>
              <a:srgbClr val="37B3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4" name="任意多边形 40"/>
            <p:cNvSpPr/>
            <p:nvPr/>
          </p:nvSpPr>
          <p:spPr bwMode="auto">
            <a:xfrm>
              <a:off x="5793944" y="4427434"/>
              <a:ext cx="521430" cy="1110489"/>
            </a:xfrm>
            <a:custGeom>
              <a:avLst/>
              <a:gdLst>
                <a:gd name="T0" fmla="*/ 224 w 514"/>
                <a:gd name="T1" fmla="*/ 1090 h 1096"/>
                <a:gd name="T2" fmla="*/ 4 w 514"/>
                <a:gd name="T3" fmla="*/ 1049 h 1096"/>
                <a:gd name="T4" fmla="*/ 1 w 514"/>
                <a:gd name="T5" fmla="*/ 1041 h 1096"/>
                <a:gd name="T6" fmla="*/ 9 w 514"/>
                <a:gd name="T7" fmla="*/ 1039 h 1096"/>
                <a:gd name="T8" fmla="*/ 305 w 514"/>
                <a:gd name="T9" fmla="*/ 1073 h 1096"/>
                <a:gd name="T10" fmla="*/ 502 w 514"/>
                <a:gd name="T11" fmla="*/ 1027 h 1096"/>
                <a:gd name="T12" fmla="*/ 502 w 514"/>
                <a:gd name="T13" fmla="*/ 6 h 1096"/>
                <a:gd name="T14" fmla="*/ 508 w 514"/>
                <a:gd name="T15" fmla="*/ 0 h 1096"/>
                <a:gd name="T16" fmla="*/ 514 w 514"/>
                <a:gd name="T17" fmla="*/ 6 h 1096"/>
                <a:gd name="T18" fmla="*/ 514 w 514"/>
                <a:gd name="T19" fmla="*/ 1030 h 1096"/>
                <a:gd name="T20" fmla="*/ 513 w 514"/>
                <a:gd name="T21" fmla="*/ 1034 h 1096"/>
                <a:gd name="T22" fmla="*/ 307 w 514"/>
                <a:gd name="T23" fmla="*/ 1085 h 1096"/>
                <a:gd name="T24" fmla="*/ 224 w 514"/>
                <a:gd name="T25" fmla="*/ 1090 h 10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14" h="1096">
                  <a:moveTo>
                    <a:pt x="224" y="1090"/>
                  </a:moveTo>
                  <a:cubicBezTo>
                    <a:pt x="92" y="1090"/>
                    <a:pt x="5" y="1050"/>
                    <a:pt x="4" y="1049"/>
                  </a:cubicBezTo>
                  <a:cubicBezTo>
                    <a:pt x="1" y="1048"/>
                    <a:pt x="0" y="1044"/>
                    <a:pt x="1" y="1041"/>
                  </a:cubicBezTo>
                  <a:cubicBezTo>
                    <a:pt x="3" y="1038"/>
                    <a:pt x="6" y="1037"/>
                    <a:pt x="9" y="1039"/>
                  </a:cubicBezTo>
                  <a:cubicBezTo>
                    <a:pt x="11" y="1039"/>
                    <a:pt x="132" y="1096"/>
                    <a:pt x="305" y="1073"/>
                  </a:cubicBezTo>
                  <a:cubicBezTo>
                    <a:pt x="453" y="1054"/>
                    <a:pt x="494" y="1032"/>
                    <a:pt x="502" y="1027"/>
                  </a:cubicBezTo>
                  <a:cubicBezTo>
                    <a:pt x="502" y="6"/>
                    <a:pt x="502" y="6"/>
                    <a:pt x="502" y="6"/>
                  </a:cubicBezTo>
                  <a:cubicBezTo>
                    <a:pt x="502" y="2"/>
                    <a:pt x="505" y="0"/>
                    <a:pt x="508" y="0"/>
                  </a:cubicBezTo>
                  <a:cubicBezTo>
                    <a:pt x="512" y="0"/>
                    <a:pt x="514" y="2"/>
                    <a:pt x="514" y="6"/>
                  </a:cubicBezTo>
                  <a:cubicBezTo>
                    <a:pt x="514" y="1030"/>
                    <a:pt x="514" y="1030"/>
                    <a:pt x="514" y="1030"/>
                  </a:cubicBezTo>
                  <a:cubicBezTo>
                    <a:pt x="514" y="1031"/>
                    <a:pt x="514" y="1033"/>
                    <a:pt x="513" y="1034"/>
                  </a:cubicBezTo>
                  <a:cubicBezTo>
                    <a:pt x="510" y="1037"/>
                    <a:pt x="481" y="1063"/>
                    <a:pt x="307" y="1085"/>
                  </a:cubicBezTo>
                  <a:cubicBezTo>
                    <a:pt x="278" y="1089"/>
                    <a:pt x="250" y="1090"/>
                    <a:pt x="224" y="1090"/>
                  </a:cubicBezTo>
                  <a:close/>
                </a:path>
              </a:pathLst>
            </a:custGeom>
            <a:solidFill>
              <a:srgbClr val="8B34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5" name="任意多边形 41"/>
            <p:cNvSpPr/>
            <p:nvPr/>
          </p:nvSpPr>
          <p:spPr bwMode="auto">
            <a:xfrm>
              <a:off x="5875295" y="4281395"/>
              <a:ext cx="53907" cy="128397"/>
            </a:xfrm>
            <a:custGeom>
              <a:avLst/>
              <a:gdLst>
                <a:gd name="T0" fmla="*/ 12 w 53"/>
                <a:gd name="T1" fmla="*/ 0 h 127"/>
                <a:gd name="T2" fmla="*/ 49 w 53"/>
                <a:gd name="T3" fmla="*/ 100 h 127"/>
                <a:gd name="T4" fmla="*/ 39 w 53"/>
                <a:gd name="T5" fmla="*/ 124 h 127"/>
                <a:gd name="T6" fmla="*/ 0 w 53"/>
                <a:gd name="T7" fmla="*/ 75 h 127"/>
                <a:gd name="T8" fmla="*/ 12 w 53"/>
                <a:gd name="T9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127">
                  <a:moveTo>
                    <a:pt x="12" y="0"/>
                  </a:moveTo>
                  <a:cubicBezTo>
                    <a:pt x="12" y="0"/>
                    <a:pt x="48" y="87"/>
                    <a:pt x="49" y="100"/>
                  </a:cubicBezTo>
                  <a:cubicBezTo>
                    <a:pt x="51" y="114"/>
                    <a:pt x="53" y="127"/>
                    <a:pt x="39" y="124"/>
                  </a:cubicBezTo>
                  <a:cubicBezTo>
                    <a:pt x="28" y="122"/>
                    <a:pt x="0" y="75"/>
                    <a:pt x="0" y="75"/>
                  </a:cubicBezTo>
                  <a:lnTo>
                    <a:pt x="12" y="0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6" name="任意多边形 42"/>
            <p:cNvSpPr/>
            <p:nvPr/>
          </p:nvSpPr>
          <p:spPr bwMode="auto">
            <a:xfrm>
              <a:off x="5739056" y="4252971"/>
              <a:ext cx="151920" cy="249934"/>
            </a:xfrm>
            <a:custGeom>
              <a:avLst/>
              <a:gdLst>
                <a:gd name="T0" fmla="*/ 147 w 150"/>
                <a:gd name="T1" fmla="*/ 28 h 247"/>
                <a:gd name="T2" fmla="*/ 80 w 150"/>
                <a:gd name="T3" fmla="*/ 0 h 247"/>
                <a:gd name="T4" fmla="*/ 6 w 150"/>
                <a:gd name="T5" fmla="*/ 150 h 247"/>
                <a:gd name="T6" fmla="*/ 5 w 150"/>
                <a:gd name="T7" fmla="*/ 192 h 247"/>
                <a:gd name="T8" fmla="*/ 49 w 150"/>
                <a:gd name="T9" fmla="*/ 104 h 247"/>
                <a:gd name="T10" fmla="*/ 52 w 150"/>
                <a:gd name="T11" fmla="*/ 102 h 247"/>
                <a:gd name="T12" fmla="*/ 53 w 150"/>
                <a:gd name="T13" fmla="*/ 106 h 247"/>
                <a:gd name="T14" fmla="*/ 9 w 150"/>
                <a:gd name="T15" fmla="*/ 196 h 247"/>
                <a:gd name="T16" fmla="*/ 7 w 150"/>
                <a:gd name="T17" fmla="*/ 197 h 247"/>
                <a:gd name="T18" fmla="*/ 20 w 150"/>
                <a:gd name="T19" fmla="*/ 218 h 247"/>
                <a:gd name="T20" fmla="*/ 69 w 150"/>
                <a:gd name="T21" fmla="*/ 109 h 247"/>
                <a:gd name="T22" fmla="*/ 73 w 150"/>
                <a:gd name="T23" fmla="*/ 108 h 247"/>
                <a:gd name="T24" fmla="*/ 74 w 150"/>
                <a:gd name="T25" fmla="*/ 111 h 247"/>
                <a:gd name="T26" fmla="*/ 24 w 150"/>
                <a:gd name="T27" fmla="*/ 221 h 247"/>
                <a:gd name="T28" fmla="*/ 23 w 150"/>
                <a:gd name="T29" fmla="*/ 222 h 247"/>
                <a:gd name="T30" fmla="*/ 37 w 150"/>
                <a:gd name="T31" fmla="*/ 234 h 247"/>
                <a:gd name="T32" fmla="*/ 92 w 150"/>
                <a:gd name="T33" fmla="*/ 122 h 247"/>
                <a:gd name="T34" fmla="*/ 96 w 150"/>
                <a:gd name="T35" fmla="*/ 121 h 247"/>
                <a:gd name="T36" fmla="*/ 97 w 150"/>
                <a:gd name="T37" fmla="*/ 124 h 247"/>
                <a:gd name="T38" fmla="*/ 41 w 150"/>
                <a:gd name="T39" fmla="*/ 237 h 247"/>
                <a:gd name="T40" fmla="*/ 41 w 150"/>
                <a:gd name="T41" fmla="*/ 237 h 247"/>
                <a:gd name="T42" fmla="*/ 69 w 150"/>
                <a:gd name="T43" fmla="*/ 241 h 247"/>
                <a:gd name="T44" fmla="*/ 134 w 150"/>
                <a:gd name="T45" fmla="*/ 102 h 247"/>
                <a:gd name="T46" fmla="*/ 147 w 150"/>
                <a:gd name="T47" fmla="*/ 28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50" h="247">
                  <a:moveTo>
                    <a:pt x="147" y="28"/>
                  </a:moveTo>
                  <a:cubicBezTo>
                    <a:pt x="80" y="0"/>
                    <a:pt x="80" y="0"/>
                    <a:pt x="80" y="0"/>
                  </a:cubicBezTo>
                  <a:cubicBezTo>
                    <a:pt x="80" y="0"/>
                    <a:pt x="28" y="93"/>
                    <a:pt x="6" y="150"/>
                  </a:cubicBezTo>
                  <a:cubicBezTo>
                    <a:pt x="0" y="164"/>
                    <a:pt x="1" y="179"/>
                    <a:pt x="5" y="192"/>
                  </a:cubicBezTo>
                  <a:cubicBezTo>
                    <a:pt x="49" y="104"/>
                    <a:pt x="49" y="104"/>
                    <a:pt x="49" y="104"/>
                  </a:cubicBezTo>
                  <a:cubicBezTo>
                    <a:pt x="49" y="102"/>
                    <a:pt x="51" y="102"/>
                    <a:pt x="52" y="102"/>
                  </a:cubicBezTo>
                  <a:cubicBezTo>
                    <a:pt x="53" y="103"/>
                    <a:pt x="53" y="104"/>
                    <a:pt x="53" y="106"/>
                  </a:cubicBezTo>
                  <a:cubicBezTo>
                    <a:pt x="9" y="196"/>
                    <a:pt x="9" y="196"/>
                    <a:pt x="9" y="196"/>
                  </a:cubicBezTo>
                  <a:cubicBezTo>
                    <a:pt x="8" y="196"/>
                    <a:pt x="8" y="197"/>
                    <a:pt x="7" y="197"/>
                  </a:cubicBezTo>
                  <a:cubicBezTo>
                    <a:pt x="11" y="205"/>
                    <a:pt x="15" y="212"/>
                    <a:pt x="20" y="218"/>
                  </a:cubicBezTo>
                  <a:cubicBezTo>
                    <a:pt x="69" y="109"/>
                    <a:pt x="69" y="109"/>
                    <a:pt x="69" y="109"/>
                  </a:cubicBezTo>
                  <a:cubicBezTo>
                    <a:pt x="70" y="108"/>
                    <a:pt x="71" y="107"/>
                    <a:pt x="73" y="108"/>
                  </a:cubicBezTo>
                  <a:cubicBezTo>
                    <a:pt x="74" y="108"/>
                    <a:pt x="75" y="110"/>
                    <a:pt x="74" y="111"/>
                  </a:cubicBezTo>
                  <a:cubicBezTo>
                    <a:pt x="24" y="221"/>
                    <a:pt x="24" y="221"/>
                    <a:pt x="24" y="221"/>
                  </a:cubicBezTo>
                  <a:cubicBezTo>
                    <a:pt x="24" y="222"/>
                    <a:pt x="23" y="222"/>
                    <a:pt x="23" y="222"/>
                  </a:cubicBezTo>
                  <a:cubicBezTo>
                    <a:pt x="27" y="227"/>
                    <a:pt x="32" y="231"/>
                    <a:pt x="37" y="234"/>
                  </a:cubicBezTo>
                  <a:cubicBezTo>
                    <a:pt x="92" y="122"/>
                    <a:pt x="92" y="122"/>
                    <a:pt x="92" y="122"/>
                  </a:cubicBezTo>
                  <a:cubicBezTo>
                    <a:pt x="93" y="121"/>
                    <a:pt x="94" y="121"/>
                    <a:pt x="96" y="121"/>
                  </a:cubicBezTo>
                  <a:cubicBezTo>
                    <a:pt x="97" y="122"/>
                    <a:pt x="97" y="123"/>
                    <a:pt x="97" y="124"/>
                  </a:cubicBezTo>
                  <a:cubicBezTo>
                    <a:pt x="41" y="237"/>
                    <a:pt x="41" y="237"/>
                    <a:pt x="41" y="237"/>
                  </a:cubicBezTo>
                  <a:cubicBezTo>
                    <a:pt x="41" y="237"/>
                    <a:pt x="41" y="237"/>
                    <a:pt x="41" y="237"/>
                  </a:cubicBezTo>
                  <a:cubicBezTo>
                    <a:pt x="53" y="245"/>
                    <a:pt x="64" y="247"/>
                    <a:pt x="69" y="241"/>
                  </a:cubicBezTo>
                  <a:cubicBezTo>
                    <a:pt x="75" y="231"/>
                    <a:pt x="115" y="158"/>
                    <a:pt x="134" y="102"/>
                  </a:cubicBezTo>
                  <a:cubicBezTo>
                    <a:pt x="150" y="58"/>
                    <a:pt x="147" y="28"/>
                    <a:pt x="147" y="28"/>
                  </a:cubicBez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7" name="任意多边形 43"/>
            <p:cNvSpPr/>
            <p:nvPr/>
          </p:nvSpPr>
          <p:spPr bwMode="auto">
            <a:xfrm>
              <a:off x="7047532" y="3640389"/>
              <a:ext cx="123497" cy="57828"/>
            </a:xfrm>
            <a:custGeom>
              <a:avLst/>
              <a:gdLst>
                <a:gd name="T0" fmla="*/ 0 w 122"/>
                <a:gd name="T1" fmla="*/ 52 h 57"/>
                <a:gd name="T2" fmla="*/ 96 w 122"/>
                <a:gd name="T3" fmla="*/ 6 h 57"/>
                <a:gd name="T4" fmla="*/ 121 w 122"/>
                <a:gd name="T5" fmla="*/ 14 h 57"/>
                <a:gd name="T6" fmla="*/ 75 w 122"/>
                <a:gd name="T7" fmla="*/ 57 h 57"/>
                <a:gd name="T8" fmla="*/ 0 w 122"/>
                <a:gd name="T9" fmla="*/ 52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" h="57">
                  <a:moveTo>
                    <a:pt x="0" y="52"/>
                  </a:moveTo>
                  <a:cubicBezTo>
                    <a:pt x="0" y="52"/>
                    <a:pt x="83" y="9"/>
                    <a:pt x="96" y="6"/>
                  </a:cubicBezTo>
                  <a:cubicBezTo>
                    <a:pt x="109" y="2"/>
                    <a:pt x="122" y="0"/>
                    <a:pt x="121" y="14"/>
                  </a:cubicBezTo>
                  <a:cubicBezTo>
                    <a:pt x="119" y="25"/>
                    <a:pt x="75" y="57"/>
                    <a:pt x="75" y="57"/>
                  </a:cubicBezTo>
                  <a:lnTo>
                    <a:pt x="0" y="52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8" name="任意多边形 44"/>
            <p:cNvSpPr/>
            <p:nvPr/>
          </p:nvSpPr>
          <p:spPr bwMode="auto">
            <a:xfrm>
              <a:off x="7023028" y="3686455"/>
              <a:ext cx="251894" cy="142119"/>
            </a:xfrm>
            <a:custGeom>
              <a:avLst/>
              <a:gdLst>
                <a:gd name="T0" fmla="*/ 108 w 249"/>
                <a:gd name="T1" fmla="*/ 98 h 140"/>
                <a:gd name="T2" fmla="*/ 106 w 249"/>
                <a:gd name="T3" fmla="*/ 95 h 140"/>
                <a:gd name="T4" fmla="*/ 109 w 249"/>
                <a:gd name="T5" fmla="*/ 93 h 140"/>
                <a:gd name="T6" fmla="*/ 203 w 249"/>
                <a:gd name="T7" fmla="*/ 129 h 140"/>
                <a:gd name="T8" fmla="*/ 205 w 249"/>
                <a:gd name="T9" fmla="*/ 131 h 140"/>
                <a:gd name="T10" fmla="*/ 225 w 249"/>
                <a:gd name="T11" fmla="*/ 116 h 140"/>
                <a:gd name="T12" fmla="*/ 112 w 249"/>
                <a:gd name="T13" fmla="*/ 76 h 140"/>
                <a:gd name="T14" fmla="*/ 110 w 249"/>
                <a:gd name="T15" fmla="*/ 73 h 140"/>
                <a:gd name="T16" fmla="*/ 113 w 249"/>
                <a:gd name="T17" fmla="*/ 71 h 140"/>
                <a:gd name="T18" fmla="*/ 227 w 249"/>
                <a:gd name="T19" fmla="*/ 111 h 140"/>
                <a:gd name="T20" fmla="*/ 228 w 249"/>
                <a:gd name="T21" fmla="*/ 112 h 140"/>
                <a:gd name="T22" fmla="*/ 241 w 249"/>
                <a:gd name="T23" fmla="*/ 93 h 140"/>
                <a:gd name="T24" fmla="*/ 123 w 249"/>
                <a:gd name="T25" fmla="*/ 51 h 140"/>
                <a:gd name="T26" fmla="*/ 121 w 249"/>
                <a:gd name="T27" fmla="*/ 48 h 140"/>
                <a:gd name="T28" fmla="*/ 125 w 249"/>
                <a:gd name="T29" fmla="*/ 47 h 140"/>
                <a:gd name="T30" fmla="*/ 243 w 249"/>
                <a:gd name="T31" fmla="*/ 89 h 140"/>
                <a:gd name="T32" fmla="*/ 244 w 249"/>
                <a:gd name="T33" fmla="*/ 89 h 140"/>
                <a:gd name="T34" fmla="*/ 243 w 249"/>
                <a:gd name="T35" fmla="*/ 64 h 140"/>
                <a:gd name="T36" fmla="*/ 99 w 249"/>
                <a:gd name="T37" fmla="*/ 11 h 140"/>
                <a:gd name="T38" fmla="*/ 23 w 249"/>
                <a:gd name="T39" fmla="*/ 6 h 140"/>
                <a:gd name="T40" fmla="*/ 0 w 249"/>
                <a:gd name="T41" fmla="*/ 75 h 140"/>
                <a:gd name="T42" fmla="*/ 157 w 249"/>
                <a:gd name="T43" fmla="*/ 136 h 140"/>
                <a:gd name="T44" fmla="*/ 199 w 249"/>
                <a:gd name="T45" fmla="*/ 133 h 140"/>
                <a:gd name="T46" fmla="*/ 108 w 249"/>
                <a:gd name="T47" fmla="*/ 98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9" h="140">
                  <a:moveTo>
                    <a:pt x="108" y="98"/>
                  </a:moveTo>
                  <a:cubicBezTo>
                    <a:pt x="107" y="97"/>
                    <a:pt x="106" y="96"/>
                    <a:pt x="106" y="95"/>
                  </a:cubicBezTo>
                  <a:cubicBezTo>
                    <a:pt x="107" y="93"/>
                    <a:pt x="108" y="93"/>
                    <a:pt x="109" y="93"/>
                  </a:cubicBezTo>
                  <a:cubicBezTo>
                    <a:pt x="203" y="129"/>
                    <a:pt x="203" y="129"/>
                    <a:pt x="203" y="129"/>
                  </a:cubicBezTo>
                  <a:cubicBezTo>
                    <a:pt x="204" y="130"/>
                    <a:pt x="205" y="130"/>
                    <a:pt x="205" y="131"/>
                  </a:cubicBezTo>
                  <a:cubicBezTo>
                    <a:pt x="212" y="127"/>
                    <a:pt x="219" y="121"/>
                    <a:pt x="225" y="116"/>
                  </a:cubicBezTo>
                  <a:cubicBezTo>
                    <a:pt x="112" y="76"/>
                    <a:pt x="112" y="76"/>
                    <a:pt x="112" y="76"/>
                  </a:cubicBezTo>
                  <a:cubicBezTo>
                    <a:pt x="111" y="76"/>
                    <a:pt x="110" y="74"/>
                    <a:pt x="110" y="73"/>
                  </a:cubicBezTo>
                  <a:cubicBezTo>
                    <a:pt x="111" y="72"/>
                    <a:pt x="112" y="71"/>
                    <a:pt x="113" y="71"/>
                  </a:cubicBezTo>
                  <a:cubicBezTo>
                    <a:pt x="227" y="111"/>
                    <a:pt x="227" y="111"/>
                    <a:pt x="227" y="111"/>
                  </a:cubicBezTo>
                  <a:cubicBezTo>
                    <a:pt x="228" y="111"/>
                    <a:pt x="228" y="112"/>
                    <a:pt x="228" y="112"/>
                  </a:cubicBezTo>
                  <a:cubicBezTo>
                    <a:pt x="234" y="106"/>
                    <a:pt x="238" y="99"/>
                    <a:pt x="241" y="93"/>
                  </a:cubicBezTo>
                  <a:cubicBezTo>
                    <a:pt x="123" y="51"/>
                    <a:pt x="123" y="51"/>
                    <a:pt x="123" y="51"/>
                  </a:cubicBezTo>
                  <a:cubicBezTo>
                    <a:pt x="122" y="51"/>
                    <a:pt x="121" y="49"/>
                    <a:pt x="121" y="48"/>
                  </a:cubicBezTo>
                  <a:cubicBezTo>
                    <a:pt x="122" y="47"/>
                    <a:pt x="123" y="46"/>
                    <a:pt x="125" y="47"/>
                  </a:cubicBezTo>
                  <a:cubicBezTo>
                    <a:pt x="243" y="89"/>
                    <a:pt x="243" y="89"/>
                    <a:pt x="243" y="89"/>
                  </a:cubicBezTo>
                  <a:cubicBezTo>
                    <a:pt x="243" y="89"/>
                    <a:pt x="243" y="89"/>
                    <a:pt x="244" y="89"/>
                  </a:cubicBezTo>
                  <a:cubicBezTo>
                    <a:pt x="249" y="77"/>
                    <a:pt x="249" y="67"/>
                    <a:pt x="243" y="64"/>
                  </a:cubicBezTo>
                  <a:cubicBezTo>
                    <a:pt x="233" y="58"/>
                    <a:pt x="156" y="25"/>
                    <a:pt x="99" y="11"/>
                  </a:cubicBezTo>
                  <a:cubicBezTo>
                    <a:pt x="53" y="0"/>
                    <a:pt x="23" y="6"/>
                    <a:pt x="23" y="6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99" y="119"/>
                    <a:pt x="157" y="136"/>
                  </a:cubicBezTo>
                  <a:cubicBezTo>
                    <a:pt x="173" y="140"/>
                    <a:pt x="187" y="138"/>
                    <a:pt x="199" y="133"/>
                  </a:cubicBezTo>
                  <a:lnTo>
                    <a:pt x="108" y="98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9" name="任意多边形 90"/>
            <p:cNvSpPr/>
            <p:nvPr/>
          </p:nvSpPr>
          <p:spPr bwMode="auto">
            <a:xfrm>
              <a:off x="6302632" y="5360520"/>
              <a:ext cx="398914" cy="95073"/>
            </a:xfrm>
            <a:custGeom>
              <a:avLst/>
              <a:gdLst>
                <a:gd name="T0" fmla="*/ 95 w 394"/>
                <a:gd name="T1" fmla="*/ 93 h 94"/>
                <a:gd name="T2" fmla="*/ 3 w 394"/>
                <a:gd name="T3" fmla="*/ 77 h 94"/>
                <a:gd name="T4" fmla="*/ 1 w 394"/>
                <a:gd name="T5" fmla="*/ 68 h 94"/>
                <a:gd name="T6" fmla="*/ 9 w 394"/>
                <a:gd name="T7" fmla="*/ 66 h 94"/>
                <a:gd name="T8" fmla="*/ 178 w 394"/>
                <a:gd name="T9" fmla="*/ 73 h 94"/>
                <a:gd name="T10" fmla="*/ 383 w 394"/>
                <a:gd name="T11" fmla="*/ 2 h 94"/>
                <a:gd name="T12" fmla="*/ 392 w 394"/>
                <a:gd name="T13" fmla="*/ 3 h 94"/>
                <a:gd name="T14" fmla="*/ 390 w 394"/>
                <a:gd name="T15" fmla="*/ 12 h 94"/>
                <a:gd name="T16" fmla="*/ 180 w 394"/>
                <a:gd name="T17" fmla="*/ 85 h 94"/>
                <a:gd name="T18" fmla="*/ 95 w 394"/>
                <a:gd name="T19" fmla="*/ 93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4" h="94">
                  <a:moveTo>
                    <a:pt x="95" y="93"/>
                  </a:moveTo>
                  <a:cubicBezTo>
                    <a:pt x="32" y="93"/>
                    <a:pt x="5" y="77"/>
                    <a:pt x="3" y="77"/>
                  </a:cubicBezTo>
                  <a:cubicBezTo>
                    <a:pt x="0" y="75"/>
                    <a:pt x="0" y="71"/>
                    <a:pt x="1" y="68"/>
                  </a:cubicBezTo>
                  <a:cubicBezTo>
                    <a:pt x="3" y="65"/>
                    <a:pt x="7" y="65"/>
                    <a:pt x="9" y="66"/>
                  </a:cubicBezTo>
                  <a:cubicBezTo>
                    <a:pt x="10" y="67"/>
                    <a:pt x="59" y="94"/>
                    <a:pt x="178" y="73"/>
                  </a:cubicBezTo>
                  <a:cubicBezTo>
                    <a:pt x="294" y="52"/>
                    <a:pt x="362" y="19"/>
                    <a:pt x="383" y="2"/>
                  </a:cubicBezTo>
                  <a:cubicBezTo>
                    <a:pt x="386" y="0"/>
                    <a:pt x="390" y="1"/>
                    <a:pt x="392" y="3"/>
                  </a:cubicBezTo>
                  <a:cubicBezTo>
                    <a:pt x="394" y="6"/>
                    <a:pt x="393" y="10"/>
                    <a:pt x="390" y="12"/>
                  </a:cubicBezTo>
                  <a:cubicBezTo>
                    <a:pt x="384" y="16"/>
                    <a:pt x="326" y="59"/>
                    <a:pt x="180" y="85"/>
                  </a:cubicBezTo>
                  <a:cubicBezTo>
                    <a:pt x="146" y="91"/>
                    <a:pt x="118" y="93"/>
                    <a:pt x="95" y="93"/>
                  </a:cubicBezTo>
                  <a:close/>
                </a:path>
              </a:pathLst>
            </a:custGeom>
            <a:solidFill>
              <a:srgbClr val="8B34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30" name="组合 129"/>
          <p:cNvGrpSpPr/>
          <p:nvPr/>
        </p:nvGrpSpPr>
        <p:grpSpPr>
          <a:xfrm>
            <a:off x="8366267" y="3649843"/>
            <a:ext cx="1274171" cy="2060237"/>
            <a:chOff x="9758575" y="3977554"/>
            <a:chExt cx="1274171" cy="2060237"/>
          </a:xfrm>
        </p:grpSpPr>
        <p:sp>
          <p:nvSpPr>
            <p:cNvPr id="131" name="任意多边形 12"/>
            <p:cNvSpPr/>
            <p:nvPr/>
          </p:nvSpPr>
          <p:spPr bwMode="auto">
            <a:xfrm>
              <a:off x="10244721" y="4633262"/>
              <a:ext cx="160742" cy="936026"/>
            </a:xfrm>
            <a:custGeom>
              <a:avLst/>
              <a:gdLst>
                <a:gd name="T0" fmla="*/ 0 w 164"/>
                <a:gd name="T1" fmla="*/ 955 h 955"/>
                <a:gd name="T2" fmla="*/ 115 w 164"/>
                <a:gd name="T3" fmla="*/ 198 h 955"/>
                <a:gd name="T4" fmla="*/ 140 w 164"/>
                <a:gd name="T5" fmla="*/ 0 h 955"/>
                <a:gd name="T6" fmla="*/ 164 w 164"/>
                <a:gd name="T7" fmla="*/ 6 h 955"/>
                <a:gd name="T8" fmla="*/ 137 w 164"/>
                <a:gd name="T9" fmla="*/ 955 h 955"/>
                <a:gd name="T10" fmla="*/ 0 w 164"/>
                <a:gd name="T11" fmla="*/ 955 h 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4" h="955">
                  <a:moveTo>
                    <a:pt x="0" y="955"/>
                  </a:moveTo>
                  <a:lnTo>
                    <a:pt x="115" y="198"/>
                  </a:lnTo>
                  <a:lnTo>
                    <a:pt x="140" y="0"/>
                  </a:lnTo>
                  <a:lnTo>
                    <a:pt x="164" y="6"/>
                  </a:lnTo>
                  <a:lnTo>
                    <a:pt x="137" y="955"/>
                  </a:lnTo>
                  <a:lnTo>
                    <a:pt x="0" y="955"/>
                  </a:lnTo>
                  <a:close/>
                </a:path>
              </a:pathLst>
            </a:custGeom>
            <a:solidFill>
              <a:srgbClr val="52C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2" name="任意多边形 13"/>
            <p:cNvSpPr/>
            <p:nvPr/>
          </p:nvSpPr>
          <p:spPr bwMode="auto">
            <a:xfrm>
              <a:off x="9758575" y="4635222"/>
              <a:ext cx="531231" cy="639046"/>
            </a:xfrm>
            <a:custGeom>
              <a:avLst/>
              <a:gdLst>
                <a:gd name="T0" fmla="*/ 524 w 524"/>
                <a:gd name="T1" fmla="*/ 630 h 630"/>
                <a:gd name="T2" fmla="*/ 63 w 524"/>
                <a:gd name="T3" fmla="*/ 243 h 630"/>
                <a:gd name="T4" fmla="*/ 353 w 524"/>
                <a:gd name="T5" fmla="*/ 379 h 630"/>
                <a:gd name="T6" fmla="*/ 524 w 524"/>
                <a:gd name="T7" fmla="*/ 630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4" h="630">
                  <a:moveTo>
                    <a:pt x="524" y="630"/>
                  </a:moveTo>
                  <a:cubicBezTo>
                    <a:pt x="524" y="630"/>
                    <a:pt x="126" y="486"/>
                    <a:pt x="63" y="243"/>
                  </a:cubicBezTo>
                  <a:cubicBezTo>
                    <a:pt x="0" y="0"/>
                    <a:pt x="275" y="264"/>
                    <a:pt x="353" y="379"/>
                  </a:cubicBezTo>
                  <a:cubicBezTo>
                    <a:pt x="432" y="494"/>
                    <a:pt x="524" y="630"/>
                    <a:pt x="524" y="630"/>
                  </a:cubicBezTo>
                  <a:close/>
                </a:path>
              </a:pathLst>
            </a:custGeom>
            <a:solidFill>
              <a:srgbClr val="52C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3" name="任意多边形 14"/>
            <p:cNvSpPr/>
            <p:nvPr/>
          </p:nvSpPr>
          <p:spPr bwMode="auto">
            <a:xfrm>
              <a:off x="10392720" y="4513686"/>
              <a:ext cx="640026" cy="578278"/>
            </a:xfrm>
            <a:custGeom>
              <a:avLst/>
              <a:gdLst>
                <a:gd name="T0" fmla="*/ 0 w 632"/>
                <a:gd name="T1" fmla="*/ 570 h 570"/>
                <a:gd name="T2" fmla="*/ 397 w 632"/>
                <a:gd name="T3" fmla="*/ 76 h 570"/>
                <a:gd name="T4" fmla="*/ 431 w 632"/>
                <a:gd name="T5" fmla="*/ 269 h 570"/>
                <a:gd name="T6" fmla="*/ 0 w 632"/>
                <a:gd name="T7" fmla="*/ 570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2" h="570">
                  <a:moveTo>
                    <a:pt x="0" y="570"/>
                  </a:moveTo>
                  <a:cubicBezTo>
                    <a:pt x="0" y="570"/>
                    <a:pt x="161" y="151"/>
                    <a:pt x="397" y="76"/>
                  </a:cubicBezTo>
                  <a:cubicBezTo>
                    <a:pt x="632" y="0"/>
                    <a:pt x="514" y="201"/>
                    <a:pt x="431" y="269"/>
                  </a:cubicBezTo>
                  <a:cubicBezTo>
                    <a:pt x="347" y="337"/>
                    <a:pt x="0" y="570"/>
                    <a:pt x="0" y="570"/>
                  </a:cubicBezTo>
                  <a:close/>
                </a:path>
              </a:pathLst>
            </a:custGeom>
            <a:solidFill>
              <a:srgbClr val="52C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4" name="任意多边形 16"/>
            <p:cNvSpPr/>
            <p:nvPr/>
          </p:nvSpPr>
          <p:spPr bwMode="auto">
            <a:xfrm>
              <a:off x="9958522" y="4665606"/>
              <a:ext cx="376370" cy="307761"/>
            </a:xfrm>
            <a:custGeom>
              <a:avLst/>
              <a:gdLst>
                <a:gd name="T0" fmla="*/ 372 w 372"/>
                <a:gd name="T1" fmla="*/ 303 h 303"/>
                <a:gd name="T2" fmla="*/ 89 w 372"/>
                <a:gd name="T3" fmla="*/ 131 h 303"/>
                <a:gd name="T4" fmla="*/ 175 w 372"/>
                <a:gd name="T5" fmla="*/ 65 h 303"/>
                <a:gd name="T6" fmla="*/ 372 w 372"/>
                <a:gd name="T7" fmla="*/ 303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2" h="303">
                  <a:moveTo>
                    <a:pt x="372" y="303"/>
                  </a:moveTo>
                  <a:cubicBezTo>
                    <a:pt x="372" y="303"/>
                    <a:pt x="178" y="262"/>
                    <a:pt x="89" y="131"/>
                  </a:cubicBezTo>
                  <a:cubicBezTo>
                    <a:pt x="0" y="0"/>
                    <a:pt x="115" y="13"/>
                    <a:pt x="175" y="65"/>
                  </a:cubicBezTo>
                  <a:cubicBezTo>
                    <a:pt x="236" y="118"/>
                    <a:pt x="372" y="303"/>
                    <a:pt x="372" y="303"/>
                  </a:cubicBezTo>
                  <a:close/>
                </a:path>
              </a:pathLst>
            </a:custGeom>
            <a:solidFill>
              <a:srgbClr val="52C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5" name="任意多边形 17"/>
            <p:cNvSpPr/>
            <p:nvPr/>
          </p:nvSpPr>
          <p:spPr bwMode="auto">
            <a:xfrm>
              <a:off x="10133966" y="4232388"/>
              <a:ext cx="226410" cy="599840"/>
            </a:xfrm>
            <a:custGeom>
              <a:avLst/>
              <a:gdLst>
                <a:gd name="T0" fmla="*/ 221 w 224"/>
                <a:gd name="T1" fmla="*/ 592 h 592"/>
                <a:gd name="T2" fmla="*/ 8 w 224"/>
                <a:gd name="T3" fmla="*/ 170 h 592"/>
                <a:gd name="T4" fmla="*/ 193 w 224"/>
                <a:gd name="T5" fmla="*/ 338 h 592"/>
                <a:gd name="T6" fmla="*/ 221 w 224"/>
                <a:gd name="T7" fmla="*/ 592 h 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4" h="592">
                  <a:moveTo>
                    <a:pt x="221" y="592"/>
                  </a:moveTo>
                  <a:cubicBezTo>
                    <a:pt x="221" y="592"/>
                    <a:pt x="17" y="341"/>
                    <a:pt x="8" y="170"/>
                  </a:cubicBezTo>
                  <a:cubicBezTo>
                    <a:pt x="0" y="0"/>
                    <a:pt x="162" y="136"/>
                    <a:pt x="193" y="338"/>
                  </a:cubicBezTo>
                  <a:cubicBezTo>
                    <a:pt x="224" y="540"/>
                    <a:pt x="221" y="592"/>
                    <a:pt x="221" y="592"/>
                  </a:cubicBezTo>
                  <a:close/>
                </a:path>
              </a:pathLst>
            </a:custGeom>
            <a:solidFill>
              <a:srgbClr val="52C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6" name="任意多边形 18"/>
            <p:cNvSpPr/>
            <p:nvPr/>
          </p:nvSpPr>
          <p:spPr bwMode="auto">
            <a:xfrm>
              <a:off x="10372138" y="3977554"/>
              <a:ext cx="323443" cy="726277"/>
            </a:xfrm>
            <a:custGeom>
              <a:avLst/>
              <a:gdLst>
                <a:gd name="T0" fmla="*/ 8 w 319"/>
                <a:gd name="T1" fmla="*/ 717 h 717"/>
                <a:gd name="T2" fmla="*/ 159 w 319"/>
                <a:gd name="T3" fmla="*/ 110 h 717"/>
                <a:gd name="T4" fmla="*/ 138 w 319"/>
                <a:gd name="T5" fmla="*/ 510 h 717"/>
                <a:gd name="T6" fmla="*/ 8 w 319"/>
                <a:gd name="T7" fmla="*/ 717 h 7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9" h="717">
                  <a:moveTo>
                    <a:pt x="8" y="717"/>
                  </a:moveTo>
                  <a:cubicBezTo>
                    <a:pt x="8" y="717"/>
                    <a:pt x="0" y="219"/>
                    <a:pt x="159" y="110"/>
                  </a:cubicBezTo>
                  <a:cubicBezTo>
                    <a:pt x="319" y="0"/>
                    <a:pt x="217" y="358"/>
                    <a:pt x="138" y="510"/>
                  </a:cubicBezTo>
                  <a:cubicBezTo>
                    <a:pt x="60" y="662"/>
                    <a:pt x="8" y="717"/>
                    <a:pt x="8" y="717"/>
                  </a:cubicBezTo>
                  <a:close/>
                </a:path>
              </a:pathLst>
            </a:custGeom>
            <a:solidFill>
              <a:srgbClr val="52C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7" name="任意多边形 45"/>
            <p:cNvSpPr/>
            <p:nvPr/>
          </p:nvSpPr>
          <p:spPr bwMode="auto">
            <a:xfrm>
              <a:off x="10446628" y="4585236"/>
              <a:ext cx="485165" cy="443019"/>
            </a:xfrm>
            <a:custGeom>
              <a:avLst/>
              <a:gdLst>
                <a:gd name="T0" fmla="*/ 4 w 479"/>
                <a:gd name="T1" fmla="*/ 437 h 437"/>
                <a:gd name="T2" fmla="*/ 2 w 479"/>
                <a:gd name="T3" fmla="*/ 436 h 437"/>
                <a:gd name="T4" fmla="*/ 1 w 479"/>
                <a:gd name="T5" fmla="*/ 430 h 437"/>
                <a:gd name="T6" fmla="*/ 346 w 479"/>
                <a:gd name="T7" fmla="*/ 82 h 437"/>
                <a:gd name="T8" fmla="*/ 472 w 479"/>
                <a:gd name="T9" fmla="*/ 1 h 437"/>
                <a:gd name="T10" fmla="*/ 478 w 479"/>
                <a:gd name="T11" fmla="*/ 2 h 437"/>
                <a:gd name="T12" fmla="*/ 476 w 479"/>
                <a:gd name="T13" fmla="*/ 8 h 437"/>
                <a:gd name="T14" fmla="*/ 351 w 479"/>
                <a:gd name="T15" fmla="*/ 89 h 437"/>
                <a:gd name="T16" fmla="*/ 7 w 479"/>
                <a:gd name="T17" fmla="*/ 435 h 437"/>
                <a:gd name="T18" fmla="*/ 4 w 479"/>
                <a:gd name="T19" fmla="*/ 437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79" h="437">
                  <a:moveTo>
                    <a:pt x="4" y="437"/>
                  </a:moveTo>
                  <a:cubicBezTo>
                    <a:pt x="3" y="437"/>
                    <a:pt x="2" y="436"/>
                    <a:pt x="2" y="436"/>
                  </a:cubicBezTo>
                  <a:cubicBezTo>
                    <a:pt x="0" y="434"/>
                    <a:pt x="0" y="432"/>
                    <a:pt x="1" y="430"/>
                  </a:cubicBezTo>
                  <a:cubicBezTo>
                    <a:pt x="3" y="428"/>
                    <a:pt x="215" y="176"/>
                    <a:pt x="346" y="82"/>
                  </a:cubicBezTo>
                  <a:cubicBezTo>
                    <a:pt x="346" y="82"/>
                    <a:pt x="381" y="56"/>
                    <a:pt x="472" y="1"/>
                  </a:cubicBezTo>
                  <a:cubicBezTo>
                    <a:pt x="474" y="0"/>
                    <a:pt x="476" y="0"/>
                    <a:pt x="478" y="2"/>
                  </a:cubicBezTo>
                  <a:cubicBezTo>
                    <a:pt x="479" y="4"/>
                    <a:pt x="478" y="7"/>
                    <a:pt x="476" y="8"/>
                  </a:cubicBezTo>
                  <a:cubicBezTo>
                    <a:pt x="385" y="62"/>
                    <a:pt x="351" y="88"/>
                    <a:pt x="351" y="89"/>
                  </a:cubicBezTo>
                  <a:cubicBezTo>
                    <a:pt x="220" y="182"/>
                    <a:pt x="9" y="433"/>
                    <a:pt x="7" y="435"/>
                  </a:cubicBezTo>
                  <a:cubicBezTo>
                    <a:pt x="6" y="436"/>
                    <a:pt x="5" y="437"/>
                    <a:pt x="4" y="43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8" name="任意多边形 46"/>
            <p:cNvSpPr/>
            <p:nvPr/>
          </p:nvSpPr>
          <p:spPr bwMode="auto">
            <a:xfrm>
              <a:off x="9817383" y="4785182"/>
              <a:ext cx="425377" cy="453801"/>
            </a:xfrm>
            <a:custGeom>
              <a:avLst/>
              <a:gdLst>
                <a:gd name="T0" fmla="*/ 416 w 420"/>
                <a:gd name="T1" fmla="*/ 447 h 447"/>
                <a:gd name="T2" fmla="*/ 413 w 420"/>
                <a:gd name="T3" fmla="*/ 445 h 447"/>
                <a:gd name="T4" fmla="*/ 1 w 420"/>
                <a:gd name="T5" fmla="*/ 7 h 447"/>
                <a:gd name="T6" fmla="*/ 2 w 420"/>
                <a:gd name="T7" fmla="*/ 1 h 447"/>
                <a:gd name="T8" fmla="*/ 7 w 420"/>
                <a:gd name="T9" fmla="*/ 1 h 447"/>
                <a:gd name="T10" fmla="*/ 419 w 420"/>
                <a:gd name="T11" fmla="*/ 440 h 447"/>
                <a:gd name="T12" fmla="*/ 418 w 420"/>
                <a:gd name="T13" fmla="*/ 446 h 447"/>
                <a:gd name="T14" fmla="*/ 416 w 420"/>
                <a:gd name="T15" fmla="*/ 447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447">
                  <a:moveTo>
                    <a:pt x="416" y="447"/>
                  </a:moveTo>
                  <a:cubicBezTo>
                    <a:pt x="415" y="447"/>
                    <a:pt x="413" y="446"/>
                    <a:pt x="413" y="445"/>
                  </a:cubicBezTo>
                  <a:cubicBezTo>
                    <a:pt x="328" y="353"/>
                    <a:pt x="5" y="10"/>
                    <a:pt x="1" y="7"/>
                  </a:cubicBezTo>
                  <a:cubicBezTo>
                    <a:pt x="0" y="5"/>
                    <a:pt x="0" y="3"/>
                    <a:pt x="2" y="1"/>
                  </a:cubicBezTo>
                  <a:cubicBezTo>
                    <a:pt x="3" y="0"/>
                    <a:pt x="6" y="0"/>
                    <a:pt x="7" y="1"/>
                  </a:cubicBezTo>
                  <a:cubicBezTo>
                    <a:pt x="11" y="5"/>
                    <a:pt x="334" y="347"/>
                    <a:pt x="419" y="440"/>
                  </a:cubicBezTo>
                  <a:cubicBezTo>
                    <a:pt x="420" y="442"/>
                    <a:pt x="420" y="444"/>
                    <a:pt x="418" y="446"/>
                  </a:cubicBezTo>
                  <a:cubicBezTo>
                    <a:pt x="418" y="446"/>
                    <a:pt x="417" y="447"/>
                    <a:pt x="416" y="44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9" name="任意多边形 47"/>
            <p:cNvSpPr/>
            <p:nvPr/>
          </p:nvSpPr>
          <p:spPr bwMode="auto">
            <a:xfrm>
              <a:off x="10017330" y="4699911"/>
              <a:ext cx="268556" cy="241112"/>
            </a:xfrm>
            <a:custGeom>
              <a:avLst/>
              <a:gdLst>
                <a:gd name="T0" fmla="*/ 261 w 265"/>
                <a:gd name="T1" fmla="*/ 238 h 238"/>
                <a:gd name="T2" fmla="*/ 258 w 265"/>
                <a:gd name="T3" fmla="*/ 237 h 238"/>
                <a:gd name="T4" fmla="*/ 2 w 265"/>
                <a:gd name="T5" fmla="*/ 7 h 238"/>
                <a:gd name="T6" fmla="*/ 2 w 265"/>
                <a:gd name="T7" fmla="*/ 2 h 238"/>
                <a:gd name="T8" fmla="*/ 7 w 265"/>
                <a:gd name="T9" fmla="*/ 1 h 238"/>
                <a:gd name="T10" fmla="*/ 264 w 265"/>
                <a:gd name="T11" fmla="*/ 231 h 238"/>
                <a:gd name="T12" fmla="*/ 264 w 265"/>
                <a:gd name="T13" fmla="*/ 237 h 238"/>
                <a:gd name="T14" fmla="*/ 261 w 265"/>
                <a:gd name="T1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5" h="238">
                  <a:moveTo>
                    <a:pt x="261" y="238"/>
                  </a:moveTo>
                  <a:cubicBezTo>
                    <a:pt x="260" y="238"/>
                    <a:pt x="259" y="237"/>
                    <a:pt x="258" y="237"/>
                  </a:cubicBezTo>
                  <a:cubicBezTo>
                    <a:pt x="192" y="174"/>
                    <a:pt x="4" y="9"/>
                    <a:pt x="2" y="7"/>
                  </a:cubicBezTo>
                  <a:cubicBezTo>
                    <a:pt x="0" y="6"/>
                    <a:pt x="0" y="3"/>
                    <a:pt x="2" y="2"/>
                  </a:cubicBezTo>
                  <a:cubicBezTo>
                    <a:pt x="3" y="0"/>
                    <a:pt x="6" y="0"/>
                    <a:pt x="7" y="1"/>
                  </a:cubicBezTo>
                  <a:cubicBezTo>
                    <a:pt x="9" y="3"/>
                    <a:pt x="197" y="168"/>
                    <a:pt x="264" y="231"/>
                  </a:cubicBezTo>
                  <a:cubicBezTo>
                    <a:pt x="265" y="232"/>
                    <a:pt x="265" y="235"/>
                    <a:pt x="264" y="237"/>
                  </a:cubicBezTo>
                  <a:cubicBezTo>
                    <a:pt x="263" y="237"/>
                    <a:pt x="262" y="238"/>
                    <a:pt x="261" y="23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0" name="任意多边形 48"/>
            <p:cNvSpPr/>
            <p:nvPr/>
          </p:nvSpPr>
          <p:spPr bwMode="auto">
            <a:xfrm>
              <a:off x="10161409" y="4324521"/>
              <a:ext cx="184265" cy="460662"/>
            </a:xfrm>
            <a:custGeom>
              <a:avLst/>
              <a:gdLst>
                <a:gd name="T0" fmla="*/ 178 w 182"/>
                <a:gd name="T1" fmla="*/ 455 h 455"/>
                <a:gd name="T2" fmla="*/ 174 w 182"/>
                <a:gd name="T3" fmla="*/ 452 h 455"/>
                <a:gd name="T4" fmla="*/ 1 w 182"/>
                <a:gd name="T5" fmla="*/ 6 h 455"/>
                <a:gd name="T6" fmla="*/ 3 w 182"/>
                <a:gd name="T7" fmla="*/ 0 h 455"/>
                <a:gd name="T8" fmla="*/ 8 w 182"/>
                <a:gd name="T9" fmla="*/ 3 h 455"/>
                <a:gd name="T10" fmla="*/ 182 w 182"/>
                <a:gd name="T11" fmla="*/ 449 h 455"/>
                <a:gd name="T12" fmla="*/ 179 w 182"/>
                <a:gd name="T13" fmla="*/ 454 h 455"/>
                <a:gd name="T14" fmla="*/ 178 w 182"/>
                <a:gd name="T15" fmla="*/ 455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2" h="455">
                  <a:moveTo>
                    <a:pt x="178" y="455"/>
                  </a:moveTo>
                  <a:cubicBezTo>
                    <a:pt x="176" y="455"/>
                    <a:pt x="175" y="454"/>
                    <a:pt x="174" y="452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0" y="4"/>
                    <a:pt x="1" y="1"/>
                    <a:pt x="3" y="0"/>
                  </a:cubicBezTo>
                  <a:cubicBezTo>
                    <a:pt x="5" y="0"/>
                    <a:pt x="8" y="1"/>
                    <a:pt x="8" y="3"/>
                  </a:cubicBezTo>
                  <a:cubicBezTo>
                    <a:pt x="182" y="449"/>
                    <a:pt x="182" y="449"/>
                    <a:pt x="182" y="449"/>
                  </a:cubicBezTo>
                  <a:cubicBezTo>
                    <a:pt x="182" y="451"/>
                    <a:pt x="181" y="454"/>
                    <a:pt x="179" y="454"/>
                  </a:cubicBezTo>
                  <a:cubicBezTo>
                    <a:pt x="179" y="455"/>
                    <a:pt x="178" y="455"/>
                    <a:pt x="178" y="45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1" name="任意多边形 49"/>
            <p:cNvSpPr/>
            <p:nvPr/>
          </p:nvSpPr>
          <p:spPr bwMode="auto">
            <a:xfrm>
              <a:off x="10400561" y="4064786"/>
              <a:ext cx="168583" cy="578278"/>
            </a:xfrm>
            <a:custGeom>
              <a:avLst/>
              <a:gdLst>
                <a:gd name="T0" fmla="*/ 4 w 166"/>
                <a:gd name="T1" fmla="*/ 570 h 570"/>
                <a:gd name="T2" fmla="*/ 3 w 166"/>
                <a:gd name="T3" fmla="*/ 570 h 570"/>
                <a:gd name="T4" fmla="*/ 1 w 166"/>
                <a:gd name="T5" fmla="*/ 565 h 570"/>
                <a:gd name="T6" fmla="*/ 158 w 166"/>
                <a:gd name="T7" fmla="*/ 4 h 570"/>
                <a:gd name="T8" fmla="*/ 163 w 166"/>
                <a:gd name="T9" fmla="*/ 1 h 570"/>
                <a:gd name="T10" fmla="*/ 165 w 166"/>
                <a:gd name="T11" fmla="*/ 6 h 570"/>
                <a:gd name="T12" fmla="*/ 8 w 166"/>
                <a:gd name="T13" fmla="*/ 567 h 570"/>
                <a:gd name="T14" fmla="*/ 4 w 166"/>
                <a:gd name="T15" fmla="*/ 570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6" h="570">
                  <a:moveTo>
                    <a:pt x="4" y="570"/>
                  </a:moveTo>
                  <a:cubicBezTo>
                    <a:pt x="4" y="570"/>
                    <a:pt x="4" y="570"/>
                    <a:pt x="3" y="570"/>
                  </a:cubicBezTo>
                  <a:cubicBezTo>
                    <a:pt x="1" y="569"/>
                    <a:pt x="0" y="567"/>
                    <a:pt x="1" y="565"/>
                  </a:cubicBezTo>
                  <a:cubicBezTo>
                    <a:pt x="158" y="4"/>
                    <a:pt x="158" y="4"/>
                    <a:pt x="158" y="4"/>
                  </a:cubicBezTo>
                  <a:cubicBezTo>
                    <a:pt x="158" y="1"/>
                    <a:pt x="161" y="0"/>
                    <a:pt x="163" y="1"/>
                  </a:cubicBezTo>
                  <a:cubicBezTo>
                    <a:pt x="165" y="1"/>
                    <a:pt x="166" y="4"/>
                    <a:pt x="165" y="6"/>
                  </a:cubicBezTo>
                  <a:cubicBezTo>
                    <a:pt x="8" y="567"/>
                    <a:pt x="8" y="567"/>
                    <a:pt x="8" y="567"/>
                  </a:cubicBezTo>
                  <a:cubicBezTo>
                    <a:pt x="8" y="569"/>
                    <a:pt x="6" y="570"/>
                    <a:pt x="4" y="57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2" name="任意多边形 50"/>
            <p:cNvSpPr/>
            <p:nvPr/>
          </p:nvSpPr>
          <p:spPr bwMode="auto">
            <a:xfrm>
              <a:off x="10739687" y="4608759"/>
              <a:ext cx="14702" cy="106834"/>
            </a:xfrm>
            <a:custGeom>
              <a:avLst/>
              <a:gdLst>
                <a:gd name="T0" fmla="*/ 10 w 15"/>
                <a:gd name="T1" fmla="*/ 106 h 106"/>
                <a:gd name="T2" fmla="*/ 6 w 15"/>
                <a:gd name="T3" fmla="*/ 102 h 106"/>
                <a:gd name="T4" fmla="*/ 0 w 15"/>
                <a:gd name="T5" fmla="*/ 4 h 106"/>
                <a:gd name="T6" fmla="*/ 4 w 15"/>
                <a:gd name="T7" fmla="*/ 0 h 106"/>
                <a:gd name="T8" fmla="*/ 8 w 15"/>
                <a:gd name="T9" fmla="*/ 4 h 106"/>
                <a:gd name="T10" fmla="*/ 14 w 15"/>
                <a:gd name="T11" fmla="*/ 102 h 106"/>
                <a:gd name="T12" fmla="*/ 11 w 15"/>
                <a:gd name="T13" fmla="*/ 106 h 106"/>
                <a:gd name="T14" fmla="*/ 10 w 15"/>
                <a:gd name="T1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06">
                  <a:moveTo>
                    <a:pt x="10" y="106"/>
                  </a:moveTo>
                  <a:cubicBezTo>
                    <a:pt x="8" y="106"/>
                    <a:pt x="7" y="104"/>
                    <a:pt x="6" y="102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6" y="0"/>
                    <a:pt x="8" y="2"/>
                    <a:pt x="8" y="4"/>
                  </a:cubicBezTo>
                  <a:cubicBezTo>
                    <a:pt x="14" y="102"/>
                    <a:pt x="14" y="102"/>
                    <a:pt x="14" y="102"/>
                  </a:cubicBezTo>
                  <a:cubicBezTo>
                    <a:pt x="15" y="104"/>
                    <a:pt x="13" y="106"/>
                    <a:pt x="11" y="106"/>
                  </a:cubicBezTo>
                  <a:cubicBezTo>
                    <a:pt x="11" y="106"/>
                    <a:pt x="10" y="106"/>
                    <a:pt x="10" y="10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3" name="任意多边形 51"/>
            <p:cNvSpPr/>
            <p:nvPr/>
          </p:nvSpPr>
          <p:spPr bwMode="auto">
            <a:xfrm>
              <a:off x="10646574" y="4674427"/>
              <a:ext cx="12742" cy="129377"/>
            </a:xfrm>
            <a:custGeom>
              <a:avLst/>
              <a:gdLst>
                <a:gd name="T0" fmla="*/ 9 w 13"/>
                <a:gd name="T1" fmla="*/ 128 h 128"/>
                <a:gd name="T2" fmla="*/ 5 w 13"/>
                <a:gd name="T3" fmla="*/ 124 h 128"/>
                <a:gd name="T4" fmla="*/ 0 w 13"/>
                <a:gd name="T5" fmla="*/ 4 h 128"/>
                <a:gd name="T6" fmla="*/ 3 w 13"/>
                <a:gd name="T7" fmla="*/ 0 h 128"/>
                <a:gd name="T8" fmla="*/ 4 w 13"/>
                <a:gd name="T9" fmla="*/ 0 h 128"/>
                <a:gd name="T10" fmla="*/ 8 w 13"/>
                <a:gd name="T11" fmla="*/ 4 h 128"/>
                <a:gd name="T12" fmla="*/ 13 w 13"/>
                <a:gd name="T13" fmla="*/ 124 h 128"/>
                <a:gd name="T14" fmla="*/ 9 w 13"/>
                <a:gd name="T15" fmla="*/ 128 h 128"/>
                <a:gd name="T16" fmla="*/ 9 w 13"/>
                <a:gd name="T17" fmla="*/ 12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" h="128">
                  <a:moveTo>
                    <a:pt x="9" y="128"/>
                  </a:moveTo>
                  <a:cubicBezTo>
                    <a:pt x="7" y="128"/>
                    <a:pt x="5" y="126"/>
                    <a:pt x="5" y="12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1" y="0"/>
                    <a:pt x="3" y="0"/>
                  </a:cubicBezTo>
                  <a:cubicBezTo>
                    <a:pt x="3" y="0"/>
                    <a:pt x="4" y="0"/>
                    <a:pt x="4" y="0"/>
                  </a:cubicBezTo>
                  <a:cubicBezTo>
                    <a:pt x="6" y="0"/>
                    <a:pt x="7" y="2"/>
                    <a:pt x="8" y="4"/>
                  </a:cubicBezTo>
                  <a:cubicBezTo>
                    <a:pt x="13" y="124"/>
                    <a:pt x="13" y="124"/>
                    <a:pt x="13" y="124"/>
                  </a:cubicBezTo>
                  <a:cubicBezTo>
                    <a:pt x="13" y="126"/>
                    <a:pt x="12" y="128"/>
                    <a:pt x="9" y="128"/>
                  </a:cubicBezTo>
                  <a:cubicBezTo>
                    <a:pt x="9" y="128"/>
                    <a:pt x="9" y="128"/>
                    <a:pt x="9" y="1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4" name="任意多边形 52"/>
            <p:cNvSpPr/>
            <p:nvPr/>
          </p:nvSpPr>
          <p:spPr bwMode="auto">
            <a:xfrm>
              <a:off x="10569144" y="4758719"/>
              <a:ext cx="10781" cy="128397"/>
            </a:xfrm>
            <a:custGeom>
              <a:avLst/>
              <a:gdLst>
                <a:gd name="T0" fmla="*/ 7 w 11"/>
                <a:gd name="T1" fmla="*/ 127 h 127"/>
                <a:gd name="T2" fmla="*/ 3 w 11"/>
                <a:gd name="T3" fmla="*/ 123 h 127"/>
                <a:gd name="T4" fmla="*/ 0 w 11"/>
                <a:gd name="T5" fmla="*/ 4 h 127"/>
                <a:gd name="T6" fmla="*/ 3 w 11"/>
                <a:gd name="T7" fmla="*/ 0 h 127"/>
                <a:gd name="T8" fmla="*/ 8 w 11"/>
                <a:gd name="T9" fmla="*/ 4 h 127"/>
                <a:gd name="T10" fmla="*/ 11 w 11"/>
                <a:gd name="T11" fmla="*/ 122 h 127"/>
                <a:gd name="T12" fmla="*/ 7 w 11"/>
                <a:gd name="T13" fmla="*/ 127 h 127"/>
                <a:gd name="T14" fmla="*/ 7 w 11"/>
                <a:gd name="T15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127">
                  <a:moveTo>
                    <a:pt x="7" y="127"/>
                  </a:moveTo>
                  <a:cubicBezTo>
                    <a:pt x="5" y="127"/>
                    <a:pt x="3" y="125"/>
                    <a:pt x="3" y="12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1" y="0"/>
                    <a:pt x="3" y="0"/>
                  </a:cubicBezTo>
                  <a:cubicBezTo>
                    <a:pt x="6" y="0"/>
                    <a:pt x="8" y="1"/>
                    <a:pt x="8" y="4"/>
                  </a:cubicBezTo>
                  <a:cubicBezTo>
                    <a:pt x="11" y="122"/>
                    <a:pt x="11" y="122"/>
                    <a:pt x="11" y="122"/>
                  </a:cubicBezTo>
                  <a:cubicBezTo>
                    <a:pt x="11" y="125"/>
                    <a:pt x="9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5" name="任意多边形 53"/>
            <p:cNvSpPr/>
            <p:nvPr/>
          </p:nvSpPr>
          <p:spPr bwMode="auto">
            <a:xfrm>
              <a:off x="10745568" y="4706772"/>
              <a:ext cx="138199" cy="31364"/>
            </a:xfrm>
            <a:custGeom>
              <a:avLst/>
              <a:gdLst>
                <a:gd name="T0" fmla="*/ 133 w 137"/>
                <a:gd name="T1" fmla="*/ 31 h 31"/>
                <a:gd name="T2" fmla="*/ 132 w 137"/>
                <a:gd name="T3" fmla="*/ 31 h 31"/>
                <a:gd name="T4" fmla="*/ 4 w 137"/>
                <a:gd name="T5" fmla="*/ 9 h 31"/>
                <a:gd name="T6" fmla="*/ 0 w 137"/>
                <a:gd name="T7" fmla="*/ 4 h 31"/>
                <a:gd name="T8" fmla="*/ 5 w 137"/>
                <a:gd name="T9" fmla="*/ 1 h 31"/>
                <a:gd name="T10" fmla="*/ 133 w 137"/>
                <a:gd name="T11" fmla="*/ 23 h 31"/>
                <a:gd name="T12" fmla="*/ 137 w 137"/>
                <a:gd name="T13" fmla="*/ 27 h 31"/>
                <a:gd name="T14" fmla="*/ 133 w 137"/>
                <a:gd name="T15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">
                  <a:moveTo>
                    <a:pt x="133" y="31"/>
                  </a:moveTo>
                  <a:cubicBezTo>
                    <a:pt x="133" y="31"/>
                    <a:pt x="132" y="31"/>
                    <a:pt x="132" y="31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1" y="2"/>
                    <a:pt x="3" y="0"/>
                    <a:pt x="5" y="1"/>
                  </a:cubicBezTo>
                  <a:cubicBezTo>
                    <a:pt x="133" y="23"/>
                    <a:pt x="133" y="23"/>
                    <a:pt x="133" y="23"/>
                  </a:cubicBezTo>
                  <a:cubicBezTo>
                    <a:pt x="136" y="23"/>
                    <a:pt x="137" y="25"/>
                    <a:pt x="137" y="27"/>
                  </a:cubicBezTo>
                  <a:cubicBezTo>
                    <a:pt x="136" y="29"/>
                    <a:pt x="135" y="31"/>
                    <a:pt x="133" y="3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6" name="任意多边形 54"/>
            <p:cNvSpPr/>
            <p:nvPr/>
          </p:nvSpPr>
          <p:spPr bwMode="auto">
            <a:xfrm>
              <a:off x="10651475" y="4795964"/>
              <a:ext cx="138199" cy="34305"/>
            </a:xfrm>
            <a:custGeom>
              <a:avLst/>
              <a:gdLst>
                <a:gd name="T0" fmla="*/ 133 w 137"/>
                <a:gd name="T1" fmla="*/ 34 h 34"/>
                <a:gd name="T2" fmla="*/ 132 w 137"/>
                <a:gd name="T3" fmla="*/ 34 h 34"/>
                <a:gd name="T4" fmla="*/ 3 w 137"/>
                <a:gd name="T5" fmla="*/ 8 h 34"/>
                <a:gd name="T6" fmla="*/ 0 w 137"/>
                <a:gd name="T7" fmla="*/ 3 h 34"/>
                <a:gd name="T8" fmla="*/ 5 w 137"/>
                <a:gd name="T9" fmla="*/ 0 h 34"/>
                <a:gd name="T10" fmla="*/ 134 w 137"/>
                <a:gd name="T11" fmla="*/ 26 h 34"/>
                <a:gd name="T12" fmla="*/ 137 w 137"/>
                <a:gd name="T13" fmla="*/ 31 h 34"/>
                <a:gd name="T14" fmla="*/ 133 w 137"/>
                <a:gd name="T15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4">
                  <a:moveTo>
                    <a:pt x="133" y="34"/>
                  </a:moveTo>
                  <a:cubicBezTo>
                    <a:pt x="133" y="34"/>
                    <a:pt x="132" y="34"/>
                    <a:pt x="132" y="34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1" y="7"/>
                    <a:pt x="0" y="5"/>
                    <a:pt x="0" y="3"/>
                  </a:cubicBezTo>
                  <a:cubicBezTo>
                    <a:pt x="1" y="1"/>
                    <a:pt x="3" y="0"/>
                    <a:pt x="5" y="0"/>
                  </a:cubicBezTo>
                  <a:cubicBezTo>
                    <a:pt x="134" y="26"/>
                    <a:pt x="134" y="26"/>
                    <a:pt x="134" y="26"/>
                  </a:cubicBezTo>
                  <a:cubicBezTo>
                    <a:pt x="136" y="27"/>
                    <a:pt x="137" y="29"/>
                    <a:pt x="137" y="31"/>
                  </a:cubicBezTo>
                  <a:cubicBezTo>
                    <a:pt x="137" y="33"/>
                    <a:pt x="135" y="34"/>
                    <a:pt x="133" y="3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7" name="任意多边形 55"/>
            <p:cNvSpPr/>
            <p:nvPr/>
          </p:nvSpPr>
          <p:spPr bwMode="auto">
            <a:xfrm>
              <a:off x="10571104" y="4878295"/>
              <a:ext cx="103894" cy="26464"/>
            </a:xfrm>
            <a:custGeom>
              <a:avLst/>
              <a:gdLst>
                <a:gd name="T0" fmla="*/ 98 w 103"/>
                <a:gd name="T1" fmla="*/ 27 h 27"/>
                <a:gd name="T2" fmla="*/ 98 w 103"/>
                <a:gd name="T3" fmla="*/ 27 h 27"/>
                <a:gd name="T4" fmla="*/ 4 w 103"/>
                <a:gd name="T5" fmla="*/ 9 h 27"/>
                <a:gd name="T6" fmla="*/ 1 w 103"/>
                <a:gd name="T7" fmla="*/ 4 h 27"/>
                <a:gd name="T8" fmla="*/ 6 w 103"/>
                <a:gd name="T9" fmla="*/ 1 h 27"/>
                <a:gd name="T10" fmla="*/ 99 w 103"/>
                <a:gd name="T11" fmla="*/ 19 h 27"/>
                <a:gd name="T12" fmla="*/ 102 w 103"/>
                <a:gd name="T13" fmla="*/ 24 h 27"/>
                <a:gd name="T14" fmla="*/ 98 w 103"/>
                <a:gd name="T15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3" h="27">
                  <a:moveTo>
                    <a:pt x="98" y="27"/>
                  </a:moveTo>
                  <a:cubicBezTo>
                    <a:pt x="98" y="27"/>
                    <a:pt x="98" y="27"/>
                    <a:pt x="98" y="27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2" y="8"/>
                    <a:pt x="0" y="6"/>
                    <a:pt x="1" y="4"/>
                  </a:cubicBezTo>
                  <a:cubicBezTo>
                    <a:pt x="1" y="2"/>
                    <a:pt x="3" y="0"/>
                    <a:pt x="6" y="1"/>
                  </a:cubicBezTo>
                  <a:cubicBezTo>
                    <a:pt x="99" y="19"/>
                    <a:pt x="99" y="19"/>
                    <a:pt x="99" y="19"/>
                  </a:cubicBezTo>
                  <a:cubicBezTo>
                    <a:pt x="101" y="20"/>
                    <a:pt x="103" y="22"/>
                    <a:pt x="102" y="24"/>
                  </a:cubicBezTo>
                  <a:cubicBezTo>
                    <a:pt x="102" y="26"/>
                    <a:pt x="100" y="27"/>
                    <a:pt x="98" y="2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8" name="任意多边形 56"/>
            <p:cNvSpPr/>
            <p:nvPr/>
          </p:nvSpPr>
          <p:spPr bwMode="auto">
            <a:xfrm>
              <a:off x="10506416" y="4855752"/>
              <a:ext cx="12742" cy="98013"/>
            </a:xfrm>
            <a:custGeom>
              <a:avLst/>
              <a:gdLst>
                <a:gd name="T0" fmla="*/ 9 w 13"/>
                <a:gd name="T1" fmla="*/ 97 h 97"/>
                <a:gd name="T2" fmla="*/ 5 w 13"/>
                <a:gd name="T3" fmla="*/ 93 h 97"/>
                <a:gd name="T4" fmla="*/ 0 w 13"/>
                <a:gd name="T5" fmla="*/ 4 h 97"/>
                <a:gd name="T6" fmla="*/ 4 w 13"/>
                <a:gd name="T7" fmla="*/ 0 h 97"/>
                <a:gd name="T8" fmla="*/ 8 w 13"/>
                <a:gd name="T9" fmla="*/ 4 h 97"/>
                <a:gd name="T10" fmla="*/ 13 w 13"/>
                <a:gd name="T11" fmla="*/ 93 h 97"/>
                <a:gd name="T12" fmla="*/ 9 w 13"/>
                <a:gd name="T13" fmla="*/ 97 h 97"/>
                <a:gd name="T14" fmla="*/ 9 w 13"/>
                <a:gd name="T15" fmla="*/ 97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97">
                  <a:moveTo>
                    <a:pt x="9" y="97"/>
                  </a:moveTo>
                  <a:cubicBezTo>
                    <a:pt x="7" y="97"/>
                    <a:pt x="5" y="95"/>
                    <a:pt x="5" y="9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6" y="0"/>
                    <a:pt x="8" y="2"/>
                    <a:pt x="8" y="4"/>
                  </a:cubicBezTo>
                  <a:cubicBezTo>
                    <a:pt x="13" y="93"/>
                    <a:pt x="13" y="93"/>
                    <a:pt x="13" y="93"/>
                  </a:cubicBezTo>
                  <a:cubicBezTo>
                    <a:pt x="13" y="95"/>
                    <a:pt x="11" y="97"/>
                    <a:pt x="9" y="97"/>
                  </a:cubicBezTo>
                  <a:cubicBezTo>
                    <a:pt x="9" y="97"/>
                    <a:pt x="9" y="97"/>
                    <a:pt x="9" y="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9" name="任意多边形 57"/>
            <p:cNvSpPr/>
            <p:nvPr/>
          </p:nvSpPr>
          <p:spPr bwMode="auto">
            <a:xfrm>
              <a:off x="10511316" y="4945924"/>
              <a:ext cx="82331" cy="15682"/>
            </a:xfrm>
            <a:custGeom>
              <a:avLst/>
              <a:gdLst>
                <a:gd name="T0" fmla="*/ 77 w 81"/>
                <a:gd name="T1" fmla="*/ 16 h 16"/>
                <a:gd name="T2" fmla="*/ 76 w 81"/>
                <a:gd name="T3" fmla="*/ 16 h 16"/>
                <a:gd name="T4" fmla="*/ 3 w 81"/>
                <a:gd name="T5" fmla="*/ 8 h 16"/>
                <a:gd name="T6" fmla="*/ 0 w 81"/>
                <a:gd name="T7" fmla="*/ 4 h 16"/>
                <a:gd name="T8" fmla="*/ 4 w 81"/>
                <a:gd name="T9" fmla="*/ 0 h 16"/>
                <a:gd name="T10" fmla="*/ 77 w 81"/>
                <a:gd name="T11" fmla="*/ 8 h 16"/>
                <a:gd name="T12" fmla="*/ 81 w 81"/>
                <a:gd name="T13" fmla="*/ 12 h 16"/>
                <a:gd name="T14" fmla="*/ 77 w 81"/>
                <a:gd name="T15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1" h="16">
                  <a:moveTo>
                    <a:pt x="77" y="16"/>
                  </a:moveTo>
                  <a:cubicBezTo>
                    <a:pt x="76" y="16"/>
                    <a:pt x="76" y="16"/>
                    <a:pt x="76" y="16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1" y="8"/>
                    <a:pt x="0" y="6"/>
                    <a:pt x="0" y="4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77" y="8"/>
                    <a:pt x="77" y="8"/>
                    <a:pt x="77" y="8"/>
                  </a:cubicBezTo>
                  <a:cubicBezTo>
                    <a:pt x="79" y="8"/>
                    <a:pt x="81" y="10"/>
                    <a:pt x="81" y="12"/>
                  </a:cubicBezTo>
                  <a:cubicBezTo>
                    <a:pt x="80" y="14"/>
                    <a:pt x="79" y="16"/>
                    <a:pt x="77" y="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0" name="任意多边形 58"/>
            <p:cNvSpPr/>
            <p:nvPr/>
          </p:nvSpPr>
          <p:spPr bwMode="auto">
            <a:xfrm>
              <a:off x="10514257" y="4204945"/>
              <a:ext cx="99973" cy="33324"/>
            </a:xfrm>
            <a:custGeom>
              <a:avLst/>
              <a:gdLst>
                <a:gd name="T0" fmla="*/ 4 w 99"/>
                <a:gd name="T1" fmla="*/ 33 h 33"/>
                <a:gd name="T2" fmla="*/ 0 w 99"/>
                <a:gd name="T3" fmla="*/ 30 h 33"/>
                <a:gd name="T4" fmla="*/ 3 w 99"/>
                <a:gd name="T5" fmla="*/ 26 h 33"/>
                <a:gd name="T6" fmla="*/ 94 w 99"/>
                <a:gd name="T7" fmla="*/ 1 h 33"/>
                <a:gd name="T8" fmla="*/ 99 w 99"/>
                <a:gd name="T9" fmla="*/ 4 h 33"/>
                <a:gd name="T10" fmla="*/ 96 w 99"/>
                <a:gd name="T11" fmla="*/ 8 h 33"/>
                <a:gd name="T12" fmla="*/ 5 w 99"/>
                <a:gd name="T13" fmla="*/ 33 h 33"/>
                <a:gd name="T14" fmla="*/ 4 w 99"/>
                <a:gd name="T1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33">
                  <a:moveTo>
                    <a:pt x="4" y="33"/>
                  </a:moveTo>
                  <a:cubicBezTo>
                    <a:pt x="2" y="33"/>
                    <a:pt x="1" y="32"/>
                    <a:pt x="0" y="30"/>
                  </a:cubicBezTo>
                  <a:cubicBezTo>
                    <a:pt x="0" y="28"/>
                    <a:pt x="1" y="26"/>
                    <a:pt x="3" y="26"/>
                  </a:cubicBezTo>
                  <a:cubicBezTo>
                    <a:pt x="94" y="1"/>
                    <a:pt x="94" y="1"/>
                    <a:pt x="94" y="1"/>
                  </a:cubicBezTo>
                  <a:cubicBezTo>
                    <a:pt x="96" y="0"/>
                    <a:pt x="98" y="1"/>
                    <a:pt x="99" y="4"/>
                  </a:cubicBezTo>
                  <a:cubicBezTo>
                    <a:pt x="99" y="6"/>
                    <a:pt x="98" y="8"/>
                    <a:pt x="96" y="8"/>
                  </a:cubicBezTo>
                  <a:cubicBezTo>
                    <a:pt x="5" y="33"/>
                    <a:pt x="5" y="33"/>
                    <a:pt x="5" y="33"/>
                  </a:cubicBezTo>
                  <a:cubicBezTo>
                    <a:pt x="5" y="33"/>
                    <a:pt x="4" y="33"/>
                    <a:pt x="4" y="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1" name="任意多边形 59"/>
            <p:cNvSpPr/>
            <p:nvPr/>
          </p:nvSpPr>
          <p:spPr bwMode="auto">
            <a:xfrm>
              <a:off x="10483873" y="4315699"/>
              <a:ext cx="102914" cy="32344"/>
            </a:xfrm>
            <a:custGeom>
              <a:avLst/>
              <a:gdLst>
                <a:gd name="T0" fmla="*/ 4 w 101"/>
                <a:gd name="T1" fmla="*/ 32 h 32"/>
                <a:gd name="T2" fmla="*/ 0 w 101"/>
                <a:gd name="T3" fmla="*/ 29 h 32"/>
                <a:gd name="T4" fmla="*/ 3 w 101"/>
                <a:gd name="T5" fmla="*/ 24 h 32"/>
                <a:gd name="T6" fmla="*/ 96 w 101"/>
                <a:gd name="T7" fmla="*/ 1 h 32"/>
                <a:gd name="T8" fmla="*/ 101 w 101"/>
                <a:gd name="T9" fmla="*/ 4 h 32"/>
                <a:gd name="T10" fmla="*/ 98 w 101"/>
                <a:gd name="T11" fmla="*/ 9 h 32"/>
                <a:gd name="T12" fmla="*/ 5 w 101"/>
                <a:gd name="T13" fmla="*/ 31 h 32"/>
                <a:gd name="T14" fmla="*/ 4 w 101"/>
                <a:gd name="T15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1" h="32">
                  <a:moveTo>
                    <a:pt x="4" y="32"/>
                  </a:moveTo>
                  <a:cubicBezTo>
                    <a:pt x="2" y="32"/>
                    <a:pt x="1" y="30"/>
                    <a:pt x="0" y="29"/>
                  </a:cubicBezTo>
                  <a:cubicBezTo>
                    <a:pt x="0" y="26"/>
                    <a:pt x="1" y="24"/>
                    <a:pt x="3" y="24"/>
                  </a:cubicBezTo>
                  <a:cubicBezTo>
                    <a:pt x="96" y="1"/>
                    <a:pt x="96" y="1"/>
                    <a:pt x="96" y="1"/>
                  </a:cubicBezTo>
                  <a:cubicBezTo>
                    <a:pt x="98" y="0"/>
                    <a:pt x="100" y="2"/>
                    <a:pt x="101" y="4"/>
                  </a:cubicBezTo>
                  <a:cubicBezTo>
                    <a:pt x="101" y="6"/>
                    <a:pt x="100" y="8"/>
                    <a:pt x="98" y="9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2"/>
                    <a:pt x="4" y="32"/>
                    <a:pt x="4" y="3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2" name="任意多边形 60"/>
            <p:cNvSpPr/>
            <p:nvPr/>
          </p:nvSpPr>
          <p:spPr bwMode="auto">
            <a:xfrm>
              <a:off x="10455449" y="4418613"/>
              <a:ext cx="93112" cy="28424"/>
            </a:xfrm>
            <a:custGeom>
              <a:avLst/>
              <a:gdLst>
                <a:gd name="T0" fmla="*/ 5 w 92"/>
                <a:gd name="T1" fmla="*/ 28 h 28"/>
                <a:gd name="T2" fmla="*/ 1 w 92"/>
                <a:gd name="T3" fmla="*/ 24 h 28"/>
                <a:gd name="T4" fmla="*/ 4 w 92"/>
                <a:gd name="T5" fmla="*/ 20 h 28"/>
                <a:gd name="T6" fmla="*/ 87 w 92"/>
                <a:gd name="T7" fmla="*/ 1 h 28"/>
                <a:gd name="T8" fmla="*/ 92 w 92"/>
                <a:gd name="T9" fmla="*/ 4 h 28"/>
                <a:gd name="T10" fmla="*/ 89 w 92"/>
                <a:gd name="T11" fmla="*/ 9 h 28"/>
                <a:gd name="T12" fmla="*/ 6 w 92"/>
                <a:gd name="T13" fmla="*/ 28 h 28"/>
                <a:gd name="T14" fmla="*/ 5 w 92"/>
                <a:gd name="T1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28">
                  <a:moveTo>
                    <a:pt x="5" y="28"/>
                  </a:moveTo>
                  <a:cubicBezTo>
                    <a:pt x="3" y="28"/>
                    <a:pt x="1" y="26"/>
                    <a:pt x="1" y="24"/>
                  </a:cubicBezTo>
                  <a:cubicBezTo>
                    <a:pt x="0" y="22"/>
                    <a:pt x="2" y="20"/>
                    <a:pt x="4" y="20"/>
                  </a:cubicBezTo>
                  <a:cubicBezTo>
                    <a:pt x="87" y="1"/>
                    <a:pt x="87" y="1"/>
                    <a:pt x="87" y="1"/>
                  </a:cubicBezTo>
                  <a:cubicBezTo>
                    <a:pt x="89" y="0"/>
                    <a:pt x="91" y="2"/>
                    <a:pt x="92" y="4"/>
                  </a:cubicBezTo>
                  <a:cubicBezTo>
                    <a:pt x="92" y="6"/>
                    <a:pt x="91" y="8"/>
                    <a:pt x="89" y="9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5" y="28"/>
                    <a:pt x="5" y="28"/>
                    <a:pt x="5" y="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3" name="任意多边形 61"/>
            <p:cNvSpPr/>
            <p:nvPr/>
          </p:nvSpPr>
          <p:spPr bwMode="auto">
            <a:xfrm>
              <a:off x="10428985" y="4525447"/>
              <a:ext cx="69589" cy="16662"/>
            </a:xfrm>
            <a:custGeom>
              <a:avLst/>
              <a:gdLst>
                <a:gd name="T0" fmla="*/ 4 w 68"/>
                <a:gd name="T1" fmla="*/ 17 h 17"/>
                <a:gd name="T2" fmla="*/ 0 w 68"/>
                <a:gd name="T3" fmla="*/ 14 h 17"/>
                <a:gd name="T4" fmla="*/ 4 w 68"/>
                <a:gd name="T5" fmla="*/ 9 h 17"/>
                <a:gd name="T6" fmla="*/ 63 w 68"/>
                <a:gd name="T7" fmla="*/ 1 h 17"/>
                <a:gd name="T8" fmla="*/ 68 w 68"/>
                <a:gd name="T9" fmla="*/ 4 h 17"/>
                <a:gd name="T10" fmla="*/ 64 w 68"/>
                <a:gd name="T11" fmla="*/ 9 h 17"/>
                <a:gd name="T12" fmla="*/ 5 w 68"/>
                <a:gd name="T13" fmla="*/ 17 h 17"/>
                <a:gd name="T14" fmla="*/ 4 w 68"/>
                <a:gd name="T15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8" h="17">
                  <a:moveTo>
                    <a:pt x="4" y="17"/>
                  </a:moveTo>
                  <a:cubicBezTo>
                    <a:pt x="2" y="17"/>
                    <a:pt x="1" y="16"/>
                    <a:pt x="0" y="14"/>
                  </a:cubicBezTo>
                  <a:cubicBezTo>
                    <a:pt x="0" y="11"/>
                    <a:pt x="2" y="9"/>
                    <a:pt x="4" y="9"/>
                  </a:cubicBezTo>
                  <a:cubicBezTo>
                    <a:pt x="63" y="1"/>
                    <a:pt x="63" y="1"/>
                    <a:pt x="63" y="1"/>
                  </a:cubicBezTo>
                  <a:cubicBezTo>
                    <a:pt x="65" y="0"/>
                    <a:pt x="67" y="2"/>
                    <a:pt x="68" y="4"/>
                  </a:cubicBezTo>
                  <a:cubicBezTo>
                    <a:pt x="68" y="6"/>
                    <a:pt x="66" y="8"/>
                    <a:pt x="64" y="9"/>
                  </a:cubicBezTo>
                  <a:cubicBezTo>
                    <a:pt x="5" y="17"/>
                    <a:pt x="5" y="17"/>
                    <a:pt x="5" y="17"/>
                  </a:cubicBezTo>
                  <a:cubicBezTo>
                    <a:pt x="5" y="17"/>
                    <a:pt x="5" y="17"/>
                    <a:pt x="4" y="1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4" name="任意多边形 62"/>
            <p:cNvSpPr/>
            <p:nvPr/>
          </p:nvSpPr>
          <p:spPr bwMode="auto">
            <a:xfrm>
              <a:off x="10461330" y="4169660"/>
              <a:ext cx="60768" cy="68609"/>
            </a:xfrm>
            <a:custGeom>
              <a:avLst/>
              <a:gdLst>
                <a:gd name="T0" fmla="*/ 56 w 60"/>
                <a:gd name="T1" fmla="*/ 68 h 68"/>
                <a:gd name="T2" fmla="*/ 53 w 60"/>
                <a:gd name="T3" fmla="*/ 67 h 68"/>
                <a:gd name="T4" fmla="*/ 1 w 60"/>
                <a:gd name="T5" fmla="*/ 7 h 68"/>
                <a:gd name="T6" fmla="*/ 1 w 60"/>
                <a:gd name="T7" fmla="*/ 1 h 68"/>
                <a:gd name="T8" fmla="*/ 7 w 60"/>
                <a:gd name="T9" fmla="*/ 2 h 68"/>
                <a:gd name="T10" fmla="*/ 59 w 60"/>
                <a:gd name="T11" fmla="*/ 62 h 68"/>
                <a:gd name="T12" fmla="*/ 59 w 60"/>
                <a:gd name="T13" fmla="*/ 67 h 68"/>
                <a:gd name="T14" fmla="*/ 56 w 60"/>
                <a:gd name="T15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0" h="68">
                  <a:moveTo>
                    <a:pt x="56" y="68"/>
                  </a:moveTo>
                  <a:cubicBezTo>
                    <a:pt x="55" y="68"/>
                    <a:pt x="54" y="68"/>
                    <a:pt x="53" y="6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5"/>
                    <a:pt x="0" y="3"/>
                    <a:pt x="1" y="1"/>
                  </a:cubicBezTo>
                  <a:cubicBezTo>
                    <a:pt x="3" y="0"/>
                    <a:pt x="6" y="0"/>
                    <a:pt x="7" y="2"/>
                  </a:cubicBezTo>
                  <a:cubicBezTo>
                    <a:pt x="59" y="62"/>
                    <a:pt x="59" y="62"/>
                    <a:pt x="59" y="62"/>
                  </a:cubicBezTo>
                  <a:cubicBezTo>
                    <a:pt x="60" y="63"/>
                    <a:pt x="60" y="66"/>
                    <a:pt x="59" y="67"/>
                  </a:cubicBezTo>
                  <a:cubicBezTo>
                    <a:pt x="58" y="68"/>
                    <a:pt x="57" y="68"/>
                    <a:pt x="56" y="6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5" name="任意多边形 63"/>
            <p:cNvSpPr/>
            <p:nvPr/>
          </p:nvSpPr>
          <p:spPr bwMode="auto">
            <a:xfrm>
              <a:off x="10424085" y="4267673"/>
              <a:ext cx="67629" cy="80371"/>
            </a:xfrm>
            <a:custGeom>
              <a:avLst/>
              <a:gdLst>
                <a:gd name="T0" fmla="*/ 63 w 67"/>
                <a:gd name="T1" fmla="*/ 79 h 79"/>
                <a:gd name="T2" fmla="*/ 60 w 67"/>
                <a:gd name="T3" fmla="*/ 77 h 79"/>
                <a:gd name="T4" fmla="*/ 2 w 67"/>
                <a:gd name="T5" fmla="*/ 7 h 79"/>
                <a:gd name="T6" fmla="*/ 2 w 67"/>
                <a:gd name="T7" fmla="*/ 2 h 79"/>
                <a:gd name="T8" fmla="*/ 8 w 67"/>
                <a:gd name="T9" fmla="*/ 2 h 79"/>
                <a:gd name="T10" fmla="*/ 66 w 67"/>
                <a:gd name="T11" fmla="*/ 72 h 79"/>
                <a:gd name="T12" fmla="*/ 66 w 67"/>
                <a:gd name="T13" fmla="*/ 78 h 79"/>
                <a:gd name="T14" fmla="*/ 63 w 67"/>
                <a:gd name="T15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79">
                  <a:moveTo>
                    <a:pt x="63" y="79"/>
                  </a:moveTo>
                  <a:cubicBezTo>
                    <a:pt x="62" y="79"/>
                    <a:pt x="61" y="78"/>
                    <a:pt x="60" y="7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0" y="5"/>
                    <a:pt x="0" y="3"/>
                    <a:pt x="2" y="2"/>
                  </a:cubicBezTo>
                  <a:cubicBezTo>
                    <a:pt x="4" y="0"/>
                    <a:pt x="6" y="0"/>
                    <a:pt x="8" y="2"/>
                  </a:cubicBezTo>
                  <a:cubicBezTo>
                    <a:pt x="66" y="72"/>
                    <a:pt x="66" y="72"/>
                    <a:pt x="66" y="72"/>
                  </a:cubicBezTo>
                  <a:cubicBezTo>
                    <a:pt x="67" y="74"/>
                    <a:pt x="67" y="76"/>
                    <a:pt x="66" y="78"/>
                  </a:cubicBezTo>
                  <a:cubicBezTo>
                    <a:pt x="65" y="78"/>
                    <a:pt x="64" y="79"/>
                    <a:pt x="63" y="7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6" name="任意多边形 64"/>
            <p:cNvSpPr/>
            <p:nvPr/>
          </p:nvSpPr>
          <p:spPr bwMode="auto">
            <a:xfrm>
              <a:off x="10401542" y="4367646"/>
              <a:ext cx="63709" cy="79391"/>
            </a:xfrm>
            <a:custGeom>
              <a:avLst/>
              <a:gdLst>
                <a:gd name="T0" fmla="*/ 58 w 62"/>
                <a:gd name="T1" fmla="*/ 79 h 79"/>
                <a:gd name="T2" fmla="*/ 55 w 62"/>
                <a:gd name="T3" fmla="*/ 77 h 79"/>
                <a:gd name="T4" fmla="*/ 2 w 62"/>
                <a:gd name="T5" fmla="*/ 7 h 79"/>
                <a:gd name="T6" fmla="*/ 3 w 62"/>
                <a:gd name="T7" fmla="*/ 1 h 79"/>
                <a:gd name="T8" fmla="*/ 8 w 62"/>
                <a:gd name="T9" fmla="*/ 2 h 79"/>
                <a:gd name="T10" fmla="*/ 61 w 62"/>
                <a:gd name="T11" fmla="*/ 72 h 79"/>
                <a:gd name="T12" fmla="*/ 60 w 62"/>
                <a:gd name="T13" fmla="*/ 78 h 79"/>
                <a:gd name="T14" fmla="*/ 58 w 62"/>
                <a:gd name="T15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2" h="79">
                  <a:moveTo>
                    <a:pt x="58" y="79"/>
                  </a:moveTo>
                  <a:cubicBezTo>
                    <a:pt x="57" y="79"/>
                    <a:pt x="55" y="78"/>
                    <a:pt x="55" y="7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0" y="5"/>
                    <a:pt x="1" y="2"/>
                    <a:pt x="3" y="1"/>
                  </a:cubicBezTo>
                  <a:cubicBezTo>
                    <a:pt x="4" y="0"/>
                    <a:pt x="7" y="0"/>
                    <a:pt x="8" y="2"/>
                  </a:cubicBezTo>
                  <a:cubicBezTo>
                    <a:pt x="61" y="72"/>
                    <a:pt x="61" y="72"/>
                    <a:pt x="61" y="72"/>
                  </a:cubicBezTo>
                  <a:cubicBezTo>
                    <a:pt x="62" y="74"/>
                    <a:pt x="62" y="76"/>
                    <a:pt x="60" y="78"/>
                  </a:cubicBezTo>
                  <a:cubicBezTo>
                    <a:pt x="59" y="78"/>
                    <a:pt x="59" y="79"/>
                    <a:pt x="58" y="7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7" name="任意多边形 65"/>
            <p:cNvSpPr/>
            <p:nvPr/>
          </p:nvSpPr>
          <p:spPr bwMode="auto">
            <a:xfrm>
              <a:off x="10387820" y="4470560"/>
              <a:ext cx="50967" cy="71550"/>
            </a:xfrm>
            <a:custGeom>
              <a:avLst/>
              <a:gdLst>
                <a:gd name="T0" fmla="*/ 45 w 50"/>
                <a:gd name="T1" fmla="*/ 71 h 71"/>
                <a:gd name="T2" fmla="*/ 42 w 50"/>
                <a:gd name="T3" fmla="*/ 69 h 71"/>
                <a:gd name="T4" fmla="*/ 1 w 50"/>
                <a:gd name="T5" fmla="*/ 7 h 71"/>
                <a:gd name="T6" fmla="*/ 2 w 50"/>
                <a:gd name="T7" fmla="*/ 1 h 71"/>
                <a:gd name="T8" fmla="*/ 8 w 50"/>
                <a:gd name="T9" fmla="*/ 2 h 71"/>
                <a:gd name="T10" fmla="*/ 49 w 50"/>
                <a:gd name="T11" fmla="*/ 65 h 71"/>
                <a:gd name="T12" fmla="*/ 48 w 50"/>
                <a:gd name="T13" fmla="*/ 70 h 71"/>
                <a:gd name="T14" fmla="*/ 45 w 50"/>
                <a:gd name="T15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71">
                  <a:moveTo>
                    <a:pt x="45" y="71"/>
                  </a:moveTo>
                  <a:cubicBezTo>
                    <a:pt x="44" y="71"/>
                    <a:pt x="43" y="70"/>
                    <a:pt x="42" y="69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5"/>
                    <a:pt x="1" y="2"/>
                    <a:pt x="2" y="1"/>
                  </a:cubicBezTo>
                  <a:cubicBezTo>
                    <a:pt x="4" y="0"/>
                    <a:pt x="7" y="1"/>
                    <a:pt x="8" y="2"/>
                  </a:cubicBezTo>
                  <a:cubicBezTo>
                    <a:pt x="49" y="65"/>
                    <a:pt x="49" y="65"/>
                    <a:pt x="49" y="65"/>
                  </a:cubicBezTo>
                  <a:cubicBezTo>
                    <a:pt x="50" y="67"/>
                    <a:pt x="49" y="69"/>
                    <a:pt x="48" y="70"/>
                  </a:cubicBezTo>
                  <a:cubicBezTo>
                    <a:pt x="47" y="71"/>
                    <a:pt x="46" y="71"/>
                    <a:pt x="45" y="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8" name="任意多边形 66"/>
            <p:cNvSpPr/>
            <p:nvPr/>
          </p:nvSpPr>
          <p:spPr bwMode="auto">
            <a:xfrm>
              <a:off x="10191793" y="4350004"/>
              <a:ext cx="40185" cy="60768"/>
            </a:xfrm>
            <a:custGeom>
              <a:avLst/>
              <a:gdLst>
                <a:gd name="T0" fmla="*/ 5 w 40"/>
                <a:gd name="T1" fmla="*/ 60 h 60"/>
                <a:gd name="T2" fmla="*/ 3 w 40"/>
                <a:gd name="T3" fmla="*/ 60 h 60"/>
                <a:gd name="T4" fmla="*/ 1 w 40"/>
                <a:gd name="T5" fmla="*/ 54 h 60"/>
                <a:gd name="T6" fmla="*/ 32 w 40"/>
                <a:gd name="T7" fmla="*/ 2 h 60"/>
                <a:gd name="T8" fmla="*/ 37 w 40"/>
                <a:gd name="T9" fmla="*/ 1 h 60"/>
                <a:gd name="T10" fmla="*/ 38 w 40"/>
                <a:gd name="T11" fmla="*/ 6 h 60"/>
                <a:gd name="T12" fmla="*/ 8 w 40"/>
                <a:gd name="T13" fmla="*/ 58 h 60"/>
                <a:gd name="T14" fmla="*/ 5 w 40"/>
                <a:gd name="T15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0" h="60">
                  <a:moveTo>
                    <a:pt x="5" y="60"/>
                  </a:moveTo>
                  <a:cubicBezTo>
                    <a:pt x="4" y="60"/>
                    <a:pt x="3" y="60"/>
                    <a:pt x="3" y="60"/>
                  </a:cubicBezTo>
                  <a:cubicBezTo>
                    <a:pt x="1" y="59"/>
                    <a:pt x="0" y="56"/>
                    <a:pt x="1" y="54"/>
                  </a:cubicBezTo>
                  <a:cubicBezTo>
                    <a:pt x="32" y="2"/>
                    <a:pt x="32" y="2"/>
                    <a:pt x="32" y="2"/>
                  </a:cubicBezTo>
                  <a:cubicBezTo>
                    <a:pt x="33" y="0"/>
                    <a:pt x="35" y="0"/>
                    <a:pt x="37" y="1"/>
                  </a:cubicBezTo>
                  <a:cubicBezTo>
                    <a:pt x="39" y="2"/>
                    <a:pt x="40" y="5"/>
                    <a:pt x="38" y="6"/>
                  </a:cubicBezTo>
                  <a:cubicBezTo>
                    <a:pt x="8" y="58"/>
                    <a:pt x="8" y="58"/>
                    <a:pt x="8" y="58"/>
                  </a:cubicBezTo>
                  <a:cubicBezTo>
                    <a:pt x="7" y="60"/>
                    <a:pt x="6" y="60"/>
                    <a:pt x="5" y="6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9" name="任意多边形 67"/>
            <p:cNvSpPr/>
            <p:nvPr/>
          </p:nvSpPr>
          <p:spPr bwMode="auto">
            <a:xfrm>
              <a:off x="10228058" y="4410772"/>
              <a:ext cx="49007" cy="93112"/>
            </a:xfrm>
            <a:custGeom>
              <a:avLst/>
              <a:gdLst>
                <a:gd name="T0" fmla="*/ 4 w 49"/>
                <a:gd name="T1" fmla="*/ 92 h 92"/>
                <a:gd name="T2" fmla="*/ 2 w 49"/>
                <a:gd name="T3" fmla="*/ 92 h 92"/>
                <a:gd name="T4" fmla="*/ 1 w 49"/>
                <a:gd name="T5" fmla="*/ 86 h 92"/>
                <a:gd name="T6" fmla="*/ 41 w 49"/>
                <a:gd name="T7" fmla="*/ 3 h 92"/>
                <a:gd name="T8" fmla="*/ 46 w 49"/>
                <a:gd name="T9" fmla="*/ 1 h 92"/>
                <a:gd name="T10" fmla="*/ 48 w 49"/>
                <a:gd name="T11" fmla="*/ 6 h 92"/>
                <a:gd name="T12" fmla="*/ 8 w 49"/>
                <a:gd name="T13" fmla="*/ 90 h 92"/>
                <a:gd name="T14" fmla="*/ 4 w 49"/>
                <a:gd name="T15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92">
                  <a:moveTo>
                    <a:pt x="4" y="92"/>
                  </a:moveTo>
                  <a:cubicBezTo>
                    <a:pt x="4" y="92"/>
                    <a:pt x="3" y="92"/>
                    <a:pt x="2" y="92"/>
                  </a:cubicBezTo>
                  <a:cubicBezTo>
                    <a:pt x="0" y="91"/>
                    <a:pt x="0" y="88"/>
                    <a:pt x="1" y="86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42" y="1"/>
                    <a:pt x="44" y="0"/>
                    <a:pt x="46" y="1"/>
                  </a:cubicBezTo>
                  <a:cubicBezTo>
                    <a:pt x="48" y="2"/>
                    <a:pt x="49" y="4"/>
                    <a:pt x="48" y="6"/>
                  </a:cubicBezTo>
                  <a:cubicBezTo>
                    <a:pt x="8" y="90"/>
                    <a:pt x="8" y="90"/>
                    <a:pt x="8" y="90"/>
                  </a:cubicBezTo>
                  <a:cubicBezTo>
                    <a:pt x="7" y="91"/>
                    <a:pt x="6" y="92"/>
                    <a:pt x="4" y="9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0" name="任意多边形 68"/>
            <p:cNvSpPr/>
            <p:nvPr/>
          </p:nvSpPr>
          <p:spPr bwMode="auto">
            <a:xfrm>
              <a:off x="10264323" y="4492123"/>
              <a:ext cx="50967" cy="105854"/>
            </a:xfrm>
            <a:custGeom>
              <a:avLst/>
              <a:gdLst>
                <a:gd name="T0" fmla="*/ 4 w 50"/>
                <a:gd name="T1" fmla="*/ 105 h 105"/>
                <a:gd name="T2" fmla="*/ 3 w 50"/>
                <a:gd name="T3" fmla="*/ 104 h 105"/>
                <a:gd name="T4" fmla="*/ 1 w 50"/>
                <a:gd name="T5" fmla="*/ 99 h 105"/>
                <a:gd name="T6" fmla="*/ 41 w 50"/>
                <a:gd name="T7" fmla="*/ 3 h 105"/>
                <a:gd name="T8" fmla="*/ 47 w 50"/>
                <a:gd name="T9" fmla="*/ 1 h 105"/>
                <a:gd name="T10" fmla="*/ 49 w 50"/>
                <a:gd name="T11" fmla="*/ 6 h 105"/>
                <a:gd name="T12" fmla="*/ 8 w 50"/>
                <a:gd name="T13" fmla="*/ 102 h 105"/>
                <a:gd name="T14" fmla="*/ 4 w 50"/>
                <a:gd name="T1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0" h="105">
                  <a:moveTo>
                    <a:pt x="4" y="105"/>
                  </a:moveTo>
                  <a:cubicBezTo>
                    <a:pt x="4" y="105"/>
                    <a:pt x="3" y="105"/>
                    <a:pt x="3" y="104"/>
                  </a:cubicBezTo>
                  <a:cubicBezTo>
                    <a:pt x="1" y="104"/>
                    <a:pt x="0" y="101"/>
                    <a:pt x="1" y="99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42" y="1"/>
                    <a:pt x="45" y="0"/>
                    <a:pt x="47" y="1"/>
                  </a:cubicBezTo>
                  <a:cubicBezTo>
                    <a:pt x="49" y="2"/>
                    <a:pt x="50" y="4"/>
                    <a:pt x="49" y="6"/>
                  </a:cubicBezTo>
                  <a:cubicBezTo>
                    <a:pt x="8" y="102"/>
                    <a:pt x="8" y="102"/>
                    <a:pt x="8" y="102"/>
                  </a:cubicBezTo>
                  <a:cubicBezTo>
                    <a:pt x="7" y="104"/>
                    <a:pt x="6" y="105"/>
                    <a:pt x="4" y="10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1" name="任意多边形 69"/>
            <p:cNvSpPr/>
            <p:nvPr/>
          </p:nvSpPr>
          <p:spPr bwMode="auto">
            <a:xfrm>
              <a:off x="10292747" y="4585236"/>
              <a:ext cx="42146" cy="87232"/>
            </a:xfrm>
            <a:custGeom>
              <a:avLst/>
              <a:gdLst>
                <a:gd name="T0" fmla="*/ 5 w 42"/>
                <a:gd name="T1" fmla="*/ 86 h 86"/>
                <a:gd name="T2" fmla="*/ 3 w 42"/>
                <a:gd name="T3" fmla="*/ 85 h 86"/>
                <a:gd name="T4" fmla="*/ 1 w 42"/>
                <a:gd name="T5" fmla="*/ 80 h 86"/>
                <a:gd name="T6" fmla="*/ 34 w 42"/>
                <a:gd name="T7" fmla="*/ 3 h 86"/>
                <a:gd name="T8" fmla="*/ 39 w 42"/>
                <a:gd name="T9" fmla="*/ 1 h 86"/>
                <a:gd name="T10" fmla="*/ 41 w 42"/>
                <a:gd name="T11" fmla="*/ 6 h 86"/>
                <a:gd name="T12" fmla="*/ 8 w 42"/>
                <a:gd name="T13" fmla="*/ 83 h 86"/>
                <a:gd name="T14" fmla="*/ 5 w 42"/>
                <a:gd name="T15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" h="86">
                  <a:moveTo>
                    <a:pt x="5" y="86"/>
                  </a:moveTo>
                  <a:cubicBezTo>
                    <a:pt x="4" y="86"/>
                    <a:pt x="4" y="85"/>
                    <a:pt x="3" y="85"/>
                  </a:cubicBezTo>
                  <a:cubicBezTo>
                    <a:pt x="1" y="84"/>
                    <a:pt x="0" y="82"/>
                    <a:pt x="1" y="80"/>
                  </a:cubicBezTo>
                  <a:cubicBezTo>
                    <a:pt x="34" y="3"/>
                    <a:pt x="34" y="3"/>
                    <a:pt x="34" y="3"/>
                  </a:cubicBezTo>
                  <a:cubicBezTo>
                    <a:pt x="35" y="1"/>
                    <a:pt x="37" y="0"/>
                    <a:pt x="39" y="1"/>
                  </a:cubicBezTo>
                  <a:cubicBezTo>
                    <a:pt x="41" y="2"/>
                    <a:pt x="42" y="4"/>
                    <a:pt x="41" y="6"/>
                  </a:cubicBezTo>
                  <a:cubicBezTo>
                    <a:pt x="8" y="83"/>
                    <a:pt x="8" y="83"/>
                    <a:pt x="8" y="83"/>
                  </a:cubicBezTo>
                  <a:cubicBezTo>
                    <a:pt x="8" y="85"/>
                    <a:pt x="6" y="86"/>
                    <a:pt x="5" y="8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2" name="任意多边形 70"/>
            <p:cNvSpPr/>
            <p:nvPr/>
          </p:nvSpPr>
          <p:spPr bwMode="auto">
            <a:xfrm>
              <a:off x="10137886" y="4402931"/>
              <a:ext cx="62728" cy="9801"/>
            </a:xfrm>
            <a:custGeom>
              <a:avLst/>
              <a:gdLst>
                <a:gd name="T0" fmla="*/ 4 w 62"/>
                <a:gd name="T1" fmla="*/ 10 h 10"/>
                <a:gd name="T2" fmla="*/ 0 w 62"/>
                <a:gd name="T3" fmla="*/ 7 h 10"/>
                <a:gd name="T4" fmla="*/ 4 w 62"/>
                <a:gd name="T5" fmla="*/ 2 h 10"/>
                <a:gd name="T6" fmla="*/ 57 w 62"/>
                <a:gd name="T7" fmla="*/ 0 h 10"/>
                <a:gd name="T8" fmla="*/ 62 w 62"/>
                <a:gd name="T9" fmla="*/ 4 h 10"/>
                <a:gd name="T10" fmla="*/ 58 w 62"/>
                <a:gd name="T11" fmla="*/ 8 h 10"/>
                <a:gd name="T12" fmla="*/ 5 w 62"/>
                <a:gd name="T13" fmla="*/ 10 h 10"/>
                <a:gd name="T14" fmla="*/ 4 w 62"/>
                <a:gd name="T1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2" h="10">
                  <a:moveTo>
                    <a:pt x="4" y="10"/>
                  </a:moveTo>
                  <a:cubicBezTo>
                    <a:pt x="2" y="10"/>
                    <a:pt x="0" y="9"/>
                    <a:pt x="0" y="7"/>
                  </a:cubicBezTo>
                  <a:cubicBezTo>
                    <a:pt x="0" y="4"/>
                    <a:pt x="2" y="2"/>
                    <a:pt x="4" y="2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60" y="0"/>
                    <a:pt x="62" y="2"/>
                    <a:pt x="62" y="4"/>
                  </a:cubicBezTo>
                  <a:cubicBezTo>
                    <a:pt x="62" y="6"/>
                    <a:pt x="60" y="8"/>
                    <a:pt x="58" y="8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4" y="10"/>
                    <a:pt x="4" y="10"/>
                    <a:pt x="4" y="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3" name="任意多边形 71"/>
            <p:cNvSpPr/>
            <p:nvPr/>
          </p:nvSpPr>
          <p:spPr bwMode="auto">
            <a:xfrm>
              <a:off x="10158469" y="4496044"/>
              <a:ext cx="77430" cy="9801"/>
            </a:xfrm>
            <a:custGeom>
              <a:avLst/>
              <a:gdLst>
                <a:gd name="T0" fmla="*/ 4 w 76"/>
                <a:gd name="T1" fmla="*/ 10 h 10"/>
                <a:gd name="T2" fmla="*/ 0 w 76"/>
                <a:gd name="T3" fmla="*/ 6 h 10"/>
                <a:gd name="T4" fmla="*/ 4 w 76"/>
                <a:gd name="T5" fmla="*/ 2 h 10"/>
                <a:gd name="T6" fmla="*/ 72 w 76"/>
                <a:gd name="T7" fmla="*/ 0 h 10"/>
                <a:gd name="T8" fmla="*/ 76 w 76"/>
                <a:gd name="T9" fmla="*/ 4 h 10"/>
                <a:gd name="T10" fmla="*/ 72 w 76"/>
                <a:gd name="T11" fmla="*/ 8 h 10"/>
                <a:gd name="T12" fmla="*/ 4 w 76"/>
                <a:gd name="T13" fmla="*/ 10 h 10"/>
                <a:gd name="T14" fmla="*/ 4 w 76"/>
                <a:gd name="T1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" h="10">
                  <a:moveTo>
                    <a:pt x="4" y="10"/>
                  </a:moveTo>
                  <a:cubicBezTo>
                    <a:pt x="2" y="10"/>
                    <a:pt x="0" y="8"/>
                    <a:pt x="0" y="6"/>
                  </a:cubicBezTo>
                  <a:cubicBezTo>
                    <a:pt x="0" y="4"/>
                    <a:pt x="1" y="2"/>
                    <a:pt x="4" y="2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74" y="0"/>
                    <a:pt x="76" y="2"/>
                    <a:pt x="76" y="4"/>
                  </a:cubicBezTo>
                  <a:cubicBezTo>
                    <a:pt x="76" y="6"/>
                    <a:pt x="75" y="8"/>
                    <a:pt x="72" y="8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4" y="10"/>
                    <a:pt x="4" y="10"/>
                    <a:pt x="4" y="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4" name="任意多边形 72"/>
            <p:cNvSpPr/>
            <p:nvPr/>
          </p:nvSpPr>
          <p:spPr bwMode="auto">
            <a:xfrm>
              <a:off x="10198654" y="4590136"/>
              <a:ext cx="73510" cy="7841"/>
            </a:xfrm>
            <a:custGeom>
              <a:avLst/>
              <a:gdLst>
                <a:gd name="T0" fmla="*/ 69 w 73"/>
                <a:gd name="T1" fmla="*/ 8 h 8"/>
                <a:gd name="T2" fmla="*/ 4 w 73"/>
                <a:gd name="T3" fmla="*/ 8 h 8"/>
                <a:gd name="T4" fmla="*/ 0 w 73"/>
                <a:gd name="T5" fmla="*/ 4 h 8"/>
                <a:gd name="T6" fmla="*/ 4 w 73"/>
                <a:gd name="T7" fmla="*/ 0 h 8"/>
                <a:gd name="T8" fmla="*/ 69 w 73"/>
                <a:gd name="T9" fmla="*/ 0 h 8"/>
                <a:gd name="T10" fmla="*/ 73 w 73"/>
                <a:gd name="T11" fmla="*/ 4 h 8"/>
                <a:gd name="T12" fmla="*/ 69 w 73"/>
                <a:gd name="T13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" h="8">
                  <a:moveTo>
                    <a:pt x="69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71" y="0"/>
                    <a:pt x="73" y="2"/>
                    <a:pt x="73" y="4"/>
                  </a:cubicBezTo>
                  <a:cubicBezTo>
                    <a:pt x="73" y="6"/>
                    <a:pt x="71" y="8"/>
                    <a:pt x="69" y="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5" name="任意多边形 73"/>
            <p:cNvSpPr/>
            <p:nvPr/>
          </p:nvSpPr>
          <p:spPr bwMode="auto">
            <a:xfrm>
              <a:off x="10238840" y="4662666"/>
              <a:ext cx="62728" cy="9801"/>
            </a:xfrm>
            <a:custGeom>
              <a:avLst/>
              <a:gdLst>
                <a:gd name="T0" fmla="*/ 58 w 62"/>
                <a:gd name="T1" fmla="*/ 9 h 9"/>
                <a:gd name="T2" fmla="*/ 58 w 62"/>
                <a:gd name="T3" fmla="*/ 9 h 9"/>
                <a:gd name="T4" fmla="*/ 4 w 62"/>
                <a:gd name="T5" fmla="*/ 8 h 9"/>
                <a:gd name="T6" fmla="*/ 0 w 62"/>
                <a:gd name="T7" fmla="*/ 4 h 9"/>
                <a:gd name="T8" fmla="*/ 4 w 62"/>
                <a:gd name="T9" fmla="*/ 0 h 9"/>
                <a:gd name="T10" fmla="*/ 4 w 62"/>
                <a:gd name="T11" fmla="*/ 0 h 9"/>
                <a:gd name="T12" fmla="*/ 58 w 62"/>
                <a:gd name="T13" fmla="*/ 1 h 9"/>
                <a:gd name="T14" fmla="*/ 62 w 62"/>
                <a:gd name="T15" fmla="*/ 5 h 9"/>
                <a:gd name="T16" fmla="*/ 58 w 62"/>
                <a:gd name="T17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2" h="9">
                  <a:moveTo>
                    <a:pt x="58" y="9"/>
                  </a:moveTo>
                  <a:cubicBezTo>
                    <a:pt x="58" y="9"/>
                    <a:pt x="58" y="9"/>
                    <a:pt x="58" y="9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8" y="1"/>
                    <a:pt x="58" y="1"/>
                    <a:pt x="58" y="1"/>
                  </a:cubicBezTo>
                  <a:cubicBezTo>
                    <a:pt x="60" y="1"/>
                    <a:pt x="62" y="2"/>
                    <a:pt x="62" y="5"/>
                  </a:cubicBezTo>
                  <a:cubicBezTo>
                    <a:pt x="62" y="7"/>
                    <a:pt x="60" y="9"/>
                    <a:pt x="58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6" name="任意多边形 74"/>
            <p:cNvSpPr/>
            <p:nvPr/>
          </p:nvSpPr>
          <p:spPr bwMode="auto">
            <a:xfrm>
              <a:off x="10061436" y="4694030"/>
              <a:ext cx="20583" cy="52927"/>
            </a:xfrm>
            <a:custGeom>
              <a:avLst/>
              <a:gdLst>
                <a:gd name="T0" fmla="*/ 4 w 20"/>
                <a:gd name="T1" fmla="*/ 52 h 52"/>
                <a:gd name="T2" fmla="*/ 3 w 20"/>
                <a:gd name="T3" fmla="*/ 51 h 52"/>
                <a:gd name="T4" fmla="*/ 0 w 20"/>
                <a:gd name="T5" fmla="*/ 47 h 52"/>
                <a:gd name="T6" fmla="*/ 12 w 20"/>
                <a:gd name="T7" fmla="*/ 4 h 52"/>
                <a:gd name="T8" fmla="*/ 16 w 20"/>
                <a:gd name="T9" fmla="*/ 1 h 52"/>
                <a:gd name="T10" fmla="*/ 19 w 20"/>
                <a:gd name="T11" fmla="*/ 6 h 52"/>
                <a:gd name="T12" fmla="*/ 8 w 20"/>
                <a:gd name="T13" fmla="*/ 49 h 52"/>
                <a:gd name="T14" fmla="*/ 4 w 20"/>
                <a:gd name="T15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" h="52">
                  <a:moveTo>
                    <a:pt x="4" y="52"/>
                  </a:moveTo>
                  <a:cubicBezTo>
                    <a:pt x="4" y="52"/>
                    <a:pt x="4" y="52"/>
                    <a:pt x="3" y="51"/>
                  </a:cubicBezTo>
                  <a:cubicBezTo>
                    <a:pt x="1" y="51"/>
                    <a:pt x="0" y="49"/>
                    <a:pt x="0" y="47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2"/>
                    <a:pt x="14" y="0"/>
                    <a:pt x="16" y="1"/>
                  </a:cubicBezTo>
                  <a:cubicBezTo>
                    <a:pt x="19" y="1"/>
                    <a:pt x="20" y="4"/>
                    <a:pt x="19" y="6"/>
                  </a:cubicBezTo>
                  <a:cubicBezTo>
                    <a:pt x="8" y="49"/>
                    <a:pt x="8" y="49"/>
                    <a:pt x="8" y="49"/>
                  </a:cubicBezTo>
                  <a:cubicBezTo>
                    <a:pt x="8" y="50"/>
                    <a:pt x="6" y="52"/>
                    <a:pt x="4" y="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7" name="任意多边形 75"/>
            <p:cNvSpPr/>
            <p:nvPr/>
          </p:nvSpPr>
          <p:spPr bwMode="auto">
            <a:xfrm>
              <a:off x="10122204" y="4728335"/>
              <a:ext cx="18622" cy="72530"/>
            </a:xfrm>
            <a:custGeom>
              <a:avLst/>
              <a:gdLst>
                <a:gd name="T0" fmla="*/ 5 w 18"/>
                <a:gd name="T1" fmla="*/ 72 h 72"/>
                <a:gd name="T2" fmla="*/ 4 w 18"/>
                <a:gd name="T3" fmla="*/ 72 h 72"/>
                <a:gd name="T4" fmla="*/ 1 w 18"/>
                <a:gd name="T5" fmla="*/ 68 h 72"/>
                <a:gd name="T6" fmla="*/ 9 w 18"/>
                <a:gd name="T7" fmla="*/ 4 h 72"/>
                <a:gd name="T8" fmla="*/ 14 w 18"/>
                <a:gd name="T9" fmla="*/ 0 h 72"/>
                <a:gd name="T10" fmla="*/ 17 w 18"/>
                <a:gd name="T11" fmla="*/ 5 h 72"/>
                <a:gd name="T12" fmla="*/ 9 w 18"/>
                <a:gd name="T13" fmla="*/ 69 h 72"/>
                <a:gd name="T14" fmla="*/ 5 w 18"/>
                <a:gd name="T15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" h="72">
                  <a:moveTo>
                    <a:pt x="5" y="72"/>
                  </a:moveTo>
                  <a:cubicBezTo>
                    <a:pt x="4" y="72"/>
                    <a:pt x="4" y="72"/>
                    <a:pt x="4" y="72"/>
                  </a:cubicBezTo>
                  <a:cubicBezTo>
                    <a:pt x="2" y="72"/>
                    <a:pt x="0" y="70"/>
                    <a:pt x="1" y="68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10" y="1"/>
                    <a:pt x="12" y="0"/>
                    <a:pt x="14" y="0"/>
                  </a:cubicBezTo>
                  <a:cubicBezTo>
                    <a:pt x="16" y="1"/>
                    <a:pt x="18" y="3"/>
                    <a:pt x="17" y="5"/>
                  </a:cubicBezTo>
                  <a:cubicBezTo>
                    <a:pt x="9" y="69"/>
                    <a:pt x="9" y="69"/>
                    <a:pt x="9" y="69"/>
                  </a:cubicBezTo>
                  <a:cubicBezTo>
                    <a:pt x="8" y="71"/>
                    <a:pt x="7" y="72"/>
                    <a:pt x="5" y="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8" name="任意多边形 76"/>
            <p:cNvSpPr/>
            <p:nvPr/>
          </p:nvSpPr>
          <p:spPr bwMode="auto">
            <a:xfrm>
              <a:off x="10193754" y="4794004"/>
              <a:ext cx="7841" cy="69589"/>
            </a:xfrm>
            <a:custGeom>
              <a:avLst/>
              <a:gdLst>
                <a:gd name="T0" fmla="*/ 4 w 8"/>
                <a:gd name="T1" fmla="*/ 69 h 69"/>
                <a:gd name="T2" fmla="*/ 0 w 8"/>
                <a:gd name="T3" fmla="*/ 65 h 69"/>
                <a:gd name="T4" fmla="*/ 0 w 8"/>
                <a:gd name="T5" fmla="*/ 4 h 69"/>
                <a:gd name="T6" fmla="*/ 4 w 8"/>
                <a:gd name="T7" fmla="*/ 0 h 69"/>
                <a:gd name="T8" fmla="*/ 8 w 8"/>
                <a:gd name="T9" fmla="*/ 4 h 69"/>
                <a:gd name="T10" fmla="*/ 8 w 8"/>
                <a:gd name="T11" fmla="*/ 65 h 69"/>
                <a:gd name="T12" fmla="*/ 4 w 8"/>
                <a:gd name="T13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69">
                  <a:moveTo>
                    <a:pt x="4" y="69"/>
                  </a:moveTo>
                  <a:cubicBezTo>
                    <a:pt x="2" y="69"/>
                    <a:pt x="0" y="67"/>
                    <a:pt x="0" y="65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6" y="0"/>
                    <a:pt x="8" y="1"/>
                    <a:pt x="8" y="4"/>
                  </a:cubicBezTo>
                  <a:cubicBezTo>
                    <a:pt x="8" y="65"/>
                    <a:pt x="8" y="65"/>
                    <a:pt x="8" y="65"/>
                  </a:cubicBezTo>
                  <a:cubicBezTo>
                    <a:pt x="8" y="67"/>
                    <a:pt x="6" y="69"/>
                    <a:pt x="4" y="6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9" name="任意多边形 77"/>
            <p:cNvSpPr/>
            <p:nvPr/>
          </p:nvSpPr>
          <p:spPr bwMode="auto">
            <a:xfrm>
              <a:off x="10017330" y="4738136"/>
              <a:ext cx="53907" cy="15682"/>
            </a:xfrm>
            <a:custGeom>
              <a:avLst/>
              <a:gdLst>
                <a:gd name="T0" fmla="*/ 5 w 53"/>
                <a:gd name="T1" fmla="*/ 16 h 16"/>
                <a:gd name="T2" fmla="*/ 1 w 53"/>
                <a:gd name="T3" fmla="*/ 13 h 16"/>
                <a:gd name="T4" fmla="*/ 4 w 53"/>
                <a:gd name="T5" fmla="*/ 8 h 16"/>
                <a:gd name="T6" fmla="*/ 48 w 53"/>
                <a:gd name="T7" fmla="*/ 1 h 16"/>
                <a:gd name="T8" fmla="*/ 52 w 53"/>
                <a:gd name="T9" fmla="*/ 4 h 16"/>
                <a:gd name="T10" fmla="*/ 49 w 53"/>
                <a:gd name="T11" fmla="*/ 9 h 16"/>
                <a:gd name="T12" fmla="*/ 5 w 53"/>
                <a:gd name="T13" fmla="*/ 16 h 16"/>
                <a:gd name="T14" fmla="*/ 5 w 53"/>
                <a:gd name="T15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3" h="16">
                  <a:moveTo>
                    <a:pt x="5" y="16"/>
                  </a:moveTo>
                  <a:cubicBezTo>
                    <a:pt x="3" y="16"/>
                    <a:pt x="1" y="15"/>
                    <a:pt x="1" y="13"/>
                  </a:cubicBezTo>
                  <a:cubicBezTo>
                    <a:pt x="0" y="11"/>
                    <a:pt x="2" y="9"/>
                    <a:pt x="4" y="8"/>
                  </a:cubicBezTo>
                  <a:cubicBezTo>
                    <a:pt x="48" y="1"/>
                    <a:pt x="48" y="1"/>
                    <a:pt x="48" y="1"/>
                  </a:cubicBezTo>
                  <a:cubicBezTo>
                    <a:pt x="50" y="0"/>
                    <a:pt x="52" y="2"/>
                    <a:pt x="52" y="4"/>
                  </a:cubicBezTo>
                  <a:cubicBezTo>
                    <a:pt x="53" y="6"/>
                    <a:pt x="51" y="8"/>
                    <a:pt x="49" y="9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5" y="16"/>
                    <a:pt x="5" y="16"/>
                    <a:pt x="5" y="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0" name="任意多边形 78"/>
            <p:cNvSpPr/>
            <p:nvPr/>
          </p:nvSpPr>
          <p:spPr bwMode="auto">
            <a:xfrm>
              <a:off x="10049674" y="4793023"/>
              <a:ext cx="82331" cy="17642"/>
            </a:xfrm>
            <a:custGeom>
              <a:avLst/>
              <a:gdLst>
                <a:gd name="T0" fmla="*/ 5 w 81"/>
                <a:gd name="T1" fmla="*/ 18 h 18"/>
                <a:gd name="T2" fmla="*/ 1 w 81"/>
                <a:gd name="T3" fmla="*/ 14 h 18"/>
                <a:gd name="T4" fmla="*/ 4 w 81"/>
                <a:gd name="T5" fmla="*/ 10 h 18"/>
                <a:gd name="T6" fmla="*/ 76 w 81"/>
                <a:gd name="T7" fmla="*/ 0 h 18"/>
                <a:gd name="T8" fmla="*/ 81 w 81"/>
                <a:gd name="T9" fmla="*/ 4 h 18"/>
                <a:gd name="T10" fmla="*/ 77 w 81"/>
                <a:gd name="T11" fmla="*/ 8 h 18"/>
                <a:gd name="T12" fmla="*/ 5 w 81"/>
                <a:gd name="T13" fmla="*/ 18 h 18"/>
                <a:gd name="T14" fmla="*/ 5 w 81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1" h="18">
                  <a:moveTo>
                    <a:pt x="5" y="18"/>
                  </a:moveTo>
                  <a:cubicBezTo>
                    <a:pt x="3" y="18"/>
                    <a:pt x="1" y="16"/>
                    <a:pt x="1" y="14"/>
                  </a:cubicBezTo>
                  <a:cubicBezTo>
                    <a:pt x="0" y="12"/>
                    <a:pt x="2" y="10"/>
                    <a:pt x="4" y="1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78" y="0"/>
                    <a:pt x="80" y="1"/>
                    <a:pt x="81" y="4"/>
                  </a:cubicBezTo>
                  <a:cubicBezTo>
                    <a:pt x="81" y="6"/>
                    <a:pt x="79" y="8"/>
                    <a:pt x="77" y="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1" name="任意多边形 79"/>
            <p:cNvSpPr/>
            <p:nvPr/>
          </p:nvSpPr>
          <p:spPr bwMode="auto">
            <a:xfrm>
              <a:off x="10119264" y="4854772"/>
              <a:ext cx="83311" cy="25483"/>
            </a:xfrm>
            <a:custGeom>
              <a:avLst/>
              <a:gdLst>
                <a:gd name="T0" fmla="*/ 4 w 82"/>
                <a:gd name="T1" fmla="*/ 25 h 25"/>
                <a:gd name="T2" fmla="*/ 0 w 82"/>
                <a:gd name="T3" fmla="*/ 22 h 25"/>
                <a:gd name="T4" fmla="*/ 3 w 82"/>
                <a:gd name="T5" fmla="*/ 17 h 25"/>
                <a:gd name="T6" fmla="*/ 76 w 82"/>
                <a:gd name="T7" fmla="*/ 1 h 25"/>
                <a:gd name="T8" fmla="*/ 81 w 82"/>
                <a:gd name="T9" fmla="*/ 4 h 25"/>
                <a:gd name="T10" fmla="*/ 78 w 82"/>
                <a:gd name="T11" fmla="*/ 9 h 25"/>
                <a:gd name="T12" fmla="*/ 5 w 82"/>
                <a:gd name="T13" fmla="*/ 25 h 25"/>
                <a:gd name="T14" fmla="*/ 4 w 82"/>
                <a:gd name="T15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2" h="25">
                  <a:moveTo>
                    <a:pt x="4" y="25"/>
                  </a:moveTo>
                  <a:cubicBezTo>
                    <a:pt x="2" y="25"/>
                    <a:pt x="1" y="24"/>
                    <a:pt x="0" y="22"/>
                  </a:cubicBezTo>
                  <a:cubicBezTo>
                    <a:pt x="0" y="19"/>
                    <a:pt x="1" y="17"/>
                    <a:pt x="3" y="17"/>
                  </a:cubicBezTo>
                  <a:cubicBezTo>
                    <a:pt x="76" y="1"/>
                    <a:pt x="76" y="1"/>
                    <a:pt x="76" y="1"/>
                  </a:cubicBezTo>
                  <a:cubicBezTo>
                    <a:pt x="79" y="0"/>
                    <a:pt x="81" y="2"/>
                    <a:pt x="81" y="4"/>
                  </a:cubicBezTo>
                  <a:cubicBezTo>
                    <a:pt x="82" y="6"/>
                    <a:pt x="80" y="8"/>
                    <a:pt x="78" y="9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25"/>
                    <a:pt x="4" y="25"/>
                    <a:pt x="4" y="2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2" name="任意多边形 80"/>
            <p:cNvSpPr/>
            <p:nvPr/>
          </p:nvSpPr>
          <p:spPr bwMode="auto">
            <a:xfrm>
              <a:off x="10240800" y="4851831"/>
              <a:ext cx="7841" cy="55867"/>
            </a:xfrm>
            <a:custGeom>
              <a:avLst/>
              <a:gdLst>
                <a:gd name="T0" fmla="*/ 4 w 8"/>
                <a:gd name="T1" fmla="*/ 55 h 55"/>
                <a:gd name="T2" fmla="*/ 0 w 8"/>
                <a:gd name="T3" fmla="*/ 51 h 55"/>
                <a:gd name="T4" fmla="*/ 0 w 8"/>
                <a:gd name="T5" fmla="*/ 4 h 55"/>
                <a:gd name="T6" fmla="*/ 4 w 8"/>
                <a:gd name="T7" fmla="*/ 0 h 55"/>
                <a:gd name="T8" fmla="*/ 8 w 8"/>
                <a:gd name="T9" fmla="*/ 4 h 55"/>
                <a:gd name="T10" fmla="*/ 8 w 8"/>
                <a:gd name="T11" fmla="*/ 51 h 55"/>
                <a:gd name="T12" fmla="*/ 4 w 8"/>
                <a:gd name="T13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55">
                  <a:moveTo>
                    <a:pt x="4" y="55"/>
                  </a:moveTo>
                  <a:cubicBezTo>
                    <a:pt x="2" y="55"/>
                    <a:pt x="0" y="53"/>
                    <a:pt x="0" y="51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6" y="0"/>
                    <a:pt x="8" y="2"/>
                    <a:pt x="8" y="4"/>
                  </a:cubicBezTo>
                  <a:cubicBezTo>
                    <a:pt x="8" y="51"/>
                    <a:pt x="8" y="51"/>
                    <a:pt x="8" y="51"/>
                  </a:cubicBezTo>
                  <a:cubicBezTo>
                    <a:pt x="8" y="53"/>
                    <a:pt x="6" y="55"/>
                    <a:pt x="4" y="5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3" name="任意多边形 81"/>
            <p:cNvSpPr/>
            <p:nvPr/>
          </p:nvSpPr>
          <p:spPr bwMode="auto">
            <a:xfrm>
              <a:off x="10181012" y="4897897"/>
              <a:ext cx="67629" cy="21563"/>
            </a:xfrm>
            <a:custGeom>
              <a:avLst/>
              <a:gdLst>
                <a:gd name="T0" fmla="*/ 4 w 67"/>
                <a:gd name="T1" fmla="*/ 21 h 21"/>
                <a:gd name="T2" fmla="*/ 0 w 67"/>
                <a:gd name="T3" fmla="*/ 18 h 21"/>
                <a:gd name="T4" fmla="*/ 3 w 67"/>
                <a:gd name="T5" fmla="*/ 13 h 21"/>
                <a:gd name="T6" fmla="*/ 62 w 67"/>
                <a:gd name="T7" fmla="*/ 1 h 21"/>
                <a:gd name="T8" fmla="*/ 67 w 67"/>
                <a:gd name="T9" fmla="*/ 4 h 21"/>
                <a:gd name="T10" fmla="*/ 64 w 67"/>
                <a:gd name="T11" fmla="*/ 9 h 21"/>
                <a:gd name="T12" fmla="*/ 5 w 67"/>
                <a:gd name="T13" fmla="*/ 21 h 21"/>
                <a:gd name="T14" fmla="*/ 4 w 67"/>
                <a:gd name="T15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21">
                  <a:moveTo>
                    <a:pt x="4" y="21"/>
                  </a:moveTo>
                  <a:cubicBezTo>
                    <a:pt x="2" y="21"/>
                    <a:pt x="1" y="20"/>
                    <a:pt x="0" y="18"/>
                  </a:cubicBezTo>
                  <a:cubicBezTo>
                    <a:pt x="0" y="16"/>
                    <a:pt x="1" y="14"/>
                    <a:pt x="3" y="13"/>
                  </a:cubicBezTo>
                  <a:cubicBezTo>
                    <a:pt x="62" y="1"/>
                    <a:pt x="62" y="1"/>
                    <a:pt x="62" y="1"/>
                  </a:cubicBezTo>
                  <a:cubicBezTo>
                    <a:pt x="64" y="0"/>
                    <a:pt x="66" y="2"/>
                    <a:pt x="67" y="4"/>
                  </a:cubicBezTo>
                  <a:cubicBezTo>
                    <a:pt x="67" y="6"/>
                    <a:pt x="66" y="8"/>
                    <a:pt x="64" y="9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4" y="21"/>
                    <a:pt x="4" y="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4" name="任意多边形 82"/>
            <p:cNvSpPr/>
            <p:nvPr/>
          </p:nvSpPr>
          <p:spPr bwMode="auto">
            <a:xfrm>
              <a:off x="9891873" y="4802825"/>
              <a:ext cx="15682" cy="68609"/>
            </a:xfrm>
            <a:custGeom>
              <a:avLst/>
              <a:gdLst>
                <a:gd name="T0" fmla="*/ 4 w 16"/>
                <a:gd name="T1" fmla="*/ 68 h 68"/>
                <a:gd name="T2" fmla="*/ 3 w 16"/>
                <a:gd name="T3" fmla="*/ 68 h 68"/>
                <a:gd name="T4" fmla="*/ 0 w 16"/>
                <a:gd name="T5" fmla="*/ 63 h 68"/>
                <a:gd name="T6" fmla="*/ 8 w 16"/>
                <a:gd name="T7" fmla="*/ 3 h 68"/>
                <a:gd name="T8" fmla="*/ 13 w 16"/>
                <a:gd name="T9" fmla="*/ 0 h 68"/>
                <a:gd name="T10" fmla="*/ 16 w 16"/>
                <a:gd name="T11" fmla="*/ 4 h 68"/>
                <a:gd name="T12" fmla="*/ 8 w 16"/>
                <a:gd name="T13" fmla="*/ 64 h 68"/>
                <a:gd name="T14" fmla="*/ 4 w 16"/>
                <a:gd name="T15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" h="68">
                  <a:moveTo>
                    <a:pt x="4" y="68"/>
                  </a:moveTo>
                  <a:cubicBezTo>
                    <a:pt x="4" y="68"/>
                    <a:pt x="3" y="68"/>
                    <a:pt x="3" y="68"/>
                  </a:cubicBezTo>
                  <a:cubicBezTo>
                    <a:pt x="1" y="67"/>
                    <a:pt x="0" y="65"/>
                    <a:pt x="0" y="6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9" y="1"/>
                    <a:pt x="11" y="0"/>
                    <a:pt x="13" y="0"/>
                  </a:cubicBezTo>
                  <a:cubicBezTo>
                    <a:pt x="15" y="0"/>
                    <a:pt x="16" y="2"/>
                    <a:pt x="16" y="4"/>
                  </a:cubicBezTo>
                  <a:cubicBezTo>
                    <a:pt x="8" y="64"/>
                    <a:pt x="8" y="64"/>
                    <a:pt x="8" y="64"/>
                  </a:cubicBezTo>
                  <a:cubicBezTo>
                    <a:pt x="7" y="66"/>
                    <a:pt x="6" y="68"/>
                    <a:pt x="4" y="6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5" name="任意多边形 83"/>
            <p:cNvSpPr/>
            <p:nvPr/>
          </p:nvSpPr>
          <p:spPr bwMode="auto">
            <a:xfrm>
              <a:off x="9967343" y="4867513"/>
              <a:ext cx="22543" cy="85271"/>
            </a:xfrm>
            <a:custGeom>
              <a:avLst/>
              <a:gdLst>
                <a:gd name="T0" fmla="*/ 4 w 22"/>
                <a:gd name="T1" fmla="*/ 84 h 84"/>
                <a:gd name="T2" fmla="*/ 3 w 22"/>
                <a:gd name="T3" fmla="*/ 84 h 84"/>
                <a:gd name="T4" fmla="*/ 0 w 22"/>
                <a:gd name="T5" fmla="*/ 79 h 84"/>
                <a:gd name="T6" fmla="*/ 14 w 22"/>
                <a:gd name="T7" fmla="*/ 4 h 84"/>
                <a:gd name="T8" fmla="*/ 19 w 22"/>
                <a:gd name="T9" fmla="*/ 1 h 84"/>
                <a:gd name="T10" fmla="*/ 22 w 22"/>
                <a:gd name="T11" fmla="*/ 5 h 84"/>
                <a:gd name="T12" fmla="*/ 8 w 22"/>
                <a:gd name="T13" fmla="*/ 81 h 84"/>
                <a:gd name="T14" fmla="*/ 4 w 22"/>
                <a:gd name="T15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" h="84">
                  <a:moveTo>
                    <a:pt x="4" y="84"/>
                  </a:moveTo>
                  <a:cubicBezTo>
                    <a:pt x="4" y="84"/>
                    <a:pt x="4" y="84"/>
                    <a:pt x="3" y="84"/>
                  </a:cubicBezTo>
                  <a:cubicBezTo>
                    <a:pt x="1" y="84"/>
                    <a:pt x="0" y="82"/>
                    <a:pt x="0" y="79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14" y="2"/>
                    <a:pt x="17" y="0"/>
                    <a:pt x="19" y="1"/>
                  </a:cubicBezTo>
                  <a:cubicBezTo>
                    <a:pt x="21" y="1"/>
                    <a:pt x="22" y="3"/>
                    <a:pt x="22" y="5"/>
                  </a:cubicBezTo>
                  <a:cubicBezTo>
                    <a:pt x="8" y="81"/>
                    <a:pt x="8" y="81"/>
                    <a:pt x="8" y="81"/>
                  </a:cubicBezTo>
                  <a:cubicBezTo>
                    <a:pt x="8" y="83"/>
                    <a:pt x="6" y="84"/>
                    <a:pt x="4" y="8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6" name="任意多边形 84"/>
            <p:cNvSpPr/>
            <p:nvPr/>
          </p:nvSpPr>
          <p:spPr bwMode="auto">
            <a:xfrm>
              <a:off x="10062416" y="4961606"/>
              <a:ext cx="16662" cy="92132"/>
            </a:xfrm>
            <a:custGeom>
              <a:avLst/>
              <a:gdLst>
                <a:gd name="T0" fmla="*/ 4 w 16"/>
                <a:gd name="T1" fmla="*/ 91 h 91"/>
                <a:gd name="T2" fmla="*/ 4 w 16"/>
                <a:gd name="T3" fmla="*/ 91 h 91"/>
                <a:gd name="T4" fmla="*/ 0 w 16"/>
                <a:gd name="T5" fmla="*/ 86 h 91"/>
                <a:gd name="T6" fmla="*/ 8 w 16"/>
                <a:gd name="T7" fmla="*/ 4 h 91"/>
                <a:gd name="T8" fmla="*/ 12 w 16"/>
                <a:gd name="T9" fmla="*/ 0 h 91"/>
                <a:gd name="T10" fmla="*/ 16 w 16"/>
                <a:gd name="T11" fmla="*/ 4 h 91"/>
                <a:gd name="T12" fmla="*/ 8 w 16"/>
                <a:gd name="T13" fmla="*/ 87 h 91"/>
                <a:gd name="T14" fmla="*/ 4 w 16"/>
                <a:gd name="T15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" h="91">
                  <a:moveTo>
                    <a:pt x="4" y="91"/>
                  </a:moveTo>
                  <a:cubicBezTo>
                    <a:pt x="4" y="91"/>
                    <a:pt x="4" y="91"/>
                    <a:pt x="4" y="91"/>
                  </a:cubicBezTo>
                  <a:cubicBezTo>
                    <a:pt x="1" y="91"/>
                    <a:pt x="0" y="89"/>
                    <a:pt x="0" y="86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1"/>
                    <a:pt x="10" y="0"/>
                    <a:pt x="12" y="0"/>
                  </a:cubicBezTo>
                  <a:cubicBezTo>
                    <a:pt x="15" y="0"/>
                    <a:pt x="16" y="2"/>
                    <a:pt x="16" y="4"/>
                  </a:cubicBezTo>
                  <a:cubicBezTo>
                    <a:pt x="8" y="87"/>
                    <a:pt x="8" y="87"/>
                    <a:pt x="8" y="87"/>
                  </a:cubicBezTo>
                  <a:cubicBezTo>
                    <a:pt x="8" y="89"/>
                    <a:pt x="6" y="91"/>
                    <a:pt x="4" y="9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7" name="任意多边形 85"/>
            <p:cNvSpPr/>
            <p:nvPr/>
          </p:nvSpPr>
          <p:spPr bwMode="auto">
            <a:xfrm>
              <a:off x="10141807" y="5064520"/>
              <a:ext cx="11762" cy="74490"/>
            </a:xfrm>
            <a:custGeom>
              <a:avLst/>
              <a:gdLst>
                <a:gd name="T0" fmla="*/ 4 w 12"/>
                <a:gd name="T1" fmla="*/ 74 h 74"/>
                <a:gd name="T2" fmla="*/ 4 w 12"/>
                <a:gd name="T3" fmla="*/ 74 h 74"/>
                <a:gd name="T4" fmla="*/ 0 w 12"/>
                <a:gd name="T5" fmla="*/ 70 h 74"/>
                <a:gd name="T6" fmla="*/ 4 w 12"/>
                <a:gd name="T7" fmla="*/ 4 h 74"/>
                <a:gd name="T8" fmla="*/ 8 w 12"/>
                <a:gd name="T9" fmla="*/ 0 h 74"/>
                <a:gd name="T10" fmla="*/ 12 w 12"/>
                <a:gd name="T11" fmla="*/ 4 h 74"/>
                <a:gd name="T12" fmla="*/ 8 w 12"/>
                <a:gd name="T13" fmla="*/ 70 h 74"/>
                <a:gd name="T14" fmla="*/ 4 w 12"/>
                <a:gd name="T15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74">
                  <a:moveTo>
                    <a:pt x="4" y="74"/>
                  </a:moveTo>
                  <a:cubicBezTo>
                    <a:pt x="4" y="74"/>
                    <a:pt x="4" y="74"/>
                    <a:pt x="4" y="74"/>
                  </a:cubicBezTo>
                  <a:cubicBezTo>
                    <a:pt x="2" y="74"/>
                    <a:pt x="0" y="72"/>
                    <a:pt x="0" y="70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1"/>
                    <a:pt x="6" y="0"/>
                    <a:pt x="8" y="0"/>
                  </a:cubicBezTo>
                  <a:cubicBezTo>
                    <a:pt x="10" y="0"/>
                    <a:pt x="12" y="2"/>
                    <a:pt x="12" y="4"/>
                  </a:cubicBezTo>
                  <a:cubicBezTo>
                    <a:pt x="8" y="70"/>
                    <a:pt x="8" y="70"/>
                    <a:pt x="8" y="70"/>
                  </a:cubicBezTo>
                  <a:cubicBezTo>
                    <a:pt x="8" y="72"/>
                    <a:pt x="7" y="74"/>
                    <a:pt x="4" y="7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8" name="任意多边形 86"/>
            <p:cNvSpPr/>
            <p:nvPr/>
          </p:nvSpPr>
          <p:spPr bwMode="auto">
            <a:xfrm>
              <a:off x="10061436" y="5130189"/>
              <a:ext cx="89192" cy="36265"/>
            </a:xfrm>
            <a:custGeom>
              <a:avLst/>
              <a:gdLst>
                <a:gd name="T0" fmla="*/ 5 w 88"/>
                <a:gd name="T1" fmla="*/ 36 h 36"/>
                <a:gd name="T2" fmla="*/ 1 w 88"/>
                <a:gd name="T3" fmla="*/ 33 h 36"/>
                <a:gd name="T4" fmla="*/ 3 w 88"/>
                <a:gd name="T5" fmla="*/ 28 h 36"/>
                <a:gd name="T6" fmla="*/ 82 w 88"/>
                <a:gd name="T7" fmla="*/ 1 h 36"/>
                <a:gd name="T8" fmla="*/ 87 w 88"/>
                <a:gd name="T9" fmla="*/ 4 h 36"/>
                <a:gd name="T10" fmla="*/ 85 w 88"/>
                <a:gd name="T11" fmla="*/ 9 h 36"/>
                <a:gd name="T12" fmla="*/ 6 w 88"/>
                <a:gd name="T13" fmla="*/ 35 h 36"/>
                <a:gd name="T14" fmla="*/ 5 w 88"/>
                <a:gd name="T15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36">
                  <a:moveTo>
                    <a:pt x="5" y="36"/>
                  </a:moveTo>
                  <a:cubicBezTo>
                    <a:pt x="3" y="36"/>
                    <a:pt x="1" y="35"/>
                    <a:pt x="1" y="33"/>
                  </a:cubicBezTo>
                  <a:cubicBezTo>
                    <a:pt x="0" y="31"/>
                    <a:pt x="1" y="29"/>
                    <a:pt x="3" y="28"/>
                  </a:cubicBezTo>
                  <a:cubicBezTo>
                    <a:pt x="82" y="1"/>
                    <a:pt x="82" y="1"/>
                    <a:pt x="82" y="1"/>
                  </a:cubicBezTo>
                  <a:cubicBezTo>
                    <a:pt x="84" y="0"/>
                    <a:pt x="86" y="1"/>
                    <a:pt x="87" y="4"/>
                  </a:cubicBezTo>
                  <a:cubicBezTo>
                    <a:pt x="88" y="6"/>
                    <a:pt x="87" y="8"/>
                    <a:pt x="85" y="9"/>
                  </a:cubicBezTo>
                  <a:cubicBezTo>
                    <a:pt x="6" y="35"/>
                    <a:pt x="6" y="35"/>
                    <a:pt x="6" y="35"/>
                  </a:cubicBezTo>
                  <a:cubicBezTo>
                    <a:pt x="5" y="36"/>
                    <a:pt x="5" y="36"/>
                    <a:pt x="5" y="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9" name="任意多边形 87"/>
            <p:cNvSpPr/>
            <p:nvPr/>
          </p:nvSpPr>
          <p:spPr bwMode="auto">
            <a:xfrm>
              <a:off x="9946761" y="5044917"/>
              <a:ext cx="124477" cy="35285"/>
            </a:xfrm>
            <a:custGeom>
              <a:avLst/>
              <a:gdLst>
                <a:gd name="T0" fmla="*/ 5 w 122"/>
                <a:gd name="T1" fmla="*/ 35 h 35"/>
                <a:gd name="T2" fmla="*/ 1 w 122"/>
                <a:gd name="T3" fmla="*/ 32 h 35"/>
                <a:gd name="T4" fmla="*/ 4 w 122"/>
                <a:gd name="T5" fmla="*/ 27 h 35"/>
                <a:gd name="T6" fmla="*/ 117 w 122"/>
                <a:gd name="T7" fmla="*/ 1 h 35"/>
                <a:gd name="T8" fmla="*/ 122 w 122"/>
                <a:gd name="T9" fmla="*/ 4 h 35"/>
                <a:gd name="T10" fmla="*/ 119 w 122"/>
                <a:gd name="T11" fmla="*/ 9 h 35"/>
                <a:gd name="T12" fmla="*/ 6 w 122"/>
                <a:gd name="T13" fmla="*/ 35 h 35"/>
                <a:gd name="T14" fmla="*/ 5 w 122"/>
                <a:gd name="T15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35">
                  <a:moveTo>
                    <a:pt x="5" y="35"/>
                  </a:moveTo>
                  <a:cubicBezTo>
                    <a:pt x="3" y="35"/>
                    <a:pt x="1" y="34"/>
                    <a:pt x="1" y="32"/>
                  </a:cubicBezTo>
                  <a:cubicBezTo>
                    <a:pt x="0" y="30"/>
                    <a:pt x="2" y="27"/>
                    <a:pt x="4" y="27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9" y="0"/>
                    <a:pt x="121" y="2"/>
                    <a:pt x="122" y="4"/>
                  </a:cubicBezTo>
                  <a:cubicBezTo>
                    <a:pt x="122" y="6"/>
                    <a:pt x="121" y="8"/>
                    <a:pt x="119" y="9"/>
                  </a:cubicBezTo>
                  <a:cubicBezTo>
                    <a:pt x="6" y="35"/>
                    <a:pt x="6" y="35"/>
                    <a:pt x="6" y="35"/>
                  </a:cubicBezTo>
                  <a:cubicBezTo>
                    <a:pt x="5" y="35"/>
                    <a:pt x="5" y="35"/>
                    <a:pt x="5" y="3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0" name="任意多边形 88"/>
            <p:cNvSpPr/>
            <p:nvPr/>
          </p:nvSpPr>
          <p:spPr bwMode="auto">
            <a:xfrm>
              <a:off x="9852668" y="4944944"/>
              <a:ext cx="122516" cy="23523"/>
            </a:xfrm>
            <a:custGeom>
              <a:avLst/>
              <a:gdLst>
                <a:gd name="T0" fmla="*/ 4 w 121"/>
                <a:gd name="T1" fmla="*/ 23 h 23"/>
                <a:gd name="T2" fmla="*/ 0 w 121"/>
                <a:gd name="T3" fmla="*/ 19 h 23"/>
                <a:gd name="T4" fmla="*/ 4 w 121"/>
                <a:gd name="T5" fmla="*/ 15 h 23"/>
                <a:gd name="T6" fmla="*/ 116 w 121"/>
                <a:gd name="T7" fmla="*/ 0 h 23"/>
                <a:gd name="T8" fmla="*/ 121 w 121"/>
                <a:gd name="T9" fmla="*/ 4 h 23"/>
                <a:gd name="T10" fmla="*/ 118 w 121"/>
                <a:gd name="T11" fmla="*/ 8 h 23"/>
                <a:gd name="T12" fmla="*/ 5 w 121"/>
                <a:gd name="T13" fmla="*/ 23 h 23"/>
                <a:gd name="T14" fmla="*/ 4 w 121"/>
                <a:gd name="T15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1" h="23">
                  <a:moveTo>
                    <a:pt x="4" y="23"/>
                  </a:moveTo>
                  <a:cubicBezTo>
                    <a:pt x="2" y="23"/>
                    <a:pt x="0" y="21"/>
                    <a:pt x="0" y="19"/>
                  </a:cubicBezTo>
                  <a:cubicBezTo>
                    <a:pt x="0" y="17"/>
                    <a:pt x="2" y="15"/>
                    <a:pt x="4" y="15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19" y="0"/>
                    <a:pt x="121" y="1"/>
                    <a:pt x="121" y="4"/>
                  </a:cubicBezTo>
                  <a:cubicBezTo>
                    <a:pt x="121" y="6"/>
                    <a:pt x="120" y="8"/>
                    <a:pt x="118" y="8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5" y="23"/>
                    <a:pt x="4" y="23"/>
                    <a:pt x="4" y="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1" name="任意多边形 89"/>
            <p:cNvSpPr/>
            <p:nvPr/>
          </p:nvSpPr>
          <p:spPr bwMode="auto">
            <a:xfrm>
              <a:off x="9816403" y="4863593"/>
              <a:ext cx="83311" cy="12742"/>
            </a:xfrm>
            <a:custGeom>
              <a:avLst/>
              <a:gdLst>
                <a:gd name="T0" fmla="*/ 4 w 82"/>
                <a:gd name="T1" fmla="*/ 13 h 13"/>
                <a:gd name="T2" fmla="*/ 0 w 82"/>
                <a:gd name="T3" fmla="*/ 9 h 13"/>
                <a:gd name="T4" fmla="*/ 4 w 82"/>
                <a:gd name="T5" fmla="*/ 5 h 13"/>
                <a:gd name="T6" fmla="*/ 78 w 82"/>
                <a:gd name="T7" fmla="*/ 0 h 13"/>
                <a:gd name="T8" fmla="*/ 82 w 82"/>
                <a:gd name="T9" fmla="*/ 4 h 13"/>
                <a:gd name="T10" fmla="*/ 78 w 82"/>
                <a:gd name="T11" fmla="*/ 8 h 13"/>
                <a:gd name="T12" fmla="*/ 4 w 82"/>
                <a:gd name="T13" fmla="*/ 13 h 13"/>
                <a:gd name="T14" fmla="*/ 4 w 82"/>
                <a:gd name="T1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2" h="13">
                  <a:moveTo>
                    <a:pt x="4" y="13"/>
                  </a:moveTo>
                  <a:cubicBezTo>
                    <a:pt x="2" y="13"/>
                    <a:pt x="0" y="11"/>
                    <a:pt x="0" y="9"/>
                  </a:cubicBezTo>
                  <a:cubicBezTo>
                    <a:pt x="0" y="7"/>
                    <a:pt x="1" y="5"/>
                    <a:pt x="4" y="5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80" y="0"/>
                    <a:pt x="82" y="1"/>
                    <a:pt x="82" y="4"/>
                  </a:cubicBezTo>
                  <a:cubicBezTo>
                    <a:pt x="82" y="6"/>
                    <a:pt x="80" y="8"/>
                    <a:pt x="78" y="8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4" y="13"/>
                    <a:pt x="4" y="13"/>
                    <a:pt x="4" y="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2" name="任意多边形 91"/>
            <p:cNvSpPr/>
            <p:nvPr/>
          </p:nvSpPr>
          <p:spPr bwMode="auto">
            <a:xfrm>
              <a:off x="10000668" y="5569288"/>
              <a:ext cx="646887" cy="468503"/>
            </a:xfrm>
            <a:custGeom>
              <a:avLst/>
              <a:gdLst>
                <a:gd name="T0" fmla="*/ 330 w 660"/>
                <a:gd name="T1" fmla="*/ 0 h 478"/>
                <a:gd name="T2" fmla="*/ 0 w 660"/>
                <a:gd name="T3" fmla="*/ 0 h 478"/>
                <a:gd name="T4" fmla="*/ 86 w 660"/>
                <a:gd name="T5" fmla="*/ 478 h 478"/>
                <a:gd name="T6" fmla="*/ 330 w 660"/>
                <a:gd name="T7" fmla="*/ 478 h 478"/>
                <a:gd name="T8" fmla="*/ 574 w 660"/>
                <a:gd name="T9" fmla="*/ 478 h 478"/>
                <a:gd name="T10" fmla="*/ 660 w 660"/>
                <a:gd name="T11" fmla="*/ 0 h 478"/>
                <a:gd name="T12" fmla="*/ 330 w 660"/>
                <a:gd name="T13" fmla="*/ 0 h 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0" h="478">
                  <a:moveTo>
                    <a:pt x="330" y="0"/>
                  </a:moveTo>
                  <a:lnTo>
                    <a:pt x="0" y="0"/>
                  </a:lnTo>
                  <a:lnTo>
                    <a:pt x="86" y="478"/>
                  </a:lnTo>
                  <a:lnTo>
                    <a:pt x="330" y="478"/>
                  </a:lnTo>
                  <a:lnTo>
                    <a:pt x="574" y="478"/>
                  </a:lnTo>
                  <a:lnTo>
                    <a:pt x="660" y="0"/>
                  </a:lnTo>
                  <a:lnTo>
                    <a:pt x="330" y="0"/>
                  </a:lnTo>
                  <a:close/>
                </a:path>
              </a:pathLst>
            </a:custGeom>
            <a:solidFill>
              <a:srgbClr val="FFC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prism isInverted="1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1034085" y="2521266"/>
            <a:ext cx="7438403" cy="1167046"/>
            <a:chOff x="1034085" y="2207362"/>
            <a:chExt cx="7438403" cy="1167046"/>
          </a:xfrm>
        </p:grpSpPr>
        <p:sp>
          <p:nvSpPr>
            <p:cNvPr id="9" name="矩形 8"/>
            <p:cNvSpPr/>
            <p:nvPr/>
          </p:nvSpPr>
          <p:spPr>
            <a:xfrm>
              <a:off x="1034085" y="2207362"/>
              <a:ext cx="7438403" cy="116704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1337481" y="2456652"/>
              <a:ext cx="6851176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600" b="1" dirty="0"/>
                <a:t>化解烦恼的第三步是：</a:t>
              </a:r>
              <a:endParaRPr lang="en-US" altLang="zh-CN" sz="1600" b="1" dirty="0"/>
            </a:p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zh-CN" altLang="en-US" sz="1600" dirty="0"/>
                <a:t>如果你能改变结局的话。马上计划，并立即行动，从手边的事情一件件做起。</a:t>
              </a:r>
              <a:endParaRPr lang="zh-CN" altLang="en-US" sz="1600" dirty="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化解烦恼的方法</a:t>
            </a:r>
            <a:endParaRPr lang="zh-CN" altLang="en-US" dirty="0"/>
          </a:p>
        </p:txBody>
      </p:sp>
      <p:grpSp>
        <p:nvGrpSpPr>
          <p:cNvPr id="4" name="组合 3"/>
          <p:cNvGrpSpPr/>
          <p:nvPr/>
        </p:nvGrpSpPr>
        <p:grpSpPr>
          <a:xfrm>
            <a:off x="660400" y="2092662"/>
            <a:ext cx="6114052" cy="566282"/>
            <a:chOff x="654314" y="2078442"/>
            <a:chExt cx="6114052" cy="566282"/>
          </a:xfrm>
        </p:grpSpPr>
        <p:sp>
          <p:nvSpPr>
            <p:cNvPr id="5" name="平行四边形 4"/>
            <p:cNvSpPr/>
            <p:nvPr/>
          </p:nvSpPr>
          <p:spPr>
            <a:xfrm>
              <a:off x="654314" y="2078442"/>
              <a:ext cx="5768724" cy="566282"/>
            </a:xfrm>
            <a:prstGeom prst="parallelogram">
              <a:avLst/>
            </a:prstGeom>
            <a:gradFill>
              <a:gsLst>
                <a:gs pos="0">
                  <a:schemeClr val="accent3">
                    <a:alpha val="7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1027999" y="2161528"/>
              <a:ext cx="5740367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化解烦恼</a:t>
              </a:r>
              <a:r>
                <a:rPr kumimoji="0" lang="en-US" altLang="zh-CN" sz="20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3—</a:t>
              </a: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处理它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1978055" y="4598001"/>
            <a:ext cx="7438403" cy="1120416"/>
            <a:chOff x="1034085" y="2207362"/>
            <a:chExt cx="7438403" cy="1120416"/>
          </a:xfrm>
        </p:grpSpPr>
        <p:sp>
          <p:nvSpPr>
            <p:cNvPr id="13" name="矩形 12"/>
            <p:cNvSpPr/>
            <p:nvPr/>
          </p:nvSpPr>
          <p:spPr>
            <a:xfrm>
              <a:off x="1034085" y="2207362"/>
              <a:ext cx="7438403" cy="112041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1337481" y="2456652"/>
              <a:ext cx="6851176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1600" b="1" dirty="0"/>
                <a:t>化解烦恼的第四步是：</a:t>
              </a:r>
              <a:endParaRPr lang="zh-CN" altLang="en-US" sz="1600" b="1" dirty="0"/>
            </a:p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zh-CN" altLang="en-US" sz="1600" dirty="0"/>
                <a:t>如果你已经尽力了，还不能改变。那就把这件事放在一边，不用管它，让时间来证明、修复或冲淡它。</a:t>
              </a:r>
              <a:endParaRPr lang="zh-CN" altLang="en-US" sz="1600" dirty="0"/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1604370" y="4169397"/>
            <a:ext cx="6114052" cy="566282"/>
            <a:chOff x="654314" y="2078442"/>
            <a:chExt cx="6114052" cy="566282"/>
          </a:xfrm>
        </p:grpSpPr>
        <p:sp>
          <p:nvSpPr>
            <p:cNvPr id="16" name="平行四边形 15"/>
            <p:cNvSpPr/>
            <p:nvPr/>
          </p:nvSpPr>
          <p:spPr>
            <a:xfrm>
              <a:off x="654314" y="2078442"/>
              <a:ext cx="5768724" cy="566282"/>
            </a:xfrm>
            <a:prstGeom prst="parallelogram">
              <a:avLst/>
            </a:prstGeom>
            <a:gradFill>
              <a:gsLst>
                <a:gs pos="0">
                  <a:schemeClr val="accent1">
                    <a:alpha val="7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1027999" y="2161528"/>
              <a:ext cx="5740367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化解烦恼</a:t>
              </a:r>
              <a:r>
                <a:rPr kumimoji="0" lang="en-US" altLang="zh-CN" sz="20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4—</a:t>
              </a:r>
              <a:r>
                <a:rPr kumimoji="0" lang="zh-CN" altLang="en-US" sz="20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n-cs"/>
                </a:rPr>
                <a:t>放下它</a:t>
              </a:r>
              <a:endParaRPr kumimoji="0" lang="zh-CN" alt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n-cs"/>
              </a:endParaRPr>
            </a:p>
          </p:txBody>
        </p:sp>
      </p:grpSp>
      <p:grpSp>
        <p:nvGrpSpPr>
          <p:cNvPr id="214" name="组合 213"/>
          <p:cNvGrpSpPr/>
          <p:nvPr/>
        </p:nvGrpSpPr>
        <p:grpSpPr>
          <a:xfrm flipH="1">
            <a:off x="9790142" y="2713250"/>
            <a:ext cx="1733073" cy="3460488"/>
            <a:chOff x="4924256" y="2859045"/>
            <a:chExt cx="1458913" cy="2913063"/>
          </a:xfrm>
        </p:grpSpPr>
        <p:sp>
          <p:nvSpPr>
            <p:cNvPr id="215" name="任意多边形 5"/>
            <p:cNvSpPr/>
            <p:nvPr/>
          </p:nvSpPr>
          <p:spPr bwMode="auto">
            <a:xfrm>
              <a:off x="5119519" y="5397458"/>
              <a:ext cx="153988" cy="215900"/>
            </a:xfrm>
            <a:custGeom>
              <a:avLst/>
              <a:gdLst>
                <a:gd name="T0" fmla="*/ 16 w 97"/>
                <a:gd name="T1" fmla="*/ 21 h 136"/>
                <a:gd name="T2" fmla="*/ 1 w 97"/>
                <a:gd name="T3" fmla="*/ 106 h 136"/>
                <a:gd name="T4" fmla="*/ 0 w 97"/>
                <a:gd name="T5" fmla="*/ 123 h 136"/>
                <a:gd name="T6" fmla="*/ 57 w 97"/>
                <a:gd name="T7" fmla="*/ 136 h 136"/>
                <a:gd name="T8" fmla="*/ 70 w 97"/>
                <a:gd name="T9" fmla="*/ 120 h 136"/>
                <a:gd name="T10" fmla="*/ 97 w 97"/>
                <a:gd name="T11" fmla="*/ 0 h 136"/>
                <a:gd name="T12" fmla="*/ 16 w 97"/>
                <a:gd name="T13" fmla="*/ 21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136">
                  <a:moveTo>
                    <a:pt x="16" y="21"/>
                  </a:moveTo>
                  <a:lnTo>
                    <a:pt x="1" y="106"/>
                  </a:lnTo>
                  <a:lnTo>
                    <a:pt x="0" y="123"/>
                  </a:lnTo>
                  <a:lnTo>
                    <a:pt x="57" y="136"/>
                  </a:lnTo>
                  <a:lnTo>
                    <a:pt x="70" y="120"/>
                  </a:lnTo>
                  <a:lnTo>
                    <a:pt x="97" y="0"/>
                  </a:lnTo>
                  <a:lnTo>
                    <a:pt x="16" y="21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6" name="任意多边形 6"/>
            <p:cNvSpPr/>
            <p:nvPr/>
          </p:nvSpPr>
          <p:spPr bwMode="auto">
            <a:xfrm>
              <a:off x="5083006" y="5565733"/>
              <a:ext cx="350838" cy="196850"/>
            </a:xfrm>
            <a:custGeom>
              <a:avLst/>
              <a:gdLst>
                <a:gd name="T0" fmla="*/ 47 w 432"/>
                <a:gd name="T1" fmla="*/ 0 h 242"/>
                <a:gd name="T2" fmla="*/ 25 w 432"/>
                <a:gd name="T3" fmla="*/ 24 h 242"/>
                <a:gd name="T4" fmla="*/ 9 w 432"/>
                <a:gd name="T5" fmla="*/ 132 h 242"/>
                <a:gd name="T6" fmla="*/ 63 w 432"/>
                <a:gd name="T7" fmla="*/ 171 h 242"/>
                <a:gd name="T8" fmla="*/ 430 w 432"/>
                <a:gd name="T9" fmla="*/ 242 h 242"/>
                <a:gd name="T10" fmla="*/ 412 w 432"/>
                <a:gd name="T11" fmla="*/ 169 h 242"/>
                <a:gd name="T12" fmla="*/ 182 w 432"/>
                <a:gd name="T13" fmla="*/ 27 h 242"/>
                <a:gd name="T14" fmla="*/ 108 w 432"/>
                <a:gd name="T15" fmla="*/ 33 h 242"/>
                <a:gd name="T16" fmla="*/ 47 w 432"/>
                <a:gd name="T17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2" h="242">
                  <a:moveTo>
                    <a:pt x="47" y="0"/>
                  </a:moveTo>
                  <a:cubicBezTo>
                    <a:pt x="47" y="0"/>
                    <a:pt x="28" y="3"/>
                    <a:pt x="25" y="24"/>
                  </a:cubicBezTo>
                  <a:cubicBezTo>
                    <a:pt x="22" y="44"/>
                    <a:pt x="9" y="132"/>
                    <a:pt x="9" y="132"/>
                  </a:cubicBezTo>
                  <a:cubicBezTo>
                    <a:pt x="9" y="132"/>
                    <a:pt x="0" y="158"/>
                    <a:pt x="63" y="171"/>
                  </a:cubicBezTo>
                  <a:cubicBezTo>
                    <a:pt x="126" y="183"/>
                    <a:pt x="430" y="242"/>
                    <a:pt x="430" y="242"/>
                  </a:cubicBezTo>
                  <a:cubicBezTo>
                    <a:pt x="430" y="242"/>
                    <a:pt x="432" y="203"/>
                    <a:pt x="412" y="169"/>
                  </a:cubicBezTo>
                  <a:cubicBezTo>
                    <a:pt x="362" y="89"/>
                    <a:pt x="182" y="27"/>
                    <a:pt x="182" y="27"/>
                  </a:cubicBezTo>
                  <a:cubicBezTo>
                    <a:pt x="182" y="27"/>
                    <a:pt x="155" y="42"/>
                    <a:pt x="108" y="33"/>
                  </a:cubicBezTo>
                  <a:cubicBezTo>
                    <a:pt x="60" y="24"/>
                    <a:pt x="47" y="0"/>
                    <a:pt x="47" y="0"/>
                  </a:cubicBezTo>
                  <a:close/>
                </a:path>
              </a:pathLst>
            </a:custGeom>
            <a:solidFill>
              <a:srgbClr val="37B3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7" name="任意多边形 7"/>
            <p:cNvSpPr/>
            <p:nvPr/>
          </p:nvSpPr>
          <p:spPr bwMode="auto">
            <a:xfrm>
              <a:off x="5070306" y="4240170"/>
              <a:ext cx="423863" cy="1312863"/>
            </a:xfrm>
            <a:custGeom>
              <a:avLst/>
              <a:gdLst>
                <a:gd name="T0" fmla="*/ 147 w 521"/>
                <a:gd name="T1" fmla="*/ 0 h 1611"/>
                <a:gd name="T2" fmla="*/ 97 w 521"/>
                <a:gd name="T3" fmla="*/ 327 h 1611"/>
                <a:gd name="T4" fmla="*/ 0 w 521"/>
                <a:gd name="T5" fmla="*/ 1565 h 1611"/>
                <a:gd name="T6" fmla="*/ 280 w 521"/>
                <a:gd name="T7" fmla="*/ 1611 h 1611"/>
                <a:gd name="T8" fmla="*/ 465 w 521"/>
                <a:gd name="T9" fmla="*/ 484 h 1611"/>
                <a:gd name="T10" fmla="*/ 521 w 521"/>
                <a:gd name="T11" fmla="*/ 1 h 1611"/>
                <a:gd name="T12" fmla="*/ 147 w 521"/>
                <a:gd name="T13" fmla="*/ 1 h 1611"/>
                <a:gd name="T14" fmla="*/ 147 w 521"/>
                <a:gd name="T15" fmla="*/ 0 h 1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1" h="1611">
                  <a:moveTo>
                    <a:pt x="147" y="0"/>
                  </a:moveTo>
                  <a:cubicBezTo>
                    <a:pt x="147" y="0"/>
                    <a:pt x="79" y="145"/>
                    <a:pt x="97" y="327"/>
                  </a:cubicBezTo>
                  <a:cubicBezTo>
                    <a:pt x="144" y="792"/>
                    <a:pt x="0" y="1565"/>
                    <a:pt x="0" y="1565"/>
                  </a:cubicBezTo>
                  <a:cubicBezTo>
                    <a:pt x="280" y="1611"/>
                    <a:pt x="280" y="1611"/>
                    <a:pt x="280" y="1611"/>
                  </a:cubicBezTo>
                  <a:cubicBezTo>
                    <a:pt x="280" y="1611"/>
                    <a:pt x="441" y="641"/>
                    <a:pt x="465" y="484"/>
                  </a:cubicBezTo>
                  <a:cubicBezTo>
                    <a:pt x="490" y="327"/>
                    <a:pt x="521" y="1"/>
                    <a:pt x="521" y="1"/>
                  </a:cubicBezTo>
                  <a:cubicBezTo>
                    <a:pt x="147" y="1"/>
                    <a:pt x="147" y="1"/>
                    <a:pt x="147" y="1"/>
                  </a:cubicBezTo>
                  <a:lnTo>
                    <a:pt x="147" y="0"/>
                  </a:lnTo>
                  <a:close/>
                </a:path>
              </a:pathLst>
            </a:custGeom>
            <a:solidFill>
              <a:srgbClr val="283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8" name="任意多边形 19"/>
            <p:cNvSpPr/>
            <p:nvPr/>
          </p:nvSpPr>
          <p:spPr bwMode="auto">
            <a:xfrm>
              <a:off x="5584656" y="5445083"/>
              <a:ext cx="142875" cy="225425"/>
            </a:xfrm>
            <a:custGeom>
              <a:avLst/>
              <a:gdLst>
                <a:gd name="T0" fmla="*/ 0 w 90"/>
                <a:gd name="T1" fmla="*/ 53 h 142"/>
                <a:gd name="T2" fmla="*/ 19 w 90"/>
                <a:gd name="T3" fmla="*/ 118 h 142"/>
                <a:gd name="T4" fmla="*/ 27 w 90"/>
                <a:gd name="T5" fmla="*/ 142 h 142"/>
                <a:gd name="T6" fmla="*/ 85 w 90"/>
                <a:gd name="T7" fmla="*/ 142 h 142"/>
                <a:gd name="T8" fmla="*/ 90 w 90"/>
                <a:gd name="T9" fmla="*/ 118 h 142"/>
                <a:gd name="T10" fmla="*/ 65 w 90"/>
                <a:gd name="T11" fmla="*/ 0 h 142"/>
                <a:gd name="T12" fmla="*/ 0 w 90"/>
                <a:gd name="T13" fmla="*/ 53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142">
                  <a:moveTo>
                    <a:pt x="0" y="53"/>
                  </a:moveTo>
                  <a:lnTo>
                    <a:pt x="19" y="118"/>
                  </a:lnTo>
                  <a:lnTo>
                    <a:pt x="27" y="142"/>
                  </a:lnTo>
                  <a:lnTo>
                    <a:pt x="85" y="142"/>
                  </a:lnTo>
                  <a:lnTo>
                    <a:pt x="90" y="118"/>
                  </a:lnTo>
                  <a:lnTo>
                    <a:pt x="65" y="0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9" name="任意多边形 20"/>
            <p:cNvSpPr/>
            <p:nvPr/>
          </p:nvSpPr>
          <p:spPr bwMode="auto">
            <a:xfrm>
              <a:off x="5163969" y="4230645"/>
              <a:ext cx="622300" cy="1352550"/>
            </a:xfrm>
            <a:custGeom>
              <a:avLst/>
              <a:gdLst>
                <a:gd name="T0" fmla="*/ 403 w 764"/>
                <a:gd name="T1" fmla="*/ 38 h 1659"/>
                <a:gd name="T2" fmla="*/ 764 w 764"/>
                <a:gd name="T3" fmla="*/ 1659 h 1659"/>
                <a:gd name="T4" fmla="*/ 478 w 764"/>
                <a:gd name="T5" fmla="*/ 1659 h 1659"/>
                <a:gd name="T6" fmla="*/ 25 w 764"/>
                <a:gd name="T7" fmla="*/ 218 h 1659"/>
                <a:gd name="T8" fmla="*/ 26 w 764"/>
                <a:gd name="T9" fmla="*/ 0 h 1659"/>
                <a:gd name="T10" fmla="*/ 403 w 764"/>
                <a:gd name="T11" fmla="*/ 38 h 16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4" h="1659">
                  <a:moveTo>
                    <a:pt x="403" y="38"/>
                  </a:moveTo>
                  <a:cubicBezTo>
                    <a:pt x="764" y="1659"/>
                    <a:pt x="764" y="1659"/>
                    <a:pt x="764" y="1659"/>
                  </a:cubicBezTo>
                  <a:cubicBezTo>
                    <a:pt x="478" y="1659"/>
                    <a:pt x="478" y="1659"/>
                    <a:pt x="478" y="1659"/>
                  </a:cubicBezTo>
                  <a:cubicBezTo>
                    <a:pt x="478" y="1659"/>
                    <a:pt x="50" y="349"/>
                    <a:pt x="25" y="218"/>
                  </a:cubicBezTo>
                  <a:cubicBezTo>
                    <a:pt x="0" y="88"/>
                    <a:pt x="26" y="0"/>
                    <a:pt x="26" y="0"/>
                  </a:cubicBezTo>
                  <a:lnTo>
                    <a:pt x="403" y="38"/>
                  </a:lnTo>
                  <a:close/>
                </a:path>
              </a:pathLst>
            </a:custGeom>
            <a:solidFill>
              <a:srgbClr val="283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0" name="任意多边形 21"/>
            <p:cNvSpPr/>
            <p:nvPr/>
          </p:nvSpPr>
          <p:spPr bwMode="auto">
            <a:xfrm>
              <a:off x="5159206" y="4225883"/>
              <a:ext cx="400050" cy="1362075"/>
            </a:xfrm>
            <a:custGeom>
              <a:avLst/>
              <a:gdLst>
                <a:gd name="T0" fmla="*/ 483 w 490"/>
                <a:gd name="T1" fmla="*/ 1672 h 1672"/>
                <a:gd name="T2" fmla="*/ 478 w 490"/>
                <a:gd name="T3" fmla="*/ 1668 h 1672"/>
                <a:gd name="T4" fmla="*/ 24 w 490"/>
                <a:gd name="T5" fmla="*/ 226 h 1672"/>
                <a:gd name="T6" fmla="*/ 25 w 490"/>
                <a:gd name="T7" fmla="*/ 5 h 1672"/>
                <a:gd name="T8" fmla="*/ 32 w 490"/>
                <a:gd name="T9" fmla="*/ 1 h 1672"/>
                <a:gd name="T10" fmla="*/ 36 w 490"/>
                <a:gd name="T11" fmla="*/ 8 h 1672"/>
                <a:gd name="T12" fmla="*/ 36 w 490"/>
                <a:gd name="T13" fmla="*/ 224 h 1672"/>
                <a:gd name="T14" fmla="*/ 489 w 490"/>
                <a:gd name="T15" fmla="*/ 1664 h 1672"/>
                <a:gd name="T16" fmla="*/ 485 w 490"/>
                <a:gd name="T17" fmla="*/ 1672 h 1672"/>
                <a:gd name="T18" fmla="*/ 483 w 490"/>
                <a:gd name="T19" fmla="*/ 16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90" h="1672">
                  <a:moveTo>
                    <a:pt x="483" y="1672"/>
                  </a:moveTo>
                  <a:cubicBezTo>
                    <a:pt x="481" y="1672"/>
                    <a:pt x="479" y="1670"/>
                    <a:pt x="478" y="1668"/>
                  </a:cubicBezTo>
                  <a:cubicBezTo>
                    <a:pt x="460" y="1614"/>
                    <a:pt x="49" y="356"/>
                    <a:pt x="24" y="226"/>
                  </a:cubicBezTo>
                  <a:cubicBezTo>
                    <a:pt x="0" y="96"/>
                    <a:pt x="24" y="9"/>
                    <a:pt x="25" y="5"/>
                  </a:cubicBezTo>
                  <a:cubicBezTo>
                    <a:pt x="26" y="2"/>
                    <a:pt x="29" y="0"/>
                    <a:pt x="32" y="1"/>
                  </a:cubicBezTo>
                  <a:cubicBezTo>
                    <a:pt x="35" y="2"/>
                    <a:pt x="37" y="5"/>
                    <a:pt x="36" y="8"/>
                  </a:cubicBezTo>
                  <a:cubicBezTo>
                    <a:pt x="36" y="9"/>
                    <a:pt x="12" y="97"/>
                    <a:pt x="36" y="224"/>
                  </a:cubicBezTo>
                  <a:cubicBezTo>
                    <a:pt x="61" y="353"/>
                    <a:pt x="485" y="1651"/>
                    <a:pt x="489" y="1664"/>
                  </a:cubicBezTo>
                  <a:cubicBezTo>
                    <a:pt x="490" y="1667"/>
                    <a:pt x="488" y="1671"/>
                    <a:pt x="485" y="1672"/>
                  </a:cubicBezTo>
                  <a:cubicBezTo>
                    <a:pt x="485" y="1672"/>
                    <a:pt x="484" y="1672"/>
                    <a:pt x="483" y="1672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1" name="任意多边形 23"/>
            <p:cNvSpPr/>
            <p:nvPr/>
          </p:nvSpPr>
          <p:spPr bwMode="auto">
            <a:xfrm>
              <a:off x="6048206" y="2859045"/>
              <a:ext cx="242888" cy="277813"/>
            </a:xfrm>
            <a:custGeom>
              <a:avLst/>
              <a:gdLst>
                <a:gd name="T0" fmla="*/ 0 w 298"/>
                <a:gd name="T1" fmla="*/ 270 h 340"/>
                <a:gd name="T2" fmla="*/ 60 w 298"/>
                <a:gd name="T3" fmla="*/ 221 h 340"/>
                <a:gd name="T4" fmla="*/ 108 w 298"/>
                <a:gd name="T5" fmla="*/ 55 h 340"/>
                <a:gd name="T6" fmla="*/ 124 w 298"/>
                <a:gd name="T7" fmla="*/ 130 h 340"/>
                <a:gd name="T8" fmla="*/ 228 w 298"/>
                <a:gd name="T9" fmla="*/ 27 h 340"/>
                <a:gd name="T10" fmla="*/ 274 w 298"/>
                <a:gd name="T11" fmla="*/ 149 h 340"/>
                <a:gd name="T12" fmla="*/ 57 w 298"/>
                <a:gd name="T13" fmla="*/ 340 h 340"/>
                <a:gd name="T14" fmla="*/ 0 w 298"/>
                <a:gd name="T15" fmla="*/ 270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8" h="340">
                  <a:moveTo>
                    <a:pt x="0" y="270"/>
                  </a:moveTo>
                  <a:cubicBezTo>
                    <a:pt x="60" y="221"/>
                    <a:pt x="60" y="221"/>
                    <a:pt x="60" y="221"/>
                  </a:cubicBezTo>
                  <a:cubicBezTo>
                    <a:pt x="108" y="55"/>
                    <a:pt x="108" y="55"/>
                    <a:pt x="108" y="55"/>
                  </a:cubicBezTo>
                  <a:cubicBezTo>
                    <a:pt x="108" y="55"/>
                    <a:pt x="135" y="38"/>
                    <a:pt x="124" y="130"/>
                  </a:cubicBezTo>
                  <a:cubicBezTo>
                    <a:pt x="124" y="130"/>
                    <a:pt x="187" y="54"/>
                    <a:pt x="228" y="27"/>
                  </a:cubicBezTo>
                  <a:cubicBezTo>
                    <a:pt x="268" y="0"/>
                    <a:pt x="298" y="108"/>
                    <a:pt x="274" y="149"/>
                  </a:cubicBezTo>
                  <a:cubicBezTo>
                    <a:pt x="257" y="177"/>
                    <a:pt x="57" y="340"/>
                    <a:pt x="57" y="340"/>
                  </a:cubicBezTo>
                  <a:lnTo>
                    <a:pt x="0" y="270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2" name="任意多边形 25"/>
            <p:cNvSpPr/>
            <p:nvPr/>
          </p:nvSpPr>
          <p:spPr bwMode="auto">
            <a:xfrm>
              <a:off x="6140281" y="2895558"/>
              <a:ext cx="242888" cy="277813"/>
            </a:xfrm>
            <a:custGeom>
              <a:avLst/>
              <a:gdLst>
                <a:gd name="T0" fmla="*/ 0 w 299"/>
                <a:gd name="T1" fmla="*/ 270 h 340"/>
                <a:gd name="T2" fmla="*/ 60 w 299"/>
                <a:gd name="T3" fmla="*/ 221 h 340"/>
                <a:gd name="T4" fmla="*/ 108 w 299"/>
                <a:gd name="T5" fmla="*/ 55 h 340"/>
                <a:gd name="T6" fmla="*/ 124 w 299"/>
                <a:gd name="T7" fmla="*/ 130 h 340"/>
                <a:gd name="T8" fmla="*/ 228 w 299"/>
                <a:gd name="T9" fmla="*/ 27 h 340"/>
                <a:gd name="T10" fmla="*/ 274 w 299"/>
                <a:gd name="T11" fmla="*/ 149 h 340"/>
                <a:gd name="T12" fmla="*/ 58 w 299"/>
                <a:gd name="T13" fmla="*/ 340 h 340"/>
                <a:gd name="T14" fmla="*/ 0 w 299"/>
                <a:gd name="T15" fmla="*/ 270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9" h="340">
                  <a:moveTo>
                    <a:pt x="0" y="270"/>
                  </a:moveTo>
                  <a:cubicBezTo>
                    <a:pt x="60" y="221"/>
                    <a:pt x="60" y="221"/>
                    <a:pt x="60" y="221"/>
                  </a:cubicBezTo>
                  <a:cubicBezTo>
                    <a:pt x="108" y="55"/>
                    <a:pt x="108" y="55"/>
                    <a:pt x="108" y="55"/>
                  </a:cubicBezTo>
                  <a:cubicBezTo>
                    <a:pt x="108" y="55"/>
                    <a:pt x="135" y="38"/>
                    <a:pt x="124" y="130"/>
                  </a:cubicBezTo>
                  <a:cubicBezTo>
                    <a:pt x="124" y="130"/>
                    <a:pt x="187" y="54"/>
                    <a:pt x="228" y="27"/>
                  </a:cubicBezTo>
                  <a:cubicBezTo>
                    <a:pt x="269" y="0"/>
                    <a:pt x="299" y="108"/>
                    <a:pt x="274" y="149"/>
                  </a:cubicBezTo>
                  <a:cubicBezTo>
                    <a:pt x="258" y="177"/>
                    <a:pt x="58" y="340"/>
                    <a:pt x="58" y="340"/>
                  </a:cubicBezTo>
                  <a:lnTo>
                    <a:pt x="0" y="270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3" name="任意多边形 26"/>
            <p:cNvSpPr/>
            <p:nvPr/>
          </p:nvSpPr>
          <p:spPr bwMode="auto">
            <a:xfrm>
              <a:off x="5348119" y="3382920"/>
              <a:ext cx="84138" cy="120650"/>
            </a:xfrm>
            <a:custGeom>
              <a:avLst/>
              <a:gdLst>
                <a:gd name="T0" fmla="*/ 0 w 103"/>
                <a:gd name="T1" fmla="*/ 139 h 148"/>
                <a:gd name="T2" fmla="*/ 22 w 103"/>
                <a:gd name="T3" fmla="*/ 0 h 148"/>
                <a:gd name="T4" fmla="*/ 88 w 103"/>
                <a:gd name="T5" fmla="*/ 31 h 148"/>
                <a:gd name="T6" fmla="*/ 103 w 103"/>
                <a:gd name="T7" fmla="*/ 148 h 148"/>
                <a:gd name="T8" fmla="*/ 0 w 103"/>
                <a:gd name="T9" fmla="*/ 139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148">
                  <a:moveTo>
                    <a:pt x="0" y="139"/>
                  </a:moveTo>
                  <a:cubicBezTo>
                    <a:pt x="0" y="139"/>
                    <a:pt x="22" y="61"/>
                    <a:pt x="22" y="0"/>
                  </a:cubicBezTo>
                  <a:cubicBezTo>
                    <a:pt x="88" y="31"/>
                    <a:pt x="88" y="31"/>
                    <a:pt x="88" y="31"/>
                  </a:cubicBezTo>
                  <a:cubicBezTo>
                    <a:pt x="103" y="148"/>
                    <a:pt x="103" y="148"/>
                    <a:pt x="103" y="148"/>
                  </a:cubicBezTo>
                  <a:lnTo>
                    <a:pt x="0" y="139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4" name="任意多边形 27"/>
            <p:cNvSpPr/>
            <p:nvPr/>
          </p:nvSpPr>
          <p:spPr bwMode="auto">
            <a:xfrm>
              <a:off x="5476706" y="3071770"/>
              <a:ext cx="631825" cy="547688"/>
            </a:xfrm>
            <a:custGeom>
              <a:avLst/>
              <a:gdLst>
                <a:gd name="T0" fmla="*/ 0 w 777"/>
                <a:gd name="T1" fmla="*/ 524 h 673"/>
                <a:gd name="T2" fmla="*/ 693 w 777"/>
                <a:gd name="T3" fmla="*/ 0 h 673"/>
                <a:gd name="T4" fmla="*/ 777 w 777"/>
                <a:gd name="T5" fmla="*/ 66 h 673"/>
                <a:gd name="T6" fmla="*/ 93 w 777"/>
                <a:gd name="T7" fmla="*/ 673 h 673"/>
                <a:gd name="T8" fmla="*/ 0 w 777"/>
                <a:gd name="T9" fmla="*/ 524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7" h="673">
                  <a:moveTo>
                    <a:pt x="0" y="524"/>
                  </a:moveTo>
                  <a:cubicBezTo>
                    <a:pt x="693" y="0"/>
                    <a:pt x="693" y="0"/>
                    <a:pt x="693" y="0"/>
                  </a:cubicBezTo>
                  <a:cubicBezTo>
                    <a:pt x="693" y="0"/>
                    <a:pt x="748" y="9"/>
                    <a:pt x="777" y="66"/>
                  </a:cubicBezTo>
                  <a:cubicBezTo>
                    <a:pt x="93" y="673"/>
                    <a:pt x="93" y="673"/>
                    <a:pt x="93" y="673"/>
                  </a:cubicBezTo>
                  <a:cubicBezTo>
                    <a:pt x="93" y="673"/>
                    <a:pt x="0" y="662"/>
                    <a:pt x="0" y="524"/>
                  </a:cubicBezTo>
                  <a:close/>
                </a:path>
              </a:pathLst>
            </a:custGeom>
            <a:solidFill>
              <a:srgbClr val="52C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5" name="任意多边形 28"/>
            <p:cNvSpPr/>
            <p:nvPr/>
          </p:nvSpPr>
          <p:spPr bwMode="auto">
            <a:xfrm>
              <a:off x="5094119" y="3106695"/>
              <a:ext cx="1095375" cy="1217613"/>
            </a:xfrm>
            <a:custGeom>
              <a:avLst/>
              <a:gdLst>
                <a:gd name="T0" fmla="*/ 329 w 1343"/>
                <a:gd name="T1" fmla="*/ 466 h 1493"/>
                <a:gd name="T2" fmla="*/ 131 w 1343"/>
                <a:gd name="T3" fmla="*/ 779 h 1493"/>
                <a:gd name="T4" fmla="*/ 0 w 1343"/>
                <a:gd name="T5" fmla="*/ 1475 h 1493"/>
                <a:gd name="T6" fmla="*/ 601 w 1343"/>
                <a:gd name="T7" fmla="*/ 1493 h 1493"/>
                <a:gd name="T8" fmla="*/ 596 w 1343"/>
                <a:gd name="T9" fmla="*/ 788 h 1493"/>
                <a:gd name="T10" fmla="*/ 1343 w 1343"/>
                <a:gd name="T11" fmla="*/ 93 h 1493"/>
                <a:gd name="T12" fmla="*/ 1275 w 1343"/>
                <a:gd name="T13" fmla="*/ 0 h 1493"/>
                <a:gd name="T14" fmla="*/ 661 w 1343"/>
                <a:gd name="T15" fmla="*/ 470 h 1493"/>
                <a:gd name="T16" fmla="*/ 555 w 1343"/>
                <a:gd name="T17" fmla="*/ 528 h 1493"/>
                <a:gd name="T18" fmla="*/ 329 w 1343"/>
                <a:gd name="T19" fmla="*/ 466 h 1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43" h="1493">
                  <a:moveTo>
                    <a:pt x="329" y="466"/>
                  </a:moveTo>
                  <a:cubicBezTo>
                    <a:pt x="329" y="466"/>
                    <a:pt x="223" y="497"/>
                    <a:pt x="131" y="779"/>
                  </a:cubicBezTo>
                  <a:cubicBezTo>
                    <a:pt x="40" y="1061"/>
                    <a:pt x="0" y="1475"/>
                    <a:pt x="0" y="1475"/>
                  </a:cubicBezTo>
                  <a:cubicBezTo>
                    <a:pt x="0" y="1475"/>
                    <a:pt x="122" y="1468"/>
                    <a:pt x="601" y="1493"/>
                  </a:cubicBezTo>
                  <a:cubicBezTo>
                    <a:pt x="596" y="788"/>
                    <a:pt x="596" y="788"/>
                    <a:pt x="596" y="788"/>
                  </a:cubicBezTo>
                  <a:cubicBezTo>
                    <a:pt x="1343" y="93"/>
                    <a:pt x="1343" y="93"/>
                    <a:pt x="1343" y="93"/>
                  </a:cubicBezTo>
                  <a:cubicBezTo>
                    <a:pt x="1343" y="93"/>
                    <a:pt x="1332" y="24"/>
                    <a:pt x="1275" y="0"/>
                  </a:cubicBezTo>
                  <a:cubicBezTo>
                    <a:pt x="661" y="470"/>
                    <a:pt x="661" y="470"/>
                    <a:pt x="661" y="470"/>
                  </a:cubicBezTo>
                  <a:cubicBezTo>
                    <a:pt x="555" y="528"/>
                    <a:pt x="555" y="528"/>
                    <a:pt x="555" y="528"/>
                  </a:cubicBezTo>
                  <a:cubicBezTo>
                    <a:pt x="555" y="528"/>
                    <a:pt x="417" y="428"/>
                    <a:pt x="329" y="466"/>
                  </a:cubicBezTo>
                  <a:close/>
                </a:path>
              </a:pathLst>
            </a:custGeom>
            <a:solidFill>
              <a:srgbClr val="52C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6" name="任意多边形 29"/>
            <p:cNvSpPr/>
            <p:nvPr/>
          </p:nvSpPr>
          <p:spPr bwMode="auto">
            <a:xfrm>
              <a:off x="5179844" y="3022558"/>
              <a:ext cx="349250" cy="404813"/>
            </a:xfrm>
            <a:custGeom>
              <a:avLst/>
              <a:gdLst>
                <a:gd name="T0" fmla="*/ 228 w 429"/>
                <a:gd name="T1" fmla="*/ 457 h 497"/>
                <a:gd name="T2" fmla="*/ 94 w 429"/>
                <a:gd name="T3" fmla="*/ 299 h 497"/>
                <a:gd name="T4" fmla="*/ 206 w 429"/>
                <a:gd name="T5" fmla="*/ 22 h 497"/>
                <a:gd name="T6" fmla="*/ 384 w 429"/>
                <a:gd name="T7" fmla="*/ 267 h 497"/>
                <a:gd name="T8" fmla="*/ 406 w 429"/>
                <a:gd name="T9" fmla="*/ 434 h 497"/>
                <a:gd name="T10" fmla="*/ 296 w 429"/>
                <a:gd name="T11" fmla="*/ 489 h 497"/>
                <a:gd name="T12" fmla="*/ 228 w 429"/>
                <a:gd name="T13" fmla="*/ 457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9" h="497">
                  <a:moveTo>
                    <a:pt x="228" y="457"/>
                  </a:moveTo>
                  <a:cubicBezTo>
                    <a:pt x="228" y="457"/>
                    <a:pt x="160" y="431"/>
                    <a:pt x="94" y="299"/>
                  </a:cubicBezTo>
                  <a:cubicBezTo>
                    <a:pt x="0" y="109"/>
                    <a:pt x="104" y="42"/>
                    <a:pt x="206" y="22"/>
                  </a:cubicBezTo>
                  <a:cubicBezTo>
                    <a:pt x="313" y="0"/>
                    <a:pt x="357" y="173"/>
                    <a:pt x="384" y="267"/>
                  </a:cubicBezTo>
                  <a:cubicBezTo>
                    <a:pt x="410" y="361"/>
                    <a:pt x="429" y="413"/>
                    <a:pt x="406" y="434"/>
                  </a:cubicBezTo>
                  <a:cubicBezTo>
                    <a:pt x="382" y="456"/>
                    <a:pt x="333" y="481"/>
                    <a:pt x="296" y="489"/>
                  </a:cubicBezTo>
                  <a:cubicBezTo>
                    <a:pt x="258" y="497"/>
                    <a:pt x="228" y="457"/>
                    <a:pt x="228" y="457"/>
                  </a:cubicBez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7" name="任意多边形 30"/>
            <p:cNvSpPr/>
            <p:nvPr/>
          </p:nvSpPr>
          <p:spPr bwMode="auto">
            <a:xfrm>
              <a:off x="5184606" y="3001920"/>
              <a:ext cx="301625" cy="392113"/>
            </a:xfrm>
            <a:custGeom>
              <a:avLst/>
              <a:gdLst>
                <a:gd name="T0" fmla="*/ 223 w 370"/>
                <a:gd name="T1" fmla="*/ 482 h 482"/>
                <a:gd name="T2" fmla="*/ 71 w 370"/>
                <a:gd name="T3" fmla="*/ 349 h 482"/>
                <a:gd name="T4" fmla="*/ 60 w 370"/>
                <a:gd name="T5" fmla="*/ 109 h 482"/>
                <a:gd name="T6" fmla="*/ 243 w 370"/>
                <a:gd name="T7" fmla="*/ 4 h 482"/>
                <a:gd name="T8" fmla="*/ 322 w 370"/>
                <a:gd name="T9" fmla="*/ 129 h 482"/>
                <a:gd name="T10" fmla="*/ 253 w 370"/>
                <a:gd name="T11" fmla="*/ 177 h 482"/>
                <a:gd name="T12" fmla="*/ 291 w 370"/>
                <a:gd name="T13" fmla="*/ 325 h 482"/>
                <a:gd name="T14" fmla="*/ 273 w 370"/>
                <a:gd name="T15" fmla="*/ 337 h 482"/>
                <a:gd name="T16" fmla="*/ 241 w 370"/>
                <a:gd name="T17" fmla="*/ 273 h 482"/>
                <a:gd name="T18" fmla="*/ 209 w 370"/>
                <a:gd name="T19" fmla="*/ 345 h 482"/>
                <a:gd name="T20" fmla="*/ 223 w 370"/>
                <a:gd name="T21" fmla="*/ 482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0" h="482">
                  <a:moveTo>
                    <a:pt x="223" y="482"/>
                  </a:moveTo>
                  <a:cubicBezTo>
                    <a:pt x="223" y="482"/>
                    <a:pt x="120" y="451"/>
                    <a:pt x="71" y="349"/>
                  </a:cubicBezTo>
                  <a:cubicBezTo>
                    <a:pt x="21" y="248"/>
                    <a:pt x="0" y="163"/>
                    <a:pt x="60" y="109"/>
                  </a:cubicBezTo>
                  <a:cubicBezTo>
                    <a:pt x="119" y="54"/>
                    <a:pt x="117" y="0"/>
                    <a:pt x="243" y="4"/>
                  </a:cubicBezTo>
                  <a:cubicBezTo>
                    <a:pt x="370" y="8"/>
                    <a:pt x="340" y="109"/>
                    <a:pt x="322" y="129"/>
                  </a:cubicBezTo>
                  <a:cubicBezTo>
                    <a:pt x="304" y="149"/>
                    <a:pt x="253" y="177"/>
                    <a:pt x="253" y="177"/>
                  </a:cubicBezTo>
                  <a:cubicBezTo>
                    <a:pt x="291" y="325"/>
                    <a:pt x="291" y="325"/>
                    <a:pt x="291" y="325"/>
                  </a:cubicBezTo>
                  <a:cubicBezTo>
                    <a:pt x="273" y="337"/>
                    <a:pt x="273" y="337"/>
                    <a:pt x="273" y="337"/>
                  </a:cubicBezTo>
                  <a:cubicBezTo>
                    <a:pt x="273" y="337"/>
                    <a:pt x="270" y="291"/>
                    <a:pt x="241" y="273"/>
                  </a:cubicBezTo>
                  <a:cubicBezTo>
                    <a:pt x="211" y="256"/>
                    <a:pt x="181" y="287"/>
                    <a:pt x="209" y="345"/>
                  </a:cubicBezTo>
                  <a:cubicBezTo>
                    <a:pt x="236" y="402"/>
                    <a:pt x="229" y="433"/>
                    <a:pt x="223" y="482"/>
                  </a:cubicBezTo>
                  <a:close/>
                </a:path>
              </a:pathLst>
            </a:custGeom>
            <a:solidFill>
              <a:srgbClr val="283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8" name="任意多边形 31"/>
            <p:cNvSpPr/>
            <p:nvPr/>
          </p:nvSpPr>
          <p:spPr bwMode="auto">
            <a:xfrm>
              <a:off x="5470356" y="3101933"/>
              <a:ext cx="668338" cy="439738"/>
            </a:xfrm>
            <a:custGeom>
              <a:avLst/>
              <a:gdLst>
                <a:gd name="T0" fmla="*/ 94 w 821"/>
                <a:gd name="T1" fmla="*/ 540 h 540"/>
                <a:gd name="T2" fmla="*/ 91 w 821"/>
                <a:gd name="T3" fmla="*/ 539 h 540"/>
                <a:gd name="T4" fmla="*/ 3 w 821"/>
                <a:gd name="T5" fmla="*/ 491 h 540"/>
                <a:gd name="T6" fmla="*/ 1 w 821"/>
                <a:gd name="T7" fmla="*/ 483 h 540"/>
                <a:gd name="T8" fmla="*/ 9 w 821"/>
                <a:gd name="T9" fmla="*/ 480 h 540"/>
                <a:gd name="T10" fmla="*/ 94 w 821"/>
                <a:gd name="T11" fmla="*/ 527 h 540"/>
                <a:gd name="T12" fmla="*/ 196 w 821"/>
                <a:gd name="T13" fmla="*/ 471 h 540"/>
                <a:gd name="T14" fmla="*/ 811 w 821"/>
                <a:gd name="T15" fmla="*/ 2 h 540"/>
                <a:gd name="T16" fmla="*/ 819 w 821"/>
                <a:gd name="T17" fmla="*/ 3 h 540"/>
                <a:gd name="T18" fmla="*/ 818 w 821"/>
                <a:gd name="T19" fmla="*/ 11 h 540"/>
                <a:gd name="T20" fmla="*/ 203 w 821"/>
                <a:gd name="T21" fmla="*/ 481 h 540"/>
                <a:gd name="T22" fmla="*/ 202 w 821"/>
                <a:gd name="T23" fmla="*/ 482 h 540"/>
                <a:gd name="T24" fmla="*/ 97 w 821"/>
                <a:gd name="T25" fmla="*/ 539 h 540"/>
                <a:gd name="T26" fmla="*/ 94 w 821"/>
                <a:gd name="T27" fmla="*/ 540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21" h="540">
                  <a:moveTo>
                    <a:pt x="94" y="540"/>
                  </a:moveTo>
                  <a:cubicBezTo>
                    <a:pt x="93" y="540"/>
                    <a:pt x="92" y="540"/>
                    <a:pt x="91" y="539"/>
                  </a:cubicBezTo>
                  <a:cubicBezTo>
                    <a:pt x="90" y="539"/>
                    <a:pt x="21" y="501"/>
                    <a:pt x="3" y="491"/>
                  </a:cubicBezTo>
                  <a:cubicBezTo>
                    <a:pt x="1" y="489"/>
                    <a:pt x="0" y="486"/>
                    <a:pt x="1" y="483"/>
                  </a:cubicBezTo>
                  <a:cubicBezTo>
                    <a:pt x="3" y="480"/>
                    <a:pt x="6" y="479"/>
                    <a:pt x="9" y="480"/>
                  </a:cubicBezTo>
                  <a:cubicBezTo>
                    <a:pt x="25" y="489"/>
                    <a:pt x="81" y="520"/>
                    <a:pt x="94" y="527"/>
                  </a:cubicBezTo>
                  <a:cubicBezTo>
                    <a:pt x="196" y="471"/>
                    <a:pt x="196" y="471"/>
                    <a:pt x="196" y="471"/>
                  </a:cubicBezTo>
                  <a:cubicBezTo>
                    <a:pt x="811" y="2"/>
                    <a:pt x="811" y="2"/>
                    <a:pt x="811" y="2"/>
                  </a:cubicBezTo>
                  <a:cubicBezTo>
                    <a:pt x="813" y="0"/>
                    <a:pt x="817" y="0"/>
                    <a:pt x="819" y="3"/>
                  </a:cubicBezTo>
                  <a:cubicBezTo>
                    <a:pt x="821" y="5"/>
                    <a:pt x="821" y="9"/>
                    <a:pt x="818" y="11"/>
                  </a:cubicBezTo>
                  <a:cubicBezTo>
                    <a:pt x="203" y="481"/>
                    <a:pt x="203" y="481"/>
                    <a:pt x="203" y="481"/>
                  </a:cubicBezTo>
                  <a:cubicBezTo>
                    <a:pt x="202" y="482"/>
                    <a:pt x="202" y="482"/>
                    <a:pt x="202" y="482"/>
                  </a:cubicBezTo>
                  <a:cubicBezTo>
                    <a:pt x="97" y="539"/>
                    <a:pt x="97" y="539"/>
                    <a:pt x="97" y="539"/>
                  </a:cubicBezTo>
                  <a:cubicBezTo>
                    <a:pt x="96" y="540"/>
                    <a:pt x="95" y="540"/>
                    <a:pt x="94" y="540"/>
                  </a:cubicBezTo>
                  <a:close/>
                </a:path>
              </a:pathLst>
            </a:custGeom>
            <a:solidFill>
              <a:srgbClr val="37B3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9" name="任意多边形 44"/>
            <p:cNvSpPr/>
            <p:nvPr/>
          </p:nvSpPr>
          <p:spPr bwMode="auto">
            <a:xfrm>
              <a:off x="5600531" y="5632408"/>
              <a:ext cx="358775" cy="134938"/>
            </a:xfrm>
            <a:custGeom>
              <a:avLst/>
              <a:gdLst>
                <a:gd name="T0" fmla="*/ 18 w 441"/>
                <a:gd name="T1" fmla="*/ 0 h 165"/>
                <a:gd name="T2" fmla="*/ 1 w 441"/>
                <a:gd name="T3" fmla="*/ 28 h 165"/>
                <a:gd name="T4" fmla="*/ 7 w 441"/>
                <a:gd name="T5" fmla="*/ 138 h 165"/>
                <a:gd name="T6" fmla="*/ 68 w 441"/>
                <a:gd name="T7" fmla="*/ 164 h 165"/>
                <a:gd name="T8" fmla="*/ 441 w 441"/>
                <a:gd name="T9" fmla="*/ 162 h 165"/>
                <a:gd name="T10" fmla="*/ 409 w 441"/>
                <a:gd name="T11" fmla="*/ 94 h 165"/>
                <a:gd name="T12" fmla="*/ 156 w 441"/>
                <a:gd name="T13" fmla="*/ 0 h 165"/>
                <a:gd name="T14" fmla="*/ 84 w 441"/>
                <a:gd name="T15" fmla="*/ 21 h 165"/>
                <a:gd name="T16" fmla="*/ 18 w 441"/>
                <a:gd name="T17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1" h="165">
                  <a:moveTo>
                    <a:pt x="18" y="0"/>
                  </a:moveTo>
                  <a:cubicBezTo>
                    <a:pt x="18" y="0"/>
                    <a:pt x="0" y="8"/>
                    <a:pt x="1" y="28"/>
                  </a:cubicBezTo>
                  <a:cubicBezTo>
                    <a:pt x="3" y="48"/>
                    <a:pt x="7" y="138"/>
                    <a:pt x="7" y="138"/>
                  </a:cubicBezTo>
                  <a:cubicBezTo>
                    <a:pt x="7" y="138"/>
                    <a:pt x="4" y="165"/>
                    <a:pt x="68" y="164"/>
                  </a:cubicBezTo>
                  <a:cubicBezTo>
                    <a:pt x="132" y="164"/>
                    <a:pt x="441" y="162"/>
                    <a:pt x="441" y="162"/>
                  </a:cubicBezTo>
                  <a:cubicBezTo>
                    <a:pt x="441" y="162"/>
                    <a:pt x="436" y="123"/>
                    <a:pt x="409" y="94"/>
                  </a:cubicBezTo>
                  <a:cubicBezTo>
                    <a:pt x="345" y="25"/>
                    <a:pt x="156" y="0"/>
                    <a:pt x="156" y="0"/>
                  </a:cubicBezTo>
                  <a:cubicBezTo>
                    <a:pt x="156" y="0"/>
                    <a:pt x="133" y="20"/>
                    <a:pt x="84" y="21"/>
                  </a:cubicBezTo>
                  <a:cubicBezTo>
                    <a:pt x="36" y="21"/>
                    <a:pt x="18" y="0"/>
                    <a:pt x="18" y="0"/>
                  </a:cubicBezTo>
                  <a:close/>
                </a:path>
              </a:pathLst>
            </a:custGeom>
            <a:solidFill>
              <a:srgbClr val="37B3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0" name="任意多边形 47"/>
            <p:cNvSpPr/>
            <p:nvPr/>
          </p:nvSpPr>
          <p:spPr bwMode="auto">
            <a:xfrm>
              <a:off x="4924256" y="5762583"/>
              <a:ext cx="1258888" cy="9525"/>
            </a:xfrm>
            <a:custGeom>
              <a:avLst/>
              <a:gdLst>
                <a:gd name="T0" fmla="*/ 1539 w 1545"/>
                <a:gd name="T1" fmla="*/ 12 h 12"/>
                <a:gd name="T2" fmla="*/ 6 w 1545"/>
                <a:gd name="T3" fmla="*/ 12 h 12"/>
                <a:gd name="T4" fmla="*/ 0 w 1545"/>
                <a:gd name="T5" fmla="*/ 6 h 12"/>
                <a:gd name="T6" fmla="*/ 6 w 1545"/>
                <a:gd name="T7" fmla="*/ 0 h 12"/>
                <a:gd name="T8" fmla="*/ 1539 w 1545"/>
                <a:gd name="T9" fmla="*/ 0 h 12"/>
                <a:gd name="T10" fmla="*/ 1545 w 1545"/>
                <a:gd name="T11" fmla="*/ 6 h 12"/>
                <a:gd name="T12" fmla="*/ 1539 w 1545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45" h="12">
                  <a:moveTo>
                    <a:pt x="1539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1539" y="0"/>
                    <a:pt x="1539" y="0"/>
                    <a:pt x="1539" y="0"/>
                  </a:cubicBezTo>
                  <a:cubicBezTo>
                    <a:pt x="1542" y="0"/>
                    <a:pt x="1545" y="2"/>
                    <a:pt x="1545" y="6"/>
                  </a:cubicBezTo>
                  <a:cubicBezTo>
                    <a:pt x="1545" y="9"/>
                    <a:pt x="1542" y="12"/>
                    <a:pt x="1539" y="12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31" name="组合 230"/>
          <p:cNvGrpSpPr/>
          <p:nvPr/>
        </p:nvGrpSpPr>
        <p:grpSpPr>
          <a:xfrm>
            <a:off x="8702704" y="3157168"/>
            <a:ext cx="1087438" cy="1495425"/>
            <a:chOff x="6426031" y="4267158"/>
            <a:chExt cx="1087438" cy="1495425"/>
          </a:xfrm>
        </p:grpSpPr>
        <p:sp>
          <p:nvSpPr>
            <p:cNvPr id="232" name="任意多边形 11"/>
            <p:cNvSpPr/>
            <p:nvPr/>
          </p:nvSpPr>
          <p:spPr bwMode="auto">
            <a:xfrm>
              <a:off x="6607006" y="4267158"/>
              <a:ext cx="346075" cy="1055688"/>
            </a:xfrm>
            <a:custGeom>
              <a:avLst/>
              <a:gdLst>
                <a:gd name="T0" fmla="*/ 396 w 423"/>
                <a:gd name="T1" fmla="*/ 1294 h 1294"/>
                <a:gd name="T2" fmla="*/ 0 w 423"/>
                <a:gd name="T3" fmla="*/ 385 h 1294"/>
                <a:gd name="T4" fmla="*/ 396 w 423"/>
                <a:gd name="T5" fmla="*/ 483 h 1294"/>
                <a:gd name="T6" fmla="*/ 396 w 423"/>
                <a:gd name="T7" fmla="*/ 1294 h 1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3" h="1294">
                  <a:moveTo>
                    <a:pt x="396" y="1294"/>
                  </a:moveTo>
                  <a:cubicBezTo>
                    <a:pt x="396" y="1294"/>
                    <a:pt x="0" y="729"/>
                    <a:pt x="0" y="385"/>
                  </a:cubicBezTo>
                  <a:cubicBezTo>
                    <a:pt x="1" y="41"/>
                    <a:pt x="369" y="0"/>
                    <a:pt x="396" y="483"/>
                  </a:cubicBezTo>
                  <a:cubicBezTo>
                    <a:pt x="423" y="966"/>
                    <a:pt x="396" y="1294"/>
                    <a:pt x="396" y="1294"/>
                  </a:cubicBezTo>
                  <a:close/>
                </a:path>
              </a:pathLst>
            </a:custGeom>
            <a:solidFill>
              <a:srgbClr val="ED85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3" name="任意多边形 12"/>
            <p:cNvSpPr/>
            <p:nvPr/>
          </p:nvSpPr>
          <p:spPr bwMode="auto">
            <a:xfrm>
              <a:off x="6930856" y="4622758"/>
              <a:ext cx="582613" cy="700088"/>
            </a:xfrm>
            <a:custGeom>
              <a:avLst/>
              <a:gdLst>
                <a:gd name="T0" fmla="*/ 0 w 716"/>
                <a:gd name="T1" fmla="*/ 858 h 858"/>
                <a:gd name="T2" fmla="*/ 340 w 716"/>
                <a:gd name="T3" fmla="*/ 156 h 858"/>
                <a:gd name="T4" fmla="*/ 692 w 716"/>
                <a:gd name="T5" fmla="*/ 273 h 858"/>
                <a:gd name="T6" fmla="*/ 0 w 716"/>
                <a:gd name="T7" fmla="*/ 858 h 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6" h="858">
                  <a:moveTo>
                    <a:pt x="0" y="858"/>
                  </a:moveTo>
                  <a:cubicBezTo>
                    <a:pt x="0" y="858"/>
                    <a:pt x="48" y="313"/>
                    <a:pt x="340" y="156"/>
                  </a:cubicBezTo>
                  <a:cubicBezTo>
                    <a:pt x="632" y="0"/>
                    <a:pt x="716" y="213"/>
                    <a:pt x="692" y="273"/>
                  </a:cubicBezTo>
                  <a:cubicBezTo>
                    <a:pt x="666" y="333"/>
                    <a:pt x="0" y="858"/>
                    <a:pt x="0" y="858"/>
                  </a:cubicBezTo>
                  <a:close/>
                </a:path>
              </a:pathLst>
            </a:custGeom>
            <a:solidFill>
              <a:srgbClr val="ED85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4" name="任意多边形 13"/>
            <p:cNvSpPr/>
            <p:nvPr/>
          </p:nvSpPr>
          <p:spPr bwMode="auto">
            <a:xfrm>
              <a:off x="6426031" y="5122820"/>
              <a:ext cx="504825" cy="200025"/>
            </a:xfrm>
            <a:custGeom>
              <a:avLst/>
              <a:gdLst>
                <a:gd name="T0" fmla="*/ 619 w 619"/>
                <a:gd name="T1" fmla="*/ 246 h 246"/>
                <a:gd name="T2" fmla="*/ 223 w 619"/>
                <a:gd name="T3" fmla="*/ 10 h 246"/>
                <a:gd name="T4" fmla="*/ 619 w 619"/>
                <a:gd name="T5" fmla="*/ 24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19" h="246">
                  <a:moveTo>
                    <a:pt x="619" y="246"/>
                  </a:moveTo>
                  <a:cubicBezTo>
                    <a:pt x="619" y="246"/>
                    <a:pt x="447" y="20"/>
                    <a:pt x="223" y="10"/>
                  </a:cubicBezTo>
                  <a:cubicBezTo>
                    <a:pt x="0" y="0"/>
                    <a:pt x="245" y="163"/>
                    <a:pt x="619" y="246"/>
                  </a:cubicBezTo>
                  <a:close/>
                </a:path>
              </a:pathLst>
            </a:custGeom>
            <a:solidFill>
              <a:srgbClr val="ED85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5" name="任意多边形 14"/>
            <p:cNvSpPr/>
            <p:nvPr/>
          </p:nvSpPr>
          <p:spPr bwMode="auto">
            <a:xfrm>
              <a:off x="6729244" y="4564020"/>
              <a:ext cx="206375" cy="763588"/>
            </a:xfrm>
            <a:custGeom>
              <a:avLst/>
              <a:gdLst>
                <a:gd name="T0" fmla="*/ 247 w 254"/>
                <a:gd name="T1" fmla="*/ 937 h 937"/>
                <a:gd name="T2" fmla="*/ 241 w 254"/>
                <a:gd name="T3" fmla="*/ 933 h 937"/>
                <a:gd name="T4" fmla="*/ 1 w 254"/>
                <a:gd name="T5" fmla="*/ 8 h 937"/>
                <a:gd name="T6" fmla="*/ 5 w 254"/>
                <a:gd name="T7" fmla="*/ 0 h 937"/>
                <a:gd name="T8" fmla="*/ 12 w 254"/>
                <a:gd name="T9" fmla="*/ 5 h 937"/>
                <a:gd name="T10" fmla="*/ 253 w 254"/>
                <a:gd name="T11" fmla="*/ 930 h 937"/>
                <a:gd name="T12" fmla="*/ 249 w 254"/>
                <a:gd name="T13" fmla="*/ 937 h 937"/>
                <a:gd name="T14" fmla="*/ 247 w 254"/>
                <a:gd name="T15" fmla="*/ 937 h 9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4" h="937">
                  <a:moveTo>
                    <a:pt x="247" y="937"/>
                  </a:moveTo>
                  <a:cubicBezTo>
                    <a:pt x="244" y="937"/>
                    <a:pt x="242" y="936"/>
                    <a:pt x="241" y="933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4"/>
                    <a:pt x="2" y="1"/>
                    <a:pt x="5" y="0"/>
                  </a:cubicBezTo>
                  <a:cubicBezTo>
                    <a:pt x="8" y="0"/>
                    <a:pt x="12" y="1"/>
                    <a:pt x="12" y="5"/>
                  </a:cubicBezTo>
                  <a:cubicBezTo>
                    <a:pt x="253" y="930"/>
                    <a:pt x="253" y="930"/>
                    <a:pt x="253" y="930"/>
                  </a:cubicBezTo>
                  <a:cubicBezTo>
                    <a:pt x="254" y="933"/>
                    <a:pt x="252" y="936"/>
                    <a:pt x="249" y="937"/>
                  </a:cubicBezTo>
                  <a:cubicBezTo>
                    <a:pt x="248" y="937"/>
                    <a:pt x="247" y="937"/>
                    <a:pt x="247" y="93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6" name="任意多边形 15"/>
            <p:cNvSpPr/>
            <p:nvPr/>
          </p:nvSpPr>
          <p:spPr bwMode="auto">
            <a:xfrm>
              <a:off x="6626056" y="4859295"/>
              <a:ext cx="652463" cy="468313"/>
            </a:xfrm>
            <a:custGeom>
              <a:avLst/>
              <a:gdLst>
                <a:gd name="T0" fmla="*/ 373 w 801"/>
                <a:gd name="T1" fmla="*/ 574 h 574"/>
                <a:gd name="T2" fmla="*/ 369 w 801"/>
                <a:gd name="T3" fmla="*/ 573 h 574"/>
                <a:gd name="T4" fmla="*/ 6 w 801"/>
                <a:gd name="T5" fmla="*/ 392 h 574"/>
                <a:gd name="T6" fmla="*/ 1 w 801"/>
                <a:gd name="T7" fmla="*/ 385 h 574"/>
                <a:gd name="T8" fmla="*/ 8 w 801"/>
                <a:gd name="T9" fmla="*/ 381 h 574"/>
                <a:gd name="T10" fmla="*/ 371 w 801"/>
                <a:gd name="T11" fmla="*/ 559 h 574"/>
                <a:gd name="T12" fmla="*/ 791 w 801"/>
                <a:gd name="T13" fmla="*/ 2 h 574"/>
                <a:gd name="T14" fmla="*/ 800 w 801"/>
                <a:gd name="T15" fmla="*/ 3 h 574"/>
                <a:gd name="T16" fmla="*/ 798 w 801"/>
                <a:gd name="T17" fmla="*/ 12 h 574"/>
                <a:gd name="T18" fmla="*/ 378 w 801"/>
                <a:gd name="T19" fmla="*/ 571 h 574"/>
                <a:gd name="T20" fmla="*/ 374 w 801"/>
                <a:gd name="T21" fmla="*/ 574 h 574"/>
                <a:gd name="T22" fmla="*/ 373 w 801"/>
                <a:gd name="T23" fmla="*/ 574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01" h="574">
                  <a:moveTo>
                    <a:pt x="373" y="574"/>
                  </a:moveTo>
                  <a:cubicBezTo>
                    <a:pt x="372" y="574"/>
                    <a:pt x="371" y="574"/>
                    <a:pt x="369" y="573"/>
                  </a:cubicBezTo>
                  <a:cubicBezTo>
                    <a:pt x="367" y="572"/>
                    <a:pt x="165" y="425"/>
                    <a:pt x="6" y="392"/>
                  </a:cubicBezTo>
                  <a:cubicBezTo>
                    <a:pt x="3" y="392"/>
                    <a:pt x="0" y="388"/>
                    <a:pt x="1" y="385"/>
                  </a:cubicBezTo>
                  <a:cubicBezTo>
                    <a:pt x="2" y="382"/>
                    <a:pt x="5" y="380"/>
                    <a:pt x="8" y="381"/>
                  </a:cubicBezTo>
                  <a:cubicBezTo>
                    <a:pt x="154" y="410"/>
                    <a:pt x="336" y="535"/>
                    <a:pt x="371" y="559"/>
                  </a:cubicBezTo>
                  <a:cubicBezTo>
                    <a:pt x="396" y="507"/>
                    <a:pt x="573" y="156"/>
                    <a:pt x="791" y="2"/>
                  </a:cubicBezTo>
                  <a:cubicBezTo>
                    <a:pt x="794" y="0"/>
                    <a:pt x="798" y="1"/>
                    <a:pt x="800" y="3"/>
                  </a:cubicBezTo>
                  <a:cubicBezTo>
                    <a:pt x="801" y="6"/>
                    <a:pt x="801" y="10"/>
                    <a:pt x="798" y="12"/>
                  </a:cubicBezTo>
                  <a:cubicBezTo>
                    <a:pt x="566" y="175"/>
                    <a:pt x="380" y="567"/>
                    <a:pt x="378" y="571"/>
                  </a:cubicBezTo>
                  <a:cubicBezTo>
                    <a:pt x="378" y="573"/>
                    <a:pt x="376" y="574"/>
                    <a:pt x="374" y="574"/>
                  </a:cubicBezTo>
                  <a:cubicBezTo>
                    <a:pt x="374" y="574"/>
                    <a:pt x="373" y="574"/>
                    <a:pt x="373" y="57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7" name="任意多边形 48"/>
            <p:cNvSpPr/>
            <p:nvPr/>
          </p:nvSpPr>
          <p:spPr bwMode="auto">
            <a:xfrm>
              <a:off x="6649869" y="5322845"/>
              <a:ext cx="547688" cy="439738"/>
            </a:xfrm>
            <a:custGeom>
              <a:avLst/>
              <a:gdLst>
                <a:gd name="T0" fmla="*/ 366 w 671"/>
                <a:gd name="T1" fmla="*/ 540 h 540"/>
                <a:gd name="T2" fmla="*/ 304 w 671"/>
                <a:gd name="T3" fmla="*/ 540 h 540"/>
                <a:gd name="T4" fmla="*/ 0 w 671"/>
                <a:gd name="T5" fmla="*/ 236 h 540"/>
                <a:gd name="T6" fmla="*/ 0 w 671"/>
                <a:gd name="T7" fmla="*/ 0 h 540"/>
                <a:gd name="T8" fmla="*/ 671 w 671"/>
                <a:gd name="T9" fmla="*/ 0 h 540"/>
                <a:gd name="T10" fmla="*/ 671 w 671"/>
                <a:gd name="T11" fmla="*/ 236 h 540"/>
                <a:gd name="T12" fmla="*/ 366 w 671"/>
                <a:gd name="T13" fmla="*/ 540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1" h="540">
                  <a:moveTo>
                    <a:pt x="366" y="540"/>
                  </a:moveTo>
                  <a:cubicBezTo>
                    <a:pt x="304" y="540"/>
                    <a:pt x="304" y="540"/>
                    <a:pt x="304" y="540"/>
                  </a:cubicBezTo>
                  <a:cubicBezTo>
                    <a:pt x="136" y="540"/>
                    <a:pt x="0" y="404"/>
                    <a:pt x="0" y="23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71" y="0"/>
                    <a:pt x="671" y="0"/>
                    <a:pt x="671" y="0"/>
                  </a:cubicBezTo>
                  <a:cubicBezTo>
                    <a:pt x="671" y="236"/>
                    <a:pt x="671" y="236"/>
                    <a:pt x="671" y="236"/>
                  </a:cubicBezTo>
                  <a:cubicBezTo>
                    <a:pt x="670" y="404"/>
                    <a:pt x="534" y="540"/>
                    <a:pt x="366" y="540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prism isInverted="1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75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互动问题</a:t>
            </a:r>
            <a:endParaRPr lang="zh-CN" altLang="en-US" dirty="0"/>
          </a:p>
        </p:txBody>
      </p:sp>
      <p:grpSp>
        <p:nvGrpSpPr>
          <p:cNvPr id="5" name="组合 4"/>
          <p:cNvGrpSpPr/>
          <p:nvPr/>
        </p:nvGrpSpPr>
        <p:grpSpPr>
          <a:xfrm>
            <a:off x="775381" y="2111434"/>
            <a:ext cx="10608338" cy="3484568"/>
            <a:chOff x="3627765" y="1686716"/>
            <a:chExt cx="10608338" cy="3484568"/>
          </a:xfrm>
        </p:grpSpPr>
        <p:sp>
          <p:nvSpPr>
            <p:cNvPr id="6" name="矩形 5"/>
            <p:cNvSpPr/>
            <p:nvPr/>
          </p:nvSpPr>
          <p:spPr bwMode="auto">
            <a:xfrm>
              <a:off x="3628572" y="1686716"/>
              <a:ext cx="4934858" cy="34845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" name="任意多边形 5"/>
            <p:cNvSpPr/>
            <p:nvPr/>
          </p:nvSpPr>
          <p:spPr bwMode="auto">
            <a:xfrm>
              <a:off x="3662450" y="3758098"/>
              <a:ext cx="290381" cy="713046"/>
            </a:xfrm>
            <a:custGeom>
              <a:avLst/>
              <a:gdLst>
                <a:gd name="T0" fmla="*/ 326 w 360"/>
                <a:gd name="T1" fmla="*/ 884 h 884"/>
                <a:gd name="T2" fmla="*/ 88 w 360"/>
                <a:gd name="T3" fmla="*/ 497 h 884"/>
                <a:gd name="T4" fmla="*/ 113 w 360"/>
                <a:gd name="T5" fmla="*/ 43 h 884"/>
                <a:gd name="T6" fmla="*/ 351 w 360"/>
                <a:gd name="T7" fmla="*/ 426 h 884"/>
                <a:gd name="T8" fmla="*/ 351 w 360"/>
                <a:gd name="T9" fmla="*/ 884 h 884"/>
                <a:gd name="T10" fmla="*/ 326 w 360"/>
                <a:gd name="T11" fmla="*/ 884 h 8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0" h="884">
                  <a:moveTo>
                    <a:pt x="326" y="884"/>
                  </a:moveTo>
                  <a:cubicBezTo>
                    <a:pt x="326" y="884"/>
                    <a:pt x="177" y="712"/>
                    <a:pt x="88" y="497"/>
                  </a:cubicBezTo>
                  <a:cubicBezTo>
                    <a:pt x="0" y="282"/>
                    <a:pt x="45" y="86"/>
                    <a:pt x="113" y="43"/>
                  </a:cubicBezTo>
                  <a:cubicBezTo>
                    <a:pt x="181" y="0"/>
                    <a:pt x="342" y="225"/>
                    <a:pt x="351" y="426"/>
                  </a:cubicBezTo>
                  <a:cubicBezTo>
                    <a:pt x="360" y="628"/>
                    <a:pt x="351" y="884"/>
                    <a:pt x="351" y="884"/>
                  </a:cubicBezTo>
                  <a:lnTo>
                    <a:pt x="326" y="884"/>
                  </a:lnTo>
                  <a:close/>
                </a:path>
              </a:pathLst>
            </a:custGeom>
            <a:solidFill>
              <a:srgbClr val="52C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" name="任意多边形 6"/>
            <p:cNvSpPr/>
            <p:nvPr/>
          </p:nvSpPr>
          <p:spPr bwMode="auto">
            <a:xfrm>
              <a:off x="3826999" y="3208795"/>
              <a:ext cx="433958" cy="1263156"/>
            </a:xfrm>
            <a:custGeom>
              <a:avLst/>
              <a:gdLst>
                <a:gd name="T0" fmla="*/ 136 w 539"/>
                <a:gd name="T1" fmla="*/ 1566 h 1567"/>
                <a:gd name="T2" fmla="*/ 65 w 539"/>
                <a:gd name="T3" fmla="*/ 376 h 1567"/>
                <a:gd name="T4" fmla="*/ 365 w 539"/>
                <a:gd name="T5" fmla="*/ 63 h 1567"/>
                <a:gd name="T6" fmla="*/ 419 w 539"/>
                <a:gd name="T7" fmla="*/ 846 h 1567"/>
                <a:gd name="T8" fmla="*/ 183 w 539"/>
                <a:gd name="T9" fmla="*/ 1567 h 1567"/>
                <a:gd name="T10" fmla="*/ 136 w 539"/>
                <a:gd name="T11" fmla="*/ 1567 h 1567"/>
                <a:gd name="T12" fmla="*/ 136 w 539"/>
                <a:gd name="T13" fmla="*/ 1566 h 1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9" h="1567">
                  <a:moveTo>
                    <a:pt x="136" y="1566"/>
                  </a:moveTo>
                  <a:cubicBezTo>
                    <a:pt x="136" y="1566"/>
                    <a:pt x="0" y="752"/>
                    <a:pt x="65" y="376"/>
                  </a:cubicBezTo>
                  <a:cubicBezTo>
                    <a:pt x="131" y="0"/>
                    <a:pt x="283" y="11"/>
                    <a:pt x="365" y="63"/>
                  </a:cubicBezTo>
                  <a:cubicBezTo>
                    <a:pt x="446" y="116"/>
                    <a:pt x="539" y="381"/>
                    <a:pt x="419" y="846"/>
                  </a:cubicBezTo>
                  <a:cubicBezTo>
                    <a:pt x="299" y="1310"/>
                    <a:pt x="183" y="1567"/>
                    <a:pt x="183" y="1567"/>
                  </a:cubicBezTo>
                  <a:cubicBezTo>
                    <a:pt x="136" y="1567"/>
                    <a:pt x="136" y="1567"/>
                    <a:pt x="136" y="1567"/>
                  </a:cubicBezTo>
                  <a:lnTo>
                    <a:pt x="136" y="1566"/>
                  </a:lnTo>
                  <a:close/>
                </a:path>
              </a:pathLst>
            </a:custGeom>
            <a:solidFill>
              <a:srgbClr val="37B3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任意多边形 7"/>
            <p:cNvSpPr/>
            <p:nvPr/>
          </p:nvSpPr>
          <p:spPr bwMode="auto">
            <a:xfrm>
              <a:off x="3959283" y="3583063"/>
              <a:ext cx="83888" cy="892921"/>
            </a:xfrm>
            <a:custGeom>
              <a:avLst/>
              <a:gdLst>
                <a:gd name="T0" fmla="*/ 6 w 104"/>
                <a:gd name="T1" fmla="*/ 1107 h 1107"/>
                <a:gd name="T2" fmla="*/ 5 w 104"/>
                <a:gd name="T3" fmla="*/ 1107 h 1107"/>
                <a:gd name="T4" fmla="*/ 0 w 104"/>
                <a:gd name="T5" fmla="*/ 1101 h 1107"/>
                <a:gd name="T6" fmla="*/ 92 w 104"/>
                <a:gd name="T7" fmla="*/ 6 h 1107"/>
                <a:gd name="T8" fmla="*/ 99 w 104"/>
                <a:gd name="T9" fmla="*/ 1 h 1107"/>
                <a:gd name="T10" fmla="*/ 104 w 104"/>
                <a:gd name="T11" fmla="*/ 7 h 1107"/>
                <a:gd name="T12" fmla="*/ 12 w 104"/>
                <a:gd name="T13" fmla="*/ 1102 h 1107"/>
                <a:gd name="T14" fmla="*/ 6 w 104"/>
                <a:gd name="T15" fmla="*/ 1107 h 1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" h="1107">
                  <a:moveTo>
                    <a:pt x="6" y="1107"/>
                  </a:moveTo>
                  <a:cubicBezTo>
                    <a:pt x="5" y="1107"/>
                    <a:pt x="5" y="1107"/>
                    <a:pt x="5" y="1107"/>
                  </a:cubicBezTo>
                  <a:cubicBezTo>
                    <a:pt x="2" y="1107"/>
                    <a:pt x="0" y="1104"/>
                    <a:pt x="0" y="1101"/>
                  </a:cubicBezTo>
                  <a:cubicBezTo>
                    <a:pt x="92" y="6"/>
                    <a:pt x="92" y="6"/>
                    <a:pt x="92" y="6"/>
                  </a:cubicBezTo>
                  <a:cubicBezTo>
                    <a:pt x="93" y="3"/>
                    <a:pt x="95" y="0"/>
                    <a:pt x="99" y="1"/>
                  </a:cubicBezTo>
                  <a:cubicBezTo>
                    <a:pt x="102" y="1"/>
                    <a:pt x="104" y="4"/>
                    <a:pt x="104" y="7"/>
                  </a:cubicBezTo>
                  <a:cubicBezTo>
                    <a:pt x="12" y="1102"/>
                    <a:pt x="12" y="1102"/>
                    <a:pt x="12" y="1102"/>
                  </a:cubicBezTo>
                  <a:cubicBezTo>
                    <a:pt x="12" y="1105"/>
                    <a:pt x="9" y="1107"/>
                    <a:pt x="6" y="110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任意多边形 8"/>
            <p:cNvSpPr/>
            <p:nvPr/>
          </p:nvSpPr>
          <p:spPr bwMode="auto">
            <a:xfrm>
              <a:off x="3815706" y="4029927"/>
              <a:ext cx="125832" cy="446057"/>
            </a:xfrm>
            <a:custGeom>
              <a:avLst/>
              <a:gdLst>
                <a:gd name="T0" fmla="*/ 150 w 156"/>
                <a:gd name="T1" fmla="*/ 553 h 553"/>
                <a:gd name="T2" fmla="*/ 144 w 156"/>
                <a:gd name="T3" fmla="*/ 549 h 553"/>
                <a:gd name="T4" fmla="*/ 1 w 156"/>
                <a:gd name="T5" fmla="*/ 8 h 553"/>
                <a:gd name="T6" fmla="*/ 5 w 156"/>
                <a:gd name="T7" fmla="*/ 0 h 553"/>
                <a:gd name="T8" fmla="*/ 13 w 156"/>
                <a:gd name="T9" fmla="*/ 5 h 553"/>
                <a:gd name="T10" fmla="*/ 156 w 156"/>
                <a:gd name="T11" fmla="*/ 546 h 553"/>
                <a:gd name="T12" fmla="*/ 151 w 156"/>
                <a:gd name="T13" fmla="*/ 553 h 553"/>
                <a:gd name="T14" fmla="*/ 150 w 156"/>
                <a:gd name="T15" fmla="*/ 553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553">
                  <a:moveTo>
                    <a:pt x="150" y="553"/>
                  </a:moveTo>
                  <a:cubicBezTo>
                    <a:pt x="147" y="553"/>
                    <a:pt x="145" y="552"/>
                    <a:pt x="144" y="549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5"/>
                    <a:pt x="2" y="1"/>
                    <a:pt x="5" y="0"/>
                  </a:cubicBezTo>
                  <a:cubicBezTo>
                    <a:pt x="9" y="0"/>
                    <a:pt x="12" y="1"/>
                    <a:pt x="13" y="5"/>
                  </a:cubicBezTo>
                  <a:cubicBezTo>
                    <a:pt x="156" y="546"/>
                    <a:pt x="156" y="546"/>
                    <a:pt x="156" y="546"/>
                  </a:cubicBezTo>
                  <a:cubicBezTo>
                    <a:pt x="156" y="549"/>
                    <a:pt x="155" y="552"/>
                    <a:pt x="151" y="553"/>
                  </a:cubicBezTo>
                  <a:cubicBezTo>
                    <a:pt x="151" y="553"/>
                    <a:pt x="150" y="553"/>
                    <a:pt x="150" y="55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" name="任意多边形 9"/>
            <p:cNvSpPr/>
            <p:nvPr/>
          </p:nvSpPr>
          <p:spPr bwMode="auto">
            <a:xfrm>
              <a:off x="4144804" y="2369917"/>
              <a:ext cx="3454723" cy="2267389"/>
            </a:xfrm>
            <a:custGeom>
              <a:avLst/>
              <a:gdLst>
                <a:gd name="T0" fmla="*/ 1930 w 4286"/>
                <a:gd name="T1" fmla="*/ 386 h 2813"/>
                <a:gd name="T2" fmla="*/ 2627 w 4286"/>
                <a:gd name="T3" fmla="*/ 143 h 2813"/>
                <a:gd name="T4" fmla="*/ 3462 w 4286"/>
                <a:gd name="T5" fmla="*/ 1252 h 2813"/>
                <a:gd name="T6" fmla="*/ 4250 w 4286"/>
                <a:gd name="T7" fmla="*/ 2009 h 2813"/>
                <a:gd name="T8" fmla="*/ 3467 w 4286"/>
                <a:gd name="T9" fmla="*/ 2184 h 2813"/>
                <a:gd name="T10" fmla="*/ 2966 w 4286"/>
                <a:gd name="T11" fmla="*/ 2104 h 2813"/>
                <a:gd name="T12" fmla="*/ 568 w 4286"/>
                <a:gd name="T13" fmla="*/ 2452 h 2813"/>
                <a:gd name="T14" fmla="*/ 711 w 4286"/>
                <a:gd name="T15" fmla="*/ 1334 h 2813"/>
                <a:gd name="T16" fmla="*/ 1930 w 4286"/>
                <a:gd name="T17" fmla="*/ 386 h 28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86" h="2813">
                  <a:moveTo>
                    <a:pt x="1930" y="386"/>
                  </a:moveTo>
                  <a:cubicBezTo>
                    <a:pt x="1930" y="386"/>
                    <a:pt x="2087" y="0"/>
                    <a:pt x="2627" y="143"/>
                  </a:cubicBezTo>
                  <a:cubicBezTo>
                    <a:pt x="3167" y="285"/>
                    <a:pt x="3205" y="1030"/>
                    <a:pt x="3462" y="1252"/>
                  </a:cubicBezTo>
                  <a:cubicBezTo>
                    <a:pt x="3720" y="1473"/>
                    <a:pt x="4286" y="1479"/>
                    <a:pt x="4250" y="2009"/>
                  </a:cubicBezTo>
                  <a:cubicBezTo>
                    <a:pt x="4225" y="2366"/>
                    <a:pt x="3842" y="2275"/>
                    <a:pt x="3467" y="2184"/>
                  </a:cubicBezTo>
                  <a:cubicBezTo>
                    <a:pt x="3284" y="2140"/>
                    <a:pt x="3103" y="2096"/>
                    <a:pt x="2966" y="2104"/>
                  </a:cubicBezTo>
                  <a:cubicBezTo>
                    <a:pt x="1695" y="2173"/>
                    <a:pt x="1418" y="2813"/>
                    <a:pt x="568" y="2452"/>
                  </a:cubicBezTo>
                  <a:cubicBezTo>
                    <a:pt x="0" y="2211"/>
                    <a:pt x="168" y="1535"/>
                    <a:pt x="711" y="1334"/>
                  </a:cubicBezTo>
                  <a:cubicBezTo>
                    <a:pt x="1254" y="1133"/>
                    <a:pt x="1672" y="979"/>
                    <a:pt x="1930" y="386"/>
                  </a:cubicBezTo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" name="椭圆 11"/>
            <p:cNvSpPr/>
            <p:nvPr/>
          </p:nvSpPr>
          <p:spPr bwMode="auto">
            <a:xfrm>
              <a:off x="4961097" y="4497762"/>
              <a:ext cx="922765" cy="398467"/>
            </a:xfrm>
            <a:prstGeom prst="ellipse">
              <a:avLst/>
            </a:prstGeom>
            <a:solidFill>
              <a:srgbClr val="283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任意多边形 11"/>
            <p:cNvSpPr/>
            <p:nvPr/>
          </p:nvSpPr>
          <p:spPr bwMode="auto">
            <a:xfrm>
              <a:off x="5370856" y="4250939"/>
              <a:ext cx="87921" cy="424278"/>
            </a:xfrm>
            <a:custGeom>
              <a:avLst/>
              <a:gdLst>
                <a:gd name="T0" fmla="*/ 109 w 109"/>
                <a:gd name="T1" fmla="*/ 508 h 526"/>
                <a:gd name="T2" fmla="*/ 54 w 109"/>
                <a:gd name="T3" fmla="*/ 526 h 526"/>
                <a:gd name="T4" fmla="*/ 0 w 109"/>
                <a:gd name="T5" fmla="*/ 508 h 526"/>
                <a:gd name="T6" fmla="*/ 0 w 109"/>
                <a:gd name="T7" fmla="*/ 0 h 526"/>
                <a:gd name="T8" fmla="*/ 109 w 109"/>
                <a:gd name="T9" fmla="*/ 0 h 526"/>
                <a:gd name="T10" fmla="*/ 109 w 109"/>
                <a:gd name="T11" fmla="*/ 508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9" h="526">
                  <a:moveTo>
                    <a:pt x="109" y="508"/>
                  </a:moveTo>
                  <a:cubicBezTo>
                    <a:pt x="109" y="508"/>
                    <a:pt x="94" y="526"/>
                    <a:pt x="54" y="526"/>
                  </a:cubicBezTo>
                  <a:cubicBezTo>
                    <a:pt x="15" y="526"/>
                    <a:pt x="0" y="508"/>
                    <a:pt x="0" y="50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09" y="0"/>
                    <a:pt x="109" y="0"/>
                    <a:pt x="109" y="0"/>
                  </a:cubicBezTo>
                  <a:lnTo>
                    <a:pt x="109" y="508"/>
                  </a:ln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任意多边形 12"/>
            <p:cNvSpPr/>
            <p:nvPr/>
          </p:nvSpPr>
          <p:spPr bwMode="auto">
            <a:xfrm>
              <a:off x="3627765" y="4471144"/>
              <a:ext cx="642064" cy="524298"/>
            </a:xfrm>
            <a:custGeom>
              <a:avLst/>
              <a:gdLst>
                <a:gd name="T0" fmla="*/ 89 w 797"/>
                <a:gd name="T1" fmla="*/ 0 h 651"/>
                <a:gd name="T2" fmla="*/ 0 w 797"/>
                <a:gd name="T3" fmla="*/ 252 h 651"/>
                <a:gd name="T4" fmla="*/ 398 w 797"/>
                <a:gd name="T5" fmla="*/ 651 h 651"/>
                <a:gd name="T6" fmla="*/ 797 w 797"/>
                <a:gd name="T7" fmla="*/ 252 h 651"/>
                <a:gd name="T8" fmla="*/ 708 w 797"/>
                <a:gd name="T9" fmla="*/ 0 h 651"/>
                <a:gd name="T10" fmla="*/ 89 w 797"/>
                <a:gd name="T11" fmla="*/ 0 h 6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7" h="651">
                  <a:moveTo>
                    <a:pt x="89" y="0"/>
                  </a:moveTo>
                  <a:cubicBezTo>
                    <a:pt x="33" y="69"/>
                    <a:pt x="0" y="157"/>
                    <a:pt x="0" y="252"/>
                  </a:cubicBezTo>
                  <a:cubicBezTo>
                    <a:pt x="0" y="472"/>
                    <a:pt x="178" y="651"/>
                    <a:pt x="398" y="651"/>
                  </a:cubicBezTo>
                  <a:cubicBezTo>
                    <a:pt x="619" y="651"/>
                    <a:pt x="797" y="473"/>
                    <a:pt x="797" y="252"/>
                  </a:cubicBezTo>
                  <a:cubicBezTo>
                    <a:pt x="797" y="157"/>
                    <a:pt x="764" y="69"/>
                    <a:pt x="708" y="0"/>
                  </a:cubicBezTo>
                  <a:lnTo>
                    <a:pt x="89" y="0"/>
                  </a:ln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任意多边形 13"/>
            <p:cNvSpPr/>
            <p:nvPr/>
          </p:nvSpPr>
          <p:spPr bwMode="auto">
            <a:xfrm>
              <a:off x="6554157" y="4356605"/>
              <a:ext cx="915506" cy="814679"/>
            </a:xfrm>
            <a:custGeom>
              <a:avLst/>
              <a:gdLst>
                <a:gd name="T0" fmla="*/ 0 w 1136"/>
                <a:gd name="T1" fmla="*/ 0 h 1011"/>
                <a:gd name="T2" fmla="*/ 0 w 1136"/>
                <a:gd name="T3" fmla="*/ 827 h 1011"/>
                <a:gd name="T4" fmla="*/ 568 w 1136"/>
                <a:gd name="T5" fmla="*/ 1011 h 1011"/>
                <a:gd name="T6" fmla="*/ 1136 w 1136"/>
                <a:gd name="T7" fmla="*/ 827 h 1011"/>
                <a:gd name="T8" fmla="*/ 1136 w 1136"/>
                <a:gd name="T9" fmla="*/ 0 h 1011"/>
                <a:gd name="T10" fmla="*/ 0 w 1136"/>
                <a:gd name="T11" fmla="*/ 0 h 10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36" h="1011">
                  <a:moveTo>
                    <a:pt x="0" y="0"/>
                  </a:moveTo>
                  <a:cubicBezTo>
                    <a:pt x="0" y="827"/>
                    <a:pt x="0" y="827"/>
                    <a:pt x="0" y="827"/>
                  </a:cubicBezTo>
                  <a:cubicBezTo>
                    <a:pt x="0" y="929"/>
                    <a:pt x="255" y="1011"/>
                    <a:pt x="568" y="1011"/>
                  </a:cubicBezTo>
                  <a:cubicBezTo>
                    <a:pt x="882" y="1011"/>
                    <a:pt x="1136" y="929"/>
                    <a:pt x="1136" y="827"/>
                  </a:cubicBezTo>
                  <a:cubicBezTo>
                    <a:pt x="1136" y="0"/>
                    <a:pt x="1136" y="0"/>
                    <a:pt x="113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B3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" name="椭圆 15"/>
            <p:cNvSpPr/>
            <p:nvPr/>
          </p:nvSpPr>
          <p:spPr bwMode="auto">
            <a:xfrm>
              <a:off x="6554157" y="4140433"/>
              <a:ext cx="915506" cy="433151"/>
            </a:xfrm>
            <a:prstGeom prst="ellipse">
              <a:avLst/>
            </a:prstGeom>
            <a:solidFill>
              <a:srgbClr val="ED85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任意多边形 15"/>
            <p:cNvSpPr/>
            <p:nvPr/>
          </p:nvSpPr>
          <p:spPr bwMode="auto">
            <a:xfrm>
              <a:off x="4473902" y="3045859"/>
              <a:ext cx="2154463" cy="1347044"/>
            </a:xfrm>
            <a:custGeom>
              <a:avLst/>
              <a:gdLst>
                <a:gd name="T0" fmla="*/ 16 w 2673"/>
                <a:gd name="T1" fmla="*/ 371 h 1671"/>
                <a:gd name="T2" fmla="*/ 173 w 2673"/>
                <a:gd name="T3" fmla="*/ 106 h 1671"/>
                <a:gd name="T4" fmla="*/ 1061 w 2673"/>
                <a:gd name="T5" fmla="*/ 79 h 1671"/>
                <a:gd name="T6" fmla="*/ 1482 w 2673"/>
                <a:gd name="T7" fmla="*/ 766 h 1671"/>
                <a:gd name="T8" fmla="*/ 2414 w 2673"/>
                <a:gd name="T9" fmla="*/ 1178 h 1671"/>
                <a:gd name="T10" fmla="*/ 1646 w 2673"/>
                <a:gd name="T11" fmla="*/ 1661 h 1671"/>
                <a:gd name="T12" fmla="*/ 601 w 2673"/>
                <a:gd name="T13" fmla="*/ 1378 h 1671"/>
                <a:gd name="T14" fmla="*/ 16 w 2673"/>
                <a:gd name="T15" fmla="*/ 371 h 1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73" h="1671">
                  <a:moveTo>
                    <a:pt x="16" y="371"/>
                  </a:moveTo>
                  <a:cubicBezTo>
                    <a:pt x="16" y="371"/>
                    <a:pt x="6" y="170"/>
                    <a:pt x="173" y="106"/>
                  </a:cubicBezTo>
                  <a:cubicBezTo>
                    <a:pt x="340" y="41"/>
                    <a:pt x="795" y="0"/>
                    <a:pt x="1061" y="79"/>
                  </a:cubicBezTo>
                  <a:cubicBezTo>
                    <a:pt x="1326" y="157"/>
                    <a:pt x="1002" y="311"/>
                    <a:pt x="1482" y="766"/>
                  </a:cubicBezTo>
                  <a:cubicBezTo>
                    <a:pt x="1920" y="1181"/>
                    <a:pt x="2156" y="1052"/>
                    <a:pt x="2414" y="1178"/>
                  </a:cubicBezTo>
                  <a:cubicBezTo>
                    <a:pt x="2673" y="1304"/>
                    <a:pt x="2156" y="1671"/>
                    <a:pt x="1646" y="1661"/>
                  </a:cubicBezTo>
                  <a:cubicBezTo>
                    <a:pt x="1135" y="1651"/>
                    <a:pt x="853" y="1548"/>
                    <a:pt x="601" y="1378"/>
                  </a:cubicBezTo>
                  <a:cubicBezTo>
                    <a:pt x="350" y="1208"/>
                    <a:pt x="0" y="780"/>
                    <a:pt x="16" y="371"/>
                  </a:cubicBezTo>
                  <a:close/>
                </a:path>
              </a:pathLst>
            </a:custGeom>
            <a:solidFill>
              <a:srgbClr val="283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任意多边形 16"/>
            <p:cNvSpPr/>
            <p:nvPr/>
          </p:nvSpPr>
          <p:spPr bwMode="auto">
            <a:xfrm>
              <a:off x="5320846" y="3883930"/>
              <a:ext cx="1764063" cy="550917"/>
            </a:xfrm>
            <a:custGeom>
              <a:avLst/>
              <a:gdLst>
                <a:gd name="T0" fmla="*/ 0 w 2189"/>
                <a:gd name="T1" fmla="*/ 261 h 683"/>
                <a:gd name="T2" fmla="*/ 268 w 2189"/>
                <a:gd name="T3" fmla="*/ 397 h 683"/>
                <a:gd name="T4" fmla="*/ 967 w 2189"/>
                <a:gd name="T5" fmla="*/ 510 h 683"/>
                <a:gd name="T6" fmla="*/ 2189 w 2189"/>
                <a:gd name="T7" fmla="*/ 683 h 683"/>
                <a:gd name="T8" fmla="*/ 2178 w 2189"/>
                <a:gd name="T9" fmla="*/ 554 h 683"/>
                <a:gd name="T10" fmla="*/ 455 w 2189"/>
                <a:gd name="T11" fmla="*/ 134 h 683"/>
                <a:gd name="T12" fmla="*/ 173 w 2189"/>
                <a:gd name="T13" fmla="*/ 0 h 683"/>
                <a:gd name="T14" fmla="*/ 0 w 2189"/>
                <a:gd name="T15" fmla="*/ 261 h 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89" h="683">
                  <a:moveTo>
                    <a:pt x="0" y="261"/>
                  </a:moveTo>
                  <a:cubicBezTo>
                    <a:pt x="0" y="261"/>
                    <a:pt x="87" y="351"/>
                    <a:pt x="268" y="397"/>
                  </a:cubicBezTo>
                  <a:cubicBezTo>
                    <a:pt x="452" y="444"/>
                    <a:pt x="721" y="477"/>
                    <a:pt x="967" y="510"/>
                  </a:cubicBezTo>
                  <a:cubicBezTo>
                    <a:pt x="1450" y="577"/>
                    <a:pt x="2189" y="683"/>
                    <a:pt x="2189" y="683"/>
                  </a:cubicBezTo>
                  <a:cubicBezTo>
                    <a:pt x="2178" y="554"/>
                    <a:pt x="2178" y="554"/>
                    <a:pt x="2178" y="554"/>
                  </a:cubicBezTo>
                  <a:cubicBezTo>
                    <a:pt x="2178" y="554"/>
                    <a:pt x="1006" y="346"/>
                    <a:pt x="455" y="134"/>
                  </a:cubicBezTo>
                  <a:cubicBezTo>
                    <a:pt x="173" y="0"/>
                    <a:pt x="173" y="0"/>
                    <a:pt x="173" y="0"/>
                  </a:cubicBezTo>
                  <a:cubicBezTo>
                    <a:pt x="173" y="0"/>
                    <a:pt x="68" y="29"/>
                    <a:pt x="0" y="261"/>
                  </a:cubicBezTo>
                  <a:close/>
                </a:path>
              </a:pathLst>
            </a:custGeom>
            <a:solidFill>
              <a:srgbClr val="5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任意多边形 17"/>
            <p:cNvSpPr/>
            <p:nvPr/>
          </p:nvSpPr>
          <p:spPr bwMode="auto">
            <a:xfrm>
              <a:off x="5487815" y="3773424"/>
              <a:ext cx="1575315" cy="713852"/>
            </a:xfrm>
            <a:custGeom>
              <a:avLst/>
              <a:gdLst>
                <a:gd name="T0" fmla="*/ 351 w 1955"/>
                <a:gd name="T1" fmla="*/ 47 h 885"/>
                <a:gd name="T2" fmla="*/ 1955 w 1955"/>
                <a:gd name="T3" fmla="*/ 751 h 885"/>
                <a:gd name="T4" fmla="*/ 1906 w 1955"/>
                <a:gd name="T5" fmla="*/ 885 h 885"/>
                <a:gd name="T6" fmla="*/ 265 w 1955"/>
                <a:gd name="T7" fmla="*/ 278 h 885"/>
                <a:gd name="T8" fmla="*/ 0 w 1955"/>
                <a:gd name="T9" fmla="*/ 191 h 885"/>
                <a:gd name="T10" fmla="*/ 28 w 1955"/>
                <a:gd name="T11" fmla="*/ 115 h 885"/>
                <a:gd name="T12" fmla="*/ 351 w 1955"/>
                <a:gd name="T13" fmla="*/ 47 h 8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55" h="885">
                  <a:moveTo>
                    <a:pt x="351" y="47"/>
                  </a:moveTo>
                  <a:cubicBezTo>
                    <a:pt x="1955" y="751"/>
                    <a:pt x="1955" y="751"/>
                    <a:pt x="1955" y="751"/>
                  </a:cubicBezTo>
                  <a:cubicBezTo>
                    <a:pt x="1906" y="885"/>
                    <a:pt x="1906" y="885"/>
                    <a:pt x="1906" y="885"/>
                  </a:cubicBezTo>
                  <a:cubicBezTo>
                    <a:pt x="265" y="278"/>
                    <a:pt x="265" y="278"/>
                    <a:pt x="265" y="278"/>
                  </a:cubicBezTo>
                  <a:cubicBezTo>
                    <a:pt x="0" y="191"/>
                    <a:pt x="0" y="191"/>
                    <a:pt x="0" y="191"/>
                  </a:cubicBezTo>
                  <a:cubicBezTo>
                    <a:pt x="28" y="115"/>
                    <a:pt x="28" y="115"/>
                    <a:pt x="28" y="115"/>
                  </a:cubicBezTo>
                  <a:cubicBezTo>
                    <a:pt x="29" y="115"/>
                    <a:pt x="243" y="0"/>
                    <a:pt x="351" y="47"/>
                  </a:cubicBezTo>
                  <a:close/>
                </a:path>
              </a:pathLst>
            </a:custGeom>
            <a:solidFill>
              <a:srgbClr val="5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任意多边形 18"/>
            <p:cNvSpPr/>
            <p:nvPr/>
          </p:nvSpPr>
          <p:spPr bwMode="auto">
            <a:xfrm>
              <a:off x="4890115" y="3134586"/>
              <a:ext cx="195200" cy="211333"/>
            </a:xfrm>
            <a:custGeom>
              <a:avLst/>
              <a:gdLst>
                <a:gd name="T0" fmla="*/ 37 w 243"/>
                <a:gd name="T1" fmla="*/ 0 h 262"/>
                <a:gd name="T2" fmla="*/ 0 w 243"/>
                <a:gd name="T3" fmla="*/ 228 h 262"/>
                <a:gd name="T4" fmla="*/ 168 w 243"/>
                <a:gd name="T5" fmla="*/ 234 h 262"/>
                <a:gd name="T6" fmla="*/ 243 w 243"/>
                <a:gd name="T7" fmla="*/ 144 h 262"/>
                <a:gd name="T8" fmla="*/ 150 w 243"/>
                <a:gd name="T9" fmla="*/ 19 h 262"/>
                <a:gd name="T10" fmla="*/ 37 w 243"/>
                <a:gd name="T11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3" h="262">
                  <a:moveTo>
                    <a:pt x="37" y="0"/>
                  </a:moveTo>
                  <a:cubicBezTo>
                    <a:pt x="0" y="228"/>
                    <a:pt x="0" y="228"/>
                    <a:pt x="0" y="228"/>
                  </a:cubicBezTo>
                  <a:cubicBezTo>
                    <a:pt x="0" y="228"/>
                    <a:pt x="114" y="262"/>
                    <a:pt x="168" y="234"/>
                  </a:cubicBezTo>
                  <a:cubicBezTo>
                    <a:pt x="222" y="206"/>
                    <a:pt x="243" y="144"/>
                    <a:pt x="243" y="144"/>
                  </a:cubicBezTo>
                  <a:cubicBezTo>
                    <a:pt x="243" y="144"/>
                    <a:pt x="202" y="139"/>
                    <a:pt x="150" y="19"/>
                  </a:cubicBezTo>
                  <a:lnTo>
                    <a:pt x="37" y="0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任意多边形 19"/>
            <p:cNvSpPr/>
            <p:nvPr/>
          </p:nvSpPr>
          <p:spPr bwMode="auto">
            <a:xfrm>
              <a:off x="4710240" y="1777057"/>
              <a:ext cx="3834638" cy="2952203"/>
            </a:xfrm>
            <a:custGeom>
              <a:avLst/>
              <a:gdLst>
                <a:gd name="T0" fmla="*/ 3487 w 4758"/>
                <a:gd name="T1" fmla="*/ 2916 h 3663"/>
                <a:gd name="T2" fmla="*/ 3479 w 4758"/>
                <a:gd name="T3" fmla="*/ 2925 h 3663"/>
                <a:gd name="T4" fmla="*/ 4748 w 4758"/>
                <a:gd name="T5" fmla="*/ 3662 h 3663"/>
                <a:gd name="T6" fmla="*/ 4751 w 4758"/>
                <a:gd name="T7" fmla="*/ 3663 h 3663"/>
                <a:gd name="T8" fmla="*/ 4757 w 4758"/>
                <a:gd name="T9" fmla="*/ 3660 h 3663"/>
                <a:gd name="T10" fmla="*/ 4754 w 4758"/>
                <a:gd name="T11" fmla="*/ 3652 h 3663"/>
                <a:gd name="T12" fmla="*/ 3487 w 4758"/>
                <a:gd name="T13" fmla="*/ 2916 h 3663"/>
                <a:gd name="T14" fmla="*/ 4272 w 4758"/>
                <a:gd name="T15" fmla="*/ 0 h 3663"/>
                <a:gd name="T16" fmla="*/ 4271 w 4758"/>
                <a:gd name="T17" fmla="*/ 0 h 3663"/>
                <a:gd name="T18" fmla="*/ 5 w 4758"/>
                <a:gd name="T19" fmla="*/ 604 h 3663"/>
                <a:gd name="T20" fmla="*/ 0 w 4758"/>
                <a:gd name="T21" fmla="*/ 610 h 3663"/>
                <a:gd name="T22" fmla="*/ 0 w 4758"/>
                <a:gd name="T23" fmla="*/ 901 h 3663"/>
                <a:gd name="T24" fmla="*/ 3 w 4758"/>
                <a:gd name="T25" fmla="*/ 906 h 3663"/>
                <a:gd name="T26" fmla="*/ 1008 w 4758"/>
                <a:gd name="T27" fmla="*/ 1489 h 3663"/>
                <a:gd name="T28" fmla="*/ 1015 w 4758"/>
                <a:gd name="T29" fmla="*/ 1480 h 3663"/>
                <a:gd name="T30" fmla="*/ 12 w 4758"/>
                <a:gd name="T31" fmla="*/ 897 h 3663"/>
                <a:gd name="T32" fmla="*/ 12 w 4758"/>
                <a:gd name="T33" fmla="*/ 615 h 3663"/>
                <a:gd name="T34" fmla="*/ 4273 w 4758"/>
                <a:gd name="T35" fmla="*/ 12 h 3663"/>
                <a:gd name="T36" fmla="*/ 4278 w 4758"/>
                <a:gd name="T37" fmla="*/ 6 h 3663"/>
                <a:gd name="T38" fmla="*/ 4272 w 4758"/>
                <a:gd name="T39" fmla="*/ 0 h 36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758" h="3663">
                  <a:moveTo>
                    <a:pt x="3487" y="2916"/>
                  </a:moveTo>
                  <a:cubicBezTo>
                    <a:pt x="3484" y="2919"/>
                    <a:pt x="3482" y="2922"/>
                    <a:pt x="3479" y="2925"/>
                  </a:cubicBezTo>
                  <a:cubicBezTo>
                    <a:pt x="4748" y="3662"/>
                    <a:pt x="4748" y="3662"/>
                    <a:pt x="4748" y="3662"/>
                  </a:cubicBezTo>
                  <a:cubicBezTo>
                    <a:pt x="4749" y="3663"/>
                    <a:pt x="4750" y="3663"/>
                    <a:pt x="4751" y="3663"/>
                  </a:cubicBezTo>
                  <a:cubicBezTo>
                    <a:pt x="4753" y="3663"/>
                    <a:pt x="4755" y="3662"/>
                    <a:pt x="4757" y="3660"/>
                  </a:cubicBezTo>
                  <a:cubicBezTo>
                    <a:pt x="4758" y="3657"/>
                    <a:pt x="4757" y="3654"/>
                    <a:pt x="4754" y="3652"/>
                  </a:cubicBezTo>
                  <a:cubicBezTo>
                    <a:pt x="3487" y="2916"/>
                    <a:pt x="3487" y="2916"/>
                    <a:pt x="3487" y="2916"/>
                  </a:cubicBezTo>
                  <a:moveTo>
                    <a:pt x="4272" y="0"/>
                  </a:moveTo>
                  <a:cubicBezTo>
                    <a:pt x="4272" y="0"/>
                    <a:pt x="4271" y="0"/>
                    <a:pt x="4271" y="0"/>
                  </a:cubicBezTo>
                  <a:cubicBezTo>
                    <a:pt x="5" y="604"/>
                    <a:pt x="5" y="604"/>
                    <a:pt x="5" y="604"/>
                  </a:cubicBezTo>
                  <a:cubicBezTo>
                    <a:pt x="2" y="604"/>
                    <a:pt x="0" y="607"/>
                    <a:pt x="0" y="610"/>
                  </a:cubicBezTo>
                  <a:cubicBezTo>
                    <a:pt x="0" y="901"/>
                    <a:pt x="0" y="901"/>
                    <a:pt x="0" y="901"/>
                  </a:cubicBezTo>
                  <a:cubicBezTo>
                    <a:pt x="0" y="903"/>
                    <a:pt x="1" y="905"/>
                    <a:pt x="3" y="906"/>
                  </a:cubicBezTo>
                  <a:cubicBezTo>
                    <a:pt x="1008" y="1489"/>
                    <a:pt x="1008" y="1489"/>
                    <a:pt x="1008" y="1489"/>
                  </a:cubicBezTo>
                  <a:cubicBezTo>
                    <a:pt x="1010" y="1486"/>
                    <a:pt x="1013" y="1483"/>
                    <a:pt x="1015" y="1480"/>
                  </a:cubicBezTo>
                  <a:cubicBezTo>
                    <a:pt x="12" y="897"/>
                    <a:pt x="12" y="897"/>
                    <a:pt x="12" y="897"/>
                  </a:cubicBezTo>
                  <a:cubicBezTo>
                    <a:pt x="12" y="615"/>
                    <a:pt x="12" y="615"/>
                    <a:pt x="12" y="615"/>
                  </a:cubicBezTo>
                  <a:cubicBezTo>
                    <a:pt x="4273" y="12"/>
                    <a:pt x="4273" y="12"/>
                    <a:pt x="4273" y="12"/>
                  </a:cubicBezTo>
                  <a:cubicBezTo>
                    <a:pt x="4276" y="12"/>
                    <a:pt x="4278" y="9"/>
                    <a:pt x="4278" y="6"/>
                  </a:cubicBezTo>
                  <a:cubicBezTo>
                    <a:pt x="4277" y="3"/>
                    <a:pt x="4275" y="0"/>
                    <a:pt x="4272" y="0"/>
                  </a:cubicBezTo>
                </a:path>
              </a:pathLst>
            </a:custGeom>
            <a:solidFill>
              <a:srgbClr val="F0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任意多边形 20"/>
            <p:cNvSpPr/>
            <p:nvPr/>
          </p:nvSpPr>
          <p:spPr bwMode="auto">
            <a:xfrm>
              <a:off x="5522499" y="2970037"/>
              <a:ext cx="1997980" cy="1164749"/>
            </a:xfrm>
            <a:custGeom>
              <a:avLst/>
              <a:gdLst>
                <a:gd name="T0" fmla="*/ 7 w 2479"/>
                <a:gd name="T1" fmla="*/ 0 h 1445"/>
                <a:gd name="T2" fmla="*/ 0 w 2479"/>
                <a:gd name="T3" fmla="*/ 9 h 1445"/>
                <a:gd name="T4" fmla="*/ 2471 w 2479"/>
                <a:gd name="T5" fmla="*/ 1445 h 1445"/>
                <a:gd name="T6" fmla="*/ 2479 w 2479"/>
                <a:gd name="T7" fmla="*/ 1436 h 1445"/>
                <a:gd name="T8" fmla="*/ 7 w 2479"/>
                <a:gd name="T9" fmla="*/ 0 h 1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9" h="1445">
                  <a:moveTo>
                    <a:pt x="7" y="0"/>
                  </a:moveTo>
                  <a:cubicBezTo>
                    <a:pt x="5" y="3"/>
                    <a:pt x="2" y="6"/>
                    <a:pt x="0" y="9"/>
                  </a:cubicBezTo>
                  <a:cubicBezTo>
                    <a:pt x="2471" y="1445"/>
                    <a:pt x="2471" y="1445"/>
                    <a:pt x="2471" y="1445"/>
                  </a:cubicBezTo>
                  <a:cubicBezTo>
                    <a:pt x="2474" y="1442"/>
                    <a:pt x="2476" y="1439"/>
                    <a:pt x="2479" y="1436"/>
                  </a:cubicBezTo>
                  <a:cubicBezTo>
                    <a:pt x="7" y="0"/>
                    <a:pt x="7" y="0"/>
                    <a:pt x="7" y="0"/>
                  </a:cubicBezTo>
                </a:path>
              </a:pathLst>
            </a:custGeom>
            <a:solidFill>
              <a:srgbClr val="E6E9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任意多边形 21"/>
            <p:cNvSpPr/>
            <p:nvPr/>
          </p:nvSpPr>
          <p:spPr bwMode="auto">
            <a:xfrm>
              <a:off x="4736858" y="2723214"/>
              <a:ext cx="397660" cy="450090"/>
            </a:xfrm>
            <a:custGeom>
              <a:avLst/>
              <a:gdLst>
                <a:gd name="T0" fmla="*/ 171 w 494"/>
                <a:gd name="T1" fmla="*/ 482 h 558"/>
                <a:gd name="T2" fmla="*/ 394 w 494"/>
                <a:gd name="T3" fmla="*/ 527 h 558"/>
                <a:gd name="T4" fmla="*/ 359 w 494"/>
                <a:gd name="T5" fmla="*/ 91 h 558"/>
                <a:gd name="T6" fmla="*/ 161 w 494"/>
                <a:gd name="T7" fmla="*/ 34 h 558"/>
                <a:gd name="T8" fmla="*/ 171 w 494"/>
                <a:gd name="T9" fmla="*/ 482 h 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4" h="558">
                  <a:moveTo>
                    <a:pt x="171" y="482"/>
                  </a:moveTo>
                  <a:cubicBezTo>
                    <a:pt x="171" y="482"/>
                    <a:pt x="292" y="558"/>
                    <a:pt x="394" y="527"/>
                  </a:cubicBezTo>
                  <a:cubicBezTo>
                    <a:pt x="494" y="496"/>
                    <a:pt x="359" y="91"/>
                    <a:pt x="359" y="91"/>
                  </a:cubicBezTo>
                  <a:cubicBezTo>
                    <a:pt x="359" y="91"/>
                    <a:pt x="303" y="0"/>
                    <a:pt x="161" y="34"/>
                  </a:cubicBezTo>
                  <a:cubicBezTo>
                    <a:pt x="19" y="68"/>
                    <a:pt x="0" y="332"/>
                    <a:pt x="171" y="482"/>
                  </a:cubicBez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任意多边形 22"/>
            <p:cNvSpPr/>
            <p:nvPr/>
          </p:nvSpPr>
          <p:spPr bwMode="auto">
            <a:xfrm>
              <a:off x="4759443" y="3224927"/>
              <a:ext cx="1020365" cy="877595"/>
            </a:xfrm>
            <a:custGeom>
              <a:avLst/>
              <a:gdLst>
                <a:gd name="T0" fmla="*/ 173 w 1266"/>
                <a:gd name="T1" fmla="*/ 53 h 1089"/>
                <a:gd name="T2" fmla="*/ 34 w 1266"/>
                <a:gd name="T3" fmla="*/ 170 h 1089"/>
                <a:gd name="T4" fmla="*/ 328 w 1266"/>
                <a:gd name="T5" fmla="*/ 693 h 1089"/>
                <a:gd name="T6" fmla="*/ 690 w 1266"/>
                <a:gd name="T7" fmla="*/ 1089 h 1089"/>
                <a:gd name="T8" fmla="*/ 968 w 1266"/>
                <a:gd name="T9" fmla="*/ 834 h 1089"/>
                <a:gd name="T10" fmla="*/ 1266 w 1266"/>
                <a:gd name="T11" fmla="*/ 725 h 1089"/>
                <a:gd name="T12" fmla="*/ 702 w 1266"/>
                <a:gd name="T13" fmla="*/ 223 h 1089"/>
                <a:gd name="T14" fmla="*/ 567 w 1266"/>
                <a:gd name="T15" fmla="*/ 10 h 1089"/>
                <a:gd name="T16" fmla="*/ 378 w 1266"/>
                <a:gd name="T17" fmla="*/ 14 h 1089"/>
                <a:gd name="T18" fmla="*/ 173 w 1266"/>
                <a:gd name="T19" fmla="*/ 53 h 10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66" h="1089">
                  <a:moveTo>
                    <a:pt x="173" y="53"/>
                  </a:moveTo>
                  <a:cubicBezTo>
                    <a:pt x="173" y="53"/>
                    <a:pt x="102" y="95"/>
                    <a:pt x="34" y="170"/>
                  </a:cubicBezTo>
                  <a:cubicBezTo>
                    <a:pt x="0" y="208"/>
                    <a:pt x="152" y="468"/>
                    <a:pt x="328" y="693"/>
                  </a:cubicBezTo>
                  <a:cubicBezTo>
                    <a:pt x="497" y="908"/>
                    <a:pt x="690" y="1089"/>
                    <a:pt x="690" y="1089"/>
                  </a:cubicBezTo>
                  <a:cubicBezTo>
                    <a:pt x="690" y="1089"/>
                    <a:pt x="814" y="911"/>
                    <a:pt x="968" y="834"/>
                  </a:cubicBezTo>
                  <a:cubicBezTo>
                    <a:pt x="1122" y="756"/>
                    <a:pt x="1266" y="725"/>
                    <a:pt x="1266" y="725"/>
                  </a:cubicBezTo>
                  <a:cubicBezTo>
                    <a:pt x="1266" y="725"/>
                    <a:pt x="903" y="412"/>
                    <a:pt x="702" y="223"/>
                  </a:cubicBezTo>
                  <a:cubicBezTo>
                    <a:pt x="567" y="10"/>
                    <a:pt x="567" y="10"/>
                    <a:pt x="567" y="10"/>
                  </a:cubicBezTo>
                  <a:cubicBezTo>
                    <a:pt x="567" y="10"/>
                    <a:pt x="486" y="0"/>
                    <a:pt x="378" y="14"/>
                  </a:cubicBezTo>
                  <a:cubicBezTo>
                    <a:pt x="378" y="15"/>
                    <a:pt x="320" y="83"/>
                    <a:pt x="173" y="53"/>
                  </a:cubicBezTo>
                  <a:close/>
                </a:path>
              </a:pathLst>
            </a:custGeom>
            <a:solidFill>
              <a:srgbClr val="FFC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任意多边形 23"/>
            <p:cNvSpPr/>
            <p:nvPr/>
          </p:nvSpPr>
          <p:spPr bwMode="auto">
            <a:xfrm>
              <a:off x="5103060" y="3573384"/>
              <a:ext cx="224238" cy="141964"/>
            </a:xfrm>
            <a:custGeom>
              <a:avLst/>
              <a:gdLst>
                <a:gd name="T0" fmla="*/ 61 w 278"/>
                <a:gd name="T1" fmla="*/ 53 h 176"/>
                <a:gd name="T2" fmla="*/ 205 w 278"/>
                <a:gd name="T3" fmla="*/ 10 h 176"/>
                <a:gd name="T4" fmla="*/ 230 w 278"/>
                <a:gd name="T5" fmla="*/ 127 h 176"/>
                <a:gd name="T6" fmla="*/ 35 w 278"/>
                <a:gd name="T7" fmla="*/ 176 h 176"/>
                <a:gd name="T8" fmla="*/ 10 w 278"/>
                <a:gd name="T9" fmla="*/ 123 h 176"/>
                <a:gd name="T10" fmla="*/ 61 w 278"/>
                <a:gd name="T11" fmla="*/ 53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8" h="176">
                  <a:moveTo>
                    <a:pt x="61" y="53"/>
                  </a:moveTo>
                  <a:cubicBezTo>
                    <a:pt x="61" y="53"/>
                    <a:pt x="133" y="20"/>
                    <a:pt x="205" y="10"/>
                  </a:cubicBezTo>
                  <a:cubicBezTo>
                    <a:pt x="278" y="0"/>
                    <a:pt x="255" y="92"/>
                    <a:pt x="230" y="127"/>
                  </a:cubicBezTo>
                  <a:cubicBezTo>
                    <a:pt x="206" y="161"/>
                    <a:pt x="35" y="176"/>
                    <a:pt x="35" y="176"/>
                  </a:cubicBezTo>
                  <a:cubicBezTo>
                    <a:pt x="35" y="176"/>
                    <a:pt x="0" y="155"/>
                    <a:pt x="10" y="123"/>
                  </a:cubicBezTo>
                  <a:cubicBezTo>
                    <a:pt x="21" y="91"/>
                    <a:pt x="33" y="67"/>
                    <a:pt x="61" y="53"/>
                  </a:cubicBez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任意多边形 24"/>
            <p:cNvSpPr/>
            <p:nvPr/>
          </p:nvSpPr>
          <p:spPr bwMode="auto">
            <a:xfrm>
              <a:off x="5215986" y="3232993"/>
              <a:ext cx="482355" cy="342811"/>
            </a:xfrm>
            <a:custGeom>
              <a:avLst/>
              <a:gdLst>
                <a:gd name="T0" fmla="*/ 0 w 598"/>
                <a:gd name="T1" fmla="*/ 0 h 426"/>
                <a:gd name="T2" fmla="*/ 356 w 598"/>
                <a:gd name="T3" fmla="*/ 123 h 426"/>
                <a:gd name="T4" fmla="*/ 420 w 598"/>
                <a:gd name="T5" fmla="*/ 165 h 426"/>
                <a:gd name="T6" fmla="*/ 576 w 598"/>
                <a:gd name="T7" fmla="*/ 302 h 426"/>
                <a:gd name="T8" fmla="*/ 551 w 598"/>
                <a:gd name="T9" fmla="*/ 426 h 426"/>
                <a:gd name="T10" fmla="*/ 419 w 598"/>
                <a:gd name="T11" fmla="*/ 310 h 426"/>
                <a:gd name="T12" fmla="*/ 139 w 598"/>
                <a:gd name="T13" fmla="*/ 220 h 426"/>
                <a:gd name="T14" fmla="*/ 0 w 598"/>
                <a:gd name="T15" fmla="*/ 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8" h="426">
                  <a:moveTo>
                    <a:pt x="0" y="0"/>
                  </a:moveTo>
                  <a:cubicBezTo>
                    <a:pt x="0" y="0"/>
                    <a:pt x="142" y="8"/>
                    <a:pt x="356" y="123"/>
                  </a:cubicBezTo>
                  <a:cubicBezTo>
                    <a:pt x="420" y="165"/>
                    <a:pt x="420" y="165"/>
                    <a:pt x="420" y="165"/>
                  </a:cubicBezTo>
                  <a:cubicBezTo>
                    <a:pt x="420" y="165"/>
                    <a:pt x="555" y="251"/>
                    <a:pt x="576" y="302"/>
                  </a:cubicBezTo>
                  <a:cubicBezTo>
                    <a:pt x="598" y="353"/>
                    <a:pt x="575" y="403"/>
                    <a:pt x="551" y="426"/>
                  </a:cubicBezTo>
                  <a:cubicBezTo>
                    <a:pt x="419" y="310"/>
                    <a:pt x="419" y="310"/>
                    <a:pt x="419" y="310"/>
                  </a:cubicBezTo>
                  <a:cubicBezTo>
                    <a:pt x="139" y="220"/>
                    <a:pt x="139" y="220"/>
                    <a:pt x="139" y="22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FC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任意多边形 25"/>
            <p:cNvSpPr/>
            <p:nvPr/>
          </p:nvSpPr>
          <p:spPr bwMode="auto">
            <a:xfrm>
              <a:off x="4672329" y="3362051"/>
              <a:ext cx="481548" cy="432345"/>
            </a:xfrm>
            <a:custGeom>
              <a:avLst/>
              <a:gdLst>
                <a:gd name="T0" fmla="*/ 142 w 598"/>
                <a:gd name="T1" fmla="*/ 0 h 537"/>
                <a:gd name="T2" fmla="*/ 78 w 598"/>
                <a:gd name="T3" fmla="*/ 124 h 537"/>
                <a:gd name="T4" fmla="*/ 16 w 598"/>
                <a:gd name="T5" fmla="*/ 513 h 537"/>
                <a:gd name="T6" fmla="*/ 572 w 598"/>
                <a:gd name="T7" fmla="*/ 440 h 537"/>
                <a:gd name="T8" fmla="*/ 598 w 598"/>
                <a:gd name="T9" fmla="*/ 312 h 537"/>
                <a:gd name="T10" fmla="*/ 221 w 598"/>
                <a:gd name="T11" fmla="*/ 350 h 537"/>
                <a:gd name="T12" fmla="*/ 259 w 598"/>
                <a:gd name="T13" fmla="*/ 214 h 537"/>
                <a:gd name="T14" fmla="*/ 207 w 598"/>
                <a:gd name="T15" fmla="*/ 40 h 537"/>
                <a:gd name="T16" fmla="*/ 142 w 598"/>
                <a:gd name="T17" fmla="*/ 0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98" h="537">
                  <a:moveTo>
                    <a:pt x="142" y="0"/>
                  </a:moveTo>
                  <a:cubicBezTo>
                    <a:pt x="119" y="32"/>
                    <a:pt x="97" y="73"/>
                    <a:pt x="78" y="124"/>
                  </a:cubicBezTo>
                  <a:cubicBezTo>
                    <a:pt x="0" y="328"/>
                    <a:pt x="0" y="496"/>
                    <a:pt x="16" y="513"/>
                  </a:cubicBezTo>
                  <a:cubicBezTo>
                    <a:pt x="31" y="530"/>
                    <a:pt x="224" y="537"/>
                    <a:pt x="572" y="440"/>
                  </a:cubicBezTo>
                  <a:cubicBezTo>
                    <a:pt x="572" y="440"/>
                    <a:pt x="542" y="406"/>
                    <a:pt x="598" y="312"/>
                  </a:cubicBezTo>
                  <a:cubicBezTo>
                    <a:pt x="598" y="312"/>
                    <a:pt x="378" y="339"/>
                    <a:pt x="221" y="350"/>
                  </a:cubicBezTo>
                  <a:cubicBezTo>
                    <a:pt x="259" y="214"/>
                    <a:pt x="259" y="214"/>
                    <a:pt x="259" y="214"/>
                  </a:cubicBezTo>
                  <a:cubicBezTo>
                    <a:pt x="259" y="214"/>
                    <a:pt x="276" y="94"/>
                    <a:pt x="207" y="40"/>
                  </a:cubicBezTo>
                  <a:lnTo>
                    <a:pt x="142" y="0"/>
                  </a:lnTo>
                  <a:close/>
                </a:path>
              </a:pathLst>
            </a:custGeom>
            <a:solidFill>
              <a:srgbClr val="FFC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任意多边形 26"/>
            <p:cNvSpPr/>
            <p:nvPr/>
          </p:nvSpPr>
          <p:spPr bwMode="auto">
            <a:xfrm>
              <a:off x="5283742" y="3367697"/>
              <a:ext cx="111313" cy="102440"/>
            </a:xfrm>
            <a:custGeom>
              <a:avLst/>
              <a:gdLst>
                <a:gd name="T0" fmla="*/ 131 w 138"/>
                <a:gd name="T1" fmla="*/ 127 h 127"/>
                <a:gd name="T2" fmla="*/ 127 w 138"/>
                <a:gd name="T3" fmla="*/ 125 h 127"/>
                <a:gd name="T4" fmla="*/ 2 w 138"/>
                <a:gd name="T5" fmla="*/ 11 h 127"/>
                <a:gd name="T6" fmla="*/ 2 w 138"/>
                <a:gd name="T7" fmla="*/ 3 h 127"/>
                <a:gd name="T8" fmla="*/ 10 w 138"/>
                <a:gd name="T9" fmla="*/ 2 h 127"/>
                <a:gd name="T10" fmla="*/ 135 w 138"/>
                <a:gd name="T11" fmla="*/ 116 h 127"/>
                <a:gd name="T12" fmla="*/ 135 w 138"/>
                <a:gd name="T13" fmla="*/ 125 h 127"/>
                <a:gd name="T14" fmla="*/ 131 w 138"/>
                <a:gd name="T15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8" h="127">
                  <a:moveTo>
                    <a:pt x="131" y="127"/>
                  </a:moveTo>
                  <a:cubicBezTo>
                    <a:pt x="130" y="127"/>
                    <a:pt x="128" y="126"/>
                    <a:pt x="127" y="125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0" y="9"/>
                    <a:pt x="0" y="5"/>
                    <a:pt x="2" y="3"/>
                  </a:cubicBezTo>
                  <a:cubicBezTo>
                    <a:pt x="4" y="0"/>
                    <a:pt x="8" y="0"/>
                    <a:pt x="10" y="2"/>
                  </a:cubicBezTo>
                  <a:cubicBezTo>
                    <a:pt x="135" y="116"/>
                    <a:pt x="135" y="116"/>
                    <a:pt x="135" y="116"/>
                  </a:cubicBezTo>
                  <a:cubicBezTo>
                    <a:pt x="137" y="118"/>
                    <a:pt x="138" y="122"/>
                    <a:pt x="135" y="125"/>
                  </a:cubicBezTo>
                  <a:cubicBezTo>
                    <a:pt x="134" y="126"/>
                    <a:pt x="133" y="127"/>
                    <a:pt x="131" y="127"/>
                  </a:cubicBezTo>
                  <a:close/>
                </a:path>
              </a:pathLst>
            </a:custGeom>
            <a:solidFill>
              <a:srgbClr val="FEA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任意多边形 27"/>
            <p:cNvSpPr/>
            <p:nvPr/>
          </p:nvSpPr>
          <p:spPr bwMode="auto">
            <a:xfrm>
              <a:off x="5208727" y="3371730"/>
              <a:ext cx="426698" cy="454930"/>
            </a:xfrm>
            <a:custGeom>
              <a:avLst/>
              <a:gdLst>
                <a:gd name="T0" fmla="*/ 4 w 529"/>
                <a:gd name="T1" fmla="*/ 531 h 565"/>
                <a:gd name="T2" fmla="*/ 55 w 529"/>
                <a:gd name="T3" fmla="*/ 206 h 565"/>
                <a:gd name="T4" fmla="*/ 78 w 529"/>
                <a:gd name="T5" fmla="*/ 177 h 565"/>
                <a:gd name="T6" fmla="*/ 492 w 529"/>
                <a:gd name="T7" fmla="*/ 3 h 565"/>
                <a:gd name="T8" fmla="*/ 525 w 529"/>
                <a:gd name="T9" fmla="*/ 11 h 565"/>
                <a:gd name="T10" fmla="*/ 518 w 529"/>
                <a:gd name="T11" fmla="*/ 22 h 565"/>
                <a:gd name="T12" fmla="*/ 473 w 529"/>
                <a:gd name="T13" fmla="*/ 310 h 565"/>
                <a:gd name="T14" fmla="*/ 452 w 529"/>
                <a:gd name="T15" fmla="*/ 338 h 565"/>
                <a:gd name="T16" fmla="*/ 44 w 529"/>
                <a:gd name="T17" fmla="*/ 558 h 565"/>
                <a:gd name="T18" fmla="*/ 4 w 529"/>
                <a:gd name="T19" fmla="*/ 531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9" h="565">
                  <a:moveTo>
                    <a:pt x="4" y="531"/>
                  </a:moveTo>
                  <a:cubicBezTo>
                    <a:pt x="55" y="206"/>
                    <a:pt x="55" y="206"/>
                    <a:pt x="55" y="206"/>
                  </a:cubicBezTo>
                  <a:cubicBezTo>
                    <a:pt x="57" y="193"/>
                    <a:pt x="66" y="182"/>
                    <a:pt x="78" y="177"/>
                  </a:cubicBezTo>
                  <a:cubicBezTo>
                    <a:pt x="492" y="3"/>
                    <a:pt x="492" y="3"/>
                    <a:pt x="492" y="3"/>
                  </a:cubicBezTo>
                  <a:cubicBezTo>
                    <a:pt x="500" y="0"/>
                    <a:pt x="514" y="2"/>
                    <a:pt x="525" y="11"/>
                  </a:cubicBezTo>
                  <a:cubicBezTo>
                    <a:pt x="529" y="15"/>
                    <a:pt x="518" y="16"/>
                    <a:pt x="518" y="22"/>
                  </a:cubicBezTo>
                  <a:cubicBezTo>
                    <a:pt x="473" y="310"/>
                    <a:pt x="473" y="310"/>
                    <a:pt x="473" y="310"/>
                  </a:cubicBezTo>
                  <a:cubicBezTo>
                    <a:pt x="471" y="322"/>
                    <a:pt x="463" y="333"/>
                    <a:pt x="452" y="338"/>
                  </a:cubicBezTo>
                  <a:cubicBezTo>
                    <a:pt x="44" y="558"/>
                    <a:pt x="44" y="558"/>
                    <a:pt x="44" y="558"/>
                  </a:cubicBezTo>
                  <a:cubicBezTo>
                    <a:pt x="30" y="565"/>
                    <a:pt x="0" y="551"/>
                    <a:pt x="4" y="531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任意多边形 28"/>
            <p:cNvSpPr/>
            <p:nvPr/>
          </p:nvSpPr>
          <p:spPr bwMode="auto">
            <a:xfrm>
              <a:off x="5222439" y="3374957"/>
              <a:ext cx="417826" cy="450897"/>
            </a:xfrm>
            <a:custGeom>
              <a:avLst/>
              <a:gdLst>
                <a:gd name="T0" fmla="*/ 2 w 518"/>
                <a:gd name="T1" fmla="*/ 534 h 560"/>
                <a:gd name="T2" fmla="*/ 53 w 518"/>
                <a:gd name="T3" fmla="*/ 210 h 560"/>
                <a:gd name="T4" fmla="*/ 77 w 518"/>
                <a:gd name="T5" fmla="*/ 180 h 560"/>
                <a:gd name="T6" fmla="*/ 491 w 518"/>
                <a:gd name="T7" fmla="*/ 6 h 560"/>
                <a:gd name="T8" fmla="*/ 516 w 518"/>
                <a:gd name="T9" fmla="*/ 26 h 560"/>
                <a:gd name="T10" fmla="*/ 471 w 518"/>
                <a:gd name="T11" fmla="*/ 314 h 560"/>
                <a:gd name="T12" fmla="*/ 450 w 518"/>
                <a:gd name="T13" fmla="*/ 342 h 560"/>
                <a:gd name="T14" fmla="*/ 28 w 518"/>
                <a:gd name="T15" fmla="*/ 553 h 560"/>
                <a:gd name="T16" fmla="*/ 2 w 518"/>
                <a:gd name="T17" fmla="*/ 534 h 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8" h="560">
                  <a:moveTo>
                    <a:pt x="2" y="534"/>
                  </a:moveTo>
                  <a:cubicBezTo>
                    <a:pt x="53" y="210"/>
                    <a:pt x="53" y="210"/>
                    <a:pt x="53" y="210"/>
                  </a:cubicBezTo>
                  <a:cubicBezTo>
                    <a:pt x="55" y="196"/>
                    <a:pt x="64" y="185"/>
                    <a:pt x="77" y="180"/>
                  </a:cubicBezTo>
                  <a:cubicBezTo>
                    <a:pt x="491" y="6"/>
                    <a:pt x="491" y="6"/>
                    <a:pt x="491" y="6"/>
                  </a:cubicBezTo>
                  <a:cubicBezTo>
                    <a:pt x="504" y="0"/>
                    <a:pt x="518" y="12"/>
                    <a:pt x="516" y="26"/>
                  </a:cubicBezTo>
                  <a:cubicBezTo>
                    <a:pt x="471" y="314"/>
                    <a:pt x="471" y="314"/>
                    <a:pt x="471" y="314"/>
                  </a:cubicBezTo>
                  <a:cubicBezTo>
                    <a:pt x="469" y="326"/>
                    <a:pt x="461" y="336"/>
                    <a:pt x="450" y="342"/>
                  </a:cubicBezTo>
                  <a:cubicBezTo>
                    <a:pt x="28" y="553"/>
                    <a:pt x="28" y="553"/>
                    <a:pt x="28" y="553"/>
                  </a:cubicBezTo>
                  <a:cubicBezTo>
                    <a:pt x="15" y="560"/>
                    <a:pt x="0" y="548"/>
                    <a:pt x="2" y="534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任意多边形 29"/>
            <p:cNvSpPr/>
            <p:nvPr/>
          </p:nvSpPr>
          <p:spPr bwMode="auto">
            <a:xfrm>
              <a:off x="5422479" y="3538699"/>
              <a:ext cx="75822" cy="93567"/>
            </a:xfrm>
            <a:custGeom>
              <a:avLst/>
              <a:gdLst>
                <a:gd name="T0" fmla="*/ 12 w 94"/>
                <a:gd name="T1" fmla="*/ 44 h 117"/>
                <a:gd name="T2" fmla="*/ 68 w 94"/>
                <a:gd name="T3" fmla="*/ 8 h 117"/>
                <a:gd name="T4" fmla="*/ 82 w 94"/>
                <a:gd name="T5" fmla="*/ 73 h 117"/>
                <a:gd name="T6" fmla="*/ 26 w 94"/>
                <a:gd name="T7" fmla="*/ 109 h 117"/>
                <a:gd name="T8" fmla="*/ 12 w 94"/>
                <a:gd name="T9" fmla="*/ 44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4" h="117">
                  <a:moveTo>
                    <a:pt x="12" y="44"/>
                  </a:moveTo>
                  <a:cubicBezTo>
                    <a:pt x="23" y="17"/>
                    <a:pt x="48" y="0"/>
                    <a:pt x="68" y="8"/>
                  </a:cubicBezTo>
                  <a:cubicBezTo>
                    <a:pt x="87" y="16"/>
                    <a:pt x="94" y="45"/>
                    <a:pt x="82" y="73"/>
                  </a:cubicBezTo>
                  <a:cubicBezTo>
                    <a:pt x="71" y="101"/>
                    <a:pt x="46" y="117"/>
                    <a:pt x="26" y="109"/>
                  </a:cubicBezTo>
                  <a:cubicBezTo>
                    <a:pt x="7" y="101"/>
                    <a:pt x="0" y="72"/>
                    <a:pt x="12" y="44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任意多边形 30"/>
            <p:cNvSpPr/>
            <p:nvPr/>
          </p:nvSpPr>
          <p:spPr bwMode="auto">
            <a:xfrm>
              <a:off x="5510400" y="3485463"/>
              <a:ext cx="166162" cy="134704"/>
            </a:xfrm>
            <a:custGeom>
              <a:avLst/>
              <a:gdLst>
                <a:gd name="T0" fmla="*/ 159 w 206"/>
                <a:gd name="T1" fmla="*/ 6 h 168"/>
                <a:gd name="T2" fmla="*/ 50 w 206"/>
                <a:gd name="T3" fmla="*/ 41 h 168"/>
                <a:gd name="T4" fmla="*/ 0 w 206"/>
                <a:gd name="T5" fmla="*/ 91 h 168"/>
                <a:gd name="T6" fmla="*/ 52 w 206"/>
                <a:gd name="T7" fmla="*/ 165 h 168"/>
                <a:gd name="T8" fmla="*/ 186 w 206"/>
                <a:gd name="T9" fmla="*/ 112 h 168"/>
                <a:gd name="T10" fmla="*/ 159 w 206"/>
                <a:gd name="T11" fmla="*/ 6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6" h="168">
                  <a:moveTo>
                    <a:pt x="159" y="6"/>
                  </a:moveTo>
                  <a:cubicBezTo>
                    <a:pt x="159" y="6"/>
                    <a:pt x="70" y="30"/>
                    <a:pt x="50" y="41"/>
                  </a:cubicBezTo>
                  <a:cubicBezTo>
                    <a:pt x="31" y="51"/>
                    <a:pt x="0" y="61"/>
                    <a:pt x="0" y="91"/>
                  </a:cubicBezTo>
                  <a:cubicBezTo>
                    <a:pt x="0" y="121"/>
                    <a:pt x="28" y="162"/>
                    <a:pt x="52" y="165"/>
                  </a:cubicBezTo>
                  <a:cubicBezTo>
                    <a:pt x="76" y="168"/>
                    <a:pt x="165" y="140"/>
                    <a:pt x="186" y="112"/>
                  </a:cubicBezTo>
                  <a:cubicBezTo>
                    <a:pt x="206" y="85"/>
                    <a:pt x="204" y="0"/>
                    <a:pt x="159" y="6"/>
                  </a:cubicBez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任意多边形 31"/>
            <p:cNvSpPr/>
            <p:nvPr/>
          </p:nvSpPr>
          <p:spPr bwMode="auto">
            <a:xfrm>
              <a:off x="4722339" y="2690949"/>
              <a:ext cx="328291" cy="421052"/>
            </a:xfrm>
            <a:custGeom>
              <a:avLst/>
              <a:gdLst>
                <a:gd name="T0" fmla="*/ 381 w 407"/>
                <a:gd name="T1" fmla="*/ 142 h 522"/>
                <a:gd name="T2" fmla="*/ 355 w 407"/>
                <a:gd name="T3" fmla="*/ 67 h 522"/>
                <a:gd name="T4" fmla="*/ 67 w 407"/>
                <a:gd name="T5" fmla="*/ 166 h 522"/>
                <a:gd name="T6" fmla="*/ 22 w 407"/>
                <a:gd name="T7" fmla="*/ 306 h 522"/>
                <a:gd name="T8" fmla="*/ 190 w 407"/>
                <a:gd name="T9" fmla="*/ 522 h 522"/>
                <a:gd name="T10" fmla="*/ 175 w 407"/>
                <a:gd name="T11" fmla="*/ 374 h 522"/>
                <a:gd name="T12" fmla="*/ 208 w 407"/>
                <a:gd name="T13" fmla="*/ 354 h 522"/>
                <a:gd name="T14" fmla="*/ 169 w 407"/>
                <a:gd name="T15" fmla="*/ 248 h 522"/>
                <a:gd name="T16" fmla="*/ 381 w 407"/>
                <a:gd name="T17" fmla="*/ 142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522">
                  <a:moveTo>
                    <a:pt x="381" y="142"/>
                  </a:moveTo>
                  <a:cubicBezTo>
                    <a:pt x="381" y="142"/>
                    <a:pt x="407" y="97"/>
                    <a:pt x="355" y="67"/>
                  </a:cubicBezTo>
                  <a:cubicBezTo>
                    <a:pt x="303" y="37"/>
                    <a:pt x="138" y="0"/>
                    <a:pt x="67" y="166"/>
                  </a:cubicBezTo>
                  <a:cubicBezTo>
                    <a:pt x="67" y="166"/>
                    <a:pt x="0" y="181"/>
                    <a:pt x="22" y="306"/>
                  </a:cubicBezTo>
                  <a:cubicBezTo>
                    <a:pt x="43" y="430"/>
                    <a:pt x="190" y="522"/>
                    <a:pt x="190" y="522"/>
                  </a:cubicBezTo>
                  <a:cubicBezTo>
                    <a:pt x="175" y="374"/>
                    <a:pt x="175" y="374"/>
                    <a:pt x="175" y="374"/>
                  </a:cubicBezTo>
                  <a:cubicBezTo>
                    <a:pt x="208" y="354"/>
                    <a:pt x="208" y="354"/>
                    <a:pt x="208" y="354"/>
                  </a:cubicBezTo>
                  <a:cubicBezTo>
                    <a:pt x="169" y="248"/>
                    <a:pt x="169" y="248"/>
                    <a:pt x="169" y="248"/>
                  </a:cubicBezTo>
                  <a:cubicBezTo>
                    <a:pt x="169" y="249"/>
                    <a:pt x="327" y="241"/>
                    <a:pt x="381" y="142"/>
                  </a:cubicBezTo>
                  <a:close/>
                </a:path>
              </a:pathLst>
            </a:custGeom>
            <a:solidFill>
              <a:srgbClr val="8B34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任意多边形 32"/>
            <p:cNvSpPr/>
            <p:nvPr/>
          </p:nvSpPr>
          <p:spPr bwMode="auto">
            <a:xfrm>
              <a:off x="4791708" y="2961164"/>
              <a:ext cx="90341" cy="114539"/>
            </a:xfrm>
            <a:custGeom>
              <a:avLst/>
              <a:gdLst>
                <a:gd name="T0" fmla="*/ 95 w 112"/>
                <a:gd name="T1" fmla="*/ 59 h 142"/>
                <a:gd name="T2" fmla="*/ 60 w 112"/>
                <a:gd name="T3" fmla="*/ 13 h 142"/>
                <a:gd name="T4" fmla="*/ 6 w 112"/>
                <a:gd name="T5" fmla="*/ 67 h 142"/>
                <a:gd name="T6" fmla="*/ 112 w 112"/>
                <a:gd name="T7" fmla="*/ 120 h 142"/>
                <a:gd name="T8" fmla="*/ 95 w 112"/>
                <a:gd name="T9" fmla="*/ 59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" h="142">
                  <a:moveTo>
                    <a:pt x="95" y="59"/>
                  </a:moveTo>
                  <a:cubicBezTo>
                    <a:pt x="95" y="59"/>
                    <a:pt x="92" y="25"/>
                    <a:pt x="60" y="13"/>
                  </a:cubicBezTo>
                  <a:cubicBezTo>
                    <a:pt x="28" y="0"/>
                    <a:pt x="0" y="29"/>
                    <a:pt x="6" y="67"/>
                  </a:cubicBezTo>
                  <a:cubicBezTo>
                    <a:pt x="13" y="106"/>
                    <a:pt x="66" y="142"/>
                    <a:pt x="112" y="120"/>
                  </a:cubicBezTo>
                  <a:lnTo>
                    <a:pt x="95" y="59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任意多边形 33"/>
            <p:cNvSpPr/>
            <p:nvPr/>
          </p:nvSpPr>
          <p:spPr bwMode="auto">
            <a:xfrm>
              <a:off x="4845751" y="3529020"/>
              <a:ext cx="312966" cy="119379"/>
            </a:xfrm>
            <a:custGeom>
              <a:avLst/>
              <a:gdLst>
                <a:gd name="T0" fmla="*/ 6 w 389"/>
                <a:gd name="T1" fmla="*/ 149 h 149"/>
                <a:gd name="T2" fmla="*/ 2 w 389"/>
                <a:gd name="T3" fmla="*/ 146 h 149"/>
                <a:gd name="T4" fmla="*/ 0 w 389"/>
                <a:gd name="T5" fmla="*/ 141 h 149"/>
                <a:gd name="T6" fmla="*/ 38 w 389"/>
                <a:gd name="T7" fmla="*/ 5 h 149"/>
                <a:gd name="T8" fmla="*/ 46 w 389"/>
                <a:gd name="T9" fmla="*/ 1 h 149"/>
                <a:gd name="T10" fmla="*/ 50 w 389"/>
                <a:gd name="T11" fmla="*/ 8 h 149"/>
                <a:gd name="T12" fmla="*/ 14 w 389"/>
                <a:gd name="T13" fmla="*/ 136 h 149"/>
                <a:gd name="T14" fmla="*/ 382 w 389"/>
                <a:gd name="T15" fmla="*/ 99 h 149"/>
                <a:gd name="T16" fmla="*/ 389 w 389"/>
                <a:gd name="T17" fmla="*/ 104 h 149"/>
                <a:gd name="T18" fmla="*/ 384 w 389"/>
                <a:gd name="T19" fmla="*/ 111 h 149"/>
                <a:gd name="T20" fmla="*/ 7 w 389"/>
                <a:gd name="T21" fmla="*/ 149 h 149"/>
                <a:gd name="T22" fmla="*/ 6 w 389"/>
                <a:gd name="T23" fmla="*/ 149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9" h="149">
                  <a:moveTo>
                    <a:pt x="6" y="149"/>
                  </a:moveTo>
                  <a:cubicBezTo>
                    <a:pt x="4" y="149"/>
                    <a:pt x="3" y="148"/>
                    <a:pt x="2" y="146"/>
                  </a:cubicBezTo>
                  <a:cubicBezTo>
                    <a:pt x="0" y="145"/>
                    <a:pt x="0" y="143"/>
                    <a:pt x="0" y="141"/>
                  </a:cubicBezTo>
                  <a:cubicBezTo>
                    <a:pt x="38" y="5"/>
                    <a:pt x="38" y="5"/>
                    <a:pt x="38" y="5"/>
                  </a:cubicBezTo>
                  <a:cubicBezTo>
                    <a:pt x="39" y="2"/>
                    <a:pt x="43" y="0"/>
                    <a:pt x="46" y="1"/>
                  </a:cubicBezTo>
                  <a:cubicBezTo>
                    <a:pt x="49" y="2"/>
                    <a:pt x="51" y="5"/>
                    <a:pt x="50" y="8"/>
                  </a:cubicBezTo>
                  <a:cubicBezTo>
                    <a:pt x="14" y="136"/>
                    <a:pt x="14" y="136"/>
                    <a:pt x="14" y="136"/>
                  </a:cubicBezTo>
                  <a:cubicBezTo>
                    <a:pt x="382" y="99"/>
                    <a:pt x="382" y="99"/>
                    <a:pt x="382" y="99"/>
                  </a:cubicBezTo>
                  <a:cubicBezTo>
                    <a:pt x="386" y="99"/>
                    <a:pt x="389" y="101"/>
                    <a:pt x="389" y="104"/>
                  </a:cubicBezTo>
                  <a:cubicBezTo>
                    <a:pt x="389" y="108"/>
                    <a:pt x="387" y="111"/>
                    <a:pt x="384" y="111"/>
                  </a:cubicBezTo>
                  <a:cubicBezTo>
                    <a:pt x="7" y="149"/>
                    <a:pt x="7" y="149"/>
                    <a:pt x="7" y="149"/>
                  </a:cubicBezTo>
                  <a:lnTo>
                    <a:pt x="6" y="149"/>
                  </a:lnTo>
                  <a:close/>
                </a:path>
              </a:pathLst>
            </a:custGeom>
            <a:solidFill>
              <a:srgbClr val="FEA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任意多边形 34"/>
            <p:cNvSpPr/>
            <p:nvPr/>
          </p:nvSpPr>
          <p:spPr bwMode="auto">
            <a:xfrm>
              <a:off x="4997394" y="3711315"/>
              <a:ext cx="141157" cy="41137"/>
            </a:xfrm>
            <a:custGeom>
              <a:avLst/>
              <a:gdLst>
                <a:gd name="T0" fmla="*/ 7 w 176"/>
                <a:gd name="T1" fmla="*/ 51 h 51"/>
                <a:gd name="T2" fmla="*/ 1 w 176"/>
                <a:gd name="T3" fmla="*/ 46 h 51"/>
                <a:gd name="T4" fmla="*/ 5 w 176"/>
                <a:gd name="T5" fmla="*/ 39 h 51"/>
                <a:gd name="T6" fmla="*/ 168 w 176"/>
                <a:gd name="T7" fmla="*/ 1 h 51"/>
                <a:gd name="T8" fmla="*/ 175 w 176"/>
                <a:gd name="T9" fmla="*/ 5 h 51"/>
                <a:gd name="T10" fmla="*/ 170 w 176"/>
                <a:gd name="T11" fmla="*/ 12 h 51"/>
                <a:gd name="T12" fmla="*/ 8 w 176"/>
                <a:gd name="T13" fmla="*/ 51 h 51"/>
                <a:gd name="T14" fmla="*/ 7 w 176"/>
                <a:gd name="T15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6" h="51">
                  <a:moveTo>
                    <a:pt x="7" y="51"/>
                  </a:moveTo>
                  <a:cubicBezTo>
                    <a:pt x="4" y="51"/>
                    <a:pt x="1" y="49"/>
                    <a:pt x="1" y="46"/>
                  </a:cubicBezTo>
                  <a:cubicBezTo>
                    <a:pt x="0" y="43"/>
                    <a:pt x="2" y="40"/>
                    <a:pt x="5" y="39"/>
                  </a:cubicBezTo>
                  <a:cubicBezTo>
                    <a:pt x="168" y="1"/>
                    <a:pt x="168" y="1"/>
                    <a:pt x="168" y="1"/>
                  </a:cubicBezTo>
                  <a:cubicBezTo>
                    <a:pt x="171" y="0"/>
                    <a:pt x="174" y="2"/>
                    <a:pt x="175" y="5"/>
                  </a:cubicBezTo>
                  <a:cubicBezTo>
                    <a:pt x="176" y="8"/>
                    <a:pt x="174" y="11"/>
                    <a:pt x="170" y="12"/>
                  </a:cubicBezTo>
                  <a:cubicBezTo>
                    <a:pt x="8" y="51"/>
                    <a:pt x="8" y="51"/>
                    <a:pt x="8" y="51"/>
                  </a:cubicBezTo>
                  <a:cubicBezTo>
                    <a:pt x="8" y="51"/>
                    <a:pt x="7" y="51"/>
                    <a:pt x="7" y="51"/>
                  </a:cubicBezTo>
                  <a:close/>
                </a:path>
              </a:pathLst>
            </a:custGeom>
            <a:solidFill>
              <a:srgbClr val="FEA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任意多边形 35"/>
            <p:cNvSpPr/>
            <p:nvPr/>
          </p:nvSpPr>
          <p:spPr bwMode="auto">
            <a:xfrm>
              <a:off x="7076036" y="4135593"/>
              <a:ext cx="113732" cy="299253"/>
            </a:xfrm>
            <a:custGeom>
              <a:avLst/>
              <a:gdLst>
                <a:gd name="T0" fmla="*/ 0 w 141"/>
                <a:gd name="T1" fmla="*/ 242 h 371"/>
                <a:gd name="T2" fmla="*/ 47 w 141"/>
                <a:gd name="T3" fmla="*/ 80 h 371"/>
                <a:gd name="T4" fmla="*/ 141 w 141"/>
                <a:gd name="T5" fmla="*/ 0 h 371"/>
                <a:gd name="T6" fmla="*/ 138 w 141"/>
                <a:gd name="T7" fmla="*/ 371 h 371"/>
                <a:gd name="T8" fmla="*/ 11 w 141"/>
                <a:gd name="T9" fmla="*/ 371 h 371"/>
                <a:gd name="T10" fmla="*/ 0 w 141"/>
                <a:gd name="T11" fmla="*/ 242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1" h="371">
                  <a:moveTo>
                    <a:pt x="0" y="242"/>
                  </a:moveTo>
                  <a:cubicBezTo>
                    <a:pt x="0" y="242"/>
                    <a:pt x="7" y="150"/>
                    <a:pt x="47" y="80"/>
                  </a:cubicBezTo>
                  <a:cubicBezTo>
                    <a:pt x="86" y="11"/>
                    <a:pt x="141" y="0"/>
                    <a:pt x="141" y="0"/>
                  </a:cubicBezTo>
                  <a:cubicBezTo>
                    <a:pt x="138" y="371"/>
                    <a:pt x="138" y="371"/>
                    <a:pt x="138" y="371"/>
                  </a:cubicBezTo>
                  <a:cubicBezTo>
                    <a:pt x="11" y="371"/>
                    <a:pt x="11" y="371"/>
                    <a:pt x="11" y="371"/>
                  </a:cubicBezTo>
                  <a:lnTo>
                    <a:pt x="0" y="24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任意多边形 36"/>
            <p:cNvSpPr/>
            <p:nvPr/>
          </p:nvSpPr>
          <p:spPr bwMode="auto">
            <a:xfrm>
              <a:off x="7022799" y="4237226"/>
              <a:ext cx="233918" cy="298447"/>
            </a:xfrm>
            <a:custGeom>
              <a:avLst/>
              <a:gdLst>
                <a:gd name="T0" fmla="*/ 48 w 291"/>
                <a:gd name="T1" fmla="*/ 184 h 370"/>
                <a:gd name="T2" fmla="*/ 166 w 291"/>
                <a:gd name="T3" fmla="*/ 49 h 370"/>
                <a:gd name="T4" fmla="*/ 291 w 291"/>
                <a:gd name="T5" fmla="*/ 14 h 370"/>
                <a:gd name="T6" fmla="*/ 120 w 291"/>
                <a:gd name="T7" fmla="*/ 370 h 370"/>
                <a:gd name="T8" fmla="*/ 0 w 291"/>
                <a:gd name="T9" fmla="*/ 314 h 370"/>
                <a:gd name="T10" fmla="*/ 48 w 291"/>
                <a:gd name="T11" fmla="*/ 184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1" h="370">
                  <a:moveTo>
                    <a:pt x="48" y="184"/>
                  </a:moveTo>
                  <a:cubicBezTo>
                    <a:pt x="48" y="184"/>
                    <a:pt x="97" y="99"/>
                    <a:pt x="166" y="49"/>
                  </a:cubicBezTo>
                  <a:cubicBezTo>
                    <a:pt x="234" y="0"/>
                    <a:pt x="291" y="14"/>
                    <a:pt x="291" y="14"/>
                  </a:cubicBezTo>
                  <a:cubicBezTo>
                    <a:pt x="120" y="370"/>
                    <a:pt x="120" y="370"/>
                    <a:pt x="120" y="370"/>
                  </a:cubicBezTo>
                  <a:cubicBezTo>
                    <a:pt x="0" y="314"/>
                    <a:pt x="0" y="314"/>
                    <a:pt x="0" y="314"/>
                  </a:cubicBezTo>
                  <a:lnTo>
                    <a:pt x="48" y="18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任意多边形 37"/>
            <p:cNvSpPr/>
            <p:nvPr/>
          </p:nvSpPr>
          <p:spPr bwMode="auto">
            <a:xfrm>
              <a:off x="5773356" y="4021054"/>
              <a:ext cx="1295420" cy="473482"/>
            </a:xfrm>
            <a:custGeom>
              <a:avLst/>
              <a:gdLst>
                <a:gd name="T0" fmla="*/ 1550 w 1608"/>
                <a:gd name="T1" fmla="*/ 587 h 587"/>
                <a:gd name="T2" fmla="*/ 1548 w 1608"/>
                <a:gd name="T3" fmla="*/ 587 h 587"/>
                <a:gd name="T4" fmla="*/ 5 w 1608"/>
                <a:gd name="T5" fmla="*/ 12 h 587"/>
                <a:gd name="T6" fmla="*/ 2 w 1608"/>
                <a:gd name="T7" fmla="*/ 4 h 587"/>
                <a:gd name="T8" fmla="*/ 9 w 1608"/>
                <a:gd name="T9" fmla="*/ 1 h 587"/>
                <a:gd name="T10" fmla="*/ 1546 w 1608"/>
                <a:gd name="T11" fmla="*/ 573 h 587"/>
                <a:gd name="T12" fmla="*/ 1593 w 1608"/>
                <a:gd name="T13" fmla="*/ 446 h 587"/>
                <a:gd name="T14" fmla="*/ 1348 w 1608"/>
                <a:gd name="T15" fmla="*/ 339 h 587"/>
                <a:gd name="T16" fmla="*/ 1345 w 1608"/>
                <a:gd name="T17" fmla="*/ 331 h 587"/>
                <a:gd name="T18" fmla="*/ 1352 w 1608"/>
                <a:gd name="T19" fmla="*/ 328 h 587"/>
                <a:gd name="T20" fmla="*/ 1603 w 1608"/>
                <a:gd name="T21" fmla="*/ 438 h 587"/>
                <a:gd name="T22" fmla="*/ 1606 w 1608"/>
                <a:gd name="T23" fmla="*/ 445 h 587"/>
                <a:gd name="T24" fmla="*/ 1556 w 1608"/>
                <a:gd name="T25" fmla="*/ 583 h 587"/>
                <a:gd name="T26" fmla="*/ 1553 w 1608"/>
                <a:gd name="T27" fmla="*/ 587 h 587"/>
                <a:gd name="T28" fmla="*/ 1550 w 1608"/>
                <a:gd name="T29" fmla="*/ 587 h 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8" h="587">
                  <a:moveTo>
                    <a:pt x="1550" y="587"/>
                  </a:moveTo>
                  <a:cubicBezTo>
                    <a:pt x="1549" y="587"/>
                    <a:pt x="1549" y="587"/>
                    <a:pt x="1548" y="587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2" y="11"/>
                    <a:pt x="0" y="7"/>
                    <a:pt x="2" y="4"/>
                  </a:cubicBezTo>
                  <a:cubicBezTo>
                    <a:pt x="3" y="1"/>
                    <a:pt x="6" y="0"/>
                    <a:pt x="9" y="1"/>
                  </a:cubicBezTo>
                  <a:cubicBezTo>
                    <a:pt x="1546" y="573"/>
                    <a:pt x="1546" y="573"/>
                    <a:pt x="1546" y="573"/>
                  </a:cubicBezTo>
                  <a:cubicBezTo>
                    <a:pt x="1593" y="446"/>
                    <a:pt x="1593" y="446"/>
                    <a:pt x="1593" y="446"/>
                  </a:cubicBezTo>
                  <a:cubicBezTo>
                    <a:pt x="1348" y="339"/>
                    <a:pt x="1348" y="339"/>
                    <a:pt x="1348" y="339"/>
                  </a:cubicBezTo>
                  <a:cubicBezTo>
                    <a:pt x="1345" y="337"/>
                    <a:pt x="1343" y="334"/>
                    <a:pt x="1345" y="331"/>
                  </a:cubicBezTo>
                  <a:cubicBezTo>
                    <a:pt x="1346" y="328"/>
                    <a:pt x="1349" y="326"/>
                    <a:pt x="1352" y="328"/>
                  </a:cubicBezTo>
                  <a:cubicBezTo>
                    <a:pt x="1603" y="438"/>
                    <a:pt x="1603" y="438"/>
                    <a:pt x="1603" y="438"/>
                  </a:cubicBezTo>
                  <a:cubicBezTo>
                    <a:pt x="1606" y="439"/>
                    <a:pt x="1608" y="442"/>
                    <a:pt x="1606" y="445"/>
                  </a:cubicBezTo>
                  <a:cubicBezTo>
                    <a:pt x="1556" y="583"/>
                    <a:pt x="1556" y="583"/>
                    <a:pt x="1556" y="583"/>
                  </a:cubicBezTo>
                  <a:cubicBezTo>
                    <a:pt x="1555" y="585"/>
                    <a:pt x="1554" y="586"/>
                    <a:pt x="1553" y="587"/>
                  </a:cubicBezTo>
                  <a:cubicBezTo>
                    <a:pt x="1552" y="587"/>
                    <a:pt x="1551" y="587"/>
                    <a:pt x="1550" y="587"/>
                  </a:cubicBezTo>
                  <a:close/>
                </a:path>
              </a:pathLst>
            </a:custGeom>
            <a:solidFill>
              <a:srgbClr val="8B34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任意多边形 38"/>
            <p:cNvSpPr/>
            <p:nvPr/>
          </p:nvSpPr>
          <p:spPr bwMode="auto">
            <a:xfrm>
              <a:off x="7072809" y="4251745"/>
              <a:ext cx="122605" cy="111313"/>
            </a:xfrm>
            <a:custGeom>
              <a:avLst/>
              <a:gdLst>
                <a:gd name="T0" fmla="*/ 7 w 152"/>
                <a:gd name="T1" fmla="*/ 138 h 138"/>
                <a:gd name="T2" fmla="*/ 3 w 152"/>
                <a:gd name="T3" fmla="*/ 137 h 138"/>
                <a:gd name="T4" fmla="*/ 2 w 152"/>
                <a:gd name="T5" fmla="*/ 129 h 138"/>
                <a:gd name="T6" fmla="*/ 143 w 152"/>
                <a:gd name="T7" fmla="*/ 1 h 138"/>
                <a:gd name="T8" fmla="*/ 151 w 152"/>
                <a:gd name="T9" fmla="*/ 5 h 138"/>
                <a:gd name="T10" fmla="*/ 147 w 152"/>
                <a:gd name="T11" fmla="*/ 13 h 138"/>
                <a:gd name="T12" fmla="*/ 12 w 152"/>
                <a:gd name="T13" fmla="*/ 136 h 138"/>
                <a:gd name="T14" fmla="*/ 7 w 152"/>
                <a:gd name="T15" fmla="*/ 13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2" h="138">
                  <a:moveTo>
                    <a:pt x="7" y="138"/>
                  </a:moveTo>
                  <a:cubicBezTo>
                    <a:pt x="5" y="138"/>
                    <a:pt x="4" y="138"/>
                    <a:pt x="3" y="137"/>
                  </a:cubicBezTo>
                  <a:cubicBezTo>
                    <a:pt x="1" y="136"/>
                    <a:pt x="0" y="132"/>
                    <a:pt x="2" y="129"/>
                  </a:cubicBezTo>
                  <a:cubicBezTo>
                    <a:pt x="4" y="125"/>
                    <a:pt x="70" y="23"/>
                    <a:pt x="143" y="1"/>
                  </a:cubicBezTo>
                  <a:cubicBezTo>
                    <a:pt x="146" y="0"/>
                    <a:pt x="150" y="2"/>
                    <a:pt x="151" y="5"/>
                  </a:cubicBezTo>
                  <a:cubicBezTo>
                    <a:pt x="152" y="8"/>
                    <a:pt x="150" y="12"/>
                    <a:pt x="147" y="13"/>
                  </a:cubicBezTo>
                  <a:cubicBezTo>
                    <a:pt x="78" y="33"/>
                    <a:pt x="12" y="135"/>
                    <a:pt x="12" y="136"/>
                  </a:cubicBezTo>
                  <a:cubicBezTo>
                    <a:pt x="11" y="137"/>
                    <a:pt x="9" y="138"/>
                    <a:pt x="7" y="138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任意多边形 39"/>
            <p:cNvSpPr/>
            <p:nvPr/>
          </p:nvSpPr>
          <p:spPr bwMode="auto">
            <a:xfrm>
              <a:off x="3660030" y="2202948"/>
              <a:ext cx="888887" cy="365396"/>
            </a:xfrm>
            <a:custGeom>
              <a:avLst/>
              <a:gdLst>
                <a:gd name="T0" fmla="*/ 992 w 1103"/>
                <a:gd name="T1" fmla="*/ 454 h 454"/>
                <a:gd name="T2" fmla="*/ 110 w 1103"/>
                <a:gd name="T3" fmla="*/ 454 h 454"/>
                <a:gd name="T4" fmla="*/ 0 w 1103"/>
                <a:gd name="T5" fmla="*/ 344 h 454"/>
                <a:gd name="T6" fmla="*/ 0 w 1103"/>
                <a:gd name="T7" fmla="*/ 110 h 454"/>
                <a:gd name="T8" fmla="*/ 110 w 1103"/>
                <a:gd name="T9" fmla="*/ 0 h 454"/>
                <a:gd name="T10" fmla="*/ 992 w 1103"/>
                <a:gd name="T11" fmla="*/ 0 h 454"/>
                <a:gd name="T12" fmla="*/ 1103 w 1103"/>
                <a:gd name="T13" fmla="*/ 110 h 454"/>
                <a:gd name="T14" fmla="*/ 1103 w 1103"/>
                <a:gd name="T15" fmla="*/ 344 h 454"/>
                <a:gd name="T16" fmla="*/ 992 w 1103"/>
                <a:gd name="T17" fmla="*/ 454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03" h="454">
                  <a:moveTo>
                    <a:pt x="992" y="454"/>
                  </a:moveTo>
                  <a:cubicBezTo>
                    <a:pt x="110" y="454"/>
                    <a:pt x="110" y="454"/>
                    <a:pt x="110" y="454"/>
                  </a:cubicBezTo>
                  <a:cubicBezTo>
                    <a:pt x="49" y="454"/>
                    <a:pt x="0" y="405"/>
                    <a:pt x="0" y="344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0" y="49"/>
                    <a:pt x="50" y="0"/>
                    <a:pt x="110" y="0"/>
                  </a:cubicBezTo>
                  <a:cubicBezTo>
                    <a:pt x="992" y="0"/>
                    <a:pt x="992" y="0"/>
                    <a:pt x="992" y="0"/>
                  </a:cubicBezTo>
                  <a:cubicBezTo>
                    <a:pt x="1054" y="0"/>
                    <a:pt x="1103" y="50"/>
                    <a:pt x="1103" y="110"/>
                  </a:cubicBezTo>
                  <a:cubicBezTo>
                    <a:pt x="1103" y="344"/>
                    <a:pt x="1103" y="344"/>
                    <a:pt x="1103" y="344"/>
                  </a:cubicBezTo>
                  <a:cubicBezTo>
                    <a:pt x="1103" y="405"/>
                    <a:pt x="1054" y="454"/>
                    <a:pt x="992" y="454"/>
                  </a:cubicBezTo>
                  <a:close/>
                </a:path>
              </a:pathLst>
            </a:custGeom>
            <a:solidFill>
              <a:srgbClr val="FFB3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任意多边形 40"/>
            <p:cNvSpPr/>
            <p:nvPr/>
          </p:nvSpPr>
          <p:spPr bwMode="auto">
            <a:xfrm>
              <a:off x="3658417" y="2201335"/>
              <a:ext cx="892114" cy="368622"/>
            </a:xfrm>
            <a:custGeom>
              <a:avLst/>
              <a:gdLst>
                <a:gd name="T0" fmla="*/ 994 w 1107"/>
                <a:gd name="T1" fmla="*/ 458 h 458"/>
                <a:gd name="T2" fmla="*/ 112 w 1107"/>
                <a:gd name="T3" fmla="*/ 458 h 458"/>
                <a:gd name="T4" fmla="*/ 0 w 1107"/>
                <a:gd name="T5" fmla="*/ 346 h 458"/>
                <a:gd name="T6" fmla="*/ 0 w 1107"/>
                <a:gd name="T7" fmla="*/ 112 h 458"/>
                <a:gd name="T8" fmla="*/ 112 w 1107"/>
                <a:gd name="T9" fmla="*/ 0 h 458"/>
                <a:gd name="T10" fmla="*/ 994 w 1107"/>
                <a:gd name="T11" fmla="*/ 0 h 458"/>
                <a:gd name="T12" fmla="*/ 1107 w 1107"/>
                <a:gd name="T13" fmla="*/ 112 h 458"/>
                <a:gd name="T14" fmla="*/ 1107 w 1107"/>
                <a:gd name="T15" fmla="*/ 346 h 458"/>
                <a:gd name="T16" fmla="*/ 994 w 1107"/>
                <a:gd name="T17" fmla="*/ 458 h 458"/>
                <a:gd name="T18" fmla="*/ 112 w 1107"/>
                <a:gd name="T19" fmla="*/ 4 h 458"/>
                <a:gd name="T20" fmla="*/ 4 w 1107"/>
                <a:gd name="T21" fmla="*/ 112 h 458"/>
                <a:gd name="T22" fmla="*/ 4 w 1107"/>
                <a:gd name="T23" fmla="*/ 346 h 458"/>
                <a:gd name="T24" fmla="*/ 112 w 1107"/>
                <a:gd name="T25" fmla="*/ 454 h 458"/>
                <a:gd name="T26" fmla="*/ 994 w 1107"/>
                <a:gd name="T27" fmla="*/ 454 h 458"/>
                <a:gd name="T28" fmla="*/ 1103 w 1107"/>
                <a:gd name="T29" fmla="*/ 346 h 458"/>
                <a:gd name="T30" fmla="*/ 1103 w 1107"/>
                <a:gd name="T31" fmla="*/ 112 h 458"/>
                <a:gd name="T32" fmla="*/ 994 w 1107"/>
                <a:gd name="T33" fmla="*/ 4 h 458"/>
                <a:gd name="T34" fmla="*/ 112 w 1107"/>
                <a:gd name="T35" fmla="*/ 4 h 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07" h="458">
                  <a:moveTo>
                    <a:pt x="994" y="458"/>
                  </a:moveTo>
                  <a:cubicBezTo>
                    <a:pt x="112" y="458"/>
                    <a:pt x="112" y="458"/>
                    <a:pt x="112" y="458"/>
                  </a:cubicBezTo>
                  <a:cubicBezTo>
                    <a:pt x="50" y="458"/>
                    <a:pt x="0" y="408"/>
                    <a:pt x="0" y="346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0" y="50"/>
                    <a:pt x="50" y="0"/>
                    <a:pt x="112" y="0"/>
                  </a:cubicBezTo>
                  <a:cubicBezTo>
                    <a:pt x="994" y="0"/>
                    <a:pt x="994" y="0"/>
                    <a:pt x="994" y="0"/>
                  </a:cubicBezTo>
                  <a:cubicBezTo>
                    <a:pt x="1056" y="0"/>
                    <a:pt x="1107" y="50"/>
                    <a:pt x="1107" y="112"/>
                  </a:cubicBezTo>
                  <a:cubicBezTo>
                    <a:pt x="1107" y="346"/>
                    <a:pt x="1107" y="346"/>
                    <a:pt x="1107" y="346"/>
                  </a:cubicBezTo>
                  <a:cubicBezTo>
                    <a:pt x="1107" y="408"/>
                    <a:pt x="1056" y="458"/>
                    <a:pt x="994" y="458"/>
                  </a:cubicBezTo>
                  <a:close/>
                  <a:moveTo>
                    <a:pt x="112" y="4"/>
                  </a:moveTo>
                  <a:cubicBezTo>
                    <a:pt x="53" y="4"/>
                    <a:pt x="4" y="53"/>
                    <a:pt x="4" y="112"/>
                  </a:cubicBezTo>
                  <a:cubicBezTo>
                    <a:pt x="4" y="346"/>
                    <a:pt x="4" y="346"/>
                    <a:pt x="4" y="346"/>
                  </a:cubicBezTo>
                  <a:cubicBezTo>
                    <a:pt x="4" y="406"/>
                    <a:pt x="53" y="454"/>
                    <a:pt x="112" y="454"/>
                  </a:cubicBezTo>
                  <a:cubicBezTo>
                    <a:pt x="994" y="454"/>
                    <a:pt x="994" y="454"/>
                    <a:pt x="994" y="454"/>
                  </a:cubicBezTo>
                  <a:cubicBezTo>
                    <a:pt x="1054" y="454"/>
                    <a:pt x="1103" y="406"/>
                    <a:pt x="1103" y="346"/>
                  </a:cubicBezTo>
                  <a:cubicBezTo>
                    <a:pt x="1103" y="112"/>
                    <a:pt x="1103" y="112"/>
                    <a:pt x="1103" y="112"/>
                  </a:cubicBezTo>
                  <a:cubicBezTo>
                    <a:pt x="1103" y="53"/>
                    <a:pt x="1054" y="4"/>
                    <a:pt x="994" y="4"/>
                  </a:cubicBezTo>
                  <a:lnTo>
                    <a:pt x="112" y="4"/>
                  </a:lnTo>
                  <a:close/>
                </a:path>
              </a:pathLst>
            </a:custGeom>
            <a:solidFill>
              <a:srgbClr val="FEA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矩形 42"/>
            <p:cNvSpPr/>
            <p:nvPr/>
          </p:nvSpPr>
          <p:spPr bwMode="auto">
            <a:xfrm>
              <a:off x="4035105" y="1689136"/>
              <a:ext cx="43557" cy="513812"/>
            </a:xfrm>
            <a:prstGeom prst="rect">
              <a:avLst/>
            </a:prstGeom>
            <a:solidFill>
              <a:srgbClr val="FFB3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任意多边形 42"/>
            <p:cNvSpPr/>
            <p:nvPr/>
          </p:nvSpPr>
          <p:spPr bwMode="auto">
            <a:xfrm>
              <a:off x="4033492" y="1687523"/>
              <a:ext cx="46784" cy="517039"/>
            </a:xfrm>
            <a:custGeom>
              <a:avLst/>
              <a:gdLst>
                <a:gd name="T0" fmla="*/ 58 w 58"/>
                <a:gd name="T1" fmla="*/ 641 h 641"/>
                <a:gd name="T2" fmla="*/ 0 w 58"/>
                <a:gd name="T3" fmla="*/ 641 h 641"/>
                <a:gd name="T4" fmla="*/ 0 w 58"/>
                <a:gd name="T5" fmla="*/ 0 h 641"/>
                <a:gd name="T6" fmla="*/ 58 w 58"/>
                <a:gd name="T7" fmla="*/ 0 h 641"/>
                <a:gd name="T8" fmla="*/ 58 w 58"/>
                <a:gd name="T9" fmla="*/ 641 h 641"/>
                <a:gd name="T10" fmla="*/ 4 w 58"/>
                <a:gd name="T11" fmla="*/ 637 h 641"/>
                <a:gd name="T12" fmla="*/ 54 w 58"/>
                <a:gd name="T13" fmla="*/ 637 h 641"/>
                <a:gd name="T14" fmla="*/ 54 w 58"/>
                <a:gd name="T15" fmla="*/ 4 h 641"/>
                <a:gd name="T16" fmla="*/ 4 w 58"/>
                <a:gd name="T17" fmla="*/ 4 h 641"/>
                <a:gd name="T18" fmla="*/ 4 w 58"/>
                <a:gd name="T19" fmla="*/ 637 h 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" h="641">
                  <a:moveTo>
                    <a:pt x="58" y="641"/>
                  </a:moveTo>
                  <a:lnTo>
                    <a:pt x="0" y="641"/>
                  </a:lnTo>
                  <a:lnTo>
                    <a:pt x="0" y="0"/>
                  </a:lnTo>
                  <a:lnTo>
                    <a:pt x="58" y="0"/>
                  </a:lnTo>
                  <a:lnTo>
                    <a:pt x="58" y="641"/>
                  </a:lnTo>
                  <a:close/>
                  <a:moveTo>
                    <a:pt x="4" y="637"/>
                  </a:moveTo>
                  <a:lnTo>
                    <a:pt x="54" y="637"/>
                  </a:lnTo>
                  <a:lnTo>
                    <a:pt x="54" y="4"/>
                  </a:lnTo>
                  <a:lnTo>
                    <a:pt x="4" y="4"/>
                  </a:lnTo>
                  <a:lnTo>
                    <a:pt x="4" y="637"/>
                  </a:lnTo>
                  <a:close/>
                </a:path>
              </a:pathLst>
            </a:custGeom>
            <a:solidFill>
              <a:srgbClr val="FEA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任意多边形 43"/>
            <p:cNvSpPr/>
            <p:nvPr/>
          </p:nvSpPr>
          <p:spPr bwMode="auto">
            <a:xfrm>
              <a:off x="4569889" y="2257798"/>
              <a:ext cx="149223" cy="256503"/>
            </a:xfrm>
            <a:custGeom>
              <a:avLst/>
              <a:gdLst>
                <a:gd name="T0" fmla="*/ 185 w 185"/>
                <a:gd name="T1" fmla="*/ 319 h 319"/>
                <a:gd name="T2" fmla="*/ 160 w 185"/>
                <a:gd name="T3" fmla="*/ 319 h 319"/>
                <a:gd name="T4" fmla="*/ 0 w 185"/>
                <a:gd name="T5" fmla="*/ 159 h 319"/>
                <a:gd name="T6" fmla="*/ 160 w 185"/>
                <a:gd name="T7" fmla="*/ 0 h 319"/>
                <a:gd name="T8" fmla="*/ 185 w 185"/>
                <a:gd name="T9" fmla="*/ 0 h 319"/>
                <a:gd name="T10" fmla="*/ 185 w 185"/>
                <a:gd name="T11" fmla="*/ 319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5" h="319">
                  <a:moveTo>
                    <a:pt x="185" y="319"/>
                  </a:moveTo>
                  <a:cubicBezTo>
                    <a:pt x="160" y="319"/>
                    <a:pt x="160" y="319"/>
                    <a:pt x="160" y="319"/>
                  </a:cubicBezTo>
                  <a:cubicBezTo>
                    <a:pt x="71" y="319"/>
                    <a:pt x="0" y="247"/>
                    <a:pt x="0" y="159"/>
                  </a:cubicBezTo>
                  <a:cubicBezTo>
                    <a:pt x="0" y="71"/>
                    <a:pt x="72" y="0"/>
                    <a:pt x="160" y="0"/>
                  </a:cubicBezTo>
                  <a:cubicBezTo>
                    <a:pt x="185" y="0"/>
                    <a:pt x="185" y="0"/>
                    <a:pt x="185" y="0"/>
                  </a:cubicBezTo>
                  <a:lnTo>
                    <a:pt x="185" y="319"/>
                  </a:lnTo>
                  <a:close/>
                </a:path>
              </a:pathLst>
            </a:custGeom>
            <a:solidFill>
              <a:srgbClr val="ED85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任意多边形 44"/>
            <p:cNvSpPr/>
            <p:nvPr/>
          </p:nvSpPr>
          <p:spPr bwMode="auto">
            <a:xfrm>
              <a:off x="8142379" y="1777057"/>
              <a:ext cx="6093724" cy="2957043"/>
            </a:xfrm>
            <a:custGeom>
              <a:avLst/>
              <a:gdLst>
                <a:gd name="T0" fmla="*/ 492 w 521"/>
                <a:gd name="T1" fmla="*/ 3657 h 3669"/>
                <a:gd name="T2" fmla="*/ 20 w 521"/>
                <a:gd name="T3" fmla="*/ 3045 h 3669"/>
                <a:gd name="T4" fmla="*/ 0 w 521"/>
                <a:gd name="T5" fmla="*/ 2988 h 3669"/>
                <a:gd name="T6" fmla="*/ 0 w 521"/>
                <a:gd name="T7" fmla="*/ 28 h 3669"/>
                <a:gd name="T8" fmla="*/ 31 w 521"/>
                <a:gd name="T9" fmla="*/ 4 h 3669"/>
                <a:gd name="T10" fmla="*/ 482 w 521"/>
                <a:gd name="T11" fmla="*/ 134 h 3669"/>
                <a:gd name="T12" fmla="*/ 521 w 521"/>
                <a:gd name="T13" fmla="*/ 185 h 3669"/>
                <a:gd name="T14" fmla="*/ 521 w 521"/>
                <a:gd name="T15" fmla="*/ 3648 h 3669"/>
                <a:gd name="T16" fmla="*/ 492 w 521"/>
                <a:gd name="T17" fmla="*/ 3657 h 3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1" h="3669">
                  <a:moveTo>
                    <a:pt x="492" y="3657"/>
                  </a:moveTo>
                  <a:cubicBezTo>
                    <a:pt x="20" y="3045"/>
                    <a:pt x="20" y="3045"/>
                    <a:pt x="20" y="3045"/>
                  </a:cubicBezTo>
                  <a:cubicBezTo>
                    <a:pt x="7" y="3029"/>
                    <a:pt x="0" y="3008"/>
                    <a:pt x="0" y="298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2"/>
                    <a:pt x="16" y="0"/>
                    <a:pt x="31" y="4"/>
                  </a:cubicBezTo>
                  <a:cubicBezTo>
                    <a:pt x="482" y="134"/>
                    <a:pt x="482" y="134"/>
                    <a:pt x="482" y="134"/>
                  </a:cubicBezTo>
                  <a:cubicBezTo>
                    <a:pt x="505" y="141"/>
                    <a:pt x="521" y="162"/>
                    <a:pt x="521" y="185"/>
                  </a:cubicBezTo>
                  <a:cubicBezTo>
                    <a:pt x="521" y="3648"/>
                    <a:pt x="521" y="3648"/>
                    <a:pt x="521" y="3648"/>
                  </a:cubicBezTo>
                  <a:cubicBezTo>
                    <a:pt x="520" y="3662"/>
                    <a:pt x="502" y="3669"/>
                    <a:pt x="492" y="3657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" name="矩形 46"/>
            <p:cNvSpPr/>
            <p:nvPr/>
          </p:nvSpPr>
          <p:spPr bwMode="auto">
            <a:xfrm>
              <a:off x="3948797" y="1689136"/>
              <a:ext cx="216979" cy="64529"/>
            </a:xfrm>
            <a:prstGeom prst="rect">
              <a:avLst/>
            </a:prstGeom>
            <a:solidFill>
              <a:srgbClr val="ED85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10309424" y="3941104"/>
            <a:ext cx="1060026" cy="1680438"/>
            <a:chOff x="4648200" y="1683741"/>
            <a:chExt cx="2429255" cy="3851050"/>
          </a:xfrm>
        </p:grpSpPr>
        <p:sp>
          <p:nvSpPr>
            <p:cNvPr id="50" name="任意多边形 2"/>
            <p:cNvSpPr/>
            <p:nvPr/>
          </p:nvSpPr>
          <p:spPr>
            <a:xfrm>
              <a:off x="4648200" y="4372693"/>
              <a:ext cx="2241694" cy="1162098"/>
            </a:xfrm>
            <a:custGeom>
              <a:avLst/>
              <a:gdLst>
                <a:gd name="connsiteX0" fmla="*/ 435840 w 459057"/>
                <a:gd name="connsiteY0" fmla="*/ 110528 h 237976"/>
                <a:gd name="connsiteX1" fmla="*/ 288965 w 459057"/>
                <a:gd name="connsiteY1" fmla="*/ 25755 h 237976"/>
                <a:gd name="connsiteX2" fmla="*/ 173045 w 459057"/>
                <a:gd name="connsiteY2" fmla="*/ 990 h 237976"/>
                <a:gd name="connsiteX3" fmla="*/ 57126 w 459057"/>
                <a:gd name="connsiteY3" fmla="*/ 25755 h 237976"/>
                <a:gd name="connsiteX4" fmla="*/ 45410 w 459057"/>
                <a:gd name="connsiteY4" fmla="*/ 32518 h 237976"/>
                <a:gd name="connsiteX5" fmla="*/ 23217 w 459057"/>
                <a:gd name="connsiteY5" fmla="*/ 47091 h 237976"/>
                <a:gd name="connsiteX6" fmla="*/ 23217 w 459057"/>
                <a:gd name="connsiteY6" fmla="*/ 127482 h 237976"/>
                <a:gd name="connsiteX7" fmla="*/ 170093 w 459057"/>
                <a:gd name="connsiteY7" fmla="*/ 212255 h 237976"/>
                <a:gd name="connsiteX8" fmla="*/ 297061 w 459057"/>
                <a:gd name="connsiteY8" fmla="*/ 237782 h 237976"/>
                <a:gd name="connsiteX9" fmla="*/ 401931 w 459057"/>
                <a:gd name="connsiteY9" fmla="*/ 212255 h 237976"/>
                <a:gd name="connsiteX10" fmla="*/ 428125 w 459057"/>
                <a:gd name="connsiteY10" fmla="*/ 195395 h 237976"/>
                <a:gd name="connsiteX11" fmla="*/ 435840 w 459057"/>
                <a:gd name="connsiteY11" fmla="*/ 190919 h 237976"/>
                <a:gd name="connsiteX12" fmla="*/ 435840 w 459057"/>
                <a:gd name="connsiteY12" fmla="*/ 110528 h 237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9057" h="237976">
                  <a:moveTo>
                    <a:pt x="435840" y="110528"/>
                  </a:moveTo>
                  <a:lnTo>
                    <a:pt x="288965" y="25755"/>
                  </a:lnTo>
                  <a:cubicBezTo>
                    <a:pt x="253341" y="5181"/>
                    <a:pt x="212669" y="-3010"/>
                    <a:pt x="173045" y="990"/>
                  </a:cubicBezTo>
                  <a:cubicBezTo>
                    <a:pt x="133422" y="-3010"/>
                    <a:pt x="92750" y="5086"/>
                    <a:pt x="57126" y="25755"/>
                  </a:cubicBezTo>
                  <a:lnTo>
                    <a:pt x="45410" y="32518"/>
                  </a:lnTo>
                  <a:lnTo>
                    <a:pt x="23217" y="47091"/>
                  </a:lnTo>
                  <a:cubicBezTo>
                    <a:pt x="-7739" y="64903"/>
                    <a:pt x="-7739" y="109575"/>
                    <a:pt x="23217" y="127482"/>
                  </a:cubicBezTo>
                  <a:lnTo>
                    <a:pt x="170093" y="212255"/>
                  </a:lnTo>
                  <a:cubicBezTo>
                    <a:pt x="202478" y="230924"/>
                    <a:pt x="250389" y="239401"/>
                    <a:pt x="297061" y="237782"/>
                  </a:cubicBezTo>
                  <a:cubicBezTo>
                    <a:pt x="333161" y="239401"/>
                    <a:pt x="369546" y="230924"/>
                    <a:pt x="401931" y="212255"/>
                  </a:cubicBezTo>
                  <a:lnTo>
                    <a:pt x="428125" y="195395"/>
                  </a:lnTo>
                  <a:lnTo>
                    <a:pt x="435840" y="190919"/>
                  </a:lnTo>
                  <a:cubicBezTo>
                    <a:pt x="466797" y="173012"/>
                    <a:pt x="466797" y="128339"/>
                    <a:pt x="435840" y="110528"/>
                  </a:cubicBezTo>
                  <a:close/>
                </a:path>
              </a:pathLst>
            </a:custGeom>
            <a:solidFill>
              <a:srgbClr val="F5F2E8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zh-CN" altLang="en-US"/>
            </a:p>
          </p:txBody>
        </p:sp>
        <p:grpSp>
          <p:nvGrpSpPr>
            <p:cNvPr id="51" name="组合 50"/>
            <p:cNvGrpSpPr/>
            <p:nvPr/>
          </p:nvGrpSpPr>
          <p:grpSpPr>
            <a:xfrm>
              <a:off x="4746060" y="1683741"/>
              <a:ext cx="2331395" cy="3646622"/>
              <a:chOff x="5409404" y="4603292"/>
              <a:chExt cx="477426" cy="746760"/>
            </a:xfrm>
          </p:grpSpPr>
          <p:sp>
            <p:nvSpPr>
              <p:cNvPr id="52" name="任意多边形 4"/>
              <p:cNvSpPr/>
              <p:nvPr/>
            </p:nvSpPr>
            <p:spPr>
              <a:xfrm>
                <a:off x="5591651" y="4603292"/>
                <a:ext cx="294989" cy="427336"/>
              </a:xfrm>
              <a:custGeom>
                <a:avLst/>
                <a:gdLst>
                  <a:gd name="connsiteX0" fmla="*/ 12763 w 294989"/>
                  <a:gd name="connsiteY0" fmla="*/ 413906 h 427336"/>
                  <a:gd name="connsiteX1" fmla="*/ 12763 w 294989"/>
                  <a:gd name="connsiteY1" fmla="*/ 413906 h 427336"/>
                  <a:gd name="connsiteX2" fmla="*/ 0 w 294989"/>
                  <a:gd name="connsiteY2" fmla="*/ 391808 h 427336"/>
                  <a:gd name="connsiteX3" fmla="*/ 0 w 294989"/>
                  <a:gd name="connsiteY3" fmla="*/ 95199 h 427336"/>
                  <a:gd name="connsiteX4" fmla="*/ 134588 w 294989"/>
                  <a:gd name="connsiteY4" fmla="*/ 18428 h 427336"/>
                  <a:gd name="connsiteX5" fmla="*/ 160401 w 294989"/>
                  <a:gd name="connsiteY5" fmla="*/ 33382 h 427336"/>
                  <a:gd name="connsiteX6" fmla="*/ 294989 w 294989"/>
                  <a:gd name="connsiteY6" fmla="*/ 265602 h 427336"/>
                  <a:gd name="connsiteX7" fmla="*/ 294989 w 294989"/>
                  <a:gd name="connsiteY7" fmla="*/ 427336 h 427336"/>
                  <a:gd name="connsiteX8" fmla="*/ 269367 w 294989"/>
                  <a:gd name="connsiteY8" fmla="*/ 412572 h 427336"/>
                  <a:gd name="connsiteX9" fmla="*/ 269367 w 294989"/>
                  <a:gd name="connsiteY9" fmla="*/ 250838 h 427336"/>
                  <a:gd name="connsiteX10" fmla="*/ 160401 w 294989"/>
                  <a:gd name="connsiteY10" fmla="*/ 62814 h 427336"/>
                  <a:gd name="connsiteX11" fmla="*/ 134588 w 294989"/>
                  <a:gd name="connsiteY11" fmla="*/ 47860 h 427336"/>
                  <a:gd name="connsiteX12" fmla="*/ 25622 w 294989"/>
                  <a:gd name="connsiteY12" fmla="*/ 109963 h 427336"/>
                  <a:gd name="connsiteX13" fmla="*/ 25622 w 294989"/>
                  <a:gd name="connsiteY13" fmla="*/ 406476 h 427336"/>
                  <a:gd name="connsiteX14" fmla="*/ 12763 w 294989"/>
                  <a:gd name="connsiteY14" fmla="*/ 413906 h 4273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94989" h="427336">
                    <a:moveTo>
                      <a:pt x="12763" y="413906"/>
                    </a:moveTo>
                    <a:lnTo>
                      <a:pt x="12763" y="413906"/>
                    </a:lnTo>
                    <a:cubicBezTo>
                      <a:pt x="4858" y="409334"/>
                      <a:pt x="0" y="400952"/>
                      <a:pt x="0" y="391808"/>
                    </a:cubicBezTo>
                    <a:lnTo>
                      <a:pt x="0" y="95199"/>
                    </a:lnTo>
                    <a:cubicBezTo>
                      <a:pt x="0" y="10046"/>
                      <a:pt x="60388" y="-24435"/>
                      <a:pt x="134588" y="18428"/>
                    </a:cubicBezTo>
                    <a:lnTo>
                      <a:pt x="160401" y="33382"/>
                    </a:lnTo>
                    <a:cubicBezTo>
                      <a:pt x="234601" y="76245"/>
                      <a:pt x="294989" y="180353"/>
                      <a:pt x="294989" y="265602"/>
                    </a:cubicBezTo>
                    <a:lnTo>
                      <a:pt x="294989" y="427336"/>
                    </a:lnTo>
                    <a:lnTo>
                      <a:pt x="269367" y="412572"/>
                    </a:lnTo>
                    <a:lnTo>
                      <a:pt x="269367" y="250838"/>
                    </a:lnTo>
                    <a:cubicBezTo>
                      <a:pt x="269367" y="181877"/>
                      <a:pt x="220504" y="97581"/>
                      <a:pt x="160401" y="62814"/>
                    </a:cubicBezTo>
                    <a:lnTo>
                      <a:pt x="134588" y="47860"/>
                    </a:lnTo>
                    <a:cubicBezTo>
                      <a:pt x="74485" y="13189"/>
                      <a:pt x="25622" y="41002"/>
                      <a:pt x="25622" y="109963"/>
                    </a:cubicBezTo>
                    <a:lnTo>
                      <a:pt x="25622" y="406476"/>
                    </a:lnTo>
                    <a:cubicBezTo>
                      <a:pt x="25622" y="413049"/>
                      <a:pt x="18479" y="417144"/>
                      <a:pt x="12763" y="413906"/>
                    </a:cubicBezTo>
                    <a:close/>
                  </a:path>
                </a:pathLst>
              </a:custGeom>
              <a:solidFill>
                <a:srgbClr val="8E8BF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3" name="任意多边形 5"/>
              <p:cNvSpPr/>
              <p:nvPr/>
            </p:nvSpPr>
            <p:spPr>
              <a:xfrm>
                <a:off x="5476398" y="4614385"/>
                <a:ext cx="398430" cy="362045"/>
              </a:xfrm>
              <a:custGeom>
                <a:avLst/>
                <a:gdLst>
                  <a:gd name="connsiteX0" fmla="*/ 398431 w 398430"/>
                  <a:gd name="connsiteY0" fmla="*/ 281368 h 362045"/>
                  <a:gd name="connsiteX1" fmla="*/ 247745 w 398430"/>
                  <a:gd name="connsiteY1" fmla="*/ 362045 h 362045"/>
                  <a:gd name="connsiteX2" fmla="*/ 183071 w 398430"/>
                  <a:gd name="connsiteY2" fmla="*/ 183642 h 362045"/>
                  <a:gd name="connsiteX3" fmla="*/ 70295 w 398430"/>
                  <a:gd name="connsiteY3" fmla="*/ 97726 h 362045"/>
                  <a:gd name="connsiteX4" fmla="*/ 0 w 398430"/>
                  <a:gd name="connsiteY4" fmla="*/ 87154 h 362045"/>
                  <a:gd name="connsiteX5" fmla="*/ 150971 w 398430"/>
                  <a:gd name="connsiteY5" fmla="*/ 0 h 362045"/>
                  <a:gd name="connsiteX6" fmla="*/ 260223 w 398430"/>
                  <a:gd name="connsiteY6" fmla="*/ 24670 h 362045"/>
                  <a:gd name="connsiteX7" fmla="*/ 385000 w 398430"/>
                  <a:gd name="connsiteY7" fmla="*/ 187357 h 362045"/>
                  <a:gd name="connsiteX8" fmla="*/ 398431 w 398430"/>
                  <a:gd name="connsiteY8" fmla="*/ 281368 h 362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98430" h="362045">
                    <a:moveTo>
                      <a:pt x="398431" y="281368"/>
                    </a:moveTo>
                    <a:lnTo>
                      <a:pt x="247745" y="362045"/>
                    </a:lnTo>
                    <a:cubicBezTo>
                      <a:pt x="247745" y="362045"/>
                      <a:pt x="256032" y="264414"/>
                      <a:pt x="183071" y="183642"/>
                    </a:cubicBezTo>
                    <a:cubicBezTo>
                      <a:pt x="110109" y="102870"/>
                      <a:pt x="70295" y="97726"/>
                      <a:pt x="70295" y="97726"/>
                    </a:cubicBezTo>
                    <a:lnTo>
                      <a:pt x="0" y="87154"/>
                    </a:lnTo>
                    <a:lnTo>
                      <a:pt x="150971" y="0"/>
                    </a:lnTo>
                    <a:cubicBezTo>
                      <a:pt x="150971" y="0"/>
                      <a:pt x="221361" y="667"/>
                      <a:pt x="260223" y="24670"/>
                    </a:cubicBezTo>
                    <a:cubicBezTo>
                      <a:pt x="299085" y="48673"/>
                      <a:pt x="371666" y="93345"/>
                      <a:pt x="385000" y="187357"/>
                    </a:cubicBezTo>
                    <a:cubicBezTo>
                      <a:pt x="395669" y="210502"/>
                      <a:pt x="398431" y="281368"/>
                      <a:pt x="398431" y="281368"/>
                    </a:cubicBezTo>
                    <a:close/>
                  </a:path>
                </a:pathLst>
              </a:custGeom>
              <a:solidFill>
                <a:srgbClr val="8E8BF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4" name="任意多边形 6"/>
              <p:cNvSpPr/>
              <p:nvPr/>
            </p:nvSpPr>
            <p:spPr>
              <a:xfrm>
                <a:off x="5449598" y="4707159"/>
                <a:ext cx="167865" cy="399097"/>
              </a:xfrm>
              <a:custGeom>
                <a:avLst/>
                <a:gdLst>
                  <a:gd name="connsiteX0" fmla="*/ 8131 w 167865"/>
                  <a:gd name="connsiteY0" fmla="*/ 399097 h 399097"/>
                  <a:gd name="connsiteX1" fmla="*/ 164150 w 167865"/>
                  <a:gd name="connsiteY1" fmla="*/ 309467 h 399097"/>
                  <a:gd name="connsiteX2" fmla="*/ 167675 w 167865"/>
                  <a:gd name="connsiteY2" fmla="*/ 145066 h 399097"/>
                  <a:gd name="connsiteX3" fmla="*/ 167865 w 167865"/>
                  <a:gd name="connsiteY3" fmla="*/ 34957 h 399097"/>
                  <a:gd name="connsiteX4" fmla="*/ 81664 w 167865"/>
                  <a:gd name="connsiteY4" fmla="*/ 0 h 399097"/>
                  <a:gd name="connsiteX5" fmla="*/ 4035 w 167865"/>
                  <a:gd name="connsiteY5" fmla="*/ 45625 h 399097"/>
                  <a:gd name="connsiteX6" fmla="*/ 8131 w 167865"/>
                  <a:gd name="connsiteY6" fmla="*/ 399097 h 39909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7865" h="399097">
                    <a:moveTo>
                      <a:pt x="8131" y="399097"/>
                    </a:moveTo>
                    <a:lnTo>
                      <a:pt x="164150" y="309467"/>
                    </a:lnTo>
                    <a:lnTo>
                      <a:pt x="167675" y="145066"/>
                    </a:lnTo>
                    <a:lnTo>
                      <a:pt x="167865" y="34957"/>
                    </a:lnTo>
                    <a:lnTo>
                      <a:pt x="81664" y="0"/>
                    </a:lnTo>
                    <a:cubicBezTo>
                      <a:pt x="81664" y="0"/>
                      <a:pt x="15084" y="11049"/>
                      <a:pt x="4035" y="45625"/>
                    </a:cubicBezTo>
                    <a:cubicBezTo>
                      <a:pt x="-7014" y="80105"/>
                      <a:pt x="8131" y="399097"/>
                      <a:pt x="8131" y="399097"/>
                    </a:cubicBezTo>
                    <a:close/>
                  </a:path>
                </a:pathLst>
              </a:custGeom>
              <a:solidFill>
                <a:srgbClr val="736FE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grpSp>
            <p:nvGrpSpPr>
              <p:cNvPr id="55" name="组合 54"/>
              <p:cNvGrpSpPr/>
              <p:nvPr/>
            </p:nvGrpSpPr>
            <p:grpSpPr>
              <a:xfrm>
                <a:off x="5617463" y="4801692"/>
                <a:ext cx="269271" cy="459931"/>
                <a:chOff x="5617463" y="4801692"/>
                <a:chExt cx="269271" cy="459931"/>
              </a:xfrm>
            </p:grpSpPr>
            <p:sp>
              <p:nvSpPr>
                <p:cNvPr id="78" name="任意多边形 30"/>
                <p:cNvSpPr/>
                <p:nvPr/>
              </p:nvSpPr>
              <p:spPr>
                <a:xfrm>
                  <a:off x="5786628" y="5015769"/>
                  <a:ext cx="100107" cy="245854"/>
                </a:xfrm>
                <a:custGeom>
                  <a:avLst/>
                  <a:gdLst>
                    <a:gd name="connsiteX0" fmla="*/ 74485 w 100107"/>
                    <a:gd name="connsiteY0" fmla="*/ 0 h 245854"/>
                    <a:gd name="connsiteX1" fmla="*/ 74485 w 100107"/>
                    <a:gd name="connsiteY1" fmla="*/ 136112 h 245854"/>
                    <a:gd name="connsiteX2" fmla="*/ 21336 w 100107"/>
                    <a:gd name="connsiteY2" fmla="*/ 212598 h 245854"/>
                    <a:gd name="connsiteX3" fmla="*/ 0 w 100107"/>
                    <a:gd name="connsiteY3" fmla="*/ 242221 h 245854"/>
                    <a:gd name="connsiteX4" fmla="*/ 100108 w 100107"/>
                    <a:gd name="connsiteY4" fmla="*/ 150876 h 245854"/>
                    <a:gd name="connsiteX5" fmla="*/ 100108 w 100107"/>
                    <a:gd name="connsiteY5" fmla="*/ 14764 h 245854"/>
                    <a:gd name="connsiteX6" fmla="*/ 74485 w 100107"/>
                    <a:gd name="connsiteY6" fmla="*/ 0 h 24585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100107" h="245854">
                      <a:moveTo>
                        <a:pt x="74485" y="0"/>
                      </a:moveTo>
                      <a:lnTo>
                        <a:pt x="74485" y="136112"/>
                      </a:lnTo>
                      <a:cubicBezTo>
                        <a:pt x="74485" y="181642"/>
                        <a:pt x="53150" y="209074"/>
                        <a:pt x="21336" y="212598"/>
                      </a:cubicBezTo>
                      <a:cubicBezTo>
                        <a:pt x="14097" y="222695"/>
                        <a:pt x="7525" y="232791"/>
                        <a:pt x="0" y="242221"/>
                      </a:cubicBezTo>
                      <a:cubicBezTo>
                        <a:pt x="57531" y="257842"/>
                        <a:pt x="100108" y="222313"/>
                        <a:pt x="100108" y="150876"/>
                      </a:cubicBezTo>
                      <a:lnTo>
                        <a:pt x="100108" y="14764"/>
                      </a:lnTo>
                      <a:lnTo>
                        <a:pt x="74485" y="0"/>
                      </a:lnTo>
                      <a:close/>
                    </a:path>
                  </a:pathLst>
                </a:custGeom>
                <a:solidFill>
                  <a:srgbClr val="8E8BF2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79" name="任意多边形 31"/>
                <p:cNvSpPr/>
                <p:nvPr/>
              </p:nvSpPr>
              <p:spPr>
                <a:xfrm>
                  <a:off x="5617463" y="4801692"/>
                  <a:ext cx="141446" cy="435056"/>
                </a:xfrm>
                <a:custGeom>
                  <a:avLst/>
                  <a:gdLst>
                    <a:gd name="connsiteX0" fmla="*/ 141446 w 141446"/>
                    <a:gd name="connsiteY0" fmla="*/ 415816 h 435056"/>
                    <a:gd name="connsiteX1" fmla="*/ 134588 w 141446"/>
                    <a:gd name="connsiteY1" fmla="*/ 412292 h 435056"/>
                    <a:gd name="connsiteX2" fmla="*/ 25622 w 141446"/>
                    <a:gd name="connsiteY2" fmla="*/ 224268 h 435056"/>
                    <a:gd name="connsiteX3" fmla="*/ 25622 w 141446"/>
                    <a:gd name="connsiteY3" fmla="*/ 12909 h 435056"/>
                    <a:gd name="connsiteX4" fmla="*/ 19431 w 141446"/>
                    <a:gd name="connsiteY4" fmla="*/ 2145 h 435056"/>
                    <a:gd name="connsiteX5" fmla="*/ 18574 w 141446"/>
                    <a:gd name="connsiteY5" fmla="*/ 1669 h 435056"/>
                    <a:gd name="connsiteX6" fmla="*/ 0 w 141446"/>
                    <a:gd name="connsiteY6" fmla="*/ 12432 h 435056"/>
                    <a:gd name="connsiteX7" fmla="*/ 0 w 141446"/>
                    <a:gd name="connsiteY7" fmla="*/ 209504 h 435056"/>
                    <a:gd name="connsiteX8" fmla="*/ 124111 w 141446"/>
                    <a:gd name="connsiteY8" fmla="*/ 435057 h 435056"/>
                    <a:gd name="connsiteX9" fmla="*/ 141446 w 141446"/>
                    <a:gd name="connsiteY9" fmla="*/ 415816 h 4350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41446" h="435056">
                      <a:moveTo>
                        <a:pt x="141446" y="415816"/>
                      </a:moveTo>
                      <a:cubicBezTo>
                        <a:pt x="139160" y="414673"/>
                        <a:pt x="136874" y="413625"/>
                        <a:pt x="134588" y="412292"/>
                      </a:cubicBezTo>
                      <a:cubicBezTo>
                        <a:pt x="74486" y="377621"/>
                        <a:pt x="25622" y="293229"/>
                        <a:pt x="25622" y="224268"/>
                      </a:cubicBezTo>
                      <a:lnTo>
                        <a:pt x="25622" y="12909"/>
                      </a:lnTo>
                      <a:cubicBezTo>
                        <a:pt x="25622" y="8527"/>
                        <a:pt x="23241" y="4431"/>
                        <a:pt x="19431" y="2145"/>
                      </a:cubicBezTo>
                      <a:lnTo>
                        <a:pt x="18574" y="1669"/>
                      </a:lnTo>
                      <a:cubicBezTo>
                        <a:pt x="10287" y="-3093"/>
                        <a:pt x="0" y="2907"/>
                        <a:pt x="0" y="12432"/>
                      </a:cubicBezTo>
                      <a:lnTo>
                        <a:pt x="0" y="209504"/>
                      </a:lnTo>
                      <a:cubicBezTo>
                        <a:pt x="0" y="290658"/>
                        <a:pt x="54769" y="388860"/>
                        <a:pt x="124111" y="435057"/>
                      </a:cubicBezTo>
                      <a:cubicBezTo>
                        <a:pt x="130778" y="429818"/>
                        <a:pt x="136398" y="423150"/>
                        <a:pt x="141446" y="415816"/>
                      </a:cubicBezTo>
                      <a:close/>
                    </a:path>
                  </a:pathLst>
                </a:custGeom>
                <a:solidFill>
                  <a:srgbClr val="807CF2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  <p:sp>
            <p:nvSpPr>
              <p:cNvPr id="56" name="任意多边形 8"/>
              <p:cNvSpPr/>
              <p:nvPr/>
            </p:nvSpPr>
            <p:spPr>
              <a:xfrm>
                <a:off x="5688329" y="5151024"/>
                <a:ext cx="184213" cy="193262"/>
              </a:xfrm>
              <a:custGeom>
                <a:avLst/>
                <a:gdLst>
                  <a:gd name="connsiteX0" fmla="*/ 0 w 184213"/>
                  <a:gd name="connsiteY0" fmla="*/ 193262 h 193262"/>
                  <a:gd name="connsiteX1" fmla="*/ 161544 w 184213"/>
                  <a:gd name="connsiteY1" fmla="*/ 100298 h 193262"/>
                  <a:gd name="connsiteX2" fmla="*/ 184213 w 184213"/>
                  <a:gd name="connsiteY2" fmla="*/ 0 h 193262"/>
                  <a:gd name="connsiteX3" fmla="*/ 35814 w 184213"/>
                  <a:gd name="connsiteY3" fmla="*/ 74581 h 1932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84213" h="193262">
                    <a:moveTo>
                      <a:pt x="0" y="193262"/>
                    </a:moveTo>
                    <a:lnTo>
                      <a:pt x="161544" y="100298"/>
                    </a:lnTo>
                    <a:lnTo>
                      <a:pt x="184213" y="0"/>
                    </a:lnTo>
                    <a:lnTo>
                      <a:pt x="35814" y="74581"/>
                    </a:lnTo>
                    <a:close/>
                  </a:path>
                </a:pathLst>
              </a:custGeom>
              <a:solidFill>
                <a:srgbClr val="8E8BF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7" name="任意多边形 9"/>
              <p:cNvSpPr/>
              <p:nvPr/>
            </p:nvSpPr>
            <p:spPr>
              <a:xfrm>
                <a:off x="5471731" y="4802313"/>
                <a:ext cx="252317" cy="532552"/>
              </a:xfrm>
              <a:custGeom>
                <a:avLst/>
                <a:gdLst>
                  <a:gd name="connsiteX0" fmla="*/ 154686 w 252317"/>
                  <a:gd name="connsiteY0" fmla="*/ 0 h 532552"/>
                  <a:gd name="connsiteX1" fmla="*/ 0 w 252317"/>
                  <a:gd name="connsiteY1" fmla="*/ 88963 h 532552"/>
                  <a:gd name="connsiteX2" fmla="*/ 11430 w 252317"/>
                  <a:gd name="connsiteY2" fmla="*/ 331470 h 532552"/>
                  <a:gd name="connsiteX3" fmla="*/ 77248 w 252317"/>
                  <a:gd name="connsiteY3" fmla="*/ 480632 h 532552"/>
                  <a:gd name="connsiteX4" fmla="*/ 199358 w 252317"/>
                  <a:gd name="connsiteY4" fmla="*/ 529971 h 532552"/>
                  <a:gd name="connsiteX5" fmla="*/ 252317 w 252317"/>
                  <a:gd name="connsiteY5" fmla="*/ 423386 h 532552"/>
                  <a:gd name="connsiteX6" fmla="*/ 198692 w 252317"/>
                  <a:gd name="connsiteY6" fmla="*/ 340805 h 532552"/>
                  <a:gd name="connsiteX7" fmla="*/ 164782 w 252317"/>
                  <a:gd name="connsiteY7" fmla="*/ 246507 h 532552"/>
                  <a:gd name="connsiteX8" fmla="*/ 154686 w 252317"/>
                  <a:gd name="connsiteY8" fmla="*/ 0 h 5325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52317" h="532552">
                    <a:moveTo>
                      <a:pt x="154686" y="0"/>
                    </a:moveTo>
                    <a:lnTo>
                      <a:pt x="0" y="88963"/>
                    </a:lnTo>
                    <a:lnTo>
                      <a:pt x="11430" y="331470"/>
                    </a:lnTo>
                    <a:cubicBezTo>
                      <a:pt x="11430" y="331470"/>
                      <a:pt x="38957" y="446056"/>
                      <a:pt x="77248" y="480632"/>
                    </a:cubicBezTo>
                    <a:cubicBezTo>
                      <a:pt x="115538" y="515112"/>
                      <a:pt x="180880" y="541020"/>
                      <a:pt x="199358" y="529971"/>
                    </a:cubicBezTo>
                    <a:cubicBezTo>
                      <a:pt x="217837" y="518922"/>
                      <a:pt x="252317" y="423386"/>
                      <a:pt x="252317" y="423386"/>
                    </a:cubicBezTo>
                    <a:lnTo>
                      <a:pt x="198692" y="340805"/>
                    </a:lnTo>
                    <a:cubicBezTo>
                      <a:pt x="198692" y="340805"/>
                      <a:pt x="170307" y="313658"/>
                      <a:pt x="164782" y="246507"/>
                    </a:cubicBezTo>
                    <a:cubicBezTo>
                      <a:pt x="159353" y="179261"/>
                      <a:pt x="154686" y="0"/>
                      <a:pt x="154686" y="0"/>
                    </a:cubicBezTo>
                    <a:close/>
                  </a:path>
                </a:pathLst>
              </a:custGeom>
              <a:solidFill>
                <a:srgbClr val="807CF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8" name="任意多边形 10"/>
              <p:cNvSpPr/>
              <p:nvPr/>
            </p:nvSpPr>
            <p:spPr>
              <a:xfrm>
                <a:off x="5464778" y="4889989"/>
                <a:ext cx="269176" cy="460063"/>
              </a:xfrm>
              <a:custGeom>
                <a:avLst/>
                <a:gdLst>
                  <a:gd name="connsiteX0" fmla="*/ 269177 w 269176"/>
                  <a:gd name="connsiteY0" fmla="*/ 228650 h 460063"/>
                  <a:gd name="connsiteX1" fmla="*/ 269177 w 269176"/>
                  <a:gd name="connsiteY1" fmla="*/ 364762 h 460063"/>
                  <a:gd name="connsiteX2" fmla="*/ 268224 w 269176"/>
                  <a:gd name="connsiteY2" fmla="*/ 382383 h 460063"/>
                  <a:gd name="connsiteX3" fmla="*/ 266795 w 269176"/>
                  <a:gd name="connsiteY3" fmla="*/ 392099 h 460063"/>
                  <a:gd name="connsiteX4" fmla="*/ 265843 w 269176"/>
                  <a:gd name="connsiteY4" fmla="*/ 397147 h 460063"/>
                  <a:gd name="connsiteX5" fmla="*/ 263462 w 269176"/>
                  <a:gd name="connsiteY5" fmla="*/ 406482 h 460063"/>
                  <a:gd name="connsiteX6" fmla="*/ 262509 w 269176"/>
                  <a:gd name="connsiteY6" fmla="*/ 409625 h 460063"/>
                  <a:gd name="connsiteX7" fmla="*/ 260985 w 269176"/>
                  <a:gd name="connsiteY7" fmla="*/ 413625 h 460063"/>
                  <a:gd name="connsiteX8" fmla="*/ 260318 w 269176"/>
                  <a:gd name="connsiteY8" fmla="*/ 415149 h 460063"/>
                  <a:gd name="connsiteX9" fmla="*/ 259556 w 269176"/>
                  <a:gd name="connsiteY9" fmla="*/ 416769 h 460063"/>
                  <a:gd name="connsiteX10" fmla="*/ 259366 w 269176"/>
                  <a:gd name="connsiteY10" fmla="*/ 417150 h 460063"/>
                  <a:gd name="connsiteX11" fmla="*/ 134588 w 269176"/>
                  <a:gd name="connsiteY11" fmla="*/ 441629 h 460063"/>
                  <a:gd name="connsiteX12" fmla="*/ 0 w 269176"/>
                  <a:gd name="connsiteY12" fmla="*/ 209409 h 460063"/>
                  <a:gd name="connsiteX13" fmla="*/ 0 w 269176"/>
                  <a:gd name="connsiteY13" fmla="*/ 12432 h 460063"/>
                  <a:gd name="connsiteX14" fmla="*/ 18574 w 269176"/>
                  <a:gd name="connsiteY14" fmla="*/ 1669 h 460063"/>
                  <a:gd name="connsiteX15" fmla="*/ 19431 w 269176"/>
                  <a:gd name="connsiteY15" fmla="*/ 2145 h 460063"/>
                  <a:gd name="connsiteX16" fmla="*/ 25622 w 269176"/>
                  <a:gd name="connsiteY16" fmla="*/ 12909 h 460063"/>
                  <a:gd name="connsiteX17" fmla="*/ 25622 w 269176"/>
                  <a:gd name="connsiteY17" fmla="*/ 224268 h 460063"/>
                  <a:gd name="connsiteX18" fmla="*/ 134588 w 269176"/>
                  <a:gd name="connsiteY18" fmla="*/ 412197 h 460063"/>
                  <a:gd name="connsiteX19" fmla="*/ 233458 w 269176"/>
                  <a:gd name="connsiteY19" fmla="*/ 396861 h 460063"/>
                  <a:gd name="connsiteX20" fmla="*/ 243554 w 269176"/>
                  <a:gd name="connsiteY20" fmla="*/ 350094 h 460063"/>
                  <a:gd name="connsiteX21" fmla="*/ 243554 w 269176"/>
                  <a:gd name="connsiteY21" fmla="*/ 213982 h 460063"/>
                  <a:gd name="connsiteX22" fmla="*/ 269177 w 269176"/>
                  <a:gd name="connsiteY22" fmla="*/ 228650 h 4600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269176" h="460063">
                    <a:moveTo>
                      <a:pt x="269177" y="228650"/>
                    </a:moveTo>
                    <a:lnTo>
                      <a:pt x="269177" y="364762"/>
                    </a:lnTo>
                    <a:cubicBezTo>
                      <a:pt x="269177" y="371239"/>
                      <a:pt x="268796" y="377049"/>
                      <a:pt x="268224" y="382383"/>
                    </a:cubicBezTo>
                    <a:cubicBezTo>
                      <a:pt x="267843" y="385908"/>
                      <a:pt x="267271" y="389051"/>
                      <a:pt x="266795" y="392099"/>
                    </a:cubicBezTo>
                    <a:cubicBezTo>
                      <a:pt x="266510" y="393814"/>
                      <a:pt x="266129" y="395528"/>
                      <a:pt x="265843" y="397147"/>
                    </a:cubicBezTo>
                    <a:cubicBezTo>
                      <a:pt x="265081" y="400672"/>
                      <a:pt x="264224" y="403815"/>
                      <a:pt x="263462" y="406482"/>
                    </a:cubicBezTo>
                    <a:cubicBezTo>
                      <a:pt x="263081" y="407625"/>
                      <a:pt x="262795" y="408673"/>
                      <a:pt x="262509" y="409625"/>
                    </a:cubicBezTo>
                    <a:cubicBezTo>
                      <a:pt x="262033" y="410958"/>
                      <a:pt x="261461" y="412292"/>
                      <a:pt x="260985" y="413625"/>
                    </a:cubicBezTo>
                    <a:cubicBezTo>
                      <a:pt x="260795" y="414197"/>
                      <a:pt x="260509" y="414768"/>
                      <a:pt x="260318" y="415149"/>
                    </a:cubicBezTo>
                    <a:cubicBezTo>
                      <a:pt x="260128" y="415721"/>
                      <a:pt x="259842" y="416292"/>
                      <a:pt x="259556" y="416769"/>
                    </a:cubicBezTo>
                    <a:cubicBezTo>
                      <a:pt x="259461" y="416959"/>
                      <a:pt x="259366" y="417150"/>
                      <a:pt x="259366" y="417150"/>
                    </a:cubicBezTo>
                    <a:cubicBezTo>
                      <a:pt x="239363" y="462108"/>
                      <a:pt x="190976" y="474205"/>
                      <a:pt x="134588" y="441629"/>
                    </a:cubicBezTo>
                    <a:cubicBezTo>
                      <a:pt x="60389" y="398766"/>
                      <a:pt x="0" y="294658"/>
                      <a:pt x="0" y="209409"/>
                    </a:cubicBezTo>
                    <a:lnTo>
                      <a:pt x="0" y="12432"/>
                    </a:lnTo>
                    <a:cubicBezTo>
                      <a:pt x="0" y="2907"/>
                      <a:pt x="10287" y="-3093"/>
                      <a:pt x="18574" y="1669"/>
                    </a:cubicBezTo>
                    <a:lnTo>
                      <a:pt x="19431" y="2145"/>
                    </a:lnTo>
                    <a:cubicBezTo>
                      <a:pt x="23241" y="4336"/>
                      <a:pt x="25622" y="8432"/>
                      <a:pt x="25622" y="12909"/>
                    </a:cubicBezTo>
                    <a:lnTo>
                      <a:pt x="25622" y="224268"/>
                    </a:lnTo>
                    <a:cubicBezTo>
                      <a:pt x="25622" y="293230"/>
                      <a:pt x="74486" y="377526"/>
                      <a:pt x="134588" y="412197"/>
                    </a:cubicBezTo>
                    <a:cubicBezTo>
                      <a:pt x="178308" y="437438"/>
                      <a:pt x="216122" y="429627"/>
                      <a:pt x="233458" y="396861"/>
                    </a:cubicBezTo>
                    <a:cubicBezTo>
                      <a:pt x="239935" y="384574"/>
                      <a:pt x="243554" y="368858"/>
                      <a:pt x="243554" y="350094"/>
                    </a:cubicBezTo>
                    <a:lnTo>
                      <a:pt x="243554" y="213982"/>
                    </a:lnTo>
                    <a:lnTo>
                      <a:pt x="269177" y="228650"/>
                    </a:lnTo>
                    <a:close/>
                  </a:path>
                </a:pathLst>
              </a:custGeom>
              <a:solidFill>
                <a:srgbClr val="6865D9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59" name="任意多边形 11"/>
              <p:cNvSpPr/>
              <p:nvPr/>
            </p:nvSpPr>
            <p:spPr>
              <a:xfrm>
                <a:off x="5438965" y="4691493"/>
                <a:ext cx="294989" cy="427240"/>
              </a:xfrm>
              <a:custGeom>
                <a:avLst/>
                <a:gdLst>
                  <a:gd name="connsiteX0" fmla="*/ 294989 w 294989"/>
                  <a:gd name="connsiteY0" fmla="*/ 263982 h 427240"/>
                  <a:gd name="connsiteX1" fmla="*/ 294989 w 294989"/>
                  <a:gd name="connsiteY1" fmla="*/ 265506 h 427240"/>
                  <a:gd name="connsiteX2" fmla="*/ 294989 w 294989"/>
                  <a:gd name="connsiteY2" fmla="*/ 427241 h 427240"/>
                  <a:gd name="connsiteX3" fmla="*/ 269367 w 294989"/>
                  <a:gd name="connsiteY3" fmla="*/ 412477 h 427240"/>
                  <a:gd name="connsiteX4" fmla="*/ 269367 w 294989"/>
                  <a:gd name="connsiteY4" fmla="*/ 250742 h 427240"/>
                  <a:gd name="connsiteX5" fmla="*/ 261175 w 294989"/>
                  <a:gd name="connsiteY5" fmla="*/ 198546 h 427240"/>
                  <a:gd name="connsiteX6" fmla="*/ 160401 w 294989"/>
                  <a:gd name="connsiteY6" fmla="*/ 62814 h 427240"/>
                  <a:gd name="connsiteX7" fmla="*/ 134588 w 294989"/>
                  <a:gd name="connsiteY7" fmla="*/ 47860 h 427240"/>
                  <a:gd name="connsiteX8" fmla="*/ 25622 w 294989"/>
                  <a:gd name="connsiteY8" fmla="*/ 110058 h 427240"/>
                  <a:gd name="connsiteX9" fmla="*/ 25622 w 294989"/>
                  <a:gd name="connsiteY9" fmla="*/ 406476 h 427240"/>
                  <a:gd name="connsiteX10" fmla="*/ 12763 w 294989"/>
                  <a:gd name="connsiteY10" fmla="*/ 413906 h 427240"/>
                  <a:gd name="connsiteX11" fmla="*/ 0 w 294989"/>
                  <a:gd name="connsiteY11" fmla="*/ 391808 h 427240"/>
                  <a:gd name="connsiteX12" fmla="*/ 0 w 294989"/>
                  <a:gd name="connsiteY12" fmla="*/ 95199 h 427240"/>
                  <a:gd name="connsiteX13" fmla="*/ 134684 w 294989"/>
                  <a:gd name="connsiteY13" fmla="*/ 18428 h 427240"/>
                  <a:gd name="connsiteX14" fmla="*/ 160496 w 294989"/>
                  <a:gd name="connsiteY14" fmla="*/ 33382 h 427240"/>
                  <a:gd name="connsiteX15" fmla="*/ 281368 w 294989"/>
                  <a:gd name="connsiteY15" fmla="*/ 189592 h 427240"/>
                  <a:gd name="connsiteX16" fmla="*/ 294989 w 294989"/>
                  <a:gd name="connsiteY16" fmla="*/ 257505 h 427240"/>
                  <a:gd name="connsiteX17" fmla="*/ 294989 w 294989"/>
                  <a:gd name="connsiteY17" fmla="*/ 263982 h 4272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294989" h="427240">
                    <a:moveTo>
                      <a:pt x="294989" y="263982"/>
                    </a:moveTo>
                    <a:cubicBezTo>
                      <a:pt x="294989" y="264935"/>
                      <a:pt x="294989" y="265506"/>
                      <a:pt x="294989" y="265506"/>
                    </a:cubicBezTo>
                    <a:cubicBezTo>
                      <a:pt x="294989" y="265506"/>
                      <a:pt x="294989" y="348374"/>
                      <a:pt x="294989" y="427241"/>
                    </a:cubicBezTo>
                    <a:lnTo>
                      <a:pt x="269367" y="412477"/>
                    </a:lnTo>
                    <a:lnTo>
                      <a:pt x="269367" y="250742"/>
                    </a:lnTo>
                    <a:cubicBezTo>
                      <a:pt x="269367" y="233978"/>
                      <a:pt x="266509" y="216167"/>
                      <a:pt x="261175" y="198546"/>
                    </a:cubicBezTo>
                    <a:cubicBezTo>
                      <a:pt x="244888" y="143586"/>
                      <a:pt x="205835" y="89008"/>
                      <a:pt x="160401" y="62814"/>
                    </a:cubicBezTo>
                    <a:lnTo>
                      <a:pt x="134588" y="47860"/>
                    </a:lnTo>
                    <a:cubicBezTo>
                      <a:pt x="74485" y="13189"/>
                      <a:pt x="25622" y="41097"/>
                      <a:pt x="25622" y="110058"/>
                    </a:cubicBezTo>
                    <a:lnTo>
                      <a:pt x="25622" y="406476"/>
                    </a:lnTo>
                    <a:cubicBezTo>
                      <a:pt x="25622" y="413049"/>
                      <a:pt x="18479" y="417240"/>
                      <a:pt x="12763" y="413906"/>
                    </a:cubicBezTo>
                    <a:cubicBezTo>
                      <a:pt x="4858" y="409334"/>
                      <a:pt x="0" y="400857"/>
                      <a:pt x="0" y="391808"/>
                    </a:cubicBezTo>
                    <a:lnTo>
                      <a:pt x="0" y="95199"/>
                    </a:lnTo>
                    <a:cubicBezTo>
                      <a:pt x="0" y="10046"/>
                      <a:pt x="60388" y="-24435"/>
                      <a:pt x="134684" y="18428"/>
                    </a:cubicBezTo>
                    <a:lnTo>
                      <a:pt x="160496" y="33382"/>
                    </a:lnTo>
                    <a:cubicBezTo>
                      <a:pt x="213550" y="63957"/>
                      <a:pt x="259366" y="125775"/>
                      <a:pt x="281368" y="189592"/>
                    </a:cubicBezTo>
                    <a:cubicBezTo>
                      <a:pt x="289179" y="212452"/>
                      <a:pt x="294037" y="235502"/>
                      <a:pt x="294989" y="257505"/>
                    </a:cubicBezTo>
                    <a:cubicBezTo>
                      <a:pt x="294989" y="259601"/>
                      <a:pt x="294989" y="261791"/>
                      <a:pt x="294989" y="263982"/>
                    </a:cubicBezTo>
                    <a:close/>
                  </a:path>
                </a:pathLst>
              </a:custGeom>
              <a:solidFill>
                <a:srgbClr val="6865D9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0" name="任意多边形 12"/>
              <p:cNvSpPr/>
              <p:nvPr/>
            </p:nvSpPr>
            <p:spPr>
              <a:xfrm>
                <a:off x="5409404" y="4845315"/>
                <a:ext cx="254281" cy="208648"/>
              </a:xfrm>
              <a:custGeom>
                <a:avLst/>
                <a:gdLst>
                  <a:gd name="connsiteX0" fmla="*/ 46706 w 254281"/>
                  <a:gd name="connsiteY0" fmla="*/ 208649 h 208648"/>
                  <a:gd name="connsiteX1" fmla="*/ 29466 w 254281"/>
                  <a:gd name="connsiteY1" fmla="*/ 205220 h 208648"/>
                  <a:gd name="connsiteX2" fmla="*/ 2034 w 254281"/>
                  <a:gd name="connsiteY2" fmla="*/ 171978 h 208648"/>
                  <a:gd name="connsiteX3" fmla="*/ 36038 w 254281"/>
                  <a:gd name="connsiteY3" fmla="*/ 91206 h 208648"/>
                  <a:gd name="connsiteX4" fmla="*/ 181485 w 254281"/>
                  <a:gd name="connsiteY4" fmla="*/ 7290 h 208648"/>
                  <a:gd name="connsiteX5" fmla="*/ 224824 w 254281"/>
                  <a:gd name="connsiteY5" fmla="*/ 3385 h 208648"/>
                  <a:gd name="connsiteX6" fmla="*/ 252255 w 254281"/>
                  <a:gd name="connsiteY6" fmla="*/ 36627 h 208648"/>
                  <a:gd name="connsiteX7" fmla="*/ 218251 w 254281"/>
                  <a:gd name="connsiteY7" fmla="*/ 117399 h 208648"/>
                  <a:gd name="connsiteX8" fmla="*/ 72805 w 254281"/>
                  <a:gd name="connsiteY8" fmla="*/ 201314 h 208648"/>
                  <a:gd name="connsiteX9" fmla="*/ 46706 w 254281"/>
                  <a:gd name="connsiteY9" fmla="*/ 208649 h 208648"/>
                  <a:gd name="connsiteX10" fmla="*/ 207583 w 254281"/>
                  <a:gd name="connsiteY10" fmla="*/ 29388 h 208648"/>
                  <a:gd name="connsiteX11" fmla="*/ 196249 w 254281"/>
                  <a:gd name="connsiteY11" fmla="*/ 32722 h 208648"/>
                  <a:gd name="connsiteX12" fmla="*/ 50802 w 254281"/>
                  <a:gd name="connsiteY12" fmla="*/ 116637 h 208648"/>
                  <a:gd name="connsiteX13" fmla="*/ 30609 w 254281"/>
                  <a:gd name="connsiteY13" fmla="*/ 164358 h 208648"/>
                  <a:gd name="connsiteX14" fmla="*/ 40801 w 254281"/>
                  <a:gd name="connsiteY14" fmla="*/ 177788 h 208648"/>
                  <a:gd name="connsiteX15" fmla="*/ 57946 w 254281"/>
                  <a:gd name="connsiteY15" fmla="*/ 175597 h 208648"/>
                  <a:gd name="connsiteX16" fmla="*/ 203392 w 254281"/>
                  <a:gd name="connsiteY16" fmla="*/ 91587 h 208648"/>
                  <a:gd name="connsiteX17" fmla="*/ 223585 w 254281"/>
                  <a:gd name="connsiteY17" fmla="*/ 43866 h 208648"/>
                  <a:gd name="connsiteX18" fmla="*/ 213394 w 254281"/>
                  <a:gd name="connsiteY18" fmla="*/ 30436 h 208648"/>
                  <a:gd name="connsiteX19" fmla="*/ 207583 w 254281"/>
                  <a:gd name="connsiteY19" fmla="*/ 29388 h 2086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254281" h="208648">
                    <a:moveTo>
                      <a:pt x="46706" y="208649"/>
                    </a:moveTo>
                    <a:cubicBezTo>
                      <a:pt x="40801" y="208649"/>
                      <a:pt x="34990" y="207506"/>
                      <a:pt x="29466" y="205220"/>
                    </a:cubicBezTo>
                    <a:cubicBezTo>
                      <a:pt x="16036" y="199600"/>
                      <a:pt x="6034" y="187503"/>
                      <a:pt x="2034" y="171978"/>
                    </a:cubicBezTo>
                    <a:cubicBezTo>
                      <a:pt x="-5681" y="142164"/>
                      <a:pt x="9178" y="106636"/>
                      <a:pt x="36038" y="91206"/>
                    </a:cubicBezTo>
                    <a:lnTo>
                      <a:pt x="181485" y="7290"/>
                    </a:lnTo>
                    <a:cubicBezTo>
                      <a:pt x="195582" y="-806"/>
                      <a:pt x="211393" y="-2235"/>
                      <a:pt x="224824" y="3385"/>
                    </a:cubicBezTo>
                    <a:cubicBezTo>
                      <a:pt x="238254" y="9005"/>
                      <a:pt x="248255" y="21102"/>
                      <a:pt x="252255" y="36627"/>
                    </a:cubicBezTo>
                    <a:cubicBezTo>
                      <a:pt x="259971" y="66441"/>
                      <a:pt x="245017" y="101969"/>
                      <a:pt x="218251" y="117399"/>
                    </a:cubicBezTo>
                    <a:lnTo>
                      <a:pt x="72805" y="201314"/>
                    </a:lnTo>
                    <a:cubicBezTo>
                      <a:pt x="64422" y="206172"/>
                      <a:pt x="55469" y="208649"/>
                      <a:pt x="46706" y="208649"/>
                    </a:cubicBezTo>
                    <a:close/>
                    <a:moveTo>
                      <a:pt x="207583" y="29388"/>
                    </a:moveTo>
                    <a:cubicBezTo>
                      <a:pt x="203964" y="29388"/>
                      <a:pt x="200154" y="30531"/>
                      <a:pt x="196249" y="32722"/>
                    </a:cubicBezTo>
                    <a:lnTo>
                      <a:pt x="50802" y="116637"/>
                    </a:lnTo>
                    <a:cubicBezTo>
                      <a:pt x="35752" y="125400"/>
                      <a:pt x="26227" y="147689"/>
                      <a:pt x="30609" y="164358"/>
                    </a:cubicBezTo>
                    <a:cubicBezTo>
                      <a:pt x="32323" y="171025"/>
                      <a:pt x="35943" y="175788"/>
                      <a:pt x="40801" y="177788"/>
                    </a:cubicBezTo>
                    <a:cubicBezTo>
                      <a:pt x="45754" y="179883"/>
                      <a:pt x="51850" y="179026"/>
                      <a:pt x="57946" y="175597"/>
                    </a:cubicBezTo>
                    <a:lnTo>
                      <a:pt x="203392" y="91587"/>
                    </a:lnTo>
                    <a:cubicBezTo>
                      <a:pt x="218537" y="82919"/>
                      <a:pt x="227967" y="60535"/>
                      <a:pt x="223585" y="43866"/>
                    </a:cubicBezTo>
                    <a:cubicBezTo>
                      <a:pt x="221871" y="37294"/>
                      <a:pt x="218251" y="32436"/>
                      <a:pt x="213394" y="30436"/>
                    </a:cubicBezTo>
                    <a:cubicBezTo>
                      <a:pt x="211584" y="29769"/>
                      <a:pt x="209584" y="29388"/>
                      <a:pt x="207583" y="29388"/>
                    </a:cubicBezTo>
                    <a:close/>
                  </a:path>
                </a:pathLst>
              </a:custGeom>
              <a:solidFill>
                <a:srgbClr val="6865D9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1" name="任意多边形 13"/>
              <p:cNvSpPr/>
              <p:nvPr/>
            </p:nvSpPr>
            <p:spPr>
              <a:xfrm>
                <a:off x="5490400" y="4830791"/>
                <a:ext cx="152685" cy="138972"/>
              </a:xfrm>
              <a:custGeom>
                <a:avLst/>
                <a:gdLst>
                  <a:gd name="connsiteX0" fmla="*/ 152686 w 152685"/>
                  <a:gd name="connsiteY0" fmla="*/ 5908 h 138972"/>
                  <a:gd name="connsiteX1" fmla="*/ 152686 w 152685"/>
                  <a:gd name="connsiteY1" fmla="*/ 65630 h 138972"/>
                  <a:gd name="connsiteX2" fmla="*/ 0 w 152685"/>
                  <a:gd name="connsiteY2" fmla="*/ 138972 h 138972"/>
                  <a:gd name="connsiteX3" fmla="*/ 0 w 152685"/>
                  <a:gd name="connsiteY3" fmla="*/ 75631 h 138972"/>
                  <a:gd name="connsiteX4" fmla="*/ 152686 w 152685"/>
                  <a:gd name="connsiteY4" fmla="*/ 5908 h 1389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2685" h="138972">
                    <a:moveTo>
                      <a:pt x="152686" y="5908"/>
                    </a:moveTo>
                    <a:lnTo>
                      <a:pt x="152686" y="65630"/>
                    </a:lnTo>
                    <a:cubicBezTo>
                      <a:pt x="141351" y="129924"/>
                      <a:pt x="0" y="138972"/>
                      <a:pt x="0" y="138972"/>
                    </a:cubicBezTo>
                    <a:lnTo>
                      <a:pt x="0" y="75631"/>
                    </a:lnTo>
                    <a:cubicBezTo>
                      <a:pt x="0" y="75726"/>
                      <a:pt x="134017" y="-25048"/>
                      <a:pt x="152686" y="5908"/>
                    </a:cubicBezTo>
                    <a:close/>
                  </a:path>
                </a:pathLst>
              </a:custGeom>
              <a:solidFill>
                <a:srgbClr val="807CF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2" name="任意多边形 14"/>
              <p:cNvSpPr/>
              <p:nvPr/>
            </p:nvSpPr>
            <p:spPr>
              <a:xfrm>
                <a:off x="5728494" y="4805567"/>
                <a:ext cx="158336" cy="494129"/>
              </a:xfrm>
              <a:custGeom>
                <a:avLst/>
                <a:gdLst>
                  <a:gd name="connsiteX0" fmla="*/ 155479 w 158336"/>
                  <a:gd name="connsiteY0" fmla="*/ 28179 h 494129"/>
                  <a:gd name="connsiteX1" fmla="*/ 105283 w 158336"/>
                  <a:gd name="connsiteY1" fmla="*/ 5033 h 494129"/>
                  <a:gd name="connsiteX2" fmla="*/ 22987 w 158336"/>
                  <a:gd name="connsiteY2" fmla="*/ 56183 h 494129"/>
                  <a:gd name="connsiteX3" fmla="*/ 984 w 158336"/>
                  <a:gd name="connsiteY3" fmla="*/ 106761 h 494129"/>
                  <a:gd name="connsiteX4" fmla="*/ 5651 w 158336"/>
                  <a:gd name="connsiteY4" fmla="*/ 151528 h 494129"/>
                  <a:gd name="connsiteX5" fmla="*/ 5651 w 158336"/>
                  <a:gd name="connsiteY5" fmla="*/ 449375 h 494129"/>
                  <a:gd name="connsiteX6" fmla="*/ 4794 w 158336"/>
                  <a:gd name="connsiteY6" fmla="*/ 462424 h 494129"/>
                  <a:gd name="connsiteX7" fmla="*/ 27463 w 158336"/>
                  <a:gd name="connsiteY7" fmla="*/ 489475 h 494129"/>
                  <a:gd name="connsiteX8" fmla="*/ 121189 w 158336"/>
                  <a:gd name="connsiteY8" fmla="*/ 433944 h 494129"/>
                  <a:gd name="connsiteX9" fmla="*/ 157194 w 158336"/>
                  <a:gd name="connsiteY9" fmla="*/ 377842 h 494129"/>
                  <a:gd name="connsiteX10" fmla="*/ 158337 w 158336"/>
                  <a:gd name="connsiteY10" fmla="*/ 361269 h 494129"/>
                  <a:gd name="connsiteX11" fmla="*/ 158337 w 158336"/>
                  <a:gd name="connsiteY11" fmla="*/ 63422 h 494129"/>
                  <a:gd name="connsiteX12" fmla="*/ 155479 w 158336"/>
                  <a:gd name="connsiteY12" fmla="*/ 28179 h 4941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8336" h="494129">
                    <a:moveTo>
                      <a:pt x="155479" y="28179"/>
                    </a:moveTo>
                    <a:cubicBezTo>
                      <a:pt x="151860" y="4653"/>
                      <a:pt x="125476" y="-7539"/>
                      <a:pt x="105283" y="5033"/>
                    </a:cubicBezTo>
                    <a:cubicBezTo>
                      <a:pt x="79946" y="20750"/>
                      <a:pt x="46894" y="41324"/>
                      <a:pt x="22987" y="56183"/>
                    </a:cubicBezTo>
                    <a:cubicBezTo>
                      <a:pt x="5842" y="66851"/>
                      <a:pt x="-3112" y="86948"/>
                      <a:pt x="984" y="106761"/>
                    </a:cubicBezTo>
                    <a:cubicBezTo>
                      <a:pt x="3555" y="119048"/>
                      <a:pt x="5651" y="134383"/>
                      <a:pt x="5651" y="151528"/>
                    </a:cubicBezTo>
                    <a:lnTo>
                      <a:pt x="5651" y="449375"/>
                    </a:lnTo>
                    <a:cubicBezTo>
                      <a:pt x="5651" y="449375"/>
                      <a:pt x="5651" y="454518"/>
                      <a:pt x="4794" y="462424"/>
                    </a:cubicBezTo>
                    <a:cubicBezTo>
                      <a:pt x="3270" y="477283"/>
                      <a:pt x="31" y="505191"/>
                      <a:pt x="27463" y="489475"/>
                    </a:cubicBezTo>
                    <a:lnTo>
                      <a:pt x="121189" y="433944"/>
                    </a:lnTo>
                    <a:cubicBezTo>
                      <a:pt x="138144" y="423943"/>
                      <a:pt x="154527" y="397273"/>
                      <a:pt x="157194" y="377842"/>
                    </a:cubicBezTo>
                    <a:cubicBezTo>
                      <a:pt x="157956" y="372413"/>
                      <a:pt x="158337" y="366793"/>
                      <a:pt x="158337" y="361269"/>
                    </a:cubicBezTo>
                    <a:lnTo>
                      <a:pt x="158337" y="63422"/>
                    </a:lnTo>
                    <a:cubicBezTo>
                      <a:pt x="158242" y="63231"/>
                      <a:pt x="158527" y="48182"/>
                      <a:pt x="155479" y="28179"/>
                    </a:cubicBezTo>
                    <a:close/>
                  </a:path>
                </a:pathLst>
              </a:custGeom>
              <a:solidFill>
                <a:srgbClr val="8E8BF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3" name="任意多边形 15"/>
              <p:cNvSpPr/>
              <p:nvPr/>
            </p:nvSpPr>
            <p:spPr>
              <a:xfrm>
                <a:off x="5733042" y="4812791"/>
                <a:ext cx="146175" cy="495511"/>
              </a:xfrm>
              <a:custGeom>
                <a:avLst/>
                <a:gdLst>
                  <a:gd name="connsiteX0" fmla="*/ 8342 w 146175"/>
                  <a:gd name="connsiteY0" fmla="*/ 441960 h 495511"/>
                  <a:gd name="connsiteX1" fmla="*/ 8342 w 146175"/>
                  <a:gd name="connsiteY1" fmla="*/ 144113 h 495511"/>
                  <a:gd name="connsiteX2" fmla="*/ 3579 w 146175"/>
                  <a:gd name="connsiteY2" fmla="*/ 97822 h 495511"/>
                  <a:gd name="connsiteX3" fmla="*/ 22248 w 146175"/>
                  <a:gd name="connsiteY3" fmla="*/ 55054 h 495511"/>
                  <a:gd name="connsiteX4" fmla="*/ 104544 w 146175"/>
                  <a:gd name="connsiteY4" fmla="*/ 3905 h 495511"/>
                  <a:gd name="connsiteX5" fmla="*/ 117974 w 146175"/>
                  <a:gd name="connsiteY5" fmla="*/ 0 h 495511"/>
                  <a:gd name="connsiteX6" fmla="*/ 143501 w 146175"/>
                  <a:gd name="connsiteY6" fmla="*/ 21907 h 495511"/>
                  <a:gd name="connsiteX7" fmla="*/ 146168 w 146175"/>
                  <a:gd name="connsiteY7" fmla="*/ 55721 h 495511"/>
                  <a:gd name="connsiteX8" fmla="*/ 146168 w 146175"/>
                  <a:gd name="connsiteY8" fmla="*/ 353759 h 495511"/>
                  <a:gd name="connsiteX9" fmla="*/ 145025 w 146175"/>
                  <a:gd name="connsiteY9" fmla="*/ 369380 h 495511"/>
                  <a:gd name="connsiteX10" fmla="*/ 101591 w 146175"/>
                  <a:gd name="connsiteY10" fmla="*/ 438531 h 495511"/>
                  <a:gd name="connsiteX11" fmla="*/ 7008 w 146175"/>
                  <a:gd name="connsiteY11" fmla="*/ 494824 h 495511"/>
                  <a:gd name="connsiteX12" fmla="*/ 340 w 146175"/>
                  <a:gd name="connsiteY12" fmla="*/ 489204 h 495511"/>
                  <a:gd name="connsiteX13" fmla="*/ 8342 w 146175"/>
                  <a:gd name="connsiteY13" fmla="*/ 441960 h 4955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46175" h="495511">
                    <a:moveTo>
                      <a:pt x="8342" y="441960"/>
                    </a:moveTo>
                    <a:lnTo>
                      <a:pt x="8342" y="144113"/>
                    </a:lnTo>
                    <a:cubicBezTo>
                      <a:pt x="8342" y="128778"/>
                      <a:pt x="6722" y="113157"/>
                      <a:pt x="3579" y="97822"/>
                    </a:cubicBezTo>
                    <a:cubicBezTo>
                      <a:pt x="150" y="81344"/>
                      <a:pt x="7675" y="64103"/>
                      <a:pt x="22248" y="55054"/>
                    </a:cubicBezTo>
                    <a:lnTo>
                      <a:pt x="104544" y="3905"/>
                    </a:lnTo>
                    <a:cubicBezTo>
                      <a:pt x="108640" y="1334"/>
                      <a:pt x="113307" y="0"/>
                      <a:pt x="117974" y="0"/>
                    </a:cubicBezTo>
                    <a:cubicBezTo>
                      <a:pt x="129023" y="0"/>
                      <a:pt x="141311" y="7525"/>
                      <a:pt x="143501" y="21907"/>
                    </a:cubicBezTo>
                    <a:cubicBezTo>
                      <a:pt x="146454" y="40957"/>
                      <a:pt x="146168" y="55531"/>
                      <a:pt x="146168" y="55721"/>
                    </a:cubicBezTo>
                    <a:lnTo>
                      <a:pt x="146168" y="353759"/>
                    </a:lnTo>
                    <a:cubicBezTo>
                      <a:pt x="146168" y="358521"/>
                      <a:pt x="145787" y="363760"/>
                      <a:pt x="145025" y="369380"/>
                    </a:cubicBezTo>
                    <a:cubicBezTo>
                      <a:pt x="142739" y="386620"/>
                      <a:pt x="137501" y="417481"/>
                      <a:pt x="101591" y="438531"/>
                    </a:cubicBezTo>
                    <a:lnTo>
                      <a:pt x="7008" y="494824"/>
                    </a:lnTo>
                    <a:cubicBezTo>
                      <a:pt x="3198" y="497110"/>
                      <a:pt x="-1279" y="493300"/>
                      <a:pt x="340" y="489204"/>
                    </a:cubicBezTo>
                    <a:cubicBezTo>
                      <a:pt x="4436" y="479298"/>
                      <a:pt x="8342" y="463772"/>
                      <a:pt x="8342" y="441960"/>
                    </a:cubicBezTo>
                    <a:close/>
                  </a:path>
                </a:pathLst>
              </a:custGeom>
              <a:solidFill>
                <a:srgbClr val="3A3F47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4" name="任意多边形 16"/>
              <p:cNvSpPr/>
              <p:nvPr/>
            </p:nvSpPr>
            <p:spPr>
              <a:xfrm rot="-4235524">
                <a:off x="5760540" y="5173133"/>
                <a:ext cx="94299" cy="51817"/>
              </a:xfrm>
              <a:custGeom>
                <a:avLst/>
                <a:gdLst>
                  <a:gd name="connsiteX0" fmla="*/ 94300 w 94299"/>
                  <a:gd name="connsiteY0" fmla="*/ 25909 h 51817"/>
                  <a:gd name="connsiteX1" fmla="*/ 47150 w 94299"/>
                  <a:gd name="connsiteY1" fmla="*/ 51817 h 51817"/>
                  <a:gd name="connsiteX2" fmla="*/ 0 w 94299"/>
                  <a:gd name="connsiteY2" fmla="*/ 25909 h 51817"/>
                  <a:gd name="connsiteX3" fmla="*/ 47150 w 94299"/>
                  <a:gd name="connsiteY3" fmla="*/ 0 h 51817"/>
                  <a:gd name="connsiteX4" fmla="*/ 94300 w 94299"/>
                  <a:gd name="connsiteY4" fmla="*/ 25909 h 518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4299" h="51817">
                    <a:moveTo>
                      <a:pt x="94300" y="25909"/>
                    </a:moveTo>
                    <a:cubicBezTo>
                      <a:pt x="94300" y="40218"/>
                      <a:pt x="73190" y="51817"/>
                      <a:pt x="47150" y="51817"/>
                    </a:cubicBezTo>
                    <a:cubicBezTo>
                      <a:pt x="21110" y="51817"/>
                      <a:pt x="0" y="40218"/>
                      <a:pt x="0" y="25909"/>
                    </a:cubicBezTo>
                    <a:cubicBezTo>
                      <a:pt x="0" y="11600"/>
                      <a:pt x="21110" y="0"/>
                      <a:pt x="47150" y="0"/>
                    </a:cubicBezTo>
                    <a:cubicBezTo>
                      <a:pt x="73190" y="0"/>
                      <a:pt x="94300" y="11600"/>
                      <a:pt x="94300" y="25909"/>
                    </a:cubicBezTo>
                    <a:close/>
                  </a:path>
                </a:pathLst>
              </a:custGeom>
              <a:solidFill>
                <a:srgbClr val="262C35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5" name="任意多边形 17"/>
              <p:cNvSpPr/>
              <p:nvPr/>
            </p:nvSpPr>
            <p:spPr>
              <a:xfrm>
                <a:off x="5782341" y="5162405"/>
                <a:ext cx="47053" cy="73534"/>
              </a:xfrm>
              <a:custGeom>
                <a:avLst/>
                <a:gdLst>
                  <a:gd name="connsiteX0" fmla="*/ 0 w 47053"/>
                  <a:gd name="connsiteY0" fmla="*/ 50340 h 73534"/>
                  <a:gd name="connsiteX1" fmla="*/ 23527 w 47053"/>
                  <a:gd name="connsiteY1" fmla="*/ 70914 h 73534"/>
                  <a:gd name="connsiteX2" fmla="*/ 47053 w 47053"/>
                  <a:gd name="connsiteY2" fmla="*/ 23194 h 73534"/>
                  <a:gd name="connsiteX3" fmla="*/ 23527 w 47053"/>
                  <a:gd name="connsiteY3" fmla="*/ 2620 h 73534"/>
                  <a:gd name="connsiteX4" fmla="*/ 0 w 47053"/>
                  <a:gd name="connsiteY4" fmla="*/ 50340 h 735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053" h="73534">
                    <a:moveTo>
                      <a:pt x="0" y="50340"/>
                    </a:moveTo>
                    <a:cubicBezTo>
                      <a:pt x="0" y="69200"/>
                      <a:pt x="10573" y="78439"/>
                      <a:pt x="23527" y="70914"/>
                    </a:cubicBezTo>
                    <a:cubicBezTo>
                      <a:pt x="36576" y="63390"/>
                      <a:pt x="47053" y="42054"/>
                      <a:pt x="47053" y="23194"/>
                    </a:cubicBezTo>
                    <a:cubicBezTo>
                      <a:pt x="47053" y="4335"/>
                      <a:pt x="36481" y="-4904"/>
                      <a:pt x="23527" y="2620"/>
                    </a:cubicBezTo>
                    <a:cubicBezTo>
                      <a:pt x="10573" y="10050"/>
                      <a:pt x="0" y="31481"/>
                      <a:pt x="0" y="50340"/>
                    </a:cubicBezTo>
                    <a:close/>
                  </a:path>
                </a:pathLst>
              </a:custGeom>
              <a:solidFill>
                <a:srgbClr val="33394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6" name="任意多边形 18"/>
              <p:cNvSpPr/>
              <p:nvPr/>
            </p:nvSpPr>
            <p:spPr>
              <a:xfrm>
                <a:off x="5793701" y="5196751"/>
                <a:ext cx="27573" cy="34181"/>
              </a:xfrm>
              <a:custGeom>
                <a:avLst/>
                <a:gdLst>
                  <a:gd name="connsiteX0" fmla="*/ 4738 w 27573"/>
                  <a:gd name="connsiteY0" fmla="*/ 11233 h 34181"/>
                  <a:gd name="connsiteX1" fmla="*/ 3404 w 27573"/>
                  <a:gd name="connsiteY1" fmla="*/ 33140 h 34181"/>
                  <a:gd name="connsiteX2" fmla="*/ 22835 w 27573"/>
                  <a:gd name="connsiteY2" fmla="*/ 22948 h 34181"/>
                  <a:gd name="connsiteX3" fmla="*/ 24169 w 27573"/>
                  <a:gd name="connsiteY3" fmla="*/ 1041 h 34181"/>
                  <a:gd name="connsiteX4" fmla="*/ 4738 w 27573"/>
                  <a:gd name="connsiteY4" fmla="*/ 11233 h 341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573" h="34181">
                    <a:moveTo>
                      <a:pt x="4738" y="11233"/>
                    </a:moveTo>
                    <a:cubicBezTo>
                      <a:pt x="-977" y="20091"/>
                      <a:pt x="-1644" y="29902"/>
                      <a:pt x="3404" y="33140"/>
                    </a:cubicBezTo>
                    <a:cubicBezTo>
                      <a:pt x="8357" y="36379"/>
                      <a:pt x="17025" y="31807"/>
                      <a:pt x="22835" y="22948"/>
                    </a:cubicBezTo>
                    <a:cubicBezTo>
                      <a:pt x="28550" y="14090"/>
                      <a:pt x="29217" y="4280"/>
                      <a:pt x="24169" y="1041"/>
                    </a:cubicBezTo>
                    <a:cubicBezTo>
                      <a:pt x="19121" y="-2198"/>
                      <a:pt x="10453" y="2374"/>
                      <a:pt x="4738" y="11233"/>
                    </a:cubicBezTo>
                    <a:close/>
                  </a:path>
                </a:pathLst>
              </a:custGeom>
              <a:solidFill>
                <a:srgbClr val="43484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7" name="任意多边形 19"/>
              <p:cNvSpPr/>
              <p:nvPr/>
            </p:nvSpPr>
            <p:spPr>
              <a:xfrm>
                <a:off x="5740804" y="4819935"/>
                <a:ext cx="134025" cy="110585"/>
              </a:xfrm>
              <a:custGeom>
                <a:avLst/>
                <a:gdLst>
                  <a:gd name="connsiteX0" fmla="*/ 134025 w 134025"/>
                  <a:gd name="connsiteY0" fmla="*/ 34480 h 110585"/>
                  <a:gd name="connsiteX1" fmla="*/ 128786 w 134025"/>
                  <a:gd name="connsiteY1" fmla="*/ 7048 h 110585"/>
                  <a:gd name="connsiteX2" fmla="*/ 114594 w 134025"/>
                  <a:gd name="connsiteY2" fmla="*/ 0 h 110585"/>
                  <a:gd name="connsiteX3" fmla="*/ 112784 w 134025"/>
                  <a:gd name="connsiteY3" fmla="*/ 12954 h 110585"/>
                  <a:gd name="connsiteX4" fmla="*/ 8 w 134025"/>
                  <a:gd name="connsiteY4" fmla="*/ 80391 h 110585"/>
                  <a:gd name="connsiteX5" fmla="*/ 2485 w 134025"/>
                  <a:gd name="connsiteY5" fmla="*/ 100394 h 110585"/>
                  <a:gd name="connsiteX6" fmla="*/ 5247 w 134025"/>
                  <a:gd name="connsiteY6" fmla="*/ 110585 h 110585"/>
                  <a:gd name="connsiteX7" fmla="*/ 134025 w 134025"/>
                  <a:gd name="connsiteY7" fmla="*/ 34480 h 1105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4025" h="110585">
                    <a:moveTo>
                      <a:pt x="134025" y="34480"/>
                    </a:moveTo>
                    <a:cubicBezTo>
                      <a:pt x="134025" y="34480"/>
                      <a:pt x="132501" y="12002"/>
                      <a:pt x="128786" y="7048"/>
                    </a:cubicBezTo>
                    <a:cubicBezTo>
                      <a:pt x="122976" y="0"/>
                      <a:pt x="114594" y="0"/>
                      <a:pt x="114594" y="0"/>
                    </a:cubicBezTo>
                    <a:cubicBezTo>
                      <a:pt x="114594" y="0"/>
                      <a:pt x="117356" y="9906"/>
                      <a:pt x="112784" y="12954"/>
                    </a:cubicBezTo>
                    <a:cubicBezTo>
                      <a:pt x="108117" y="16002"/>
                      <a:pt x="8" y="80391"/>
                      <a:pt x="8" y="80391"/>
                    </a:cubicBezTo>
                    <a:cubicBezTo>
                      <a:pt x="8" y="80391"/>
                      <a:pt x="-277" y="90297"/>
                      <a:pt x="2485" y="100394"/>
                    </a:cubicBezTo>
                    <a:cubicBezTo>
                      <a:pt x="5247" y="110585"/>
                      <a:pt x="5247" y="110585"/>
                      <a:pt x="5247" y="110585"/>
                    </a:cubicBezTo>
                    <a:lnTo>
                      <a:pt x="134025" y="34480"/>
                    </a:lnTo>
                    <a:close/>
                  </a:path>
                </a:pathLst>
              </a:custGeom>
              <a:solidFill>
                <a:srgbClr val="474C55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8" name="任意多边形 20"/>
              <p:cNvSpPr/>
              <p:nvPr/>
            </p:nvSpPr>
            <p:spPr>
              <a:xfrm>
                <a:off x="5464778" y="4783461"/>
                <a:ext cx="178308" cy="125055"/>
              </a:xfrm>
              <a:custGeom>
                <a:avLst/>
                <a:gdLst>
                  <a:gd name="connsiteX0" fmla="*/ 0 w 178308"/>
                  <a:gd name="connsiteY0" fmla="*/ 118865 h 125055"/>
                  <a:gd name="connsiteX1" fmla="*/ 71057 w 178308"/>
                  <a:gd name="connsiteY1" fmla="*/ 23710 h 125055"/>
                  <a:gd name="connsiteX2" fmla="*/ 178308 w 178308"/>
                  <a:gd name="connsiteY2" fmla="*/ 31139 h 125055"/>
                  <a:gd name="connsiteX3" fmla="*/ 88392 w 178308"/>
                  <a:gd name="connsiteY3" fmla="*/ 101910 h 125055"/>
                  <a:gd name="connsiteX4" fmla="*/ 25622 w 178308"/>
                  <a:gd name="connsiteY4" fmla="*/ 125056 h 125055"/>
                  <a:gd name="connsiteX5" fmla="*/ 0 w 178308"/>
                  <a:gd name="connsiteY5" fmla="*/ 118865 h 1250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78308" h="125055">
                    <a:moveTo>
                      <a:pt x="0" y="118865"/>
                    </a:moveTo>
                    <a:cubicBezTo>
                      <a:pt x="0" y="118865"/>
                      <a:pt x="7525" y="66572"/>
                      <a:pt x="71057" y="23710"/>
                    </a:cubicBezTo>
                    <a:cubicBezTo>
                      <a:pt x="132017" y="-17438"/>
                      <a:pt x="178308" y="1517"/>
                      <a:pt x="178308" y="31139"/>
                    </a:cubicBezTo>
                    <a:cubicBezTo>
                      <a:pt x="178308" y="60762"/>
                      <a:pt x="88392" y="101910"/>
                      <a:pt x="88392" y="101910"/>
                    </a:cubicBezTo>
                    <a:lnTo>
                      <a:pt x="25622" y="125056"/>
                    </a:lnTo>
                    <a:lnTo>
                      <a:pt x="0" y="118865"/>
                    </a:lnTo>
                    <a:close/>
                  </a:path>
                </a:pathLst>
              </a:custGeom>
              <a:solidFill>
                <a:srgbClr val="807CF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69" name="任意多边形 21"/>
              <p:cNvSpPr/>
              <p:nvPr/>
            </p:nvSpPr>
            <p:spPr>
              <a:xfrm>
                <a:off x="5464778" y="4784382"/>
                <a:ext cx="173450" cy="124134"/>
              </a:xfrm>
              <a:custGeom>
                <a:avLst/>
                <a:gdLst>
                  <a:gd name="connsiteX0" fmla="*/ 26575 w 173450"/>
                  <a:gd name="connsiteY0" fmla="*/ 123754 h 124134"/>
                  <a:gd name="connsiteX1" fmla="*/ 98108 w 173450"/>
                  <a:gd name="connsiteY1" fmla="*/ 32123 h 124134"/>
                  <a:gd name="connsiteX2" fmla="*/ 173450 w 173450"/>
                  <a:gd name="connsiteY2" fmla="*/ 14788 h 124134"/>
                  <a:gd name="connsiteX3" fmla="*/ 71057 w 173450"/>
                  <a:gd name="connsiteY3" fmla="*/ 22789 h 124134"/>
                  <a:gd name="connsiteX4" fmla="*/ 0 w 173450"/>
                  <a:gd name="connsiteY4" fmla="*/ 117944 h 124134"/>
                  <a:gd name="connsiteX5" fmla="*/ 25622 w 173450"/>
                  <a:gd name="connsiteY5" fmla="*/ 124135 h 124134"/>
                  <a:gd name="connsiteX6" fmla="*/ 26575 w 173450"/>
                  <a:gd name="connsiteY6" fmla="*/ 123754 h 1241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73450" h="124134">
                    <a:moveTo>
                      <a:pt x="26575" y="123754"/>
                    </a:moveTo>
                    <a:cubicBezTo>
                      <a:pt x="29623" y="106609"/>
                      <a:pt x="47339" y="66413"/>
                      <a:pt x="98108" y="32123"/>
                    </a:cubicBezTo>
                    <a:cubicBezTo>
                      <a:pt x="127635" y="12216"/>
                      <a:pt x="155162" y="12597"/>
                      <a:pt x="173450" y="14788"/>
                    </a:cubicBezTo>
                    <a:cubicBezTo>
                      <a:pt x="160877" y="-2452"/>
                      <a:pt x="119825" y="-10073"/>
                      <a:pt x="71057" y="22789"/>
                    </a:cubicBezTo>
                    <a:cubicBezTo>
                      <a:pt x="7620" y="65651"/>
                      <a:pt x="0" y="117944"/>
                      <a:pt x="0" y="117944"/>
                    </a:cubicBezTo>
                    <a:lnTo>
                      <a:pt x="25622" y="124135"/>
                    </a:lnTo>
                    <a:lnTo>
                      <a:pt x="26575" y="123754"/>
                    </a:lnTo>
                    <a:close/>
                  </a:path>
                </a:pathLst>
              </a:custGeom>
              <a:solidFill>
                <a:srgbClr val="6865D9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grpSp>
            <p:nvGrpSpPr>
              <p:cNvPr id="70" name="组合 69"/>
              <p:cNvGrpSpPr/>
              <p:nvPr/>
            </p:nvGrpSpPr>
            <p:grpSpPr>
              <a:xfrm>
                <a:off x="5763958" y="4930520"/>
                <a:ext cx="93725" cy="114776"/>
                <a:chOff x="5763958" y="4930520"/>
                <a:chExt cx="93725" cy="114776"/>
              </a:xfrm>
            </p:grpSpPr>
            <p:sp>
              <p:nvSpPr>
                <p:cNvPr id="74" name="任意多边形 26"/>
                <p:cNvSpPr/>
                <p:nvPr/>
              </p:nvSpPr>
              <p:spPr>
                <a:xfrm>
                  <a:off x="5763958" y="4930520"/>
                  <a:ext cx="93725" cy="114776"/>
                </a:xfrm>
                <a:custGeom>
                  <a:avLst/>
                  <a:gdLst>
                    <a:gd name="connsiteX0" fmla="*/ 87821 w 93725"/>
                    <a:gd name="connsiteY0" fmla="*/ 15145 h 114776"/>
                    <a:gd name="connsiteX1" fmla="*/ 87821 w 93725"/>
                    <a:gd name="connsiteY1" fmla="*/ 6382 h 114776"/>
                    <a:gd name="connsiteX2" fmla="*/ 79820 w 93725"/>
                    <a:gd name="connsiteY2" fmla="*/ 10954 h 114776"/>
                    <a:gd name="connsiteX3" fmla="*/ 79820 w 93725"/>
                    <a:gd name="connsiteY3" fmla="*/ 0 h 114776"/>
                    <a:gd name="connsiteX4" fmla="*/ 58579 w 93725"/>
                    <a:gd name="connsiteY4" fmla="*/ 12287 h 114776"/>
                    <a:gd name="connsiteX5" fmla="*/ 58579 w 93725"/>
                    <a:gd name="connsiteY5" fmla="*/ 23241 h 114776"/>
                    <a:gd name="connsiteX6" fmla="*/ 50578 w 93725"/>
                    <a:gd name="connsiteY6" fmla="*/ 27908 h 114776"/>
                    <a:gd name="connsiteX7" fmla="*/ 50578 w 93725"/>
                    <a:gd name="connsiteY7" fmla="*/ 36671 h 114776"/>
                    <a:gd name="connsiteX8" fmla="*/ 43053 w 93725"/>
                    <a:gd name="connsiteY8" fmla="*/ 40957 h 114776"/>
                    <a:gd name="connsiteX9" fmla="*/ 43053 w 93725"/>
                    <a:gd name="connsiteY9" fmla="*/ 32194 h 114776"/>
                    <a:gd name="connsiteX10" fmla="*/ 35052 w 93725"/>
                    <a:gd name="connsiteY10" fmla="*/ 36766 h 114776"/>
                    <a:gd name="connsiteX11" fmla="*/ 35052 w 93725"/>
                    <a:gd name="connsiteY11" fmla="*/ 25813 h 114776"/>
                    <a:gd name="connsiteX12" fmla="*/ 13907 w 93725"/>
                    <a:gd name="connsiteY12" fmla="*/ 38100 h 114776"/>
                    <a:gd name="connsiteX13" fmla="*/ 13907 w 93725"/>
                    <a:gd name="connsiteY13" fmla="*/ 49054 h 114776"/>
                    <a:gd name="connsiteX14" fmla="*/ 5905 w 93725"/>
                    <a:gd name="connsiteY14" fmla="*/ 53626 h 114776"/>
                    <a:gd name="connsiteX15" fmla="*/ 5905 w 93725"/>
                    <a:gd name="connsiteY15" fmla="*/ 62484 h 114776"/>
                    <a:gd name="connsiteX16" fmla="*/ 0 w 93725"/>
                    <a:gd name="connsiteY16" fmla="*/ 65817 h 114776"/>
                    <a:gd name="connsiteX17" fmla="*/ 0 w 93725"/>
                    <a:gd name="connsiteY17" fmla="*/ 87820 h 114776"/>
                    <a:gd name="connsiteX18" fmla="*/ 5905 w 93725"/>
                    <a:gd name="connsiteY18" fmla="*/ 84391 h 114776"/>
                    <a:gd name="connsiteX19" fmla="*/ 5905 w 93725"/>
                    <a:gd name="connsiteY19" fmla="*/ 99155 h 114776"/>
                    <a:gd name="connsiteX20" fmla="*/ 13907 w 93725"/>
                    <a:gd name="connsiteY20" fmla="*/ 94488 h 114776"/>
                    <a:gd name="connsiteX21" fmla="*/ 13907 w 93725"/>
                    <a:gd name="connsiteY21" fmla="*/ 101917 h 114776"/>
                    <a:gd name="connsiteX22" fmla="*/ 21050 w 93725"/>
                    <a:gd name="connsiteY22" fmla="*/ 97822 h 114776"/>
                    <a:gd name="connsiteX23" fmla="*/ 21050 w 93725"/>
                    <a:gd name="connsiteY23" fmla="*/ 105156 h 114776"/>
                    <a:gd name="connsiteX24" fmla="*/ 29337 w 93725"/>
                    <a:gd name="connsiteY24" fmla="*/ 100393 h 114776"/>
                    <a:gd name="connsiteX25" fmla="*/ 29337 w 93725"/>
                    <a:gd name="connsiteY25" fmla="*/ 109538 h 114776"/>
                    <a:gd name="connsiteX26" fmla="*/ 36195 w 93725"/>
                    <a:gd name="connsiteY26" fmla="*/ 105632 h 114776"/>
                    <a:gd name="connsiteX27" fmla="*/ 36195 w 93725"/>
                    <a:gd name="connsiteY27" fmla="*/ 114776 h 114776"/>
                    <a:gd name="connsiteX28" fmla="*/ 57436 w 93725"/>
                    <a:gd name="connsiteY28" fmla="*/ 102584 h 114776"/>
                    <a:gd name="connsiteX29" fmla="*/ 57436 w 93725"/>
                    <a:gd name="connsiteY29" fmla="*/ 93345 h 114776"/>
                    <a:gd name="connsiteX30" fmla="*/ 64294 w 93725"/>
                    <a:gd name="connsiteY30" fmla="*/ 89440 h 114776"/>
                    <a:gd name="connsiteX31" fmla="*/ 64294 w 93725"/>
                    <a:gd name="connsiteY31" fmla="*/ 80200 h 114776"/>
                    <a:gd name="connsiteX32" fmla="*/ 72676 w 93725"/>
                    <a:gd name="connsiteY32" fmla="*/ 75342 h 114776"/>
                    <a:gd name="connsiteX33" fmla="*/ 72676 w 93725"/>
                    <a:gd name="connsiteY33" fmla="*/ 68008 h 114776"/>
                    <a:gd name="connsiteX34" fmla="*/ 79820 w 93725"/>
                    <a:gd name="connsiteY34" fmla="*/ 63913 h 114776"/>
                    <a:gd name="connsiteX35" fmla="*/ 79820 w 93725"/>
                    <a:gd name="connsiteY35" fmla="*/ 56483 h 114776"/>
                    <a:gd name="connsiteX36" fmla="*/ 87821 w 93725"/>
                    <a:gd name="connsiteY36" fmla="*/ 51911 h 114776"/>
                    <a:gd name="connsiteX37" fmla="*/ 87821 w 93725"/>
                    <a:gd name="connsiteY37" fmla="*/ 37147 h 114776"/>
                    <a:gd name="connsiteX38" fmla="*/ 93726 w 93725"/>
                    <a:gd name="connsiteY38" fmla="*/ 33718 h 114776"/>
                    <a:gd name="connsiteX39" fmla="*/ 93726 w 93725"/>
                    <a:gd name="connsiteY39" fmla="*/ 11716 h 1147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</a:cxnLst>
                  <a:rect l="l" t="t" r="r" b="b"/>
                  <a:pathLst>
                    <a:path w="93725" h="114776">
                      <a:moveTo>
                        <a:pt x="87821" y="15145"/>
                      </a:moveTo>
                      <a:lnTo>
                        <a:pt x="87821" y="6382"/>
                      </a:lnTo>
                      <a:lnTo>
                        <a:pt x="79820" y="10954"/>
                      </a:lnTo>
                      <a:lnTo>
                        <a:pt x="79820" y="0"/>
                      </a:lnTo>
                      <a:lnTo>
                        <a:pt x="58579" y="12287"/>
                      </a:lnTo>
                      <a:lnTo>
                        <a:pt x="58579" y="23241"/>
                      </a:lnTo>
                      <a:lnTo>
                        <a:pt x="50578" y="27908"/>
                      </a:lnTo>
                      <a:lnTo>
                        <a:pt x="50578" y="36671"/>
                      </a:lnTo>
                      <a:lnTo>
                        <a:pt x="43053" y="40957"/>
                      </a:lnTo>
                      <a:lnTo>
                        <a:pt x="43053" y="32194"/>
                      </a:lnTo>
                      <a:lnTo>
                        <a:pt x="35052" y="36766"/>
                      </a:lnTo>
                      <a:lnTo>
                        <a:pt x="35052" y="25813"/>
                      </a:lnTo>
                      <a:lnTo>
                        <a:pt x="13907" y="38100"/>
                      </a:lnTo>
                      <a:lnTo>
                        <a:pt x="13907" y="49054"/>
                      </a:lnTo>
                      <a:lnTo>
                        <a:pt x="5905" y="53626"/>
                      </a:lnTo>
                      <a:lnTo>
                        <a:pt x="5905" y="62484"/>
                      </a:lnTo>
                      <a:lnTo>
                        <a:pt x="0" y="65817"/>
                      </a:lnTo>
                      <a:lnTo>
                        <a:pt x="0" y="87820"/>
                      </a:lnTo>
                      <a:lnTo>
                        <a:pt x="5905" y="84391"/>
                      </a:lnTo>
                      <a:lnTo>
                        <a:pt x="5905" y="99155"/>
                      </a:lnTo>
                      <a:lnTo>
                        <a:pt x="13907" y="94488"/>
                      </a:lnTo>
                      <a:lnTo>
                        <a:pt x="13907" y="101917"/>
                      </a:lnTo>
                      <a:lnTo>
                        <a:pt x="21050" y="97822"/>
                      </a:lnTo>
                      <a:lnTo>
                        <a:pt x="21050" y="105156"/>
                      </a:lnTo>
                      <a:lnTo>
                        <a:pt x="29337" y="100393"/>
                      </a:lnTo>
                      <a:lnTo>
                        <a:pt x="29337" y="109538"/>
                      </a:lnTo>
                      <a:lnTo>
                        <a:pt x="36195" y="105632"/>
                      </a:lnTo>
                      <a:lnTo>
                        <a:pt x="36195" y="114776"/>
                      </a:lnTo>
                      <a:lnTo>
                        <a:pt x="57436" y="102584"/>
                      </a:lnTo>
                      <a:lnTo>
                        <a:pt x="57436" y="93345"/>
                      </a:lnTo>
                      <a:lnTo>
                        <a:pt x="64294" y="89440"/>
                      </a:lnTo>
                      <a:lnTo>
                        <a:pt x="64294" y="80200"/>
                      </a:lnTo>
                      <a:lnTo>
                        <a:pt x="72676" y="75342"/>
                      </a:lnTo>
                      <a:lnTo>
                        <a:pt x="72676" y="68008"/>
                      </a:lnTo>
                      <a:lnTo>
                        <a:pt x="79820" y="63913"/>
                      </a:lnTo>
                      <a:lnTo>
                        <a:pt x="79820" y="56483"/>
                      </a:lnTo>
                      <a:lnTo>
                        <a:pt x="87821" y="51911"/>
                      </a:lnTo>
                      <a:lnTo>
                        <a:pt x="87821" y="37147"/>
                      </a:lnTo>
                      <a:lnTo>
                        <a:pt x="93726" y="33718"/>
                      </a:lnTo>
                      <a:lnTo>
                        <a:pt x="93726" y="11716"/>
                      </a:lnTo>
                      <a:close/>
                    </a:path>
                  </a:pathLst>
                </a:custGeom>
                <a:solidFill>
                  <a:srgbClr val="FF8E8C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grpSp>
              <p:nvGrpSpPr>
                <p:cNvPr id="75" name="组合 74"/>
                <p:cNvGrpSpPr/>
                <p:nvPr/>
              </p:nvGrpSpPr>
              <p:grpSpPr>
                <a:xfrm>
                  <a:off x="5777388" y="4970239"/>
                  <a:ext cx="13144" cy="30289"/>
                  <a:chOff x="5777388" y="4970239"/>
                  <a:chExt cx="13144" cy="30289"/>
                </a:xfrm>
                <a:solidFill>
                  <a:srgbClr val="F4F4F5"/>
                </a:solidFill>
              </p:grpSpPr>
              <p:sp>
                <p:nvSpPr>
                  <p:cNvPr id="76" name="任意多边形 28"/>
                  <p:cNvSpPr/>
                  <p:nvPr/>
                </p:nvSpPr>
                <p:spPr>
                  <a:xfrm>
                    <a:off x="5777388" y="4981574"/>
                    <a:ext cx="6572" cy="18954"/>
                  </a:xfrm>
                  <a:custGeom>
                    <a:avLst/>
                    <a:gdLst>
                      <a:gd name="connsiteX0" fmla="*/ 0 w 6572"/>
                      <a:gd name="connsiteY0" fmla="*/ 18955 h 18954"/>
                      <a:gd name="connsiteX1" fmla="*/ 6572 w 6572"/>
                      <a:gd name="connsiteY1" fmla="*/ 15145 h 18954"/>
                      <a:gd name="connsiteX2" fmla="*/ 6572 w 6572"/>
                      <a:gd name="connsiteY2" fmla="*/ 0 h 18954"/>
                      <a:gd name="connsiteX3" fmla="*/ 0 w 6572"/>
                      <a:gd name="connsiteY3" fmla="*/ 3810 h 1895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572" h="18954">
                        <a:moveTo>
                          <a:pt x="0" y="18955"/>
                        </a:moveTo>
                        <a:lnTo>
                          <a:pt x="6572" y="15145"/>
                        </a:lnTo>
                        <a:lnTo>
                          <a:pt x="6572" y="0"/>
                        </a:lnTo>
                        <a:lnTo>
                          <a:pt x="0" y="3810"/>
                        </a:lnTo>
                        <a:close/>
                      </a:path>
                    </a:pathLst>
                  </a:custGeom>
                  <a:solidFill>
                    <a:srgbClr val="F4F4F5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  <p:sp>
                <p:nvSpPr>
                  <p:cNvPr id="77" name="任意多边形 29"/>
                  <p:cNvSpPr/>
                  <p:nvPr/>
                </p:nvSpPr>
                <p:spPr>
                  <a:xfrm>
                    <a:off x="5783961" y="4970239"/>
                    <a:ext cx="6572" cy="11334"/>
                  </a:xfrm>
                  <a:custGeom>
                    <a:avLst/>
                    <a:gdLst>
                      <a:gd name="connsiteX0" fmla="*/ 0 w 6572"/>
                      <a:gd name="connsiteY0" fmla="*/ 3810 h 11334"/>
                      <a:gd name="connsiteX1" fmla="*/ 0 w 6572"/>
                      <a:gd name="connsiteY1" fmla="*/ 11335 h 11334"/>
                      <a:gd name="connsiteX2" fmla="*/ 6572 w 6572"/>
                      <a:gd name="connsiteY2" fmla="*/ 7525 h 11334"/>
                      <a:gd name="connsiteX3" fmla="*/ 6572 w 6572"/>
                      <a:gd name="connsiteY3" fmla="*/ 0 h 1133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6572" h="11334">
                        <a:moveTo>
                          <a:pt x="0" y="3810"/>
                        </a:moveTo>
                        <a:lnTo>
                          <a:pt x="0" y="11335"/>
                        </a:lnTo>
                        <a:lnTo>
                          <a:pt x="6572" y="7525"/>
                        </a:lnTo>
                        <a:lnTo>
                          <a:pt x="6572" y="0"/>
                        </a:lnTo>
                        <a:close/>
                      </a:path>
                    </a:pathLst>
                  </a:custGeom>
                  <a:solidFill>
                    <a:srgbClr val="F4F4F5"/>
                  </a:solidFill>
                  <a:ln w="9525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zh-CN" altLang="en-US"/>
                  </a:p>
                </p:txBody>
              </p:sp>
            </p:grpSp>
          </p:grpSp>
          <p:grpSp>
            <p:nvGrpSpPr>
              <p:cNvPr id="71" name="组合 70"/>
              <p:cNvGrpSpPr/>
              <p:nvPr/>
            </p:nvGrpSpPr>
            <p:grpSpPr>
              <a:xfrm>
                <a:off x="5779103" y="5051986"/>
                <a:ext cx="61626" cy="77788"/>
                <a:chOff x="5779103" y="5051986"/>
                <a:chExt cx="61626" cy="77788"/>
              </a:xfrm>
              <a:solidFill>
                <a:srgbClr val="C3C4C7"/>
              </a:solidFill>
            </p:grpSpPr>
            <p:sp>
              <p:nvSpPr>
                <p:cNvPr id="72" name="任意多边形 24"/>
                <p:cNvSpPr/>
                <p:nvPr/>
              </p:nvSpPr>
              <p:spPr>
                <a:xfrm>
                  <a:off x="5779103" y="5075948"/>
                  <a:ext cx="25050" cy="53827"/>
                </a:xfrm>
                <a:custGeom>
                  <a:avLst/>
                  <a:gdLst>
                    <a:gd name="connsiteX0" fmla="*/ 17431 w 25050"/>
                    <a:gd name="connsiteY0" fmla="*/ 400 h 53827"/>
                    <a:gd name="connsiteX1" fmla="*/ 20003 w 25050"/>
                    <a:gd name="connsiteY1" fmla="*/ 1829 h 53827"/>
                    <a:gd name="connsiteX2" fmla="*/ 20003 w 25050"/>
                    <a:gd name="connsiteY2" fmla="*/ 18688 h 53827"/>
                    <a:gd name="connsiteX3" fmla="*/ 23717 w 25050"/>
                    <a:gd name="connsiteY3" fmla="*/ 18212 h 53827"/>
                    <a:gd name="connsiteX4" fmla="*/ 25051 w 25050"/>
                    <a:gd name="connsiteY4" fmla="*/ 21641 h 53827"/>
                    <a:gd name="connsiteX5" fmla="*/ 25051 w 25050"/>
                    <a:gd name="connsiteY5" fmla="*/ 35547 h 53827"/>
                    <a:gd name="connsiteX6" fmla="*/ 20003 w 25050"/>
                    <a:gd name="connsiteY6" fmla="*/ 44310 h 53827"/>
                    <a:gd name="connsiteX7" fmla="*/ 5048 w 25050"/>
                    <a:gd name="connsiteY7" fmla="*/ 52978 h 53827"/>
                    <a:gd name="connsiteX8" fmla="*/ 0 w 25050"/>
                    <a:gd name="connsiteY8" fmla="*/ 50121 h 53827"/>
                    <a:gd name="connsiteX9" fmla="*/ 0 w 25050"/>
                    <a:gd name="connsiteY9" fmla="*/ 36214 h 53827"/>
                    <a:gd name="connsiteX10" fmla="*/ 1333 w 25050"/>
                    <a:gd name="connsiteY10" fmla="*/ 31166 h 53827"/>
                    <a:gd name="connsiteX11" fmla="*/ 5048 w 25050"/>
                    <a:gd name="connsiteY11" fmla="*/ 27356 h 53827"/>
                    <a:gd name="connsiteX12" fmla="*/ 5048 w 25050"/>
                    <a:gd name="connsiteY12" fmla="*/ 10496 h 53827"/>
                    <a:gd name="connsiteX13" fmla="*/ 7620 w 25050"/>
                    <a:gd name="connsiteY13" fmla="*/ 6115 h 53827"/>
                    <a:gd name="connsiteX14" fmla="*/ 17431 w 25050"/>
                    <a:gd name="connsiteY14" fmla="*/ 400 h 53827"/>
                    <a:gd name="connsiteX15" fmla="*/ 19907 w 25050"/>
                    <a:gd name="connsiteY15" fmla="*/ 38500 h 53827"/>
                    <a:gd name="connsiteX16" fmla="*/ 19907 w 25050"/>
                    <a:gd name="connsiteY16" fmla="*/ 24498 h 53827"/>
                    <a:gd name="connsiteX17" fmla="*/ 4953 w 25050"/>
                    <a:gd name="connsiteY17" fmla="*/ 33166 h 53827"/>
                    <a:gd name="connsiteX18" fmla="*/ 4953 w 25050"/>
                    <a:gd name="connsiteY18" fmla="*/ 47167 h 53827"/>
                    <a:gd name="connsiteX19" fmla="*/ 19907 w 25050"/>
                    <a:gd name="connsiteY19" fmla="*/ 38500 h 53827"/>
                    <a:gd name="connsiteX20" fmla="*/ 14859 w 25050"/>
                    <a:gd name="connsiteY20" fmla="*/ 21641 h 53827"/>
                    <a:gd name="connsiteX21" fmla="*/ 14859 w 25050"/>
                    <a:gd name="connsiteY21" fmla="*/ 7639 h 53827"/>
                    <a:gd name="connsiteX22" fmla="*/ 10096 w 25050"/>
                    <a:gd name="connsiteY22" fmla="*/ 10401 h 53827"/>
                    <a:gd name="connsiteX23" fmla="*/ 10096 w 25050"/>
                    <a:gd name="connsiteY23" fmla="*/ 24403 h 53827"/>
                    <a:gd name="connsiteX24" fmla="*/ 14859 w 25050"/>
                    <a:gd name="connsiteY24" fmla="*/ 21641 h 538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</a:cxnLst>
                  <a:rect l="l" t="t" r="r" b="b"/>
                  <a:pathLst>
                    <a:path w="25050" h="53827">
                      <a:moveTo>
                        <a:pt x="17431" y="400"/>
                      </a:moveTo>
                      <a:cubicBezTo>
                        <a:pt x="19145" y="-553"/>
                        <a:pt x="20003" y="305"/>
                        <a:pt x="20003" y="1829"/>
                      </a:cubicBezTo>
                      <a:lnTo>
                        <a:pt x="20003" y="18688"/>
                      </a:lnTo>
                      <a:cubicBezTo>
                        <a:pt x="21622" y="17735"/>
                        <a:pt x="22765" y="17735"/>
                        <a:pt x="23717" y="18212"/>
                      </a:cubicBezTo>
                      <a:cubicBezTo>
                        <a:pt x="24670" y="18688"/>
                        <a:pt x="25051" y="19831"/>
                        <a:pt x="25051" y="21641"/>
                      </a:cubicBezTo>
                      <a:lnTo>
                        <a:pt x="25051" y="35547"/>
                      </a:lnTo>
                      <a:cubicBezTo>
                        <a:pt x="25051" y="39071"/>
                        <a:pt x="23146" y="42500"/>
                        <a:pt x="20003" y="44310"/>
                      </a:cubicBezTo>
                      <a:lnTo>
                        <a:pt x="5048" y="52978"/>
                      </a:lnTo>
                      <a:cubicBezTo>
                        <a:pt x="1905" y="54788"/>
                        <a:pt x="0" y="53645"/>
                        <a:pt x="0" y="50121"/>
                      </a:cubicBezTo>
                      <a:lnTo>
                        <a:pt x="0" y="36214"/>
                      </a:lnTo>
                      <a:cubicBezTo>
                        <a:pt x="0" y="34404"/>
                        <a:pt x="476" y="32690"/>
                        <a:pt x="1333" y="31166"/>
                      </a:cubicBezTo>
                      <a:cubicBezTo>
                        <a:pt x="2286" y="29642"/>
                        <a:pt x="3429" y="28308"/>
                        <a:pt x="5048" y="27356"/>
                      </a:cubicBezTo>
                      <a:lnTo>
                        <a:pt x="5048" y="10496"/>
                      </a:lnTo>
                      <a:cubicBezTo>
                        <a:pt x="5048" y="8972"/>
                        <a:pt x="5906" y="7067"/>
                        <a:pt x="7620" y="6115"/>
                      </a:cubicBezTo>
                      <a:lnTo>
                        <a:pt x="17431" y="400"/>
                      </a:lnTo>
                      <a:close/>
                      <a:moveTo>
                        <a:pt x="19907" y="38500"/>
                      </a:moveTo>
                      <a:lnTo>
                        <a:pt x="19907" y="24498"/>
                      </a:lnTo>
                      <a:lnTo>
                        <a:pt x="4953" y="33166"/>
                      </a:lnTo>
                      <a:lnTo>
                        <a:pt x="4953" y="47167"/>
                      </a:lnTo>
                      <a:lnTo>
                        <a:pt x="19907" y="38500"/>
                      </a:lnTo>
                      <a:close/>
                      <a:moveTo>
                        <a:pt x="14859" y="21641"/>
                      </a:moveTo>
                      <a:lnTo>
                        <a:pt x="14859" y="7639"/>
                      </a:lnTo>
                      <a:lnTo>
                        <a:pt x="10096" y="10401"/>
                      </a:lnTo>
                      <a:lnTo>
                        <a:pt x="10096" y="24403"/>
                      </a:lnTo>
                      <a:lnTo>
                        <a:pt x="14859" y="21641"/>
                      </a:lnTo>
                      <a:close/>
                    </a:path>
                  </a:pathLst>
                </a:custGeom>
                <a:solidFill>
                  <a:srgbClr val="C3C4C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73" name="任意多边形 25"/>
                <p:cNvSpPr/>
                <p:nvPr/>
              </p:nvSpPr>
              <p:spPr>
                <a:xfrm>
                  <a:off x="5815583" y="5051986"/>
                  <a:ext cx="25145" cy="47579"/>
                </a:xfrm>
                <a:custGeom>
                  <a:avLst/>
                  <a:gdLst>
                    <a:gd name="connsiteX0" fmla="*/ 20098 w 25145"/>
                    <a:gd name="connsiteY0" fmla="*/ 22552 h 47579"/>
                    <a:gd name="connsiteX1" fmla="*/ 2572 w 25145"/>
                    <a:gd name="connsiteY1" fmla="*/ 32648 h 47579"/>
                    <a:gd name="connsiteX2" fmla="*/ 0 w 25145"/>
                    <a:gd name="connsiteY2" fmla="*/ 31219 h 47579"/>
                    <a:gd name="connsiteX3" fmla="*/ 0 w 25145"/>
                    <a:gd name="connsiteY3" fmla="*/ 16265 h 47579"/>
                    <a:gd name="connsiteX4" fmla="*/ 2572 w 25145"/>
                    <a:gd name="connsiteY4" fmla="*/ 11884 h 47579"/>
                    <a:gd name="connsiteX5" fmla="*/ 22574 w 25145"/>
                    <a:gd name="connsiteY5" fmla="*/ 358 h 47579"/>
                    <a:gd name="connsiteX6" fmla="*/ 25146 w 25145"/>
                    <a:gd name="connsiteY6" fmla="*/ 1787 h 47579"/>
                    <a:gd name="connsiteX7" fmla="*/ 25146 w 25145"/>
                    <a:gd name="connsiteY7" fmla="*/ 41411 h 47579"/>
                    <a:gd name="connsiteX8" fmla="*/ 22574 w 25145"/>
                    <a:gd name="connsiteY8" fmla="*/ 45793 h 47579"/>
                    <a:gd name="connsiteX9" fmla="*/ 20003 w 25145"/>
                    <a:gd name="connsiteY9" fmla="*/ 47221 h 47579"/>
                    <a:gd name="connsiteX10" fmla="*/ 17431 w 25145"/>
                    <a:gd name="connsiteY10" fmla="*/ 45793 h 47579"/>
                    <a:gd name="connsiteX11" fmla="*/ 20003 w 25145"/>
                    <a:gd name="connsiteY11" fmla="*/ 41411 h 47579"/>
                    <a:gd name="connsiteX12" fmla="*/ 20003 w 25145"/>
                    <a:gd name="connsiteY12" fmla="*/ 22552 h 47579"/>
                    <a:gd name="connsiteX13" fmla="*/ 20098 w 25145"/>
                    <a:gd name="connsiteY13" fmla="*/ 16646 h 47579"/>
                    <a:gd name="connsiteX14" fmla="*/ 20098 w 25145"/>
                    <a:gd name="connsiteY14" fmla="*/ 7502 h 47579"/>
                    <a:gd name="connsiteX15" fmla="*/ 5144 w 25145"/>
                    <a:gd name="connsiteY15" fmla="*/ 16170 h 47579"/>
                    <a:gd name="connsiteX16" fmla="*/ 5144 w 25145"/>
                    <a:gd name="connsiteY16" fmla="*/ 25314 h 47579"/>
                    <a:gd name="connsiteX17" fmla="*/ 20098 w 25145"/>
                    <a:gd name="connsiteY17" fmla="*/ 16646 h 4757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25145" h="47579">
                      <a:moveTo>
                        <a:pt x="20098" y="22552"/>
                      </a:moveTo>
                      <a:lnTo>
                        <a:pt x="2572" y="32648"/>
                      </a:lnTo>
                      <a:cubicBezTo>
                        <a:pt x="1143" y="33505"/>
                        <a:pt x="0" y="32743"/>
                        <a:pt x="0" y="31219"/>
                      </a:cubicBezTo>
                      <a:lnTo>
                        <a:pt x="0" y="16265"/>
                      </a:lnTo>
                      <a:cubicBezTo>
                        <a:pt x="0" y="14741"/>
                        <a:pt x="1143" y="12741"/>
                        <a:pt x="2572" y="11884"/>
                      </a:cubicBezTo>
                      <a:lnTo>
                        <a:pt x="22574" y="358"/>
                      </a:lnTo>
                      <a:cubicBezTo>
                        <a:pt x="24003" y="-499"/>
                        <a:pt x="25146" y="263"/>
                        <a:pt x="25146" y="1787"/>
                      </a:cubicBezTo>
                      <a:lnTo>
                        <a:pt x="25146" y="41411"/>
                      </a:lnTo>
                      <a:cubicBezTo>
                        <a:pt x="25146" y="43030"/>
                        <a:pt x="24098" y="44935"/>
                        <a:pt x="22574" y="45793"/>
                      </a:cubicBezTo>
                      <a:lnTo>
                        <a:pt x="20003" y="47221"/>
                      </a:lnTo>
                      <a:cubicBezTo>
                        <a:pt x="18479" y="48079"/>
                        <a:pt x="17431" y="47316"/>
                        <a:pt x="17431" y="45793"/>
                      </a:cubicBezTo>
                      <a:cubicBezTo>
                        <a:pt x="17431" y="44078"/>
                        <a:pt x="18479" y="42268"/>
                        <a:pt x="20003" y="41411"/>
                      </a:cubicBezTo>
                      <a:lnTo>
                        <a:pt x="20003" y="22552"/>
                      </a:lnTo>
                      <a:close/>
                      <a:moveTo>
                        <a:pt x="20098" y="16646"/>
                      </a:moveTo>
                      <a:lnTo>
                        <a:pt x="20098" y="7502"/>
                      </a:lnTo>
                      <a:lnTo>
                        <a:pt x="5144" y="16170"/>
                      </a:lnTo>
                      <a:lnTo>
                        <a:pt x="5144" y="25314"/>
                      </a:lnTo>
                      <a:lnTo>
                        <a:pt x="20098" y="16646"/>
                      </a:lnTo>
                      <a:close/>
                    </a:path>
                  </a:pathLst>
                </a:custGeom>
                <a:solidFill>
                  <a:srgbClr val="C3C4C7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</p:grpSp>
      </p:grpSp>
      <p:grpSp>
        <p:nvGrpSpPr>
          <p:cNvPr id="82" name="组合 81"/>
          <p:cNvGrpSpPr/>
          <p:nvPr/>
        </p:nvGrpSpPr>
        <p:grpSpPr>
          <a:xfrm>
            <a:off x="5692494" y="2853155"/>
            <a:ext cx="5478512" cy="1234157"/>
            <a:chOff x="5815326" y="3180703"/>
            <a:chExt cx="5478512" cy="1234157"/>
          </a:xfrm>
        </p:grpSpPr>
        <p:sp>
          <p:nvSpPr>
            <p:cNvPr id="48" name="文本框 47"/>
            <p:cNvSpPr txBox="1"/>
            <p:nvPr/>
          </p:nvSpPr>
          <p:spPr>
            <a:xfrm>
              <a:off x="6115386" y="3953195"/>
              <a:ext cx="3982997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2400" b="1" spc="300" dirty="0"/>
                <a:t>大家出来打工累不累啊？</a:t>
              </a:r>
              <a:endParaRPr lang="zh-CN" altLang="en-US" sz="2400" b="1" spc="300" dirty="0"/>
            </a:p>
          </p:txBody>
        </p:sp>
        <p:sp>
          <p:nvSpPr>
            <p:cNvPr id="81" name="文本框 80"/>
            <p:cNvSpPr txBox="1"/>
            <p:nvPr/>
          </p:nvSpPr>
          <p:spPr>
            <a:xfrm>
              <a:off x="5815326" y="3180703"/>
              <a:ext cx="5478512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2800" b="1" dirty="0">
                  <a:solidFill>
                    <a:schemeClr val="accent3"/>
                  </a:solidFill>
                </a:rPr>
                <a:t>提    问：</a:t>
              </a:r>
              <a:endParaRPr lang="zh-CN" altLang="en-US" sz="2800" b="1" dirty="0">
                <a:solidFill>
                  <a:schemeClr val="accent3"/>
                </a:solidFill>
              </a:endParaRPr>
            </a:p>
          </p:txBody>
        </p:sp>
      </p:grpSp>
      <p:sp>
        <p:nvSpPr>
          <p:cNvPr id="83" name="TextBox 82"/>
          <p:cNvSpPr txBox="1"/>
          <p:nvPr/>
        </p:nvSpPr>
        <p:spPr>
          <a:xfrm>
            <a:off x="6943728" y="6433495"/>
            <a:ext cx="1224136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PPT</a:t>
            </a:r>
            <a:r>
              <a:rPr lang="zh-CN" altLang="en-US" sz="100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下载 </a:t>
            </a:r>
            <a:r>
              <a:rPr lang="en-US" altLang="zh-CN" sz="100" dirty="0">
                <a:solidFill>
                  <a:schemeClr val="bg1"/>
                </a:solidFill>
                <a:latin typeface="微软雅黑" panose="020B0503020204020204" pitchFamily="34" charset="-122"/>
              </a:rPr>
              <a:t>http://</a:t>
            </a:r>
            <a:r>
              <a:rPr lang="en-US" altLang="zh-CN" sz="100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www.ypppt.com/xiazai</a:t>
            </a:r>
            <a:r>
              <a:rPr lang="en-US" altLang="zh-CN" sz="100" dirty="0">
                <a:solidFill>
                  <a:schemeClr val="bg1"/>
                </a:solidFill>
                <a:latin typeface="微软雅黑" panose="020B0503020204020204" pitchFamily="34" charset="-122"/>
              </a:rPr>
              <a:t>/</a:t>
            </a:r>
            <a:endParaRPr lang="en-US" altLang="zh-CN" sz="100" dirty="0" smtClean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prism isInverted="1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7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墨非定律 </a:t>
            </a:r>
            <a:endParaRPr lang="zh-CN" altLang="en-US"/>
          </a:p>
        </p:txBody>
      </p:sp>
      <p:grpSp>
        <p:nvGrpSpPr>
          <p:cNvPr id="117" name="组合 116"/>
          <p:cNvGrpSpPr/>
          <p:nvPr/>
        </p:nvGrpSpPr>
        <p:grpSpPr>
          <a:xfrm>
            <a:off x="912037" y="2031094"/>
            <a:ext cx="10370516" cy="3994760"/>
            <a:chOff x="843797" y="2031094"/>
            <a:chExt cx="10370516" cy="3994760"/>
          </a:xfrm>
        </p:grpSpPr>
        <p:sp>
          <p:nvSpPr>
            <p:cNvPr id="114" name="任意多边形 21"/>
            <p:cNvSpPr/>
            <p:nvPr/>
          </p:nvSpPr>
          <p:spPr bwMode="auto">
            <a:xfrm>
              <a:off x="1050257" y="2031094"/>
              <a:ext cx="10164054" cy="3510020"/>
            </a:xfrm>
            <a:custGeom>
              <a:avLst/>
              <a:gdLst>
                <a:gd name="T0" fmla="*/ 119 w 4746"/>
                <a:gd name="T1" fmla="*/ 1438 h 1438"/>
                <a:gd name="T2" fmla="*/ 150 w 4746"/>
                <a:gd name="T3" fmla="*/ 315 h 1438"/>
                <a:gd name="T4" fmla="*/ 1000 w 4746"/>
                <a:gd name="T5" fmla="*/ 23 h 1438"/>
                <a:gd name="T6" fmla="*/ 4213 w 4746"/>
                <a:gd name="T7" fmla="*/ 23 h 1438"/>
                <a:gd name="T8" fmla="*/ 4724 w 4746"/>
                <a:gd name="T9" fmla="*/ 749 h 1438"/>
                <a:gd name="T10" fmla="*/ 4723 w 4746"/>
                <a:gd name="T11" fmla="*/ 1438 h 1438"/>
                <a:gd name="T12" fmla="*/ 119 w 4746"/>
                <a:gd name="T13" fmla="*/ 1438 h 1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46" h="1438">
                  <a:moveTo>
                    <a:pt x="119" y="1438"/>
                  </a:moveTo>
                  <a:cubicBezTo>
                    <a:pt x="119" y="1438"/>
                    <a:pt x="0" y="493"/>
                    <a:pt x="150" y="315"/>
                  </a:cubicBezTo>
                  <a:cubicBezTo>
                    <a:pt x="300" y="136"/>
                    <a:pt x="377" y="35"/>
                    <a:pt x="1000" y="23"/>
                  </a:cubicBezTo>
                  <a:cubicBezTo>
                    <a:pt x="1622" y="11"/>
                    <a:pt x="3808" y="0"/>
                    <a:pt x="4213" y="23"/>
                  </a:cubicBezTo>
                  <a:cubicBezTo>
                    <a:pt x="4619" y="47"/>
                    <a:pt x="4746" y="338"/>
                    <a:pt x="4724" y="749"/>
                  </a:cubicBezTo>
                  <a:cubicBezTo>
                    <a:pt x="4702" y="1159"/>
                    <a:pt x="4723" y="1438"/>
                    <a:pt x="4723" y="1438"/>
                  </a:cubicBezTo>
                  <a:lnTo>
                    <a:pt x="119" y="1438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6" name="任意多边形 18"/>
            <p:cNvSpPr/>
            <p:nvPr/>
          </p:nvSpPr>
          <p:spPr bwMode="auto">
            <a:xfrm>
              <a:off x="843797" y="5449353"/>
              <a:ext cx="10370516" cy="576501"/>
            </a:xfrm>
            <a:custGeom>
              <a:avLst/>
              <a:gdLst>
                <a:gd name="T0" fmla="*/ 40 w 4842"/>
                <a:gd name="T1" fmla="*/ 0 h 753"/>
                <a:gd name="T2" fmla="*/ 0 w 4842"/>
                <a:gd name="T3" fmla="*/ 753 h 753"/>
                <a:gd name="T4" fmla="*/ 4842 w 4842"/>
                <a:gd name="T5" fmla="*/ 753 h 753"/>
                <a:gd name="T6" fmla="*/ 4842 w 4842"/>
                <a:gd name="T7" fmla="*/ 34 h 753"/>
                <a:gd name="T8" fmla="*/ 40 w 4842"/>
                <a:gd name="T9" fmla="*/ 0 h 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42" h="753">
                  <a:moveTo>
                    <a:pt x="40" y="0"/>
                  </a:moveTo>
                  <a:cubicBezTo>
                    <a:pt x="40" y="0"/>
                    <a:pt x="23" y="661"/>
                    <a:pt x="0" y="753"/>
                  </a:cubicBezTo>
                  <a:cubicBezTo>
                    <a:pt x="4842" y="753"/>
                    <a:pt x="4842" y="753"/>
                    <a:pt x="4842" y="753"/>
                  </a:cubicBezTo>
                  <a:cubicBezTo>
                    <a:pt x="4842" y="34"/>
                    <a:pt x="4842" y="34"/>
                    <a:pt x="4842" y="34"/>
                  </a:cubicBezTo>
                  <a:lnTo>
                    <a:pt x="4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20" name="文本框 119"/>
          <p:cNvSpPr txBox="1"/>
          <p:nvPr/>
        </p:nvSpPr>
        <p:spPr>
          <a:xfrm>
            <a:off x="2625828" y="5567296"/>
            <a:ext cx="70081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000" b="1" dirty="0">
                <a:solidFill>
                  <a:schemeClr val="bg1"/>
                </a:solidFill>
              </a:rPr>
              <a:t>可见，消极心态的破坏力是巨大的。 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  <p:grpSp>
        <p:nvGrpSpPr>
          <p:cNvPr id="126" name="组合 125"/>
          <p:cNvGrpSpPr/>
          <p:nvPr/>
        </p:nvGrpSpPr>
        <p:grpSpPr>
          <a:xfrm>
            <a:off x="1853012" y="2677220"/>
            <a:ext cx="8959051" cy="2388132"/>
            <a:chOff x="1907064" y="2672059"/>
            <a:chExt cx="8959051" cy="2388132"/>
          </a:xfrm>
        </p:grpSpPr>
        <p:sp>
          <p:nvSpPr>
            <p:cNvPr id="122" name="文本框 121"/>
            <p:cNvSpPr txBox="1"/>
            <p:nvPr/>
          </p:nvSpPr>
          <p:spPr>
            <a:xfrm>
              <a:off x="1907066" y="2672059"/>
              <a:ext cx="7623328" cy="17049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dirty="0"/>
                <a:t>“墨非定律”产生于美国，事情发生在</a:t>
              </a:r>
              <a:r>
                <a:rPr lang="en-US" altLang="zh-CN" dirty="0"/>
                <a:t>1949</a:t>
              </a:r>
              <a:r>
                <a:rPr lang="zh-CN" altLang="en-US" dirty="0"/>
                <a:t>年。一位名叫墨非的空军上尉工程师，认为他的一位同事是个倒霉蛋，不经意地说了句笑话：“如果一件事情有可能被弄糟，让他去做就一定会弄糟。”这句笑话在美国迅速流传，并扩散到世界各地，最后演变成如下墨非定律：</a:t>
              </a:r>
              <a:endParaRPr lang="zh-CN" altLang="en-US" dirty="0"/>
            </a:p>
          </p:txBody>
        </p:sp>
        <p:sp>
          <p:nvSpPr>
            <p:cNvPr id="124" name="文本框 123"/>
            <p:cNvSpPr txBox="1"/>
            <p:nvPr/>
          </p:nvSpPr>
          <p:spPr>
            <a:xfrm>
              <a:off x="1907064" y="4598526"/>
              <a:ext cx="8959051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zh-CN" altLang="en-US" sz="2400" b="1" dirty="0">
                  <a:solidFill>
                    <a:schemeClr val="accent3"/>
                  </a:solidFill>
                </a:rPr>
                <a:t>“如果事情可能向坏的方向发展，它一定会这样。” </a:t>
              </a:r>
              <a:endParaRPr lang="zh-CN" altLang="en-US" sz="2400" b="1" dirty="0">
                <a:solidFill>
                  <a:schemeClr val="accent3"/>
                </a:solidFill>
              </a:endParaRPr>
            </a:p>
          </p:txBody>
        </p:sp>
      </p:grpSp>
      <p:grpSp>
        <p:nvGrpSpPr>
          <p:cNvPr id="127" name="组合 126"/>
          <p:cNvGrpSpPr/>
          <p:nvPr/>
        </p:nvGrpSpPr>
        <p:grpSpPr>
          <a:xfrm>
            <a:off x="9530396" y="2893870"/>
            <a:ext cx="1509076" cy="2966285"/>
            <a:chOff x="8899434" y="2857482"/>
            <a:chExt cx="1509076" cy="2966285"/>
          </a:xfrm>
        </p:grpSpPr>
        <p:grpSp>
          <p:nvGrpSpPr>
            <p:cNvPr id="128" name="组合 127"/>
            <p:cNvGrpSpPr/>
            <p:nvPr/>
          </p:nvGrpSpPr>
          <p:grpSpPr>
            <a:xfrm>
              <a:off x="8899434" y="2857482"/>
              <a:ext cx="1509076" cy="2966285"/>
              <a:chOff x="8899434" y="2857482"/>
              <a:chExt cx="1509076" cy="2966285"/>
            </a:xfrm>
          </p:grpSpPr>
          <p:sp>
            <p:nvSpPr>
              <p:cNvPr id="130" name="任意多边形 10"/>
              <p:cNvSpPr/>
              <p:nvPr/>
            </p:nvSpPr>
            <p:spPr bwMode="auto">
              <a:xfrm>
                <a:off x="8899434" y="3054968"/>
                <a:ext cx="938559" cy="1087173"/>
              </a:xfrm>
              <a:custGeom>
                <a:avLst/>
                <a:gdLst>
                  <a:gd name="T0" fmla="*/ 1225 w 1225"/>
                  <a:gd name="T1" fmla="*/ 1420 h 1420"/>
                  <a:gd name="T2" fmla="*/ 243 w 1225"/>
                  <a:gd name="T3" fmla="*/ 492 h 1420"/>
                  <a:gd name="T4" fmla="*/ 871 w 1225"/>
                  <a:gd name="T5" fmla="*/ 742 h 1420"/>
                  <a:gd name="T6" fmla="*/ 1225 w 1225"/>
                  <a:gd name="T7" fmla="*/ 1420 h 1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225" h="1420">
                    <a:moveTo>
                      <a:pt x="1225" y="1420"/>
                    </a:moveTo>
                    <a:cubicBezTo>
                      <a:pt x="1225" y="1420"/>
                      <a:pt x="487" y="983"/>
                      <a:pt x="243" y="492"/>
                    </a:cubicBezTo>
                    <a:cubicBezTo>
                      <a:pt x="0" y="0"/>
                      <a:pt x="582" y="299"/>
                      <a:pt x="871" y="742"/>
                    </a:cubicBezTo>
                    <a:cubicBezTo>
                      <a:pt x="1222" y="1277"/>
                      <a:pt x="1225" y="1420"/>
                      <a:pt x="1225" y="1420"/>
                    </a:cubicBezTo>
                    <a:close/>
                  </a:path>
                </a:pathLst>
              </a:custGeom>
              <a:solidFill>
                <a:srgbClr val="52CB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1" name="任意多边形 11"/>
              <p:cNvSpPr/>
              <p:nvPr/>
            </p:nvSpPr>
            <p:spPr bwMode="auto">
              <a:xfrm>
                <a:off x="9472943" y="2857482"/>
                <a:ext cx="445841" cy="1289646"/>
              </a:xfrm>
              <a:custGeom>
                <a:avLst/>
                <a:gdLst>
                  <a:gd name="T0" fmla="*/ 465 w 583"/>
                  <a:gd name="T1" fmla="*/ 1684 h 1684"/>
                  <a:gd name="T2" fmla="*/ 163 w 583"/>
                  <a:gd name="T3" fmla="*/ 272 h 1684"/>
                  <a:gd name="T4" fmla="*/ 539 w 583"/>
                  <a:gd name="T5" fmla="*/ 362 h 1684"/>
                  <a:gd name="T6" fmla="*/ 465 w 583"/>
                  <a:gd name="T7" fmla="*/ 1684 h 16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83" h="1684">
                    <a:moveTo>
                      <a:pt x="465" y="1684"/>
                    </a:moveTo>
                    <a:cubicBezTo>
                      <a:pt x="465" y="1684"/>
                      <a:pt x="0" y="544"/>
                      <a:pt x="163" y="272"/>
                    </a:cubicBezTo>
                    <a:cubicBezTo>
                      <a:pt x="326" y="0"/>
                      <a:pt x="512" y="239"/>
                      <a:pt x="539" y="362"/>
                    </a:cubicBezTo>
                    <a:cubicBezTo>
                      <a:pt x="567" y="485"/>
                      <a:pt x="583" y="927"/>
                      <a:pt x="465" y="1684"/>
                    </a:cubicBezTo>
                    <a:close/>
                  </a:path>
                </a:pathLst>
              </a:custGeom>
              <a:solidFill>
                <a:srgbClr val="52CB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2" name="任意多边形 12"/>
              <p:cNvSpPr/>
              <p:nvPr/>
            </p:nvSpPr>
            <p:spPr bwMode="auto">
              <a:xfrm>
                <a:off x="9837994" y="3477868"/>
                <a:ext cx="570516" cy="883702"/>
              </a:xfrm>
              <a:custGeom>
                <a:avLst/>
                <a:gdLst>
                  <a:gd name="T0" fmla="*/ 0 w 745"/>
                  <a:gd name="T1" fmla="*/ 1154 h 1154"/>
                  <a:gd name="T2" fmla="*/ 470 w 745"/>
                  <a:gd name="T3" fmla="*/ 86 h 1154"/>
                  <a:gd name="T4" fmla="*/ 470 w 745"/>
                  <a:gd name="T5" fmla="*/ 647 h 1154"/>
                  <a:gd name="T6" fmla="*/ 0 w 745"/>
                  <a:gd name="T7" fmla="*/ 1154 h 1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45" h="1154">
                    <a:moveTo>
                      <a:pt x="0" y="1154"/>
                    </a:moveTo>
                    <a:cubicBezTo>
                      <a:pt x="0" y="1154"/>
                      <a:pt x="194" y="170"/>
                      <a:pt x="470" y="86"/>
                    </a:cubicBezTo>
                    <a:cubicBezTo>
                      <a:pt x="745" y="0"/>
                      <a:pt x="640" y="405"/>
                      <a:pt x="470" y="647"/>
                    </a:cubicBezTo>
                    <a:cubicBezTo>
                      <a:pt x="299" y="888"/>
                      <a:pt x="0" y="1154"/>
                      <a:pt x="0" y="1154"/>
                    </a:cubicBezTo>
                    <a:close/>
                  </a:path>
                </a:pathLst>
              </a:custGeom>
              <a:solidFill>
                <a:srgbClr val="52CB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3" name="任意多边形 13"/>
              <p:cNvSpPr/>
              <p:nvPr/>
            </p:nvSpPr>
            <p:spPr bwMode="auto">
              <a:xfrm>
                <a:off x="9528798" y="5808806"/>
                <a:ext cx="740075" cy="14961"/>
              </a:xfrm>
              <a:custGeom>
                <a:avLst/>
                <a:gdLst>
                  <a:gd name="T0" fmla="*/ 957 w 967"/>
                  <a:gd name="T1" fmla="*/ 20 h 20"/>
                  <a:gd name="T2" fmla="*/ 10 w 967"/>
                  <a:gd name="T3" fmla="*/ 20 h 20"/>
                  <a:gd name="T4" fmla="*/ 0 w 967"/>
                  <a:gd name="T5" fmla="*/ 10 h 20"/>
                  <a:gd name="T6" fmla="*/ 10 w 967"/>
                  <a:gd name="T7" fmla="*/ 0 h 20"/>
                  <a:gd name="T8" fmla="*/ 957 w 967"/>
                  <a:gd name="T9" fmla="*/ 0 h 20"/>
                  <a:gd name="T10" fmla="*/ 967 w 967"/>
                  <a:gd name="T11" fmla="*/ 10 h 20"/>
                  <a:gd name="T12" fmla="*/ 957 w 967"/>
                  <a:gd name="T13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67" h="20">
                    <a:moveTo>
                      <a:pt x="957" y="20"/>
                    </a:moveTo>
                    <a:cubicBezTo>
                      <a:pt x="10" y="20"/>
                      <a:pt x="10" y="20"/>
                      <a:pt x="10" y="20"/>
                    </a:cubicBezTo>
                    <a:cubicBezTo>
                      <a:pt x="5" y="20"/>
                      <a:pt x="0" y="15"/>
                      <a:pt x="0" y="10"/>
                    </a:cubicBezTo>
                    <a:cubicBezTo>
                      <a:pt x="0" y="4"/>
                      <a:pt x="5" y="0"/>
                      <a:pt x="10" y="0"/>
                    </a:cubicBezTo>
                    <a:cubicBezTo>
                      <a:pt x="957" y="0"/>
                      <a:pt x="957" y="0"/>
                      <a:pt x="957" y="0"/>
                    </a:cubicBezTo>
                    <a:cubicBezTo>
                      <a:pt x="963" y="0"/>
                      <a:pt x="967" y="4"/>
                      <a:pt x="967" y="10"/>
                    </a:cubicBezTo>
                    <a:cubicBezTo>
                      <a:pt x="967" y="15"/>
                      <a:pt x="963" y="20"/>
                      <a:pt x="957" y="20"/>
                    </a:cubicBezTo>
                    <a:close/>
                  </a:path>
                </a:pathLst>
              </a:custGeom>
              <a:solidFill>
                <a:srgbClr val="CED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4" name="任意多边形 14"/>
              <p:cNvSpPr/>
              <p:nvPr/>
            </p:nvSpPr>
            <p:spPr bwMode="auto">
              <a:xfrm>
                <a:off x="9126843" y="5808806"/>
                <a:ext cx="314183" cy="14961"/>
              </a:xfrm>
              <a:custGeom>
                <a:avLst/>
                <a:gdLst>
                  <a:gd name="T0" fmla="*/ 400 w 410"/>
                  <a:gd name="T1" fmla="*/ 20 h 20"/>
                  <a:gd name="T2" fmla="*/ 10 w 410"/>
                  <a:gd name="T3" fmla="*/ 20 h 20"/>
                  <a:gd name="T4" fmla="*/ 0 w 410"/>
                  <a:gd name="T5" fmla="*/ 10 h 20"/>
                  <a:gd name="T6" fmla="*/ 10 w 410"/>
                  <a:gd name="T7" fmla="*/ 0 h 20"/>
                  <a:gd name="T8" fmla="*/ 400 w 410"/>
                  <a:gd name="T9" fmla="*/ 0 h 20"/>
                  <a:gd name="T10" fmla="*/ 410 w 410"/>
                  <a:gd name="T11" fmla="*/ 10 h 20"/>
                  <a:gd name="T12" fmla="*/ 400 w 410"/>
                  <a:gd name="T13" fmla="*/ 20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10" h="20">
                    <a:moveTo>
                      <a:pt x="400" y="20"/>
                    </a:moveTo>
                    <a:cubicBezTo>
                      <a:pt x="10" y="20"/>
                      <a:pt x="10" y="20"/>
                      <a:pt x="10" y="20"/>
                    </a:cubicBezTo>
                    <a:cubicBezTo>
                      <a:pt x="4" y="20"/>
                      <a:pt x="0" y="15"/>
                      <a:pt x="0" y="10"/>
                    </a:cubicBezTo>
                    <a:cubicBezTo>
                      <a:pt x="0" y="4"/>
                      <a:pt x="4" y="0"/>
                      <a:pt x="10" y="0"/>
                    </a:cubicBezTo>
                    <a:cubicBezTo>
                      <a:pt x="400" y="0"/>
                      <a:pt x="400" y="0"/>
                      <a:pt x="400" y="0"/>
                    </a:cubicBezTo>
                    <a:cubicBezTo>
                      <a:pt x="405" y="0"/>
                      <a:pt x="410" y="4"/>
                      <a:pt x="410" y="10"/>
                    </a:cubicBezTo>
                    <a:cubicBezTo>
                      <a:pt x="410" y="15"/>
                      <a:pt x="405" y="20"/>
                      <a:pt x="400" y="20"/>
                    </a:cubicBezTo>
                    <a:close/>
                  </a:path>
                </a:pathLst>
              </a:custGeom>
              <a:solidFill>
                <a:srgbClr val="CED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5" name="任意多边形 62"/>
              <p:cNvSpPr/>
              <p:nvPr/>
            </p:nvSpPr>
            <p:spPr bwMode="auto">
              <a:xfrm>
                <a:off x="9734263" y="3229514"/>
                <a:ext cx="101735" cy="2404746"/>
              </a:xfrm>
              <a:custGeom>
                <a:avLst/>
                <a:gdLst>
                  <a:gd name="T0" fmla="*/ 123 w 133"/>
                  <a:gd name="T1" fmla="*/ 3142 h 3142"/>
                  <a:gd name="T2" fmla="*/ 113 w 133"/>
                  <a:gd name="T3" fmla="*/ 3132 h 3142"/>
                  <a:gd name="T4" fmla="*/ 113 w 133"/>
                  <a:gd name="T5" fmla="*/ 1162 h 3142"/>
                  <a:gd name="T6" fmla="*/ 0 w 133"/>
                  <a:gd name="T7" fmla="*/ 12 h 3142"/>
                  <a:gd name="T8" fmla="*/ 9 w 133"/>
                  <a:gd name="T9" fmla="*/ 1 h 3142"/>
                  <a:gd name="T10" fmla="*/ 20 w 133"/>
                  <a:gd name="T11" fmla="*/ 10 h 3142"/>
                  <a:gd name="T12" fmla="*/ 133 w 133"/>
                  <a:gd name="T13" fmla="*/ 1160 h 3142"/>
                  <a:gd name="T14" fmla="*/ 133 w 133"/>
                  <a:gd name="T15" fmla="*/ 1161 h 3142"/>
                  <a:gd name="T16" fmla="*/ 133 w 133"/>
                  <a:gd name="T17" fmla="*/ 3132 h 3142"/>
                  <a:gd name="T18" fmla="*/ 123 w 133"/>
                  <a:gd name="T19" fmla="*/ 3142 h 3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3" h="3142">
                    <a:moveTo>
                      <a:pt x="123" y="3142"/>
                    </a:moveTo>
                    <a:cubicBezTo>
                      <a:pt x="118" y="3142"/>
                      <a:pt x="113" y="3138"/>
                      <a:pt x="113" y="3132"/>
                    </a:cubicBezTo>
                    <a:cubicBezTo>
                      <a:pt x="113" y="1162"/>
                      <a:pt x="113" y="1162"/>
                      <a:pt x="113" y="1162"/>
                    </a:cubicBezTo>
                    <a:cubicBezTo>
                      <a:pt x="0" y="12"/>
                      <a:pt x="0" y="12"/>
                      <a:pt x="0" y="12"/>
                    </a:cubicBezTo>
                    <a:cubicBezTo>
                      <a:pt x="0" y="6"/>
                      <a:pt x="4" y="2"/>
                      <a:pt x="9" y="1"/>
                    </a:cubicBezTo>
                    <a:cubicBezTo>
                      <a:pt x="15" y="0"/>
                      <a:pt x="20" y="5"/>
                      <a:pt x="20" y="10"/>
                    </a:cubicBezTo>
                    <a:cubicBezTo>
                      <a:pt x="133" y="1160"/>
                      <a:pt x="133" y="1160"/>
                      <a:pt x="133" y="1160"/>
                    </a:cubicBezTo>
                    <a:cubicBezTo>
                      <a:pt x="133" y="1161"/>
                      <a:pt x="133" y="1161"/>
                      <a:pt x="133" y="1161"/>
                    </a:cubicBezTo>
                    <a:cubicBezTo>
                      <a:pt x="133" y="3132"/>
                      <a:pt x="133" y="3132"/>
                      <a:pt x="133" y="3132"/>
                    </a:cubicBezTo>
                    <a:cubicBezTo>
                      <a:pt x="133" y="3138"/>
                      <a:pt x="129" y="3142"/>
                      <a:pt x="123" y="3142"/>
                    </a:cubicBezTo>
                    <a:close/>
                  </a:path>
                </a:pathLst>
              </a:custGeom>
              <a:solidFill>
                <a:srgbClr val="37B3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6" name="任意多边形 63"/>
              <p:cNvSpPr/>
              <p:nvPr/>
            </p:nvSpPr>
            <p:spPr bwMode="auto">
              <a:xfrm>
                <a:off x="9535780" y="5333044"/>
                <a:ext cx="582485" cy="482745"/>
              </a:xfrm>
              <a:custGeom>
                <a:avLst/>
                <a:gdLst>
                  <a:gd name="T0" fmla="*/ 429 w 760"/>
                  <a:gd name="T1" fmla="*/ 631 h 631"/>
                  <a:gd name="T2" fmla="*/ 332 w 760"/>
                  <a:gd name="T3" fmla="*/ 631 h 631"/>
                  <a:gd name="T4" fmla="*/ 0 w 760"/>
                  <a:gd name="T5" fmla="*/ 299 h 631"/>
                  <a:gd name="T6" fmla="*/ 0 w 760"/>
                  <a:gd name="T7" fmla="*/ 0 h 631"/>
                  <a:gd name="T8" fmla="*/ 760 w 760"/>
                  <a:gd name="T9" fmla="*/ 0 h 631"/>
                  <a:gd name="T10" fmla="*/ 760 w 760"/>
                  <a:gd name="T11" fmla="*/ 299 h 631"/>
                  <a:gd name="T12" fmla="*/ 429 w 760"/>
                  <a:gd name="T13" fmla="*/ 631 h 6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60" h="631">
                    <a:moveTo>
                      <a:pt x="429" y="631"/>
                    </a:moveTo>
                    <a:cubicBezTo>
                      <a:pt x="332" y="631"/>
                      <a:pt x="332" y="631"/>
                      <a:pt x="332" y="631"/>
                    </a:cubicBezTo>
                    <a:cubicBezTo>
                      <a:pt x="150" y="631"/>
                      <a:pt x="0" y="482"/>
                      <a:pt x="0" y="29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60" y="0"/>
                      <a:pt x="760" y="0"/>
                      <a:pt x="760" y="0"/>
                    </a:cubicBezTo>
                    <a:cubicBezTo>
                      <a:pt x="760" y="299"/>
                      <a:pt x="760" y="299"/>
                      <a:pt x="760" y="299"/>
                    </a:cubicBezTo>
                    <a:cubicBezTo>
                      <a:pt x="760" y="481"/>
                      <a:pt x="611" y="631"/>
                      <a:pt x="429" y="631"/>
                    </a:cubicBezTo>
                    <a:close/>
                  </a:path>
                </a:pathLst>
              </a:custGeom>
              <a:solidFill>
                <a:srgbClr val="CED5E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7" name="任意多边形 65"/>
              <p:cNvSpPr/>
              <p:nvPr/>
            </p:nvSpPr>
            <p:spPr bwMode="auto">
              <a:xfrm>
                <a:off x="9820040" y="3750160"/>
                <a:ext cx="361061" cy="631358"/>
              </a:xfrm>
              <a:custGeom>
                <a:avLst/>
                <a:gdLst>
                  <a:gd name="T0" fmla="*/ 11 w 472"/>
                  <a:gd name="T1" fmla="*/ 824 h 824"/>
                  <a:gd name="T2" fmla="*/ 7 w 472"/>
                  <a:gd name="T3" fmla="*/ 822 h 824"/>
                  <a:gd name="T4" fmla="*/ 3 w 472"/>
                  <a:gd name="T5" fmla="*/ 809 h 824"/>
                  <a:gd name="T6" fmla="*/ 452 w 472"/>
                  <a:gd name="T7" fmla="*/ 6 h 824"/>
                  <a:gd name="T8" fmla="*/ 465 w 472"/>
                  <a:gd name="T9" fmla="*/ 2 h 824"/>
                  <a:gd name="T10" fmla="*/ 469 w 472"/>
                  <a:gd name="T11" fmla="*/ 16 h 824"/>
                  <a:gd name="T12" fmla="*/ 20 w 472"/>
                  <a:gd name="T13" fmla="*/ 818 h 824"/>
                  <a:gd name="T14" fmla="*/ 11 w 472"/>
                  <a:gd name="T15" fmla="*/ 824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72" h="824">
                    <a:moveTo>
                      <a:pt x="11" y="824"/>
                    </a:moveTo>
                    <a:cubicBezTo>
                      <a:pt x="10" y="824"/>
                      <a:pt x="8" y="823"/>
                      <a:pt x="7" y="822"/>
                    </a:cubicBezTo>
                    <a:cubicBezTo>
                      <a:pt x="2" y="820"/>
                      <a:pt x="0" y="814"/>
                      <a:pt x="3" y="809"/>
                    </a:cubicBezTo>
                    <a:cubicBezTo>
                      <a:pt x="452" y="6"/>
                      <a:pt x="452" y="6"/>
                      <a:pt x="452" y="6"/>
                    </a:cubicBezTo>
                    <a:cubicBezTo>
                      <a:pt x="455" y="1"/>
                      <a:pt x="461" y="0"/>
                      <a:pt x="465" y="2"/>
                    </a:cubicBezTo>
                    <a:cubicBezTo>
                      <a:pt x="470" y="5"/>
                      <a:pt x="472" y="11"/>
                      <a:pt x="469" y="16"/>
                    </a:cubicBezTo>
                    <a:cubicBezTo>
                      <a:pt x="20" y="818"/>
                      <a:pt x="20" y="818"/>
                      <a:pt x="20" y="818"/>
                    </a:cubicBezTo>
                    <a:cubicBezTo>
                      <a:pt x="18" y="822"/>
                      <a:pt x="15" y="824"/>
                      <a:pt x="11" y="824"/>
                    </a:cubicBezTo>
                    <a:close/>
                  </a:path>
                </a:pathLst>
              </a:custGeom>
              <a:solidFill>
                <a:srgbClr val="37B3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sp>
          <p:nvSpPr>
            <p:cNvPr id="129" name="任意多边形 64"/>
            <p:cNvSpPr/>
            <p:nvPr/>
          </p:nvSpPr>
          <p:spPr bwMode="auto">
            <a:xfrm>
              <a:off x="9255508" y="3471884"/>
              <a:ext cx="582485" cy="653301"/>
            </a:xfrm>
            <a:custGeom>
              <a:avLst/>
              <a:gdLst>
                <a:gd name="T0" fmla="*/ 748 w 760"/>
                <a:gd name="T1" fmla="*/ 854 h 854"/>
                <a:gd name="T2" fmla="*/ 741 w 760"/>
                <a:gd name="T3" fmla="*/ 851 h 854"/>
                <a:gd name="T4" fmla="*/ 4 w 760"/>
                <a:gd name="T5" fmla="*/ 18 h 854"/>
                <a:gd name="T6" fmla="*/ 5 w 760"/>
                <a:gd name="T7" fmla="*/ 4 h 854"/>
                <a:gd name="T8" fmla="*/ 19 w 760"/>
                <a:gd name="T9" fmla="*/ 5 h 854"/>
                <a:gd name="T10" fmla="*/ 756 w 760"/>
                <a:gd name="T11" fmla="*/ 838 h 854"/>
                <a:gd name="T12" fmla="*/ 755 w 760"/>
                <a:gd name="T13" fmla="*/ 852 h 854"/>
                <a:gd name="T14" fmla="*/ 748 w 760"/>
                <a:gd name="T15" fmla="*/ 854 h 8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60" h="854">
                  <a:moveTo>
                    <a:pt x="748" y="854"/>
                  </a:moveTo>
                  <a:cubicBezTo>
                    <a:pt x="746" y="854"/>
                    <a:pt x="743" y="853"/>
                    <a:pt x="741" y="851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0" y="14"/>
                    <a:pt x="1" y="7"/>
                    <a:pt x="5" y="4"/>
                  </a:cubicBezTo>
                  <a:cubicBezTo>
                    <a:pt x="9" y="0"/>
                    <a:pt x="15" y="0"/>
                    <a:pt x="19" y="5"/>
                  </a:cubicBezTo>
                  <a:cubicBezTo>
                    <a:pt x="756" y="838"/>
                    <a:pt x="756" y="838"/>
                    <a:pt x="756" y="838"/>
                  </a:cubicBezTo>
                  <a:cubicBezTo>
                    <a:pt x="760" y="842"/>
                    <a:pt x="759" y="848"/>
                    <a:pt x="755" y="852"/>
                  </a:cubicBezTo>
                  <a:cubicBezTo>
                    <a:pt x="753" y="854"/>
                    <a:pt x="751" y="854"/>
                    <a:pt x="748" y="854"/>
                  </a:cubicBezTo>
                  <a:close/>
                </a:path>
              </a:pathLst>
            </a:custGeom>
            <a:solidFill>
              <a:srgbClr val="37B3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prism isInverted="1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三种必备心态</a:t>
            </a:r>
            <a:endParaRPr lang="zh-CN" altLang="en-US" dirty="0"/>
          </a:p>
        </p:txBody>
      </p:sp>
      <p:grpSp>
        <p:nvGrpSpPr>
          <p:cNvPr id="114" name="组合 113"/>
          <p:cNvGrpSpPr/>
          <p:nvPr/>
        </p:nvGrpSpPr>
        <p:grpSpPr>
          <a:xfrm>
            <a:off x="660400" y="2223365"/>
            <a:ext cx="3440732" cy="2780971"/>
            <a:chOff x="660400" y="2223365"/>
            <a:chExt cx="3440732" cy="2780971"/>
          </a:xfrm>
        </p:grpSpPr>
        <p:sp>
          <p:nvSpPr>
            <p:cNvPr id="5" name="矩形 4"/>
            <p:cNvSpPr/>
            <p:nvPr/>
          </p:nvSpPr>
          <p:spPr bwMode="auto">
            <a:xfrm>
              <a:off x="854910" y="2946208"/>
              <a:ext cx="3049081" cy="1892532"/>
            </a:xfrm>
            <a:prstGeom prst="rect">
              <a:avLst/>
            </a:prstGeom>
            <a:solidFill>
              <a:srgbClr val="F5F7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" name="矩形 5"/>
            <p:cNvSpPr/>
            <p:nvPr/>
          </p:nvSpPr>
          <p:spPr bwMode="auto">
            <a:xfrm>
              <a:off x="854910" y="2946208"/>
              <a:ext cx="3049081" cy="18925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任意多边形 9"/>
            <p:cNvSpPr/>
            <p:nvPr/>
          </p:nvSpPr>
          <p:spPr bwMode="auto">
            <a:xfrm>
              <a:off x="1819579" y="2225995"/>
              <a:ext cx="1119749" cy="578273"/>
            </a:xfrm>
            <a:custGeom>
              <a:avLst/>
              <a:gdLst>
                <a:gd name="T0" fmla="*/ 548 w 555"/>
                <a:gd name="T1" fmla="*/ 286 h 286"/>
                <a:gd name="T2" fmla="*/ 544 w 555"/>
                <a:gd name="T3" fmla="*/ 284 h 286"/>
                <a:gd name="T4" fmla="*/ 274 w 555"/>
                <a:gd name="T5" fmla="*/ 15 h 286"/>
                <a:gd name="T6" fmla="*/ 11 w 555"/>
                <a:gd name="T7" fmla="*/ 279 h 286"/>
                <a:gd name="T8" fmla="*/ 3 w 555"/>
                <a:gd name="T9" fmla="*/ 279 h 286"/>
                <a:gd name="T10" fmla="*/ 3 w 555"/>
                <a:gd name="T11" fmla="*/ 270 h 286"/>
                <a:gd name="T12" fmla="*/ 270 w 555"/>
                <a:gd name="T13" fmla="*/ 3 h 286"/>
                <a:gd name="T14" fmla="*/ 279 w 555"/>
                <a:gd name="T15" fmla="*/ 3 h 286"/>
                <a:gd name="T16" fmla="*/ 552 w 555"/>
                <a:gd name="T17" fmla="*/ 276 h 286"/>
                <a:gd name="T18" fmla="*/ 552 w 555"/>
                <a:gd name="T19" fmla="*/ 284 h 286"/>
                <a:gd name="T20" fmla="*/ 548 w 555"/>
                <a:gd name="T21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5" h="286">
                  <a:moveTo>
                    <a:pt x="548" y="286"/>
                  </a:moveTo>
                  <a:cubicBezTo>
                    <a:pt x="546" y="286"/>
                    <a:pt x="545" y="285"/>
                    <a:pt x="544" y="284"/>
                  </a:cubicBezTo>
                  <a:cubicBezTo>
                    <a:pt x="274" y="15"/>
                    <a:pt x="274" y="15"/>
                    <a:pt x="274" y="15"/>
                  </a:cubicBezTo>
                  <a:cubicBezTo>
                    <a:pt x="11" y="279"/>
                    <a:pt x="11" y="279"/>
                    <a:pt x="11" y="279"/>
                  </a:cubicBezTo>
                  <a:cubicBezTo>
                    <a:pt x="9" y="281"/>
                    <a:pt x="5" y="281"/>
                    <a:pt x="3" y="279"/>
                  </a:cubicBezTo>
                  <a:cubicBezTo>
                    <a:pt x="0" y="276"/>
                    <a:pt x="0" y="272"/>
                    <a:pt x="3" y="270"/>
                  </a:cubicBezTo>
                  <a:cubicBezTo>
                    <a:pt x="270" y="3"/>
                    <a:pt x="270" y="3"/>
                    <a:pt x="270" y="3"/>
                  </a:cubicBezTo>
                  <a:cubicBezTo>
                    <a:pt x="273" y="0"/>
                    <a:pt x="276" y="0"/>
                    <a:pt x="279" y="3"/>
                  </a:cubicBezTo>
                  <a:cubicBezTo>
                    <a:pt x="552" y="276"/>
                    <a:pt x="552" y="276"/>
                    <a:pt x="552" y="276"/>
                  </a:cubicBezTo>
                  <a:cubicBezTo>
                    <a:pt x="555" y="278"/>
                    <a:pt x="555" y="282"/>
                    <a:pt x="552" y="284"/>
                  </a:cubicBezTo>
                  <a:cubicBezTo>
                    <a:pt x="551" y="285"/>
                    <a:pt x="550" y="286"/>
                    <a:pt x="548" y="286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" name="任意多边形 67"/>
            <p:cNvSpPr/>
            <p:nvPr/>
          </p:nvSpPr>
          <p:spPr bwMode="auto">
            <a:xfrm>
              <a:off x="660400" y="2780611"/>
              <a:ext cx="3440732" cy="2223725"/>
            </a:xfrm>
            <a:custGeom>
              <a:avLst/>
              <a:gdLst>
                <a:gd name="T0" fmla="*/ 0 w 1309"/>
                <a:gd name="T1" fmla="*/ 0 h 846"/>
                <a:gd name="T2" fmla="*/ 0 w 1309"/>
                <a:gd name="T3" fmla="*/ 846 h 846"/>
                <a:gd name="T4" fmla="*/ 1309 w 1309"/>
                <a:gd name="T5" fmla="*/ 846 h 846"/>
                <a:gd name="T6" fmla="*/ 1309 w 1309"/>
                <a:gd name="T7" fmla="*/ 0 h 846"/>
                <a:gd name="T8" fmla="*/ 0 w 1309"/>
                <a:gd name="T9" fmla="*/ 0 h 846"/>
                <a:gd name="T10" fmla="*/ 1234 w 1309"/>
                <a:gd name="T11" fmla="*/ 783 h 846"/>
                <a:gd name="T12" fmla="*/ 74 w 1309"/>
                <a:gd name="T13" fmla="*/ 783 h 846"/>
                <a:gd name="T14" fmla="*/ 74 w 1309"/>
                <a:gd name="T15" fmla="*/ 63 h 846"/>
                <a:gd name="T16" fmla="*/ 1234 w 1309"/>
                <a:gd name="T17" fmla="*/ 63 h 846"/>
                <a:gd name="T18" fmla="*/ 1234 w 1309"/>
                <a:gd name="T19" fmla="*/ 783 h 846"/>
                <a:gd name="T20" fmla="*/ 1234 w 1309"/>
                <a:gd name="T21" fmla="*/ 783 h 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09" h="846">
                  <a:moveTo>
                    <a:pt x="0" y="0"/>
                  </a:moveTo>
                  <a:lnTo>
                    <a:pt x="0" y="846"/>
                  </a:lnTo>
                  <a:lnTo>
                    <a:pt x="1309" y="846"/>
                  </a:lnTo>
                  <a:lnTo>
                    <a:pt x="1309" y="0"/>
                  </a:lnTo>
                  <a:lnTo>
                    <a:pt x="0" y="0"/>
                  </a:lnTo>
                  <a:close/>
                  <a:moveTo>
                    <a:pt x="1234" y="783"/>
                  </a:moveTo>
                  <a:lnTo>
                    <a:pt x="74" y="783"/>
                  </a:lnTo>
                  <a:lnTo>
                    <a:pt x="74" y="63"/>
                  </a:lnTo>
                  <a:lnTo>
                    <a:pt x="1234" y="63"/>
                  </a:lnTo>
                  <a:lnTo>
                    <a:pt x="1234" y="783"/>
                  </a:lnTo>
                  <a:lnTo>
                    <a:pt x="1234" y="783"/>
                  </a:ln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3" name="椭圆 72"/>
            <p:cNvSpPr/>
            <p:nvPr/>
          </p:nvSpPr>
          <p:spPr bwMode="auto">
            <a:xfrm>
              <a:off x="2329510" y="2223365"/>
              <a:ext cx="89370" cy="91998"/>
            </a:xfrm>
            <a:prstGeom prst="ellipse">
              <a:avLst/>
            </a:pr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15" name="组合 114"/>
          <p:cNvGrpSpPr/>
          <p:nvPr/>
        </p:nvGrpSpPr>
        <p:grpSpPr>
          <a:xfrm>
            <a:off x="4369284" y="2778949"/>
            <a:ext cx="3440732" cy="2780971"/>
            <a:chOff x="4369284" y="2778949"/>
            <a:chExt cx="3440732" cy="2780971"/>
          </a:xfrm>
        </p:grpSpPr>
        <p:sp>
          <p:nvSpPr>
            <p:cNvPr id="84" name="矩形 83"/>
            <p:cNvSpPr/>
            <p:nvPr/>
          </p:nvSpPr>
          <p:spPr bwMode="auto">
            <a:xfrm>
              <a:off x="4563794" y="3501792"/>
              <a:ext cx="3049081" cy="1892532"/>
            </a:xfrm>
            <a:prstGeom prst="rect">
              <a:avLst/>
            </a:prstGeom>
            <a:solidFill>
              <a:srgbClr val="F5F7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5" name="矩形 84"/>
            <p:cNvSpPr/>
            <p:nvPr/>
          </p:nvSpPr>
          <p:spPr bwMode="auto">
            <a:xfrm>
              <a:off x="4563794" y="3501792"/>
              <a:ext cx="3049081" cy="18925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6" name="任意多边形 9"/>
            <p:cNvSpPr/>
            <p:nvPr/>
          </p:nvSpPr>
          <p:spPr bwMode="auto">
            <a:xfrm>
              <a:off x="5528463" y="2781579"/>
              <a:ext cx="1119749" cy="578273"/>
            </a:xfrm>
            <a:custGeom>
              <a:avLst/>
              <a:gdLst>
                <a:gd name="T0" fmla="*/ 548 w 555"/>
                <a:gd name="T1" fmla="*/ 286 h 286"/>
                <a:gd name="T2" fmla="*/ 544 w 555"/>
                <a:gd name="T3" fmla="*/ 284 h 286"/>
                <a:gd name="T4" fmla="*/ 274 w 555"/>
                <a:gd name="T5" fmla="*/ 15 h 286"/>
                <a:gd name="T6" fmla="*/ 11 w 555"/>
                <a:gd name="T7" fmla="*/ 279 h 286"/>
                <a:gd name="T8" fmla="*/ 3 w 555"/>
                <a:gd name="T9" fmla="*/ 279 h 286"/>
                <a:gd name="T10" fmla="*/ 3 w 555"/>
                <a:gd name="T11" fmla="*/ 270 h 286"/>
                <a:gd name="T12" fmla="*/ 270 w 555"/>
                <a:gd name="T13" fmla="*/ 3 h 286"/>
                <a:gd name="T14" fmla="*/ 279 w 555"/>
                <a:gd name="T15" fmla="*/ 3 h 286"/>
                <a:gd name="T16" fmla="*/ 552 w 555"/>
                <a:gd name="T17" fmla="*/ 276 h 286"/>
                <a:gd name="T18" fmla="*/ 552 w 555"/>
                <a:gd name="T19" fmla="*/ 284 h 286"/>
                <a:gd name="T20" fmla="*/ 548 w 555"/>
                <a:gd name="T21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5" h="286">
                  <a:moveTo>
                    <a:pt x="548" y="286"/>
                  </a:moveTo>
                  <a:cubicBezTo>
                    <a:pt x="546" y="286"/>
                    <a:pt x="545" y="285"/>
                    <a:pt x="544" y="284"/>
                  </a:cubicBezTo>
                  <a:cubicBezTo>
                    <a:pt x="274" y="15"/>
                    <a:pt x="274" y="15"/>
                    <a:pt x="274" y="15"/>
                  </a:cubicBezTo>
                  <a:cubicBezTo>
                    <a:pt x="11" y="279"/>
                    <a:pt x="11" y="279"/>
                    <a:pt x="11" y="279"/>
                  </a:cubicBezTo>
                  <a:cubicBezTo>
                    <a:pt x="9" y="281"/>
                    <a:pt x="5" y="281"/>
                    <a:pt x="3" y="279"/>
                  </a:cubicBezTo>
                  <a:cubicBezTo>
                    <a:pt x="0" y="276"/>
                    <a:pt x="0" y="272"/>
                    <a:pt x="3" y="270"/>
                  </a:cubicBezTo>
                  <a:cubicBezTo>
                    <a:pt x="270" y="3"/>
                    <a:pt x="270" y="3"/>
                    <a:pt x="270" y="3"/>
                  </a:cubicBezTo>
                  <a:cubicBezTo>
                    <a:pt x="273" y="0"/>
                    <a:pt x="276" y="0"/>
                    <a:pt x="279" y="3"/>
                  </a:cubicBezTo>
                  <a:cubicBezTo>
                    <a:pt x="552" y="276"/>
                    <a:pt x="552" y="276"/>
                    <a:pt x="552" y="276"/>
                  </a:cubicBezTo>
                  <a:cubicBezTo>
                    <a:pt x="555" y="278"/>
                    <a:pt x="555" y="282"/>
                    <a:pt x="552" y="284"/>
                  </a:cubicBezTo>
                  <a:cubicBezTo>
                    <a:pt x="551" y="285"/>
                    <a:pt x="550" y="286"/>
                    <a:pt x="548" y="286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7" name="任意多边形 67"/>
            <p:cNvSpPr/>
            <p:nvPr/>
          </p:nvSpPr>
          <p:spPr bwMode="auto">
            <a:xfrm>
              <a:off x="4369284" y="3336195"/>
              <a:ext cx="3440732" cy="2223725"/>
            </a:xfrm>
            <a:custGeom>
              <a:avLst/>
              <a:gdLst>
                <a:gd name="T0" fmla="*/ 0 w 1309"/>
                <a:gd name="T1" fmla="*/ 0 h 846"/>
                <a:gd name="T2" fmla="*/ 0 w 1309"/>
                <a:gd name="T3" fmla="*/ 846 h 846"/>
                <a:gd name="T4" fmla="*/ 1309 w 1309"/>
                <a:gd name="T5" fmla="*/ 846 h 846"/>
                <a:gd name="T6" fmla="*/ 1309 w 1309"/>
                <a:gd name="T7" fmla="*/ 0 h 846"/>
                <a:gd name="T8" fmla="*/ 0 w 1309"/>
                <a:gd name="T9" fmla="*/ 0 h 846"/>
                <a:gd name="T10" fmla="*/ 1234 w 1309"/>
                <a:gd name="T11" fmla="*/ 783 h 846"/>
                <a:gd name="T12" fmla="*/ 74 w 1309"/>
                <a:gd name="T13" fmla="*/ 783 h 846"/>
                <a:gd name="T14" fmla="*/ 74 w 1309"/>
                <a:gd name="T15" fmla="*/ 63 h 846"/>
                <a:gd name="T16" fmla="*/ 1234 w 1309"/>
                <a:gd name="T17" fmla="*/ 63 h 846"/>
                <a:gd name="T18" fmla="*/ 1234 w 1309"/>
                <a:gd name="T19" fmla="*/ 783 h 846"/>
                <a:gd name="T20" fmla="*/ 1234 w 1309"/>
                <a:gd name="T21" fmla="*/ 783 h 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09" h="846">
                  <a:moveTo>
                    <a:pt x="0" y="0"/>
                  </a:moveTo>
                  <a:lnTo>
                    <a:pt x="0" y="846"/>
                  </a:lnTo>
                  <a:lnTo>
                    <a:pt x="1309" y="846"/>
                  </a:lnTo>
                  <a:lnTo>
                    <a:pt x="1309" y="0"/>
                  </a:lnTo>
                  <a:lnTo>
                    <a:pt x="0" y="0"/>
                  </a:lnTo>
                  <a:close/>
                  <a:moveTo>
                    <a:pt x="1234" y="783"/>
                  </a:moveTo>
                  <a:lnTo>
                    <a:pt x="74" y="783"/>
                  </a:lnTo>
                  <a:lnTo>
                    <a:pt x="74" y="63"/>
                  </a:lnTo>
                  <a:lnTo>
                    <a:pt x="1234" y="63"/>
                  </a:lnTo>
                  <a:lnTo>
                    <a:pt x="1234" y="783"/>
                  </a:lnTo>
                  <a:lnTo>
                    <a:pt x="1234" y="783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5" name="椭圆 94"/>
            <p:cNvSpPr/>
            <p:nvPr/>
          </p:nvSpPr>
          <p:spPr bwMode="auto">
            <a:xfrm>
              <a:off x="6038394" y="2778949"/>
              <a:ext cx="89370" cy="91998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13" name="组合 112"/>
          <p:cNvGrpSpPr/>
          <p:nvPr/>
        </p:nvGrpSpPr>
        <p:grpSpPr>
          <a:xfrm>
            <a:off x="8078168" y="2223365"/>
            <a:ext cx="3440732" cy="2780971"/>
            <a:chOff x="8078168" y="2223365"/>
            <a:chExt cx="3440732" cy="2780971"/>
          </a:xfrm>
        </p:grpSpPr>
        <p:sp>
          <p:nvSpPr>
            <p:cNvPr id="98" name="矩形 97"/>
            <p:cNvSpPr/>
            <p:nvPr/>
          </p:nvSpPr>
          <p:spPr bwMode="auto">
            <a:xfrm>
              <a:off x="8272678" y="2946208"/>
              <a:ext cx="3049081" cy="1892532"/>
            </a:xfrm>
            <a:prstGeom prst="rect">
              <a:avLst/>
            </a:prstGeom>
            <a:solidFill>
              <a:srgbClr val="F5F7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9" name="矩形 98"/>
            <p:cNvSpPr/>
            <p:nvPr/>
          </p:nvSpPr>
          <p:spPr bwMode="auto">
            <a:xfrm>
              <a:off x="8272678" y="2946208"/>
              <a:ext cx="3049081" cy="18925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0" name="任意多边形 9"/>
            <p:cNvSpPr/>
            <p:nvPr/>
          </p:nvSpPr>
          <p:spPr bwMode="auto">
            <a:xfrm>
              <a:off x="9237347" y="2225995"/>
              <a:ext cx="1119749" cy="578273"/>
            </a:xfrm>
            <a:custGeom>
              <a:avLst/>
              <a:gdLst>
                <a:gd name="T0" fmla="*/ 548 w 555"/>
                <a:gd name="T1" fmla="*/ 286 h 286"/>
                <a:gd name="T2" fmla="*/ 544 w 555"/>
                <a:gd name="T3" fmla="*/ 284 h 286"/>
                <a:gd name="T4" fmla="*/ 274 w 555"/>
                <a:gd name="T5" fmla="*/ 15 h 286"/>
                <a:gd name="T6" fmla="*/ 11 w 555"/>
                <a:gd name="T7" fmla="*/ 279 h 286"/>
                <a:gd name="T8" fmla="*/ 3 w 555"/>
                <a:gd name="T9" fmla="*/ 279 h 286"/>
                <a:gd name="T10" fmla="*/ 3 w 555"/>
                <a:gd name="T11" fmla="*/ 270 h 286"/>
                <a:gd name="T12" fmla="*/ 270 w 555"/>
                <a:gd name="T13" fmla="*/ 3 h 286"/>
                <a:gd name="T14" fmla="*/ 279 w 555"/>
                <a:gd name="T15" fmla="*/ 3 h 286"/>
                <a:gd name="T16" fmla="*/ 552 w 555"/>
                <a:gd name="T17" fmla="*/ 276 h 286"/>
                <a:gd name="T18" fmla="*/ 552 w 555"/>
                <a:gd name="T19" fmla="*/ 284 h 286"/>
                <a:gd name="T20" fmla="*/ 548 w 555"/>
                <a:gd name="T21" fmla="*/ 286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5" h="286">
                  <a:moveTo>
                    <a:pt x="548" y="286"/>
                  </a:moveTo>
                  <a:cubicBezTo>
                    <a:pt x="546" y="286"/>
                    <a:pt x="545" y="285"/>
                    <a:pt x="544" y="284"/>
                  </a:cubicBezTo>
                  <a:cubicBezTo>
                    <a:pt x="274" y="15"/>
                    <a:pt x="274" y="15"/>
                    <a:pt x="274" y="15"/>
                  </a:cubicBezTo>
                  <a:cubicBezTo>
                    <a:pt x="11" y="279"/>
                    <a:pt x="11" y="279"/>
                    <a:pt x="11" y="279"/>
                  </a:cubicBezTo>
                  <a:cubicBezTo>
                    <a:pt x="9" y="281"/>
                    <a:pt x="5" y="281"/>
                    <a:pt x="3" y="279"/>
                  </a:cubicBezTo>
                  <a:cubicBezTo>
                    <a:pt x="0" y="276"/>
                    <a:pt x="0" y="272"/>
                    <a:pt x="3" y="270"/>
                  </a:cubicBezTo>
                  <a:cubicBezTo>
                    <a:pt x="270" y="3"/>
                    <a:pt x="270" y="3"/>
                    <a:pt x="270" y="3"/>
                  </a:cubicBezTo>
                  <a:cubicBezTo>
                    <a:pt x="273" y="0"/>
                    <a:pt x="276" y="0"/>
                    <a:pt x="279" y="3"/>
                  </a:cubicBezTo>
                  <a:cubicBezTo>
                    <a:pt x="552" y="276"/>
                    <a:pt x="552" y="276"/>
                    <a:pt x="552" y="276"/>
                  </a:cubicBezTo>
                  <a:cubicBezTo>
                    <a:pt x="555" y="278"/>
                    <a:pt x="555" y="282"/>
                    <a:pt x="552" y="284"/>
                  </a:cubicBezTo>
                  <a:cubicBezTo>
                    <a:pt x="551" y="285"/>
                    <a:pt x="550" y="286"/>
                    <a:pt x="548" y="286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1" name="任意多边形 67"/>
            <p:cNvSpPr/>
            <p:nvPr/>
          </p:nvSpPr>
          <p:spPr bwMode="auto">
            <a:xfrm>
              <a:off x="8078168" y="2780611"/>
              <a:ext cx="3440732" cy="2223725"/>
            </a:xfrm>
            <a:custGeom>
              <a:avLst/>
              <a:gdLst>
                <a:gd name="T0" fmla="*/ 0 w 1309"/>
                <a:gd name="T1" fmla="*/ 0 h 846"/>
                <a:gd name="T2" fmla="*/ 0 w 1309"/>
                <a:gd name="T3" fmla="*/ 846 h 846"/>
                <a:gd name="T4" fmla="*/ 1309 w 1309"/>
                <a:gd name="T5" fmla="*/ 846 h 846"/>
                <a:gd name="T6" fmla="*/ 1309 w 1309"/>
                <a:gd name="T7" fmla="*/ 0 h 846"/>
                <a:gd name="T8" fmla="*/ 0 w 1309"/>
                <a:gd name="T9" fmla="*/ 0 h 846"/>
                <a:gd name="T10" fmla="*/ 1234 w 1309"/>
                <a:gd name="T11" fmla="*/ 783 h 846"/>
                <a:gd name="T12" fmla="*/ 74 w 1309"/>
                <a:gd name="T13" fmla="*/ 783 h 846"/>
                <a:gd name="T14" fmla="*/ 74 w 1309"/>
                <a:gd name="T15" fmla="*/ 63 h 846"/>
                <a:gd name="T16" fmla="*/ 1234 w 1309"/>
                <a:gd name="T17" fmla="*/ 63 h 846"/>
                <a:gd name="T18" fmla="*/ 1234 w 1309"/>
                <a:gd name="T19" fmla="*/ 783 h 846"/>
                <a:gd name="T20" fmla="*/ 1234 w 1309"/>
                <a:gd name="T21" fmla="*/ 783 h 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09" h="846">
                  <a:moveTo>
                    <a:pt x="0" y="0"/>
                  </a:moveTo>
                  <a:lnTo>
                    <a:pt x="0" y="846"/>
                  </a:lnTo>
                  <a:lnTo>
                    <a:pt x="1309" y="846"/>
                  </a:lnTo>
                  <a:lnTo>
                    <a:pt x="1309" y="0"/>
                  </a:lnTo>
                  <a:lnTo>
                    <a:pt x="0" y="0"/>
                  </a:lnTo>
                  <a:close/>
                  <a:moveTo>
                    <a:pt x="1234" y="783"/>
                  </a:moveTo>
                  <a:lnTo>
                    <a:pt x="74" y="783"/>
                  </a:lnTo>
                  <a:lnTo>
                    <a:pt x="74" y="63"/>
                  </a:lnTo>
                  <a:lnTo>
                    <a:pt x="1234" y="63"/>
                  </a:lnTo>
                  <a:lnTo>
                    <a:pt x="1234" y="783"/>
                  </a:lnTo>
                  <a:lnTo>
                    <a:pt x="1234" y="783"/>
                  </a:ln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9" name="椭圆 108"/>
            <p:cNvSpPr/>
            <p:nvPr/>
          </p:nvSpPr>
          <p:spPr bwMode="auto">
            <a:xfrm>
              <a:off x="9747278" y="2223365"/>
              <a:ext cx="89370" cy="91998"/>
            </a:xfrm>
            <a:prstGeom prst="ellipse">
              <a:avLst/>
            </a:pr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17" name="文本框 116"/>
          <p:cNvSpPr txBox="1"/>
          <p:nvPr/>
        </p:nvSpPr>
        <p:spPr>
          <a:xfrm>
            <a:off x="1507309" y="3476974"/>
            <a:ext cx="174691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400" b="1" dirty="0"/>
              <a:t>我有必定成功公式</a:t>
            </a:r>
            <a:endParaRPr lang="zh-CN" altLang="en-US" sz="2400" b="1" dirty="0"/>
          </a:p>
        </p:txBody>
      </p:sp>
      <p:sp>
        <p:nvSpPr>
          <p:cNvPr id="118" name="文本框 117"/>
          <p:cNvSpPr txBox="1"/>
          <p:nvPr/>
        </p:nvSpPr>
        <p:spPr>
          <a:xfrm>
            <a:off x="5254307" y="4064497"/>
            <a:ext cx="174691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400" b="1" dirty="0"/>
              <a:t>做事先做人</a:t>
            </a:r>
            <a:endParaRPr lang="zh-CN" altLang="en-US" sz="2400" b="1" dirty="0"/>
          </a:p>
        </p:txBody>
      </p:sp>
      <p:sp>
        <p:nvSpPr>
          <p:cNvPr id="119" name="文本框 118"/>
          <p:cNvSpPr txBox="1"/>
          <p:nvPr/>
        </p:nvSpPr>
        <p:spPr>
          <a:xfrm>
            <a:off x="9042831" y="3483302"/>
            <a:ext cx="174691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2400" b="1" dirty="0"/>
              <a:t>是的我准备好了</a:t>
            </a:r>
            <a:endParaRPr lang="zh-CN" altLang="en-US" sz="2400" b="1" dirty="0"/>
          </a:p>
        </p:txBody>
      </p:sp>
      <p:grpSp>
        <p:nvGrpSpPr>
          <p:cNvPr id="120" name="组合 119"/>
          <p:cNvGrpSpPr/>
          <p:nvPr/>
        </p:nvGrpSpPr>
        <p:grpSpPr>
          <a:xfrm>
            <a:off x="11045765" y="3753362"/>
            <a:ext cx="583531" cy="1395745"/>
            <a:chOff x="2103457" y="3251116"/>
            <a:chExt cx="583531" cy="1395745"/>
          </a:xfrm>
        </p:grpSpPr>
        <p:sp>
          <p:nvSpPr>
            <p:cNvPr id="121" name="任意多边形 68"/>
            <p:cNvSpPr/>
            <p:nvPr/>
          </p:nvSpPr>
          <p:spPr bwMode="auto">
            <a:xfrm>
              <a:off x="2177057" y="3527112"/>
              <a:ext cx="141940" cy="346966"/>
            </a:xfrm>
            <a:custGeom>
              <a:avLst/>
              <a:gdLst>
                <a:gd name="T0" fmla="*/ 63 w 70"/>
                <a:gd name="T1" fmla="*/ 173 h 173"/>
                <a:gd name="T2" fmla="*/ 58 w 70"/>
                <a:gd name="T3" fmla="*/ 169 h 173"/>
                <a:gd name="T4" fmla="*/ 1 w 70"/>
                <a:gd name="T5" fmla="*/ 8 h 173"/>
                <a:gd name="T6" fmla="*/ 5 w 70"/>
                <a:gd name="T7" fmla="*/ 1 h 173"/>
                <a:gd name="T8" fmla="*/ 13 w 70"/>
                <a:gd name="T9" fmla="*/ 4 h 173"/>
                <a:gd name="T10" fmla="*/ 69 w 70"/>
                <a:gd name="T11" fmla="*/ 165 h 173"/>
                <a:gd name="T12" fmla="*/ 65 w 70"/>
                <a:gd name="T13" fmla="*/ 173 h 173"/>
                <a:gd name="T14" fmla="*/ 63 w 70"/>
                <a:gd name="T15" fmla="*/ 17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0" h="173">
                  <a:moveTo>
                    <a:pt x="63" y="173"/>
                  </a:moveTo>
                  <a:cubicBezTo>
                    <a:pt x="61" y="173"/>
                    <a:pt x="59" y="172"/>
                    <a:pt x="58" y="169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5"/>
                    <a:pt x="2" y="2"/>
                    <a:pt x="5" y="1"/>
                  </a:cubicBezTo>
                  <a:cubicBezTo>
                    <a:pt x="8" y="0"/>
                    <a:pt x="12" y="1"/>
                    <a:pt x="13" y="4"/>
                  </a:cubicBezTo>
                  <a:cubicBezTo>
                    <a:pt x="69" y="165"/>
                    <a:pt x="69" y="165"/>
                    <a:pt x="69" y="165"/>
                  </a:cubicBezTo>
                  <a:cubicBezTo>
                    <a:pt x="70" y="168"/>
                    <a:pt x="69" y="172"/>
                    <a:pt x="65" y="173"/>
                  </a:cubicBezTo>
                  <a:cubicBezTo>
                    <a:pt x="65" y="173"/>
                    <a:pt x="64" y="173"/>
                    <a:pt x="63" y="173"/>
                  </a:cubicBezTo>
                  <a:close/>
                </a:path>
              </a:pathLst>
            </a:custGeom>
            <a:solidFill>
              <a:srgbClr val="52C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2" name="任意多边形 69"/>
            <p:cNvSpPr/>
            <p:nvPr/>
          </p:nvSpPr>
          <p:spPr bwMode="auto">
            <a:xfrm>
              <a:off x="2463565" y="3458769"/>
              <a:ext cx="139313" cy="415306"/>
            </a:xfrm>
            <a:custGeom>
              <a:avLst/>
              <a:gdLst>
                <a:gd name="T0" fmla="*/ 7 w 69"/>
                <a:gd name="T1" fmla="*/ 207 h 207"/>
                <a:gd name="T2" fmla="*/ 5 w 69"/>
                <a:gd name="T3" fmla="*/ 207 h 207"/>
                <a:gd name="T4" fmla="*/ 1 w 69"/>
                <a:gd name="T5" fmla="*/ 200 h 207"/>
                <a:gd name="T6" fmla="*/ 57 w 69"/>
                <a:gd name="T7" fmla="*/ 5 h 207"/>
                <a:gd name="T8" fmla="*/ 64 w 69"/>
                <a:gd name="T9" fmla="*/ 1 h 207"/>
                <a:gd name="T10" fmla="*/ 68 w 69"/>
                <a:gd name="T11" fmla="*/ 8 h 207"/>
                <a:gd name="T12" fmla="*/ 12 w 69"/>
                <a:gd name="T13" fmla="*/ 203 h 207"/>
                <a:gd name="T14" fmla="*/ 7 w 69"/>
                <a:gd name="T15" fmla="*/ 207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9" h="207">
                  <a:moveTo>
                    <a:pt x="7" y="207"/>
                  </a:moveTo>
                  <a:cubicBezTo>
                    <a:pt x="6" y="207"/>
                    <a:pt x="5" y="207"/>
                    <a:pt x="5" y="207"/>
                  </a:cubicBezTo>
                  <a:cubicBezTo>
                    <a:pt x="2" y="206"/>
                    <a:pt x="0" y="203"/>
                    <a:pt x="1" y="200"/>
                  </a:cubicBezTo>
                  <a:cubicBezTo>
                    <a:pt x="57" y="5"/>
                    <a:pt x="57" y="5"/>
                    <a:pt x="57" y="5"/>
                  </a:cubicBezTo>
                  <a:cubicBezTo>
                    <a:pt x="58" y="2"/>
                    <a:pt x="61" y="0"/>
                    <a:pt x="64" y="1"/>
                  </a:cubicBezTo>
                  <a:cubicBezTo>
                    <a:pt x="67" y="2"/>
                    <a:pt x="69" y="5"/>
                    <a:pt x="68" y="8"/>
                  </a:cubicBezTo>
                  <a:cubicBezTo>
                    <a:pt x="12" y="203"/>
                    <a:pt x="12" y="203"/>
                    <a:pt x="12" y="203"/>
                  </a:cubicBezTo>
                  <a:cubicBezTo>
                    <a:pt x="12" y="205"/>
                    <a:pt x="9" y="207"/>
                    <a:pt x="7" y="207"/>
                  </a:cubicBezTo>
                  <a:close/>
                </a:path>
              </a:pathLst>
            </a:custGeom>
            <a:solidFill>
              <a:srgbClr val="52C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3" name="任意多边形 70"/>
            <p:cNvSpPr/>
            <p:nvPr/>
          </p:nvSpPr>
          <p:spPr bwMode="auto">
            <a:xfrm>
              <a:off x="2342652" y="3372029"/>
              <a:ext cx="47313" cy="502048"/>
            </a:xfrm>
            <a:custGeom>
              <a:avLst/>
              <a:gdLst>
                <a:gd name="T0" fmla="*/ 18 w 24"/>
                <a:gd name="T1" fmla="*/ 250 h 250"/>
                <a:gd name="T2" fmla="*/ 12 w 24"/>
                <a:gd name="T3" fmla="*/ 245 h 250"/>
                <a:gd name="T4" fmla="*/ 0 w 24"/>
                <a:gd name="T5" fmla="*/ 7 h 250"/>
                <a:gd name="T6" fmla="*/ 6 w 24"/>
                <a:gd name="T7" fmla="*/ 1 h 250"/>
                <a:gd name="T8" fmla="*/ 12 w 24"/>
                <a:gd name="T9" fmla="*/ 6 h 250"/>
                <a:gd name="T10" fmla="*/ 24 w 24"/>
                <a:gd name="T11" fmla="*/ 244 h 250"/>
                <a:gd name="T12" fmla="*/ 19 w 24"/>
                <a:gd name="T13" fmla="*/ 250 h 250"/>
                <a:gd name="T14" fmla="*/ 18 w 24"/>
                <a:gd name="T15" fmla="*/ 25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250">
                  <a:moveTo>
                    <a:pt x="18" y="250"/>
                  </a:moveTo>
                  <a:cubicBezTo>
                    <a:pt x="15" y="250"/>
                    <a:pt x="12" y="248"/>
                    <a:pt x="12" y="245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4"/>
                    <a:pt x="3" y="1"/>
                    <a:pt x="6" y="1"/>
                  </a:cubicBezTo>
                  <a:cubicBezTo>
                    <a:pt x="9" y="0"/>
                    <a:pt x="12" y="3"/>
                    <a:pt x="12" y="6"/>
                  </a:cubicBezTo>
                  <a:cubicBezTo>
                    <a:pt x="24" y="244"/>
                    <a:pt x="24" y="244"/>
                    <a:pt x="24" y="244"/>
                  </a:cubicBezTo>
                  <a:cubicBezTo>
                    <a:pt x="24" y="247"/>
                    <a:pt x="22" y="250"/>
                    <a:pt x="19" y="250"/>
                  </a:cubicBezTo>
                  <a:lnTo>
                    <a:pt x="18" y="250"/>
                  </a:lnTo>
                  <a:close/>
                </a:path>
              </a:pathLst>
            </a:custGeom>
            <a:solidFill>
              <a:srgbClr val="52C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4" name="椭圆 123"/>
            <p:cNvSpPr/>
            <p:nvPr/>
          </p:nvSpPr>
          <p:spPr bwMode="auto">
            <a:xfrm>
              <a:off x="2106087" y="3453512"/>
              <a:ext cx="170853" cy="170853"/>
            </a:xfrm>
            <a:prstGeom prst="ellipse">
              <a:avLst/>
            </a:prstGeom>
            <a:solidFill>
              <a:srgbClr val="FFB3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5" name="椭圆 124"/>
            <p:cNvSpPr/>
            <p:nvPr/>
          </p:nvSpPr>
          <p:spPr bwMode="auto">
            <a:xfrm>
              <a:off x="2516135" y="3311571"/>
              <a:ext cx="170853" cy="173483"/>
            </a:xfrm>
            <a:prstGeom prst="ellipse">
              <a:avLst/>
            </a:prstGeom>
            <a:solidFill>
              <a:srgbClr val="FFB3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6" name="椭圆 125"/>
            <p:cNvSpPr/>
            <p:nvPr/>
          </p:nvSpPr>
          <p:spPr bwMode="auto">
            <a:xfrm>
              <a:off x="2276940" y="3251116"/>
              <a:ext cx="141940" cy="144568"/>
            </a:xfrm>
            <a:prstGeom prst="ellipse">
              <a:avLst/>
            </a:prstGeom>
            <a:solidFill>
              <a:srgbClr val="FFB3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8" name="任意多边形 76"/>
            <p:cNvSpPr/>
            <p:nvPr/>
          </p:nvSpPr>
          <p:spPr bwMode="auto">
            <a:xfrm>
              <a:off x="2103457" y="3863562"/>
              <a:ext cx="551988" cy="783299"/>
            </a:xfrm>
            <a:custGeom>
              <a:avLst/>
              <a:gdLst>
                <a:gd name="T0" fmla="*/ 226 w 273"/>
                <a:gd name="T1" fmla="*/ 125 h 389"/>
                <a:gd name="T2" fmla="*/ 273 w 273"/>
                <a:gd name="T3" fmla="*/ 0 h 389"/>
                <a:gd name="T4" fmla="*/ 0 w 273"/>
                <a:gd name="T5" fmla="*/ 0 h 389"/>
                <a:gd name="T6" fmla="*/ 47 w 273"/>
                <a:gd name="T7" fmla="*/ 125 h 389"/>
                <a:gd name="T8" fmla="*/ 49 w 273"/>
                <a:gd name="T9" fmla="*/ 181 h 389"/>
                <a:gd name="T10" fmla="*/ 23 w 273"/>
                <a:gd name="T11" fmla="*/ 275 h 389"/>
                <a:gd name="T12" fmla="*/ 32 w 273"/>
                <a:gd name="T13" fmla="*/ 345 h 389"/>
                <a:gd name="T14" fmla="*/ 108 w 273"/>
                <a:gd name="T15" fmla="*/ 389 h 389"/>
                <a:gd name="T16" fmla="*/ 165 w 273"/>
                <a:gd name="T17" fmla="*/ 389 h 389"/>
                <a:gd name="T18" fmla="*/ 242 w 273"/>
                <a:gd name="T19" fmla="*/ 345 h 389"/>
                <a:gd name="T20" fmla="*/ 251 w 273"/>
                <a:gd name="T21" fmla="*/ 275 h 389"/>
                <a:gd name="T22" fmla="*/ 224 w 273"/>
                <a:gd name="T23" fmla="*/ 181 h 389"/>
                <a:gd name="T24" fmla="*/ 226 w 273"/>
                <a:gd name="T25" fmla="*/ 125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3" h="389">
                  <a:moveTo>
                    <a:pt x="226" y="125"/>
                  </a:moveTo>
                  <a:cubicBezTo>
                    <a:pt x="273" y="0"/>
                    <a:pt x="273" y="0"/>
                    <a:pt x="27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7" y="125"/>
                    <a:pt x="47" y="125"/>
                    <a:pt x="47" y="125"/>
                  </a:cubicBezTo>
                  <a:cubicBezTo>
                    <a:pt x="54" y="143"/>
                    <a:pt x="55" y="163"/>
                    <a:pt x="49" y="181"/>
                  </a:cubicBezTo>
                  <a:cubicBezTo>
                    <a:pt x="23" y="275"/>
                    <a:pt x="23" y="275"/>
                    <a:pt x="23" y="275"/>
                  </a:cubicBezTo>
                  <a:cubicBezTo>
                    <a:pt x="16" y="299"/>
                    <a:pt x="19" y="324"/>
                    <a:pt x="32" y="345"/>
                  </a:cubicBezTo>
                  <a:cubicBezTo>
                    <a:pt x="48" y="372"/>
                    <a:pt x="77" y="389"/>
                    <a:pt x="108" y="389"/>
                  </a:cubicBezTo>
                  <a:cubicBezTo>
                    <a:pt x="165" y="389"/>
                    <a:pt x="165" y="389"/>
                    <a:pt x="165" y="389"/>
                  </a:cubicBezTo>
                  <a:cubicBezTo>
                    <a:pt x="197" y="389"/>
                    <a:pt x="226" y="372"/>
                    <a:pt x="242" y="345"/>
                  </a:cubicBezTo>
                  <a:cubicBezTo>
                    <a:pt x="255" y="324"/>
                    <a:pt x="258" y="299"/>
                    <a:pt x="251" y="275"/>
                  </a:cubicBezTo>
                  <a:cubicBezTo>
                    <a:pt x="224" y="181"/>
                    <a:pt x="224" y="181"/>
                    <a:pt x="224" y="181"/>
                  </a:cubicBezTo>
                  <a:cubicBezTo>
                    <a:pt x="218" y="163"/>
                    <a:pt x="219" y="143"/>
                    <a:pt x="226" y="125"/>
                  </a:cubicBezTo>
                  <a:close/>
                </a:path>
              </a:pathLst>
            </a:custGeom>
            <a:solidFill>
              <a:srgbClr val="37B3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29" name="组合 128"/>
          <p:cNvGrpSpPr/>
          <p:nvPr/>
        </p:nvGrpSpPr>
        <p:grpSpPr>
          <a:xfrm>
            <a:off x="7102944" y="4195625"/>
            <a:ext cx="583531" cy="1395745"/>
            <a:chOff x="2103457" y="3251116"/>
            <a:chExt cx="583531" cy="1395745"/>
          </a:xfrm>
        </p:grpSpPr>
        <p:sp>
          <p:nvSpPr>
            <p:cNvPr id="130" name="任意多边形 68"/>
            <p:cNvSpPr/>
            <p:nvPr/>
          </p:nvSpPr>
          <p:spPr bwMode="auto">
            <a:xfrm>
              <a:off x="2177057" y="3527112"/>
              <a:ext cx="141940" cy="346966"/>
            </a:xfrm>
            <a:custGeom>
              <a:avLst/>
              <a:gdLst>
                <a:gd name="T0" fmla="*/ 63 w 70"/>
                <a:gd name="T1" fmla="*/ 173 h 173"/>
                <a:gd name="T2" fmla="*/ 58 w 70"/>
                <a:gd name="T3" fmla="*/ 169 h 173"/>
                <a:gd name="T4" fmla="*/ 1 w 70"/>
                <a:gd name="T5" fmla="*/ 8 h 173"/>
                <a:gd name="T6" fmla="*/ 5 w 70"/>
                <a:gd name="T7" fmla="*/ 1 h 173"/>
                <a:gd name="T8" fmla="*/ 13 w 70"/>
                <a:gd name="T9" fmla="*/ 4 h 173"/>
                <a:gd name="T10" fmla="*/ 69 w 70"/>
                <a:gd name="T11" fmla="*/ 165 h 173"/>
                <a:gd name="T12" fmla="*/ 65 w 70"/>
                <a:gd name="T13" fmla="*/ 173 h 173"/>
                <a:gd name="T14" fmla="*/ 63 w 70"/>
                <a:gd name="T15" fmla="*/ 17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0" h="173">
                  <a:moveTo>
                    <a:pt x="63" y="173"/>
                  </a:moveTo>
                  <a:cubicBezTo>
                    <a:pt x="61" y="173"/>
                    <a:pt x="59" y="172"/>
                    <a:pt x="58" y="169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5"/>
                    <a:pt x="2" y="2"/>
                    <a:pt x="5" y="1"/>
                  </a:cubicBezTo>
                  <a:cubicBezTo>
                    <a:pt x="8" y="0"/>
                    <a:pt x="12" y="1"/>
                    <a:pt x="13" y="4"/>
                  </a:cubicBezTo>
                  <a:cubicBezTo>
                    <a:pt x="69" y="165"/>
                    <a:pt x="69" y="165"/>
                    <a:pt x="69" y="165"/>
                  </a:cubicBezTo>
                  <a:cubicBezTo>
                    <a:pt x="70" y="168"/>
                    <a:pt x="69" y="172"/>
                    <a:pt x="65" y="173"/>
                  </a:cubicBezTo>
                  <a:cubicBezTo>
                    <a:pt x="65" y="173"/>
                    <a:pt x="64" y="173"/>
                    <a:pt x="63" y="173"/>
                  </a:cubicBezTo>
                  <a:close/>
                </a:path>
              </a:pathLst>
            </a:custGeom>
            <a:solidFill>
              <a:srgbClr val="52C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1" name="任意多边形 69"/>
            <p:cNvSpPr/>
            <p:nvPr/>
          </p:nvSpPr>
          <p:spPr bwMode="auto">
            <a:xfrm>
              <a:off x="2463565" y="3458769"/>
              <a:ext cx="139313" cy="415306"/>
            </a:xfrm>
            <a:custGeom>
              <a:avLst/>
              <a:gdLst>
                <a:gd name="T0" fmla="*/ 7 w 69"/>
                <a:gd name="T1" fmla="*/ 207 h 207"/>
                <a:gd name="T2" fmla="*/ 5 w 69"/>
                <a:gd name="T3" fmla="*/ 207 h 207"/>
                <a:gd name="T4" fmla="*/ 1 w 69"/>
                <a:gd name="T5" fmla="*/ 200 h 207"/>
                <a:gd name="T6" fmla="*/ 57 w 69"/>
                <a:gd name="T7" fmla="*/ 5 h 207"/>
                <a:gd name="T8" fmla="*/ 64 w 69"/>
                <a:gd name="T9" fmla="*/ 1 h 207"/>
                <a:gd name="T10" fmla="*/ 68 w 69"/>
                <a:gd name="T11" fmla="*/ 8 h 207"/>
                <a:gd name="T12" fmla="*/ 12 w 69"/>
                <a:gd name="T13" fmla="*/ 203 h 207"/>
                <a:gd name="T14" fmla="*/ 7 w 69"/>
                <a:gd name="T15" fmla="*/ 207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9" h="207">
                  <a:moveTo>
                    <a:pt x="7" y="207"/>
                  </a:moveTo>
                  <a:cubicBezTo>
                    <a:pt x="6" y="207"/>
                    <a:pt x="5" y="207"/>
                    <a:pt x="5" y="207"/>
                  </a:cubicBezTo>
                  <a:cubicBezTo>
                    <a:pt x="2" y="206"/>
                    <a:pt x="0" y="203"/>
                    <a:pt x="1" y="200"/>
                  </a:cubicBezTo>
                  <a:cubicBezTo>
                    <a:pt x="57" y="5"/>
                    <a:pt x="57" y="5"/>
                    <a:pt x="57" y="5"/>
                  </a:cubicBezTo>
                  <a:cubicBezTo>
                    <a:pt x="58" y="2"/>
                    <a:pt x="61" y="0"/>
                    <a:pt x="64" y="1"/>
                  </a:cubicBezTo>
                  <a:cubicBezTo>
                    <a:pt x="67" y="2"/>
                    <a:pt x="69" y="5"/>
                    <a:pt x="68" y="8"/>
                  </a:cubicBezTo>
                  <a:cubicBezTo>
                    <a:pt x="12" y="203"/>
                    <a:pt x="12" y="203"/>
                    <a:pt x="12" y="203"/>
                  </a:cubicBezTo>
                  <a:cubicBezTo>
                    <a:pt x="12" y="205"/>
                    <a:pt x="9" y="207"/>
                    <a:pt x="7" y="207"/>
                  </a:cubicBezTo>
                  <a:close/>
                </a:path>
              </a:pathLst>
            </a:custGeom>
            <a:solidFill>
              <a:srgbClr val="52C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2" name="任意多边形 70"/>
            <p:cNvSpPr/>
            <p:nvPr/>
          </p:nvSpPr>
          <p:spPr bwMode="auto">
            <a:xfrm>
              <a:off x="2342652" y="3372029"/>
              <a:ext cx="47313" cy="502048"/>
            </a:xfrm>
            <a:custGeom>
              <a:avLst/>
              <a:gdLst>
                <a:gd name="T0" fmla="*/ 18 w 24"/>
                <a:gd name="T1" fmla="*/ 250 h 250"/>
                <a:gd name="T2" fmla="*/ 12 w 24"/>
                <a:gd name="T3" fmla="*/ 245 h 250"/>
                <a:gd name="T4" fmla="*/ 0 w 24"/>
                <a:gd name="T5" fmla="*/ 7 h 250"/>
                <a:gd name="T6" fmla="*/ 6 w 24"/>
                <a:gd name="T7" fmla="*/ 1 h 250"/>
                <a:gd name="T8" fmla="*/ 12 w 24"/>
                <a:gd name="T9" fmla="*/ 6 h 250"/>
                <a:gd name="T10" fmla="*/ 24 w 24"/>
                <a:gd name="T11" fmla="*/ 244 h 250"/>
                <a:gd name="T12" fmla="*/ 19 w 24"/>
                <a:gd name="T13" fmla="*/ 250 h 250"/>
                <a:gd name="T14" fmla="*/ 18 w 24"/>
                <a:gd name="T15" fmla="*/ 25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250">
                  <a:moveTo>
                    <a:pt x="18" y="250"/>
                  </a:moveTo>
                  <a:cubicBezTo>
                    <a:pt x="15" y="250"/>
                    <a:pt x="12" y="248"/>
                    <a:pt x="12" y="245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4"/>
                    <a:pt x="3" y="1"/>
                    <a:pt x="6" y="1"/>
                  </a:cubicBezTo>
                  <a:cubicBezTo>
                    <a:pt x="9" y="0"/>
                    <a:pt x="12" y="3"/>
                    <a:pt x="12" y="6"/>
                  </a:cubicBezTo>
                  <a:cubicBezTo>
                    <a:pt x="24" y="244"/>
                    <a:pt x="24" y="244"/>
                    <a:pt x="24" y="244"/>
                  </a:cubicBezTo>
                  <a:cubicBezTo>
                    <a:pt x="24" y="247"/>
                    <a:pt x="22" y="250"/>
                    <a:pt x="19" y="250"/>
                  </a:cubicBezTo>
                  <a:lnTo>
                    <a:pt x="18" y="250"/>
                  </a:lnTo>
                  <a:close/>
                </a:path>
              </a:pathLst>
            </a:custGeom>
            <a:solidFill>
              <a:srgbClr val="52C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3" name="椭圆 132"/>
            <p:cNvSpPr/>
            <p:nvPr/>
          </p:nvSpPr>
          <p:spPr bwMode="auto">
            <a:xfrm>
              <a:off x="2106087" y="3453512"/>
              <a:ext cx="170853" cy="170853"/>
            </a:xfrm>
            <a:prstGeom prst="ellipse">
              <a:avLst/>
            </a:prstGeom>
            <a:solidFill>
              <a:srgbClr val="FFB3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4" name="椭圆 133"/>
            <p:cNvSpPr/>
            <p:nvPr/>
          </p:nvSpPr>
          <p:spPr bwMode="auto">
            <a:xfrm>
              <a:off x="2516135" y="3311571"/>
              <a:ext cx="170853" cy="173483"/>
            </a:xfrm>
            <a:prstGeom prst="ellipse">
              <a:avLst/>
            </a:prstGeom>
            <a:solidFill>
              <a:srgbClr val="FFB3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5" name="椭圆 134"/>
            <p:cNvSpPr/>
            <p:nvPr/>
          </p:nvSpPr>
          <p:spPr bwMode="auto">
            <a:xfrm>
              <a:off x="2276940" y="3251116"/>
              <a:ext cx="141940" cy="144568"/>
            </a:xfrm>
            <a:prstGeom prst="ellipse">
              <a:avLst/>
            </a:prstGeom>
            <a:solidFill>
              <a:srgbClr val="FFB3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6" name="任意多边形 76"/>
            <p:cNvSpPr/>
            <p:nvPr/>
          </p:nvSpPr>
          <p:spPr bwMode="auto">
            <a:xfrm>
              <a:off x="2103457" y="3863562"/>
              <a:ext cx="551988" cy="783299"/>
            </a:xfrm>
            <a:custGeom>
              <a:avLst/>
              <a:gdLst>
                <a:gd name="T0" fmla="*/ 226 w 273"/>
                <a:gd name="T1" fmla="*/ 125 h 389"/>
                <a:gd name="T2" fmla="*/ 273 w 273"/>
                <a:gd name="T3" fmla="*/ 0 h 389"/>
                <a:gd name="T4" fmla="*/ 0 w 273"/>
                <a:gd name="T5" fmla="*/ 0 h 389"/>
                <a:gd name="T6" fmla="*/ 47 w 273"/>
                <a:gd name="T7" fmla="*/ 125 h 389"/>
                <a:gd name="T8" fmla="*/ 49 w 273"/>
                <a:gd name="T9" fmla="*/ 181 h 389"/>
                <a:gd name="T10" fmla="*/ 23 w 273"/>
                <a:gd name="T11" fmla="*/ 275 h 389"/>
                <a:gd name="T12" fmla="*/ 32 w 273"/>
                <a:gd name="T13" fmla="*/ 345 h 389"/>
                <a:gd name="T14" fmla="*/ 108 w 273"/>
                <a:gd name="T15" fmla="*/ 389 h 389"/>
                <a:gd name="T16" fmla="*/ 165 w 273"/>
                <a:gd name="T17" fmla="*/ 389 h 389"/>
                <a:gd name="T18" fmla="*/ 242 w 273"/>
                <a:gd name="T19" fmla="*/ 345 h 389"/>
                <a:gd name="T20" fmla="*/ 251 w 273"/>
                <a:gd name="T21" fmla="*/ 275 h 389"/>
                <a:gd name="T22" fmla="*/ 224 w 273"/>
                <a:gd name="T23" fmla="*/ 181 h 389"/>
                <a:gd name="T24" fmla="*/ 226 w 273"/>
                <a:gd name="T25" fmla="*/ 125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3" h="389">
                  <a:moveTo>
                    <a:pt x="226" y="125"/>
                  </a:moveTo>
                  <a:cubicBezTo>
                    <a:pt x="273" y="0"/>
                    <a:pt x="273" y="0"/>
                    <a:pt x="27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7" y="125"/>
                    <a:pt x="47" y="125"/>
                    <a:pt x="47" y="125"/>
                  </a:cubicBezTo>
                  <a:cubicBezTo>
                    <a:pt x="54" y="143"/>
                    <a:pt x="55" y="163"/>
                    <a:pt x="49" y="181"/>
                  </a:cubicBezTo>
                  <a:cubicBezTo>
                    <a:pt x="23" y="275"/>
                    <a:pt x="23" y="275"/>
                    <a:pt x="23" y="275"/>
                  </a:cubicBezTo>
                  <a:cubicBezTo>
                    <a:pt x="16" y="299"/>
                    <a:pt x="19" y="324"/>
                    <a:pt x="32" y="345"/>
                  </a:cubicBezTo>
                  <a:cubicBezTo>
                    <a:pt x="48" y="372"/>
                    <a:pt x="77" y="389"/>
                    <a:pt x="108" y="389"/>
                  </a:cubicBezTo>
                  <a:cubicBezTo>
                    <a:pt x="165" y="389"/>
                    <a:pt x="165" y="389"/>
                    <a:pt x="165" y="389"/>
                  </a:cubicBezTo>
                  <a:cubicBezTo>
                    <a:pt x="197" y="389"/>
                    <a:pt x="226" y="372"/>
                    <a:pt x="242" y="345"/>
                  </a:cubicBezTo>
                  <a:cubicBezTo>
                    <a:pt x="255" y="324"/>
                    <a:pt x="258" y="299"/>
                    <a:pt x="251" y="275"/>
                  </a:cubicBezTo>
                  <a:cubicBezTo>
                    <a:pt x="224" y="181"/>
                    <a:pt x="224" y="181"/>
                    <a:pt x="224" y="181"/>
                  </a:cubicBezTo>
                  <a:cubicBezTo>
                    <a:pt x="218" y="163"/>
                    <a:pt x="219" y="143"/>
                    <a:pt x="226" y="125"/>
                  </a:cubicBezTo>
                  <a:close/>
                </a:path>
              </a:pathLst>
            </a:custGeom>
            <a:solidFill>
              <a:srgbClr val="37B3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37" name="组合 136"/>
          <p:cNvGrpSpPr/>
          <p:nvPr/>
        </p:nvGrpSpPr>
        <p:grpSpPr>
          <a:xfrm>
            <a:off x="618343" y="3756067"/>
            <a:ext cx="583531" cy="1395745"/>
            <a:chOff x="2103457" y="3251116"/>
            <a:chExt cx="583531" cy="1395745"/>
          </a:xfrm>
        </p:grpSpPr>
        <p:sp>
          <p:nvSpPr>
            <p:cNvPr id="138" name="任意多边形 68"/>
            <p:cNvSpPr/>
            <p:nvPr/>
          </p:nvSpPr>
          <p:spPr bwMode="auto">
            <a:xfrm>
              <a:off x="2177057" y="3527112"/>
              <a:ext cx="141940" cy="346966"/>
            </a:xfrm>
            <a:custGeom>
              <a:avLst/>
              <a:gdLst>
                <a:gd name="T0" fmla="*/ 63 w 70"/>
                <a:gd name="T1" fmla="*/ 173 h 173"/>
                <a:gd name="T2" fmla="*/ 58 w 70"/>
                <a:gd name="T3" fmla="*/ 169 h 173"/>
                <a:gd name="T4" fmla="*/ 1 w 70"/>
                <a:gd name="T5" fmla="*/ 8 h 173"/>
                <a:gd name="T6" fmla="*/ 5 w 70"/>
                <a:gd name="T7" fmla="*/ 1 h 173"/>
                <a:gd name="T8" fmla="*/ 13 w 70"/>
                <a:gd name="T9" fmla="*/ 4 h 173"/>
                <a:gd name="T10" fmla="*/ 69 w 70"/>
                <a:gd name="T11" fmla="*/ 165 h 173"/>
                <a:gd name="T12" fmla="*/ 65 w 70"/>
                <a:gd name="T13" fmla="*/ 173 h 173"/>
                <a:gd name="T14" fmla="*/ 63 w 70"/>
                <a:gd name="T15" fmla="*/ 17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0" h="173">
                  <a:moveTo>
                    <a:pt x="63" y="173"/>
                  </a:moveTo>
                  <a:cubicBezTo>
                    <a:pt x="61" y="173"/>
                    <a:pt x="59" y="172"/>
                    <a:pt x="58" y="169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5"/>
                    <a:pt x="2" y="2"/>
                    <a:pt x="5" y="1"/>
                  </a:cubicBezTo>
                  <a:cubicBezTo>
                    <a:pt x="8" y="0"/>
                    <a:pt x="12" y="1"/>
                    <a:pt x="13" y="4"/>
                  </a:cubicBezTo>
                  <a:cubicBezTo>
                    <a:pt x="69" y="165"/>
                    <a:pt x="69" y="165"/>
                    <a:pt x="69" y="165"/>
                  </a:cubicBezTo>
                  <a:cubicBezTo>
                    <a:pt x="70" y="168"/>
                    <a:pt x="69" y="172"/>
                    <a:pt x="65" y="173"/>
                  </a:cubicBezTo>
                  <a:cubicBezTo>
                    <a:pt x="65" y="173"/>
                    <a:pt x="64" y="173"/>
                    <a:pt x="63" y="173"/>
                  </a:cubicBezTo>
                  <a:close/>
                </a:path>
              </a:pathLst>
            </a:custGeom>
            <a:solidFill>
              <a:srgbClr val="52C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9" name="任意多边形 69"/>
            <p:cNvSpPr/>
            <p:nvPr/>
          </p:nvSpPr>
          <p:spPr bwMode="auto">
            <a:xfrm>
              <a:off x="2463565" y="3458769"/>
              <a:ext cx="139313" cy="415306"/>
            </a:xfrm>
            <a:custGeom>
              <a:avLst/>
              <a:gdLst>
                <a:gd name="T0" fmla="*/ 7 w 69"/>
                <a:gd name="T1" fmla="*/ 207 h 207"/>
                <a:gd name="T2" fmla="*/ 5 w 69"/>
                <a:gd name="T3" fmla="*/ 207 h 207"/>
                <a:gd name="T4" fmla="*/ 1 w 69"/>
                <a:gd name="T5" fmla="*/ 200 h 207"/>
                <a:gd name="T6" fmla="*/ 57 w 69"/>
                <a:gd name="T7" fmla="*/ 5 h 207"/>
                <a:gd name="T8" fmla="*/ 64 w 69"/>
                <a:gd name="T9" fmla="*/ 1 h 207"/>
                <a:gd name="T10" fmla="*/ 68 w 69"/>
                <a:gd name="T11" fmla="*/ 8 h 207"/>
                <a:gd name="T12" fmla="*/ 12 w 69"/>
                <a:gd name="T13" fmla="*/ 203 h 207"/>
                <a:gd name="T14" fmla="*/ 7 w 69"/>
                <a:gd name="T15" fmla="*/ 207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9" h="207">
                  <a:moveTo>
                    <a:pt x="7" y="207"/>
                  </a:moveTo>
                  <a:cubicBezTo>
                    <a:pt x="6" y="207"/>
                    <a:pt x="5" y="207"/>
                    <a:pt x="5" y="207"/>
                  </a:cubicBezTo>
                  <a:cubicBezTo>
                    <a:pt x="2" y="206"/>
                    <a:pt x="0" y="203"/>
                    <a:pt x="1" y="200"/>
                  </a:cubicBezTo>
                  <a:cubicBezTo>
                    <a:pt x="57" y="5"/>
                    <a:pt x="57" y="5"/>
                    <a:pt x="57" y="5"/>
                  </a:cubicBezTo>
                  <a:cubicBezTo>
                    <a:pt x="58" y="2"/>
                    <a:pt x="61" y="0"/>
                    <a:pt x="64" y="1"/>
                  </a:cubicBezTo>
                  <a:cubicBezTo>
                    <a:pt x="67" y="2"/>
                    <a:pt x="69" y="5"/>
                    <a:pt x="68" y="8"/>
                  </a:cubicBezTo>
                  <a:cubicBezTo>
                    <a:pt x="12" y="203"/>
                    <a:pt x="12" y="203"/>
                    <a:pt x="12" y="203"/>
                  </a:cubicBezTo>
                  <a:cubicBezTo>
                    <a:pt x="12" y="205"/>
                    <a:pt x="9" y="207"/>
                    <a:pt x="7" y="207"/>
                  </a:cubicBezTo>
                  <a:close/>
                </a:path>
              </a:pathLst>
            </a:custGeom>
            <a:solidFill>
              <a:srgbClr val="52C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0" name="任意多边形 70"/>
            <p:cNvSpPr/>
            <p:nvPr/>
          </p:nvSpPr>
          <p:spPr bwMode="auto">
            <a:xfrm>
              <a:off x="2342652" y="3372029"/>
              <a:ext cx="47313" cy="502048"/>
            </a:xfrm>
            <a:custGeom>
              <a:avLst/>
              <a:gdLst>
                <a:gd name="T0" fmla="*/ 18 w 24"/>
                <a:gd name="T1" fmla="*/ 250 h 250"/>
                <a:gd name="T2" fmla="*/ 12 w 24"/>
                <a:gd name="T3" fmla="*/ 245 h 250"/>
                <a:gd name="T4" fmla="*/ 0 w 24"/>
                <a:gd name="T5" fmla="*/ 7 h 250"/>
                <a:gd name="T6" fmla="*/ 6 w 24"/>
                <a:gd name="T7" fmla="*/ 1 h 250"/>
                <a:gd name="T8" fmla="*/ 12 w 24"/>
                <a:gd name="T9" fmla="*/ 6 h 250"/>
                <a:gd name="T10" fmla="*/ 24 w 24"/>
                <a:gd name="T11" fmla="*/ 244 h 250"/>
                <a:gd name="T12" fmla="*/ 19 w 24"/>
                <a:gd name="T13" fmla="*/ 250 h 250"/>
                <a:gd name="T14" fmla="*/ 18 w 24"/>
                <a:gd name="T15" fmla="*/ 25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250">
                  <a:moveTo>
                    <a:pt x="18" y="250"/>
                  </a:moveTo>
                  <a:cubicBezTo>
                    <a:pt x="15" y="250"/>
                    <a:pt x="12" y="248"/>
                    <a:pt x="12" y="245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4"/>
                    <a:pt x="3" y="1"/>
                    <a:pt x="6" y="1"/>
                  </a:cubicBezTo>
                  <a:cubicBezTo>
                    <a:pt x="9" y="0"/>
                    <a:pt x="12" y="3"/>
                    <a:pt x="12" y="6"/>
                  </a:cubicBezTo>
                  <a:cubicBezTo>
                    <a:pt x="24" y="244"/>
                    <a:pt x="24" y="244"/>
                    <a:pt x="24" y="244"/>
                  </a:cubicBezTo>
                  <a:cubicBezTo>
                    <a:pt x="24" y="247"/>
                    <a:pt x="22" y="250"/>
                    <a:pt x="19" y="250"/>
                  </a:cubicBezTo>
                  <a:lnTo>
                    <a:pt x="18" y="250"/>
                  </a:lnTo>
                  <a:close/>
                </a:path>
              </a:pathLst>
            </a:custGeom>
            <a:solidFill>
              <a:srgbClr val="52C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1" name="椭圆 140"/>
            <p:cNvSpPr/>
            <p:nvPr/>
          </p:nvSpPr>
          <p:spPr bwMode="auto">
            <a:xfrm>
              <a:off x="2106087" y="3453512"/>
              <a:ext cx="170853" cy="170853"/>
            </a:xfrm>
            <a:prstGeom prst="ellipse">
              <a:avLst/>
            </a:prstGeom>
            <a:solidFill>
              <a:srgbClr val="FFB3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2" name="椭圆 141"/>
            <p:cNvSpPr/>
            <p:nvPr/>
          </p:nvSpPr>
          <p:spPr bwMode="auto">
            <a:xfrm>
              <a:off x="2516135" y="3311571"/>
              <a:ext cx="170853" cy="173483"/>
            </a:xfrm>
            <a:prstGeom prst="ellipse">
              <a:avLst/>
            </a:prstGeom>
            <a:solidFill>
              <a:srgbClr val="FFB3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3" name="椭圆 142"/>
            <p:cNvSpPr/>
            <p:nvPr/>
          </p:nvSpPr>
          <p:spPr bwMode="auto">
            <a:xfrm>
              <a:off x="2276940" y="3251116"/>
              <a:ext cx="141940" cy="144568"/>
            </a:xfrm>
            <a:prstGeom prst="ellipse">
              <a:avLst/>
            </a:prstGeom>
            <a:solidFill>
              <a:srgbClr val="FFB3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4" name="任意多边形 76"/>
            <p:cNvSpPr/>
            <p:nvPr/>
          </p:nvSpPr>
          <p:spPr bwMode="auto">
            <a:xfrm>
              <a:off x="2103457" y="3863562"/>
              <a:ext cx="551988" cy="783299"/>
            </a:xfrm>
            <a:custGeom>
              <a:avLst/>
              <a:gdLst>
                <a:gd name="T0" fmla="*/ 226 w 273"/>
                <a:gd name="T1" fmla="*/ 125 h 389"/>
                <a:gd name="T2" fmla="*/ 273 w 273"/>
                <a:gd name="T3" fmla="*/ 0 h 389"/>
                <a:gd name="T4" fmla="*/ 0 w 273"/>
                <a:gd name="T5" fmla="*/ 0 h 389"/>
                <a:gd name="T6" fmla="*/ 47 w 273"/>
                <a:gd name="T7" fmla="*/ 125 h 389"/>
                <a:gd name="T8" fmla="*/ 49 w 273"/>
                <a:gd name="T9" fmla="*/ 181 h 389"/>
                <a:gd name="T10" fmla="*/ 23 w 273"/>
                <a:gd name="T11" fmla="*/ 275 h 389"/>
                <a:gd name="T12" fmla="*/ 32 w 273"/>
                <a:gd name="T13" fmla="*/ 345 h 389"/>
                <a:gd name="T14" fmla="*/ 108 w 273"/>
                <a:gd name="T15" fmla="*/ 389 h 389"/>
                <a:gd name="T16" fmla="*/ 165 w 273"/>
                <a:gd name="T17" fmla="*/ 389 h 389"/>
                <a:gd name="T18" fmla="*/ 242 w 273"/>
                <a:gd name="T19" fmla="*/ 345 h 389"/>
                <a:gd name="T20" fmla="*/ 251 w 273"/>
                <a:gd name="T21" fmla="*/ 275 h 389"/>
                <a:gd name="T22" fmla="*/ 224 w 273"/>
                <a:gd name="T23" fmla="*/ 181 h 389"/>
                <a:gd name="T24" fmla="*/ 226 w 273"/>
                <a:gd name="T25" fmla="*/ 125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3" h="389">
                  <a:moveTo>
                    <a:pt x="226" y="125"/>
                  </a:moveTo>
                  <a:cubicBezTo>
                    <a:pt x="273" y="0"/>
                    <a:pt x="273" y="0"/>
                    <a:pt x="27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7" y="125"/>
                    <a:pt x="47" y="125"/>
                    <a:pt x="47" y="125"/>
                  </a:cubicBezTo>
                  <a:cubicBezTo>
                    <a:pt x="54" y="143"/>
                    <a:pt x="55" y="163"/>
                    <a:pt x="49" y="181"/>
                  </a:cubicBezTo>
                  <a:cubicBezTo>
                    <a:pt x="23" y="275"/>
                    <a:pt x="23" y="275"/>
                    <a:pt x="23" y="275"/>
                  </a:cubicBezTo>
                  <a:cubicBezTo>
                    <a:pt x="16" y="299"/>
                    <a:pt x="19" y="324"/>
                    <a:pt x="32" y="345"/>
                  </a:cubicBezTo>
                  <a:cubicBezTo>
                    <a:pt x="48" y="372"/>
                    <a:pt x="77" y="389"/>
                    <a:pt x="108" y="389"/>
                  </a:cubicBezTo>
                  <a:cubicBezTo>
                    <a:pt x="165" y="389"/>
                    <a:pt x="165" y="389"/>
                    <a:pt x="165" y="389"/>
                  </a:cubicBezTo>
                  <a:cubicBezTo>
                    <a:pt x="197" y="389"/>
                    <a:pt x="226" y="372"/>
                    <a:pt x="242" y="345"/>
                  </a:cubicBezTo>
                  <a:cubicBezTo>
                    <a:pt x="255" y="324"/>
                    <a:pt x="258" y="299"/>
                    <a:pt x="251" y="275"/>
                  </a:cubicBezTo>
                  <a:cubicBezTo>
                    <a:pt x="224" y="181"/>
                    <a:pt x="224" y="181"/>
                    <a:pt x="224" y="181"/>
                  </a:cubicBezTo>
                  <a:cubicBezTo>
                    <a:pt x="218" y="163"/>
                    <a:pt x="219" y="143"/>
                    <a:pt x="226" y="125"/>
                  </a:cubicBezTo>
                  <a:close/>
                </a:path>
              </a:pathLst>
            </a:custGeom>
            <a:solidFill>
              <a:srgbClr val="37B3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prism isInverted="1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75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75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75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0"/>
      <p:bldP spid="118" grpId="0"/>
      <p:bldP spid="1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îslíḑé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标题 6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林肯的故事</a:t>
            </a:r>
            <a:endParaRPr lang="zh-CN" altLang="en-US" dirty="0"/>
          </a:p>
        </p:txBody>
      </p:sp>
      <p:grpSp>
        <p:nvGrpSpPr>
          <p:cNvPr id="103" name="组合 102"/>
          <p:cNvGrpSpPr/>
          <p:nvPr/>
        </p:nvGrpSpPr>
        <p:grpSpPr>
          <a:xfrm>
            <a:off x="1004983" y="1693739"/>
            <a:ext cx="2987796" cy="4517854"/>
            <a:chOff x="1004983" y="1693739"/>
            <a:chExt cx="2677247" cy="4517854"/>
          </a:xfrm>
        </p:grpSpPr>
        <p:sp>
          <p:nvSpPr>
            <p:cNvPr id="66" name="任意多边形 4"/>
            <p:cNvSpPr/>
            <p:nvPr/>
          </p:nvSpPr>
          <p:spPr bwMode="auto">
            <a:xfrm>
              <a:off x="1004983" y="1693739"/>
              <a:ext cx="2677247" cy="4517854"/>
            </a:xfrm>
            <a:custGeom>
              <a:avLst/>
              <a:gdLst>
                <a:gd name="T0" fmla="*/ 128 w 1534"/>
                <a:gd name="T1" fmla="*/ 0 h 2588"/>
                <a:gd name="T2" fmla="*/ 0 w 1534"/>
                <a:gd name="T3" fmla="*/ 128 h 2588"/>
                <a:gd name="T4" fmla="*/ 0 w 1534"/>
                <a:gd name="T5" fmla="*/ 2460 h 2588"/>
                <a:gd name="T6" fmla="*/ 128 w 1534"/>
                <a:gd name="T7" fmla="*/ 2588 h 2588"/>
                <a:gd name="T8" fmla="*/ 1406 w 1534"/>
                <a:gd name="T9" fmla="*/ 2588 h 2588"/>
                <a:gd name="T10" fmla="*/ 1534 w 1534"/>
                <a:gd name="T11" fmla="*/ 2460 h 2588"/>
                <a:gd name="T12" fmla="*/ 1534 w 1534"/>
                <a:gd name="T13" fmla="*/ 128 h 2588"/>
                <a:gd name="T14" fmla="*/ 1406 w 1534"/>
                <a:gd name="T15" fmla="*/ 0 h 2588"/>
                <a:gd name="T16" fmla="*/ 128 w 1534"/>
                <a:gd name="T17" fmla="*/ 0 h 25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34" h="2588">
                  <a:moveTo>
                    <a:pt x="128" y="0"/>
                  </a:moveTo>
                  <a:cubicBezTo>
                    <a:pt x="58" y="0"/>
                    <a:pt x="1" y="57"/>
                    <a:pt x="0" y="128"/>
                  </a:cubicBezTo>
                  <a:cubicBezTo>
                    <a:pt x="0" y="2460"/>
                    <a:pt x="0" y="2460"/>
                    <a:pt x="0" y="2460"/>
                  </a:cubicBezTo>
                  <a:cubicBezTo>
                    <a:pt x="1" y="2531"/>
                    <a:pt x="58" y="2588"/>
                    <a:pt x="128" y="2588"/>
                  </a:cubicBezTo>
                  <a:cubicBezTo>
                    <a:pt x="1406" y="2588"/>
                    <a:pt x="1406" y="2588"/>
                    <a:pt x="1406" y="2588"/>
                  </a:cubicBezTo>
                  <a:cubicBezTo>
                    <a:pt x="1476" y="2588"/>
                    <a:pt x="1534" y="2531"/>
                    <a:pt x="1534" y="2460"/>
                  </a:cubicBezTo>
                  <a:cubicBezTo>
                    <a:pt x="1534" y="128"/>
                    <a:pt x="1534" y="128"/>
                    <a:pt x="1534" y="128"/>
                  </a:cubicBezTo>
                  <a:cubicBezTo>
                    <a:pt x="1534" y="57"/>
                    <a:pt x="1476" y="0"/>
                    <a:pt x="1406" y="0"/>
                  </a:cubicBezTo>
                  <a:lnTo>
                    <a:pt x="128" y="0"/>
                  </a:ln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任意多边形 5"/>
            <p:cNvSpPr/>
            <p:nvPr/>
          </p:nvSpPr>
          <p:spPr bwMode="auto">
            <a:xfrm>
              <a:off x="1131187" y="1819944"/>
              <a:ext cx="2423419" cy="4264026"/>
            </a:xfrm>
            <a:custGeom>
              <a:avLst/>
              <a:gdLst>
                <a:gd name="T0" fmla="*/ 97 w 1388"/>
                <a:gd name="T1" fmla="*/ 0 h 2443"/>
                <a:gd name="T2" fmla="*/ 0 w 1388"/>
                <a:gd name="T3" fmla="*/ 97 h 2443"/>
                <a:gd name="T4" fmla="*/ 0 w 1388"/>
                <a:gd name="T5" fmla="*/ 2346 h 2443"/>
                <a:gd name="T6" fmla="*/ 97 w 1388"/>
                <a:gd name="T7" fmla="*/ 2443 h 2443"/>
                <a:gd name="T8" fmla="*/ 1291 w 1388"/>
                <a:gd name="T9" fmla="*/ 2443 h 2443"/>
                <a:gd name="T10" fmla="*/ 1388 w 1388"/>
                <a:gd name="T11" fmla="*/ 2346 h 2443"/>
                <a:gd name="T12" fmla="*/ 1388 w 1388"/>
                <a:gd name="T13" fmla="*/ 97 h 2443"/>
                <a:gd name="T14" fmla="*/ 1291 w 1388"/>
                <a:gd name="T15" fmla="*/ 0 h 2443"/>
                <a:gd name="T16" fmla="*/ 97 w 1388"/>
                <a:gd name="T17" fmla="*/ 0 h 24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88" h="2443">
                  <a:moveTo>
                    <a:pt x="97" y="0"/>
                  </a:moveTo>
                  <a:cubicBezTo>
                    <a:pt x="44" y="0"/>
                    <a:pt x="0" y="44"/>
                    <a:pt x="0" y="97"/>
                  </a:cubicBezTo>
                  <a:cubicBezTo>
                    <a:pt x="0" y="2346"/>
                    <a:pt x="0" y="2346"/>
                    <a:pt x="0" y="2346"/>
                  </a:cubicBezTo>
                  <a:cubicBezTo>
                    <a:pt x="0" y="2400"/>
                    <a:pt x="44" y="2443"/>
                    <a:pt x="97" y="2443"/>
                  </a:cubicBezTo>
                  <a:cubicBezTo>
                    <a:pt x="1291" y="2443"/>
                    <a:pt x="1291" y="2443"/>
                    <a:pt x="1291" y="2443"/>
                  </a:cubicBezTo>
                  <a:cubicBezTo>
                    <a:pt x="1345" y="2443"/>
                    <a:pt x="1388" y="2400"/>
                    <a:pt x="1388" y="2346"/>
                  </a:cubicBezTo>
                  <a:cubicBezTo>
                    <a:pt x="1388" y="97"/>
                    <a:pt x="1388" y="97"/>
                    <a:pt x="1388" y="97"/>
                  </a:cubicBezTo>
                  <a:cubicBezTo>
                    <a:pt x="1388" y="44"/>
                    <a:pt x="1345" y="0"/>
                    <a:pt x="1291" y="0"/>
                  </a:cubicBezTo>
                  <a:lnTo>
                    <a:pt x="97" y="0"/>
                  </a:lnTo>
                  <a:close/>
                </a:path>
              </a:pathLst>
            </a:custGeom>
            <a:blipFill dpi="0" rotWithShape="1">
              <a:blip r:embed="rId1"/>
              <a:srcRect/>
              <a:stretch>
                <a:fillRect l="-2000" r="-14000" b="-2000"/>
              </a:stretch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90" name="任意多边形 28"/>
          <p:cNvSpPr/>
          <p:nvPr/>
        </p:nvSpPr>
        <p:spPr bwMode="auto">
          <a:xfrm>
            <a:off x="660400" y="6203085"/>
            <a:ext cx="10858500" cy="45719"/>
          </a:xfrm>
          <a:custGeom>
            <a:avLst/>
            <a:gdLst>
              <a:gd name="T0" fmla="*/ 3730 w 3733"/>
              <a:gd name="T1" fmla="*/ 11 h 11"/>
              <a:gd name="T2" fmla="*/ 0 w 3733"/>
              <a:gd name="T3" fmla="*/ 11 h 11"/>
              <a:gd name="T4" fmla="*/ 0 w 3733"/>
              <a:gd name="T5" fmla="*/ 0 h 11"/>
              <a:gd name="T6" fmla="*/ 3733 w 3733"/>
              <a:gd name="T7" fmla="*/ 0 h 11"/>
              <a:gd name="T8" fmla="*/ 3730 w 3733"/>
              <a:gd name="T9" fmla="*/ 11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33" h="11">
                <a:moveTo>
                  <a:pt x="3730" y="11"/>
                </a:moveTo>
                <a:lnTo>
                  <a:pt x="0" y="11"/>
                </a:lnTo>
                <a:lnTo>
                  <a:pt x="0" y="0"/>
                </a:lnTo>
                <a:lnTo>
                  <a:pt x="3733" y="0"/>
                </a:lnTo>
                <a:lnTo>
                  <a:pt x="3730" y="11"/>
                </a:lnTo>
                <a:close/>
              </a:path>
            </a:pathLst>
          </a:custGeom>
          <a:solidFill>
            <a:srgbClr val="3F3D5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104" name="组合 103"/>
          <p:cNvGrpSpPr/>
          <p:nvPr/>
        </p:nvGrpSpPr>
        <p:grpSpPr>
          <a:xfrm>
            <a:off x="10234161" y="2326182"/>
            <a:ext cx="1284739" cy="3885411"/>
            <a:chOff x="4293401" y="2350289"/>
            <a:chExt cx="1284739" cy="3885411"/>
          </a:xfrm>
        </p:grpSpPr>
        <p:sp>
          <p:nvSpPr>
            <p:cNvPr id="91" name="任意多边形 29"/>
            <p:cNvSpPr/>
            <p:nvPr/>
          </p:nvSpPr>
          <p:spPr bwMode="auto">
            <a:xfrm>
              <a:off x="4623804" y="4162535"/>
              <a:ext cx="178672" cy="252410"/>
            </a:xfrm>
            <a:custGeom>
              <a:avLst/>
              <a:gdLst>
                <a:gd name="T0" fmla="*/ 126 w 126"/>
                <a:gd name="T1" fmla="*/ 26 h 178"/>
                <a:gd name="T2" fmla="*/ 55 w 126"/>
                <a:gd name="T3" fmla="*/ 178 h 178"/>
                <a:gd name="T4" fmla="*/ 0 w 126"/>
                <a:gd name="T5" fmla="*/ 47 h 178"/>
                <a:gd name="T6" fmla="*/ 71 w 126"/>
                <a:gd name="T7" fmla="*/ 0 h 178"/>
                <a:gd name="T8" fmla="*/ 126 w 126"/>
                <a:gd name="T9" fmla="*/ 2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78">
                  <a:moveTo>
                    <a:pt x="126" y="26"/>
                  </a:moveTo>
                  <a:lnTo>
                    <a:pt x="55" y="178"/>
                  </a:lnTo>
                  <a:lnTo>
                    <a:pt x="0" y="47"/>
                  </a:lnTo>
                  <a:lnTo>
                    <a:pt x="71" y="0"/>
                  </a:lnTo>
                  <a:lnTo>
                    <a:pt x="126" y="26"/>
                  </a:lnTo>
                  <a:close/>
                </a:path>
              </a:pathLst>
            </a:custGeom>
            <a:solidFill>
              <a:srgbClr val="FFB8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2" name="任意多边形 30"/>
            <p:cNvSpPr/>
            <p:nvPr/>
          </p:nvSpPr>
          <p:spPr bwMode="auto">
            <a:xfrm>
              <a:off x="5376779" y="4173880"/>
              <a:ext cx="177255" cy="253828"/>
            </a:xfrm>
            <a:custGeom>
              <a:avLst/>
              <a:gdLst>
                <a:gd name="T0" fmla="*/ 0 w 125"/>
                <a:gd name="T1" fmla="*/ 62 h 179"/>
                <a:gd name="T2" fmla="*/ 24 w 125"/>
                <a:gd name="T3" fmla="*/ 179 h 179"/>
                <a:gd name="T4" fmla="*/ 125 w 125"/>
                <a:gd name="T5" fmla="*/ 42 h 179"/>
                <a:gd name="T6" fmla="*/ 45 w 125"/>
                <a:gd name="T7" fmla="*/ 0 h 179"/>
                <a:gd name="T8" fmla="*/ 0 w 125"/>
                <a:gd name="T9" fmla="*/ 62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5" h="179">
                  <a:moveTo>
                    <a:pt x="0" y="62"/>
                  </a:moveTo>
                  <a:lnTo>
                    <a:pt x="24" y="179"/>
                  </a:lnTo>
                  <a:lnTo>
                    <a:pt x="125" y="42"/>
                  </a:lnTo>
                  <a:lnTo>
                    <a:pt x="45" y="0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FFB8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3" name="任意多边形 31"/>
            <p:cNvSpPr/>
            <p:nvPr/>
          </p:nvSpPr>
          <p:spPr bwMode="auto">
            <a:xfrm>
              <a:off x="4460729" y="4119994"/>
              <a:ext cx="1028075" cy="1998009"/>
            </a:xfrm>
            <a:custGeom>
              <a:avLst/>
              <a:gdLst>
                <a:gd name="T0" fmla="*/ 437 w 589"/>
                <a:gd name="T1" fmla="*/ 1108 h 1144"/>
                <a:gd name="T2" fmla="*/ 348 w 589"/>
                <a:gd name="T3" fmla="*/ 1102 h 1144"/>
                <a:gd name="T4" fmla="*/ 348 w 589"/>
                <a:gd name="T5" fmla="*/ 344 h 1144"/>
                <a:gd name="T6" fmla="*/ 93 w 589"/>
                <a:gd name="T7" fmla="*/ 1129 h 1144"/>
                <a:gd name="T8" fmla="*/ 0 w 589"/>
                <a:gd name="T9" fmla="*/ 1115 h 1144"/>
                <a:gd name="T10" fmla="*/ 141 w 589"/>
                <a:gd name="T11" fmla="*/ 3 h 1144"/>
                <a:gd name="T12" fmla="*/ 537 w 589"/>
                <a:gd name="T13" fmla="*/ 0 h 1144"/>
                <a:gd name="T14" fmla="*/ 437 w 589"/>
                <a:gd name="T15" fmla="*/ 1108 h 1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9" h="1144">
                  <a:moveTo>
                    <a:pt x="437" y="1108"/>
                  </a:moveTo>
                  <a:cubicBezTo>
                    <a:pt x="404" y="1132"/>
                    <a:pt x="372" y="1144"/>
                    <a:pt x="348" y="1102"/>
                  </a:cubicBezTo>
                  <a:cubicBezTo>
                    <a:pt x="380" y="834"/>
                    <a:pt x="381" y="579"/>
                    <a:pt x="348" y="344"/>
                  </a:cubicBezTo>
                  <a:cubicBezTo>
                    <a:pt x="93" y="1129"/>
                    <a:pt x="93" y="1129"/>
                    <a:pt x="93" y="1129"/>
                  </a:cubicBezTo>
                  <a:cubicBezTo>
                    <a:pt x="0" y="1115"/>
                    <a:pt x="0" y="1115"/>
                    <a:pt x="0" y="1115"/>
                  </a:cubicBezTo>
                  <a:cubicBezTo>
                    <a:pt x="52" y="834"/>
                    <a:pt x="92" y="419"/>
                    <a:pt x="141" y="3"/>
                  </a:cubicBezTo>
                  <a:cubicBezTo>
                    <a:pt x="537" y="0"/>
                    <a:pt x="537" y="0"/>
                    <a:pt x="537" y="0"/>
                  </a:cubicBezTo>
                  <a:cubicBezTo>
                    <a:pt x="589" y="300"/>
                    <a:pt x="502" y="689"/>
                    <a:pt x="437" y="1108"/>
                  </a:cubicBezTo>
                  <a:close/>
                </a:path>
              </a:pathLst>
            </a:custGeom>
            <a:solidFill>
              <a:srgbClr val="2F2E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4" name="任意多边形 32"/>
            <p:cNvSpPr/>
            <p:nvPr/>
          </p:nvSpPr>
          <p:spPr bwMode="auto">
            <a:xfrm>
              <a:off x="4439459" y="5986126"/>
              <a:ext cx="466533" cy="249574"/>
            </a:xfrm>
            <a:custGeom>
              <a:avLst/>
              <a:gdLst>
                <a:gd name="T0" fmla="*/ 218 w 267"/>
                <a:gd name="T1" fmla="*/ 139 h 143"/>
                <a:gd name="T2" fmla="*/ 23 w 267"/>
                <a:gd name="T3" fmla="*/ 125 h 143"/>
                <a:gd name="T4" fmla="*/ 2 w 267"/>
                <a:gd name="T5" fmla="*/ 88 h 143"/>
                <a:gd name="T6" fmla="*/ 11 w 267"/>
                <a:gd name="T7" fmla="*/ 25 h 143"/>
                <a:gd name="T8" fmla="*/ 17 w 267"/>
                <a:gd name="T9" fmla="*/ 20 h 143"/>
                <a:gd name="T10" fmla="*/ 22 w 267"/>
                <a:gd name="T11" fmla="*/ 24 h 143"/>
                <a:gd name="T12" fmla="*/ 83 w 267"/>
                <a:gd name="T13" fmla="*/ 24 h 143"/>
                <a:gd name="T14" fmla="*/ 120 w 267"/>
                <a:gd name="T15" fmla="*/ 6 h 143"/>
                <a:gd name="T16" fmla="*/ 255 w 267"/>
                <a:gd name="T17" fmla="*/ 87 h 143"/>
                <a:gd name="T18" fmla="*/ 252 w 267"/>
                <a:gd name="T19" fmla="*/ 134 h 143"/>
                <a:gd name="T20" fmla="*/ 247 w 267"/>
                <a:gd name="T21" fmla="*/ 138 h 143"/>
                <a:gd name="T22" fmla="*/ 247 w 267"/>
                <a:gd name="T23" fmla="*/ 138 h 143"/>
                <a:gd name="T24" fmla="*/ 218 w 267"/>
                <a:gd name="T25" fmla="*/ 139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67" h="143">
                  <a:moveTo>
                    <a:pt x="218" y="139"/>
                  </a:moveTo>
                  <a:cubicBezTo>
                    <a:pt x="23" y="125"/>
                    <a:pt x="23" y="125"/>
                    <a:pt x="23" y="125"/>
                  </a:cubicBezTo>
                  <a:cubicBezTo>
                    <a:pt x="9" y="119"/>
                    <a:pt x="0" y="104"/>
                    <a:pt x="2" y="88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2"/>
                    <a:pt x="14" y="20"/>
                    <a:pt x="17" y="20"/>
                  </a:cubicBezTo>
                  <a:cubicBezTo>
                    <a:pt x="19" y="21"/>
                    <a:pt x="21" y="22"/>
                    <a:pt x="22" y="24"/>
                  </a:cubicBezTo>
                  <a:cubicBezTo>
                    <a:pt x="34" y="48"/>
                    <a:pt x="54" y="49"/>
                    <a:pt x="83" y="24"/>
                  </a:cubicBezTo>
                  <a:cubicBezTo>
                    <a:pt x="89" y="8"/>
                    <a:pt x="101" y="0"/>
                    <a:pt x="120" y="6"/>
                  </a:cubicBezTo>
                  <a:cubicBezTo>
                    <a:pt x="157" y="62"/>
                    <a:pt x="201" y="44"/>
                    <a:pt x="255" y="87"/>
                  </a:cubicBezTo>
                  <a:cubicBezTo>
                    <a:pt x="267" y="101"/>
                    <a:pt x="266" y="121"/>
                    <a:pt x="252" y="134"/>
                  </a:cubicBezTo>
                  <a:cubicBezTo>
                    <a:pt x="251" y="135"/>
                    <a:pt x="249" y="137"/>
                    <a:pt x="247" y="138"/>
                  </a:cubicBezTo>
                  <a:cubicBezTo>
                    <a:pt x="247" y="138"/>
                    <a:pt x="247" y="138"/>
                    <a:pt x="247" y="138"/>
                  </a:cubicBezTo>
                  <a:cubicBezTo>
                    <a:pt x="238" y="143"/>
                    <a:pt x="227" y="143"/>
                    <a:pt x="218" y="139"/>
                  </a:cubicBezTo>
                  <a:close/>
                </a:path>
              </a:pathLst>
            </a:custGeom>
            <a:solidFill>
              <a:srgbClr val="2F2E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5" name="任意多边形 33"/>
            <p:cNvSpPr/>
            <p:nvPr/>
          </p:nvSpPr>
          <p:spPr bwMode="auto">
            <a:xfrm>
              <a:off x="5040706" y="5986126"/>
              <a:ext cx="466533" cy="249574"/>
            </a:xfrm>
            <a:custGeom>
              <a:avLst/>
              <a:gdLst>
                <a:gd name="T0" fmla="*/ 218 w 267"/>
                <a:gd name="T1" fmla="*/ 139 h 143"/>
                <a:gd name="T2" fmla="*/ 24 w 267"/>
                <a:gd name="T3" fmla="*/ 125 h 143"/>
                <a:gd name="T4" fmla="*/ 3 w 267"/>
                <a:gd name="T5" fmla="*/ 88 h 143"/>
                <a:gd name="T6" fmla="*/ 11 w 267"/>
                <a:gd name="T7" fmla="*/ 25 h 143"/>
                <a:gd name="T8" fmla="*/ 18 w 267"/>
                <a:gd name="T9" fmla="*/ 20 h 143"/>
                <a:gd name="T10" fmla="*/ 22 w 267"/>
                <a:gd name="T11" fmla="*/ 24 h 143"/>
                <a:gd name="T12" fmla="*/ 83 w 267"/>
                <a:gd name="T13" fmla="*/ 24 h 143"/>
                <a:gd name="T14" fmla="*/ 120 w 267"/>
                <a:gd name="T15" fmla="*/ 6 h 143"/>
                <a:gd name="T16" fmla="*/ 255 w 267"/>
                <a:gd name="T17" fmla="*/ 87 h 143"/>
                <a:gd name="T18" fmla="*/ 253 w 267"/>
                <a:gd name="T19" fmla="*/ 134 h 143"/>
                <a:gd name="T20" fmla="*/ 247 w 267"/>
                <a:gd name="T21" fmla="*/ 138 h 143"/>
                <a:gd name="T22" fmla="*/ 247 w 267"/>
                <a:gd name="T23" fmla="*/ 138 h 143"/>
                <a:gd name="T24" fmla="*/ 218 w 267"/>
                <a:gd name="T25" fmla="*/ 139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67" h="143">
                  <a:moveTo>
                    <a:pt x="218" y="139"/>
                  </a:moveTo>
                  <a:cubicBezTo>
                    <a:pt x="24" y="125"/>
                    <a:pt x="24" y="125"/>
                    <a:pt x="24" y="125"/>
                  </a:cubicBezTo>
                  <a:cubicBezTo>
                    <a:pt x="9" y="119"/>
                    <a:pt x="0" y="104"/>
                    <a:pt x="3" y="88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2" y="22"/>
                    <a:pt x="15" y="20"/>
                    <a:pt x="18" y="20"/>
                  </a:cubicBezTo>
                  <a:cubicBezTo>
                    <a:pt x="19" y="21"/>
                    <a:pt x="21" y="22"/>
                    <a:pt x="22" y="24"/>
                  </a:cubicBezTo>
                  <a:cubicBezTo>
                    <a:pt x="34" y="48"/>
                    <a:pt x="54" y="49"/>
                    <a:pt x="83" y="24"/>
                  </a:cubicBezTo>
                  <a:cubicBezTo>
                    <a:pt x="89" y="8"/>
                    <a:pt x="101" y="0"/>
                    <a:pt x="120" y="6"/>
                  </a:cubicBezTo>
                  <a:cubicBezTo>
                    <a:pt x="157" y="62"/>
                    <a:pt x="202" y="44"/>
                    <a:pt x="255" y="87"/>
                  </a:cubicBezTo>
                  <a:cubicBezTo>
                    <a:pt x="267" y="101"/>
                    <a:pt x="266" y="121"/>
                    <a:pt x="253" y="134"/>
                  </a:cubicBezTo>
                  <a:cubicBezTo>
                    <a:pt x="251" y="135"/>
                    <a:pt x="249" y="137"/>
                    <a:pt x="247" y="138"/>
                  </a:cubicBezTo>
                  <a:cubicBezTo>
                    <a:pt x="247" y="138"/>
                    <a:pt x="247" y="138"/>
                    <a:pt x="247" y="138"/>
                  </a:cubicBezTo>
                  <a:cubicBezTo>
                    <a:pt x="238" y="143"/>
                    <a:pt x="227" y="143"/>
                    <a:pt x="218" y="139"/>
                  </a:cubicBezTo>
                  <a:close/>
                </a:path>
              </a:pathLst>
            </a:custGeom>
            <a:solidFill>
              <a:srgbClr val="2F2E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6" name="椭圆 95"/>
            <p:cNvSpPr/>
            <p:nvPr/>
          </p:nvSpPr>
          <p:spPr bwMode="auto">
            <a:xfrm>
              <a:off x="4897484" y="2483584"/>
              <a:ext cx="455189" cy="456607"/>
            </a:xfrm>
            <a:prstGeom prst="ellipse">
              <a:avLst/>
            </a:prstGeom>
            <a:solidFill>
              <a:srgbClr val="FFB8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7" name="任意多边形 35"/>
            <p:cNvSpPr/>
            <p:nvPr/>
          </p:nvSpPr>
          <p:spPr bwMode="auto">
            <a:xfrm>
              <a:off x="4938607" y="2789879"/>
              <a:ext cx="347419" cy="360180"/>
            </a:xfrm>
            <a:custGeom>
              <a:avLst/>
              <a:gdLst>
                <a:gd name="T0" fmla="*/ 199 w 199"/>
                <a:gd name="T1" fmla="*/ 206 h 206"/>
                <a:gd name="T2" fmla="*/ 0 w 199"/>
                <a:gd name="T3" fmla="*/ 206 h 206"/>
                <a:gd name="T4" fmla="*/ 0 w 199"/>
                <a:gd name="T5" fmla="*/ 0 h 206"/>
                <a:gd name="T6" fmla="*/ 199 w 199"/>
                <a:gd name="T7" fmla="*/ 0 h 206"/>
                <a:gd name="T8" fmla="*/ 199 w 199"/>
                <a:gd name="T9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9" h="206">
                  <a:moveTo>
                    <a:pt x="199" y="206"/>
                  </a:moveTo>
                  <a:cubicBezTo>
                    <a:pt x="0" y="206"/>
                    <a:pt x="0" y="206"/>
                    <a:pt x="0" y="206"/>
                  </a:cubicBezTo>
                  <a:cubicBezTo>
                    <a:pt x="55" y="143"/>
                    <a:pt x="48" y="74"/>
                    <a:pt x="0" y="0"/>
                  </a:cubicBezTo>
                  <a:cubicBezTo>
                    <a:pt x="199" y="0"/>
                    <a:pt x="199" y="0"/>
                    <a:pt x="199" y="0"/>
                  </a:cubicBezTo>
                  <a:cubicBezTo>
                    <a:pt x="172" y="62"/>
                    <a:pt x="171" y="130"/>
                    <a:pt x="199" y="206"/>
                  </a:cubicBezTo>
                  <a:close/>
                </a:path>
              </a:pathLst>
            </a:custGeom>
            <a:solidFill>
              <a:srgbClr val="FFB8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8" name="任意多边形 36"/>
            <p:cNvSpPr/>
            <p:nvPr/>
          </p:nvSpPr>
          <p:spPr bwMode="auto">
            <a:xfrm>
              <a:off x="4630893" y="2948699"/>
              <a:ext cx="796935" cy="1401017"/>
            </a:xfrm>
            <a:custGeom>
              <a:avLst/>
              <a:gdLst>
                <a:gd name="T0" fmla="*/ 450 w 457"/>
                <a:gd name="T1" fmla="*/ 736 h 802"/>
                <a:gd name="T2" fmla="*/ 44 w 457"/>
                <a:gd name="T3" fmla="*/ 716 h 802"/>
                <a:gd name="T4" fmla="*/ 0 w 457"/>
                <a:gd name="T5" fmla="*/ 69 h 802"/>
                <a:gd name="T6" fmla="*/ 33 w 457"/>
                <a:gd name="T7" fmla="*/ 29 h 802"/>
                <a:gd name="T8" fmla="*/ 213 w 457"/>
                <a:gd name="T9" fmla="*/ 0 h 802"/>
                <a:gd name="T10" fmla="*/ 299 w 457"/>
                <a:gd name="T11" fmla="*/ 89 h 802"/>
                <a:gd name="T12" fmla="*/ 357 w 457"/>
                <a:gd name="T13" fmla="*/ 17 h 802"/>
                <a:gd name="T14" fmla="*/ 435 w 457"/>
                <a:gd name="T15" fmla="*/ 49 h 802"/>
                <a:gd name="T16" fmla="*/ 456 w 457"/>
                <a:gd name="T17" fmla="*/ 83 h 802"/>
                <a:gd name="T18" fmla="*/ 450 w 457"/>
                <a:gd name="T19" fmla="*/ 736 h 8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7" h="802">
                  <a:moveTo>
                    <a:pt x="450" y="736"/>
                  </a:moveTo>
                  <a:cubicBezTo>
                    <a:pt x="315" y="802"/>
                    <a:pt x="180" y="795"/>
                    <a:pt x="44" y="716"/>
                  </a:cubicBezTo>
                  <a:cubicBezTo>
                    <a:pt x="14" y="532"/>
                    <a:pt x="3" y="309"/>
                    <a:pt x="0" y="69"/>
                  </a:cubicBezTo>
                  <a:cubicBezTo>
                    <a:pt x="0" y="49"/>
                    <a:pt x="14" y="32"/>
                    <a:pt x="33" y="29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99" y="89"/>
                    <a:pt x="299" y="89"/>
                    <a:pt x="299" y="89"/>
                  </a:cubicBezTo>
                  <a:cubicBezTo>
                    <a:pt x="357" y="17"/>
                    <a:pt x="357" y="17"/>
                    <a:pt x="357" y="17"/>
                  </a:cubicBezTo>
                  <a:cubicBezTo>
                    <a:pt x="435" y="49"/>
                    <a:pt x="435" y="49"/>
                    <a:pt x="435" y="49"/>
                  </a:cubicBezTo>
                  <a:cubicBezTo>
                    <a:pt x="448" y="55"/>
                    <a:pt x="457" y="68"/>
                    <a:pt x="456" y="83"/>
                  </a:cubicBezTo>
                  <a:cubicBezTo>
                    <a:pt x="448" y="326"/>
                    <a:pt x="444" y="552"/>
                    <a:pt x="450" y="736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9" name="任意多边形 37"/>
            <p:cNvSpPr/>
            <p:nvPr/>
          </p:nvSpPr>
          <p:spPr bwMode="auto">
            <a:xfrm>
              <a:off x="4900320" y="2350289"/>
              <a:ext cx="486386" cy="432501"/>
            </a:xfrm>
            <a:custGeom>
              <a:avLst/>
              <a:gdLst>
                <a:gd name="T0" fmla="*/ 255 w 278"/>
                <a:gd name="T1" fmla="*/ 248 h 248"/>
                <a:gd name="T2" fmla="*/ 187 w 278"/>
                <a:gd name="T3" fmla="*/ 169 h 248"/>
                <a:gd name="T4" fmla="*/ 0 w 278"/>
                <a:gd name="T5" fmla="*/ 143 h 248"/>
                <a:gd name="T6" fmla="*/ 59 w 278"/>
                <a:gd name="T7" fmla="*/ 47 h 248"/>
                <a:gd name="T8" fmla="*/ 111 w 278"/>
                <a:gd name="T9" fmla="*/ 31 h 248"/>
                <a:gd name="T10" fmla="*/ 268 w 278"/>
                <a:gd name="T11" fmla="*/ 92 h 248"/>
                <a:gd name="T12" fmla="*/ 278 w 278"/>
                <a:gd name="T13" fmla="*/ 130 h 248"/>
                <a:gd name="T14" fmla="*/ 255 w 278"/>
                <a:gd name="T15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8" h="248">
                  <a:moveTo>
                    <a:pt x="255" y="248"/>
                  </a:moveTo>
                  <a:cubicBezTo>
                    <a:pt x="243" y="211"/>
                    <a:pt x="221" y="184"/>
                    <a:pt x="187" y="169"/>
                  </a:cubicBezTo>
                  <a:cubicBezTo>
                    <a:pt x="112" y="185"/>
                    <a:pt x="51" y="174"/>
                    <a:pt x="0" y="143"/>
                  </a:cubicBezTo>
                  <a:cubicBezTo>
                    <a:pt x="8" y="103"/>
                    <a:pt x="26" y="70"/>
                    <a:pt x="59" y="47"/>
                  </a:cubicBezTo>
                  <a:cubicBezTo>
                    <a:pt x="84" y="25"/>
                    <a:pt x="95" y="41"/>
                    <a:pt x="111" y="31"/>
                  </a:cubicBezTo>
                  <a:cubicBezTo>
                    <a:pt x="166" y="0"/>
                    <a:pt x="238" y="36"/>
                    <a:pt x="268" y="92"/>
                  </a:cubicBezTo>
                  <a:cubicBezTo>
                    <a:pt x="274" y="104"/>
                    <a:pt x="278" y="117"/>
                    <a:pt x="278" y="130"/>
                  </a:cubicBezTo>
                  <a:lnTo>
                    <a:pt x="255" y="248"/>
                  </a:lnTo>
                  <a:close/>
                </a:path>
              </a:pathLst>
            </a:custGeom>
            <a:solidFill>
              <a:srgbClr val="2F2E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0" name="任意多边形 38"/>
            <p:cNvSpPr/>
            <p:nvPr/>
          </p:nvSpPr>
          <p:spPr bwMode="auto">
            <a:xfrm>
              <a:off x="5368271" y="3028109"/>
              <a:ext cx="209869" cy="1230853"/>
            </a:xfrm>
            <a:custGeom>
              <a:avLst/>
              <a:gdLst>
                <a:gd name="T0" fmla="*/ 120 w 120"/>
                <a:gd name="T1" fmla="*/ 705 h 705"/>
                <a:gd name="T2" fmla="*/ 17 w 120"/>
                <a:gd name="T3" fmla="*/ 654 h 705"/>
                <a:gd name="T4" fmla="*/ 0 w 120"/>
                <a:gd name="T5" fmla="*/ 0 h 705"/>
                <a:gd name="T6" fmla="*/ 16 w 120"/>
                <a:gd name="T7" fmla="*/ 5 h 705"/>
                <a:gd name="T8" fmla="*/ 94 w 120"/>
                <a:gd name="T9" fmla="*/ 103 h 705"/>
                <a:gd name="T10" fmla="*/ 96 w 120"/>
                <a:gd name="T11" fmla="*/ 392 h 705"/>
                <a:gd name="T12" fmla="*/ 120 w 120"/>
                <a:gd name="T13" fmla="*/ 705 h 7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0" h="705">
                  <a:moveTo>
                    <a:pt x="120" y="705"/>
                  </a:moveTo>
                  <a:cubicBezTo>
                    <a:pt x="17" y="654"/>
                    <a:pt x="17" y="654"/>
                    <a:pt x="17" y="65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60" y="18"/>
                    <a:pt x="91" y="58"/>
                    <a:pt x="94" y="103"/>
                  </a:cubicBezTo>
                  <a:cubicBezTo>
                    <a:pt x="96" y="392"/>
                    <a:pt x="96" y="392"/>
                    <a:pt x="96" y="392"/>
                  </a:cubicBezTo>
                  <a:lnTo>
                    <a:pt x="120" y="70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1" name="任意多边形 39"/>
            <p:cNvSpPr/>
            <p:nvPr/>
          </p:nvSpPr>
          <p:spPr bwMode="auto">
            <a:xfrm>
              <a:off x="4293401" y="2995494"/>
              <a:ext cx="455189" cy="1281902"/>
            </a:xfrm>
            <a:custGeom>
              <a:avLst/>
              <a:gdLst>
                <a:gd name="T0" fmla="*/ 261 w 261"/>
                <a:gd name="T1" fmla="*/ 675 h 734"/>
                <a:gd name="T2" fmla="*/ 192 w 261"/>
                <a:gd name="T3" fmla="*/ 734 h 734"/>
                <a:gd name="T4" fmla="*/ 0 w 261"/>
                <a:gd name="T5" fmla="*/ 431 h 734"/>
                <a:gd name="T6" fmla="*/ 121 w 261"/>
                <a:gd name="T7" fmla="*/ 75 h 734"/>
                <a:gd name="T8" fmla="*/ 216 w 261"/>
                <a:gd name="T9" fmla="*/ 2 h 734"/>
                <a:gd name="T10" fmla="*/ 237 w 261"/>
                <a:gd name="T11" fmla="*/ 0 h 734"/>
                <a:gd name="T12" fmla="*/ 222 w 261"/>
                <a:gd name="T13" fmla="*/ 250 h 734"/>
                <a:gd name="T14" fmla="*/ 144 w 261"/>
                <a:gd name="T15" fmla="*/ 441 h 734"/>
                <a:gd name="T16" fmla="*/ 261 w 261"/>
                <a:gd name="T17" fmla="*/ 675 h 7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1" h="734">
                  <a:moveTo>
                    <a:pt x="261" y="675"/>
                  </a:moveTo>
                  <a:cubicBezTo>
                    <a:pt x="192" y="734"/>
                    <a:pt x="192" y="734"/>
                    <a:pt x="192" y="734"/>
                  </a:cubicBezTo>
                  <a:cubicBezTo>
                    <a:pt x="91" y="646"/>
                    <a:pt x="21" y="547"/>
                    <a:pt x="0" y="431"/>
                  </a:cubicBezTo>
                  <a:cubicBezTo>
                    <a:pt x="121" y="75"/>
                    <a:pt x="121" y="75"/>
                    <a:pt x="121" y="75"/>
                  </a:cubicBezTo>
                  <a:cubicBezTo>
                    <a:pt x="135" y="34"/>
                    <a:pt x="172" y="5"/>
                    <a:pt x="216" y="2"/>
                  </a:cubicBezTo>
                  <a:cubicBezTo>
                    <a:pt x="237" y="0"/>
                    <a:pt x="237" y="0"/>
                    <a:pt x="237" y="0"/>
                  </a:cubicBezTo>
                  <a:cubicBezTo>
                    <a:pt x="222" y="250"/>
                    <a:pt x="222" y="250"/>
                    <a:pt x="222" y="250"/>
                  </a:cubicBezTo>
                  <a:cubicBezTo>
                    <a:pt x="144" y="441"/>
                    <a:pt x="144" y="441"/>
                    <a:pt x="144" y="441"/>
                  </a:cubicBezTo>
                  <a:cubicBezTo>
                    <a:pt x="139" y="492"/>
                    <a:pt x="201" y="584"/>
                    <a:pt x="261" y="675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2" name="椭圆 101"/>
            <p:cNvSpPr/>
            <p:nvPr/>
          </p:nvSpPr>
          <p:spPr bwMode="auto">
            <a:xfrm>
              <a:off x="5298788" y="2687781"/>
              <a:ext cx="49632" cy="83664"/>
            </a:xfrm>
            <a:prstGeom prst="ellipse">
              <a:avLst/>
            </a:prstGeom>
            <a:solidFill>
              <a:srgbClr val="FFB8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12" name="组合 111"/>
          <p:cNvGrpSpPr/>
          <p:nvPr/>
        </p:nvGrpSpPr>
        <p:grpSpPr>
          <a:xfrm>
            <a:off x="4839591" y="2065628"/>
            <a:ext cx="5180901" cy="1144746"/>
            <a:chOff x="4839591" y="2065628"/>
            <a:chExt cx="5180901" cy="1144746"/>
          </a:xfrm>
        </p:grpSpPr>
        <p:sp>
          <p:nvSpPr>
            <p:cNvPr id="105" name="圆角矩形 22"/>
            <p:cNvSpPr/>
            <p:nvPr/>
          </p:nvSpPr>
          <p:spPr>
            <a:xfrm>
              <a:off x="7285816" y="2065628"/>
              <a:ext cx="2734676" cy="1144746"/>
            </a:xfrm>
            <a:prstGeom prst="roundRect">
              <a:avLst>
                <a:gd name="adj" fmla="val 8047"/>
              </a:avLst>
            </a:prstGeom>
            <a:solidFill>
              <a:schemeClr val="bg1"/>
            </a:solidFill>
            <a:ln w="12700" cap="rnd">
              <a:noFill/>
              <a:prstDash val="solid"/>
              <a:round/>
            </a:ln>
            <a:effectLst>
              <a:outerShdw blurRad="254000" dist="127000" algn="ctr" rotWithShape="0">
                <a:schemeClr val="bg1">
                  <a:lumMod val="65000"/>
                  <a:alpha val="2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normAutofit/>
            </a:bodyPr>
            <a:lstStyle/>
            <a:p>
              <a:pPr algn="ctr" defTabSz="914400"/>
              <a:endParaRPr lang="zh-CN" altLang="en-US" sz="2000" b="1">
                <a:solidFill>
                  <a:schemeClr val="bg1"/>
                </a:solidFill>
              </a:endParaRPr>
            </a:p>
          </p:txBody>
        </p:sp>
        <p:sp>
          <p:nvSpPr>
            <p:cNvPr id="106" name="文本框 105"/>
            <p:cNvSpPr txBox="1"/>
            <p:nvPr/>
          </p:nvSpPr>
          <p:spPr>
            <a:xfrm>
              <a:off x="4839591" y="2514367"/>
              <a:ext cx="49270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zh-CN" sz="2400" b="1" spc="300" dirty="0">
                  <a:solidFill>
                    <a:schemeClr val="accent1"/>
                  </a:solidFill>
                </a:rPr>
                <a:t>《</a:t>
              </a:r>
              <a:r>
                <a:rPr lang="zh-CN" altLang="en-US" sz="2400" b="1" spc="300" dirty="0">
                  <a:solidFill>
                    <a:schemeClr val="accent1"/>
                  </a:solidFill>
                </a:rPr>
                <a:t>林肯的故事</a:t>
              </a:r>
              <a:r>
                <a:rPr lang="en-US" altLang="zh-CN" sz="2400" b="1" spc="300" dirty="0">
                  <a:solidFill>
                    <a:schemeClr val="accent1"/>
                  </a:solidFill>
                </a:rPr>
                <a:t>》</a:t>
              </a:r>
              <a:endParaRPr lang="en-US" altLang="zh-CN" sz="2400" b="1" spc="300" dirty="0">
                <a:solidFill>
                  <a:schemeClr val="accent1"/>
                </a:solidFill>
                <a:effectLst>
                  <a:outerShdw blurRad="76200" dist="50800" dir="5400000" algn="ctr" rotWithShape="0">
                    <a:schemeClr val="accent1">
                      <a:alpha val="20000"/>
                    </a:schemeClr>
                  </a:outerShdw>
                </a:effectLst>
              </a:endParaRPr>
            </a:p>
          </p:txBody>
        </p:sp>
      </p:grpSp>
      <p:sp>
        <p:nvSpPr>
          <p:cNvPr id="107" name="文本框 106"/>
          <p:cNvSpPr txBox="1"/>
          <p:nvPr/>
        </p:nvSpPr>
        <p:spPr>
          <a:xfrm>
            <a:off x="4698763" y="3314575"/>
            <a:ext cx="5067830" cy="1992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《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林肯的故事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》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内容简介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: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林肯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(1809-1865)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，美国总统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(1861-1865)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</a:rPr>
              <a:t>。他出身贫寒，小时候随父亲开荒度日，后来做过雇农、船夫、小店员。艰苦的生活锻炼了他的意志，培养了他正直廉洁的品质。他长期生活在劳动人民中间，深刻了解民众的疾苦，同情黑奴的悲惨遭遇。他参加政治活动后，一直为争取黑人的自由和废除奴隶制而奋斗，因此受到了广大民众的拥护。</a:t>
            </a:r>
            <a:endParaRPr kumimoji="0" lang="en-US" altLang="zh-CN" sz="1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108" name="文本框 107"/>
          <p:cNvSpPr txBox="1"/>
          <p:nvPr/>
        </p:nvSpPr>
        <p:spPr>
          <a:xfrm>
            <a:off x="8429214" y="5411629"/>
            <a:ext cx="1307760" cy="307777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2700" cap="rnd">
            <a:noFill/>
            <a:prstDash val="solid"/>
            <a:round/>
          </a:ln>
          <a:effectLst>
            <a:outerShdw blurRad="254000" dist="127000" algn="ctr" rotWithShape="0">
              <a:schemeClr val="accent1">
                <a:alpha val="3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zh-CN"/>
            </a:defPPr>
            <a:lvl1pPr algn="ctr" defTabSz="914400">
              <a:defRPr sz="1400" b="1">
                <a:solidFill>
                  <a:srgbClr val="FFFFFF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zh-CN" sz="1200" dirty="0"/>
              <a:t>MORE.</a:t>
            </a:r>
            <a:endParaRPr lang="en-US" altLang="zh-CN" sz="1200" dirty="0"/>
          </a:p>
        </p:txBody>
      </p:sp>
      <p:grpSp>
        <p:nvGrpSpPr>
          <p:cNvPr id="113" name="组合 112"/>
          <p:cNvGrpSpPr/>
          <p:nvPr/>
        </p:nvGrpSpPr>
        <p:grpSpPr>
          <a:xfrm>
            <a:off x="4153135" y="4318893"/>
            <a:ext cx="582335" cy="1884192"/>
            <a:chOff x="-2325786" y="3490908"/>
            <a:chExt cx="1039067" cy="3361984"/>
          </a:xfrm>
        </p:grpSpPr>
        <p:sp>
          <p:nvSpPr>
            <p:cNvPr id="114" name="任意多边形 46"/>
            <p:cNvSpPr/>
            <p:nvPr/>
          </p:nvSpPr>
          <p:spPr bwMode="auto">
            <a:xfrm>
              <a:off x="-2325786" y="3490908"/>
              <a:ext cx="1039067" cy="2159390"/>
            </a:xfrm>
            <a:custGeom>
              <a:avLst/>
              <a:gdLst>
                <a:gd name="T0" fmla="*/ 653 w 1558"/>
                <a:gd name="T1" fmla="*/ 3194 h 3238"/>
                <a:gd name="T2" fmla="*/ 138 w 1558"/>
                <a:gd name="T3" fmla="*/ 2809 h 3238"/>
                <a:gd name="T4" fmla="*/ 393 w 1558"/>
                <a:gd name="T5" fmla="*/ 1972 h 3238"/>
                <a:gd name="T6" fmla="*/ 417 w 1558"/>
                <a:gd name="T7" fmla="*/ 491 h 3238"/>
                <a:gd name="T8" fmla="*/ 1141 w 1558"/>
                <a:gd name="T9" fmla="*/ 529 h 3238"/>
                <a:gd name="T10" fmla="*/ 1229 w 1558"/>
                <a:gd name="T11" fmla="*/ 1321 h 3238"/>
                <a:gd name="T12" fmla="*/ 1270 w 1558"/>
                <a:gd name="T13" fmla="*/ 1995 h 3238"/>
                <a:gd name="T14" fmla="*/ 1425 w 1558"/>
                <a:gd name="T15" fmla="*/ 2809 h 3238"/>
                <a:gd name="T16" fmla="*/ 653 w 1558"/>
                <a:gd name="T17" fmla="*/ 3194 h 3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58" h="3238">
                  <a:moveTo>
                    <a:pt x="653" y="3194"/>
                  </a:moveTo>
                  <a:cubicBezTo>
                    <a:pt x="653" y="3194"/>
                    <a:pt x="66" y="3238"/>
                    <a:pt x="138" y="2809"/>
                  </a:cubicBezTo>
                  <a:cubicBezTo>
                    <a:pt x="210" y="2381"/>
                    <a:pt x="451" y="2319"/>
                    <a:pt x="393" y="1972"/>
                  </a:cubicBezTo>
                  <a:cubicBezTo>
                    <a:pt x="334" y="1625"/>
                    <a:pt x="0" y="982"/>
                    <a:pt x="417" y="491"/>
                  </a:cubicBezTo>
                  <a:cubicBezTo>
                    <a:pt x="833" y="0"/>
                    <a:pt x="1054" y="376"/>
                    <a:pt x="1141" y="529"/>
                  </a:cubicBezTo>
                  <a:cubicBezTo>
                    <a:pt x="1308" y="820"/>
                    <a:pt x="1101" y="1119"/>
                    <a:pt x="1229" y="1321"/>
                  </a:cubicBezTo>
                  <a:cubicBezTo>
                    <a:pt x="1358" y="1523"/>
                    <a:pt x="1301" y="1743"/>
                    <a:pt x="1270" y="1995"/>
                  </a:cubicBezTo>
                  <a:cubicBezTo>
                    <a:pt x="1239" y="2247"/>
                    <a:pt x="1558" y="2440"/>
                    <a:pt x="1425" y="2809"/>
                  </a:cubicBezTo>
                  <a:cubicBezTo>
                    <a:pt x="1291" y="3179"/>
                    <a:pt x="946" y="3179"/>
                    <a:pt x="653" y="3194"/>
                  </a:cubicBezTo>
                  <a:close/>
                </a:path>
              </a:pathLst>
            </a:custGeom>
            <a:solidFill>
              <a:srgbClr val="52C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5" name="任意多边形 47"/>
            <p:cNvSpPr/>
            <p:nvPr/>
          </p:nvSpPr>
          <p:spPr bwMode="auto">
            <a:xfrm>
              <a:off x="-2047483" y="4378634"/>
              <a:ext cx="239706" cy="307759"/>
            </a:xfrm>
            <a:custGeom>
              <a:avLst/>
              <a:gdLst>
                <a:gd name="T0" fmla="*/ 336 w 359"/>
                <a:gd name="T1" fmla="*/ 462 h 462"/>
                <a:gd name="T2" fmla="*/ 320 w 359"/>
                <a:gd name="T3" fmla="*/ 454 h 462"/>
                <a:gd name="T4" fmla="*/ 7 w 359"/>
                <a:gd name="T5" fmla="*/ 35 h 462"/>
                <a:gd name="T6" fmla="*/ 11 w 359"/>
                <a:gd name="T7" fmla="*/ 7 h 462"/>
                <a:gd name="T8" fmla="*/ 39 w 359"/>
                <a:gd name="T9" fmla="*/ 11 h 462"/>
                <a:gd name="T10" fmla="*/ 352 w 359"/>
                <a:gd name="T11" fmla="*/ 430 h 462"/>
                <a:gd name="T12" fmla="*/ 348 w 359"/>
                <a:gd name="T13" fmla="*/ 458 h 462"/>
                <a:gd name="T14" fmla="*/ 336 w 359"/>
                <a:gd name="T15" fmla="*/ 462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9" h="462">
                  <a:moveTo>
                    <a:pt x="336" y="462"/>
                  </a:moveTo>
                  <a:cubicBezTo>
                    <a:pt x="330" y="462"/>
                    <a:pt x="324" y="459"/>
                    <a:pt x="320" y="454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0" y="26"/>
                    <a:pt x="2" y="13"/>
                    <a:pt x="11" y="7"/>
                  </a:cubicBezTo>
                  <a:cubicBezTo>
                    <a:pt x="20" y="0"/>
                    <a:pt x="32" y="2"/>
                    <a:pt x="39" y="11"/>
                  </a:cubicBezTo>
                  <a:cubicBezTo>
                    <a:pt x="352" y="430"/>
                    <a:pt x="352" y="430"/>
                    <a:pt x="352" y="430"/>
                  </a:cubicBezTo>
                  <a:cubicBezTo>
                    <a:pt x="359" y="439"/>
                    <a:pt x="357" y="451"/>
                    <a:pt x="348" y="458"/>
                  </a:cubicBezTo>
                  <a:cubicBezTo>
                    <a:pt x="344" y="461"/>
                    <a:pt x="340" y="462"/>
                    <a:pt x="336" y="462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6" name="任意多边形 48"/>
            <p:cNvSpPr/>
            <p:nvPr/>
          </p:nvSpPr>
          <p:spPr bwMode="auto">
            <a:xfrm>
              <a:off x="-1836216" y="4276048"/>
              <a:ext cx="26408" cy="98523"/>
            </a:xfrm>
            <a:custGeom>
              <a:avLst/>
              <a:gdLst>
                <a:gd name="T0" fmla="*/ 20 w 40"/>
                <a:gd name="T1" fmla="*/ 149 h 149"/>
                <a:gd name="T2" fmla="*/ 0 w 40"/>
                <a:gd name="T3" fmla="*/ 129 h 149"/>
                <a:gd name="T4" fmla="*/ 0 w 40"/>
                <a:gd name="T5" fmla="*/ 20 h 149"/>
                <a:gd name="T6" fmla="*/ 20 w 40"/>
                <a:gd name="T7" fmla="*/ 0 h 149"/>
                <a:gd name="T8" fmla="*/ 40 w 40"/>
                <a:gd name="T9" fmla="*/ 20 h 149"/>
                <a:gd name="T10" fmla="*/ 40 w 40"/>
                <a:gd name="T11" fmla="*/ 129 h 149"/>
                <a:gd name="T12" fmla="*/ 20 w 40"/>
                <a:gd name="T13" fmla="*/ 149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" h="149">
                  <a:moveTo>
                    <a:pt x="20" y="149"/>
                  </a:moveTo>
                  <a:cubicBezTo>
                    <a:pt x="9" y="149"/>
                    <a:pt x="0" y="140"/>
                    <a:pt x="0" y="129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129"/>
                    <a:pt x="40" y="129"/>
                    <a:pt x="40" y="129"/>
                  </a:cubicBezTo>
                  <a:cubicBezTo>
                    <a:pt x="40" y="140"/>
                    <a:pt x="31" y="149"/>
                    <a:pt x="20" y="149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7" name="任意多边形 49"/>
            <p:cNvSpPr/>
            <p:nvPr/>
          </p:nvSpPr>
          <p:spPr bwMode="auto">
            <a:xfrm>
              <a:off x="-1941850" y="4944382"/>
              <a:ext cx="133057" cy="137120"/>
            </a:xfrm>
            <a:custGeom>
              <a:avLst/>
              <a:gdLst>
                <a:gd name="T0" fmla="*/ 178 w 200"/>
                <a:gd name="T1" fmla="*/ 206 h 206"/>
                <a:gd name="T2" fmla="*/ 164 w 200"/>
                <a:gd name="T3" fmla="*/ 200 h 206"/>
                <a:gd name="T4" fmla="*/ 7 w 200"/>
                <a:gd name="T5" fmla="*/ 36 h 206"/>
                <a:gd name="T6" fmla="*/ 8 w 200"/>
                <a:gd name="T7" fmla="*/ 8 h 206"/>
                <a:gd name="T8" fmla="*/ 36 w 200"/>
                <a:gd name="T9" fmla="*/ 8 h 206"/>
                <a:gd name="T10" fmla="*/ 192 w 200"/>
                <a:gd name="T11" fmla="*/ 172 h 206"/>
                <a:gd name="T12" fmla="*/ 192 w 200"/>
                <a:gd name="T13" fmla="*/ 200 h 206"/>
                <a:gd name="T14" fmla="*/ 178 w 200"/>
                <a:gd name="T1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0" h="206">
                  <a:moveTo>
                    <a:pt x="178" y="206"/>
                  </a:moveTo>
                  <a:cubicBezTo>
                    <a:pt x="173" y="206"/>
                    <a:pt x="168" y="204"/>
                    <a:pt x="164" y="200"/>
                  </a:cubicBezTo>
                  <a:cubicBezTo>
                    <a:pt x="7" y="36"/>
                    <a:pt x="7" y="36"/>
                    <a:pt x="7" y="36"/>
                  </a:cubicBezTo>
                  <a:cubicBezTo>
                    <a:pt x="0" y="28"/>
                    <a:pt x="0" y="16"/>
                    <a:pt x="8" y="8"/>
                  </a:cubicBezTo>
                  <a:cubicBezTo>
                    <a:pt x="16" y="0"/>
                    <a:pt x="28" y="1"/>
                    <a:pt x="36" y="8"/>
                  </a:cubicBezTo>
                  <a:cubicBezTo>
                    <a:pt x="192" y="172"/>
                    <a:pt x="192" y="172"/>
                    <a:pt x="192" y="172"/>
                  </a:cubicBezTo>
                  <a:cubicBezTo>
                    <a:pt x="200" y="180"/>
                    <a:pt x="200" y="192"/>
                    <a:pt x="192" y="200"/>
                  </a:cubicBezTo>
                  <a:cubicBezTo>
                    <a:pt x="188" y="204"/>
                    <a:pt x="183" y="206"/>
                    <a:pt x="178" y="206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8" name="任意多边形 50"/>
            <p:cNvSpPr/>
            <p:nvPr/>
          </p:nvSpPr>
          <p:spPr bwMode="auto">
            <a:xfrm>
              <a:off x="-1836216" y="4024153"/>
              <a:ext cx="26408" cy="2824677"/>
            </a:xfrm>
            <a:custGeom>
              <a:avLst/>
              <a:gdLst>
                <a:gd name="T0" fmla="*/ 0 w 40"/>
                <a:gd name="T1" fmla="*/ 4236 h 4236"/>
                <a:gd name="T2" fmla="*/ 0 w 40"/>
                <a:gd name="T3" fmla="*/ 20 h 4236"/>
                <a:gd name="T4" fmla="*/ 20 w 40"/>
                <a:gd name="T5" fmla="*/ 0 h 4236"/>
                <a:gd name="T6" fmla="*/ 40 w 40"/>
                <a:gd name="T7" fmla="*/ 20 h 4236"/>
                <a:gd name="T8" fmla="*/ 40 w 40"/>
                <a:gd name="T9" fmla="*/ 4236 h 4236"/>
                <a:gd name="T10" fmla="*/ 0 w 40"/>
                <a:gd name="T11" fmla="*/ 4236 h 4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" h="4236">
                  <a:moveTo>
                    <a:pt x="0" y="4236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4236"/>
                    <a:pt x="40" y="4236"/>
                    <a:pt x="40" y="4236"/>
                  </a:cubicBezTo>
                  <a:lnTo>
                    <a:pt x="0" y="4236"/>
                  </a:ln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19" name="任意多边形 51"/>
            <p:cNvSpPr/>
            <p:nvPr/>
          </p:nvSpPr>
          <p:spPr bwMode="auto">
            <a:xfrm>
              <a:off x="-1838248" y="5100801"/>
              <a:ext cx="270178" cy="295570"/>
            </a:xfrm>
            <a:custGeom>
              <a:avLst/>
              <a:gdLst>
                <a:gd name="T0" fmla="*/ 22 w 405"/>
                <a:gd name="T1" fmla="*/ 444 h 444"/>
                <a:gd name="T2" fmla="*/ 9 w 405"/>
                <a:gd name="T3" fmla="*/ 439 h 444"/>
                <a:gd name="T4" fmla="*/ 7 w 405"/>
                <a:gd name="T5" fmla="*/ 410 h 444"/>
                <a:gd name="T6" fmla="*/ 368 w 405"/>
                <a:gd name="T7" fmla="*/ 8 h 444"/>
                <a:gd name="T8" fmla="*/ 396 w 405"/>
                <a:gd name="T9" fmla="*/ 7 h 444"/>
                <a:gd name="T10" fmla="*/ 398 w 405"/>
                <a:gd name="T11" fmla="*/ 35 h 444"/>
                <a:gd name="T12" fmla="*/ 37 w 405"/>
                <a:gd name="T13" fmla="*/ 437 h 444"/>
                <a:gd name="T14" fmla="*/ 22 w 405"/>
                <a:gd name="T15" fmla="*/ 444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05" h="444">
                  <a:moveTo>
                    <a:pt x="22" y="444"/>
                  </a:moveTo>
                  <a:cubicBezTo>
                    <a:pt x="17" y="444"/>
                    <a:pt x="12" y="442"/>
                    <a:pt x="9" y="439"/>
                  </a:cubicBezTo>
                  <a:cubicBezTo>
                    <a:pt x="0" y="432"/>
                    <a:pt x="0" y="419"/>
                    <a:pt x="7" y="410"/>
                  </a:cubicBezTo>
                  <a:cubicBezTo>
                    <a:pt x="368" y="8"/>
                    <a:pt x="368" y="8"/>
                    <a:pt x="368" y="8"/>
                  </a:cubicBezTo>
                  <a:cubicBezTo>
                    <a:pt x="375" y="0"/>
                    <a:pt x="388" y="0"/>
                    <a:pt x="396" y="7"/>
                  </a:cubicBezTo>
                  <a:cubicBezTo>
                    <a:pt x="404" y="14"/>
                    <a:pt x="405" y="27"/>
                    <a:pt x="398" y="35"/>
                  </a:cubicBezTo>
                  <a:cubicBezTo>
                    <a:pt x="37" y="437"/>
                    <a:pt x="37" y="437"/>
                    <a:pt x="37" y="437"/>
                  </a:cubicBezTo>
                  <a:cubicBezTo>
                    <a:pt x="33" y="442"/>
                    <a:pt x="28" y="444"/>
                    <a:pt x="22" y="444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0" name="任意多边形 52"/>
            <p:cNvSpPr/>
            <p:nvPr/>
          </p:nvSpPr>
          <p:spPr bwMode="auto">
            <a:xfrm>
              <a:off x="-1838248" y="4052593"/>
              <a:ext cx="132042" cy="159466"/>
            </a:xfrm>
            <a:custGeom>
              <a:avLst/>
              <a:gdLst>
                <a:gd name="T0" fmla="*/ 23 w 199"/>
                <a:gd name="T1" fmla="*/ 240 h 240"/>
                <a:gd name="T2" fmla="*/ 11 w 199"/>
                <a:gd name="T3" fmla="*/ 236 h 240"/>
                <a:gd name="T4" fmla="*/ 7 w 199"/>
                <a:gd name="T5" fmla="*/ 208 h 240"/>
                <a:gd name="T6" fmla="*/ 161 w 199"/>
                <a:gd name="T7" fmla="*/ 11 h 240"/>
                <a:gd name="T8" fmla="*/ 189 w 199"/>
                <a:gd name="T9" fmla="*/ 7 h 240"/>
                <a:gd name="T10" fmla="*/ 193 w 199"/>
                <a:gd name="T11" fmla="*/ 35 h 240"/>
                <a:gd name="T12" fmla="*/ 39 w 199"/>
                <a:gd name="T13" fmla="*/ 232 h 240"/>
                <a:gd name="T14" fmla="*/ 23 w 199"/>
                <a:gd name="T15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9" h="240">
                  <a:moveTo>
                    <a:pt x="23" y="240"/>
                  </a:moveTo>
                  <a:cubicBezTo>
                    <a:pt x="19" y="240"/>
                    <a:pt x="14" y="239"/>
                    <a:pt x="11" y="236"/>
                  </a:cubicBezTo>
                  <a:cubicBezTo>
                    <a:pt x="2" y="229"/>
                    <a:pt x="0" y="217"/>
                    <a:pt x="7" y="208"/>
                  </a:cubicBezTo>
                  <a:cubicBezTo>
                    <a:pt x="161" y="11"/>
                    <a:pt x="161" y="11"/>
                    <a:pt x="161" y="11"/>
                  </a:cubicBezTo>
                  <a:cubicBezTo>
                    <a:pt x="168" y="2"/>
                    <a:pt x="180" y="0"/>
                    <a:pt x="189" y="7"/>
                  </a:cubicBezTo>
                  <a:cubicBezTo>
                    <a:pt x="198" y="14"/>
                    <a:pt x="199" y="26"/>
                    <a:pt x="193" y="35"/>
                  </a:cubicBezTo>
                  <a:cubicBezTo>
                    <a:pt x="39" y="232"/>
                    <a:pt x="39" y="232"/>
                    <a:pt x="39" y="232"/>
                  </a:cubicBezTo>
                  <a:cubicBezTo>
                    <a:pt x="35" y="238"/>
                    <a:pt x="29" y="240"/>
                    <a:pt x="23" y="240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21" name="任意多边形 53"/>
            <p:cNvSpPr/>
            <p:nvPr/>
          </p:nvSpPr>
          <p:spPr bwMode="auto">
            <a:xfrm>
              <a:off x="-1947944" y="6845782"/>
              <a:ext cx="249864" cy="7110"/>
            </a:xfrm>
            <a:custGeom>
              <a:avLst/>
              <a:gdLst>
                <a:gd name="T0" fmla="*/ 369 w 375"/>
                <a:gd name="T1" fmla="*/ 12 h 12"/>
                <a:gd name="T2" fmla="*/ 6 w 375"/>
                <a:gd name="T3" fmla="*/ 12 h 12"/>
                <a:gd name="T4" fmla="*/ 0 w 375"/>
                <a:gd name="T5" fmla="*/ 6 h 12"/>
                <a:gd name="T6" fmla="*/ 6 w 375"/>
                <a:gd name="T7" fmla="*/ 0 h 12"/>
                <a:gd name="T8" fmla="*/ 369 w 375"/>
                <a:gd name="T9" fmla="*/ 0 h 12"/>
                <a:gd name="T10" fmla="*/ 375 w 375"/>
                <a:gd name="T11" fmla="*/ 6 h 12"/>
                <a:gd name="T12" fmla="*/ 369 w 375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5" h="12">
                  <a:moveTo>
                    <a:pt x="369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2" y="12"/>
                    <a:pt x="0" y="10"/>
                    <a:pt x="0" y="6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369" y="0"/>
                    <a:pt x="369" y="0"/>
                    <a:pt x="369" y="0"/>
                  </a:cubicBezTo>
                  <a:cubicBezTo>
                    <a:pt x="372" y="0"/>
                    <a:pt x="375" y="3"/>
                    <a:pt x="375" y="6"/>
                  </a:cubicBezTo>
                  <a:cubicBezTo>
                    <a:pt x="375" y="10"/>
                    <a:pt x="372" y="12"/>
                    <a:pt x="369" y="12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5033639" y="204186"/>
            <a:ext cx="1828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solidFill>
                  <a:srgbClr val="FFFFFF"/>
                </a:solidFill>
              </a:rPr>
              <a:t>https://www.ypppt.com/</a:t>
            </a:r>
            <a:endParaRPr lang="zh-CN" altLang="en-US" sz="1100" dirty="0">
              <a:solidFill>
                <a:srgbClr val="FFFFFF"/>
              </a:solidFill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prism isInverted="1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5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75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107" grpId="0"/>
      <p:bldP spid="10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优品种</a:t>
            </a:r>
            <a:r>
              <a:rPr lang="zh-CN" altLang="en-US" dirty="0"/>
              <a:t>心态：我有必定成功公式 </a:t>
            </a:r>
            <a:endParaRPr lang="zh-CN" altLang="en-US" dirty="0"/>
          </a:p>
        </p:txBody>
      </p:sp>
      <p:sp>
        <p:nvSpPr>
          <p:cNvPr id="49" name="任意多边形 10"/>
          <p:cNvSpPr/>
          <p:nvPr/>
        </p:nvSpPr>
        <p:spPr bwMode="auto">
          <a:xfrm>
            <a:off x="623763" y="2260600"/>
            <a:ext cx="9899778" cy="3373082"/>
          </a:xfrm>
          <a:custGeom>
            <a:avLst/>
            <a:gdLst>
              <a:gd name="T0" fmla="*/ 147 w 5211"/>
              <a:gd name="T1" fmla="*/ 296 h 2430"/>
              <a:gd name="T2" fmla="*/ 506 w 5211"/>
              <a:gd name="T3" fmla="*/ 14 h 2430"/>
              <a:gd name="T4" fmla="*/ 1347 w 5211"/>
              <a:gd name="T5" fmla="*/ 646 h 2430"/>
              <a:gd name="T6" fmla="*/ 2046 w 5211"/>
              <a:gd name="T7" fmla="*/ 318 h 2430"/>
              <a:gd name="T8" fmla="*/ 3229 w 5211"/>
              <a:gd name="T9" fmla="*/ 935 h 2430"/>
              <a:gd name="T10" fmla="*/ 4667 w 5211"/>
              <a:gd name="T11" fmla="*/ 1424 h 2430"/>
              <a:gd name="T12" fmla="*/ 3292 w 5211"/>
              <a:gd name="T13" fmla="*/ 2037 h 2430"/>
              <a:gd name="T14" fmla="*/ 980 w 5211"/>
              <a:gd name="T15" fmla="*/ 1985 h 2430"/>
              <a:gd name="T16" fmla="*/ 147 w 5211"/>
              <a:gd name="T17" fmla="*/ 296 h 2430"/>
              <a:gd name="connsiteX0" fmla="*/ 45 w 9002"/>
              <a:gd name="connsiteY0" fmla="*/ 1674 h 9386"/>
              <a:gd name="connsiteX1" fmla="*/ 734 w 9002"/>
              <a:gd name="connsiteY1" fmla="*/ 514 h 9386"/>
              <a:gd name="connsiteX2" fmla="*/ 2348 w 9002"/>
              <a:gd name="connsiteY2" fmla="*/ 3114 h 9386"/>
              <a:gd name="connsiteX3" fmla="*/ 3585 w 9002"/>
              <a:gd name="connsiteY3" fmla="*/ 124 h 9386"/>
              <a:gd name="connsiteX4" fmla="*/ 5960 w 9002"/>
              <a:gd name="connsiteY4" fmla="*/ 4304 h 9386"/>
              <a:gd name="connsiteX5" fmla="*/ 8719 w 9002"/>
              <a:gd name="connsiteY5" fmla="*/ 6316 h 9386"/>
              <a:gd name="connsiteX6" fmla="*/ 6080 w 9002"/>
              <a:gd name="connsiteY6" fmla="*/ 8839 h 9386"/>
              <a:gd name="connsiteX7" fmla="*/ 1644 w 9002"/>
              <a:gd name="connsiteY7" fmla="*/ 8625 h 9386"/>
              <a:gd name="connsiteX8" fmla="*/ 45 w 9002"/>
              <a:gd name="connsiteY8" fmla="*/ 1674 h 9386"/>
              <a:gd name="connsiteX0-1" fmla="*/ 50 w 9697"/>
              <a:gd name="connsiteY0-2" fmla="*/ 1660 h 9784"/>
              <a:gd name="connsiteX1-3" fmla="*/ 815 w 9697"/>
              <a:gd name="connsiteY1-4" fmla="*/ 424 h 9784"/>
              <a:gd name="connsiteX2-5" fmla="*/ 2608 w 9697"/>
              <a:gd name="connsiteY2-6" fmla="*/ 3194 h 9784"/>
              <a:gd name="connsiteX3-7" fmla="*/ 3982 w 9697"/>
              <a:gd name="connsiteY3-8" fmla="*/ 8 h 9784"/>
              <a:gd name="connsiteX4-9" fmla="*/ 7613 w 9697"/>
              <a:gd name="connsiteY4-10" fmla="*/ 2453 h 9784"/>
              <a:gd name="connsiteX5-11" fmla="*/ 9686 w 9697"/>
              <a:gd name="connsiteY5-12" fmla="*/ 6605 h 9784"/>
              <a:gd name="connsiteX6-13" fmla="*/ 6754 w 9697"/>
              <a:gd name="connsiteY6-14" fmla="*/ 9293 h 9784"/>
              <a:gd name="connsiteX7-15" fmla="*/ 1826 w 9697"/>
              <a:gd name="connsiteY7-16" fmla="*/ 9065 h 9784"/>
              <a:gd name="connsiteX8-17" fmla="*/ 50 w 9697"/>
              <a:gd name="connsiteY8-18" fmla="*/ 1660 h 9784"/>
              <a:gd name="connsiteX0-19" fmla="*/ 52 w 10000"/>
              <a:gd name="connsiteY0-20" fmla="*/ 1712 h 10015"/>
              <a:gd name="connsiteX1-21" fmla="*/ 840 w 10000"/>
              <a:gd name="connsiteY1-22" fmla="*/ 448 h 10015"/>
              <a:gd name="connsiteX2-23" fmla="*/ 2024 w 10000"/>
              <a:gd name="connsiteY2-24" fmla="*/ 1226 h 10015"/>
              <a:gd name="connsiteX3-25" fmla="*/ 4106 w 10000"/>
              <a:gd name="connsiteY3-26" fmla="*/ 23 h 10015"/>
              <a:gd name="connsiteX4-27" fmla="*/ 7851 w 10000"/>
              <a:gd name="connsiteY4-28" fmla="*/ 2522 h 10015"/>
              <a:gd name="connsiteX5-29" fmla="*/ 9989 w 10000"/>
              <a:gd name="connsiteY5-30" fmla="*/ 6766 h 10015"/>
              <a:gd name="connsiteX6-31" fmla="*/ 6965 w 10000"/>
              <a:gd name="connsiteY6-32" fmla="*/ 9513 h 10015"/>
              <a:gd name="connsiteX7-33" fmla="*/ 1883 w 10000"/>
              <a:gd name="connsiteY7-34" fmla="*/ 9280 h 10015"/>
              <a:gd name="connsiteX8-35" fmla="*/ 52 w 10000"/>
              <a:gd name="connsiteY8-36" fmla="*/ 1712 h 10015"/>
              <a:gd name="connsiteX0-37" fmla="*/ 46 w 10506"/>
              <a:gd name="connsiteY0-38" fmla="*/ 1142 h 10015"/>
              <a:gd name="connsiteX1-39" fmla="*/ 1346 w 10506"/>
              <a:gd name="connsiteY1-40" fmla="*/ 448 h 10015"/>
              <a:gd name="connsiteX2-41" fmla="*/ 2530 w 10506"/>
              <a:gd name="connsiteY2-42" fmla="*/ 1226 h 10015"/>
              <a:gd name="connsiteX3-43" fmla="*/ 4612 w 10506"/>
              <a:gd name="connsiteY3-44" fmla="*/ 23 h 10015"/>
              <a:gd name="connsiteX4-45" fmla="*/ 8357 w 10506"/>
              <a:gd name="connsiteY4-46" fmla="*/ 2522 h 10015"/>
              <a:gd name="connsiteX5-47" fmla="*/ 10495 w 10506"/>
              <a:gd name="connsiteY5-48" fmla="*/ 6766 h 10015"/>
              <a:gd name="connsiteX6-49" fmla="*/ 7471 w 10506"/>
              <a:gd name="connsiteY6-50" fmla="*/ 9513 h 10015"/>
              <a:gd name="connsiteX7-51" fmla="*/ 2389 w 10506"/>
              <a:gd name="connsiteY7-52" fmla="*/ 9280 h 10015"/>
              <a:gd name="connsiteX8-53" fmla="*/ 46 w 10506"/>
              <a:gd name="connsiteY8-54" fmla="*/ 1142 h 10015"/>
              <a:gd name="connsiteX0-55" fmla="*/ 46 w 10506"/>
              <a:gd name="connsiteY0-56" fmla="*/ 1493 h 10366"/>
              <a:gd name="connsiteX1-57" fmla="*/ 1141 w 10506"/>
              <a:gd name="connsiteY1-58" fmla="*/ 0 h 10366"/>
              <a:gd name="connsiteX2-59" fmla="*/ 2530 w 10506"/>
              <a:gd name="connsiteY2-60" fmla="*/ 1577 h 10366"/>
              <a:gd name="connsiteX3-61" fmla="*/ 4612 w 10506"/>
              <a:gd name="connsiteY3-62" fmla="*/ 374 h 10366"/>
              <a:gd name="connsiteX4-63" fmla="*/ 8357 w 10506"/>
              <a:gd name="connsiteY4-64" fmla="*/ 2873 h 10366"/>
              <a:gd name="connsiteX5-65" fmla="*/ 10495 w 10506"/>
              <a:gd name="connsiteY5-66" fmla="*/ 7117 h 10366"/>
              <a:gd name="connsiteX6-67" fmla="*/ 7471 w 10506"/>
              <a:gd name="connsiteY6-68" fmla="*/ 9864 h 10366"/>
              <a:gd name="connsiteX7-69" fmla="*/ 2389 w 10506"/>
              <a:gd name="connsiteY7-70" fmla="*/ 9631 h 10366"/>
              <a:gd name="connsiteX8-71" fmla="*/ 46 w 10506"/>
              <a:gd name="connsiteY8-72" fmla="*/ 1493 h 10366"/>
              <a:gd name="connsiteX0-73" fmla="*/ 46 w 10506"/>
              <a:gd name="connsiteY0-74" fmla="*/ 1495 h 10368"/>
              <a:gd name="connsiteX1-75" fmla="*/ 1141 w 10506"/>
              <a:gd name="connsiteY1-76" fmla="*/ 2 h 10368"/>
              <a:gd name="connsiteX2-77" fmla="*/ 3076 w 10506"/>
              <a:gd name="connsiteY2-78" fmla="*/ 1959 h 10368"/>
              <a:gd name="connsiteX3-79" fmla="*/ 4612 w 10506"/>
              <a:gd name="connsiteY3-80" fmla="*/ 376 h 10368"/>
              <a:gd name="connsiteX4-81" fmla="*/ 8357 w 10506"/>
              <a:gd name="connsiteY4-82" fmla="*/ 2875 h 10368"/>
              <a:gd name="connsiteX5-83" fmla="*/ 10495 w 10506"/>
              <a:gd name="connsiteY5-84" fmla="*/ 7119 h 10368"/>
              <a:gd name="connsiteX6-85" fmla="*/ 7471 w 10506"/>
              <a:gd name="connsiteY6-86" fmla="*/ 9866 h 10368"/>
              <a:gd name="connsiteX7-87" fmla="*/ 2389 w 10506"/>
              <a:gd name="connsiteY7-88" fmla="*/ 9633 h 10368"/>
              <a:gd name="connsiteX8-89" fmla="*/ 46 w 10506"/>
              <a:gd name="connsiteY8-90" fmla="*/ 1495 h 10368"/>
              <a:gd name="connsiteX0-91" fmla="*/ 46 w 10505"/>
              <a:gd name="connsiteY0-92" fmla="*/ 1495 h 10368"/>
              <a:gd name="connsiteX1-93" fmla="*/ 1141 w 10505"/>
              <a:gd name="connsiteY1-94" fmla="*/ 2 h 10368"/>
              <a:gd name="connsiteX2-95" fmla="*/ 3076 w 10505"/>
              <a:gd name="connsiteY2-96" fmla="*/ 1959 h 10368"/>
              <a:gd name="connsiteX3-97" fmla="*/ 5362 w 10505"/>
              <a:gd name="connsiteY3-98" fmla="*/ 794 h 10368"/>
              <a:gd name="connsiteX4-99" fmla="*/ 8357 w 10505"/>
              <a:gd name="connsiteY4-100" fmla="*/ 2875 h 10368"/>
              <a:gd name="connsiteX5-101" fmla="*/ 10495 w 10505"/>
              <a:gd name="connsiteY5-102" fmla="*/ 7119 h 10368"/>
              <a:gd name="connsiteX6-103" fmla="*/ 7471 w 10505"/>
              <a:gd name="connsiteY6-104" fmla="*/ 9866 h 10368"/>
              <a:gd name="connsiteX7-105" fmla="*/ 2389 w 10505"/>
              <a:gd name="connsiteY7-106" fmla="*/ 9633 h 10368"/>
              <a:gd name="connsiteX8-107" fmla="*/ 46 w 10505"/>
              <a:gd name="connsiteY8-108" fmla="*/ 1495 h 10368"/>
              <a:gd name="connsiteX0-109" fmla="*/ 46 w 12376"/>
              <a:gd name="connsiteY0-110" fmla="*/ 1495 h 10228"/>
              <a:gd name="connsiteX1-111" fmla="*/ 1141 w 12376"/>
              <a:gd name="connsiteY1-112" fmla="*/ 2 h 10228"/>
              <a:gd name="connsiteX2-113" fmla="*/ 3076 w 12376"/>
              <a:gd name="connsiteY2-114" fmla="*/ 1959 h 10228"/>
              <a:gd name="connsiteX3-115" fmla="*/ 5362 w 12376"/>
              <a:gd name="connsiteY3-116" fmla="*/ 794 h 10228"/>
              <a:gd name="connsiteX4-117" fmla="*/ 8357 w 12376"/>
              <a:gd name="connsiteY4-118" fmla="*/ 2875 h 10228"/>
              <a:gd name="connsiteX5-119" fmla="*/ 12371 w 12376"/>
              <a:gd name="connsiteY5-120" fmla="*/ 5294 h 10228"/>
              <a:gd name="connsiteX6-121" fmla="*/ 7471 w 12376"/>
              <a:gd name="connsiteY6-122" fmla="*/ 9866 h 10228"/>
              <a:gd name="connsiteX7-123" fmla="*/ 2389 w 12376"/>
              <a:gd name="connsiteY7-124" fmla="*/ 9633 h 10228"/>
              <a:gd name="connsiteX8-125" fmla="*/ 46 w 12376"/>
              <a:gd name="connsiteY8-126" fmla="*/ 1495 h 10228"/>
              <a:gd name="connsiteX0-127" fmla="*/ 47 w 12375"/>
              <a:gd name="connsiteY0-128" fmla="*/ 1495 h 9899"/>
              <a:gd name="connsiteX1-129" fmla="*/ 1142 w 12375"/>
              <a:gd name="connsiteY1-130" fmla="*/ 2 h 9899"/>
              <a:gd name="connsiteX2-131" fmla="*/ 3077 w 12375"/>
              <a:gd name="connsiteY2-132" fmla="*/ 1959 h 9899"/>
              <a:gd name="connsiteX3-133" fmla="*/ 5363 w 12375"/>
              <a:gd name="connsiteY3-134" fmla="*/ 794 h 9899"/>
              <a:gd name="connsiteX4-135" fmla="*/ 8358 w 12375"/>
              <a:gd name="connsiteY4-136" fmla="*/ 2875 h 9899"/>
              <a:gd name="connsiteX5-137" fmla="*/ 12372 w 12375"/>
              <a:gd name="connsiteY5-138" fmla="*/ 5294 h 9899"/>
              <a:gd name="connsiteX6-139" fmla="*/ 7643 w 12375"/>
              <a:gd name="connsiteY6-140" fmla="*/ 8991 h 9899"/>
              <a:gd name="connsiteX7-141" fmla="*/ 2390 w 12375"/>
              <a:gd name="connsiteY7-142" fmla="*/ 9633 h 9899"/>
              <a:gd name="connsiteX8-143" fmla="*/ 47 w 12375"/>
              <a:gd name="connsiteY8-144" fmla="*/ 1495 h 9899"/>
              <a:gd name="connsiteX0-145" fmla="*/ 36 w 9998"/>
              <a:gd name="connsiteY0-146" fmla="*/ 1510 h 9495"/>
              <a:gd name="connsiteX1-147" fmla="*/ 921 w 9998"/>
              <a:gd name="connsiteY1-148" fmla="*/ 2 h 9495"/>
              <a:gd name="connsiteX2-149" fmla="*/ 2484 w 9998"/>
              <a:gd name="connsiteY2-150" fmla="*/ 1979 h 9495"/>
              <a:gd name="connsiteX3-151" fmla="*/ 4332 w 9998"/>
              <a:gd name="connsiteY3-152" fmla="*/ 802 h 9495"/>
              <a:gd name="connsiteX4-153" fmla="*/ 6752 w 9998"/>
              <a:gd name="connsiteY4-154" fmla="*/ 2904 h 9495"/>
              <a:gd name="connsiteX5-155" fmla="*/ 9996 w 9998"/>
              <a:gd name="connsiteY5-156" fmla="*/ 5348 h 9495"/>
              <a:gd name="connsiteX6-157" fmla="*/ 6174 w 9998"/>
              <a:gd name="connsiteY6-158" fmla="*/ 9083 h 9495"/>
              <a:gd name="connsiteX7-159" fmla="*/ 2012 w 9998"/>
              <a:gd name="connsiteY7-160" fmla="*/ 8463 h 9495"/>
              <a:gd name="connsiteX8-161" fmla="*/ 36 w 9998"/>
              <a:gd name="connsiteY8-162" fmla="*/ 1510 h 949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</a:cxnLst>
            <a:rect l="l" t="t" r="r" b="b"/>
            <a:pathLst>
              <a:path w="9998" h="9495">
                <a:moveTo>
                  <a:pt x="36" y="1510"/>
                </a:moveTo>
                <a:cubicBezTo>
                  <a:pt x="36" y="1510"/>
                  <a:pt x="513" y="-76"/>
                  <a:pt x="921" y="2"/>
                </a:cubicBezTo>
                <a:cubicBezTo>
                  <a:pt x="1329" y="80"/>
                  <a:pt x="1916" y="1846"/>
                  <a:pt x="2484" y="1979"/>
                </a:cubicBezTo>
                <a:cubicBezTo>
                  <a:pt x="3053" y="2112"/>
                  <a:pt x="3621" y="648"/>
                  <a:pt x="4332" y="802"/>
                </a:cubicBezTo>
                <a:cubicBezTo>
                  <a:pt x="5043" y="957"/>
                  <a:pt x="5808" y="2147"/>
                  <a:pt x="6752" y="2904"/>
                </a:cubicBezTo>
                <a:cubicBezTo>
                  <a:pt x="7696" y="3662"/>
                  <a:pt x="10092" y="4319"/>
                  <a:pt x="9996" y="5348"/>
                </a:cubicBezTo>
                <a:cubicBezTo>
                  <a:pt x="9899" y="6377"/>
                  <a:pt x="7684" y="10862"/>
                  <a:pt x="6174" y="9083"/>
                </a:cubicBezTo>
                <a:cubicBezTo>
                  <a:pt x="4665" y="7309"/>
                  <a:pt x="3035" y="9725"/>
                  <a:pt x="2012" y="8463"/>
                </a:cubicBezTo>
                <a:cubicBezTo>
                  <a:pt x="989" y="7202"/>
                  <a:pt x="-225" y="4751"/>
                  <a:pt x="36" y="1510"/>
                </a:cubicBezTo>
                <a:close/>
              </a:path>
            </a:pathLst>
          </a:custGeom>
          <a:solidFill>
            <a:srgbClr val="F1F2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50" name="组合 49"/>
          <p:cNvGrpSpPr/>
          <p:nvPr/>
        </p:nvGrpSpPr>
        <p:grpSpPr>
          <a:xfrm>
            <a:off x="7852963" y="2324099"/>
            <a:ext cx="4165600" cy="3810001"/>
            <a:chOff x="4013200" y="1524000"/>
            <a:chExt cx="4165600" cy="3810001"/>
          </a:xfrm>
        </p:grpSpPr>
        <p:sp>
          <p:nvSpPr>
            <p:cNvPr id="51" name="矩形 50"/>
            <p:cNvSpPr/>
            <p:nvPr/>
          </p:nvSpPr>
          <p:spPr bwMode="auto">
            <a:xfrm>
              <a:off x="4013200" y="1524000"/>
              <a:ext cx="4165600" cy="3810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" name="任意多边形 5"/>
            <p:cNvSpPr/>
            <p:nvPr/>
          </p:nvSpPr>
          <p:spPr bwMode="auto">
            <a:xfrm>
              <a:off x="4208463" y="4945063"/>
              <a:ext cx="153988" cy="215900"/>
            </a:xfrm>
            <a:custGeom>
              <a:avLst/>
              <a:gdLst>
                <a:gd name="T0" fmla="*/ 16 w 97"/>
                <a:gd name="T1" fmla="*/ 21 h 136"/>
                <a:gd name="T2" fmla="*/ 1 w 97"/>
                <a:gd name="T3" fmla="*/ 106 h 136"/>
                <a:gd name="T4" fmla="*/ 0 w 97"/>
                <a:gd name="T5" fmla="*/ 123 h 136"/>
                <a:gd name="T6" fmla="*/ 57 w 97"/>
                <a:gd name="T7" fmla="*/ 136 h 136"/>
                <a:gd name="T8" fmla="*/ 70 w 97"/>
                <a:gd name="T9" fmla="*/ 120 h 136"/>
                <a:gd name="T10" fmla="*/ 97 w 97"/>
                <a:gd name="T11" fmla="*/ 0 h 136"/>
                <a:gd name="T12" fmla="*/ 16 w 97"/>
                <a:gd name="T13" fmla="*/ 21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136">
                  <a:moveTo>
                    <a:pt x="16" y="21"/>
                  </a:moveTo>
                  <a:lnTo>
                    <a:pt x="1" y="106"/>
                  </a:lnTo>
                  <a:lnTo>
                    <a:pt x="0" y="123"/>
                  </a:lnTo>
                  <a:lnTo>
                    <a:pt x="57" y="136"/>
                  </a:lnTo>
                  <a:lnTo>
                    <a:pt x="70" y="120"/>
                  </a:lnTo>
                  <a:lnTo>
                    <a:pt x="97" y="0"/>
                  </a:lnTo>
                  <a:lnTo>
                    <a:pt x="16" y="21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" name="任意多边形 6"/>
            <p:cNvSpPr/>
            <p:nvPr/>
          </p:nvSpPr>
          <p:spPr bwMode="auto">
            <a:xfrm>
              <a:off x="4171950" y="5113338"/>
              <a:ext cx="350838" cy="196850"/>
            </a:xfrm>
            <a:custGeom>
              <a:avLst/>
              <a:gdLst>
                <a:gd name="T0" fmla="*/ 47 w 432"/>
                <a:gd name="T1" fmla="*/ 0 h 242"/>
                <a:gd name="T2" fmla="*/ 25 w 432"/>
                <a:gd name="T3" fmla="*/ 24 h 242"/>
                <a:gd name="T4" fmla="*/ 9 w 432"/>
                <a:gd name="T5" fmla="*/ 132 h 242"/>
                <a:gd name="T6" fmla="*/ 63 w 432"/>
                <a:gd name="T7" fmla="*/ 171 h 242"/>
                <a:gd name="T8" fmla="*/ 430 w 432"/>
                <a:gd name="T9" fmla="*/ 242 h 242"/>
                <a:gd name="T10" fmla="*/ 412 w 432"/>
                <a:gd name="T11" fmla="*/ 169 h 242"/>
                <a:gd name="T12" fmla="*/ 182 w 432"/>
                <a:gd name="T13" fmla="*/ 27 h 242"/>
                <a:gd name="T14" fmla="*/ 108 w 432"/>
                <a:gd name="T15" fmla="*/ 33 h 242"/>
                <a:gd name="T16" fmla="*/ 47 w 432"/>
                <a:gd name="T17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2" h="242">
                  <a:moveTo>
                    <a:pt x="47" y="0"/>
                  </a:moveTo>
                  <a:cubicBezTo>
                    <a:pt x="47" y="0"/>
                    <a:pt x="28" y="3"/>
                    <a:pt x="25" y="24"/>
                  </a:cubicBezTo>
                  <a:cubicBezTo>
                    <a:pt x="22" y="44"/>
                    <a:pt x="9" y="132"/>
                    <a:pt x="9" y="132"/>
                  </a:cubicBezTo>
                  <a:cubicBezTo>
                    <a:pt x="9" y="132"/>
                    <a:pt x="0" y="158"/>
                    <a:pt x="63" y="171"/>
                  </a:cubicBezTo>
                  <a:cubicBezTo>
                    <a:pt x="126" y="183"/>
                    <a:pt x="430" y="242"/>
                    <a:pt x="430" y="242"/>
                  </a:cubicBezTo>
                  <a:cubicBezTo>
                    <a:pt x="430" y="242"/>
                    <a:pt x="432" y="203"/>
                    <a:pt x="412" y="169"/>
                  </a:cubicBezTo>
                  <a:cubicBezTo>
                    <a:pt x="362" y="89"/>
                    <a:pt x="182" y="27"/>
                    <a:pt x="182" y="27"/>
                  </a:cubicBezTo>
                  <a:cubicBezTo>
                    <a:pt x="182" y="27"/>
                    <a:pt x="155" y="42"/>
                    <a:pt x="108" y="33"/>
                  </a:cubicBezTo>
                  <a:cubicBezTo>
                    <a:pt x="60" y="24"/>
                    <a:pt x="47" y="0"/>
                    <a:pt x="47" y="0"/>
                  </a:cubicBezTo>
                  <a:close/>
                </a:path>
              </a:pathLst>
            </a:custGeom>
            <a:solidFill>
              <a:srgbClr val="37B3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" name="任意多边形 7"/>
            <p:cNvSpPr/>
            <p:nvPr/>
          </p:nvSpPr>
          <p:spPr bwMode="auto">
            <a:xfrm>
              <a:off x="4159250" y="3787775"/>
              <a:ext cx="423863" cy="1312863"/>
            </a:xfrm>
            <a:custGeom>
              <a:avLst/>
              <a:gdLst>
                <a:gd name="T0" fmla="*/ 147 w 521"/>
                <a:gd name="T1" fmla="*/ 0 h 1611"/>
                <a:gd name="T2" fmla="*/ 97 w 521"/>
                <a:gd name="T3" fmla="*/ 327 h 1611"/>
                <a:gd name="T4" fmla="*/ 0 w 521"/>
                <a:gd name="T5" fmla="*/ 1565 h 1611"/>
                <a:gd name="T6" fmla="*/ 280 w 521"/>
                <a:gd name="T7" fmla="*/ 1611 h 1611"/>
                <a:gd name="T8" fmla="*/ 465 w 521"/>
                <a:gd name="T9" fmla="*/ 484 h 1611"/>
                <a:gd name="T10" fmla="*/ 521 w 521"/>
                <a:gd name="T11" fmla="*/ 1 h 1611"/>
                <a:gd name="T12" fmla="*/ 147 w 521"/>
                <a:gd name="T13" fmla="*/ 1 h 1611"/>
                <a:gd name="T14" fmla="*/ 147 w 521"/>
                <a:gd name="T15" fmla="*/ 0 h 1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1" h="1611">
                  <a:moveTo>
                    <a:pt x="147" y="0"/>
                  </a:moveTo>
                  <a:cubicBezTo>
                    <a:pt x="147" y="0"/>
                    <a:pt x="79" y="145"/>
                    <a:pt x="97" y="327"/>
                  </a:cubicBezTo>
                  <a:cubicBezTo>
                    <a:pt x="144" y="792"/>
                    <a:pt x="0" y="1565"/>
                    <a:pt x="0" y="1565"/>
                  </a:cubicBezTo>
                  <a:cubicBezTo>
                    <a:pt x="280" y="1611"/>
                    <a:pt x="280" y="1611"/>
                    <a:pt x="280" y="1611"/>
                  </a:cubicBezTo>
                  <a:cubicBezTo>
                    <a:pt x="280" y="1611"/>
                    <a:pt x="441" y="641"/>
                    <a:pt x="465" y="484"/>
                  </a:cubicBezTo>
                  <a:cubicBezTo>
                    <a:pt x="490" y="327"/>
                    <a:pt x="521" y="1"/>
                    <a:pt x="521" y="1"/>
                  </a:cubicBezTo>
                  <a:cubicBezTo>
                    <a:pt x="147" y="1"/>
                    <a:pt x="147" y="1"/>
                    <a:pt x="147" y="1"/>
                  </a:cubicBezTo>
                  <a:lnTo>
                    <a:pt x="147" y="0"/>
                  </a:lnTo>
                  <a:close/>
                </a:path>
              </a:pathLst>
            </a:custGeom>
            <a:solidFill>
              <a:srgbClr val="283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" name="任意多边形 8"/>
            <p:cNvSpPr/>
            <p:nvPr/>
          </p:nvSpPr>
          <p:spPr bwMode="auto">
            <a:xfrm>
              <a:off x="6418263" y="2665413"/>
              <a:ext cx="222250" cy="215900"/>
            </a:xfrm>
            <a:custGeom>
              <a:avLst/>
              <a:gdLst>
                <a:gd name="T0" fmla="*/ 215 w 273"/>
                <a:gd name="T1" fmla="*/ 264 h 264"/>
                <a:gd name="T2" fmla="*/ 43 w 273"/>
                <a:gd name="T3" fmla="*/ 134 h 264"/>
                <a:gd name="T4" fmla="*/ 66 w 273"/>
                <a:gd name="T5" fmla="*/ 5 h 264"/>
                <a:gd name="T6" fmla="*/ 193 w 273"/>
                <a:gd name="T7" fmla="*/ 104 h 264"/>
                <a:gd name="T8" fmla="*/ 199 w 273"/>
                <a:gd name="T9" fmla="*/ 41 h 264"/>
                <a:gd name="T10" fmla="*/ 273 w 273"/>
                <a:gd name="T11" fmla="*/ 189 h 264"/>
                <a:gd name="T12" fmla="*/ 215 w 273"/>
                <a:gd name="T13" fmla="*/ 264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3" h="264">
                  <a:moveTo>
                    <a:pt x="215" y="264"/>
                  </a:moveTo>
                  <a:cubicBezTo>
                    <a:pt x="215" y="264"/>
                    <a:pt x="87" y="199"/>
                    <a:pt x="43" y="134"/>
                  </a:cubicBezTo>
                  <a:cubicBezTo>
                    <a:pt x="0" y="69"/>
                    <a:pt x="40" y="10"/>
                    <a:pt x="66" y="5"/>
                  </a:cubicBezTo>
                  <a:cubicBezTo>
                    <a:pt x="93" y="0"/>
                    <a:pt x="193" y="104"/>
                    <a:pt x="193" y="104"/>
                  </a:cubicBezTo>
                  <a:cubicBezTo>
                    <a:pt x="193" y="104"/>
                    <a:pt x="176" y="52"/>
                    <a:pt x="199" y="41"/>
                  </a:cubicBezTo>
                  <a:cubicBezTo>
                    <a:pt x="222" y="30"/>
                    <a:pt x="273" y="189"/>
                    <a:pt x="273" y="189"/>
                  </a:cubicBezTo>
                  <a:cubicBezTo>
                    <a:pt x="215" y="264"/>
                    <a:pt x="215" y="264"/>
                    <a:pt x="215" y="264"/>
                  </a:cubicBezTo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6" name="任意多边形 9"/>
            <p:cNvSpPr/>
            <p:nvPr/>
          </p:nvSpPr>
          <p:spPr bwMode="auto">
            <a:xfrm>
              <a:off x="6586538" y="2816225"/>
              <a:ext cx="641350" cy="542925"/>
            </a:xfrm>
            <a:custGeom>
              <a:avLst/>
              <a:gdLst>
                <a:gd name="T0" fmla="*/ 787 w 787"/>
                <a:gd name="T1" fmla="*/ 454 h 666"/>
                <a:gd name="T2" fmla="*/ 373 w 787"/>
                <a:gd name="T3" fmla="*/ 248 h 666"/>
                <a:gd name="T4" fmla="*/ 67 w 787"/>
                <a:gd name="T5" fmla="*/ 0 h 666"/>
                <a:gd name="T6" fmla="*/ 0 w 787"/>
                <a:gd name="T7" fmla="*/ 75 h 666"/>
                <a:gd name="T8" fmla="*/ 6 w 787"/>
                <a:gd name="T9" fmla="*/ 89 h 666"/>
                <a:gd name="T10" fmla="*/ 737 w 787"/>
                <a:gd name="T11" fmla="*/ 666 h 666"/>
                <a:gd name="T12" fmla="*/ 787 w 787"/>
                <a:gd name="T13" fmla="*/ 454 h 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7" h="666">
                  <a:moveTo>
                    <a:pt x="787" y="454"/>
                  </a:moveTo>
                  <a:cubicBezTo>
                    <a:pt x="787" y="454"/>
                    <a:pt x="521" y="336"/>
                    <a:pt x="373" y="248"/>
                  </a:cubicBezTo>
                  <a:cubicBezTo>
                    <a:pt x="231" y="163"/>
                    <a:pt x="67" y="0"/>
                    <a:pt x="67" y="0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4" y="83"/>
                    <a:pt x="6" y="89"/>
                  </a:cubicBezTo>
                  <a:cubicBezTo>
                    <a:pt x="33" y="148"/>
                    <a:pt x="413" y="545"/>
                    <a:pt x="737" y="666"/>
                  </a:cubicBezTo>
                  <a:cubicBezTo>
                    <a:pt x="787" y="454"/>
                    <a:pt x="787" y="454"/>
                    <a:pt x="787" y="454"/>
                  </a:cubicBezTo>
                </a:path>
              </a:pathLst>
            </a:custGeom>
            <a:solidFill>
              <a:srgbClr val="283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7" name="任意多边形 11"/>
            <p:cNvSpPr/>
            <p:nvPr/>
          </p:nvSpPr>
          <p:spPr bwMode="auto">
            <a:xfrm>
              <a:off x="5695950" y="3814763"/>
              <a:ext cx="346075" cy="1055688"/>
            </a:xfrm>
            <a:custGeom>
              <a:avLst/>
              <a:gdLst>
                <a:gd name="T0" fmla="*/ 396 w 423"/>
                <a:gd name="T1" fmla="*/ 1294 h 1294"/>
                <a:gd name="T2" fmla="*/ 0 w 423"/>
                <a:gd name="T3" fmla="*/ 385 h 1294"/>
                <a:gd name="T4" fmla="*/ 396 w 423"/>
                <a:gd name="T5" fmla="*/ 483 h 1294"/>
                <a:gd name="T6" fmla="*/ 396 w 423"/>
                <a:gd name="T7" fmla="*/ 1294 h 1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3" h="1294">
                  <a:moveTo>
                    <a:pt x="396" y="1294"/>
                  </a:moveTo>
                  <a:cubicBezTo>
                    <a:pt x="396" y="1294"/>
                    <a:pt x="0" y="729"/>
                    <a:pt x="0" y="385"/>
                  </a:cubicBezTo>
                  <a:cubicBezTo>
                    <a:pt x="1" y="41"/>
                    <a:pt x="369" y="0"/>
                    <a:pt x="396" y="483"/>
                  </a:cubicBezTo>
                  <a:cubicBezTo>
                    <a:pt x="423" y="966"/>
                    <a:pt x="396" y="1294"/>
                    <a:pt x="396" y="1294"/>
                  </a:cubicBezTo>
                  <a:close/>
                </a:path>
              </a:pathLst>
            </a:custGeom>
            <a:solidFill>
              <a:srgbClr val="ED85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" name="任意多边形 12"/>
            <p:cNvSpPr/>
            <p:nvPr/>
          </p:nvSpPr>
          <p:spPr bwMode="auto">
            <a:xfrm>
              <a:off x="6019800" y="4170363"/>
              <a:ext cx="582613" cy="700088"/>
            </a:xfrm>
            <a:custGeom>
              <a:avLst/>
              <a:gdLst>
                <a:gd name="T0" fmla="*/ 0 w 716"/>
                <a:gd name="T1" fmla="*/ 858 h 858"/>
                <a:gd name="T2" fmla="*/ 340 w 716"/>
                <a:gd name="T3" fmla="*/ 156 h 858"/>
                <a:gd name="T4" fmla="*/ 692 w 716"/>
                <a:gd name="T5" fmla="*/ 273 h 858"/>
                <a:gd name="T6" fmla="*/ 0 w 716"/>
                <a:gd name="T7" fmla="*/ 858 h 8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6" h="858">
                  <a:moveTo>
                    <a:pt x="0" y="858"/>
                  </a:moveTo>
                  <a:cubicBezTo>
                    <a:pt x="0" y="858"/>
                    <a:pt x="48" y="313"/>
                    <a:pt x="340" y="156"/>
                  </a:cubicBezTo>
                  <a:cubicBezTo>
                    <a:pt x="632" y="0"/>
                    <a:pt x="716" y="213"/>
                    <a:pt x="692" y="273"/>
                  </a:cubicBezTo>
                  <a:cubicBezTo>
                    <a:pt x="666" y="333"/>
                    <a:pt x="0" y="858"/>
                    <a:pt x="0" y="858"/>
                  </a:cubicBezTo>
                  <a:close/>
                </a:path>
              </a:pathLst>
            </a:custGeom>
            <a:solidFill>
              <a:srgbClr val="ED85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" name="任意多边形 13"/>
            <p:cNvSpPr/>
            <p:nvPr/>
          </p:nvSpPr>
          <p:spPr bwMode="auto">
            <a:xfrm>
              <a:off x="5514975" y="4670425"/>
              <a:ext cx="504825" cy="200025"/>
            </a:xfrm>
            <a:custGeom>
              <a:avLst/>
              <a:gdLst>
                <a:gd name="T0" fmla="*/ 619 w 619"/>
                <a:gd name="T1" fmla="*/ 246 h 246"/>
                <a:gd name="T2" fmla="*/ 223 w 619"/>
                <a:gd name="T3" fmla="*/ 10 h 246"/>
                <a:gd name="T4" fmla="*/ 619 w 619"/>
                <a:gd name="T5" fmla="*/ 24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19" h="246">
                  <a:moveTo>
                    <a:pt x="619" y="246"/>
                  </a:moveTo>
                  <a:cubicBezTo>
                    <a:pt x="619" y="246"/>
                    <a:pt x="447" y="20"/>
                    <a:pt x="223" y="10"/>
                  </a:cubicBezTo>
                  <a:cubicBezTo>
                    <a:pt x="0" y="0"/>
                    <a:pt x="245" y="163"/>
                    <a:pt x="619" y="246"/>
                  </a:cubicBezTo>
                  <a:close/>
                </a:path>
              </a:pathLst>
            </a:custGeom>
            <a:solidFill>
              <a:srgbClr val="ED85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" name="任意多边形 14"/>
            <p:cNvSpPr/>
            <p:nvPr/>
          </p:nvSpPr>
          <p:spPr bwMode="auto">
            <a:xfrm>
              <a:off x="5818188" y="4111625"/>
              <a:ext cx="206375" cy="763588"/>
            </a:xfrm>
            <a:custGeom>
              <a:avLst/>
              <a:gdLst>
                <a:gd name="T0" fmla="*/ 247 w 254"/>
                <a:gd name="T1" fmla="*/ 937 h 937"/>
                <a:gd name="T2" fmla="*/ 241 w 254"/>
                <a:gd name="T3" fmla="*/ 933 h 937"/>
                <a:gd name="T4" fmla="*/ 1 w 254"/>
                <a:gd name="T5" fmla="*/ 8 h 937"/>
                <a:gd name="T6" fmla="*/ 5 w 254"/>
                <a:gd name="T7" fmla="*/ 0 h 937"/>
                <a:gd name="T8" fmla="*/ 12 w 254"/>
                <a:gd name="T9" fmla="*/ 5 h 937"/>
                <a:gd name="T10" fmla="*/ 253 w 254"/>
                <a:gd name="T11" fmla="*/ 930 h 937"/>
                <a:gd name="T12" fmla="*/ 249 w 254"/>
                <a:gd name="T13" fmla="*/ 937 h 937"/>
                <a:gd name="T14" fmla="*/ 247 w 254"/>
                <a:gd name="T15" fmla="*/ 937 h 9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4" h="937">
                  <a:moveTo>
                    <a:pt x="247" y="937"/>
                  </a:moveTo>
                  <a:cubicBezTo>
                    <a:pt x="244" y="937"/>
                    <a:pt x="242" y="936"/>
                    <a:pt x="241" y="933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4"/>
                    <a:pt x="2" y="1"/>
                    <a:pt x="5" y="0"/>
                  </a:cubicBezTo>
                  <a:cubicBezTo>
                    <a:pt x="8" y="0"/>
                    <a:pt x="12" y="1"/>
                    <a:pt x="12" y="5"/>
                  </a:cubicBezTo>
                  <a:cubicBezTo>
                    <a:pt x="253" y="930"/>
                    <a:pt x="253" y="930"/>
                    <a:pt x="253" y="930"/>
                  </a:cubicBezTo>
                  <a:cubicBezTo>
                    <a:pt x="254" y="933"/>
                    <a:pt x="252" y="936"/>
                    <a:pt x="249" y="937"/>
                  </a:cubicBezTo>
                  <a:cubicBezTo>
                    <a:pt x="248" y="937"/>
                    <a:pt x="247" y="937"/>
                    <a:pt x="247" y="93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" name="任意多边形 15"/>
            <p:cNvSpPr/>
            <p:nvPr/>
          </p:nvSpPr>
          <p:spPr bwMode="auto">
            <a:xfrm>
              <a:off x="5715000" y="4406900"/>
              <a:ext cx="652463" cy="468313"/>
            </a:xfrm>
            <a:custGeom>
              <a:avLst/>
              <a:gdLst>
                <a:gd name="T0" fmla="*/ 373 w 801"/>
                <a:gd name="T1" fmla="*/ 574 h 574"/>
                <a:gd name="T2" fmla="*/ 369 w 801"/>
                <a:gd name="T3" fmla="*/ 573 h 574"/>
                <a:gd name="T4" fmla="*/ 6 w 801"/>
                <a:gd name="T5" fmla="*/ 392 h 574"/>
                <a:gd name="T6" fmla="*/ 1 w 801"/>
                <a:gd name="T7" fmla="*/ 385 h 574"/>
                <a:gd name="T8" fmla="*/ 8 w 801"/>
                <a:gd name="T9" fmla="*/ 381 h 574"/>
                <a:gd name="T10" fmla="*/ 371 w 801"/>
                <a:gd name="T11" fmla="*/ 559 h 574"/>
                <a:gd name="T12" fmla="*/ 791 w 801"/>
                <a:gd name="T13" fmla="*/ 2 h 574"/>
                <a:gd name="T14" fmla="*/ 800 w 801"/>
                <a:gd name="T15" fmla="*/ 3 h 574"/>
                <a:gd name="T16" fmla="*/ 798 w 801"/>
                <a:gd name="T17" fmla="*/ 12 h 574"/>
                <a:gd name="T18" fmla="*/ 378 w 801"/>
                <a:gd name="T19" fmla="*/ 571 h 574"/>
                <a:gd name="T20" fmla="*/ 374 w 801"/>
                <a:gd name="T21" fmla="*/ 574 h 574"/>
                <a:gd name="T22" fmla="*/ 373 w 801"/>
                <a:gd name="T23" fmla="*/ 574 h 5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01" h="574">
                  <a:moveTo>
                    <a:pt x="373" y="574"/>
                  </a:moveTo>
                  <a:cubicBezTo>
                    <a:pt x="372" y="574"/>
                    <a:pt x="371" y="574"/>
                    <a:pt x="369" y="573"/>
                  </a:cubicBezTo>
                  <a:cubicBezTo>
                    <a:pt x="367" y="572"/>
                    <a:pt x="165" y="425"/>
                    <a:pt x="6" y="392"/>
                  </a:cubicBezTo>
                  <a:cubicBezTo>
                    <a:pt x="3" y="392"/>
                    <a:pt x="0" y="388"/>
                    <a:pt x="1" y="385"/>
                  </a:cubicBezTo>
                  <a:cubicBezTo>
                    <a:pt x="2" y="382"/>
                    <a:pt x="5" y="380"/>
                    <a:pt x="8" y="381"/>
                  </a:cubicBezTo>
                  <a:cubicBezTo>
                    <a:pt x="154" y="410"/>
                    <a:pt x="336" y="535"/>
                    <a:pt x="371" y="559"/>
                  </a:cubicBezTo>
                  <a:cubicBezTo>
                    <a:pt x="396" y="507"/>
                    <a:pt x="573" y="156"/>
                    <a:pt x="791" y="2"/>
                  </a:cubicBezTo>
                  <a:cubicBezTo>
                    <a:pt x="794" y="0"/>
                    <a:pt x="798" y="1"/>
                    <a:pt x="800" y="3"/>
                  </a:cubicBezTo>
                  <a:cubicBezTo>
                    <a:pt x="801" y="6"/>
                    <a:pt x="801" y="10"/>
                    <a:pt x="798" y="12"/>
                  </a:cubicBezTo>
                  <a:cubicBezTo>
                    <a:pt x="566" y="175"/>
                    <a:pt x="380" y="567"/>
                    <a:pt x="378" y="571"/>
                  </a:cubicBezTo>
                  <a:cubicBezTo>
                    <a:pt x="378" y="573"/>
                    <a:pt x="376" y="574"/>
                    <a:pt x="374" y="574"/>
                  </a:cubicBezTo>
                  <a:cubicBezTo>
                    <a:pt x="374" y="574"/>
                    <a:pt x="373" y="574"/>
                    <a:pt x="373" y="57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" name="任意多边形 16"/>
            <p:cNvSpPr/>
            <p:nvPr/>
          </p:nvSpPr>
          <p:spPr bwMode="auto">
            <a:xfrm>
              <a:off x="6873875" y="5310188"/>
              <a:ext cx="1258888" cy="9525"/>
            </a:xfrm>
            <a:custGeom>
              <a:avLst/>
              <a:gdLst>
                <a:gd name="T0" fmla="*/ 1539 w 1545"/>
                <a:gd name="T1" fmla="*/ 12 h 12"/>
                <a:gd name="T2" fmla="*/ 6 w 1545"/>
                <a:gd name="T3" fmla="*/ 12 h 12"/>
                <a:gd name="T4" fmla="*/ 0 w 1545"/>
                <a:gd name="T5" fmla="*/ 6 h 12"/>
                <a:gd name="T6" fmla="*/ 6 w 1545"/>
                <a:gd name="T7" fmla="*/ 0 h 12"/>
                <a:gd name="T8" fmla="*/ 1539 w 1545"/>
                <a:gd name="T9" fmla="*/ 0 h 12"/>
                <a:gd name="T10" fmla="*/ 1545 w 1545"/>
                <a:gd name="T11" fmla="*/ 6 h 12"/>
                <a:gd name="T12" fmla="*/ 1539 w 1545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45" h="12">
                  <a:moveTo>
                    <a:pt x="1539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2" y="12"/>
                    <a:pt x="0" y="9"/>
                    <a:pt x="0" y="6"/>
                  </a:cubicBezTo>
                  <a:cubicBezTo>
                    <a:pt x="0" y="2"/>
                    <a:pt x="2" y="0"/>
                    <a:pt x="6" y="0"/>
                  </a:cubicBezTo>
                  <a:cubicBezTo>
                    <a:pt x="1539" y="0"/>
                    <a:pt x="1539" y="0"/>
                    <a:pt x="1539" y="0"/>
                  </a:cubicBezTo>
                  <a:cubicBezTo>
                    <a:pt x="1542" y="0"/>
                    <a:pt x="1545" y="2"/>
                    <a:pt x="1545" y="6"/>
                  </a:cubicBezTo>
                  <a:cubicBezTo>
                    <a:pt x="1545" y="9"/>
                    <a:pt x="1542" y="12"/>
                    <a:pt x="1539" y="12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" name="任意多边形 17"/>
            <p:cNvSpPr/>
            <p:nvPr/>
          </p:nvSpPr>
          <p:spPr bwMode="auto">
            <a:xfrm>
              <a:off x="7038975" y="5195888"/>
              <a:ext cx="271463" cy="138113"/>
            </a:xfrm>
            <a:custGeom>
              <a:avLst/>
              <a:gdLst>
                <a:gd name="T0" fmla="*/ 312 w 333"/>
                <a:gd name="T1" fmla="*/ 0 h 169"/>
                <a:gd name="T2" fmla="*/ 322 w 333"/>
                <a:gd name="T3" fmla="*/ 31 h 169"/>
                <a:gd name="T4" fmla="*/ 333 w 333"/>
                <a:gd name="T5" fmla="*/ 99 h 169"/>
                <a:gd name="T6" fmla="*/ 203 w 333"/>
                <a:gd name="T7" fmla="*/ 142 h 169"/>
                <a:gd name="T8" fmla="*/ 33 w 333"/>
                <a:gd name="T9" fmla="*/ 169 h 169"/>
                <a:gd name="T10" fmla="*/ 0 w 333"/>
                <a:gd name="T11" fmla="*/ 169 h 169"/>
                <a:gd name="T12" fmla="*/ 78 w 333"/>
                <a:gd name="T13" fmla="*/ 72 h 169"/>
                <a:gd name="T14" fmla="*/ 205 w 333"/>
                <a:gd name="T15" fmla="*/ 12 h 169"/>
                <a:gd name="T16" fmla="*/ 262 w 333"/>
                <a:gd name="T17" fmla="*/ 23 h 169"/>
                <a:gd name="T18" fmla="*/ 312 w 333"/>
                <a:gd name="T19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3" h="169">
                  <a:moveTo>
                    <a:pt x="312" y="0"/>
                  </a:moveTo>
                  <a:cubicBezTo>
                    <a:pt x="312" y="0"/>
                    <a:pt x="316" y="9"/>
                    <a:pt x="322" y="31"/>
                  </a:cubicBezTo>
                  <a:cubicBezTo>
                    <a:pt x="328" y="55"/>
                    <a:pt x="333" y="99"/>
                    <a:pt x="333" y="99"/>
                  </a:cubicBezTo>
                  <a:cubicBezTo>
                    <a:pt x="203" y="142"/>
                    <a:pt x="203" y="142"/>
                    <a:pt x="203" y="142"/>
                  </a:cubicBezTo>
                  <a:cubicBezTo>
                    <a:pt x="148" y="160"/>
                    <a:pt x="91" y="169"/>
                    <a:pt x="33" y="169"/>
                  </a:cubicBezTo>
                  <a:cubicBezTo>
                    <a:pt x="0" y="169"/>
                    <a:pt x="0" y="169"/>
                    <a:pt x="0" y="169"/>
                  </a:cubicBezTo>
                  <a:cubicBezTo>
                    <a:pt x="0" y="169"/>
                    <a:pt x="24" y="108"/>
                    <a:pt x="78" y="72"/>
                  </a:cubicBezTo>
                  <a:cubicBezTo>
                    <a:pt x="132" y="35"/>
                    <a:pt x="205" y="12"/>
                    <a:pt x="205" y="12"/>
                  </a:cubicBezTo>
                  <a:cubicBezTo>
                    <a:pt x="205" y="12"/>
                    <a:pt x="240" y="26"/>
                    <a:pt x="262" y="23"/>
                  </a:cubicBezTo>
                  <a:cubicBezTo>
                    <a:pt x="283" y="20"/>
                    <a:pt x="307" y="7"/>
                    <a:pt x="312" y="0"/>
                  </a:cubicBezTo>
                  <a:close/>
                </a:path>
              </a:pathLst>
            </a:custGeom>
            <a:solidFill>
              <a:srgbClr val="ED85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" name="任意多边形 18"/>
            <p:cNvSpPr/>
            <p:nvPr/>
          </p:nvSpPr>
          <p:spPr bwMode="auto">
            <a:xfrm>
              <a:off x="7464425" y="5126038"/>
              <a:ext cx="252413" cy="187325"/>
            </a:xfrm>
            <a:custGeom>
              <a:avLst/>
              <a:gdLst>
                <a:gd name="T0" fmla="*/ 270 w 310"/>
                <a:gd name="T1" fmla="*/ 0 h 231"/>
                <a:gd name="T2" fmla="*/ 286 w 310"/>
                <a:gd name="T3" fmla="*/ 28 h 231"/>
                <a:gd name="T4" fmla="*/ 310 w 310"/>
                <a:gd name="T5" fmla="*/ 92 h 231"/>
                <a:gd name="T6" fmla="*/ 110 w 310"/>
                <a:gd name="T7" fmla="*/ 200 h 231"/>
                <a:gd name="T8" fmla="*/ 0 w 310"/>
                <a:gd name="T9" fmla="*/ 231 h 231"/>
                <a:gd name="T10" fmla="*/ 56 w 310"/>
                <a:gd name="T11" fmla="*/ 119 h 231"/>
                <a:gd name="T12" fmla="*/ 167 w 310"/>
                <a:gd name="T13" fmla="*/ 34 h 231"/>
                <a:gd name="T14" fmla="*/ 224 w 310"/>
                <a:gd name="T15" fmla="*/ 33 h 231"/>
                <a:gd name="T16" fmla="*/ 270 w 310"/>
                <a:gd name="T17" fmla="*/ 0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0" h="231">
                  <a:moveTo>
                    <a:pt x="270" y="0"/>
                  </a:moveTo>
                  <a:cubicBezTo>
                    <a:pt x="270" y="0"/>
                    <a:pt x="276" y="7"/>
                    <a:pt x="286" y="28"/>
                  </a:cubicBezTo>
                  <a:cubicBezTo>
                    <a:pt x="296" y="49"/>
                    <a:pt x="310" y="92"/>
                    <a:pt x="310" y="92"/>
                  </a:cubicBezTo>
                  <a:cubicBezTo>
                    <a:pt x="310" y="92"/>
                    <a:pt x="201" y="159"/>
                    <a:pt x="110" y="200"/>
                  </a:cubicBezTo>
                  <a:cubicBezTo>
                    <a:pt x="60" y="222"/>
                    <a:pt x="14" y="231"/>
                    <a:pt x="0" y="231"/>
                  </a:cubicBezTo>
                  <a:cubicBezTo>
                    <a:pt x="0" y="231"/>
                    <a:pt x="10" y="167"/>
                    <a:pt x="56" y="119"/>
                  </a:cubicBezTo>
                  <a:cubicBezTo>
                    <a:pt x="101" y="72"/>
                    <a:pt x="167" y="34"/>
                    <a:pt x="167" y="34"/>
                  </a:cubicBezTo>
                  <a:cubicBezTo>
                    <a:pt x="167" y="34"/>
                    <a:pt x="204" y="40"/>
                    <a:pt x="224" y="33"/>
                  </a:cubicBezTo>
                  <a:cubicBezTo>
                    <a:pt x="245" y="25"/>
                    <a:pt x="266" y="7"/>
                    <a:pt x="270" y="0"/>
                  </a:cubicBezTo>
                  <a:close/>
                </a:path>
              </a:pathLst>
            </a:custGeom>
            <a:solidFill>
              <a:srgbClr val="ED85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" name="任意多边形 19"/>
            <p:cNvSpPr/>
            <p:nvPr/>
          </p:nvSpPr>
          <p:spPr bwMode="auto">
            <a:xfrm>
              <a:off x="4673600" y="4992688"/>
              <a:ext cx="142875" cy="225425"/>
            </a:xfrm>
            <a:custGeom>
              <a:avLst/>
              <a:gdLst>
                <a:gd name="T0" fmla="*/ 0 w 90"/>
                <a:gd name="T1" fmla="*/ 53 h 142"/>
                <a:gd name="T2" fmla="*/ 19 w 90"/>
                <a:gd name="T3" fmla="*/ 118 h 142"/>
                <a:gd name="T4" fmla="*/ 27 w 90"/>
                <a:gd name="T5" fmla="*/ 142 h 142"/>
                <a:gd name="T6" fmla="*/ 85 w 90"/>
                <a:gd name="T7" fmla="*/ 142 h 142"/>
                <a:gd name="T8" fmla="*/ 90 w 90"/>
                <a:gd name="T9" fmla="*/ 118 h 142"/>
                <a:gd name="T10" fmla="*/ 65 w 90"/>
                <a:gd name="T11" fmla="*/ 0 h 142"/>
                <a:gd name="T12" fmla="*/ 0 w 90"/>
                <a:gd name="T13" fmla="*/ 53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142">
                  <a:moveTo>
                    <a:pt x="0" y="53"/>
                  </a:moveTo>
                  <a:lnTo>
                    <a:pt x="19" y="118"/>
                  </a:lnTo>
                  <a:lnTo>
                    <a:pt x="27" y="142"/>
                  </a:lnTo>
                  <a:lnTo>
                    <a:pt x="85" y="142"/>
                  </a:lnTo>
                  <a:lnTo>
                    <a:pt x="90" y="118"/>
                  </a:lnTo>
                  <a:lnTo>
                    <a:pt x="65" y="0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" name="任意多边形 20"/>
            <p:cNvSpPr/>
            <p:nvPr/>
          </p:nvSpPr>
          <p:spPr bwMode="auto">
            <a:xfrm>
              <a:off x="4252913" y="3778250"/>
              <a:ext cx="622300" cy="1352550"/>
            </a:xfrm>
            <a:custGeom>
              <a:avLst/>
              <a:gdLst>
                <a:gd name="T0" fmla="*/ 403 w 764"/>
                <a:gd name="T1" fmla="*/ 38 h 1659"/>
                <a:gd name="T2" fmla="*/ 764 w 764"/>
                <a:gd name="T3" fmla="*/ 1659 h 1659"/>
                <a:gd name="T4" fmla="*/ 478 w 764"/>
                <a:gd name="T5" fmla="*/ 1659 h 1659"/>
                <a:gd name="T6" fmla="*/ 25 w 764"/>
                <a:gd name="T7" fmla="*/ 218 h 1659"/>
                <a:gd name="T8" fmla="*/ 26 w 764"/>
                <a:gd name="T9" fmla="*/ 0 h 1659"/>
                <a:gd name="T10" fmla="*/ 403 w 764"/>
                <a:gd name="T11" fmla="*/ 38 h 16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4" h="1659">
                  <a:moveTo>
                    <a:pt x="403" y="38"/>
                  </a:moveTo>
                  <a:cubicBezTo>
                    <a:pt x="764" y="1659"/>
                    <a:pt x="764" y="1659"/>
                    <a:pt x="764" y="1659"/>
                  </a:cubicBezTo>
                  <a:cubicBezTo>
                    <a:pt x="478" y="1659"/>
                    <a:pt x="478" y="1659"/>
                    <a:pt x="478" y="1659"/>
                  </a:cubicBezTo>
                  <a:cubicBezTo>
                    <a:pt x="478" y="1659"/>
                    <a:pt x="50" y="349"/>
                    <a:pt x="25" y="218"/>
                  </a:cubicBezTo>
                  <a:cubicBezTo>
                    <a:pt x="0" y="88"/>
                    <a:pt x="26" y="0"/>
                    <a:pt x="26" y="0"/>
                  </a:cubicBezTo>
                  <a:lnTo>
                    <a:pt x="403" y="38"/>
                  </a:lnTo>
                  <a:close/>
                </a:path>
              </a:pathLst>
            </a:custGeom>
            <a:solidFill>
              <a:srgbClr val="283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任意多边形 21"/>
            <p:cNvSpPr/>
            <p:nvPr/>
          </p:nvSpPr>
          <p:spPr bwMode="auto">
            <a:xfrm>
              <a:off x="4248150" y="3773488"/>
              <a:ext cx="400050" cy="1362075"/>
            </a:xfrm>
            <a:custGeom>
              <a:avLst/>
              <a:gdLst>
                <a:gd name="T0" fmla="*/ 483 w 490"/>
                <a:gd name="T1" fmla="*/ 1672 h 1672"/>
                <a:gd name="T2" fmla="*/ 478 w 490"/>
                <a:gd name="T3" fmla="*/ 1668 h 1672"/>
                <a:gd name="T4" fmla="*/ 24 w 490"/>
                <a:gd name="T5" fmla="*/ 226 h 1672"/>
                <a:gd name="T6" fmla="*/ 25 w 490"/>
                <a:gd name="T7" fmla="*/ 5 h 1672"/>
                <a:gd name="T8" fmla="*/ 32 w 490"/>
                <a:gd name="T9" fmla="*/ 1 h 1672"/>
                <a:gd name="T10" fmla="*/ 36 w 490"/>
                <a:gd name="T11" fmla="*/ 8 h 1672"/>
                <a:gd name="T12" fmla="*/ 36 w 490"/>
                <a:gd name="T13" fmla="*/ 224 h 1672"/>
                <a:gd name="T14" fmla="*/ 489 w 490"/>
                <a:gd name="T15" fmla="*/ 1664 h 1672"/>
                <a:gd name="T16" fmla="*/ 485 w 490"/>
                <a:gd name="T17" fmla="*/ 1672 h 1672"/>
                <a:gd name="T18" fmla="*/ 483 w 490"/>
                <a:gd name="T19" fmla="*/ 16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90" h="1672">
                  <a:moveTo>
                    <a:pt x="483" y="1672"/>
                  </a:moveTo>
                  <a:cubicBezTo>
                    <a:pt x="481" y="1672"/>
                    <a:pt x="479" y="1670"/>
                    <a:pt x="478" y="1668"/>
                  </a:cubicBezTo>
                  <a:cubicBezTo>
                    <a:pt x="460" y="1614"/>
                    <a:pt x="49" y="356"/>
                    <a:pt x="24" y="226"/>
                  </a:cubicBezTo>
                  <a:cubicBezTo>
                    <a:pt x="0" y="96"/>
                    <a:pt x="24" y="9"/>
                    <a:pt x="25" y="5"/>
                  </a:cubicBezTo>
                  <a:cubicBezTo>
                    <a:pt x="26" y="2"/>
                    <a:pt x="29" y="0"/>
                    <a:pt x="32" y="1"/>
                  </a:cubicBezTo>
                  <a:cubicBezTo>
                    <a:pt x="35" y="2"/>
                    <a:pt x="37" y="5"/>
                    <a:pt x="36" y="8"/>
                  </a:cubicBezTo>
                  <a:cubicBezTo>
                    <a:pt x="36" y="9"/>
                    <a:pt x="12" y="97"/>
                    <a:pt x="36" y="224"/>
                  </a:cubicBezTo>
                  <a:cubicBezTo>
                    <a:pt x="61" y="353"/>
                    <a:pt x="485" y="1651"/>
                    <a:pt x="489" y="1664"/>
                  </a:cubicBezTo>
                  <a:cubicBezTo>
                    <a:pt x="490" y="1667"/>
                    <a:pt x="488" y="1671"/>
                    <a:pt x="485" y="1672"/>
                  </a:cubicBezTo>
                  <a:cubicBezTo>
                    <a:pt x="485" y="1672"/>
                    <a:pt x="484" y="1672"/>
                    <a:pt x="483" y="1672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" name="任意多边形 22"/>
            <p:cNvSpPr/>
            <p:nvPr/>
          </p:nvSpPr>
          <p:spPr bwMode="auto">
            <a:xfrm>
              <a:off x="7280275" y="3900488"/>
              <a:ext cx="415925" cy="1268413"/>
            </a:xfrm>
            <a:custGeom>
              <a:avLst/>
              <a:gdLst>
                <a:gd name="T0" fmla="*/ 358 w 511"/>
                <a:gd name="T1" fmla="*/ 93 h 1555"/>
                <a:gd name="T2" fmla="*/ 511 w 511"/>
                <a:gd name="T3" fmla="*/ 1511 h 1555"/>
                <a:gd name="T4" fmla="*/ 362 w 511"/>
                <a:gd name="T5" fmla="*/ 1555 h 1555"/>
                <a:gd name="T6" fmla="*/ 255 w 511"/>
                <a:gd name="T7" fmla="*/ 1143 h 1555"/>
                <a:gd name="T8" fmla="*/ 0 w 511"/>
                <a:gd name="T9" fmla="*/ 109 h 1555"/>
                <a:gd name="T10" fmla="*/ 358 w 511"/>
                <a:gd name="T11" fmla="*/ 93 h 15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1" h="1555">
                  <a:moveTo>
                    <a:pt x="358" y="93"/>
                  </a:moveTo>
                  <a:cubicBezTo>
                    <a:pt x="511" y="1511"/>
                    <a:pt x="511" y="1511"/>
                    <a:pt x="511" y="1511"/>
                  </a:cubicBezTo>
                  <a:cubicBezTo>
                    <a:pt x="511" y="1511"/>
                    <a:pt x="457" y="1551"/>
                    <a:pt x="362" y="1555"/>
                  </a:cubicBezTo>
                  <a:cubicBezTo>
                    <a:pt x="255" y="1143"/>
                    <a:pt x="255" y="1143"/>
                    <a:pt x="255" y="1143"/>
                  </a:cubicBezTo>
                  <a:cubicBezTo>
                    <a:pt x="0" y="109"/>
                    <a:pt x="0" y="109"/>
                    <a:pt x="0" y="109"/>
                  </a:cubicBezTo>
                  <a:cubicBezTo>
                    <a:pt x="0" y="109"/>
                    <a:pt x="245" y="0"/>
                    <a:pt x="358" y="93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任意多边形 23"/>
            <p:cNvSpPr/>
            <p:nvPr/>
          </p:nvSpPr>
          <p:spPr bwMode="auto">
            <a:xfrm>
              <a:off x="5137150" y="2406650"/>
              <a:ext cx="242888" cy="277813"/>
            </a:xfrm>
            <a:custGeom>
              <a:avLst/>
              <a:gdLst>
                <a:gd name="T0" fmla="*/ 0 w 298"/>
                <a:gd name="T1" fmla="*/ 270 h 340"/>
                <a:gd name="T2" fmla="*/ 60 w 298"/>
                <a:gd name="T3" fmla="*/ 221 h 340"/>
                <a:gd name="T4" fmla="*/ 108 w 298"/>
                <a:gd name="T5" fmla="*/ 55 h 340"/>
                <a:gd name="T6" fmla="*/ 124 w 298"/>
                <a:gd name="T7" fmla="*/ 130 h 340"/>
                <a:gd name="T8" fmla="*/ 228 w 298"/>
                <a:gd name="T9" fmla="*/ 27 h 340"/>
                <a:gd name="T10" fmla="*/ 274 w 298"/>
                <a:gd name="T11" fmla="*/ 149 h 340"/>
                <a:gd name="T12" fmla="*/ 57 w 298"/>
                <a:gd name="T13" fmla="*/ 340 h 340"/>
                <a:gd name="T14" fmla="*/ 0 w 298"/>
                <a:gd name="T15" fmla="*/ 270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8" h="340">
                  <a:moveTo>
                    <a:pt x="0" y="270"/>
                  </a:moveTo>
                  <a:cubicBezTo>
                    <a:pt x="60" y="221"/>
                    <a:pt x="60" y="221"/>
                    <a:pt x="60" y="221"/>
                  </a:cubicBezTo>
                  <a:cubicBezTo>
                    <a:pt x="108" y="55"/>
                    <a:pt x="108" y="55"/>
                    <a:pt x="108" y="55"/>
                  </a:cubicBezTo>
                  <a:cubicBezTo>
                    <a:pt x="108" y="55"/>
                    <a:pt x="135" y="38"/>
                    <a:pt x="124" y="130"/>
                  </a:cubicBezTo>
                  <a:cubicBezTo>
                    <a:pt x="124" y="130"/>
                    <a:pt x="187" y="54"/>
                    <a:pt x="228" y="27"/>
                  </a:cubicBezTo>
                  <a:cubicBezTo>
                    <a:pt x="268" y="0"/>
                    <a:pt x="298" y="108"/>
                    <a:pt x="274" y="149"/>
                  </a:cubicBezTo>
                  <a:cubicBezTo>
                    <a:pt x="257" y="177"/>
                    <a:pt x="57" y="340"/>
                    <a:pt x="57" y="340"/>
                  </a:cubicBezTo>
                  <a:lnTo>
                    <a:pt x="0" y="270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" name="椭圆 69"/>
            <p:cNvSpPr/>
            <p:nvPr/>
          </p:nvSpPr>
          <p:spPr bwMode="auto">
            <a:xfrm>
              <a:off x="5103813" y="1524000"/>
              <a:ext cx="1241425" cy="1241425"/>
            </a:xfrm>
            <a:prstGeom prst="ellipse">
              <a:avLst/>
            </a:prstGeom>
            <a:solidFill>
              <a:srgbClr val="FFB3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" name="任意多边形 25"/>
            <p:cNvSpPr/>
            <p:nvPr/>
          </p:nvSpPr>
          <p:spPr bwMode="auto">
            <a:xfrm>
              <a:off x="5229225" y="2443163"/>
              <a:ext cx="242888" cy="277813"/>
            </a:xfrm>
            <a:custGeom>
              <a:avLst/>
              <a:gdLst>
                <a:gd name="T0" fmla="*/ 0 w 299"/>
                <a:gd name="T1" fmla="*/ 270 h 340"/>
                <a:gd name="T2" fmla="*/ 60 w 299"/>
                <a:gd name="T3" fmla="*/ 221 h 340"/>
                <a:gd name="T4" fmla="*/ 108 w 299"/>
                <a:gd name="T5" fmla="*/ 55 h 340"/>
                <a:gd name="T6" fmla="*/ 124 w 299"/>
                <a:gd name="T7" fmla="*/ 130 h 340"/>
                <a:gd name="T8" fmla="*/ 228 w 299"/>
                <a:gd name="T9" fmla="*/ 27 h 340"/>
                <a:gd name="T10" fmla="*/ 274 w 299"/>
                <a:gd name="T11" fmla="*/ 149 h 340"/>
                <a:gd name="T12" fmla="*/ 58 w 299"/>
                <a:gd name="T13" fmla="*/ 340 h 340"/>
                <a:gd name="T14" fmla="*/ 0 w 299"/>
                <a:gd name="T15" fmla="*/ 270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9" h="340">
                  <a:moveTo>
                    <a:pt x="0" y="270"/>
                  </a:moveTo>
                  <a:cubicBezTo>
                    <a:pt x="60" y="221"/>
                    <a:pt x="60" y="221"/>
                    <a:pt x="60" y="221"/>
                  </a:cubicBezTo>
                  <a:cubicBezTo>
                    <a:pt x="108" y="55"/>
                    <a:pt x="108" y="55"/>
                    <a:pt x="108" y="55"/>
                  </a:cubicBezTo>
                  <a:cubicBezTo>
                    <a:pt x="108" y="55"/>
                    <a:pt x="135" y="38"/>
                    <a:pt x="124" y="130"/>
                  </a:cubicBezTo>
                  <a:cubicBezTo>
                    <a:pt x="124" y="130"/>
                    <a:pt x="187" y="54"/>
                    <a:pt x="228" y="27"/>
                  </a:cubicBezTo>
                  <a:cubicBezTo>
                    <a:pt x="269" y="0"/>
                    <a:pt x="299" y="108"/>
                    <a:pt x="274" y="149"/>
                  </a:cubicBezTo>
                  <a:cubicBezTo>
                    <a:pt x="258" y="177"/>
                    <a:pt x="58" y="340"/>
                    <a:pt x="58" y="340"/>
                  </a:cubicBezTo>
                  <a:lnTo>
                    <a:pt x="0" y="270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2" name="任意多边形 26"/>
            <p:cNvSpPr/>
            <p:nvPr/>
          </p:nvSpPr>
          <p:spPr bwMode="auto">
            <a:xfrm>
              <a:off x="4437063" y="2930525"/>
              <a:ext cx="84138" cy="120650"/>
            </a:xfrm>
            <a:custGeom>
              <a:avLst/>
              <a:gdLst>
                <a:gd name="T0" fmla="*/ 0 w 103"/>
                <a:gd name="T1" fmla="*/ 139 h 148"/>
                <a:gd name="T2" fmla="*/ 22 w 103"/>
                <a:gd name="T3" fmla="*/ 0 h 148"/>
                <a:gd name="T4" fmla="*/ 88 w 103"/>
                <a:gd name="T5" fmla="*/ 31 h 148"/>
                <a:gd name="T6" fmla="*/ 103 w 103"/>
                <a:gd name="T7" fmla="*/ 148 h 148"/>
                <a:gd name="T8" fmla="*/ 0 w 103"/>
                <a:gd name="T9" fmla="*/ 139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148">
                  <a:moveTo>
                    <a:pt x="0" y="139"/>
                  </a:moveTo>
                  <a:cubicBezTo>
                    <a:pt x="0" y="139"/>
                    <a:pt x="22" y="61"/>
                    <a:pt x="22" y="0"/>
                  </a:cubicBezTo>
                  <a:cubicBezTo>
                    <a:pt x="88" y="31"/>
                    <a:pt x="88" y="31"/>
                    <a:pt x="88" y="31"/>
                  </a:cubicBezTo>
                  <a:cubicBezTo>
                    <a:pt x="103" y="148"/>
                    <a:pt x="103" y="148"/>
                    <a:pt x="103" y="148"/>
                  </a:cubicBezTo>
                  <a:lnTo>
                    <a:pt x="0" y="139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3" name="任意多边形 27"/>
            <p:cNvSpPr/>
            <p:nvPr/>
          </p:nvSpPr>
          <p:spPr bwMode="auto">
            <a:xfrm>
              <a:off x="4565650" y="2619375"/>
              <a:ext cx="631825" cy="547688"/>
            </a:xfrm>
            <a:custGeom>
              <a:avLst/>
              <a:gdLst>
                <a:gd name="T0" fmla="*/ 0 w 777"/>
                <a:gd name="T1" fmla="*/ 524 h 673"/>
                <a:gd name="T2" fmla="*/ 693 w 777"/>
                <a:gd name="T3" fmla="*/ 0 h 673"/>
                <a:gd name="T4" fmla="*/ 777 w 777"/>
                <a:gd name="T5" fmla="*/ 66 h 673"/>
                <a:gd name="T6" fmla="*/ 93 w 777"/>
                <a:gd name="T7" fmla="*/ 673 h 673"/>
                <a:gd name="T8" fmla="*/ 0 w 777"/>
                <a:gd name="T9" fmla="*/ 524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7" h="673">
                  <a:moveTo>
                    <a:pt x="0" y="524"/>
                  </a:moveTo>
                  <a:cubicBezTo>
                    <a:pt x="693" y="0"/>
                    <a:pt x="693" y="0"/>
                    <a:pt x="693" y="0"/>
                  </a:cubicBezTo>
                  <a:cubicBezTo>
                    <a:pt x="693" y="0"/>
                    <a:pt x="748" y="9"/>
                    <a:pt x="777" y="66"/>
                  </a:cubicBezTo>
                  <a:cubicBezTo>
                    <a:pt x="93" y="673"/>
                    <a:pt x="93" y="673"/>
                    <a:pt x="93" y="673"/>
                  </a:cubicBezTo>
                  <a:cubicBezTo>
                    <a:pt x="93" y="673"/>
                    <a:pt x="0" y="662"/>
                    <a:pt x="0" y="524"/>
                  </a:cubicBezTo>
                  <a:close/>
                </a:path>
              </a:pathLst>
            </a:custGeom>
            <a:solidFill>
              <a:srgbClr val="52C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4" name="任意多边形 28"/>
            <p:cNvSpPr/>
            <p:nvPr/>
          </p:nvSpPr>
          <p:spPr bwMode="auto">
            <a:xfrm>
              <a:off x="4183063" y="2654300"/>
              <a:ext cx="1095375" cy="1217613"/>
            </a:xfrm>
            <a:custGeom>
              <a:avLst/>
              <a:gdLst>
                <a:gd name="T0" fmla="*/ 329 w 1343"/>
                <a:gd name="T1" fmla="*/ 466 h 1493"/>
                <a:gd name="T2" fmla="*/ 131 w 1343"/>
                <a:gd name="T3" fmla="*/ 779 h 1493"/>
                <a:gd name="T4" fmla="*/ 0 w 1343"/>
                <a:gd name="T5" fmla="*/ 1475 h 1493"/>
                <a:gd name="T6" fmla="*/ 601 w 1343"/>
                <a:gd name="T7" fmla="*/ 1493 h 1493"/>
                <a:gd name="T8" fmla="*/ 596 w 1343"/>
                <a:gd name="T9" fmla="*/ 788 h 1493"/>
                <a:gd name="T10" fmla="*/ 1343 w 1343"/>
                <a:gd name="T11" fmla="*/ 93 h 1493"/>
                <a:gd name="T12" fmla="*/ 1275 w 1343"/>
                <a:gd name="T13" fmla="*/ 0 h 1493"/>
                <a:gd name="T14" fmla="*/ 661 w 1343"/>
                <a:gd name="T15" fmla="*/ 470 h 1493"/>
                <a:gd name="T16" fmla="*/ 555 w 1343"/>
                <a:gd name="T17" fmla="*/ 528 h 1493"/>
                <a:gd name="T18" fmla="*/ 329 w 1343"/>
                <a:gd name="T19" fmla="*/ 466 h 1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43" h="1493">
                  <a:moveTo>
                    <a:pt x="329" y="466"/>
                  </a:moveTo>
                  <a:cubicBezTo>
                    <a:pt x="329" y="466"/>
                    <a:pt x="223" y="497"/>
                    <a:pt x="131" y="779"/>
                  </a:cubicBezTo>
                  <a:cubicBezTo>
                    <a:pt x="40" y="1061"/>
                    <a:pt x="0" y="1475"/>
                    <a:pt x="0" y="1475"/>
                  </a:cubicBezTo>
                  <a:cubicBezTo>
                    <a:pt x="0" y="1475"/>
                    <a:pt x="122" y="1468"/>
                    <a:pt x="601" y="1493"/>
                  </a:cubicBezTo>
                  <a:cubicBezTo>
                    <a:pt x="596" y="788"/>
                    <a:pt x="596" y="788"/>
                    <a:pt x="596" y="788"/>
                  </a:cubicBezTo>
                  <a:cubicBezTo>
                    <a:pt x="1343" y="93"/>
                    <a:pt x="1343" y="93"/>
                    <a:pt x="1343" y="93"/>
                  </a:cubicBezTo>
                  <a:cubicBezTo>
                    <a:pt x="1343" y="93"/>
                    <a:pt x="1332" y="24"/>
                    <a:pt x="1275" y="0"/>
                  </a:cubicBezTo>
                  <a:cubicBezTo>
                    <a:pt x="661" y="470"/>
                    <a:pt x="661" y="470"/>
                    <a:pt x="661" y="470"/>
                  </a:cubicBezTo>
                  <a:cubicBezTo>
                    <a:pt x="555" y="528"/>
                    <a:pt x="555" y="528"/>
                    <a:pt x="555" y="528"/>
                  </a:cubicBezTo>
                  <a:cubicBezTo>
                    <a:pt x="555" y="528"/>
                    <a:pt x="417" y="428"/>
                    <a:pt x="329" y="466"/>
                  </a:cubicBezTo>
                  <a:close/>
                </a:path>
              </a:pathLst>
            </a:custGeom>
            <a:solidFill>
              <a:srgbClr val="52C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5" name="任意多边形 29"/>
            <p:cNvSpPr/>
            <p:nvPr/>
          </p:nvSpPr>
          <p:spPr bwMode="auto">
            <a:xfrm>
              <a:off x="4268788" y="2570163"/>
              <a:ext cx="349250" cy="404813"/>
            </a:xfrm>
            <a:custGeom>
              <a:avLst/>
              <a:gdLst>
                <a:gd name="T0" fmla="*/ 228 w 429"/>
                <a:gd name="T1" fmla="*/ 457 h 497"/>
                <a:gd name="T2" fmla="*/ 94 w 429"/>
                <a:gd name="T3" fmla="*/ 299 h 497"/>
                <a:gd name="T4" fmla="*/ 206 w 429"/>
                <a:gd name="T5" fmla="*/ 22 h 497"/>
                <a:gd name="T6" fmla="*/ 384 w 429"/>
                <a:gd name="T7" fmla="*/ 267 h 497"/>
                <a:gd name="T8" fmla="*/ 406 w 429"/>
                <a:gd name="T9" fmla="*/ 434 h 497"/>
                <a:gd name="T10" fmla="*/ 296 w 429"/>
                <a:gd name="T11" fmla="*/ 489 h 497"/>
                <a:gd name="T12" fmla="*/ 228 w 429"/>
                <a:gd name="T13" fmla="*/ 457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9" h="497">
                  <a:moveTo>
                    <a:pt x="228" y="457"/>
                  </a:moveTo>
                  <a:cubicBezTo>
                    <a:pt x="228" y="457"/>
                    <a:pt x="160" y="431"/>
                    <a:pt x="94" y="299"/>
                  </a:cubicBezTo>
                  <a:cubicBezTo>
                    <a:pt x="0" y="109"/>
                    <a:pt x="104" y="42"/>
                    <a:pt x="206" y="22"/>
                  </a:cubicBezTo>
                  <a:cubicBezTo>
                    <a:pt x="313" y="0"/>
                    <a:pt x="357" y="173"/>
                    <a:pt x="384" y="267"/>
                  </a:cubicBezTo>
                  <a:cubicBezTo>
                    <a:pt x="410" y="361"/>
                    <a:pt x="429" y="413"/>
                    <a:pt x="406" y="434"/>
                  </a:cubicBezTo>
                  <a:cubicBezTo>
                    <a:pt x="382" y="456"/>
                    <a:pt x="333" y="481"/>
                    <a:pt x="296" y="489"/>
                  </a:cubicBezTo>
                  <a:cubicBezTo>
                    <a:pt x="258" y="497"/>
                    <a:pt x="228" y="457"/>
                    <a:pt x="228" y="457"/>
                  </a:cubicBez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6" name="任意多边形 30"/>
            <p:cNvSpPr/>
            <p:nvPr/>
          </p:nvSpPr>
          <p:spPr bwMode="auto">
            <a:xfrm>
              <a:off x="4273550" y="2549525"/>
              <a:ext cx="301625" cy="392113"/>
            </a:xfrm>
            <a:custGeom>
              <a:avLst/>
              <a:gdLst>
                <a:gd name="T0" fmla="*/ 223 w 370"/>
                <a:gd name="T1" fmla="*/ 482 h 482"/>
                <a:gd name="T2" fmla="*/ 71 w 370"/>
                <a:gd name="T3" fmla="*/ 349 h 482"/>
                <a:gd name="T4" fmla="*/ 60 w 370"/>
                <a:gd name="T5" fmla="*/ 109 h 482"/>
                <a:gd name="T6" fmla="*/ 243 w 370"/>
                <a:gd name="T7" fmla="*/ 4 h 482"/>
                <a:gd name="T8" fmla="*/ 322 w 370"/>
                <a:gd name="T9" fmla="*/ 129 h 482"/>
                <a:gd name="T10" fmla="*/ 253 w 370"/>
                <a:gd name="T11" fmla="*/ 177 h 482"/>
                <a:gd name="T12" fmla="*/ 291 w 370"/>
                <a:gd name="T13" fmla="*/ 325 h 482"/>
                <a:gd name="T14" fmla="*/ 273 w 370"/>
                <a:gd name="T15" fmla="*/ 337 h 482"/>
                <a:gd name="T16" fmla="*/ 241 w 370"/>
                <a:gd name="T17" fmla="*/ 273 h 482"/>
                <a:gd name="T18" fmla="*/ 209 w 370"/>
                <a:gd name="T19" fmla="*/ 345 h 482"/>
                <a:gd name="T20" fmla="*/ 223 w 370"/>
                <a:gd name="T21" fmla="*/ 482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0" h="482">
                  <a:moveTo>
                    <a:pt x="223" y="482"/>
                  </a:moveTo>
                  <a:cubicBezTo>
                    <a:pt x="223" y="482"/>
                    <a:pt x="120" y="451"/>
                    <a:pt x="71" y="349"/>
                  </a:cubicBezTo>
                  <a:cubicBezTo>
                    <a:pt x="21" y="248"/>
                    <a:pt x="0" y="163"/>
                    <a:pt x="60" y="109"/>
                  </a:cubicBezTo>
                  <a:cubicBezTo>
                    <a:pt x="119" y="54"/>
                    <a:pt x="117" y="0"/>
                    <a:pt x="243" y="4"/>
                  </a:cubicBezTo>
                  <a:cubicBezTo>
                    <a:pt x="370" y="8"/>
                    <a:pt x="340" y="109"/>
                    <a:pt x="322" y="129"/>
                  </a:cubicBezTo>
                  <a:cubicBezTo>
                    <a:pt x="304" y="149"/>
                    <a:pt x="253" y="177"/>
                    <a:pt x="253" y="177"/>
                  </a:cubicBezTo>
                  <a:cubicBezTo>
                    <a:pt x="291" y="325"/>
                    <a:pt x="291" y="325"/>
                    <a:pt x="291" y="325"/>
                  </a:cubicBezTo>
                  <a:cubicBezTo>
                    <a:pt x="273" y="337"/>
                    <a:pt x="273" y="337"/>
                    <a:pt x="273" y="337"/>
                  </a:cubicBezTo>
                  <a:cubicBezTo>
                    <a:pt x="273" y="337"/>
                    <a:pt x="270" y="291"/>
                    <a:pt x="241" y="273"/>
                  </a:cubicBezTo>
                  <a:cubicBezTo>
                    <a:pt x="211" y="256"/>
                    <a:pt x="181" y="287"/>
                    <a:pt x="209" y="345"/>
                  </a:cubicBezTo>
                  <a:cubicBezTo>
                    <a:pt x="236" y="402"/>
                    <a:pt x="229" y="433"/>
                    <a:pt x="223" y="482"/>
                  </a:cubicBezTo>
                  <a:close/>
                </a:path>
              </a:pathLst>
            </a:custGeom>
            <a:solidFill>
              <a:srgbClr val="283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" name="任意多边形 31"/>
            <p:cNvSpPr/>
            <p:nvPr/>
          </p:nvSpPr>
          <p:spPr bwMode="auto">
            <a:xfrm>
              <a:off x="4559300" y="2649538"/>
              <a:ext cx="668338" cy="439738"/>
            </a:xfrm>
            <a:custGeom>
              <a:avLst/>
              <a:gdLst>
                <a:gd name="T0" fmla="*/ 94 w 821"/>
                <a:gd name="T1" fmla="*/ 540 h 540"/>
                <a:gd name="T2" fmla="*/ 91 w 821"/>
                <a:gd name="T3" fmla="*/ 539 h 540"/>
                <a:gd name="T4" fmla="*/ 3 w 821"/>
                <a:gd name="T5" fmla="*/ 491 h 540"/>
                <a:gd name="T6" fmla="*/ 1 w 821"/>
                <a:gd name="T7" fmla="*/ 483 h 540"/>
                <a:gd name="T8" fmla="*/ 9 w 821"/>
                <a:gd name="T9" fmla="*/ 480 h 540"/>
                <a:gd name="T10" fmla="*/ 94 w 821"/>
                <a:gd name="T11" fmla="*/ 527 h 540"/>
                <a:gd name="T12" fmla="*/ 196 w 821"/>
                <a:gd name="T13" fmla="*/ 471 h 540"/>
                <a:gd name="T14" fmla="*/ 811 w 821"/>
                <a:gd name="T15" fmla="*/ 2 h 540"/>
                <a:gd name="T16" fmla="*/ 819 w 821"/>
                <a:gd name="T17" fmla="*/ 3 h 540"/>
                <a:gd name="T18" fmla="*/ 818 w 821"/>
                <a:gd name="T19" fmla="*/ 11 h 540"/>
                <a:gd name="T20" fmla="*/ 203 w 821"/>
                <a:gd name="T21" fmla="*/ 481 h 540"/>
                <a:gd name="T22" fmla="*/ 202 w 821"/>
                <a:gd name="T23" fmla="*/ 482 h 540"/>
                <a:gd name="T24" fmla="*/ 97 w 821"/>
                <a:gd name="T25" fmla="*/ 539 h 540"/>
                <a:gd name="T26" fmla="*/ 94 w 821"/>
                <a:gd name="T27" fmla="*/ 540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21" h="540">
                  <a:moveTo>
                    <a:pt x="94" y="540"/>
                  </a:moveTo>
                  <a:cubicBezTo>
                    <a:pt x="93" y="540"/>
                    <a:pt x="92" y="540"/>
                    <a:pt x="91" y="539"/>
                  </a:cubicBezTo>
                  <a:cubicBezTo>
                    <a:pt x="90" y="539"/>
                    <a:pt x="21" y="501"/>
                    <a:pt x="3" y="491"/>
                  </a:cubicBezTo>
                  <a:cubicBezTo>
                    <a:pt x="1" y="489"/>
                    <a:pt x="0" y="486"/>
                    <a:pt x="1" y="483"/>
                  </a:cubicBezTo>
                  <a:cubicBezTo>
                    <a:pt x="3" y="480"/>
                    <a:pt x="6" y="479"/>
                    <a:pt x="9" y="480"/>
                  </a:cubicBezTo>
                  <a:cubicBezTo>
                    <a:pt x="25" y="489"/>
                    <a:pt x="81" y="520"/>
                    <a:pt x="94" y="527"/>
                  </a:cubicBezTo>
                  <a:cubicBezTo>
                    <a:pt x="196" y="471"/>
                    <a:pt x="196" y="471"/>
                    <a:pt x="196" y="471"/>
                  </a:cubicBezTo>
                  <a:cubicBezTo>
                    <a:pt x="811" y="2"/>
                    <a:pt x="811" y="2"/>
                    <a:pt x="811" y="2"/>
                  </a:cubicBezTo>
                  <a:cubicBezTo>
                    <a:pt x="813" y="0"/>
                    <a:pt x="817" y="0"/>
                    <a:pt x="819" y="3"/>
                  </a:cubicBezTo>
                  <a:cubicBezTo>
                    <a:pt x="821" y="5"/>
                    <a:pt x="821" y="9"/>
                    <a:pt x="818" y="11"/>
                  </a:cubicBezTo>
                  <a:cubicBezTo>
                    <a:pt x="203" y="481"/>
                    <a:pt x="203" y="481"/>
                    <a:pt x="203" y="481"/>
                  </a:cubicBezTo>
                  <a:cubicBezTo>
                    <a:pt x="202" y="482"/>
                    <a:pt x="202" y="482"/>
                    <a:pt x="202" y="482"/>
                  </a:cubicBezTo>
                  <a:cubicBezTo>
                    <a:pt x="97" y="539"/>
                    <a:pt x="97" y="539"/>
                    <a:pt x="97" y="539"/>
                  </a:cubicBezTo>
                  <a:cubicBezTo>
                    <a:pt x="96" y="540"/>
                    <a:pt x="95" y="540"/>
                    <a:pt x="94" y="540"/>
                  </a:cubicBezTo>
                  <a:close/>
                </a:path>
              </a:pathLst>
            </a:custGeom>
            <a:solidFill>
              <a:srgbClr val="37B3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8" name="任意多边形 32"/>
            <p:cNvSpPr/>
            <p:nvPr/>
          </p:nvSpPr>
          <p:spPr bwMode="auto">
            <a:xfrm>
              <a:off x="7191375" y="3919538"/>
              <a:ext cx="409575" cy="1316038"/>
            </a:xfrm>
            <a:custGeom>
              <a:avLst/>
              <a:gdLst>
                <a:gd name="T0" fmla="*/ 0 w 502"/>
                <a:gd name="T1" fmla="*/ 131 h 1614"/>
                <a:gd name="T2" fmla="*/ 0 w 502"/>
                <a:gd name="T3" fmla="*/ 1571 h 1614"/>
                <a:gd name="T4" fmla="*/ 123 w 502"/>
                <a:gd name="T5" fmla="*/ 1575 h 1614"/>
                <a:gd name="T6" fmla="*/ 502 w 502"/>
                <a:gd name="T7" fmla="*/ 0 h 1614"/>
                <a:gd name="T8" fmla="*/ 0 w 502"/>
                <a:gd name="T9" fmla="*/ 131 h 1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2" h="1614">
                  <a:moveTo>
                    <a:pt x="0" y="131"/>
                  </a:moveTo>
                  <a:cubicBezTo>
                    <a:pt x="0" y="1571"/>
                    <a:pt x="0" y="1571"/>
                    <a:pt x="0" y="1571"/>
                  </a:cubicBezTo>
                  <a:cubicBezTo>
                    <a:pt x="0" y="1571"/>
                    <a:pt x="57" y="1614"/>
                    <a:pt x="123" y="1575"/>
                  </a:cubicBezTo>
                  <a:cubicBezTo>
                    <a:pt x="188" y="1536"/>
                    <a:pt x="502" y="0"/>
                    <a:pt x="502" y="0"/>
                  </a:cubicBezTo>
                  <a:cubicBezTo>
                    <a:pt x="502" y="0"/>
                    <a:pt x="117" y="0"/>
                    <a:pt x="0" y="131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9" name="任意多边形 33"/>
            <p:cNvSpPr/>
            <p:nvPr/>
          </p:nvSpPr>
          <p:spPr bwMode="auto">
            <a:xfrm>
              <a:off x="5748338" y="2170113"/>
              <a:ext cx="898525" cy="898525"/>
            </a:xfrm>
            <a:custGeom>
              <a:avLst/>
              <a:gdLst>
                <a:gd name="T0" fmla="*/ 1102 w 1102"/>
                <a:gd name="T1" fmla="*/ 0 h 1102"/>
                <a:gd name="T2" fmla="*/ 731 w 1102"/>
                <a:gd name="T3" fmla="*/ 0 h 1102"/>
                <a:gd name="T4" fmla="*/ 0 w 1102"/>
                <a:gd name="T5" fmla="*/ 730 h 1102"/>
                <a:gd name="T6" fmla="*/ 0 w 1102"/>
                <a:gd name="T7" fmla="*/ 1102 h 1102"/>
                <a:gd name="T8" fmla="*/ 1102 w 1102"/>
                <a:gd name="T9" fmla="*/ 1102 h 1102"/>
                <a:gd name="T10" fmla="*/ 1102 w 1102"/>
                <a:gd name="T11" fmla="*/ 967 h 1102"/>
                <a:gd name="T12" fmla="*/ 1034 w 1102"/>
                <a:gd name="T13" fmla="*/ 883 h 1102"/>
                <a:gd name="T14" fmla="*/ 1028 w 1102"/>
                <a:gd name="T15" fmla="*/ 869 h 1102"/>
                <a:gd name="T16" fmla="*/ 864 w 1102"/>
                <a:gd name="T17" fmla="*/ 743 h 1102"/>
                <a:gd name="T18" fmla="*/ 887 w 1102"/>
                <a:gd name="T19" fmla="*/ 614 h 1102"/>
                <a:gd name="T20" fmla="*/ 889 w 1102"/>
                <a:gd name="T21" fmla="*/ 614 h 1102"/>
                <a:gd name="T22" fmla="*/ 1014 w 1102"/>
                <a:gd name="T23" fmla="*/ 713 h 1102"/>
                <a:gd name="T24" fmla="*/ 1020 w 1102"/>
                <a:gd name="T25" fmla="*/ 650 h 1102"/>
                <a:gd name="T26" fmla="*/ 1022 w 1102"/>
                <a:gd name="T27" fmla="*/ 649 h 1102"/>
                <a:gd name="T28" fmla="*/ 1093 w 1102"/>
                <a:gd name="T29" fmla="*/ 796 h 1102"/>
                <a:gd name="T30" fmla="*/ 1095 w 1102"/>
                <a:gd name="T31" fmla="*/ 794 h 1102"/>
                <a:gd name="T32" fmla="*/ 1102 w 1102"/>
                <a:gd name="T33" fmla="*/ 800 h 1102"/>
                <a:gd name="T34" fmla="*/ 1102 w 1102"/>
                <a:gd name="T35" fmla="*/ 0 h 1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02" h="1102">
                  <a:moveTo>
                    <a:pt x="1102" y="0"/>
                  </a:moveTo>
                  <a:cubicBezTo>
                    <a:pt x="731" y="0"/>
                    <a:pt x="731" y="0"/>
                    <a:pt x="731" y="0"/>
                  </a:cubicBezTo>
                  <a:cubicBezTo>
                    <a:pt x="715" y="397"/>
                    <a:pt x="396" y="715"/>
                    <a:pt x="0" y="730"/>
                  </a:cubicBezTo>
                  <a:cubicBezTo>
                    <a:pt x="0" y="1102"/>
                    <a:pt x="0" y="1102"/>
                    <a:pt x="0" y="1102"/>
                  </a:cubicBezTo>
                  <a:cubicBezTo>
                    <a:pt x="1102" y="1102"/>
                    <a:pt x="1102" y="1102"/>
                    <a:pt x="1102" y="1102"/>
                  </a:cubicBezTo>
                  <a:cubicBezTo>
                    <a:pt x="1102" y="967"/>
                    <a:pt x="1102" y="967"/>
                    <a:pt x="1102" y="967"/>
                  </a:cubicBezTo>
                  <a:cubicBezTo>
                    <a:pt x="1064" y="927"/>
                    <a:pt x="1040" y="896"/>
                    <a:pt x="1034" y="883"/>
                  </a:cubicBezTo>
                  <a:cubicBezTo>
                    <a:pt x="1032" y="877"/>
                    <a:pt x="1028" y="869"/>
                    <a:pt x="1028" y="869"/>
                  </a:cubicBezTo>
                  <a:cubicBezTo>
                    <a:pt x="1000" y="854"/>
                    <a:pt x="901" y="799"/>
                    <a:pt x="864" y="743"/>
                  </a:cubicBezTo>
                  <a:cubicBezTo>
                    <a:pt x="821" y="678"/>
                    <a:pt x="861" y="619"/>
                    <a:pt x="887" y="614"/>
                  </a:cubicBezTo>
                  <a:cubicBezTo>
                    <a:pt x="888" y="614"/>
                    <a:pt x="889" y="614"/>
                    <a:pt x="889" y="614"/>
                  </a:cubicBezTo>
                  <a:cubicBezTo>
                    <a:pt x="918" y="614"/>
                    <a:pt x="1014" y="713"/>
                    <a:pt x="1014" y="713"/>
                  </a:cubicBezTo>
                  <a:cubicBezTo>
                    <a:pt x="1014" y="713"/>
                    <a:pt x="997" y="661"/>
                    <a:pt x="1020" y="650"/>
                  </a:cubicBezTo>
                  <a:cubicBezTo>
                    <a:pt x="1021" y="649"/>
                    <a:pt x="1022" y="649"/>
                    <a:pt x="1022" y="649"/>
                  </a:cubicBezTo>
                  <a:cubicBezTo>
                    <a:pt x="1044" y="649"/>
                    <a:pt x="1087" y="777"/>
                    <a:pt x="1093" y="796"/>
                  </a:cubicBezTo>
                  <a:cubicBezTo>
                    <a:pt x="1095" y="794"/>
                    <a:pt x="1095" y="794"/>
                    <a:pt x="1095" y="794"/>
                  </a:cubicBezTo>
                  <a:cubicBezTo>
                    <a:pt x="1095" y="794"/>
                    <a:pt x="1097" y="796"/>
                    <a:pt x="1102" y="800"/>
                  </a:cubicBezTo>
                  <a:cubicBezTo>
                    <a:pt x="1102" y="0"/>
                    <a:pt x="1102" y="0"/>
                    <a:pt x="1102" y="0"/>
                  </a:cubicBezTo>
                </a:path>
              </a:pathLst>
            </a:custGeom>
            <a:solidFill>
              <a:srgbClr val="75D5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0" name="任意多边形 34"/>
            <p:cNvSpPr/>
            <p:nvPr/>
          </p:nvSpPr>
          <p:spPr bwMode="auto">
            <a:xfrm>
              <a:off x="6418263" y="2670175"/>
              <a:ext cx="220663" cy="207963"/>
            </a:xfrm>
            <a:custGeom>
              <a:avLst/>
              <a:gdLst>
                <a:gd name="T0" fmla="*/ 68 w 272"/>
                <a:gd name="T1" fmla="*/ 0 h 255"/>
                <a:gd name="T2" fmla="*/ 66 w 272"/>
                <a:gd name="T3" fmla="*/ 0 h 255"/>
                <a:gd name="T4" fmla="*/ 43 w 272"/>
                <a:gd name="T5" fmla="*/ 129 h 255"/>
                <a:gd name="T6" fmla="*/ 207 w 272"/>
                <a:gd name="T7" fmla="*/ 255 h 255"/>
                <a:gd name="T8" fmla="*/ 207 w 272"/>
                <a:gd name="T9" fmla="*/ 255 h 255"/>
                <a:gd name="T10" fmla="*/ 272 w 272"/>
                <a:gd name="T11" fmla="*/ 182 h 255"/>
                <a:gd name="T12" fmla="*/ 201 w 272"/>
                <a:gd name="T13" fmla="*/ 35 h 255"/>
                <a:gd name="T14" fmla="*/ 199 w 272"/>
                <a:gd name="T15" fmla="*/ 36 h 255"/>
                <a:gd name="T16" fmla="*/ 193 w 272"/>
                <a:gd name="T17" fmla="*/ 99 h 255"/>
                <a:gd name="T18" fmla="*/ 68 w 272"/>
                <a:gd name="T19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2" h="255">
                  <a:moveTo>
                    <a:pt x="68" y="0"/>
                  </a:moveTo>
                  <a:cubicBezTo>
                    <a:pt x="68" y="0"/>
                    <a:pt x="67" y="0"/>
                    <a:pt x="66" y="0"/>
                  </a:cubicBezTo>
                  <a:cubicBezTo>
                    <a:pt x="40" y="5"/>
                    <a:pt x="0" y="64"/>
                    <a:pt x="43" y="129"/>
                  </a:cubicBezTo>
                  <a:cubicBezTo>
                    <a:pt x="80" y="185"/>
                    <a:pt x="179" y="240"/>
                    <a:pt x="207" y="255"/>
                  </a:cubicBezTo>
                  <a:cubicBezTo>
                    <a:pt x="207" y="255"/>
                    <a:pt x="207" y="255"/>
                    <a:pt x="207" y="255"/>
                  </a:cubicBezTo>
                  <a:cubicBezTo>
                    <a:pt x="272" y="182"/>
                    <a:pt x="272" y="182"/>
                    <a:pt x="272" y="182"/>
                  </a:cubicBezTo>
                  <a:cubicBezTo>
                    <a:pt x="266" y="163"/>
                    <a:pt x="223" y="35"/>
                    <a:pt x="201" y="35"/>
                  </a:cubicBezTo>
                  <a:cubicBezTo>
                    <a:pt x="201" y="35"/>
                    <a:pt x="200" y="35"/>
                    <a:pt x="199" y="36"/>
                  </a:cubicBezTo>
                  <a:cubicBezTo>
                    <a:pt x="176" y="47"/>
                    <a:pt x="193" y="99"/>
                    <a:pt x="193" y="99"/>
                  </a:cubicBezTo>
                  <a:cubicBezTo>
                    <a:pt x="193" y="99"/>
                    <a:pt x="97" y="0"/>
                    <a:pt x="68" y="0"/>
                  </a:cubicBezTo>
                </a:path>
              </a:pathLst>
            </a:custGeom>
            <a:solidFill>
              <a:srgbClr val="75CF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1" name="任意多边形 35"/>
            <p:cNvSpPr/>
            <p:nvPr/>
          </p:nvSpPr>
          <p:spPr bwMode="auto">
            <a:xfrm>
              <a:off x="6586538" y="2816225"/>
              <a:ext cx="60325" cy="141288"/>
            </a:xfrm>
            <a:custGeom>
              <a:avLst/>
              <a:gdLst>
                <a:gd name="T0" fmla="*/ 67 w 74"/>
                <a:gd name="T1" fmla="*/ 0 h 173"/>
                <a:gd name="T2" fmla="*/ 65 w 74"/>
                <a:gd name="T3" fmla="*/ 2 h 173"/>
                <a:gd name="T4" fmla="*/ 0 w 74"/>
                <a:gd name="T5" fmla="*/ 75 h 173"/>
                <a:gd name="T6" fmla="*/ 0 w 74"/>
                <a:gd name="T7" fmla="*/ 75 h 173"/>
                <a:gd name="T8" fmla="*/ 6 w 74"/>
                <a:gd name="T9" fmla="*/ 89 h 173"/>
                <a:gd name="T10" fmla="*/ 74 w 74"/>
                <a:gd name="T11" fmla="*/ 173 h 173"/>
                <a:gd name="T12" fmla="*/ 74 w 74"/>
                <a:gd name="T13" fmla="*/ 6 h 173"/>
                <a:gd name="T14" fmla="*/ 67 w 74"/>
                <a:gd name="T15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4" h="173">
                  <a:moveTo>
                    <a:pt x="67" y="0"/>
                  </a:moveTo>
                  <a:cubicBezTo>
                    <a:pt x="65" y="2"/>
                    <a:pt x="65" y="2"/>
                    <a:pt x="65" y="2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4" y="83"/>
                    <a:pt x="6" y="89"/>
                  </a:cubicBezTo>
                  <a:cubicBezTo>
                    <a:pt x="12" y="102"/>
                    <a:pt x="36" y="133"/>
                    <a:pt x="74" y="173"/>
                  </a:cubicBezTo>
                  <a:cubicBezTo>
                    <a:pt x="74" y="6"/>
                    <a:pt x="74" y="6"/>
                    <a:pt x="74" y="6"/>
                  </a:cubicBezTo>
                  <a:cubicBezTo>
                    <a:pt x="69" y="2"/>
                    <a:pt x="67" y="0"/>
                    <a:pt x="67" y="0"/>
                  </a:cubicBezTo>
                </a:path>
              </a:pathLst>
            </a:custGeom>
            <a:solidFill>
              <a:srgbClr val="4AAD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2" name="任意多边形 36"/>
            <p:cNvSpPr/>
            <p:nvPr/>
          </p:nvSpPr>
          <p:spPr bwMode="auto">
            <a:xfrm>
              <a:off x="5748338" y="2170113"/>
              <a:ext cx="596900" cy="595313"/>
            </a:xfrm>
            <a:custGeom>
              <a:avLst/>
              <a:gdLst>
                <a:gd name="T0" fmla="*/ 731 w 731"/>
                <a:gd name="T1" fmla="*/ 0 h 730"/>
                <a:gd name="T2" fmla="*/ 0 w 731"/>
                <a:gd name="T3" fmla="*/ 0 h 730"/>
                <a:gd name="T4" fmla="*/ 0 w 731"/>
                <a:gd name="T5" fmla="*/ 730 h 730"/>
                <a:gd name="T6" fmla="*/ 731 w 731"/>
                <a:gd name="T7" fmla="*/ 0 h 7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1" h="730">
                  <a:moveTo>
                    <a:pt x="73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730"/>
                    <a:pt x="0" y="730"/>
                    <a:pt x="0" y="730"/>
                  </a:cubicBezTo>
                  <a:cubicBezTo>
                    <a:pt x="396" y="715"/>
                    <a:pt x="715" y="397"/>
                    <a:pt x="731" y="0"/>
                  </a:cubicBezTo>
                </a:path>
              </a:pathLst>
            </a:custGeom>
            <a:solidFill>
              <a:srgbClr val="75C6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3" name="任意多边形 37"/>
            <p:cNvSpPr/>
            <p:nvPr/>
          </p:nvSpPr>
          <p:spPr bwMode="auto">
            <a:xfrm>
              <a:off x="6321425" y="2914650"/>
              <a:ext cx="222250" cy="214313"/>
            </a:xfrm>
            <a:custGeom>
              <a:avLst/>
              <a:gdLst>
                <a:gd name="T0" fmla="*/ 215 w 273"/>
                <a:gd name="T1" fmla="*/ 264 h 264"/>
                <a:gd name="T2" fmla="*/ 43 w 273"/>
                <a:gd name="T3" fmla="*/ 134 h 264"/>
                <a:gd name="T4" fmla="*/ 66 w 273"/>
                <a:gd name="T5" fmla="*/ 5 h 264"/>
                <a:gd name="T6" fmla="*/ 193 w 273"/>
                <a:gd name="T7" fmla="*/ 104 h 264"/>
                <a:gd name="T8" fmla="*/ 199 w 273"/>
                <a:gd name="T9" fmla="*/ 41 h 264"/>
                <a:gd name="T10" fmla="*/ 273 w 273"/>
                <a:gd name="T11" fmla="*/ 189 h 264"/>
                <a:gd name="T12" fmla="*/ 215 w 273"/>
                <a:gd name="T13" fmla="*/ 264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3" h="264">
                  <a:moveTo>
                    <a:pt x="215" y="264"/>
                  </a:moveTo>
                  <a:cubicBezTo>
                    <a:pt x="215" y="264"/>
                    <a:pt x="87" y="199"/>
                    <a:pt x="43" y="134"/>
                  </a:cubicBezTo>
                  <a:cubicBezTo>
                    <a:pt x="0" y="69"/>
                    <a:pt x="40" y="10"/>
                    <a:pt x="66" y="5"/>
                  </a:cubicBezTo>
                  <a:cubicBezTo>
                    <a:pt x="93" y="0"/>
                    <a:pt x="193" y="104"/>
                    <a:pt x="193" y="104"/>
                  </a:cubicBezTo>
                  <a:cubicBezTo>
                    <a:pt x="193" y="104"/>
                    <a:pt x="176" y="52"/>
                    <a:pt x="199" y="41"/>
                  </a:cubicBezTo>
                  <a:cubicBezTo>
                    <a:pt x="222" y="30"/>
                    <a:pt x="273" y="189"/>
                    <a:pt x="273" y="189"/>
                  </a:cubicBezTo>
                  <a:lnTo>
                    <a:pt x="215" y="264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4" name="任意多边形 38"/>
            <p:cNvSpPr/>
            <p:nvPr/>
          </p:nvSpPr>
          <p:spPr bwMode="auto">
            <a:xfrm>
              <a:off x="7291388" y="3914775"/>
              <a:ext cx="315913" cy="1287463"/>
            </a:xfrm>
            <a:custGeom>
              <a:avLst/>
              <a:gdLst>
                <a:gd name="T0" fmla="*/ 7 w 387"/>
                <a:gd name="T1" fmla="*/ 1580 h 1580"/>
                <a:gd name="T2" fmla="*/ 4 w 387"/>
                <a:gd name="T3" fmla="*/ 1579 h 1580"/>
                <a:gd name="T4" fmla="*/ 1 w 387"/>
                <a:gd name="T5" fmla="*/ 1572 h 1580"/>
                <a:gd name="T6" fmla="*/ 128 w 387"/>
                <a:gd name="T7" fmla="*/ 1131 h 1580"/>
                <a:gd name="T8" fmla="*/ 356 w 387"/>
                <a:gd name="T9" fmla="*/ 92 h 1580"/>
                <a:gd name="T10" fmla="*/ 374 w 387"/>
                <a:gd name="T11" fmla="*/ 5 h 1580"/>
                <a:gd name="T12" fmla="*/ 381 w 387"/>
                <a:gd name="T13" fmla="*/ 1 h 1580"/>
                <a:gd name="T14" fmla="*/ 386 w 387"/>
                <a:gd name="T15" fmla="*/ 8 h 1580"/>
                <a:gd name="T16" fmla="*/ 368 w 387"/>
                <a:gd name="T17" fmla="*/ 94 h 1580"/>
                <a:gd name="T18" fmla="*/ 139 w 387"/>
                <a:gd name="T19" fmla="*/ 1133 h 1580"/>
                <a:gd name="T20" fmla="*/ 12 w 387"/>
                <a:gd name="T21" fmla="*/ 1576 h 1580"/>
                <a:gd name="T22" fmla="*/ 7 w 387"/>
                <a:gd name="T23" fmla="*/ 1580 h 15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87" h="1580">
                  <a:moveTo>
                    <a:pt x="7" y="1580"/>
                  </a:moveTo>
                  <a:cubicBezTo>
                    <a:pt x="6" y="1580"/>
                    <a:pt x="5" y="1580"/>
                    <a:pt x="4" y="1579"/>
                  </a:cubicBezTo>
                  <a:cubicBezTo>
                    <a:pt x="1" y="1578"/>
                    <a:pt x="0" y="1575"/>
                    <a:pt x="1" y="1572"/>
                  </a:cubicBezTo>
                  <a:cubicBezTo>
                    <a:pt x="61" y="1437"/>
                    <a:pt x="127" y="1134"/>
                    <a:pt x="128" y="1131"/>
                  </a:cubicBezTo>
                  <a:cubicBezTo>
                    <a:pt x="356" y="92"/>
                    <a:pt x="356" y="92"/>
                    <a:pt x="356" y="92"/>
                  </a:cubicBezTo>
                  <a:cubicBezTo>
                    <a:pt x="374" y="5"/>
                    <a:pt x="374" y="5"/>
                    <a:pt x="374" y="5"/>
                  </a:cubicBezTo>
                  <a:cubicBezTo>
                    <a:pt x="375" y="2"/>
                    <a:pt x="378" y="0"/>
                    <a:pt x="381" y="1"/>
                  </a:cubicBezTo>
                  <a:cubicBezTo>
                    <a:pt x="385" y="1"/>
                    <a:pt x="387" y="4"/>
                    <a:pt x="386" y="8"/>
                  </a:cubicBezTo>
                  <a:cubicBezTo>
                    <a:pt x="368" y="94"/>
                    <a:pt x="368" y="94"/>
                    <a:pt x="368" y="94"/>
                  </a:cubicBezTo>
                  <a:cubicBezTo>
                    <a:pt x="139" y="1133"/>
                    <a:pt x="139" y="1133"/>
                    <a:pt x="139" y="1133"/>
                  </a:cubicBezTo>
                  <a:cubicBezTo>
                    <a:pt x="139" y="1136"/>
                    <a:pt x="73" y="1441"/>
                    <a:pt x="12" y="1576"/>
                  </a:cubicBezTo>
                  <a:cubicBezTo>
                    <a:pt x="11" y="1579"/>
                    <a:pt x="9" y="1580"/>
                    <a:pt x="7" y="1580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5" name="任意多边形 39"/>
            <p:cNvSpPr/>
            <p:nvPr/>
          </p:nvSpPr>
          <p:spPr bwMode="auto">
            <a:xfrm>
              <a:off x="7099300" y="2722563"/>
              <a:ext cx="249238" cy="377825"/>
            </a:xfrm>
            <a:custGeom>
              <a:avLst/>
              <a:gdLst>
                <a:gd name="T0" fmla="*/ 2 w 307"/>
                <a:gd name="T1" fmla="*/ 104 h 462"/>
                <a:gd name="T2" fmla="*/ 35 w 307"/>
                <a:gd name="T3" fmla="*/ 370 h 462"/>
                <a:gd name="T4" fmla="*/ 213 w 307"/>
                <a:gd name="T5" fmla="*/ 386 h 462"/>
                <a:gd name="T6" fmla="*/ 283 w 307"/>
                <a:gd name="T7" fmla="*/ 184 h 462"/>
                <a:gd name="T8" fmla="*/ 145 w 307"/>
                <a:gd name="T9" fmla="*/ 12 h 462"/>
                <a:gd name="T10" fmla="*/ 2 w 307"/>
                <a:gd name="T11" fmla="*/ 104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7" h="462">
                  <a:moveTo>
                    <a:pt x="2" y="104"/>
                  </a:moveTo>
                  <a:cubicBezTo>
                    <a:pt x="2" y="104"/>
                    <a:pt x="0" y="278"/>
                    <a:pt x="35" y="370"/>
                  </a:cubicBezTo>
                  <a:cubicBezTo>
                    <a:pt x="70" y="462"/>
                    <a:pt x="119" y="451"/>
                    <a:pt x="213" y="386"/>
                  </a:cubicBezTo>
                  <a:cubicBezTo>
                    <a:pt x="307" y="321"/>
                    <a:pt x="287" y="237"/>
                    <a:pt x="283" y="184"/>
                  </a:cubicBezTo>
                  <a:cubicBezTo>
                    <a:pt x="279" y="131"/>
                    <a:pt x="245" y="24"/>
                    <a:pt x="145" y="12"/>
                  </a:cubicBezTo>
                  <a:cubicBezTo>
                    <a:pt x="44" y="0"/>
                    <a:pt x="11" y="66"/>
                    <a:pt x="2" y="104"/>
                  </a:cubicBez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6" name="任意多边形 40"/>
            <p:cNvSpPr/>
            <p:nvPr/>
          </p:nvSpPr>
          <p:spPr bwMode="auto">
            <a:xfrm>
              <a:off x="7227888" y="2992438"/>
              <a:ext cx="96838" cy="163513"/>
            </a:xfrm>
            <a:custGeom>
              <a:avLst/>
              <a:gdLst>
                <a:gd name="T0" fmla="*/ 0 w 118"/>
                <a:gd name="T1" fmla="*/ 61 h 201"/>
                <a:gd name="T2" fmla="*/ 10 w 118"/>
                <a:gd name="T3" fmla="*/ 201 h 201"/>
                <a:gd name="T4" fmla="*/ 118 w 118"/>
                <a:gd name="T5" fmla="*/ 188 h 201"/>
                <a:gd name="T6" fmla="*/ 61 w 118"/>
                <a:gd name="T7" fmla="*/ 0 h 201"/>
                <a:gd name="T8" fmla="*/ 0 w 118"/>
                <a:gd name="T9" fmla="*/ 6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201">
                  <a:moveTo>
                    <a:pt x="0" y="61"/>
                  </a:moveTo>
                  <a:cubicBezTo>
                    <a:pt x="0" y="61"/>
                    <a:pt x="26" y="112"/>
                    <a:pt x="10" y="201"/>
                  </a:cubicBezTo>
                  <a:cubicBezTo>
                    <a:pt x="118" y="188"/>
                    <a:pt x="118" y="188"/>
                    <a:pt x="118" y="188"/>
                  </a:cubicBezTo>
                  <a:cubicBezTo>
                    <a:pt x="118" y="188"/>
                    <a:pt x="66" y="58"/>
                    <a:pt x="61" y="0"/>
                  </a:cubicBezTo>
                  <a:lnTo>
                    <a:pt x="0" y="61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7" name="任意多边形 41"/>
            <p:cNvSpPr/>
            <p:nvPr/>
          </p:nvSpPr>
          <p:spPr bwMode="auto">
            <a:xfrm>
              <a:off x="7088188" y="2687638"/>
              <a:ext cx="463550" cy="431800"/>
            </a:xfrm>
            <a:custGeom>
              <a:avLst/>
              <a:gdLst>
                <a:gd name="T0" fmla="*/ 16 w 569"/>
                <a:gd name="T1" fmla="*/ 148 h 531"/>
                <a:gd name="T2" fmla="*/ 118 w 569"/>
                <a:gd name="T3" fmla="*/ 207 h 531"/>
                <a:gd name="T4" fmla="*/ 275 w 569"/>
                <a:gd name="T5" fmla="*/ 531 h 531"/>
                <a:gd name="T6" fmla="*/ 569 w 569"/>
                <a:gd name="T7" fmla="*/ 430 h 531"/>
                <a:gd name="T8" fmla="*/ 301 w 569"/>
                <a:gd name="T9" fmla="*/ 104 h 531"/>
                <a:gd name="T10" fmla="*/ 90 w 569"/>
                <a:gd name="T11" fmla="*/ 30 h 531"/>
                <a:gd name="T12" fmla="*/ 16 w 569"/>
                <a:gd name="T13" fmla="*/ 148 h 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9" h="531">
                  <a:moveTo>
                    <a:pt x="16" y="148"/>
                  </a:moveTo>
                  <a:cubicBezTo>
                    <a:pt x="16" y="148"/>
                    <a:pt x="33" y="220"/>
                    <a:pt x="118" y="207"/>
                  </a:cubicBezTo>
                  <a:cubicBezTo>
                    <a:pt x="118" y="207"/>
                    <a:pt x="171" y="455"/>
                    <a:pt x="275" y="531"/>
                  </a:cubicBezTo>
                  <a:cubicBezTo>
                    <a:pt x="275" y="531"/>
                    <a:pt x="520" y="502"/>
                    <a:pt x="569" y="430"/>
                  </a:cubicBezTo>
                  <a:cubicBezTo>
                    <a:pt x="569" y="430"/>
                    <a:pt x="359" y="191"/>
                    <a:pt x="301" y="104"/>
                  </a:cubicBezTo>
                  <a:cubicBezTo>
                    <a:pt x="243" y="18"/>
                    <a:pt x="149" y="0"/>
                    <a:pt x="90" y="30"/>
                  </a:cubicBezTo>
                  <a:cubicBezTo>
                    <a:pt x="31" y="59"/>
                    <a:pt x="0" y="106"/>
                    <a:pt x="16" y="148"/>
                  </a:cubicBezTo>
                  <a:close/>
                </a:path>
              </a:pathLst>
            </a:custGeom>
            <a:solidFill>
              <a:srgbClr val="FFC0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8" name="任意多边形 42"/>
            <p:cNvSpPr/>
            <p:nvPr/>
          </p:nvSpPr>
          <p:spPr bwMode="auto">
            <a:xfrm>
              <a:off x="6489700" y="3067050"/>
              <a:ext cx="730250" cy="444500"/>
            </a:xfrm>
            <a:custGeom>
              <a:avLst/>
              <a:gdLst>
                <a:gd name="T0" fmla="*/ 8 w 896"/>
                <a:gd name="T1" fmla="*/ 81 h 547"/>
                <a:gd name="T2" fmla="*/ 854 w 896"/>
                <a:gd name="T3" fmla="*/ 547 h 547"/>
                <a:gd name="T4" fmla="*/ 896 w 896"/>
                <a:gd name="T5" fmla="*/ 242 h 547"/>
                <a:gd name="T6" fmla="*/ 393 w 896"/>
                <a:gd name="T7" fmla="*/ 124 h 547"/>
                <a:gd name="T8" fmla="*/ 76 w 896"/>
                <a:gd name="T9" fmla="*/ 0 h 547"/>
                <a:gd name="T10" fmla="*/ 8 w 896"/>
                <a:gd name="T11" fmla="*/ 81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96" h="547">
                  <a:moveTo>
                    <a:pt x="8" y="81"/>
                  </a:moveTo>
                  <a:cubicBezTo>
                    <a:pt x="8" y="81"/>
                    <a:pt x="496" y="428"/>
                    <a:pt x="854" y="547"/>
                  </a:cubicBezTo>
                  <a:cubicBezTo>
                    <a:pt x="896" y="242"/>
                    <a:pt x="896" y="242"/>
                    <a:pt x="896" y="242"/>
                  </a:cubicBezTo>
                  <a:cubicBezTo>
                    <a:pt x="896" y="242"/>
                    <a:pt x="540" y="178"/>
                    <a:pt x="393" y="124"/>
                  </a:cubicBezTo>
                  <a:cubicBezTo>
                    <a:pt x="247" y="69"/>
                    <a:pt x="76" y="0"/>
                    <a:pt x="76" y="0"/>
                  </a:cubicBezTo>
                  <a:cubicBezTo>
                    <a:pt x="76" y="0"/>
                    <a:pt x="0" y="11"/>
                    <a:pt x="8" y="81"/>
                  </a:cubicBezTo>
                  <a:close/>
                </a:path>
              </a:pathLst>
            </a:custGeom>
            <a:solidFill>
              <a:srgbClr val="283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89" name="任意多边形 43"/>
            <p:cNvSpPr/>
            <p:nvPr/>
          </p:nvSpPr>
          <p:spPr bwMode="auto">
            <a:xfrm>
              <a:off x="7131050" y="3106738"/>
              <a:ext cx="531813" cy="989013"/>
            </a:xfrm>
            <a:custGeom>
              <a:avLst/>
              <a:gdLst>
                <a:gd name="T0" fmla="*/ 0 w 652"/>
                <a:gd name="T1" fmla="*/ 1207 h 1213"/>
                <a:gd name="T2" fmla="*/ 68 w 652"/>
                <a:gd name="T3" fmla="*/ 565 h 1213"/>
                <a:gd name="T4" fmla="*/ 170 w 652"/>
                <a:gd name="T5" fmla="*/ 34 h 1213"/>
                <a:gd name="T6" fmla="*/ 448 w 652"/>
                <a:gd name="T7" fmla="*/ 469 h 1213"/>
                <a:gd name="T8" fmla="*/ 652 w 652"/>
                <a:gd name="T9" fmla="*/ 998 h 1213"/>
                <a:gd name="T10" fmla="*/ 326 w 652"/>
                <a:gd name="T11" fmla="*/ 1175 h 1213"/>
                <a:gd name="T12" fmla="*/ 0 w 652"/>
                <a:gd name="T13" fmla="*/ 1207 h 1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52" h="1213">
                  <a:moveTo>
                    <a:pt x="0" y="1207"/>
                  </a:moveTo>
                  <a:cubicBezTo>
                    <a:pt x="0" y="1207"/>
                    <a:pt x="65" y="721"/>
                    <a:pt x="68" y="565"/>
                  </a:cubicBezTo>
                  <a:cubicBezTo>
                    <a:pt x="70" y="411"/>
                    <a:pt x="47" y="69"/>
                    <a:pt x="170" y="34"/>
                  </a:cubicBezTo>
                  <a:cubicBezTo>
                    <a:pt x="292" y="0"/>
                    <a:pt x="381" y="249"/>
                    <a:pt x="448" y="469"/>
                  </a:cubicBezTo>
                  <a:cubicBezTo>
                    <a:pt x="513" y="678"/>
                    <a:pt x="652" y="998"/>
                    <a:pt x="652" y="998"/>
                  </a:cubicBezTo>
                  <a:cubicBezTo>
                    <a:pt x="652" y="998"/>
                    <a:pt x="516" y="1138"/>
                    <a:pt x="326" y="1175"/>
                  </a:cubicBezTo>
                  <a:cubicBezTo>
                    <a:pt x="136" y="1213"/>
                    <a:pt x="0" y="1207"/>
                    <a:pt x="0" y="1207"/>
                  </a:cubicBezTo>
                  <a:close/>
                </a:path>
              </a:pathLst>
            </a:custGeom>
            <a:solidFill>
              <a:srgbClr val="283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0" name="任意多边形 44"/>
            <p:cNvSpPr/>
            <p:nvPr/>
          </p:nvSpPr>
          <p:spPr bwMode="auto">
            <a:xfrm>
              <a:off x="4689475" y="5180013"/>
              <a:ext cx="358775" cy="134938"/>
            </a:xfrm>
            <a:custGeom>
              <a:avLst/>
              <a:gdLst>
                <a:gd name="T0" fmla="*/ 18 w 441"/>
                <a:gd name="T1" fmla="*/ 0 h 165"/>
                <a:gd name="T2" fmla="*/ 1 w 441"/>
                <a:gd name="T3" fmla="*/ 28 h 165"/>
                <a:gd name="T4" fmla="*/ 7 w 441"/>
                <a:gd name="T5" fmla="*/ 138 h 165"/>
                <a:gd name="T6" fmla="*/ 68 w 441"/>
                <a:gd name="T7" fmla="*/ 164 h 165"/>
                <a:gd name="T8" fmla="*/ 441 w 441"/>
                <a:gd name="T9" fmla="*/ 162 h 165"/>
                <a:gd name="T10" fmla="*/ 409 w 441"/>
                <a:gd name="T11" fmla="*/ 94 h 165"/>
                <a:gd name="T12" fmla="*/ 156 w 441"/>
                <a:gd name="T13" fmla="*/ 0 h 165"/>
                <a:gd name="T14" fmla="*/ 84 w 441"/>
                <a:gd name="T15" fmla="*/ 21 h 165"/>
                <a:gd name="T16" fmla="*/ 18 w 441"/>
                <a:gd name="T17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1" h="165">
                  <a:moveTo>
                    <a:pt x="18" y="0"/>
                  </a:moveTo>
                  <a:cubicBezTo>
                    <a:pt x="18" y="0"/>
                    <a:pt x="0" y="8"/>
                    <a:pt x="1" y="28"/>
                  </a:cubicBezTo>
                  <a:cubicBezTo>
                    <a:pt x="3" y="48"/>
                    <a:pt x="7" y="138"/>
                    <a:pt x="7" y="138"/>
                  </a:cubicBezTo>
                  <a:cubicBezTo>
                    <a:pt x="7" y="138"/>
                    <a:pt x="4" y="165"/>
                    <a:pt x="68" y="164"/>
                  </a:cubicBezTo>
                  <a:cubicBezTo>
                    <a:pt x="132" y="164"/>
                    <a:pt x="441" y="162"/>
                    <a:pt x="441" y="162"/>
                  </a:cubicBezTo>
                  <a:cubicBezTo>
                    <a:pt x="441" y="162"/>
                    <a:pt x="436" y="123"/>
                    <a:pt x="409" y="94"/>
                  </a:cubicBezTo>
                  <a:cubicBezTo>
                    <a:pt x="345" y="25"/>
                    <a:pt x="156" y="0"/>
                    <a:pt x="156" y="0"/>
                  </a:cubicBezTo>
                  <a:cubicBezTo>
                    <a:pt x="156" y="0"/>
                    <a:pt x="133" y="20"/>
                    <a:pt x="84" y="21"/>
                  </a:cubicBezTo>
                  <a:cubicBezTo>
                    <a:pt x="36" y="21"/>
                    <a:pt x="18" y="0"/>
                    <a:pt x="18" y="0"/>
                  </a:cubicBezTo>
                  <a:close/>
                </a:path>
              </a:pathLst>
            </a:custGeom>
            <a:solidFill>
              <a:srgbClr val="37B3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1" name="任意多边形 45"/>
            <p:cNvSpPr/>
            <p:nvPr/>
          </p:nvSpPr>
          <p:spPr bwMode="auto">
            <a:xfrm>
              <a:off x="6546850" y="3060700"/>
              <a:ext cx="677863" cy="207963"/>
            </a:xfrm>
            <a:custGeom>
              <a:avLst/>
              <a:gdLst>
                <a:gd name="T0" fmla="*/ 827 w 833"/>
                <a:gd name="T1" fmla="*/ 255 h 255"/>
                <a:gd name="T2" fmla="*/ 826 w 833"/>
                <a:gd name="T3" fmla="*/ 255 h 255"/>
                <a:gd name="T4" fmla="*/ 322 w 833"/>
                <a:gd name="T5" fmla="*/ 136 h 255"/>
                <a:gd name="T6" fmla="*/ 4 w 833"/>
                <a:gd name="T7" fmla="*/ 13 h 255"/>
                <a:gd name="T8" fmla="*/ 1 w 833"/>
                <a:gd name="T9" fmla="*/ 5 h 255"/>
                <a:gd name="T10" fmla="*/ 9 w 833"/>
                <a:gd name="T11" fmla="*/ 2 h 255"/>
                <a:gd name="T12" fmla="*/ 326 w 833"/>
                <a:gd name="T13" fmla="*/ 125 h 255"/>
                <a:gd name="T14" fmla="*/ 828 w 833"/>
                <a:gd name="T15" fmla="*/ 243 h 255"/>
                <a:gd name="T16" fmla="*/ 833 w 833"/>
                <a:gd name="T17" fmla="*/ 250 h 255"/>
                <a:gd name="T18" fmla="*/ 827 w 833"/>
                <a:gd name="T19" fmla="*/ 25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33" h="255">
                  <a:moveTo>
                    <a:pt x="827" y="255"/>
                  </a:moveTo>
                  <a:cubicBezTo>
                    <a:pt x="826" y="255"/>
                    <a:pt x="826" y="255"/>
                    <a:pt x="826" y="255"/>
                  </a:cubicBezTo>
                  <a:cubicBezTo>
                    <a:pt x="822" y="254"/>
                    <a:pt x="467" y="190"/>
                    <a:pt x="322" y="136"/>
                  </a:cubicBezTo>
                  <a:cubicBezTo>
                    <a:pt x="177" y="83"/>
                    <a:pt x="6" y="13"/>
                    <a:pt x="4" y="13"/>
                  </a:cubicBezTo>
                  <a:cubicBezTo>
                    <a:pt x="1" y="12"/>
                    <a:pt x="0" y="8"/>
                    <a:pt x="1" y="5"/>
                  </a:cubicBezTo>
                  <a:cubicBezTo>
                    <a:pt x="2" y="2"/>
                    <a:pt x="6" y="0"/>
                    <a:pt x="9" y="2"/>
                  </a:cubicBezTo>
                  <a:cubicBezTo>
                    <a:pt x="11" y="2"/>
                    <a:pt x="182" y="71"/>
                    <a:pt x="326" y="125"/>
                  </a:cubicBezTo>
                  <a:cubicBezTo>
                    <a:pt x="471" y="179"/>
                    <a:pt x="824" y="243"/>
                    <a:pt x="828" y="243"/>
                  </a:cubicBezTo>
                  <a:cubicBezTo>
                    <a:pt x="831" y="244"/>
                    <a:pt x="833" y="247"/>
                    <a:pt x="833" y="250"/>
                  </a:cubicBezTo>
                  <a:cubicBezTo>
                    <a:pt x="832" y="253"/>
                    <a:pt x="829" y="255"/>
                    <a:pt x="827" y="255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2" name="任意多边形 46"/>
            <p:cNvSpPr/>
            <p:nvPr/>
          </p:nvSpPr>
          <p:spPr bwMode="auto">
            <a:xfrm>
              <a:off x="7188200" y="3171825"/>
              <a:ext cx="39688" cy="92075"/>
            </a:xfrm>
            <a:custGeom>
              <a:avLst/>
              <a:gdLst>
                <a:gd name="T0" fmla="*/ 7 w 49"/>
                <a:gd name="T1" fmla="*/ 112 h 112"/>
                <a:gd name="T2" fmla="*/ 6 w 49"/>
                <a:gd name="T3" fmla="*/ 112 h 112"/>
                <a:gd name="T4" fmla="*/ 1 w 49"/>
                <a:gd name="T5" fmla="*/ 105 h 112"/>
                <a:gd name="T6" fmla="*/ 37 w 49"/>
                <a:gd name="T7" fmla="*/ 4 h 112"/>
                <a:gd name="T8" fmla="*/ 45 w 49"/>
                <a:gd name="T9" fmla="*/ 2 h 112"/>
                <a:gd name="T10" fmla="*/ 48 w 49"/>
                <a:gd name="T11" fmla="*/ 10 h 112"/>
                <a:gd name="T12" fmla="*/ 13 w 49"/>
                <a:gd name="T13" fmla="*/ 108 h 112"/>
                <a:gd name="T14" fmla="*/ 7 w 49"/>
                <a:gd name="T15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112">
                  <a:moveTo>
                    <a:pt x="7" y="112"/>
                  </a:moveTo>
                  <a:cubicBezTo>
                    <a:pt x="7" y="112"/>
                    <a:pt x="6" y="112"/>
                    <a:pt x="6" y="112"/>
                  </a:cubicBezTo>
                  <a:cubicBezTo>
                    <a:pt x="2" y="111"/>
                    <a:pt x="0" y="108"/>
                    <a:pt x="1" y="105"/>
                  </a:cubicBezTo>
                  <a:cubicBezTo>
                    <a:pt x="2" y="102"/>
                    <a:pt x="16" y="48"/>
                    <a:pt x="37" y="4"/>
                  </a:cubicBezTo>
                  <a:cubicBezTo>
                    <a:pt x="38" y="1"/>
                    <a:pt x="42" y="0"/>
                    <a:pt x="45" y="2"/>
                  </a:cubicBezTo>
                  <a:cubicBezTo>
                    <a:pt x="48" y="3"/>
                    <a:pt x="49" y="7"/>
                    <a:pt x="48" y="10"/>
                  </a:cubicBezTo>
                  <a:cubicBezTo>
                    <a:pt x="27" y="53"/>
                    <a:pt x="13" y="107"/>
                    <a:pt x="13" y="108"/>
                  </a:cubicBezTo>
                  <a:cubicBezTo>
                    <a:pt x="12" y="110"/>
                    <a:pt x="10" y="112"/>
                    <a:pt x="7" y="112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3" name="任意多边形 47"/>
            <p:cNvSpPr/>
            <p:nvPr/>
          </p:nvSpPr>
          <p:spPr bwMode="auto">
            <a:xfrm>
              <a:off x="4013200" y="5310188"/>
              <a:ext cx="1258888" cy="9525"/>
            </a:xfrm>
            <a:custGeom>
              <a:avLst/>
              <a:gdLst>
                <a:gd name="T0" fmla="*/ 1539 w 1545"/>
                <a:gd name="T1" fmla="*/ 12 h 12"/>
                <a:gd name="T2" fmla="*/ 6 w 1545"/>
                <a:gd name="T3" fmla="*/ 12 h 12"/>
                <a:gd name="T4" fmla="*/ 0 w 1545"/>
                <a:gd name="T5" fmla="*/ 6 h 12"/>
                <a:gd name="T6" fmla="*/ 6 w 1545"/>
                <a:gd name="T7" fmla="*/ 0 h 12"/>
                <a:gd name="T8" fmla="*/ 1539 w 1545"/>
                <a:gd name="T9" fmla="*/ 0 h 12"/>
                <a:gd name="T10" fmla="*/ 1545 w 1545"/>
                <a:gd name="T11" fmla="*/ 6 h 12"/>
                <a:gd name="T12" fmla="*/ 1539 w 1545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45" h="12">
                  <a:moveTo>
                    <a:pt x="1539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1539" y="0"/>
                    <a:pt x="1539" y="0"/>
                    <a:pt x="1539" y="0"/>
                  </a:cubicBezTo>
                  <a:cubicBezTo>
                    <a:pt x="1542" y="0"/>
                    <a:pt x="1545" y="2"/>
                    <a:pt x="1545" y="6"/>
                  </a:cubicBezTo>
                  <a:cubicBezTo>
                    <a:pt x="1545" y="9"/>
                    <a:pt x="1542" y="12"/>
                    <a:pt x="1539" y="12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4" name="任意多边形 48"/>
            <p:cNvSpPr/>
            <p:nvPr/>
          </p:nvSpPr>
          <p:spPr bwMode="auto">
            <a:xfrm>
              <a:off x="5738813" y="4870450"/>
              <a:ext cx="547688" cy="439738"/>
            </a:xfrm>
            <a:custGeom>
              <a:avLst/>
              <a:gdLst>
                <a:gd name="T0" fmla="*/ 366 w 671"/>
                <a:gd name="T1" fmla="*/ 540 h 540"/>
                <a:gd name="T2" fmla="*/ 304 w 671"/>
                <a:gd name="T3" fmla="*/ 540 h 540"/>
                <a:gd name="T4" fmla="*/ 0 w 671"/>
                <a:gd name="T5" fmla="*/ 236 h 540"/>
                <a:gd name="T6" fmla="*/ 0 w 671"/>
                <a:gd name="T7" fmla="*/ 0 h 540"/>
                <a:gd name="T8" fmla="*/ 671 w 671"/>
                <a:gd name="T9" fmla="*/ 0 h 540"/>
                <a:gd name="T10" fmla="*/ 671 w 671"/>
                <a:gd name="T11" fmla="*/ 236 h 540"/>
                <a:gd name="T12" fmla="*/ 366 w 671"/>
                <a:gd name="T13" fmla="*/ 540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1" h="540">
                  <a:moveTo>
                    <a:pt x="366" y="540"/>
                  </a:moveTo>
                  <a:cubicBezTo>
                    <a:pt x="304" y="540"/>
                    <a:pt x="304" y="540"/>
                    <a:pt x="304" y="540"/>
                  </a:cubicBezTo>
                  <a:cubicBezTo>
                    <a:pt x="136" y="540"/>
                    <a:pt x="0" y="404"/>
                    <a:pt x="0" y="23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71" y="0"/>
                    <a:pt x="671" y="0"/>
                    <a:pt x="671" y="0"/>
                  </a:cubicBezTo>
                  <a:cubicBezTo>
                    <a:pt x="671" y="236"/>
                    <a:pt x="671" y="236"/>
                    <a:pt x="671" y="236"/>
                  </a:cubicBezTo>
                  <a:cubicBezTo>
                    <a:pt x="670" y="404"/>
                    <a:pt x="534" y="540"/>
                    <a:pt x="366" y="540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04" name="组合 103"/>
          <p:cNvGrpSpPr/>
          <p:nvPr/>
        </p:nvGrpSpPr>
        <p:grpSpPr>
          <a:xfrm>
            <a:off x="663480" y="1952604"/>
            <a:ext cx="7152568" cy="1466172"/>
            <a:chOff x="1610435" y="2175111"/>
            <a:chExt cx="7152568" cy="1466172"/>
          </a:xfrm>
        </p:grpSpPr>
        <p:sp>
          <p:nvSpPr>
            <p:cNvPr id="105" name="圆: 空心 104"/>
            <p:cNvSpPr/>
            <p:nvPr/>
          </p:nvSpPr>
          <p:spPr>
            <a:xfrm>
              <a:off x="1610435" y="2175111"/>
              <a:ext cx="1419368" cy="1419368"/>
            </a:xfrm>
            <a:prstGeom prst="donut">
              <a:avLst/>
            </a:prstGeom>
            <a:gradFill>
              <a:gsLst>
                <a:gs pos="0">
                  <a:schemeClr val="accent3">
                    <a:alpha val="7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06" name="文本框 105"/>
            <p:cNvSpPr txBox="1"/>
            <p:nvPr/>
          </p:nvSpPr>
          <p:spPr>
            <a:xfrm>
              <a:off x="1943668" y="2810286"/>
              <a:ext cx="6819335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0" lang="zh-CN" altLang="en-US" sz="2400" b="1" i="0" u="none" strike="noStrike" kern="1200" cap="none" spc="30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j-cs"/>
                </a:rPr>
                <a:t>大部分新晋员工走上工作岗位时的一种心态：担心或疑虑。如： </a:t>
              </a:r>
              <a:endParaRPr kumimoji="0" lang="zh-CN" altLang="en-US" sz="24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j-cs"/>
              </a:endParaRPr>
            </a:p>
          </p:txBody>
        </p:sp>
      </p:grpSp>
      <p:sp>
        <p:nvSpPr>
          <p:cNvPr id="107" name="文本框 106"/>
          <p:cNvSpPr txBox="1"/>
          <p:nvPr/>
        </p:nvSpPr>
        <p:spPr>
          <a:xfrm>
            <a:off x="1876732" y="3632200"/>
            <a:ext cx="5820062" cy="8660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20000"/>
              </a:lnSpc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kumimoji="1" lang="zh-CN" altLang="en-US" b="1" dirty="0">
                <a:solidFill>
                  <a:srgbClr val="251934"/>
                </a:solidFill>
                <a:latin typeface="Times New Roman" panose="02020603050405020304" pitchFamily="18" charset="0"/>
                <a:ea typeface="楷体_GB2312" pitchFamily="49" charset="-122"/>
              </a:rPr>
              <a:t>我不知道我会做什么？我不知道能否胜任公司的工作？</a:t>
            </a:r>
            <a:endParaRPr kumimoji="1" lang="zh-CN" altLang="en-US" b="1" dirty="0">
              <a:solidFill>
                <a:srgbClr val="251934"/>
              </a:solidFill>
              <a:latin typeface="Tahoma" panose="020B0604030504040204" pitchFamily="34" charset="0"/>
            </a:endParaRPr>
          </a:p>
          <a:p>
            <a:pPr lvl="0">
              <a:lnSpc>
                <a:spcPct val="120000"/>
              </a:lnSpc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kumimoji="1" lang="zh-CN" altLang="en-US" b="1" dirty="0">
                <a:solidFill>
                  <a:srgbClr val="251934"/>
                </a:solidFill>
                <a:latin typeface="Times New Roman" panose="02020603050405020304" pitchFamily="18" charset="0"/>
                <a:ea typeface="楷体_GB2312" pitchFamily="49" charset="-122"/>
              </a:rPr>
              <a:t>我的英文不好，万一要用英文和客户商谈，怎么办？</a:t>
            </a:r>
            <a:r>
              <a:rPr kumimoji="1" lang="zh-CN" altLang="en-US" b="1" dirty="0">
                <a:solidFill>
                  <a:srgbClr val="251934"/>
                </a:solidFill>
                <a:latin typeface="Tahoma" panose="020B0604030504040204" pitchFamily="34" charset="0"/>
              </a:rPr>
              <a:t> </a:t>
            </a:r>
            <a:endParaRPr kumimoji="1" lang="zh-CN" altLang="en-US" b="1" dirty="0">
              <a:solidFill>
                <a:srgbClr val="251934"/>
              </a:solidFill>
              <a:latin typeface="Tahoma" panose="020B0604030504040204" pitchFamily="34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prism isInverted="1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75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10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第二种心态：做事先做人 </a:t>
            </a:r>
            <a:endParaRPr lang="zh-CN" altLang="en-US" dirty="0"/>
          </a:p>
        </p:txBody>
      </p:sp>
      <p:sp>
        <p:nvSpPr>
          <p:cNvPr id="49" name="任意多边形 10"/>
          <p:cNvSpPr/>
          <p:nvPr/>
        </p:nvSpPr>
        <p:spPr bwMode="auto">
          <a:xfrm>
            <a:off x="623763" y="2260600"/>
            <a:ext cx="9899778" cy="3373082"/>
          </a:xfrm>
          <a:custGeom>
            <a:avLst/>
            <a:gdLst>
              <a:gd name="T0" fmla="*/ 147 w 5211"/>
              <a:gd name="T1" fmla="*/ 296 h 2430"/>
              <a:gd name="T2" fmla="*/ 506 w 5211"/>
              <a:gd name="T3" fmla="*/ 14 h 2430"/>
              <a:gd name="T4" fmla="*/ 1347 w 5211"/>
              <a:gd name="T5" fmla="*/ 646 h 2430"/>
              <a:gd name="T6" fmla="*/ 2046 w 5211"/>
              <a:gd name="T7" fmla="*/ 318 h 2430"/>
              <a:gd name="T8" fmla="*/ 3229 w 5211"/>
              <a:gd name="T9" fmla="*/ 935 h 2430"/>
              <a:gd name="T10" fmla="*/ 4667 w 5211"/>
              <a:gd name="T11" fmla="*/ 1424 h 2430"/>
              <a:gd name="T12" fmla="*/ 3292 w 5211"/>
              <a:gd name="T13" fmla="*/ 2037 h 2430"/>
              <a:gd name="T14" fmla="*/ 980 w 5211"/>
              <a:gd name="T15" fmla="*/ 1985 h 2430"/>
              <a:gd name="T16" fmla="*/ 147 w 5211"/>
              <a:gd name="T17" fmla="*/ 296 h 2430"/>
              <a:gd name="connsiteX0" fmla="*/ 45 w 9002"/>
              <a:gd name="connsiteY0" fmla="*/ 1674 h 9386"/>
              <a:gd name="connsiteX1" fmla="*/ 734 w 9002"/>
              <a:gd name="connsiteY1" fmla="*/ 514 h 9386"/>
              <a:gd name="connsiteX2" fmla="*/ 2348 w 9002"/>
              <a:gd name="connsiteY2" fmla="*/ 3114 h 9386"/>
              <a:gd name="connsiteX3" fmla="*/ 3585 w 9002"/>
              <a:gd name="connsiteY3" fmla="*/ 124 h 9386"/>
              <a:gd name="connsiteX4" fmla="*/ 5960 w 9002"/>
              <a:gd name="connsiteY4" fmla="*/ 4304 h 9386"/>
              <a:gd name="connsiteX5" fmla="*/ 8719 w 9002"/>
              <a:gd name="connsiteY5" fmla="*/ 6316 h 9386"/>
              <a:gd name="connsiteX6" fmla="*/ 6080 w 9002"/>
              <a:gd name="connsiteY6" fmla="*/ 8839 h 9386"/>
              <a:gd name="connsiteX7" fmla="*/ 1644 w 9002"/>
              <a:gd name="connsiteY7" fmla="*/ 8625 h 9386"/>
              <a:gd name="connsiteX8" fmla="*/ 45 w 9002"/>
              <a:gd name="connsiteY8" fmla="*/ 1674 h 9386"/>
              <a:gd name="connsiteX0-1" fmla="*/ 50 w 9697"/>
              <a:gd name="connsiteY0-2" fmla="*/ 1660 h 9784"/>
              <a:gd name="connsiteX1-3" fmla="*/ 815 w 9697"/>
              <a:gd name="connsiteY1-4" fmla="*/ 424 h 9784"/>
              <a:gd name="connsiteX2-5" fmla="*/ 2608 w 9697"/>
              <a:gd name="connsiteY2-6" fmla="*/ 3194 h 9784"/>
              <a:gd name="connsiteX3-7" fmla="*/ 3982 w 9697"/>
              <a:gd name="connsiteY3-8" fmla="*/ 8 h 9784"/>
              <a:gd name="connsiteX4-9" fmla="*/ 7613 w 9697"/>
              <a:gd name="connsiteY4-10" fmla="*/ 2453 h 9784"/>
              <a:gd name="connsiteX5-11" fmla="*/ 9686 w 9697"/>
              <a:gd name="connsiteY5-12" fmla="*/ 6605 h 9784"/>
              <a:gd name="connsiteX6-13" fmla="*/ 6754 w 9697"/>
              <a:gd name="connsiteY6-14" fmla="*/ 9293 h 9784"/>
              <a:gd name="connsiteX7-15" fmla="*/ 1826 w 9697"/>
              <a:gd name="connsiteY7-16" fmla="*/ 9065 h 9784"/>
              <a:gd name="connsiteX8-17" fmla="*/ 50 w 9697"/>
              <a:gd name="connsiteY8-18" fmla="*/ 1660 h 9784"/>
              <a:gd name="connsiteX0-19" fmla="*/ 52 w 10000"/>
              <a:gd name="connsiteY0-20" fmla="*/ 1712 h 10015"/>
              <a:gd name="connsiteX1-21" fmla="*/ 840 w 10000"/>
              <a:gd name="connsiteY1-22" fmla="*/ 448 h 10015"/>
              <a:gd name="connsiteX2-23" fmla="*/ 2024 w 10000"/>
              <a:gd name="connsiteY2-24" fmla="*/ 1226 h 10015"/>
              <a:gd name="connsiteX3-25" fmla="*/ 4106 w 10000"/>
              <a:gd name="connsiteY3-26" fmla="*/ 23 h 10015"/>
              <a:gd name="connsiteX4-27" fmla="*/ 7851 w 10000"/>
              <a:gd name="connsiteY4-28" fmla="*/ 2522 h 10015"/>
              <a:gd name="connsiteX5-29" fmla="*/ 9989 w 10000"/>
              <a:gd name="connsiteY5-30" fmla="*/ 6766 h 10015"/>
              <a:gd name="connsiteX6-31" fmla="*/ 6965 w 10000"/>
              <a:gd name="connsiteY6-32" fmla="*/ 9513 h 10015"/>
              <a:gd name="connsiteX7-33" fmla="*/ 1883 w 10000"/>
              <a:gd name="connsiteY7-34" fmla="*/ 9280 h 10015"/>
              <a:gd name="connsiteX8-35" fmla="*/ 52 w 10000"/>
              <a:gd name="connsiteY8-36" fmla="*/ 1712 h 10015"/>
              <a:gd name="connsiteX0-37" fmla="*/ 46 w 10506"/>
              <a:gd name="connsiteY0-38" fmla="*/ 1142 h 10015"/>
              <a:gd name="connsiteX1-39" fmla="*/ 1346 w 10506"/>
              <a:gd name="connsiteY1-40" fmla="*/ 448 h 10015"/>
              <a:gd name="connsiteX2-41" fmla="*/ 2530 w 10506"/>
              <a:gd name="connsiteY2-42" fmla="*/ 1226 h 10015"/>
              <a:gd name="connsiteX3-43" fmla="*/ 4612 w 10506"/>
              <a:gd name="connsiteY3-44" fmla="*/ 23 h 10015"/>
              <a:gd name="connsiteX4-45" fmla="*/ 8357 w 10506"/>
              <a:gd name="connsiteY4-46" fmla="*/ 2522 h 10015"/>
              <a:gd name="connsiteX5-47" fmla="*/ 10495 w 10506"/>
              <a:gd name="connsiteY5-48" fmla="*/ 6766 h 10015"/>
              <a:gd name="connsiteX6-49" fmla="*/ 7471 w 10506"/>
              <a:gd name="connsiteY6-50" fmla="*/ 9513 h 10015"/>
              <a:gd name="connsiteX7-51" fmla="*/ 2389 w 10506"/>
              <a:gd name="connsiteY7-52" fmla="*/ 9280 h 10015"/>
              <a:gd name="connsiteX8-53" fmla="*/ 46 w 10506"/>
              <a:gd name="connsiteY8-54" fmla="*/ 1142 h 10015"/>
              <a:gd name="connsiteX0-55" fmla="*/ 46 w 10506"/>
              <a:gd name="connsiteY0-56" fmla="*/ 1493 h 10366"/>
              <a:gd name="connsiteX1-57" fmla="*/ 1141 w 10506"/>
              <a:gd name="connsiteY1-58" fmla="*/ 0 h 10366"/>
              <a:gd name="connsiteX2-59" fmla="*/ 2530 w 10506"/>
              <a:gd name="connsiteY2-60" fmla="*/ 1577 h 10366"/>
              <a:gd name="connsiteX3-61" fmla="*/ 4612 w 10506"/>
              <a:gd name="connsiteY3-62" fmla="*/ 374 h 10366"/>
              <a:gd name="connsiteX4-63" fmla="*/ 8357 w 10506"/>
              <a:gd name="connsiteY4-64" fmla="*/ 2873 h 10366"/>
              <a:gd name="connsiteX5-65" fmla="*/ 10495 w 10506"/>
              <a:gd name="connsiteY5-66" fmla="*/ 7117 h 10366"/>
              <a:gd name="connsiteX6-67" fmla="*/ 7471 w 10506"/>
              <a:gd name="connsiteY6-68" fmla="*/ 9864 h 10366"/>
              <a:gd name="connsiteX7-69" fmla="*/ 2389 w 10506"/>
              <a:gd name="connsiteY7-70" fmla="*/ 9631 h 10366"/>
              <a:gd name="connsiteX8-71" fmla="*/ 46 w 10506"/>
              <a:gd name="connsiteY8-72" fmla="*/ 1493 h 10366"/>
              <a:gd name="connsiteX0-73" fmla="*/ 46 w 10506"/>
              <a:gd name="connsiteY0-74" fmla="*/ 1495 h 10368"/>
              <a:gd name="connsiteX1-75" fmla="*/ 1141 w 10506"/>
              <a:gd name="connsiteY1-76" fmla="*/ 2 h 10368"/>
              <a:gd name="connsiteX2-77" fmla="*/ 3076 w 10506"/>
              <a:gd name="connsiteY2-78" fmla="*/ 1959 h 10368"/>
              <a:gd name="connsiteX3-79" fmla="*/ 4612 w 10506"/>
              <a:gd name="connsiteY3-80" fmla="*/ 376 h 10368"/>
              <a:gd name="connsiteX4-81" fmla="*/ 8357 w 10506"/>
              <a:gd name="connsiteY4-82" fmla="*/ 2875 h 10368"/>
              <a:gd name="connsiteX5-83" fmla="*/ 10495 w 10506"/>
              <a:gd name="connsiteY5-84" fmla="*/ 7119 h 10368"/>
              <a:gd name="connsiteX6-85" fmla="*/ 7471 w 10506"/>
              <a:gd name="connsiteY6-86" fmla="*/ 9866 h 10368"/>
              <a:gd name="connsiteX7-87" fmla="*/ 2389 w 10506"/>
              <a:gd name="connsiteY7-88" fmla="*/ 9633 h 10368"/>
              <a:gd name="connsiteX8-89" fmla="*/ 46 w 10506"/>
              <a:gd name="connsiteY8-90" fmla="*/ 1495 h 10368"/>
              <a:gd name="connsiteX0-91" fmla="*/ 46 w 10505"/>
              <a:gd name="connsiteY0-92" fmla="*/ 1495 h 10368"/>
              <a:gd name="connsiteX1-93" fmla="*/ 1141 w 10505"/>
              <a:gd name="connsiteY1-94" fmla="*/ 2 h 10368"/>
              <a:gd name="connsiteX2-95" fmla="*/ 3076 w 10505"/>
              <a:gd name="connsiteY2-96" fmla="*/ 1959 h 10368"/>
              <a:gd name="connsiteX3-97" fmla="*/ 5362 w 10505"/>
              <a:gd name="connsiteY3-98" fmla="*/ 794 h 10368"/>
              <a:gd name="connsiteX4-99" fmla="*/ 8357 w 10505"/>
              <a:gd name="connsiteY4-100" fmla="*/ 2875 h 10368"/>
              <a:gd name="connsiteX5-101" fmla="*/ 10495 w 10505"/>
              <a:gd name="connsiteY5-102" fmla="*/ 7119 h 10368"/>
              <a:gd name="connsiteX6-103" fmla="*/ 7471 w 10505"/>
              <a:gd name="connsiteY6-104" fmla="*/ 9866 h 10368"/>
              <a:gd name="connsiteX7-105" fmla="*/ 2389 w 10505"/>
              <a:gd name="connsiteY7-106" fmla="*/ 9633 h 10368"/>
              <a:gd name="connsiteX8-107" fmla="*/ 46 w 10505"/>
              <a:gd name="connsiteY8-108" fmla="*/ 1495 h 10368"/>
              <a:gd name="connsiteX0-109" fmla="*/ 46 w 12376"/>
              <a:gd name="connsiteY0-110" fmla="*/ 1495 h 10228"/>
              <a:gd name="connsiteX1-111" fmla="*/ 1141 w 12376"/>
              <a:gd name="connsiteY1-112" fmla="*/ 2 h 10228"/>
              <a:gd name="connsiteX2-113" fmla="*/ 3076 w 12376"/>
              <a:gd name="connsiteY2-114" fmla="*/ 1959 h 10228"/>
              <a:gd name="connsiteX3-115" fmla="*/ 5362 w 12376"/>
              <a:gd name="connsiteY3-116" fmla="*/ 794 h 10228"/>
              <a:gd name="connsiteX4-117" fmla="*/ 8357 w 12376"/>
              <a:gd name="connsiteY4-118" fmla="*/ 2875 h 10228"/>
              <a:gd name="connsiteX5-119" fmla="*/ 12371 w 12376"/>
              <a:gd name="connsiteY5-120" fmla="*/ 5294 h 10228"/>
              <a:gd name="connsiteX6-121" fmla="*/ 7471 w 12376"/>
              <a:gd name="connsiteY6-122" fmla="*/ 9866 h 10228"/>
              <a:gd name="connsiteX7-123" fmla="*/ 2389 w 12376"/>
              <a:gd name="connsiteY7-124" fmla="*/ 9633 h 10228"/>
              <a:gd name="connsiteX8-125" fmla="*/ 46 w 12376"/>
              <a:gd name="connsiteY8-126" fmla="*/ 1495 h 10228"/>
              <a:gd name="connsiteX0-127" fmla="*/ 47 w 12375"/>
              <a:gd name="connsiteY0-128" fmla="*/ 1495 h 9899"/>
              <a:gd name="connsiteX1-129" fmla="*/ 1142 w 12375"/>
              <a:gd name="connsiteY1-130" fmla="*/ 2 h 9899"/>
              <a:gd name="connsiteX2-131" fmla="*/ 3077 w 12375"/>
              <a:gd name="connsiteY2-132" fmla="*/ 1959 h 9899"/>
              <a:gd name="connsiteX3-133" fmla="*/ 5363 w 12375"/>
              <a:gd name="connsiteY3-134" fmla="*/ 794 h 9899"/>
              <a:gd name="connsiteX4-135" fmla="*/ 8358 w 12375"/>
              <a:gd name="connsiteY4-136" fmla="*/ 2875 h 9899"/>
              <a:gd name="connsiteX5-137" fmla="*/ 12372 w 12375"/>
              <a:gd name="connsiteY5-138" fmla="*/ 5294 h 9899"/>
              <a:gd name="connsiteX6-139" fmla="*/ 7643 w 12375"/>
              <a:gd name="connsiteY6-140" fmla="*/ 8991 h 9899"/>
              <a:gd name="connsiteX7-141" fmla="*/ 2390 w 12375"/>
              <a:gd name="connsiteY7-142" fmla="*/ 9633 h 9899"/>
              <a:gd name="connsiteX8-143" fmla="*/ 47 w 12375"/>
              <a:gd name="connsiteY8-144" fmla="*/ 1495 h 9899"/>
              <a:gd name="connsiteX0-145" fmla="*/ 36 w 9998"/>
              <a:gd name="connsiteY0-146" fmla="*/ 1510 h 9495"/>
              <a:gd name="connsiteX1-147" fmla="*/ 921 w 9998"/>
              <a:gd name="connsiteY1-148" fmla="*/ 2 h 9495"/>
              <a:gd name="connsiteX2-149" fmla="*/ 2484 w 9998"/>
              <a:gd name="connsiteY2-150" fmla="*/ 1979 h 9495"/>
              <a:gd name="connsiteX3-151" fmla="*/ 4332 w 9998"/>
              <a:gd name="connsiteY3-152" fmla="*/ 802 h 9495"/>
              <a:gd name="connsiteX4-153" fmla="*/ 6752 w 9998"/>
              <a:gd name="connsiteY4-154" fmla="*/ 2904 h 9495"/>
              <a:gd name="connsiteX5-155" fmla="*/ 9996 w 9998"/>
              <a:gd name="connsiteY5-156" fmla="*/ 5348 h 9495"/>
              <a:gd name="connsiteX6-157" fmla="*/ 6174 w 9998"/>
              <a:gd name="connsiteY6-158" fmla="*/ 9083 h 9495"/>
              <a:gd name="connsiteX7-159" fmla="*/ 2012 w 9998"/>
              <a:gd name="connsiteY7-160" fmla="*/ 8463 h 9495"/>
              <a:gd name="connsiteX8-161" fmla="*/ 36 w 9998"/>
              <a:gd name="connsiteY8-162" fmla="*/ 1510 h 949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</a:cxnLst>
            <a:rect l="l" t="t" r="r" b="b"/>
            <a:pathLst>
              <a:path w="9998" h="9495">
                <a:moveTo>
                  <a:pt x="36" y="1510"/>
                </a:moveTo>
                <a:cubicBezTo>
                  <a:pt x="36" y="1510"/>
                  <a:pt x="513" y="-76"/>
                  <a:pt x="921" y="2"/>
                </a:cubicBezTo>
                <a:cubicBezTo>
                  <a:pt x="1329" y="80"/>
                  <a:pt x="1916" y="1846"/>
                  <a:pt x="2484" y="1979"/>
                </a:cubicBezTo>
                <a:cubicBezTo>
                  <a:pt x="3053" y="2112"/>
                  <a:pt x="3621" y="648"/>
                  <a:pt x="4332" y="802"/>
                </a:cubicBezTo>
                <a:cubicBezTo>
                  <a:pt x="5043" y="957"/>
                  <a:pt x="5808" y="2147"/>
                  <a:pt x="6752" y="2904"/>
                </a:cubicBezTo>
                <a:cubicBezTo>
                  <a:pt x="7696" y="3662"/>
                  <a:pt x="10092" y="4319"/>
                  <a:pt x="9996" y="5348"/>
                </a:cubicBezTo>
                <a:cubicBezTo>
                  <a:pt x="9899" y="6377"/>
                  <a:pt x="7684" y="10862"/>
                  <a:pt x="6174" y="9083"/>
                </a:cubicBezTo>
                <a:cubicBezTo>
                  <a:pt x="4665" y="7309"/>
                  <a:pt x="3035" y="9725"/>
                  <a:pt x="2012" y="8463"/>
                </a:cubicBezTo>
                <a:cubicBezTo>
                  <a:pt x="989" y="7202"/>
                  <a:pt x="-225" y="4751"/>
                  <a:pt x="36" y="1510"/>
                </a:cubicBezTo>
                <a:close/>
              </a:path>
            </a:pathLst>
          </a:custGeom>
          <a:solidFill>
            <a:srgbClr val="F1F2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104" name="组合 103"/>
          <p:cNvGrpSpPr/>
          <p:nvPr/>
        </p:nvGrpSpPr>
        <p:grpSpPr>
          <a:xfrm>
            <a:off x="663480" y="1952604"/>
            <a:ext cx="7152568" cy="1883915"/>
            <a:chOff x="1610435" y="2175111"/>
            <a:chExt cx="7152568" cy="1883915"/>
          </a:xfrm>
        </p:grpSpPr>
        <p:sp>
          <p:nvSpPr>
            <p:cNvPr id="105" name="圆: 空心 104"/>
            <p:cNvSpPr/>
            <p:nvPr/>
          </p:nvSpPr>
          <p:spPr>
            <a:xfrm>
              <a:off x="1610435" y="2175111"/>
              <a:ext cx="1419368" cy="1419368"/>
            </a:xfrm>
            <a:prstGeom prst="donut">
              <a:avLst/>
            </a:prstGeom>
            <a:gradFill>
              <a:gsLst>
                <a:gs pos="0">
                  <a:schemeClr val="accent3">
                    <a:alpha val="7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06" name="文本框 105"/>
            <p:cNvSpPr txBox="1"/>
            <p:nvPr/>
          </p:nvSpPr>
          <p:spPr>
            <a:xfrm>
              <a:off x="1943668" y="2810286"/>
              <a:ext cx="6819335" cy="124874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kumimoji="0" lang="zh-CN" altLang="en-US" sz="1600" i="0" u="none" strike="noStrike" kern="1200" cap="none" spc="30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j-cs"/>
                </a:rPr>
                <a:t>我们在步如社会时还会有这样的一种心态：我只要把自己的工作做好就行了，不用理会其他人。但是，根据对国际</a:t>
              </a:r>
              <a:r>
                <a:rPr kumimoji="0" lang="en-US" altLang="zh-CN" sz="1600" i="0" u="none" strike="noStrike" kern="1200" cap="none" spc="30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j-cs"/>
                </a:rPr>
                <a:t>100</a:t>
              </a:r>
              <a:r>
                <a:rPr kumimoji="0" lang="zh-CN" altLang="en-US" sz="1600" i="0" u="none" strike="noStrike" kern="1200" cap="none" spc="30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j-cs"/>
                </a:rPr>
                <a:t>家大公司的调查：他们在用人时考虑的不仅仅是做事的能力，他们考量的标准绝大部分集中在以下几点： </a:t>
              </a:r>
              <a:endParaRPr kumimoji="0" lang="zh-CN" altLang="en-US" sz="1600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j-cs"/>
              </a:endParaRPr>
            </a:p>
          </p:txBody>
        </p:sp>
      </p:grpSp>
      <p:sp>
        <p:nvSpPr>
          <p:cNvPr id="107" name="文本框 106"/>
          <p:cNvSpPr txBox="1"/>
          <p:nvPr/>
        </p:nvSpPr>
        <p:spPr>
          <a:xfrm>
            <a:off x="1832356" y="3947141"/>
            <a:ext cx="2954575" cy="8672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20000"/>
              </a:lnSpc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kumimoji="1" lang="zh-CN" altLang="en-US" b="1" dirty="0">
                <a:solidFill>
                  <a:srgbClr val="251934"/>
                </a:solidFill>
                <a:latin typeface="Times New Roman" panose="02020603050405020304" pitchFamily="18" charset="0"/>
                <a:ea typeface="楷体_GB2312" pitchFamily="49" charset="-122"/>
              </a:rPr>
              <a:t>勇于承担责任</a:t>
            </a:r>
            <a:endParaRPr kumimoji="1" lang="zh-CN" altLang="en-US" b="1" dirty="0">
              <a:solidFill>
                <a:srgbClr val="251934"/>
              </a:solidFill>
              <a:latin typeface="Times New Roman" panose="02020603050405020304" pitchFamily="18" charset="0"/>
              <a:ea typeface="楷体_GB2312" pitchFamily="49" charset="-122"/>
            </a:endParaRPr>
          </a:p>
          <a:p>
            <a:pPr lvl="0" algn="just">
              <a:lnSpc>
                <a:spcPct val="120000"/>
              </a:lnSpc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kumimoji="1" lang="zh-CN" altLang="en-US" b="1" dirty="0">
                <a:solidFill>
                  <a:srgbClr val="251934"/>
                </a:solidFill>
                <a:latin typeface="Times New Roman" panose="02020603050405020304" pitchFamily="18" charset="0"/>
                <a:ea typeface="楷体_GB2312" pitchFamily="49" charset="-122"/>
              </a:rPr>
              <a:t>具有团队精神</a:t>
            </a:r>
            <a:endParaRPr kumimoji="1" lang="zh-CN" altLang="en-US" b="1" dirty="0">
              <a:solidFill>
                <a:srgbClr val="251934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96" name="文本框 95"/>
          <p:cNvSpPr txBox="1"/>
          <p:nvPr/>
        </p:nvSpPr>
        <p:spPr>
          <a:xfrm>
            <a:off x="3880140" y="3937831"/>
            <a:ext cx="6093724" cy="8672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r>
              <a:rPr kumimoji="1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51934"/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+mn-cs"/>
              </a:rPr>
              <a:t>善于学习</a:t>
            </a:r>
            <a:endParaRPr kumimoji="1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251934"/>
              </a:solidFill>
              <a:effectLst/>
              <a:uLnTx/>
              <a:uFillTx/>
              <a:latin typeface="Times New Roman" panose="02020603050405020304" pitchFamily="18" charset="0"/>
              <a:ea typeface="楷体_GB2312" pitchFamily="49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r>
              <a:rPr kumimoji="1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51934"/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+mn-cs"/>
              </a:rPr>
              <a:t>有向心力</a:t>
            </a:r>
            <a:endParaRPr kumimoji="1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251934"/>
              </a:solidFill>
              <a:effectLst/>
              <a:uLnTx/>
              <a:uFillTx/>
              <a:latin typeface="Times New Roman" panose="02020603050405020304" pitchFamily="18" charset="0"/>
              <a:ea typeface="楷体_GB2312" pitchFamily="49" charset="-122"/>
              <a:cs typeface="+mn-cs"/>
            </a:endParaRPr>
          </a:p>
        </p:txBody>
      </p:sp>
      <p:sp>
        <p:nvSpPr>
          <p:cNvPr id="97" name="文本框 96"/>
          <p:cNvSpPr txBox="1"/>
          <p:nvPr/>
        </p:nvSpPr>
        <p:spPr>
          <a:xfrm>
            <a:off x="5250844" y="4407897"/>
            <a:ext cx="6093724" cy="3963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r>
              <a:rPr kumimoji="1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51934"/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+mn-cs"/>
              </a:rPr>
              <a:t>了解组织与他人的需要</a:t>
            </a:r>
            <a:endParaRPr kumimoji="1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251934"/>
              </a:solidFill>
              <a:effectLst/>
              <a:uLnTx/>
              <a:uFillTx/>
              <a:latin typeface="Times New Roman" panose="02020603050405020304" pitchFamily="18" charset="0"/>
              <a:ea typeface="楷体_GB2312" pitchFamily="49" charset="-122"/>
              <a:cs typeface="+mn-cs"/>
            </a:endParaRPr>
          </a:p>
        </p:txBody>
      </p:sp>
      <p:grpSp>
        <p:nvGrpSpPr>
          <p:cNvPr id="209" name="组合 208"/>
          <p:cNvGrpSpPr/>
          <p:nvPr/>
        </p:nvGrpSpPr>
        <p:grpSpPr>
          <a:xfrm flipH="1">
            <a:off x="6598357" y="1752215"/>
            <a:ext cx="5225142" cy="4389852"/>
            <a:chOff x="3483430" y="1234074"/>
            <a:chExt cx="5225142" cy="4389852"/>
          </a:xfrm>
        </p:grpSpPr>
        <p:sp>
          <p:nvSpPr>
            <p:cNvPr id="210" name="矩形 209"/>
            <p:cNvSpPr/>
            <p:nvPr/>
          </p:nvSpPr>
          <p:spPr bwMode="auto">
            <a:xfrm>
              <a:off x="3483430" y="1234074"/>
              <a:ext cx="5225142" cy="43898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1" name="直接连接符 210"/>
            <p:cNvSpPr/>
            <p:nvPr/>
          </p:nvSpPr>
          <p:spPr bwMode="auto">
            <a:xfrm>
              <a:off x="7606028" y="5616813"/>
              <a:ext cx="1096447" cy="0"/>
            </a:xfrm>
            <a:prstGeom prst="line">
              <a:avLst/>
            </a:prstGeom>
            <a:noFill/>
            <a:ln w="17463" cap="rnd">
              <a:solidFill>
                <a:srgbClr val="CED5E5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2" name="任意多边形 6"/>
            <p:cNvSpPr/>
            <p:nvPr/>
          </p:nvSpPr>
          <p:spPr bwMode="auto">
            <a:xfrm>
              <a:off x="5340987" y="5573118"/>
              <a:ext cx="980603" cy="11178"/>
            </a:xfrm>
            <a:custGeom>
              <a:avLst/>
              <a:gdLst>
                <a:gd name="T0" fmla="*/ 1006 w 1012"/>
                <a:gd name="T1" fmla="*/ 12 h 12"/>
                <a:gd name="T2" fmla="*/ 6 w 1012"/>
                <a:gd name="T3" fmla="*/ 12 h 12"/>
                <a:gd name="T4" fmla="*/ 0 w 1012"/>
                <a:gd name="T5" fmla="*/ 6 h 12"/>
                <a:gd name="T6" fmla="*/ 6 w 1012"/>
                <a:gd name="T7" fmla="*/ 0 h 12"/>
                <a:gd name="T8" fmla="*/ 1006 w 1012"/>
                <a:gd name="T9" fmla="*/ 0 h 12"/>
                <a:gd name="T10" fmla="*/ 1012 w 1012"/>
                <a:gd name="T11" fmla="*/ 6 h 12"/>
                <a:gd name="T12" fmla="*/ 1006 w 1012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12" h="12">
                  <a:moveTo>
                    <a:pt x="1006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1006" y="0"/>
                    <a:pt x="1006" y="0"/>
                    <a:pt x="1006" y="0"/>
                  </a:cubicBezTo>
                  <a:cubicBezTo>
                    <a:pt x="1010" y="0"/>
                    <a:pt x="1012" y="2"/>
                    <a:pt x="1012" y="6"/>
                  </a:cubicBezTo>
                  <a:cubicBezTo>
                    <a:pt x="1012" y="9"/>
                    <a:pt x="1010" y="12"/>
                    <a:pt x="1006" y="12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3" name="任意多边形 7"/>
            <p:cNvSpPr/>
            <p:nvPr/>
          </p:nvSpPr>
          <p:spPr bwMode="auto">
            <a:xfrm>
              <a:off x="3975256" y="4745956"/>
              <a:ext cx="1219403" cy="693028"/>
            </a:xfrm>
            <a:custGeom>
              <a:avLst/>
              <a:gdLst>
                <a:gd name="T0" fmla="*/ 692 w 1200"/>
                <a:gd name="T1" fmla="*/ 479 h 682"/>
                <a:gd name="T2" fmla="*/ 692 w 1200"/>
                <a:gd name="T3" fmla="*/ 0 h 682"/>
                <a:gd name="T4" fmla="*/ 508 w 1200"/>
                <a:gd name="T5" fmla="*/ 0 h 682"/>
                <a:gd name="T6" fmla="*/ 508 w 1200"/>
                <a:gd name="T7" fmla="*/ 479 h 682"/>
                <a:gd name="T8" fmla="*/ 0 w 1200"/>
                <a:gd name="T9" fmla="*/ 611 h 682"/>
                <a:gd name="T10" fmla="*/ 0 w 1200"/>
                <a:gd name="T11" fmla="*/ 682 h 682"/>
                <a:gd name="T12" fmla="*/ 600 w 1200"/>
                <a:gd name="T13" fmla="*/ 611 h 682"/>
                <a:gd name="T14" fmla="*/ 1200 w 1200"/>
                <a:gd name="T15" fmla="*/ 682 h 682"/>
                <a:gd name="T16" fmla="*/ 1200 w 1200"/>
                <a:gd name="T17" fmla="*/ 611 h 682"/>
                <a:gd name="T18" fmla="*/ 692 w 1200"/>
                <a:gd name="T19" fmla="*/ 479 h 6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00" h="682">
                  <a:moveTo>
                    <a:pt x="692" y="479"/>
                  </a:moveTo>
                  <a:lnTo>
                    <a:pt x="692" y="0"/>
                  </a:lnTo>
                  <a:lnTo>
                    <a:pt x="508" y="0"/>
                  </a:lnTo>
                  <a:lnTo>
                    <a:pt x="508" y="479"/>
                  </a:lnTo>
                  <a:lnTo>
                    <a:pt x="0" y="611"/>
                  </a:lnTo>
                  <a:lnTo>
                    <a:pt x="0" y="682"/>
                  </a:lnTo>
                  <a:lnTo>
                    <a:pt x="600" y="611"/>
                  </a:lnTo>
                  <a:lnTo>
                    <a:pt x="1200" y="682"/>
                  </a:lnTo>
                  <a:lnTo>
                    <a:pt x="1200" y="611"/>
                  </a:lnTo>
                  <a:lnTo>
                    <a:pt x="692" y="479"/>
                  </a:ln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4" name="任意多边形 8"/>
            <p:cNvSpPr/>
            <p:nvPr/>
          </p:nvSpPr>
          <p:spPr bwMode="auto">
            <a:xfrm>
              <a:off x="5282049" y="5096534"/>
              <a:ext cx="253026" cy="258107"/>
            </a:xfrm>
            <a:custGeom>
              <a:avLst/>
              <a:gdLst>
                <a:gd name="T0" fmla="*/ 52 w 261"/>
                <a:gd name="T1" fmla="*/ 0 h 267"/>
                <a:gd name="T2" fmla="*/ 0 w 261"/>
                <a:gd name="T3" fmla="*/ 174 h 267"/>
                <a:gd name="T4" fmla="*/ 105 w 261"/>
                <a:gd name="T5" fmla="*/ 266 h 267"/>
                <a:gd name="T6" fmla="*/ 176 w 261"/>
                <a:gd name="T7" fmla="*/ 236 h 267"/>
                <a:gd name="T8" fmla="*/ 261 w 261"/>
                <a:gd name="T9" fmla="*/ 24 h 267"/>
                <a:gd name="T10" fmla="*/ 52 w 261"/>
                <a:gd name="T11" fmla="*/ 0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1" h="267">
                  <a:moveTo>
                    <a:pt x="52" y="0"/>
                  </a:moveTo>
                  <a:cubicBezTo>
                    <a:pt x="0" y="174"/>
                    <a:pt x="0" y="174"/>
                    <a:pt x="0" y="174"/>
                  </a:cubicBezTo>
                  <a:cubicBezTo>
                    <a:pt x="0" y="174"/>
                    <a:pt x="22" y="267"/>
                    <a:pt x="105" y="266"/>
                  </a:cubicBezTo>
                  <a:cubicBezTo>
                    <a:pt x="189" y="266"/>
                    <a:pt x="176" y="236"/>
                    <a:pt x="176" y="236"/>
                  </a:cubicBezTo>
                  <a:cubicBezTo>
                    <a:pt x="261" y="24"/>
                    <a:pt x="261" y="24"/>
                    <a:pt x="261" y="24"/>
                  </a:cubicBezTo>
                  <a:lnTo>
                    <a:pt x="52" y="0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5" name="任意多边形 9"/>
            <p:cNvSpPr/>
            <p:nvPr/>
          </p:nvSpPr>
          <p:spPr bwMode="auto">
            <a:xfrm>
              <a:off x="5212950" y="5237782"/>
              <a:ext cx="559909" cy="333304"/>
            </a:xfrm>
            <a:custGeom>
              <a:avLst/>
              <a:gdLst>
                <a:gd name="T0" fmla="*/ 80 w 579"/>
                <a:gd name="T1" fmla="*/ 0 h 344"/>
                <a:gd name="T2" fmla="*/ 55 w 579"/>
                <a:gd name="T3" fmla="*/ 29 h 344"/>
                <a:gd name="T4" fmla="*/ 0 w 579"/>
                <a:gd name="T5" fmla="*/ 159 h 344"/>
                <a:gd name="T6" fmla="*/ 260 w 579"/>
                <a:gd name="T7" fmla="*/ 320 h 344"/>
                <a:gd name="T8" fmla="*/ 533 w 579"/>
                <a:gd name="T9" fmla="*/ 344 h 344"/>
                <a:gd name="T10" fmla="*/ 546 w 579"/>
                <a:gd name="T11" fmla="*/ 270 h 344"/>
                <a:gd name="T12" fmla="*/ 350 w 579"/>
                <a:gd name="T13" fmla="*/ 168 h 344"/>
                <a:gd name="T14" fmla="*/ 264 w 579"/>
                <a:gd name="T15" fmla="*/ 62 h 344"/>
                <a:gd name="T16" fmla="*/ 153 w 579"/>
                <a:gd name="T17" fmla="*/ 53 h 344"/>
                <a:gd name="T18" fmla="*/ 80 w 579"/>
                <a:gd name="T19" fmla="*/ 0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9" h="344">
                  <a:moveTo>
                    <a:pt x="80" y="0"/>
                  </a:moveTo>
                  <a:cubicBezTo>
                    <a:pt x="80" y="0"/>
                    <a:pt x="66" y="0"/>
                    <a:pt x="55" y="29"/>
                  </a:cubicBezTo>
                  <a:cubicBezTo>
                    <a:pt x="44" y="57"/>
                    <a:pt x="0" y="159"/>
                    <a:pt x="0" y="159"/>
                  </a:cubicBezTo>
                  <a:cubicBezTo>
                    <a:pt x="260" y="320"/>
                    <a:pt x="260" y="320"/>
                    <a:pt x="260" y="320"/>
                  </a:cubicBezTo>
                  <a:cubicBezTo>
                    <a:pt x="533" y="344"/>
                    <a:pt x="533" y="344"/>
                    <a:pt x="533" y="344"/>
                  </a:cubicBezTo>
                  <a:cubicBezTo>
                    <a:pt x="533" y="344"/>
                    <a:pt x="579" y="320"/>
                    <a:pt x="546" y="270"/>
                  </a:cubicBezTo>
                  <a:cubicBezTo>
                    <a:pt x="514" y="220"/>
                    <a:pt x="350" y="168"/>
                    <a:pt x="350" y="168"/>
                  </a:cubicBezTo>
                  <a:cubicBezTo>
                    <a:pt x="264" y="62"/>
                    <a:pt x="264" y="62"/>
                    <a:pt x="264" y="62"/>
                  </a:cubicBezTo>
                  <a:cubicBezTo>
                    <a:pt x="264" y="62"/>
                    <a:pt x="210" y="73"/>
                    <a:pt x="153" y="53"/>
                  </a:cubicBezTo>
                  <a:cubicBezTo>
                    <a:pt x="96" y="33"/>
                    <a:pt x="80" y="0"/>
                    <a:pt x="80" y="0"/>
                  </a:cubicBezTo>
                  <a:close/>
                </a:path>
              </a:pathLst>
            </a:custGeom>
            <a:solidFill>
              <a:srgbClr val="1A05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7" name="任意多边形 11"/>
            <p:cNvSpPr/>
            <p:nvPr/>
          </p:nvSpPr>
          <p:spPr bwMode="auto">
            <a:xfrm>
              <a:off x="5600110" y="5369884"/>
              <a:ext cx="991781" cy="157506"/>
            </a:xfrm>
            <a:custGeom>
              <a:avLst/>
              <a:gdLst>
                <a:gd name="T0" fmla="*/ 567 w 976"/>
                <a:gd name="T1" fmla="*/ 0 h 155"/>
                <a:gd name="T2" fmla="*/ 488 w 976"/>
                <a:gd name="T3" fmla="*/ 0 h 155"/>
                <a:gd name="T4" fmla="*/ 409 w 976"/>
                <a:gd name="T5" fmla="*/ 0 h 155"/>
                <a:gd name="T6" fmla="*/ 0 w 976"/>
                <a:gd name="T7" fmla="*/ 116 h 155"/>
                <a:gd name="T8" fmla="*/ 0 w 976"/>
                <a:gd name="T9" fmla="*/ 155 h 155"/>
                <a:gd name="T10" fmla="*/ 488 w 976"/>
                <a:gd name="T11" fmla="*/ 155 h 155"/>
                <a:gd name="T12" fmla="*/ 976 w 976"/>
                <a:gd name="T13" fmla="*/ 155 h 155"/>
                <a:gd name="T14" fmla="*/ 976 w 976"/>
                <a:gd name="T15" fmla="*/ 116 h 155"/>
                <a:gd name="T16" fmla="*/ 567 w 976"/>
                <a:gd name="T17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76" h="155">
                  <a:moveTo>
                    <a:pt x="567" y="0"/>
                  </a:moveTo>
                  <a:lnTo>
                    <a:pt x="488" y="0"/>
                  </a:lnTo>
                  <a:lnTo>
                    <a:pt x="409" y="0"/>
                  </a:lnTo>
                  <a:lnTo>
                    <a:pt x="0" y="116"/>
                  </a:lnTo>
                  <a:lnTo>
                    <a:pt x="0" y="155"/>
                  </a:lnTo>
                  <a:lnTo>
                    <a:pt x="488" y="155"/>
                  </a:lnTo>
                  <a:lnTo>
                    <a:pt x="976" y="155"/>
                  </a:lnTo>
                  <a:lnTo>
                    <a:pt x="976" y="116"/>
                  </a:lnTo>
                  <a:lnTo>
                    <a:pt x="567" y="0"/>
                  </a:ln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8" name="任意多边形 12"/>
            <p:cNvSpPr/>
            <p:nvPr/>
          </p:nvSpPr>
          <p:spPr bwMode="auto">
            <a:xfrm>
              <a:off x="4704865" y="2445348"/>
              <a:ext cx="380047" cy="541618"/>
            </a:xfrm>
            <a:custGeom>
              <a:avLst/>
              <a:gdLst>
                <a:gd name="T0" fmla="*/ 6 w 392"/>
                <a:gd name="T1" fmla="*/ 559 h 559"/>
                <a:gd name="T2" fmla="*/ 69 w 392"/>
                <a:gd name="T3" fmla="*/ 358 h 559"/>
                <a:gd name="T4" fmla="*/ 44 w 392"/>
                <a:gd name="T5" fmla="*/ 93 h 559"/>
                <a:gd name="T6" fmla="*/ 223 w 392"/>
                <a:gd name="T7" fmla="*/ 11 h 559"/>
                <a:gd name="T8" fmla="*/ 386 w 392"/>
                <a:gd name="T9" fmla="*/ 126 h 559"/>
                <a:gd name="T10" fmla="*/ 319 w 392"/>
                <a:gd name="T11" fmla="*/ 409 h 559"/>
                <a:gd name="T12" fmla="*/ 151 w 392"/>
                <a:gd name="T13" fmla="*/ 399 h 559"/>
                <a:gd name="T14" fmla="*/ 149 w 392"/>
                <a:gd name="T15" fmla="*/ 541 h 559"/>
                <a:gd name="T16" fmla="*/ 6 w 392"/>
                <a:gd name="T17" fmla="*/ 559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559">
                  <a:moveTo>
                    <a:pt x="6" y="559"/>
                  </a:moveTo>
                  <a:cubicBezTo>
                    <a:pt x="6" y="559"/>
                    <a:pt x="68" y="361"/>
                    <a:pt x="69" y="358"/>
                  </a:cubicBezTo>
                  <a:cubicBezTo>
                    <a:pt x="70" y="354"/>
                    <a:pt x="0" y="185"/>
                    <a:pt x="44" y="93"/>
                  </a:cubicBezTo>
                  <a:cubicBezTo>
                    <a:pt x="87" y="0"/>
                    <a:pt x="184" y="10"/>
                    <a:pt x="223" y="11"/>
                  </a:cubicBezTo>
                  <a:cubicBezTo>
                    <a:pt x="262" y="12"/>
                    <a:pt x="392" y="44"/>
                    <a:pt x="386" y="126"/>
                  </a:cubicBezTo>
                  <a:cubicBezTo>
                    <a:pt x="380" y="208"/>
                    <a:pt x="349" y="369"/>
                    <a:pt x="319" y="409"/>
                  </a:cubicBezTo>
                  <a:cubicBezTo>
                    <a:pt x="288" y="450"/>
                    <a:pt x="151" y="399"/>
                    <a:pt x="151" y="399"/>
                  </a:cubicBezTo>
                  <a:cubicBezTo>
                    <a:pt x="149" y="541"/>
                    <a:pt x="149" y="541"/>
                    <a:pt x="149" y="541"/>
                  </a:cubicBezTo>
                  <a:lnTo>
                    <a:pt x="6" y="559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9" name="任意多边形 13"/>
            <p:cNvSpPr/>
            <p:nvPr/>
          </p:nvSpPr>
          <p:spPr bwMode="auto">
            <a:xfrm>
              <a:off x="5440572" y="5173763"/>
              <a:ext cx="237784" cy="253026"/>
            </a:xfrm>
            <a:custGeom>
              <a:avLst/>
              <a:gdLst>
                <a:gd name="T0" fmla="*/ 2 w 245"/>
                <a:gd name="T1" fmla="*/ 0 h 261"/>
                <a:gd name="T2" fmla="*/ 0 w 245"/>
                <a:gd name="T3" fmla="*/ 160 h 261"/>
                <a:gd name="T4" fmla="*/ 88 w 245"/>
                <a:gd name="T5" fmla="*/ 244 h 261"/>
                <a:gd name="T6" fmla="*/ 215 w 245"/>
                <a:gd name="T7" fmla="*/ 168 h 261"/>
                <a:gd name="T8" fmla="*/ 245 w 245"/>
                <a:gd name="T9" fmla="*/ 6 h 261"/>
                <a:gd name="T10" fmla="*/ 2 w 245"/>
                <a:gd name="T11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5" h="261">
                  <a:moveTo>
                    <a:pt x="2" y="0"/>
                  </a:moveTo>
                  <a:cubicBezTo>
                    <a:pt x="0" y="160"/>
                    <a:pt x="0" y="160"/>
                    <a:pt x="0" y="160"/>
                  </a:cubicBezTo>
                  <a:cubicBezTo>
                    <a:pt x="0" y="160"/>
                    <a:pt x="52" y="243"/>
                    <a:pt x="88" y="244"/>
                  </a:cubicBezTo>
                  <a:cubicBezTo>
                    <a:pt x="124" y="244"/>
                    <a:pt x="198" y="261"/>
                    <a:pt x="215" y="168"/>
                  </a:cubicBezTo>
                  <a:cubicBezTo>
                    <a:pt x="232" y="74"/>
                    <a:pt x="245" y="6"/>
                    <a:pt x="245" y="6"/>
                  </a:cubicBezTo>
                  <a:lnTo>
                    <a:pt x="2" y="0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0" name="任意多边形 14"/>
            <p:cNvSpPr/>
            <p:nvPr/>
          </p:nvSpPr>
          <p:spPr bwMode="auto">
            <a:xfrm>
              <a:off x="3835025" y="3255235"/>
              <a:ext cx="584297" cy="1225500"/>
            </a:xfrm>
            <a:custGeom>
              <a:avLst/>
              <a:gdLst>
                <a:gd name="T0" fmla="*/ 124 w 604"/>
                <a:gd name="T1" fmla="*/ 1265 h 1265"/>
                <a:gd name="T2" fmla="*/ 14 w 604"/>
                <a:gd name="T3" fmla="*/ 542 h 1265"/>
                <a:gd name="T4" fmla="*/ 197 w 604"/>
                <a:gd name="T5" fmla="*/ 11 h 1265"/>
                <a:gd name="T6" fmla="*/ 510 w 604"/>
                <a:gd name="T7" fmla="*/ 397 h 1265"/>
                <a:gd name="T8" fmla="*/ 124 w 604"/>
                <a:gd name="T9" fmla="*/ 1265 h 1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4" h="1265">
                  <a:moveTo>
                    <a:pt x="124" y="1265"/>
                  </a:moveTo>
                  <a:cubicBezTo>
                    <a:pt x="124" y="1265"/>
                    <a:pt x="28" y="795"/>
                    <a:pt x="14" y="542"/>
                  </a:cubicBezTo>
                  <a:cubicBezTo>
                    <a:pt x="0" y="289"/>
                    <a:pt x="28" y="21"/>
                    <a:pt x="197" y="11"/>
                  </a:cubicBezTo>
                  <a:cubicBezTo>
                    <a:pt x="366" y="0"/>
                    <a:pt x="489" y="285"/>
                    <a:pt x="510" y="397"/>
                  </a:cubicBezTo>
                  <a:cubicBezTo>
                    <a:pt x="531" y="510"/>
                    <a:pt x="604" y="1014"/>
                    <a:pt x="124" y="1265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1" name="任意多边形 15"/>
            <p:cNvSpPr/>
            <p:nvPr/>
          </p:nvSpPr>
          <p:spPr bwMode="auto">
            <a:xfrm>
              <a:off x="3973224" y="4419765"/>
              <a:ext cx="1280373" cy="352611"/>
            </a:xfrm>
            <a:custGeom>
              <a:avLst/>
              <a:gdLst>
                <a:gd name="T0" fmla="*/ 70 w 1322"/>
                <a:gd name="T1" fmla="*/ 137 h 364"/>
                <a:gd name="T2" fmla="*/ 3 w 1322"/>
                <a:gd name="T3" fmla="*/ 202 h 364"/>
                <a:gd name="T4" fmla="*/ 278 w 1322"/>
                <a:gd name="T5" fmla="*/ 350 h 364"/>
                <a:gd name="T6" fmla="*/ 1157 w 1322"/>
                <a:gd name="T7" fmla="*/ 299 h 364"/>
                <a:gd name="T8" fmla="*/ 1222 w 1322"/>
                <a:gd name="T9" fmla="*/ 104 h 364"/>
                <a:gd name="T10" fmla="*/ 484 w 1322"/>
                <a:gd name="T11" fmla="*/ 76 h 364"/>
                <a:gd name="T12" fmla="*/ 70 w 1322"/>
                <a:gd name="T13" fmla="*/ 137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2" h="364">
                  <a:moveTo>
                    <a:pt x="70" y="137"/>
                  </a:moveTo>
                  <a:cubicBezTo>
                    <a:pt x="70" y="137"/>
                    <a:pt x="0" y="136"/>
                    <a:pt x="3" y="202"/>
                  </a:cubicBezTo>
                  <a:cubicBezTo>
                    <a:pt x="7" y="269"/>
                    <a:pt x="35" y="336"/>
                    <a:pt x="278" y="350"/>
                  </a:cubicBezTo>
                  <a:cubicBezTo>
                    <a:pt x="520" y="364"/>
                    <a:pt x="1053" y="329"/>
                    <a:pt x="1157" y="299"/>
                  </a:cubicBezTo>
                  <a:cubicBezTo>
                    <a:pt x="1260" y="269"/>
                    <a:pt x="1322" y="208"/>
                    <a:pt x="1222" y="104"/>
                  </a:cubicBezTo>
                  <a:cubicBezTo>
                    <a:pt x="1122" y="0"/>
                    <a:pt x="605" y="64"/>
                    <a:pt x="484" y="76"/>
                  </a:cubicBezTo>
                  <a:cubicBezTo>
                    <a:pt x="362" y="88"/>
                    <a:pt x="70" y="137"/>
                    <a:pt x="70" y="137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2" name="椭圆 221"/>
            <p:cNvSpPr/>
            <p:nvPr/>
          </p:nvSpPr>
          <p:spPr bwMode="auto">
            <a:xfrm>
              <a:off x="5098123" y="5464387"/>
              <a:ext cx="143280" cy="143280"/>
            </a:xfrm>
            <a:prstGeom prst="ellipse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3" name="椭圆 222"/>
            <p:cNvSpPr/>
            <p:nvPr/>
          </p:nvSpPr>
          <p:spPr bwMode="auto">
            <a:xfrm>
              <a:off x="3943755" y="5464387"/>
              <a:ext cx="143280" cy="143280"/>
            </a:xfrm>
            <a:prstGeom prst="ellipse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4" name="任意多边形 18"/>
            <p:cNvSpPr/>
            <p:nvPr/>
          </p:nvSpPr>
          <p:spPr bwMode="auto">
            <a:xfrm>
              <a:off x="5934430" y="3786692"/>
              <a:ext cx="322126" cy="130070"/>
            </a:xfrm>
            <a:custGeom>
              <a:avLst/>
              <a:gdLst>
                <a:gd name="T0" fmla="*/ 304 w 332"/>
                <a:gd name="T1" fmla="*/ 134 h 134"/>
                <a:gd name="T2" fmla="*/ 28 w 332"/>
                <a:gd name="T3" fmla="*/ 134 h 134"/>
                <a:gd name="T4" fmla="*/ 0 w 332"/>
                <a:gd name="T5" fmla="*/ 105 h 134"/>
                <a:gd name="T6" fmla="*/ 0 w 332"/>
                <a:gd name="T7" fmla="*/ 0 h 134"/>
                <a:gd name="T8" fmla="*/ 332 w 332"/>
                <a:gd name="T9" fmla="*/ 0 h 134"/>
                <a:gd name="T10" fmla="*/ 332 w 332"/>
                <a:gd name="T11" fmla="*/ 105 h 134"/>
                <a:gd name="T12" fmla="*/ 304 w 332"/>
                <a:gd name="T13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2" h="134">
                  <a:moveTo>
                    <a:pt x="304" y="134"/>
                  </a:moveTo>
                  <a:cubicBezTo>
                    <a:pt x="28" y="134"/>
                    <a:pt x="28" y="134"/>
                    <a:pt x="28" y="134"/>
                  </a:cubicBezTo>
                  <a:cubicBezTo>
                    <a:pt x="13" y="134"/>
                    <a:pt x="0" y="121"/>
                    <a:pt x="0" y="10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32" y="0"/>
                    <a:pt x="332" y="0"/>
                    <a:pt x="332" y="0"/>
                  </a:cubicBezTo>
                  <a:cubicBezTo>
                    <a:pt x="332" y="105"/>
                    <a:pt x="332" y="105"/>
                    <a:pt x="332" y="105"/>
                  </a:cubicBezTo>
                  <a:cubicBezTo>
                    <a:pt x="332" y="121"/>
                    <a:pt x="320" y="134"/>
                    <a:pt x="304" y="134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5" name="矩形 224"/>
            <p:cNvSpPr/>
            <p:nvPr/>
          </p:nvSpPr>
          <p:spPr bwMode="auto">
            <a:xfrm>
              <a:off x="6015724" y="3916761"/>
              <a:ext cx="160555" cy="1453122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6" name="任意多边形 20"/>
            <p:cNvSpPr/>
            <p:nvPr/>
          </p:nvSpPr>
          <p:spPr bwMode="auto">
            <a:xfrm>
              <a:off x="5264775" y="3663735"/>
              <a:ext cx="1661437" cy="122957"/>
            </a:xfrm>
            <a:custGeom>
              <a:avLst/>
              <a:gdLst>
                <a:gd name="T0" fmla="*/ 1635 w 1635"/>
                <a:gd name="T1" fmla="*/ 121 h 121"/>
                <a:gd name="T2" fmla="*/ 0 w 1635"/>
                <a:gd name="T3" fmla="*/ 121 h 121"/>
                <a:gd name="T4" fmla="*/ 0 w 1635"/>
                <a:gd name="T5" fmla="*/ 64 h 121"/>
                <a:gd name="T6" fmla="*/ 1635 w 1635"/>
                <a:gd name="T7" fmla="*/ 0 h 121"/>
                <a:gd name="T8" fmla="*/ 1635 w 1635"/>
                <a:gd name="T9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35" h="121">
                  <a:moveTo>
                    <a:pt x="1635" y="121"/>
                  </a:moveTo>
                  <a:lnTo>
                    <a:pt x="0" y="121"/>
                  </a:lnTo>
                  <a:lnTo>
                    <a:pt x="0" y="64"/>
                  </a:lnTo>
                  <a:lnTo>
                    <a:pt x="1635" y="0"/>
                  </a:lnTo>
                  <a:lnTo>
                    <a:pt x="1635" y="12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7" name="任意多边形 21"/>
            <p:cNvSpPr/>
            <p:nvPr/>
          </p:nvSpPr>
          <p:spPr bwMode="auto">
            <a:xfrm>
              <a:off x="5079832" y="4092559"/>
              <a:ext cx="709286" cy="1039541"/>
            </a:xfrm>
            <a:custGeom>
              <a:avLst/>
              <a:gdLst>
                <a:gd name="T0" fmla="*/ 0 w 733"/>
                <a:gd name="T1" fmla="*/ 0 h 1073"/>
                <a:gd name="T2" fmla="*/ 565 w 733"/>
                <a:gd name="T3" fmla="*/ 44 h 1073"/>
                <a:gd name="T4" fmla="*/ 728 w 733"/>
                <a:gd name="T5" fmla="*/ 237 h 1073"/>
                <a:gd name="T6" fmla="*/ 411 w 733"/>
                <a:gd name="T7" fmla="*/ 1073 h 1073"/>
                <a:gd name="T8" fmla="*/ 225 w 733"/>
                <a:gd name="T9" fmla="*/ 1047 h 1073"/>
                <a:gd name="T10" fmla="*/ 310 w 733"/>
                <a:gd name="T11" fmla="*/ 478 h 1073"/>
                <a:gd name="T12" fmla="*/ 0 w 733"/>
                <a:gd name="T13" fmla="*/ 0 h 10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3" h="1073">
                  <a:moveTo>
                    <a:pt x="0" y="0"/>
                  </a:moveTo>
                  <a:cubicBezTo>
                    <a:pt x="0" y="0"/>
                    <a:pt x="457" y="18"/>
                    <a:pt x="565" y="44"/>
                  </a:cubicBezTo>
                  <a:cubicBezTo>
                    <a:pt x="673" y="69"/>
                    <a:pt x="733" y="128"/>
                    <a:pt x="728" y="237"/>
                  </a:cubicBezTo>
                  <a:cubicBezTo>
                    <a:pt x="723" y="346"/>
                    <a:pt x="411" y="1073"/>
                    <a:pt x="411" y="1073"/>
                  </a:cubicBezTo>
                  <a:cubicBezTo>
                    <a:pt x="225" y="1047"/>
                    <a:pt x="225" y="1047"/>
                    <a:pt x="225" y="1047"/>
                  </a:cubicBezTo>
                  <a:cubicBezTo>
                    <a:pt x="310" y="478"/>
                    <a:pt x="310" y="478"/>
                    <a:pt x="310" y="47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6D8B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8" name="任意多边形 22"/>
            <p:cNvSpPr/>
            <p:nvPr/>
          </p:nvSpPr>
          <p:spPr bwMode="auto">
            <a:xfrm>
              <a:off x="5270872" y="5019305"/>
              <a:ext cx="211363" cy="130070"/>
            </a:xfrm>
            <a:custGeom>
              <a:avLst/>
              <a:gdLst>
                <a:gd name="T0" fmla="*/ 15 w 208"/>
                <a:gd name="T1" fmla="*/ 0 h 128"/>
                <a:gd name="T2" fmla="*/ 208 w 208"/>
                <a:gd name="T3" fmla="*/ 30 h 128"/>
                <a:gd name="T4" fmla="*/ 191 w 208"/>
                <a:gd name="T5" fmla="*/ 128 h 128"/>
                <a:gd name="T6" fmla="*/ 0 w 208"/>
                <a:gd name="T7" fmla="*/ 98 h 128"/>
                <a:gd name="T8" fmla="*/ 15 w 208"/>
                <a:gd name="T9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8" h="128">
                  <a:moveTo>
                    <a:pt x="15" y="0"/>
                  </a:moveTo>
                  <a:lnTo>
                    <a:pt x="208" y="30"/>
                  </a:lnTo>
                  <a:lnTo>
                    <a:pt x="191" y="128"/>
                  </a:lnTo>
                  <a:lnTo>
                    <a:pt x="0" y="98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6D8B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9" name="任意多边形 23"/>
            <p:cNvSpPr/>
            <p:nvPr/>
          </p:nvSpPr>
          <p:spPr bwMode="auto">
            <a:xfrm>
              <a:off x="5414151" y="5328221"/>
              <a:ext cx="643235" cy="249978"/>
            </a:xfrm>
            <a:custGeom>
              <a:avLst/>
              <a:gdLst>
                <a:gd name="T0" fmla="*/ 28 w 665"/>
                <a:gd name="T1" fmla="*/ 0 h 258"/>
                <a:gd name="T2" fmla="*/ 2 w 665"/>
                <a:gd name="T3" fmla="*/ 43 h 258"/>
                <a:gd name="T4" fmla="*/ 11 w 665"/>
                <a:gd name="T5" fmla="*/ 216 h 258"/>
                <a:gd name="T6" fmla="*/ 106 w 665"/>
                <a:gd name="T7" fmla="*/ 258 h 258"/>
                <a:gd name="T8" fmla="*/ 632 w 665"/>
                <a:gd name="T9" fmla="*/ 253 h 258"/>
                <a:gd name="T10" fmla="*/ 616 w 665"/>
                <a:gd name="T11" fmla="*/ 165 h 258"/>
                <a:gd name="T12" fmla="*/ 244 w 665"/>
                <a:gd name="T13" fmla="*/ 0 h 258"/>
                <a:gd name="T14" fmla="*/ 132 w 665"/>
                <a:gd name="T15" fmla="*/ 32 h 258"/>
                <a:gd name="T16" fmla="*/ 28 w 665"/>
                <a:gd name="T17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5" h="258">
                  <a:moveTo>
                    <a:pt x="28" y="0"/>
                  </a:moveTo>
                  <a:cubicBezTo>
                    <a:pt x="28" y="0"/>
                    <a:pt x="0" y="11"/>
                    <a:pt x="2" y="43"/>
                  </a:cubicBezTo>
                  <a:cubicBezTo>
                    <a:pt x="4" y="75"/>
                    <a:pt x="11" y="216"/>
                    <a:pt x="11" y="216"/>
                  </a:cubicBezTo>
                  <a:cubicBezTo>
                    <a:pt x="11" y="216"/>
                    <a:pt x="6" y="258"/>
                    <a:pt x="106" y="258"/>
                  </a:cubicBezTo>
                  <a:cubicBezTo>
                    <a:pt x="206" y="258"/>
                    <a:pt x="632" y="253"/>
                    <a:pt x="632" y="253"/>
                  </a:cubicBezTo>
                  <a:cubicBezTo>
                    <a:pt x="632" y="253"/>
                    <a:pt x="665" y="203"/>
                    <a:pt x="616" y="165"/>
                  </a:cubicBezTo>
                  <a:cubicBezTo>
                    <a:pt x="567" y="128"/>
                    <a:pt x="244" y="0"/>
                    <a:pt x="244" y="0"/>
                  </a:cubicBezTo>
                  <a:cubicBezTo>
                    <a:pt x="244" y="0"/>
                    <a:pt x="208" y="32"/>
                    <a:pt x="132" y="32"/>
                  </a:cubicBezTo>
                  <a:cubicBezTo>
                    <a:pt x="56" y="33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1A05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0" name="任意多边形 24"/>
            <p:cNvSpPr/>
            <p:nvPr/>
          </p:nvSpPr>
          <p:spPr bwMode="auto">
            <a:xfrm>
              <a:off x="4704865" y="2373200"/>
              <a:ext cx="446098" cy="429840"/>
            </a:xfrm>
            <a:custGeom>
              <a:avLst/>
              <a:gdLst>
                <a:gd name="T0" fmla="*/ 66 w 460"/>
                <a:gd name="T1" fmla="*/ 444 h 444"/>
                <a:gd name="T2" fmla="*/ 6 w 460"/>
                <a:gd name="T3" fmla="*/ 237 h 444"/>
                <a:gd name="T4" fmla="*/ 76 w 460"/>
                <a:gd name="T5" fmla="*/ 23 h 444"/>
                <a:gd name="T6" fmla="*/ 157 w 460"/>
                <a:gd name="T7" fmla="*/ 39 h 444"/>
                <a:gd name="T8" fmla="*/ 267 w 460"/>
                <a:gd name="T9" fmla="*/ 5 h 444"/>
                <a:gd name="T10" fmla="*/ 338 w 460"/>
                <a:gd name="T11" fmla="*/ 85 h 444"/>
                <a:gd name="T12" fmla="*/ 417 w 460"/>
                <a:gd name="T13" fmla="*/ 65 h 444"/>
                <a:gd name="T14" fmla="*/ 386 w 460"/>
                <a:gd name="T15" fmla="*/ 158 h 444"/>
                <a:gd name="T16" fmla="*/ 211 w 460"/>
                <a:gd name="T17" fmla="*/ 166 h 444"/>
                <a:gd name="T18" fmla="*/ 187 w 460"/>
                <a:gd name="T19" fmla="*/ 273 h 444"/>
                <a:gd name="T20" fmla="*/ 153 w 460"/>
                <a:gd name="T21" fmla="*/ 267 h 444"/>
                <a:gd name="T22" fmla="*/ 134 w 460"/>
                <a:gd name="T23" fmla="*/ 201 h 444"/>
                <a:gd name="T24" fmla="*/ 90 w 460"/>
                <a:gd name="T25" fmla="*/ 280 h 444"/>
                <a:gd name="T26" fmla="*/ 66 w 460"/>
                <a:gd name="T27" fmla="*/ 444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60" h="444">
                  <a:moveTo>
                    <a:pt x="66" y="444"/>
                  </a:moveTo>
                  <a:cubicBezTo>
                    <a:pt x="66" y="444"/>
                    <a:pt x="0" y="354"/>
                    <a:pt x="6" y="237"/>
                  </a:cubicBezTo>
                  <a:cubicBezTo>
                    <a:pt x="13" y="120"/>
                    <a:pt x="19" y="42"/>
                    <a:pt x="76" y="23"/>
                  </a:cubicBezTo>
                  <a:cubicBezTo>
                    <a:pt x="134" y="4"/>
                    <a:pt x="157" y="39"/>
                    <a:pt x="157" y="39"/>
                  </a:cubicBezTo>
                  <a:cubicBezTo>
                    <a:pt x="157" y="39"/>
                    <a:pt x="209" y="0"/>
                    <a:pt x="267" y="5"/>
                  </a:cubicBezTo>
                  <a:cubicBezTo>
                    <a:pt x="326" y="10"/>
                    <a:pt x="338" y="85"/>
                    <a:pt x="338" y="85"/>
                  </a:cubicBezTo>
                  <a:cubicBezTo>
                    <a:pt x="338" y="85"/>
                    <a:pt x="374" y="52"/>
                    <a:pt x="417" y="65"/>
                  </a:cubicBezTo>
                  <a:cubicBezTo>
                    <a:pt x="460" y="78"/>
                    <a:pt x="430" y="161"/>
                    <a:pt x="386" y="158"/>
                  </a:cubicBezTo>
                  <a:cubicBezTo>
                    <a:pt x="386" y="158"/>
                    <a:pt x="304" y="149"/>
                    <a:pt x="211" y="166"/>
                  </a:cubicBezTo>
                  <a:cubicBezTo>
                    <a:pt x="187" y="273"/>
                    <a:pt x="187" y="273"/>
                    <a:pt x="187" y="273"/>
                  </a:cubicBezTo>
                  <a:cubicBezTo>
                    <a:pt x="153" y="267"/>
                    <a:pt x="153" y="267"/>
                    <a:pt x="153" y="267"/>
                  </a:cubicBezTo>
                  <a:cubicBezTo>
                    <a:pt x="153" y="267"/>
                    <a:pt x="167" y="208"/>
                    <a:pt x="134" y="201"/>
                  </a:cubicBezTo>
                  <a:cubicBezTo>
                    <a:pt x="102" y="194"/>
                    <a:pt x="72" y="233"/>
                    <a:pt x="90" y="280"/>
                  </a:cubicBezTo>
                  <a:cubicBezTo>
                    <a:pt x="108" y="326"/>
                    <a:pt x="100" y="402"/>
                    <a:pt x="66" y="444"/>
                  </a:cubicBezTo>
                  <a:close/>
                </a:path>
              </a:pathLst>
            </a:custGeom>
            <a:solidFill>
              <a:srgbClr val="FE81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1" name="任意多边形 25"/>
            <p:cNvSpPr/>
            <p:nvPr/>
          </p:nvSpPr>
          <p:spPr bwMode="auto">
            <a:xfrm>
              <a:off x="5955770" y="3629185"/>
              <a:ext cx="652381" cy="73164"/>
            </a:xfrm>
            <a:custGeom>
              <a:avLst/>
              <a:gdLst>
                <a:gd name="T0" fmla="*/ 20 w 674"/>
                <a:gd name="T1" fmla="*/ 76 h 76"/>
                <a:gd name="T2" fmla="*/ 0 w 674"/>
                <a:gd name="T3" fmla="*/ 57 h 76"/>
                <a:gd name="T4" fmla="*/ 0 w 674"/>
                <a:gd name="T5" fmla="*/ 57 h 76"/>
                <a:gd name="T6" fmla="*/ 18 w 674"/>
                <a:gd name="T7" fmla="*/ 38 h 76"/>
                <a:gd name="T8" fmla="*/ 651 w 674"/>
                <a:gd name="T9" fmla="*/ 1 h 76"/>
                <a:gd name="T10" fmla="*/ 672 w 674"/>
                <a:gd name="T11" fmla="*/ 19 h 76"/>
                <a:gd name="T12" fmla="*/ 673 w 674"/>
                <a:gd name="T13" fmla="*/ 29 h 76"/>
                <a:gd name="T14" fmla="*/ 653 w 674"/>
                <a:gd name="T15" fmla="*/ 51 h 76"/>
                <a:gd name="T16" fmla="*/ 20 w 674"/>
                <a:gd name="T17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74" h="76">
                  <a:moveTo>
                    <a:pt x="20" y="76"/>
                  </a:moveTo>
                  <a:cubicBezTo>
                    <a:pt x="9" y="76"/>
                    <a:pt x="0" y="68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47"/>
                    <a:pt x="8" y="39"/>
                    <a:pt x="18" y="38"/>
                  </a:cubicBezTo>
                  <a:cubicBezTo>
                    <a:pt x="651" y="1"/>
                    <a:pt x="651" y="1"/>
                    <a:pt x="651" y="1"/>
                  </a:cubicBezTo>
                  <a:cubicBezTo>
                    <a:pt x="661" y="0"/>
                    <a:pt x="671" y="8"/>
                    <a:pt x="672" y="19"/>
                  </a:cubicBezTo>
                  <a:cubicBezTo>
                    <a:pt x="673" y="29"/>
                    <a:pt x="673" y="29"/>
                    <a:pt x="673" y="29"/>
                  </a:cubicBezTo>
                  <a:cubicBezTo>
                    <a:pt x="674" y="41"/>
                    <a:pt x="665" y="51"/>
                    <a:pt x="653" y="51"/>
                  </a:cubicBezTo>
                  <a:lnTo>
                    <a:pt x="20" y="76"/>
                  </a:lnTo>
                  <a:close/>
                </a:path>
              </a:pathLst>
            </a:custGeom>
            <a:solidFill>
              <a:srgbClr val="4F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2" name="任意多边形 26"/>
            <p:cNvSpPr/>
            <p:nvPr/>
          </p:nvSpPr>
          <p:spPr bwMode="auto">
            <a:xfrm>
              <a:off x="6554293" y="3070292"/>
              <a:ext cx="279447" cy="608685"/>
            </a:xfrm>
            <a:custGeom>
              <a:avLst/>
              <a:gdLst>
                <a:gd name="T0" fmla="*/ 0 w 289"/>
                <a:gd name="T1" fmla="*/ 612 h 629"/>
                <a:gd name="T2" fmla="*/ 250 w 289"/>
                <a:gd name="T3" fmla="*/ 0 h 629"/>
                <a:gd name="T4" fmla="*/ 274 w 289"/>
                <a:gd name="T5" fmla="*/ 10 h 629"/>
                <a:gd name="T6" fmla="*/ 285 w 289"/>
                <a:gd name="T7" fmla="*/ 36 h 629"/>
                <a:gd name="T8" fmla="*/ 58 w 289"/>
                <a:gd name="T9" fmla="*/ 613 h 629"/>
                <a:gd name="T10" fmla="*/ 32 w 289"/>
                <a:gd name="T11" fmla="*/ 624 h 629"/>
                <a:gd name="T12" fmla="*/ 0 w 289"/>
                <a:gd name="T13" fmla="*/ 612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9" h="629">
                  <a:moveTo>
                    <a:pt x="0" y="612"/>
                  </a:moveTo>
                  <a:cubicBezTo>
                    <a:pt x="250" y="0"/>
                    <a:pt x="250" y="0"/>
                    <a:pt x="250" y="0"/>
                  </a:cubicBezTo>
                  <a:cubicBezTo>
                    <a:pt x="274" y="10"/>
                    <a:pt x="274" y="10"/>
                    <a:pt x="274" y="10"/>
                  </a:cubicBezTo>
                  <a:cubicBezTo>
                    <a:pt x="284" y="14"/>
                    <a:pt x="289" y="26"/>
                    <a:pt x="285" y="36"/>
                  </a:cubicBezTo>
                  <a:cubicBezTo>
                    <a:pt x="58" y="613"/>
                    <a:pt x="58" y="613"/>
                    <a:pt x="58" y="613"/>
                  </a:cubicBezTo>
                  <a:cubicBezTo>
                    <a:pt x="54" y="624"/>
                    <a:pt x="42" y="629"/>
                    <a:pt x="32" y="624"/>
                  </a:cubicBezTo>
                  <a:lnTo>
                    <a:pt x="0" y="612"/>
                  </a:lnTo>
                  <a:close/>
                </a:path>
              </a:pathLst>
            </a:custGeom>
            <a:solidFill>
              <a:srgbClr val="4F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3" name="任意多边形 27"/>
            <p:cNvSpPr/>
            <p:nvPr/>
          </p:nvSpPr>
          <p:spPr bwMode="auto">
            <a:xfrm>
              <a:off x="6439466" y="1918972"/>
              <a:ext cx="172749" cy="172749"/>
            </a:xfrm>
            <a:custGeom>
              <a:avLst/>
              <a:gdLst>
                <a:gd name="T0" fmla="*/ 170 w 170"/>
                <a:gd name="T1" fmla="*/ 38 h 170"/>
                <a:gd name="T2" fmla="*/ 132 w 170"/>
                <a:gd name="T3" fmla="*/ 0 h 170"/>
                <a:gd name="T4" fmla="*/ 0 w 170"/>
                <a:gd name="T5" fmla="*/ 132 h 170"/>
                <a:gd name="T6" fmla="*/ 38 w 170"/>
                <a:gd name="T7" fmla="*/ 170 h 170"/>
                <a:gd name="T8" fmla="*/ 170 w 170"/>
                <a:gd name="T9" fmla="*/ 38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0" h="170">
                  <a:moveTo>
                    <a:pt x="170" y="38"/>
                  </a:moveTo>
                  <a:lnTo>
                    <a:pt x="132" y="0"/>
                  </a:lnTo>
                  <a:lnTo>
                    <a:pt x="0" y="132"/>
                  </a:lnTo>
                  <a:lnTo>
                    <a:pt x="38" y="170"/>
                  </a:lnTo>
                  <a:lnTo>
                    <a:pt x="170" y="38"/>
                  </a:lnTo>
                  <a:close/>
                </a:path>
              </a:pathLst>
            </a:custGeom>
            <a:solidFill>
              <a:srgbClr val="4A6A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4" name="任意多边形 28"/>
            <p:cNvSpPr/>
            <p:nvPr/>
          </p:nvSpPr>
          <p:spPr bwMode="auto">
            <a:xfrm>
              <a:off x="4102277" y="1737078"/>
              <a:ext cx="159539" cy="183927"/>
            </a:xfrm>
            <a:custGeom>
              <a:avLst/>
              <a:gdLst>
                <a:gd name="T0" fmla="*/ 43 w 157"/>
                <a:gd name="T1" fmla="*/ 0 h 181"/>
                <a:gd name="T2" fmla="*/ 0 w 157"/>
                <a:gd name="T3" fmla="*/ 32 h 181"/>
                <a:gd name="T4" fmla="*/ 114 w 157"/>
                <a:gd name="T5" fmla="*/ 181 h 181"/>
                <a:gd name="T6" fmla="*/ 157 w 157"/>
                <a:gd name="T7" fmla="*/ 148 h 181"/>
                <a:gd name="T8" fmla="*/ 43 w 157"/>
                <a:gd name="T9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7" h="181">
                  <a:moveTo>
                    <a:pt x="43" y="0"/>
                  </a:moveTo>
                  <a:lnTo>
                    <a:pt x="0" y="32"/>
                  </a:lnTo>
                  <a:lnTo>
                    <a:pt x="114" y="181"/>
                  </a:lnTo>
                  <a:lnTo>
                    <a:pt x="157" y="148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FFC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5" name="任意多边形 29"/>
            <p:cNvSpPr/>
            <p:nvPr/>
          </p:nvSpPr>
          <p:spPr bwMode="auto">
            <a:xfrm>
              <a:off x="3659227" y="2704471"/>
              <a:ext cx="132102" cy="195105"/>
            </a:xfrm>
            <a:custGeom>
              <a:avLst/>
              <a:gdLst>
                <a:gd name="T0" fmla="*/ 130 w 130"/>
                <a:gd name="T1" fmla="*/ 24 h 192"/>
                <a:gd name="T2" fmla="*/ 81 w 130"/>
                <a:gd name="T3" fmla="*/ 0 h 192"/>
                <a:gd name="T4" fmla="*/ 0 w 130"/>
                <a:gd name="T5" fmla="*/ 169 h 192"/>
                <a:gd name="T6" fmla="*/ 49 w 130"/>
                <a:gd name="T7" fmla="*/ 192 h 192"/>
                <a:gd name="T8" fmla="*/ 130 w 130"/>
                <a:gd name="T9" fmla="*/ 24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" h="192">
                  <a:moveTo>
                    <a:pt x="130" y="24"/>
                  </a:moveTo>
                  <a:lnTo>
                    <a:pt x="81" y="0"/>
                  </a:lnTo>
                  <a:lnTo>
                    <a:pt x="0" y="169"/>
                  </a:lnTo>
                  <a:lnTo>
                    <a:pt x="49" y="192"/>
                  </a:lnTo>
                  <a:lnTo>
                    <a:pt x="130" y="24"/>
                  </a:lnTo>
                  <a:close/>
                </a:path>
              </a:pathLst>
            </a:custGeom>
            <a:solidFill>
              <a:srgbClr val="FFC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6" name="任意多边形 30"/>
            <p:cNvSpPr/>
            <p:nvPr/>
          </p:nvSpPr>
          <p:spPr bwMode="auto">
            <a:xfrm>
              <a:off x="7108106" y="1967748"/>
              <a:ext cx="61986" cy="193072"/>
            </a:xfrm>
            <a:custGeom>
              <a:avLst/>
              <a:gdLst>
                <a:gd name="T0" fmla="*/ 61 w 61"/>
                <a:gd name="T1" fmla="*/ 2 h 190"/>
                <a:gd name="T2" fmla="*/ 7 w 61"/>
                <a:gd name="T3" fmla="*/ 0 h 190"/>
                <a:gd name="T4" fmla="*/ 0 w 61"/>
                <a:gd name="T5" fmla="*/ 187 h 190"/>
                <a:gd name="T6" fmla="*/ 53 w 61"/>
                <a:gd name="T7" fmla="*/ 190 h 190"/>
                <a:gd name="T8" fmla="*/ 61 w 61"/>
                <a:gd name="T9" fmla="*/ 2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190">
                  <a:moveTo>
                    <a:pt x="61" y="2"/>
                  </a:moveTo>
                  <a:lnTo>
                    <a:pt x="7" y="0"/>
                  </a:lnTo>
                  <a:lnTo>
                    <a:pt x="0" y="187"/>
                  </a:lnTo>
                  <a:lnTo>
                    <a:pt x="53" y="190"/>
                  </a:lnTo>
                  <a:lnTo>
                    <a:pt x="61" y="2"/>
                  </a:lnTo>
                  <a:close/>
                </a:path>
              </a:pathLst>
            </a:custGeom>
            <a:solidFill>
              <a:srgbClr val="FFC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7" name="椭圆 236"/>
            <p:cNvSpPr/>
            <p:nvPr/>
          </p:nvSpPr>
          <p:spPr bwMode="auto">
            <a:xfrm>
              <a:off x="3484446" y="2121190"/>
              <a:ext cx="101617" cy="102633"/>
            </a:xfrm>
            <a:prstGeom prst="ellipse">
              <a:avLst/>
            </a:prstGeom>
            <a:solidFill>
              <a:srgbClr val="4A6A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8" name="椭圆 237"/>
            <p:cNvSpPr/>
            <p:nvPr/>
          </p:nvSpPr>
          <p:spPr bwMode="auto">
            <a:xfrm>
              <a:off x="6453693" y="1460680"/>
              <a:ext cx="79261" cy="80277"/>
            </a:xfrm>
            <a:prstGeom prst="ellipse">
              <a:avLst/>
            </a:prstGeom>
            <a:solidFill>
              <a:srgbClr val="FFC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9" name="椭圆 238"/>
            <p:cNvSpPr/>
            <p:nvPr/>
          </p:nvSpPr>
          <p:spPr bwMode="auto">
            <a:xfrm>
              <a:off x="5901913" y="1263543"/>
              <a:ext cx="113811" cy="113811"/>
            </a:xfrm>
            <a:prstGeom prst="ellipse">
              <a:avLst/>
            </a:prstGeom>
            <a:solidFill>
              <a:srgbClr val="4A6A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2" name="椭圆 241"/>
            <p:cNvSpPr/>
            <p:nvPr/>
          </p:nvSpPr>
          <p:spPr bwMode="auto">
            <a:xfrm>
              <a:off x="4345141" y="1234074"/>
              <a:ext cx="97552" cy="97552"/>
            </a:xfrm>
            <a:prstGeom prst="ellipse">
              <a:avLst/>
            </a:prstGeom>
            <a:solidFill>
              <a:srgbClr val="4A6A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3" name="任意多边形 37"/>
            <p:cNvSpPr/>
            <p:nvPr/>
          </p:nvSpPr>
          <p:spPr bwMode="auto">
            <a:xfrm>
              <a:off x="4371562" y="4034637"/>
              <a:ext cx="1458203" cy="1163514"/>
            </a:xfrm>
            <a:custGeom>
              <a:avLst/>
              <a:gdLst>
                <a:gd name="T0" fmla="*/ 30 w 1506"/>
                <a:gd name="T1" fmla="*/ 0 h 1201"/>
                <a:gd name="T2" fmla="*/ 8 w 1506"/>
                <a:gd name="T3" fmla="*/ 174 h 1201"/>
                <a:gd name="T4" fmla="*/ 474 w 1506"/>
                <a:gd name="T5" fmla="*/ 521 h 1201"/>
                <a:gd name="T6" fmla="*/ 1112 w 1506"/>
                <a:gd name="T7" fmla="*/ 556 h 1201"/>
                <a:gd name="T8" fmla="*/ 1112 w 1506"/>
                <a:gd name="T9" fmla="*/ 1201 h 1201"/>
                <a:gd name="T10" fmla="*/ 1369 w 1506"/>
                <a:gd name="T11" fmla="*/ 1201 h 1201"/>
                <a:gd name="T12" fmla="*/ 1421 w 1506"/>
                <a:gd name="T13" fmla="*/ 900 h 1201"/>
                <a:gd name="T14" fmla="*/ 1474 w 1506"/>
                <a:gd name="T15" fmla="*/ 343 h 1201"/>
                <a:gd name="T16" fmla="*/ 1175 w 1506"/>
                <a:gd name="T17" fmla="*/ 135 h 1201"/>
                <a:gd name="T18" fmla="*/ 627 w 1506"/>
                <a:gd name="T19" fmla="*/ 42 h 1201"/>
                <a:gd name="T20" fmla="*/ 30 w 1506"/>
                <a:gd name="T21" fmla="*/ 0 h 1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06" h="1201">
                  <a:moveTo>
                    <a:pt x="30" y="0"/>
                  </a:moveTo>
                  <a:cubicBezTo>
                    <a:pt x="30" y="0"/>
                    <a:pt x="0" y="53"/>
                    <a:pt x="8" y="174"/>
                  </a:cubicBezTo>
                  <a:cubicBezTo>
                    <a:pt x="16" y="296"/>
                    <a:pt x="85" y="482"/>
                    <a:pt x="474" y="521"/>
                  </a:cubicBezTo>
                  <a:cubicBezTo>
                    <a:pt x="864" y="560"/>
                    <a:pt x="1112" y="556"/>
                    <a:pt x="1112" y="556"/>
                  </a:cubicBezTo>
                  <a:cubicBezTo>
                    <a:pt x="1112" y="1201"/>
                    <a:pt x="1112" y="1201"/>
                    <a:pt x="1112" y="1201"/>
                  </a:cubicBezTo>
                  <a:cubicBezTo>
                    <a:pt x="1369" y="1201"/>
                    <a:pt x="1369" y="1201"/>
                    <a:pt x="1369" y="1201"/>
                  </a:cubicBezTo>
                  <a:cubicBezTo>
                    <a:pt x="1369" y="1201"/>
                    <a:pt x="1411" y="974"/>
                    <a:pt x="1421" y="900"/>
                  </a:cubicBezTo>
                  <a:cubicBezTo>
                    <a:pt x="1432" y="826"/>
                    <a:pt x="1506" y="505"/>
                    <a:pt x="1474" y="343"/>
                  </a:cubicBezTo>
                  <a:cubicBezTo>
                    <a:pt x="1443" y="181"/>
                    <a:pt x="1288" y="156"/>
                    <a:pt x="1175" y="135"/>
                  </a:cubicBezTo>
                  <a:cubicBezTo>
                    <a:pt x="1063" y="114"/>
                    <a:pt x="627" y="42"/>
                    <a:pt x="627" y="42"/>
                  </a:cubicBezTo>
                  <a:lnTo>
                    <a:pt x="30" y="0"/>
                  </a:lnTo>
                  <a:close/>
                </a:path>
              </a:pathLst>
            </a:custGeom>
            <a:solidFill>
              <a:srgbClr val="4A6A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4" name="任意多边形 38"/>
            <p:cNvSpPr/>
            <p:nvPr/>
          </p:nvSpPr>
          <p:spPr bwMode="auto">
            <a:xfrm>
              <a:off x="5435491" y="5208313"/>
              <a:ext cx="12194" cy="126005"/>
            </a:xfrm>
            <a:custGeom>
              <a:avLst/>
              <a:gdLst>
                <a:gd name="T0" fmla="*/ 6 w 13"/>
                <a:gd name="T1" fmla="*/ 130 h 130"/>
                <a:gd name="T2" fmla="*/ 6 w 13"/>
                <a:gd name="T3" fmla="*/ 130 h 130"/>
                <a:gd name="T4" fmla="*/ 0 w 13"/>
                <a:gd name="T5" fmla="*/ 124 h 130"/>
                <a:gd name="T6" fmla="*/ 1 w 13"/>
                <a:gd name="T7" fmla="*/ 6 h 130"/>
                <a:gd name="T8" fmla="*/ 7 w 13"/>
                <a:gd name="T9" fmla="*/ 0 h 130"/>
                <a:gd name="T10" fmla="*/ 7 w 13"/>
                <a:gd name="T11" fmla="*/ 0 h 130"/>
                <a:gd name="T12" fmla="*/ 13 w 13"/>
                <a:gd name="T13" fmla="*/ 6 h 130"/>
                <a:gd name="T14" fmla="*/ 12 w 13"/>
                <a:gd name="T15" fmla="*/ 124 h 130"/>
                <a:gd name="T16" fmla="*/ 6 w 13"/>
                <a:gd name="T17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" h="130">
                  <a:moveTo>
                    <a:pt x="6" y="130"/>
                  </a:moveTo>
                  <a:cubicBezTo>
                    <a:pt x="6" y="130"/>
                    <a:pt x="6" y="130"/>
                    <a:pt x="6" y="130"/>
                  </a:cubicBezTo>
                  <a:cubicBezTo>
                    <a:pt x="3" y="130"/>
                    <a:pt x="0" y="127"/>
                    <a:pt x="0" y="124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3"/>
                    <a:pt x="4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11" y="0"/>
                    <a:pt x="13" y="3"/>
                    <a:pt x="13" y="6"/>
                  </a:cubicBezTo>
                  <a:cubicBezTo>
                    <a:pt x="12" y="124"/>
                    <a:pt x="12" y="124"/>
                    <a:pt x="12" y="124"/>
                  </a:cubicBezTo>
                  <a:cubicBezTo>
                    <a:pt x="12" y="127"/>
                    <a:pt x="10" y="130"/>
                    <a:pt x="6" y="1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5" name="任意多边形 39"/>
            <p:cNvSpPr/>
            <p:nvPr/>
          </p:nvSpPr>
          <p:spPr bwMode="auto">
            <a:xfrm>
              <a:off x="5414151" y="5096534"/>
              <a:ext cx="328223" cy="117876"/>
            </a:xfrm>
            <a:custGeom>
              <a:avLst/>
              <a:gdLst>
                <a:gd name="T0" fmla="*/ 304 w 323"/>
                <a:gd name="T1" fmla="*/ 116 h 116"/>
                <a:gd name="T2" fmla="*/ 0 w 323"/>
                <a:gd name="T3" fmla="*/ 116 h 116"/>
                <a:gd name="T4" fmla="*/ 0 w 323"/>
                <a:gd name="T5" fmla="*/ 0 h 116"/>
                <a:gd name="T6" fmla="*/ 323 w 323"/>
                <a:gd name="T7" fmla="*/ 4 h 116"/>
                <a:gd name="T8" fmla="*/ 304 w 323"/>
                <a:gd name="T9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3" h="116">
                  <a:moveTo>
                    <a:pt x="304" y="116"/>
                  </a:moveTo>
                  <a:lnTo>
                    <a:pt x="0" y="116"/>
                  </a:lnTo>
                  <a:lnTo>
                    <a:pt x="0" y="0"/>
                  </a:lnTo>
                  <a:lnTo>
                    <a:pt x="323" y="4"/>
                  </a:lnTo>
                  <a:lnTo>
                    <a:pt x="304" y="116"/>
                  </a:lnTo>
                  <a:close/>
                </a:path>
              </a:pathLst>
            </a:custGeom>
            <a:solidFill>
              <a:srgbClr val="4A6A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6" name="任意多边形 40"/>
            <p:cNvSpPr/>
            <p:nvPr/>
          </p:nvSpPr>
          <p:spPr bwMode="auto">
            <a:xfrm>
              <a:off x="5025975" y="3353803"/>
              <a:ext cx="1206193" cy="371918"/>
            </a:xfrm>
            <a:custGeom>
              <a:avLst/>
              <a:gdLst>
                <a:gd name="T0" fmla="*/ 1186 w 1246"/>
                <a:gd name="T1" fmla="*/ 293 h 384"/>
                <a:gd name="T2" fmla="*/ 991 w 1246"/>
                <a:gd name="T3" fmla="*/ 280 h 384"/>
                <a:gd name="T4" fmla="*/ 906 w 1246"/>
                <a:gd name="T5" fmla="*/ 286 h 384"/>
                <a:gd name="T6" fmla="*/ 382 w 1246"/>
                <a:gd name="T7" fmla="*/ 235 h 384"/>
                <a:gd name="T8" fmla="*/ 169 w 1246"/>
                <a:gd name="T9" fmla="*/ 0 h 384"/>
                <a:gd name="T10" fmla="*/ 71 w 1246"/>
                <a:gd name="T11" fmla="*/ 169 h 384"/>
                <a:gd name="T12" fmla="*/ 301 w 1246"/>
                <a:gd name="T13" fmla="*/ 384 h 384"/>
                <a:gd name="T14" fmla="*/ 915 w 1246"/>
                <a:gd name="T15" fmla="*/ 363 h 384"/>
                <a:gd name="T16" fmla="*/ 1121 w 1246"/>
                <a:gd name="T17" fmla="*/ 327 h 384"/>
                <a:gd name="T18" fmla="*/ 1186 w 1246"/>
                <a:gd name="T19" fmla="*/ 293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46" h="384">
                  <a:moveTo>
                    <a:pt x="1186" y="293"/>
                  </a:moveTo>
                  <a:cubicBezTo>
                    <a:pt x="1125" y="261"/>
                    <a:pt x="1025" y="275"/>
                    <a:pt x="991" y="280"/>
                  </a:cubicBezTo>
                  <a:cubicBezTo>
                    <a:pt x="957" y="285"/>
                    <a:pt x="906" y="286"/>
                    <a:pt x="906" y="286"/>
                  </a:cubicBezTo>
                  <a:cubicBezTo>
                    <a:pt x="382" y="235"/>
                    <a:pt x="382" y="235"/>
                    <a:pt x="382" y="235"/>
                  </a:cubicBezTo>
                  <a:cubicBezTo>
                    <a:pt x="169" y="0"/>
                    <a:pt x="169" y="0"/>
                    <a:pt x="169" y="0"/>
                  </a:cubicBezTo>
                  <a:cubicBezTo>
                    <a:pt x="0" y="39"/>
                    <a:pt x="71" y="169"/>
                    <a:pt x="71" y="169"/>
                  </a:cubicBezTo>
                  <a:cubicBezTo>
                    <a:pt x="301" y="384"/>
                    <a:pt x="301" y="384"/>
                    <a:pt x="301" y="384"/>
                  </a:cubicBezTo>
                  <a:cubicBezTo>
                    <a:pt x="915" y="363"/>
                    <a:pt x="915" y="363"/>
                    <a:pt x="915" y="363"/>
                  </a:cubicBezTo>
                  <a:cubicBezTo>
                    <a:pt x="999" y="366"/>
                    <a:pt x="1104" y="330"/>
                    <a:pt x="1121" y="327"/>
                  </a:cubicBezTo>
                  <a:cubicBezTo>
                    <a:pt x="1137" y="324"/>
                    <a:pt x="1246" y="324"/>
                    <a:pt x="1186" y="293"/>
                  </a:cubicBez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7" name="任意多边形 41"/>
            <p:cNvSpPr/>
            <p:nvPr/>
          </p:nvSpPr>
          <p:spPr bwMode="auto">
            <a:xfrm>
              <a:off x="4374610" y="2924980"/>
              <a:ext cx="890164" cy="1151320"/>
            </a:xfrm>
            <a:custGeom>
              <a:avLst/>
              <a:gdLst>
                <a:gd name="T0" fmla="*/ 0 w 920"/>
                <a:gd name="T1" fmla="*/ 1140 h 1189"/>
                <a:gd name="T2" fmla="*/ 278 w 920"/>
                <a:gd name="T3" fmla="*/ 1178 h 1189"/>
                <a:gd name="T4" fmla="*/ 623 w 920"/>
                <a:gd name="T5" fmla="*/ 1189 h 1189"/>
                <a:gd name="T6" fmla="*/ 623 w 920"/>
                <a:gd name="T7" fmla="*/ 498 h 1189"/>
                <a:gd name="T8" fmla="*/ 767 w 920"/>
                <a:gd name="T9" fmla="*/ 684 h 1189"/>
                <a:gd name="T10" fmla="*/ 920 w 920"/>
                <a:gd name="T11" fmla="*/ 458 h 1189"/>
                <a:gd name="T12" fmla="*/ 530 w 920"/>
                <a:gd name="T13" fmla="*/ 65 h 1189"/>
                <a:gd name="T14" fmla="*/ 317 w 920"/>
                <a:gd name="T15" fmla="*/ 108 h 1189"/>
                <a:gd name="T16" fmla="*/ 0 w 920"/>
                <a:gd name="T17" fmla="*/ 1140 h 1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20" h="1189">
                  <a:moveTo>
                    <a:pt x="0" y="1140"/>
                  </a:moveTo>
                  <a:cubicBezTo>
                    <a:pt x="0" y="1140"/>
                    <a:pt x="166" y="1187"/>
                    <a:pt x="278" y="1178"/>
                  </a:cubicBezTo>
                  <a:cubicBezTo>
                    <a:pt x="391" y="1170"/>
                    <a:pt x="623" y="1189"/>
                    <a:pt x="623" y="1189"/>
                  </a:cubicBezTo>
                  <a:cubicBezTo>
                    <a:pt x="623" y="498"/>
                    <a:pt x="623" y="498"/>
                    <a:pt x="623" y="498"/>
                  </a:cubicBezTo>
                  <a:cubicBezTo>
                    <a:pt x="767" y="684"/>
                    <a:pt x="767" y="684"/>
                    <a:pt x="767" y="684"/>
                  </a:cubicBezTo>
                  <a:cubicBezTo>
                    <a:pt x="767" y="684"/>
                    <a:pt x="844" y="518"/>
                    <a:pt x="920" y="458"/>
                  </a:cubicBezTo>
                  <a:cubicBezTo>
                    <a:pt x="920" y="458"/>
                    <a:pt x="635" y="130"/>
                    <a:pt x="530" y="65"/>
                  </a:cubicBezTo>
                  <a:cubicBezTo>
                    <a:pt x="424" y="0"/>
                    <a:pt x="338" y="49"/>
                    <a:pt x="317" y="108"/>
                  </a:cubicBezTo>
                  <a:cubicBezTo>
                    <a:pt x="296" y="165"/>
                    <a:pt x="0" y="1140"/>
                    <a:pt x="0" y="1140"/>
                  </a:cubicBezTo>
                  <a:close/>
                </a:path>
              </a:pathLst>
            </a:custGeom>
            <a:solidFill>
              <a:srgbClr val="1A05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prism isInverted="1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75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25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25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25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107" grpId="0"/>
      <p:bldP spid="96" grpId="0"/>
      <p:bldP spid="9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第三种心态：是的，我已经准备好了</a:t>
            </a:r>
            <a:endParaRPr lang="zh-CN" altLang="en-US" dirty="0"/>
          </a:p>
        </p:txBody>
      </p:sp>
      <p:sp>
        <p:nvSpPr>
          <p:cNvPr id="49" name="任意多边形 10"/>
          <p:cNvSpPr/>
          <p:nvPr/>
        </p:nvSpPr>
        <p:spPr bwMode="auto">
          <a:xfrm>
            <a:off x="623763" y="2260600"/>
            <a:ext cx="9899778" cy="3373082"/>
          </a:xfrm>
          <a:custGeom>
            <a:avLst/>
            <a:gdLst>
              <a:gd name="T0" fmla="*/ 147 w 5211"/>
              <a:gd name="T1" fmla="*/ 296 h 2430"/>
              <a:gd name="T2" fmla="*/ 506 w 5211"/>
              <a:gd name="T3" fmla="*/ 14 h 2430"/>
              <a:gd name="T4" fmla="*/ 1347 w 5211"/>
              <a:gd name="T5" fmla="*/ 646 h 2430"/>
              <a:gd name="T6" fmla="*/ 2046 w 5211"/>
              <a:gd name="T7" fmla="*/ 318 h 2430"/>
              <a:gd name="T8" fmla="*/ 3229 w 5211"/>
              <a:gd name="T9" fmla="*/ 935 h 2430"/>
              <a:gd name="T10" fmla="*/ 4667 w 5211"/>
              <a:gd name="T11" fmla="*/ 1424 h 2430"/>
              <a:gd name="T12" fmla="*/ 3292 w 5211"/>
              <a:gd name="T13" fmla="*/ 2037 h 2430"/>
              <a:gd name="T14" fmla="*/ 980 w 5211"/>
              <a:gd name="T15" fmla="*/ 1985 h 2430"/>
              <a:gd name="T16" fmla="*/ 147 w 5211"/>
              <a:gd name="T17" fmla="*/ 296 h 2430"/>
              <a:gd name="connsiteX0" fmla="*/ 45 w 9002"/>
              <a:gd name="connsiteY0" fmla="*/ 1674 h 9386"/>
              <a:gd name="connsiteX1" fmla="*/ 734 w 9002"/>
              <a:gd name="connsiteY1" fmla="*/ 514 h 9386"/>
              <a:gd name="connsiteX2" fmla="*/ 2348 w 9002"/>
              <a:gd name="connsiteY2" fmla="*/ 3114 h 9386"/>
              <a:gd name="connsiteX3" fmla="*/ 3585 w 9002"/>
              <a:gd name="connsiteY3" fmla="*/ 124 h 9386"/>
              <a:gd name="connsiteX4" fmla="*/ 5960 w 9002"/>
              <a:gd name="connsiteY4" fmla="*/ 4304 h 9386"/>
              <a:gd name="connsiteX5" fmla="*/ 8719 w 9002"/>
              <a:gd name="connsiteY5" fmla="*/ 6316 h 9386"/>
              <a:gd name="connsiteX6" fmla="*/ 6080 w 9002"/>
              <a:gd name="connsiteY6" fmla="*/ 8839 h 9386"/>
              <a:gd name="connsiteX7" fmla="*/ 1644 w 9002"/>
              <a:gd name="connsiteY7" fmla="*/ 8625 h 9386"/>
              <a:gd name="connsiteX8" fmla="*/ 45 w 9002"/>
              <a:gd name="connsiteY8" fmla="*/ 1674 h 9386"/>
              <a:gd name="connsiteX0-1" fmla="*/ 50 w 9697"/>
              <a:gd name="connsiteY0-2" fmla="*/ 1660 h 9784"/>
              <a:gd name="connsiteX1-3" fmla="*/ 815 w 9697"/>
              <a:gd name="connsiteY1-4" fmla="*/ 424 h 9784"/>
              <a:gd name="connsiteX2-5" fmla="*/ 2608 w 9697"/>
              <a:gd name="connsiteY2-6" fmla="*/ 3194 h 9784"/>
              <a:gd name="connsiteX3-7" fmla="*/ 3982 w 9697"/>
              <a:gd name="connsiteY3-8" fmla="*/ 8 h 9784"/>
              <a:gd name="connsiteX4-9" fmla="*/ 7613 w 9697"/>
              <a:gd name="connsiteY4-10" fmla="*/ 2453 h 9784"/>
              <a:gd name="connsiteX5-11" fmla="*/ 9686 w 9697"/>
              <a:gd name="connsiteY5-12" fmla="*/ 6605 h 9784"/>
              <a:gd name="connsiteX6-13" fmla="*/ 6754 w 9697"/>
              <a:gd name="connsiteY6-14" fmla="*/ 9293 h 9784"/>
              <a:gd name="connsiteX7-15" fmla="*/ 1826 w 9697"/>
              <a:gd name="connsiteY7-16" fmla="*/ 9065 h 9784"/>
              <a:gd name="connsiteX8-17" fmla="*/ 50 w 9697"/>
              <a:gd name="connsiteY8-18" fmla="*/ 1660 h 9784"/>
              <a:gd name="connsiteX0-19" fmla="*/ 52 w 10000"/>
              <a:gd name="connsiteY0-20" fmla="*/ 1712 h 10015"/>
              <a:gd name="connsiteX1-21" fmla="*/ 840 w 10000"/>
              <a:gd name="connsiteY1-22" fmla="*/ 448 h 10015"/>
              <a:gd name="connsiteX2-23" fmla="*/ 2024 w 10000"/>
              <a:gd name="connsiteY2-24" fmla="*/ 1226 h 10015"/>
              <a:gd name="connsiteX3-25" fmla="*/ 4106 w 10000"/>
              <a:gd name="connsiteY3-26" fmla="*/ 23 h 10015"/>
              <a:gd name="connsiteX4-27" fmla="*/ 7851 w 10000"/>
              <a:gd name="connsiteY4-28" fmla="*/ 2522 h 10015"/>
              <a:gd name="connsiteX5-29" fmla="*/ 9989 w 10000"/>
              <a:gd name="connsiteY5-30" fmla="*/ 6766 h 10015"/>
              <a:gd name="connsiteX6-31" fmla="*/ 6965 w 10000"/>
              <a:gd name="connsiteY6-32" fmla="*/ 9513 h 10015"/>
              <a:gd name="connsiteX7-33" fmla="*/ 1883 w 10000"/>
              <a:gd name="connsiteY7-34" fmla="*/ 9280 h 10015"/>
              <a:gd name="connsiteX8-35" fmla="*/ 52 w 10000"/>
              <a:gd name="connsiteY8-36" fmla="*/ 1712 h 10015"/>
              <a:gd name="connsiteX0-37" fmla="*/ 46 w 10506"/>
              <a:gd name="connsiteY0-38" fmla="*/ 1142 h 10015"/>
              <a:gd name="connsiteX1-39" fmla="*/ 1346 w 10506"/>
              <a:gd name="connsiteY1-40" fmla="*/ 448 h 10015"/>
              <a:gd name="connsiteX2-41" fmla="*/ 2530 w 10506"/>
              <a:gd name="connsiteY2-42" fmla="*/ 1226 h 10015"/>
              <a:gd name="connsiteX3-43" fmla="*/ 4612 w 10506"/>
              <a:gd name="connsiteY3-44" fmla="*/ 23 h 10015"/>
              <a:gd name="connsiteX4-45" fmla="*/ 8357 w 10506"/>
              <a:gd name="connsiteY4-46" fmla="*/ 2522 h 10015"/>
              <a:gd name="connsiteX5-47" fmla="*/ 10495 w 10506"/>
              <a:gd name="connsiteY5-48" fmla="*/ 6766 h 10015"/>
              <a:gd name="connsiteX6-49" fmla="*/ 7471 w 10506"/>
              <a:gd name="connsiteY6-50" fmla="*/ 9513 h 10015"/>
              <a:gd name="connsiteX7-51" fmla="*/ 2389 w 10506"/>
              <a:gd name="connsiteY7-52" fmla="*/ 9280 h 10015"/>
              <a:gd name="connsiteX8-53" fmla="*/ 46 w 10506"/>
              <a:gd name="connsiteY8-54" fmla="*/ 1142 h 10015"/>
              <a:gd name="connsiteX0-55" fmla="*/ 46 w 10506"/>
              <a:gd name="connsiteY0-56" fmla="*/ 1493 h 10366"/>
              <a:gd name="connsiteX1-57" fmla="*/ 1141 w 10506"/>
              <a:gd name="connsiteY1-58" fmla="*/ 0 h 10366"/>
              <a:gd name="connsiteX2-59" fmla="*/ 2530 w 10506"/>
              <a:gd name="connsiteY2-60" fmla="*/ 1577 h 10366"/>
              <a:gd name="connsiteX3-61" fmla="*/ 4612 w 10506"/>
              <a:gd name="connsiteY3-62" fmla="*/ 374 h 10366"/>
              <a:gd name="connsiteX4-63" fmla="*/ 8357 w 10506"/>
              <a:gd name="connsiteY4-64" fmla="*/ 2873 h 10366"/>
              <a:gd name="connsiteX5-65" fmla="*/ 10495 w 10506"/>
              <a:gd name="connsiteY5-66" fmla="*/ 7117 h 10366"/>
              <a:gd name="connsiteX6-67" fmla="*/ 7471 w 10506"/>
              <a:gd name="connsiteY6-68" fmla="*/ 9864 h 10366"/>
              <a:gd name="connsiteX7-69" fmla="*/ 2389 w 10506"/>
              <a:gd name="connsiteY7-70" fmla="*/ 9631 h 10366"/>
              <a:gd name="connsiteX8-71" fmla="*/ 46 w 10506"/>
              <a:gd name="connsiteY8-72" fmla="*/ 1493 h 10366"/>
              <a:gd name="connsiteX0-73" fmla="*/ 46 w 10506"/>
              <a:gd name="connsiteY0-74" fmla="*/ 1495 h 10368"/>
              <a:gd name="connsiteX1-75" fmla="*/ 1141 w 10506"/>
              <a:gd name="connsiteY1-76" fmla="*/ 2 h 10368"/>
              <a:gd name="connsiteX2-77" fmla="*/ 3076 w 10506"/>
              <a:gd name="connsiteY2-78" fmla="*/ 1959 h 10368"/>
              <a:gd name="connsiteX3-79" fmla="*/ 4612 w 10506"/>
              <a:gd name="connsiteY3-80" fmla="*/ 376 h 10368"/>
              <a:gd name="connsiteX4-81" fmla="*/ 8357 w 10506"/>
              <a:gd name="connsiteY4-82" fmla="*/ 2875 h 10368"/>
              <a:gd name="connsiteX5-83" fmla="*/ 10495 w 10506"/>
              <a:gd name="connsiteY5-84" fmla="*/ 7119 h 10368"/>
              <a:gd name="connsiteX6-85" fmla="*/ 7471 w 10506"/>
              <a:gd name="connsiteY6-86" fmla="*/ 9866 h 10368"/>
              <a:gd name="connsiteX7-87" fmla="*/ 2389 w 10506"/>
              <a:gd name="connsiteY7-88" fmla="*/ 9633 h 10368"/>
              <a:gd name="connsiteX8-89" fmla="*/ 46 w 10506"/>
              <a:gd name="connsiteY8-90" fmla="*/ 1495 h 10368"/>
              <a:gd name="connsiteX0-91" fmla="*/ 46 w 10505"/>
              <a:gd name="connsiteY0-92" fmla="*/ 1495 h 10368"/>
              <a:gd name="connsiteX1-93" fmla="*/ 1141 w 10505"/>
              <a:gd name="connsiteY1-94" fmla="*/ 2 h 10368"/>
              <a:gd name="connsiteX2-95" fmla="*/ 3076 w 10505"/>
              <a:gd name="connsiteY2-96" fmla="*/ 1959 h 10368"/>
              <a:gd name="connsiteX3-97" fmla="*/ 5362 w 10505"/>
              <a:gd name="connsiteY3-98" fmla="*/ 794 h 10368"/>
              <a:gd name="connsiteX4-99" fmla="*/ 8357 w 10505"/>
              <a:gd name="connsiteY4-100" fmla="*/ 2875 h 10368"/>
              <a:gd name="connsiteX5-101" fmla="*/ 10495 w 10505"/>
              <a:gd name="connsiteY5-102" fmla="*/ 7119 h 10368"/>
              <a:gd name="connsiteX6-103" fmla="*/ 7471 w 10505"/>
              <a:gd name="connsiteY6-104" fmla="*/ 9866 h 10368"/>
              <a:gd name="connsiteX7-105" fmla="*/ 2389 w 10505"/>
              <a:gd name="connsiteY7-106" fmla="*/ 9633 h 10368"/>
              <a:gd name="connsiteX8-107" fmla="*/ 46 w 10505"/>
              <a:gd name="connsiteY8-108" fmla="*/ 1495 h 10368"/>
              <a:gd name="connsiteX0-109" fmla="*/ 46 w 12376"/>
              <a:gd name="connsiteY0-110" fmla="*/ 1495 h 10228"/>
              <a:gd name="connsiteX1-111" fmla="*/ 1141 w 12376"/>
              <a:gd name="connsiteY1-112" fmla="*/ 2 h 10228"/>
              <a:gd name="connsiteX2-113" fmla="*/ 3076 w 12376"/>
              <a:gd name="connsiteY2-114" fmla="*/ 1959 h 10228"/>
              <a:gd name="connsiteX3-115" fmla="*/ 5362 w 12376"/>
              <a:gd name="connsiteY3-116" fmla="*/ 794 h 10228"/>
              <a:gd name="connsiteX4-117" fmla="*/ 8357 w 12376"/>
              <a:gd name="connsiteY4-118" fmla="*/ 2875 h 10228"/>
              <a:gd name="connsiteX5-119" fmla="*/ 12371 w 12376"/>
              <a:gd name="connsiteY5-120" fmla="*/ 5294 h 10228"/>
              <a:gd name="connsiteX6-121" fmla="*/ 7471 w 12376"/>
              <a:gd name="connsiteY6-122" fmla="*/ 9866 h 10228"/>
              <a:gd name="connsiteX7-123" fmla="*/ 2389 w 12376"/>
              <a:gd name="connsiteY7-124" fmla="*/ 9633 h 10228"/>
              <a:gd name="connsiteX8-125" fmla="*/ 46 w 12376"/>
              <a:gd name="connsiteY8-126" fmla="*/ 1495 h 10228"/>
              <a:gd name="connsiteX0-127" fmla="*/ 47 w 12375"/>
              <a:gd name="connsiteY0-128" fmla="*/ 1495 h 9899"/>
              <a:gd name="connsiteX1-129" fmla="*/ 1142 w 12375"/>
              <a:gd name="connsiteY1-130" fmla="*/ 2 h 9899"/>
              <a:gd name="connsiteX2-131" fmla="*/ 3077 w 12375"/>
              <a:gd name="connsiteY2-132" fmla="*/ 1959 h 9899"/>
              <a:gd name="connsiteX3-133" fmla="*/ 5363 w 12375"/>
              <a:gd name="connsiteY3-134" fmla="*/ 794 h 9899"/>
              <a:gd name="connsiteX4-135" fmla="*/ 8358 w 12375"/>
              <a:gd name="connsiteY4-136" fmla="*/ 2875 h 9899"/>
              <a:gd name="connsiteX5-137" fmla="*/ 12372 w 12375"/>
              <a:gd name="connsiteY5-138" fmla="*/ 5294 h 9899"/>
              <a:gd name="connsiteX6-139" fmla="*/ 7643 w 12375"/>
              <a:gd name="connsiteY6-140" fmla="*/ 8991 h 9899"/>
              <a:gd name="connsiteX7-141" fmla="*/ 2390 w 12375"/>
              <a:gd name="connsiteY7-142" fmla="*/ 9633 h 9899"/>
              <a:gd name="connsiteX8-143" fmla="*/ 47 w 12375"/>
              <a:gd name="connsiteY8-144" fmla="*/ 1495 h 9899"/>
              <a:gd name="connsiteX0-145" fmla="*/ 36 w 9998"/>
              <a:gd name="connsiteY0-146" fmla="*/ 1510 h 9495"/>
              <a:gd name="connsiteX1-147" fmla="*/ 921 w 9998"/>
              <a:gd name="connsiteY1-148" fmla="*/ 2 h 9495"/>
              <a:gd name="connsiteX2-149" fmla="*/ 2484 w 9998"/>
              <a:gd name="connsiteY2-150" fmla="*/ 1979 h 9495"/>
              <a:gd name="connsiteX3-151" fmla="*/ 4332 w 9998"/>
              <a:gd name="connsiteY3-152" fmla="*/ 802 h 9495"/>
              <a:gd name="connsiteX4-153" fmla="*/ 6752 w 9998"/>
              <a:gd name="connsiteY4-154" fmla="*/ 2904 h 9495"/>
              <a:gd name="connsiteX5-155" fmla="*/ 9996 w 9998"/>
              <a:gd name="connsiteY5-156" fmla="*/ 5348 h 9495"/>
              <a:gd name="connsiteX6-157" fmla="*/ 6174 w 9998"/>
              <a:gd name="connsiteY6-158" fmla="*/ 9083 h 9495"/>
              <a:gd name="connsiteX7-159" fmla="*/ 2012 w 9998"/>
              <a:gd name="connsiteY7-160" fmla="*/ 8463 h 9495"/>
              <a:gd name="connsiteX8-161" fmla="*/ 36 w 9998"/>
              <a:gd name="connsiteY8-162" fmla="*/ 1510 h 949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</a:cxnLst>
            <a:rect l="l" t="t" r="r" b="b"/>
            <a:pathLst>
              <a:path w="9998" h="9495">
                <a:moveTo>
                  <a:pt x="36" y="1510"/>
                </a:moveTo>
                <a:cubicBezTo>
                  <a:pt x="36" y="1510"/>
                  <a:pt x="513" y="-76"/>
                  <a:pt x="921" y="2"/>
                </a:cubicBezTo>
                <a:cubicBezTo>
                  <a:pt x="1329" y="80"/>
                  <a:pt x="1916" y="1846"/>
                  <a:pt x="2484" y="1979"/>
                </a:cubicBezTo>
                <a:cubicBezTo>
                  <a:pt x="3053" y="2112"/>
                  <a:pt x="3621" y="648"/>
                  <a:pt x="4332" y="802"/>
                </a:cubicBezTo>
                <a:cubicBezTo>
                  <a:pt x="5043" y="957"/>
                  <a:pt x="5808" y="2147"/>
                  <a:pt x="6752" y="2904"/>
                </a:cubicBezTo>
                <a:cubicBezTo>
                  <a:pt x="7696" y="3662"/>
                  <a:pt x="10092" y="4319"/>
                  <a:pt x="9996" y="5348"/>
                </a:cubicBezTo>
                <a:cubicBezTo>
                  <a:pt x="9899" y="6377"/>
                  <a:pt x="7684" y="10862"/>
                  <a:pt x="6174" y="9083"/>
                </a:cubicBezTo>
                <a:cubicBezTo>
                  <a:pt x="4665" y="7309"/>
                  <a:pt x="3035" y="9725"/>
                  <a:pt x="2012" y="8463"/>
                </a:cubicBezTo>
                <a:cubicBezTo>
                  <a:pt x="989" y="7202"/>
                  <a:pt x="-225" y="4751"/>
                  <a:pt x="36" y="1510"/>
                </a:cubicBezTo>
                <a:close/>
              </a:path>
            </a:pathLst>
          </a:custGeom>
          <a:solidFill>
            <a:srgbClr val="F1F2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104" name="组合 103"/>
          <p:cNvGrpSpPr/>
          <p:nvPr/>
        </p:nvGrpSpPr>
        <p:grpSpPr>
          <a:xfrm>
            <a:off x="883669" y="2998484"/>
            <a:ext cx="7275524" cy="1549784"/>
            <a:chOff x="1610435" y="2175111"/>
            <a:chExt cx="7275524" cy="1549784"/>
          </a:xfrm>
        </p:grpSpPr>
        <p:sp>
          <p:nvSpPr>
            <p:cNvPr id="105" name="圆: 空心 104"/>
            <p:cNvSpPr/>
            <p:nvPr/>
          </p:nvSpPr>
          <p:spPr>
            <a:xfrm>
              <a:off x="1610435" y="2175111"/>
              <a:ext cx="1419368" cy="1419368"/>
            </a:xfrm>
            <a:prstGeom prst="donut">
              <a:avLst/>
            </a:prstGeom>
            <a:gradFill>
              <a:gsLst>
                <a:gs pos="0">
                  <a:schemeClr val="accent3">
                    <a:alpha val="7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06" name="文本框 105"/>
            <p:cNvSpPr txBox="1"/>
            <p:nvPr/>
          </p:nvSpPr>
          <p:spPr>
            <a:xfrm>
              <a:off x="1943668" y="2810286"/>
              <a:ext cx="6942291" cy="91460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0" lang="zh-CN" altLang="en-US" i="0" u="none" strike="noStrike" kern="1200" cap="none" spc="30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j-cs"/>
                </a:rPr>
                <a:t>我们还会有这样的心态</a:t>
              </a:r>
              <a:r>
                <a:rPr kumimoji="0" lang="en-US" altLang="zh-CN" i="0" u="none" strike="noStrike" kern="1200" cap="none" spc="30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j-cs"/>
                </a:rPr>
                <a:t>——</a:t>
              </a:r>
              <a:r>
                <a:rPr kumimoji="0" lang="zh-CN" altLang="en-US" i="0" u="none" strike="noStrike" kern="1200" cap="none" spc="30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j-cs"/>
                </a:rPr>
                <a:t>在心理上认为自己是一个新人，</a:t>
              </a:r>
              <a:r>
                <a:rPr kumimoji="0" lang="zh-CN" altLang="en-US" sz="2000" b="1" i="0" u="none" strike="noStrike" kern="1200" cap="none" spc="30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j-cs"/>
                </a:rPr>
                <a:t>一切都毫无经验，公司应该给予更多的照顾与宽容。 </a:t>
              </a:r>
              <a:endParaRPr kumimoji="0" lang="zh-CN" altLang="en-US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j-cs"/>
              </a:endParaRPr>
            </a:p>
          </p:txBody>
        </p:sp>
      </p:grpSp>
      <p:grpSp>
        <p:nvGrpSpPr>
          <p:cNvPr id="209" name="组合 208"/>
          <p:cNvGrpSpPr/>
          <p:nvPr/>
        </p:nvGrpSpPr>
        <p:grpSpPr>
          <a:xfrm flipH="1">
            <a:off x="6598357" y="1752215"/>
            <a:ext cx="5225142" cy="4389852"/>
            <a:chOff x="3483430" y="1234074"/>
            <a:chExt cx="5225142" cy="4389852"/>
          </a:xfrm>
        </p:grpSpPr>
        <p:sp>
          <p:nvSpPr>
            <p:cNvPr id="210" name="矩形 209"/>
            <p:cNvSpPr/>
            <p:nvPr/>
          </p:nvSpPr>
          <p:spPr bwMode="auto">
            <a:xfrm>
              <a:off x="3483430" y="1234074"/>
              <a:ext cx="5225142" cy="43898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1" name="直接连接符 210"/>
            <p:cNvSpPr/>
            <p:nvPr/>
          </p:nvSpPr>
          <p:spPr bwMode="auto">
            <a:xfrm>
              <a:off x="7606028" y="5616813"/>
              <a:ext cx="1096447" cy="0"/>
            </a:xfrm>
            <a:prstGeom prst="line">
              <a:avLst/>
            </a:prstGeom>
            <a:noFill/>
            <a:ln w="17463" cap="rnd">
              <a:solidFill>
                <a:srgbClr val="CED5E5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2" name="任意多边形 6"/>
            <p:cNvSpPr/>
            <p:nvPr/>
          </p:nvSpPr>
          <p:spPr bwMode="auto">
            <a:xfrm>
              <a:off x="5340987" y="5573118"/>
              <a:ext cx="980603" cy="11178"/>
            </a:xfrm>
            <a:custGeom>
              <a:avLst/>
              <a:gdLst>
                <a:gd name="T0" fmla="*/ 1006 w 1012"/>
                <a:gd name="T1" fmla="*/ 12 h 12"/>
                <a:gd name="T2" fmla="*/ 6 w 1012"/>
                <a:gd name="T3" fmla="*/ 12 h 12"/>
                <a:gd name="T4" fmla="*/ 0 w 1012"/>
                <a:gd name="T5" fmla="*/ 6 h 12"/>
                <a:gd name="T6" fmla="*/ 6 w 1012"/>
                <a:gd name="T7" fmla="*/ 0 h 12"/>
                <a:gd name="T8" fmla="*/ 1006 w 1012"/>
                <a:gd name="T9" fmla="*/ 0 h 12"/>
                <a:gd name="T10" fmla="*/ 1012 w 1012"/>
                <a:gd name="T11" fmla="*/ 6 h 12"/>
                <a:gd name="T12" fmla="*/ 1006 w 1012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12" h="12">
                  <a:moveTo>
                    <a:pt x="1006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1006" y="0"/>
                    <a:pt x="1006" y="0"/>
                    <a:pt x="1006" y="0"/>
                  </a:cubicBezTo>
                  <a:cubicBezTo>
                    <a:pt x="1010" y="0"/>
                    <a:pt x="1012" y="2"/>
                    <a:pt x="1012" y="6"/>
                  </a:cubicBezTo>
                  <a:cubicBezTo>
                    <a:pt x="1012" y="9"/>
                    <a:pt x="1010" y="12"/>
                    <a:pt x="1006" y="12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3" name="任意多边形 7"/>
            <p:cNvSpPr/>
            <p:nvPr/>
          </p:nvSpPr>
          <p:spPr bwMode="auto">
            <a:xfrm>
              <a:off x="3975256" y="4745956"/>
              <a:ext cx="1219403" cy="693028"/>
            </a:xfrm>
            <a:custGeom>
              <a:avLst/>
              <a:gdLst>
                <a:gd name="T0" fmla="*/ 692 w 1200"/>
                <a:gd name="T1" fmla="*/ 479 h 682"/>
                <a:gd name="T2" fmla="*/ 692 w 1200"/>
                <a:gd name="T3" fmla="*/ 0 h 682"/>
                <a:gd name="T4" fmla="*/ 508 w 1200"/>
                <a:gd name="T5" fmla="*/ 0 h 682"/>
                <a:gd name="T6" fmla="*/ 508 w 1200"/>
                <a:gd name="T7" fmla="*/ 479 h 682"/>
                <a:gd name="T8" fmla="*/ 0 w 1200"/>
                <a:gd name="T9" fmla="*/ 611 h 682"/>
                <a:gd name="T10" fmla="*/ 0 w 1200"/>
                <a:gd name="T11" fmla="*/ 682 h 682"/>
                <a:gd name="T12" fmla="*/ 600 w 1200"/>
                <a:gd name="T13" fmla="*/ 611 h 682"/>
                <a:gd name="T14" fmla="*/ 1200 w 1200"/>
                <a:gd name="T15" fmla="*/ 682 h 682"/>
                <a:gd name="T16" fmla="*/ 1200 w 1200"/>
                <a:gd name="T17" fmla="*/ 611 h 682"/>
                <a:gd name="T18" fmla="*/ 692 w 1200"/>
                <a:gd name="T19" fmla="*/ 479 h 6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00" h="682">
                  <a:moveTo>
                    <a:pt x="692" y="479"/>
                  </a:moveTo>
                  <a:lnTo>
                    <a:pt x="692" y="0"/>
                  </a:lnTo>
                  <a:lnTo>
                    <a:pt x="508" y="0"/>
                  </a:lnTo>
                  <a:lnTo>
                    <a:pt x="508" y="479"/>
                  </a:lnTo>
                  <a:lnTo>
                    <a:pt x="0" y="611"/>
                  </a:lnTo>
                  <a:lnTo>
                    <a:pt x="0" y="682"/>
                  </a:lnTo>
                  <a:lnTo>
                    <a:pt x="600" y="611"/>
                  </a:lnTo>
                  <a:lnTo>
                    <a:pt x="1200" y="682"/>
                  </a:lnTo>
                  <a:lnTo>
                    <a:pt x="1200" y="611"/>
                  </a:lnTo>
                  <a:lnTo>
                    <a:pt x="692" y="479"/>
                  </a:ln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4" name="任意多边形 8"/>
            <p:cNvSpPr/>
            <p:nvPr/>
          </p:nvSpPr>
          <p:spPr bwMode="auto">
            <a:xfrm>
              <a:off x="5282049" y="5096534"/>
              <a:ext cx="253026" cy="258107"/>
            </a:xfrm>
            <a:custGeom>
              <a:avLst/>
              <a:gdLst>
                <a:gd name="T0" fmla="*/ 52 w 261"/>
                <a:gd name="T1" fmla="*/ 0 h 267"/>
                <a:gd name="T2" fmla="*/ 0 w 261"/>
                <a:gd name="T3" fmla="*/ 174 h 267"/>
                <a:gd name="T4" fmla="*/ 105 w 261"/>
                <a:gd name="T5" fmla="*/ 266 h 267"/>
                <a:gd name="T6" fmla="*/ 176 w 261"/>
                <a:gd name="T7" fmla="*/ 236 h 267"/>
                <a:gd name="T8" fmla="*/ 261 w 261"/>
                <a:gd name="T9" fmla="*/ 24 h 267"/>
                <a:gd name="T10" fmla="*/ 52 w 261"/>
                <a:gd name="T11" fmla="*/ 0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1" h="267">
                  <a:moveTo>
                    <a:pt x="52" y="0"/>
                  </a:moveTo>
                  <a:cubicBezTo>
                    <a:pt x="0" y="174"/>
                    <a:pt x="0" y="174"/>
                    <a:pt x="0" y="174"/>
                  </a:cubicBezTo>
                  <a:cubicBezTo>
                    <a:pt x="0" y="174"/>
                    <a:pt x="22" y="267"/>
                    <a:pt x="105" y="266"/>
                  </a:cubicBezTo>
                  <a:cubicBezTo>
                    <a:pt x="189" y="266"/>
                    <a:pt x="176" y="236"/>
                    <a:pt x="176" y="236"/>
                  </a:cubicBezTo>
                  <a:cubicBezTo>
                    <a:pt x="261" y="24"/>
                    <a:pt x="261" y="24"/>
                    <a:pt x="261" y="24"/>
                  </a:cubicBezTo>
                  <a:lnTo>
                    <a:pt x="52" y="0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5" name="任意多边形 9"/>
            <p:cNvSpPr/>
            <p:nvPr/>
          </p:nvSpPr>
          <p:spPr bwMode="auto">
            <a:xfrm>
              <a:off x="5212950" y="5237782"/>
              <a:ext cx="559909" cy="333304"/>
            </a:xfrm>
            <a:custGeom>
              <a:avLst/>
              <a:gdLst>
                <a:gd name="T0" fmla="*/ 80 w 579"/>
                <a:gd name="T1" fmla="*/ 0 h 344"/>
                <a:gd name="T2" fmla="*/ 55 w 579"/>
                <a:gd name="T3" fmla="*/ 29 h 344"/>
                <a:gd name="T4" fmla="*/ 0 w 579"/>
                <a:gd name="T5" fmla="*/ 159 h 344"/>
                <a:gd name="T6" fmla="*/ 260 w 579"/>
                <a:gd name="T7" fmla="*/ 320 h 344"/>
                <a:gd name="T8" fmla="*/ 533 w 579"/>
                <a:gd name="T9" fmla="*/ 344 h 344"/>
                <a:gd name="T10" fmla="*/ 546 w 579"/>
                <a:gd name="T11" fmla="*/ 270 h 344"/>
                <a:gd name="T12" fmla="*/ 350 w 579"/>
                <a:gd name="T13" fmla="*/ 168 h 344"/>
                <a:gd name="T14" fmla="*/ 264 w 579"/>
                <a:gd name="T15" fmla="*/ 62 h 344"/>
                <a:gd name="T16" fmla="*/ 153 w 579"/>
                <a:gd name="T17" fmla="*/ 53 h 344"/>
                <a:gd name="T18" fmla="*/ 80 w 579"/>
                <a:gd name="T19" fmla="*/ 0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9" h="344">
                  <a:moveTo>
                    <a:pt x="80" y="0"/>
                  </a:moveTo>
                  <a:cubicBezTo>
                    <a:pt x="80" y="0"/>
                    <a:pt x="66" y="0"/>
                    <a:pt x="55" y="29"/>
                  </a:cubicBezTo>
                  <a:cubicBezTo>
                    <a:pt x="44" y="57"/>
                    <a:pt x="0" y="159"/>
                    <a:pt x="0" y="159"/>
                  </a:cubicBezTo>
                  <a:cubicBezTo>
                    <a:pt x="260" y="320"/>
                    <a:pt x="260" y="320"/>
                    <a:pt x="260" y="320"/>
                  </a:cubicBezTo>
                  <a:cubicBezTo>
                    <a:pt x="533" y="344"/>
                    <a:pt x="533" y="344"/>
                    <a:pt x="533" y="344"/>
                  </a:cubicBezTo>
                  <a:cubicBezTo>
                    <a:pt x="533" y="344"/>
                    <a:pt x="579" y="320"/>
                    <a:pt x="546" y="270"/>
                  </a:cubicBezTo>
                  <a:cubicBezTo>
                    <a:pt x="514" y="220"/>
                    <a:pt x="350" y="168"/>
                    <a:pt x="350" y="168"/>
                  </a:cubicBezTo>
                  <a:cubicBezTo>
                    <a:pt x="264" y="62"/>
                    <a:pt x="264" y="62"/>
                    <a:pt x="264" y="62"/>
                  </a:cubicBezTo>
                  <a:cubicBezTo>
                    <a:pt x="264" y="62"/>
                    <a:pt x="210" y="73"/>
                    <a:pt x="153" y="53"/>
                  </a:cubicBezTo>
                  <a:cubicBezTo>
                    <a:pt x="96" y="33"/>
                    <a:pt x="80" y="0"/>
                    <a:pt x="80" y="0"/>
                  </a:cubicBezTo>
                  <a:close/>
                </a:path>
              </a:pathLst>
            </a:custGeom>
            <a:solidFill>
              <a:srgbClr val="1A05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7" name="任意多边形 11"/>
            <p:cNvSpPr/>
            <p:nvPr/>
          </p:nvSpPr>
          <p:spPr bwMode="auto">
            <a:xfrm>
              <a:off x="5600110" y="5369884"/>
              <a:ext cx="991781" cy="157506"/>
            </a:xfrm>
            <a:custGeom>
              <a:avLst/>
              <a:gdLst>
                <a:gd name="T0" fmla="*/ 567 w 976"/>
                <a:gd name="T1" fmla="*/ 0 h 155"/>
                <a:gd name="T2" fmla="*/ 488 w 976"/>
                <a:gd name="T3" fmla="*/ 0 h 155"/>
                <a:gd name="T4" fmla="*/ 409 w 976"/>
                <a:gd name="T5" fmla="*/ 0 h 155"/>
                <a:gd name="T6" fmla="*/ 0 w 976"/>
                <a:gd name="T7" fmla="*/ 116 h 155"/>
                <a:gd name="T8" fmla="*/ 0 w 976"/>
                <a:gd name="T9" fmla="*/ 155 h 155"/>
                <a:gd name="T10" fmla="*/ 488 w 976"/>
                <a:gd name="T11" fmla="*/ 155 h 155"/>
                <a:gd name="T12" fmla="*/ 976 w 976"/>
                <a:gd name="T13" fmla="*/ 155 h 155"/>
                <a:gd name="T14" fmla="*/ 976 w 976"/>
                <a:gd name="T15" fmla="*/ 116 h 155"/>
                <a:gd name="T16" fmla="*/ 567 w 976"/>
                <a:gd name="T17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76" h="155">
                  <a:moveTo>
                    <a:pt x="567" y="0"/>
                  </a:moveTo>
                  <a:lnTo>
                    <a:pt x="488" y="0"/>
                  </a:lnTo>
                  <a:lnTo>
                    <a:pt x="409" y="0"/>
                  </a:lnTo>
                  <a:lnTo>
                    <a:pt x="0" y="116"/>
                  </a:lnTo>
                  <a:lnTo>
                    <a:pt x="0" y="155"/>
                  </a:lnTo>
                  <a:lnTo>
                    <a:pt x="488" y="155"/>
                  </a:lnTo>
                  <a:lnTo>
                    <a:pt x="976" y="155"/>
                  </a:lnTo>
                  <a:lnTo>
                    <a:pt x="976" y="116"/>
                  </a:lnTo>
                  <a:lnTo>
                    <a:pt x="567" y="0"/>
                  </a:ln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8" name="任意多边形 12"/>
            <p:cNvSpPr/>
            <p:nvPr/>
          </p:nvSpPr>
          <p:spPr bwMode="auto">
            <a:xfrm>
              <a:off x="4704865" y="2445348"/>
              <a:ext cx="380047" cy="541618"/>
            </a:xfrm>
            <a:custGeom>
              <a:avLst/>
              <a:gdLst>
                <a:gd name="T0" fmla="*/ 6 w 392"/>
                <a:gd name="T1" fmla="*/ 559 h 559"/>
                <a:gd name="T2" fmla="*/ 69 w 392"/>
                <a:gd name="T3" fmla="*/ 358 h 559"/>
                <a:gd name="T4" fmla="*/ 44 w 392"/>
                <a:gd name="T5" fmla="*/ 93 h 559"/>
                <a:gd name="T6" fmla="*/ 223 w 392"/>
                <a:gd name="T7" fmla="*/ 11 h 559"/>
                <a:gd name="T8" fmla="*/ 386 w 392"/>
                <a:gd name="T9" fmla="*/ 126 h 559"/>
                <a:gd name="T10" fmla="*/ 319 w 392"/>
                <a:gd name="T11" fmla="*/ 409 h 559"/>
                <a:gd name="T12" fmla="*/ 151 w 392"/>
                <a:gd name="T13" fmla="*/ 399 h 559"/>
                <a:gd name="T14" fmla="*/ 149 w 392"/>
                <a:gd name="T15" fmla="*/ 541 h 559"/>
                <a:gd name="T16" fmla="*/ 6 w 392"/>
                <a:gd name="T17" fmla="*/ 559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559">
                  <a:moveTo>
                    <a:pt x="6" y="559"/>
                  </a:moveTo>
                  <a:cubicBezTo>
                    <a:pt x="6" y="559"/>
                    <a:pt x="68" y="361"/>
                    <a:pt x="69" y="358"/>
                  </a:cubicBezTo>
                  <a:cubicBezTo>
                    <a:pt x="70" y="354"/>
                    <a:pt x="0" y="185"/>
                    <a:pt x="44" y="93"/>
                  </a:cubicBezTo>
                  <a:cubicBezTo>
                    <a:pt x="87" y="0"/>
                    <a:pt x="184" y="10"/>
                    <a:pt x="223" y="11"/>
                  </a:cubicBezTo>
                  <a:cubicBezTo>
                    <a:pt x="262" y="12"/>
                    <a:pt x="392" y="44"/>
                    <a:pt x="386" y="126"/>
                  </a:cubicBezTo>
                  <a:cubicBezTo>
                    <a:pt x="380" y="208"/>
                    <a:pt x="349" y="369"/>
                    <a:pt x="319" y="409"/>
                  </a:cubicBezTo>
                  <a:cubicBezTo>
                    <a:pt x="288" y="450"/>
                    <a:pt x="151" y="399"/>
                    <a:pt x="151" y="399"/>
                  </a:cubicBezTo>
                  <a:cubicBezTo>
                    <a:pt x="149" y="541"/>
                    <a:pt x="149" y="541"/>
                    <a:pt x="149" y="541"/>
                  </a:cubicBezTo>
                  <a:lnTo>
                    <a:pt x="6" y="559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9" name="任意多边形 13"/>
            <p:cNvSpPr/>
            <p:nvPr/>
          </p:nvSpPr>
          <p:spPr bwMode="auto">
            <a:xfrm>
              <a:off x="5440572" y="5173763"/>
              <a:ext cx="237784" cy="253026"/>
            </a:xfrm>
            <a:custGeom>
              <a:avLst/>
              <a:gdLst>
                <a:gd name="T0" fmla="*/ 2 w 245"/>
                <a:gd name="T1" fmla="*/ 0 h 261"/>
                <a:gd name="T2" fmla="*/ 0 w 245"/>
                <a:gd name="T3" fmla="*/ 160 h 261"/>
                <a:gd name="T4" fmla="*/ 88 w 245"/>
                <a:gd name="T5" fmla="*/ 244 h 261"/>
                <a:gd name="T6" fmla="*/ 215 w 245"/>
                <a:gd name="T7" fmla="*/ 168 h 261"/>
                <a:gd name="T8" fmla="*/ 245 w 245"/>
                <a:gd name="T9" fmla="*/ 6 h 261"/>
                <a:gd name="T10" fmla="*/ 2 w 245"/>
                <a:gd name="T11" fmla="*/ 0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5" h="261">
                  <a:moveTo>
                    <a:pt x="2" y="0"/>
                  </a:moveTo>
                  <a:cubicBezTo>
                    <a:pt x="0" y="160"/>
                    <a:pt x="0" y="160"/>
                    <a:pt x="0" y="160"/>
                  </a:cubicBezTo>
                  <a:cubicBezTo>
                    <a:pt x="0" y="160"/>
                    <a:pt x="52" y="243"/>
                    <a:pt x="88" y="244"/>
                  </a:cubicBezTo>
                  <a:cubicBezTo>
                    <a:pt x="124" y="244"/>
                    <a:pt x="198" y="261"/>
                    <a:pt x="215" y="168"/>
                  </a:cubicBezTo>
                  <a:cubicBezTo>
                    <a:pt x="232" y="74"/>
                    <a:pt x="245" y="6"/>
                    <a:pt x="245" y="6"/>
                  </a:cubicBezTo>
                  <a:lnTo>
                    <a:pt x="2" y="0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0" name="任意多边形 14"/>
            <p:cNvSpPr/>
            <p:nvPr/>
          </p:nvSpPr>
          <p:spPr bwMode="auto">
            <a:xfrm>
              <a:off x="3835025" y="3255235"/>
              <a:ext cx="584297" cy="1225500"/>
            </a:xfrm>
            <a:custGeom>
              <a:avLst/>
              <a:gdLst>
                <a:gd name="T0" fmla="*/ 124 w 604"/>
                <a:gd name="T1" fmla="*/ 1265 h 1265"/>
                <a:gd name="T2" fmla="*/ 14 w 604"/>
                <a:gd name="T3" fmla="*/ 542 h 1265"/>
                <a:gd name="T4" fmla="*/ 197 w 604"/>
                <a:gd name="T5" fmla="*/ 11 h 1265"/>
                <a:gd name="T6" fmla="*/ 510 w 604"/>
                <a:gd name="T7" fmla="*/ 397 h 1265"/>
                <a:gd name="T8" fmla="*/ 124 w 604"/>
                <a:gd name="T9" fmla="*/ 1265 h 1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4" h="1265">
                  <a:moveTo>
                    <a:pt x="124" y="1265"/>
                  </a:moveTo>
                  <a:cubicBezTo>
                    <a:pt x="124" y="1265"/>
                    <a:pt x="28" y="795"/>
                    <a:pt x="14" y="542"/>
                  </a:cubicBezTo>
                  <a:cubicBezTo>
                    <a:pt x="0" y="289"/>
                    <a:pt x="28" y="21"/>
                    <a:pt x="197" y="11"/>
                  </a:cubicBezTo>
                  <a:cubicBezTo>
                    <a:pt x="366" y="0"/>
                    <a:pt x="489" y="285"/>
                    <a:pt x="510" y="397"/>
                  </a:cubicBezTo>
                  <a:cubicBezTo>
                    <a:pt x="531" y="510"/>
                    <a:pt x="604" y="1014"/>
                    <a:pt x="124" y="1265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1" name="任意多边形 15"/>
            <p:cNvSpPr/>
            <p:nvPr/>
          </p:nvSpPr>
          <p:spPr bwMode="auto">
            <a:xfrm>
              <a:off x="3973224" y="4419765"/>
              <a:ext cx="1280373" cy="352611"/>
            </a:xfrm>
            <a:custGeom>
              <a:avLst/>
              <a:gdLst>
                <a:gd name="T0" fmla="*/ 70 w 1322"/>
                <a:gd name="T1" fmla="*/ 137 h 364"/>
                <a:gd name="T2" fmla="*/ 3 w 1322"/>
                <a:gd name="T3" fmla="*/ 202 h 364"/>
                <a:gd name="T4" fmla="*/ 278 w 1322"/>
                <a:gd name="T5" fmla="*/ 350 h 364"/>
                <a:gd name="T6" fmla="*/ 1157 w 1322"/>
                <a:gd name="T7" fmla="*/ 299 h 364"/>
                <a:gd name="T8" fmla="*/ 1222 w 1322"/>
                <a:gd name="T9" fmla="*/ 104 h 364"/>
                <a:gd name="T10" fmla="*/ 484 w 1322"/>
                <a:gd name="T11" fmla="*/ 76 h 364"/>
                <a:gd name="T12" fmla="*/ 70 w 1322"/>
                <a:gd name="T13" fmla="*/ 137 h 3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2" h="364">
                  <a:moveTo>
                    <a:pt x="70" y="137"/>
                  </a:moveTo>
                  <a:cubicBezTo>
                    <a:pt x="70" y="137"/>
                    <a:pt x="0" y="136"/>
                    <a:pt x="3" y="202"/>
                  </a:cubicBezTo>
                  <a:cubicBezTo>
                    <a:pt x="7" y="269"/>
                    <a:pt x="35" y="336"/>
                    <a:pt x="278" y="350"/>
                  </a:cubicBezTo>
                  <a:cubicBezTo>
                    <a:pt x="520" y="364"/>
                    <a:pt x="1053" y="329"/>
                    <a:pt x="1157" y="299"/>
                  </a:cubicBezTo>
                  <a:cubicBezTo>
                    <a:pt x="1260" y="269"/>
                    <a:pt x="1322" y="208"/>
                    <a:pt x="1222" y="104"/>
                  </a:cubicBezTo>
                  <a:cubicBezTo>
                    <a:pt x="1122" y="0"/>
                    <a:pt x="605" y="64"/>
                    <a:pt x="484" y="76"/>
                  </a:cubicBezTo>
                  <a:cubicBezTo>
                    <a:pt x="362" y="88"/>
                    <a:pt x="70" y="137"/>
                    <a:pt x="70" y="137"/>
                  </a:cubicBez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2" name="椭圆 221"/>
            <p:cNvSpPr/>
            <p:nvPr/>
          </p:nvSpPr>
          <p:spPr bwMode="auto">
            <a:xfrm>
              <a:off x="5098123" y="5464387"/>
              <a:ext cx="143280" cy="143280"/>
            </a:xfrm>
            <a:prstGeom prst="ellipse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3" name="椭圆 222"/>
            <p:cNvSpPr/>
            <p:nvPr/>
          </p:nvSpPr>
          <p:spPr bwMode="auto">
            <a:xfrm>
              <a:off x="3943755" y="5464387"/>
              <a:ext cx="143280" cy="143280"/>
            </a:xfrm>
            <a:prstGeom prst="ellipse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4" name="任意多边形 18"/>
            <p:cNvSpPr/>
            <p:nvPr/>
          </p:nvSpPr>
          <p:spPr bwMode="auto">
            <a:xfrm>
              <a:off x="5934430" y="3786692"/>
              <a:ext cx="322126" cy="130070"/>
            </a:xfrm>
            <a:custGeom>
              <a:avLst/>
              <a:gdLst>
                <a:gd name="T0" fmla="*/ 304 w 332"/>
                <a:gd name="T1" fmla="*/ 134 h 134"/>
                <a:gd name="T2" fmla="*/ 28 w 332"/>
                <a:gd name="T3" fmla="*/ 134 h 134"/>
                <a:gd name="T4" fmla="*/ 0 w 332"/>
                <a:gd name="T5" fmla="*/ 105 h 134"/>
                <a:gd name="T6" fmla="*/ 0 w 332"/>
                <a:gd name="T7" fmla="*/ 0 h 134"/>
                <a:gd name="T8" fmla="*/ 332 w 332"/>
                <a:gd name="T9" fmla="*/ 0 h 134"/>
                <a:gd name="T10" fmla="*/ 332 w 332"/>
                <a:gd name="T11" fmla="*/ 105 h 134"/>
                <a:gd name="T12" fmla="*/ 304 w 332"/>
                <a:gd name="T13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2" h="134">
                  <a:moveTo>
                    <a:pt x="304" y="134"/>
                  </a:moveTo>
                  <a:cubicBezTo>
                    <a:pt x="28" y="134"/>
                    <a:pt x="28" y="134"/>
                    <a:pt x="28" y="134"/>
                  </a:cubicBezTo>
                  <a:cubicBezTo>
                    <a:pt x="13" y="134"/>
                    <a:pt x="0" y="121"/>
                    <a:pt x="0" y="10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32" y="0"/>
                    <a:pt x="332" y="0"/>
                    <a:pt x="332" y="0"/>
                  </a:cubicBezTo>
                  <a:cubicBezTo>
                    <a:pt x="332" y="105"/>
                    <a:pt x="332" y="105"/>
                    <a:pt x="332" y="105"/>
                  </a:cubicBezTo>
                  <a:cubicBezTo>
                    <a:pt x="332" y="121"/>
                    <a:pt x="320" y="134"/>
                    <a:pt x="304" y="134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5" name="矩形 224"/>
            <p:cNvSpPr/>
            <p:nvPr/>
          </p:nvSpPr>
          <p:spPr bwMode="auto">
            <a:xfrm>
              <a:off x="6015724" y="3916761"/>
              <a:ext cx="160555" cy="1453122"/>
            </a:xfrm>
            <a:prstGeom prst="rect">
              <a:avLst/>
            </a:pr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6" name="任意多边形 20"/>
            <p:cNvSpPr/>
            <p:nvPr/>
          </p:nvSpPr>
          <p:spPr bwMode="auto">
            <a:xfrm>
              <a:off x="5264775" y="3663735"/>
              <a:ext cx="1661437" cy="122957"/>
            </a:xfrm>
            <a:custGeom>
              <a:avLst/>
              <a:gdLst>
                <a:gd name="T0" fmla="*/ 1635 w 1635"/>
                <a:gd name="T1" fmla="*/ 121 h 121"/>
                <a:gd name="T2" fmla="*/ 0 w 1635"/>
                <a:gd name="T3" fmla="*/ 121 h 121"/>
                <a:gd name="T4" fmla="*/ 0 w 1635"/>
                <a:gd name="T5" fmla="*/ 64 h 121"/>
                <a:gd name="T6" fmla="*/ 1635 w 1635"/>
                <a:gd name="T7" fmla="*/ 0 h 121"/>
                <a:gd name="T8" fmla="*/ 1635 w 1635"/>
                <a:gd name="T9" fmla="*/ 12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35" h="121">
                  <a:moveTo>
                    <a:pt x="1635" y="121"/>
                  </a:moveTo>
                  <a:lnTo>
                    <a:pt x="0" y="121"/>
                  </a:lnTo>
                  <a:lnTo>
                    <a:pt x="0" y="64"/>
                  </a:lnTo>
                  <a:lnTo>
                    <a:pt x="1635" y="0"/>
                  </a:lnTo>
                  <a:lnTo>
                    <a:pt x="1635" y="121"/>
                  </a:lnTo>
                  <a:close/>
                </a:path>
              </a:pathLst>
            </a:custGeom>
            <a:solidFill>
              <a:srgbClr val="E0E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7" name="任意多边形 21"/>
            <p:cNvSpPr/>
            <p:nvPr/>
          </p:nvSpPr>
          <p:spPr bwMode="auto">
            <a:xfrm>
              <a:off x="5079832" y="4092559"/>
              <a:ext cx="709286" cy="1039541"/>
            </a:xfrm>
            <a:custGeom>
              <a:avLst/>
              <a:gdLst>
                <a:gd name="T0" fmla="*/ 0 w 733"/>
                <a:gd name="T1" fmla="*/ 0 h 1073"/>
                <a:gd name="T2" fmla="*/ 565 w 733"/>
                <a:gd name="T3" fmla="*/ 44 h 1073"/>
                <a:gd name="T4" fmla="*/ 728 w 733"/>
                <a:gd name="T5" fmla="*/ 237 h 1073"/>
                <a:gd name="T6" fmla="*/ 411 w 733"/>
                <a:gd name="T7" fmla="*/ 1073 h 1073"/>
                <a:gd name="T8" fmla="*/ 225 w 733"/>
                <a:gd name="T9" fmla="*/ 1047 h 1073"/>
                <a:gd name="T10" fmla="*/ 310 w 733"/>
                <a:gd name="T11" fmla="*/ 478 h 1073"/>
                <a:gd name="T12" fmla="*/ 0 w 733"/>
                <a:gd name="T13" fmla="*/ 0 h 10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3" h="1073">
                  <a:moveTo>
                    <a:pt x="0" y="0"/>
                  </a:moveTo>
                  <a:cubicBezTo>
                    <a:pt x="0" y="0"/>
                    <a:pt x="457" y="18"/>
                    <a:pt x="565" y="44"/>
                  </a:cubicBezTo>
                  <a:cubicBezTo>
                    <a:pt x="673" y="69"/>
                    <a:pt x="733" y="128"/>
                    <a:pt x="728" y="237"/>
                  </a:cubicBezTo>
                  <a:cubicBezTo>
                    <a:pt x="723" y="346"/>
                    <a:pt x="411" y="1073"/>
                    <a:pt x="411" y="1073"/>
                  </a:cubicBezTo>
                  <a:cubicBezTo>
                    <a:pt x="225" y="1047"/>
                    <a:pt x="225" y="1047"/>
                    <a:pt x="225" y="1047"/>
                  </a:cubicBezTo>
                  <a:cubicBezTo>
                    <a:pt x="310" y="478"/>
                    <a:pt x="310" y="478"/>
                    <a:pt x="310" y="47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6D8B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8" name="任意多边形 22"/>
            <p:cNvSpPr/>
            <p:nvPr/>
          </p:nvSpPr>
          <p:spPr bwMode="auto">
            <a:xfrm>
              <a:off x="5270872" y="5019305"/>
              <a:ext cx="211363" cy="130070"/>
            </a:xfrm>
            <a:custGeom>
              <a:avLst/>
              <a:gdLst>
                <a:gd name="T0" fmla="*/ 15 w 208"/>
                <a:gd name="T1" fmla="*/ 0 h 128"/>
                <a:gd name="T2" fmla="*/ 208 w 208"/>
                <a:gd name="T3" fmla="*/ 30 h 128"/>
                <a:gd name="T4" fmla="*/ 191 w 208"/>
                <a:gd name="T5" fmla="*/ 128 h 128"/>
                <a:gd name="T6" fmla="*/ 0 w 208"/>
                <a:gd name="T7" fmla="*/ 98 h 128"/>
                <a:gd name="T8" fmla="*/ 15 w 208"/>
                <a:gd name="T9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8" h="128">
                  <a:moveTo>
                    <a:pt x="15" y="0"/>
                  </a:moveTo>
                  <a:lnTo>
                    <a:pt x="208" y="30"/>
                  </a:lnTo>
                  <a:lnTo>
                    <a:pt x="191" y="128"/>
                  </a:lnTo>
                  <a:lnTo>
                    <a:pt x="0" y="98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6D8B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9" name="任意多边形 23"/>
            <p:cNvSpPr/>
            <p:nvPr/>
          </p:nvSpPr>
          <p:spPr bwMode="auto">
            <a:xfrm>
              <a:off x="5414151" y="5328221"/>
              <a:ext cx="643235" cy="249978"/>
            </a:xfrm>
            <a:custGeom>
              <a:avLst/>
              <a:gdLst>
                <a:gd name="T0" fmla="*/ 28 w 665"/>
                <a:gd name="T1" fmla="*/ 0 h 258"/>
                <a:gd name="T2" fmla="*/ 2 w 665"/>
                <a:gd name="T3" fmla="*/ 43 h 258"/>
                <a:gd name="T4" fmla="*/ 11 w 665"/>
                <a:gd name="T5" fmla="*/ 216 h 258"/>
                <a:gd name="T6" fmla="*/ 106 w 665"/>
                <a:gd name="T7" fmla="*/ 258 h 258"/>
                <a:gd name="T8" fmla="*/ 632 w 665"/>
                <a:gd name="T9" fmla="*/ 253 h 258"/>
                <a:gd name="T10" fmla="*/ 616 w 665"/>
                <a:gd name="T11" fmla="*/ 165 h 258"/>
                <a:gd name="T12" fmla="*/ 244 w 665"/>
                <a:gd name="T13" fmla="*/ 0 h 258"/>
                <a:gd name="T14" fmla="*/ 132 w 665"/>
                <a:gd name="T15" fmla="*/ 32 h 258"/>
                <a:gd name="T16" fmla="*/ 28 w 665"/>
                <a:gd name="T17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65" h="258">
                  <a:moveTo>
                    <a:pt x="28" y="0"/>
                  </a:moveTo>
                  <a:cubicBezTo>
                    <a:pt x="28" y="0"/>
                    <a:pt x="0" y="11"/>
                    <a:pt x="2" y="43"/>
                  </a:cubicBezTo>
                  <a:cubicBezTo>
                    <a:pt x="4" y="75"/>
                    <a:pt x="11" y="216"/>
                    <a:pt x="11" y="216"/>
                  </a:cubicBezTo>
                  <a:cubicBezTo>
                    <a:pt x="11" y="216"/>
                    <a:pt x="6" y="258"/>
                    <a:pt x="106" y="258"/>
                  </a:cubicBezTo>
                  <a:cubicBezTo>
                    <a:pt x="206" y="258"/>
                    <a:pt x="632" y="253"/>
                    <a:pt x="632" y="253"/>
                  </a:cubicBezTo>
                  <a:cubicBezTo>
                    <a:pt x="632" y="253"/>
                    <a:pt x="665" y="203"/>
                    <a:pt x="616" y="165"/>
                  </a:cubicBezTo>
                  <a:cubicBezTo>
                    <a:pt x="567" y="128"/>
                    <a:pt x="244" y="0"/>
                    <a:pt x="244" y="0"/>
                  </a:cubicBezTo>
                  <a:cubicBezTo>
                    <a:pt x="244" y="0"/>
                    <a:pt x="208" y="32"/>
                    <a:pt x="132" y="32"/>
                  </a:cubicBezTo>
                  <a:cubicBezTo>
                    <a:pt x="56" y="33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1A05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0" name="任意多边形 24"/>
            <p:cNvSpPr/>
            <p:nvPr/>
          </p:nvSpPr>
          <p:spPr bwMode="auto">
            <a:xfrm>
              <a:off x="4704865" y="2373200"/>
              <a:ext cx="446098" cy="429840"/>
            </a:xfrm>
            <a:custGeom>
              <a:avLst/>
              <a:gdLst>
                <a:gd name="T0" fmla="*/ 66 w 460"/>
                <a:gd name="T1" fmla="*/ 444 h 444"/>
                <a:gd name="T2" fmla="*/ 6 w 460"/>
                <a:gd name="T3" fmla="*/ 237 h 444"/>
                <a:gd name="T4" fmla="*/ 76 w 460"/>
                <a:gd name="T5" fmla="*/ 23 h 444"/>
                <a:gd name="T6" fmla="*/ 157 w 460"/>
                <a:gd name="T7" fmla="*/ 39 h 444"/>
                <a:gd name="T8" fmla="*/ 267 w 460"/>
                <a:gd name="T9" fmla="*/ 5 h 444"/>
                <a:gd name="T10" fmla="*/ 338 w 460"/>
                <a:gd name="T11" fmla="*/ 85 h 444"/>
                <a:gd name="T12" fmla="*/ 417 w 460"/>
                <a:gd name="T13" fmla="*/ 65 h 444"/>
                <a:gd name="T14" fmla="*/ 386 w 460"/>
                <a:gd name="T15" fmla="*/ 158 h 444"/>
                <a:gd name="T16" fmla="*/ 211 w 460"/>
                <a:gd name="T17" fmla="*/ 166 h 444"/>
                <a:gd name="T18" fmla="*/ 187 w 460"/>
                <a:gd name="T19" fmla="*/ 273 h 444"/>
                <a:gd name="T20" fmla="*/ 153 w 460"/>
                <a:gd name="T21" fmla="*/ 267 h 444"/>
                <a:gd name="T22" fmla="*/ 134 w 460"/>
                <a:gd name="T23" fmla="*/ 201 h 444"/>
                <a:gd name="T24" fmla="*/ 90 w 460"/>
                <a:gd name="T25" fmla="*/ 280 h 444"/>
                <a:gd name="T26" fmla="*/ 66 w 460"/>
                <a:gd name="T27" fmla="*/ 444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60" h="444">
                  <a:moveTo>
                    <a:pt x="66" y="444"/>
                  </a:moveTo>
                  <a:cubicBezTo>
                    <a:pt x="66" y="444"/>
                    <a:pt x="0" y="354"/>
                    <a:pt x="6" y="237"/>
                  </a:cubicBezTo>
                  <a:cubicBezTo>
                    <a:pt x="13" y="120"/>
                    <a:pt x="19" y="42"/>
                    <a:pt x="76" y="23"/>
                  </a:cubicBezTo>
                  <a:cubicBezTo>
                    <a:pt x="134" y="4"/>
                    <a:pt x="157" y="39"/>
                    <a:pt x="157" y="39"/>
                  </a:cubicBezTo>
                  <a:cubicBezTo>
                    <a:pt x="157" y="39"/>
                    <a:pt x="209" y="0"/>
                    <a:pt x="267" y="5"/>
                  </a:cubicBezTo>
                  <a:cubicBezTo>
                    <a:pt x="326" y="10"/>
                    <a:pt x="338" y="85"/>
                    <a:pt x="338" y="85"/>
                  </a:cubicBezTo>
                  <a:cubicBezTo>
                    <a:pt x="338" y="85"/>
                    <a:pt x="374" y="52"/>
                    <a:pt x="417" y="65"/>
                  </a:cubicBezTo>
                  <a:cubicBezTo>
                    <a:pt x="460" y="78"/>
                    <a:pt x="430" y="161"/>
                    <a:pt x="386" y="158"/>
                  </a:cubicBezTo>
                  <a:cubicBezTo>
                    <a:pt x="386" y="158"/>
                    <a:pt x="304" y="149"/>
                    <a:pt x="211" y="166"/>
                  </a:cubicBezTo>
                  <a:cubicBezTo>
                    <a:pt x="187" y="273"/>
                    <a:pt x="187" y="273"/>
                    <a:pt x="187" y="273"/>
                  </a:cubicBezTo>
                  <a:cubicBezTo>
                    <a:pt x="153" y="267"/>
                    <a:pt x="153" y="267"/>
                    <a:pt x="153" y="267"/>
                  </a:cubicBezTo>
                  <a:cubicBezTo>
                    <a:pt x="153" y="267"/>
                    <a:pt x="167" y="208"/>
                    <a:pt x="134" y="201"/>
                  </a:cubicBezTo>
                  <a:cubicBezTo>
                    <a:pt x="102" y="194"/>
                    <a:pt x="72" y="233"/>
                    <a:pt x="90" y="280"/>
                  </a:cubicBezTo>
                  <a:cubicBezTo>
                    <a:pt x="108" y="326"/>
                    <a:pt x="100" y="402"/>
                    <a:pt x="66" y="444"/>
                  </a:cubicBezTo>
                  <a:close/>
                </a:path>
              </a:pathLst>
            </a:custGeom>
            <a:solidFill>
              <a:srgbClr val="FE81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1" name="任意多边形 25"/>
            <p:cNvSpPr/>
            <p:nvPr/>
          </p:nvSpPr>
          <p:spPr bwMode="auto">
            <a:xfrm>
              <a:off x="5955770" y="3629185"/>
              <a:ext cx="652381" cy="73164"/>
            </a:xfrm>
            <a:custGeom>
              <a:avLst/>
              <a:gdLst>
                <a:gd name="T0" fmla="*/ 20 w 674"/>
                <a:gd name="T1" fmla="*/ 76 h 76"/>
                <a:gd name="T2" fmla="*/ 0 w 674"/>
                <a:gd name="T3" fmla="*/ 57 h 76"/>
                <a:gd name="T4" fmla="*/ 0 w 674"/>
                <a:gd name="T5" fmla="*/ 57 h 76"/>
                <a:gd name="T6" fmla="*/ 18 w 674"/>
                <a:gd name="T7" fmla="*/ 38 h 76"/>
                <a:gd name="T8" fmla="*/ 651 w 674"/>
                <a:gd name="T9" fmla="*/ 1 h 76"/>
                <a:gd name="T10" fmla="*/ 672 w 674"/>
                <a:gd name="T11" fmla="*/ 19 h 76"/>
                <a:gd name="T12" fmla="*/ 673 w 674"/>
                <a:gd name="T13" fmla="*/ 29 h 76"/>
                <a:gd name="T14" fmla="*/ 653 w 674"/>
                <a:gd name="T15" fmla="*/ 51 h 76"/>
                <a:gd name="T16" fmla="*/ 20 w 674"/>
                <a:gd name="T17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74" h="76">
                  <a:moveTo>
                    <a:pt x="20" y="76"/>
                  </a:moveTo>
                  <a:cubicBezTo>
                    <a:pt x="9" y="76"/>
                    <a:pt x="0" y="68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47"/>
                    <a:pt x="8" y="39"/>
                    <a:pt x="18" y="38"/>
                  </a:cubicBezTo>
                  <a:cubicBezTo>
                    <a:pt x="651" y="1"/>
                    <a:pt x="651" y="1"/>
                    <a:pt x="651" y="1"/>
                  </a:cubicBezTo>
                  <a:cubicBezTo>
                    <a:pt x="661" y="0"/>
                    <a:pt x="671" y="8"/>
                    <a:pt x="672" y="19"/>
                  </a:cubicBezTo>
                  <a:cubicBezTo>
                    <a:pt x="673" y="29"/>
                    <a:pt x="673" y="29"/>
                    <a:pt x="673" y="29"/>
                  </a:cubicBezTo>
                  <a:cubicBezTo>
                    <a:pt x="674" y="41"/>
                    <a:pt x="665" y="51"/>
                    <a:pt x="653" y="51"/>
                  </a:cubicBezTo>
                  <a:lnTo>
                    <a:pt x="20" y="76"/>
                  </a:lnTo>
                  <a:close/>
                </a:path>
              </a:pathLst>
            </a:custGeom>
            <a:solidFill>
              <a:srgbClr val="4F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2" name="任意多边形 26"/>
            <p:cNvSpPr/>
            <p:nvPr/>
          </p:nvSpPr>
          <p:spPr bwMode="auto">
            <a:xfrm>
              <a:off x="6554293" y="3070292"/>
              <a:ext cx="279447" cy="608685"/>
            </a:xfrm>
            <a:custGeom>
              <a:avLst/>
              <a:gdLst>
                <a:gd name="T0" fmla="*/ 0 w 289"/>
                <a:gd name="T1" fmla="*/ 612 h 629"/>
                <a:gd name="T2" fmla="*/ 250 w 289"/>
                <a:gd name="T3" fmla="*/ 0 h 629"/>
                <a:gd name="T4" fmla="*/ 274 w 289"/>
                <a:gd name="T5" fmla="*/ 10 h 629"/>
                <a:gd name="T6" fmla="*/ 285 w 289"/>
                <a:gd name="T7" fmla="*/ 36 h 629"/>
                <a:gd name="T8" fmla="*/ 58 w 289"/>
                <a:gd name="T9" fmla="*/ 613 h 629"/>
                <a:gd name="T10" fmla="*/ 32 w 289"/>
                <a:gd name="T11" fmla="*/ 624 h 629"/>
                <a:gd name="T12" fmla="*/ 0 w 289"/>
                <a:gd name="T13" fmla="*/ 612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9" h="629">
                  <a:moveTo>
                    <a:pt x="0" y="612"/>
                  </a:moveTo>
                  <a:cubicBezTo>
                    <a:pt x="250" y="0"/>
                    <a:pt x="250" y="0"/>
                    <a:pt x="250" y="0"/>
                  </a:cubicBezTo>
                  <a:cubicBezTo>
                    <a:pt x="274" y="10"/>
                    <a:pt x="274" y="10"/>
                    <a:pt x="274" y="10"/>
                  </a:cubicBezTo>
                  <a:cubicBezTo>
                    <a:pt x="284" y="14"/>
                    <a:pt x="289" y="26"/>
                    <a:pt x="285" y="36"/>
                  </a:cubicBezTo>
                  <a:cubicBezTo>
                    <a:pt x="58" y="613"/>
                    <a:pt x="58" y="613"/>
                    <a:pt x="58" y="613"/>
                  </a:cubicBezTo>
                  <a:cubicBezTo>
                    <a:pt x="54" y="624"/>
                    <a:pt x="42" y="629"/>
                    <a:pt x="32" y="624"/>
                  </a:cubicBezTo>
                  <a:lnTo>
                    <a:pt x="0" y="612"/>
                  </a:lnTo>
                  <a:close/>
                </a:path>
              </a:pathLst>
            </a:custGeom>
            <a:solidFill>
              <a:srgbClr val="4F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3" name="任意多边形 27"/>
            <p:cNvSpPr/>
            <p:nvPr/>
          </p:nvSpPr>
          <p:spPr bwMode="auto">
            <a:xfrm>
              <a:off x="6439466" y="1918972"/>
              <a:ext cx="172749" cy="172749"/>
            </a:xfrm>
            <a:custGeom>
              <a:avLst/>
              <a:gdLst>
                <a:gd name="T0" fmla="*/ 170 w 170"/>
                <a:gd name="T1" fmla="*/ 38 h 170"/>
                <a:gd name="T2" fmla="*/ 132 w 170"/>
                <a:gd name="T3" fmla="*/ 0 h 170"/>
                <a:gd name="T4" fmla="*/ 0 w 170"/>
                <a:gd name="T5" fmla="*/ 132 h 170"/>
                <a:gd name="T6" fmla="*/ 38 w 170"/>
                <a:gd name="T7" fmla="*/ 170 h 170"/>
                <a:gd name="T8" fmla="*/ 170 w 170"/>
                <a:gd name="T9" fmla="*/ 38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0" h="170">
                  <a:moveTo>
                    <a:pt x="170" y="38"/>
                  </a:moveTo>
                  <a:lnTo>
                    <a:pt x="132" y="0"/>
                  </a:lnTo>
                  <a:lnTo>
                    <a:pt x="0" y="132"/>
                  </a:lnTo>
                  <a:lnTo>
                    <a:pt x="38" y="170"/>
                  </a:lnTo>
                  <a:lnTo>
                    <a:pt x="170" y="38"/>
                  </a:lnTo>
                  <a:close/>
                </a:path>
              </a:pathLst>
            </a:custGeom>
            <a:solidFill>
              <a:srgbClr val="4A6A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4" name="任意多边形 28"/>
            <p:cNvSpPr/>
            <p:nvPr/>
          </p:nvSpPr>
          <p:spPr bwMode="auto">
            <a:xfrm>
              <a:off x="4102277" y="1737078"/>
              <a:ext cx="159539" cy="183927"/>
            </a:xfrm>
            <a:custGeom>
              <a:avLst/>
              <a:gdLst>
                <a:gd name="T0" fmla="*/ 43 w 157"/>
                <a:gd name="T1" fmla="*/ 0 h 181"/>
                <a:gd name="T2" fmla="*/ 0 w 157"/>
                <a:gd name="T3" fmla="*/ 32 h 181"/>
                <a:gd name="T4" fmla="*/ 114 w 157"/>
                <a:gd name="T5" fmla="*/ 181 h 181"/>
                <a:gd name="T6" fmla="*/ 157 w 157"/>
                <a:gd name="T7" fmla="*/ 148 h 181"/>
                <a:gd name="T8" fmla="*/ 43 w 157"/>
                <a:gd name="T9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7" h="181">
                  <a:moveTo>
                    <a:pt x="43" y="0"/>
                  </a:moveTo>
                  <a:lnTo>
                    <a:pt x="0" y="32"/>
                  </a:lnTo>
                  <a:lnTo>
                    <a:pt x="114" y="181"/>
                  </a:lnTo>
                  <a:lnTo>
                    <a:pt x="157" y="148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FFC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5" name="任意多边形 29"/>
            <p:cNvSpPr/>
            <p:nvPr/>
          </p:nvSpPr>
          <p:spPr bwMode="auto">
            <a:xfrm>
              <a:off x="3659227" y="2704471"/>
              <a:ext cx="132102" cy="195105"/>
            </a:xfrm>
            <a:custGeom>
              <a:avLst/>
              <a:gdLst>
                <a:gd name="T0" fmla="*/ 130 w 130"/>
                <a:gd name="T1" fmla="*/ 24 h 192"/>
                <a:gd name="T2" fmla="*/ 81 w 130"/>
                <a:gd name="T3" fmla="*/ 0 h 192"/>
                <a:gd name="T4" fmla="*/ 0 w 130"/>
                <a:gd name="T5" fmla="*/ 169 h 192"/>
                <a:gd name="T6" fmla="*/ 49 w 130"/>
                <a:gd name="T7" fmla="*/ 192 h 192"/>
                <a:gd name="T8" fmla="*/ 130 w 130"/>
                <a:gd name="T9" fmla="*/ 24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" h="192">
                  <a:moveTo>
                    <a:pt x="130" y="24"/>
                  </a:moveTo>
                  <a:lnTo>
                    <a:pt x="81" y="0"/>
                  </a:lnTo>
                  <a:lnTo>
                    <a:pt x="0" y="169"/>
                  </a:lnTo>
                  <a:lnTo>
                    <a:pt x="49" y="192"/>
                  </a:lnTo>
                  <a:lnTo>
                    <a:pt x="130" y="24"/>
                  </a:lnTo>
                  <a:close/>
                </a:path>
              </a:pathLst>
            </a:custGeom>
            <a:solidFill>
              <a:srgbClr val="FFC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6" name="任意多边形 30"/>
            <p:cNvSpPr/>
            <p:nvPr/>
          </p:nvSpPr>
          <p:spPr bwMode="auto">
            <a:xfrm>
              <a:off x="7108106" y="1967748"/>
              <a:ext cx="61986" cy="193072"/>
            </a:xfrm>
            <a:custGeom>
              <a:avLst/>
              <a:gdLst>
                <a:gd name="T0" fmla="*/ 61 w 61"/>
                <a:gd name="T1" fmla="*/ 2 h 190"/>
                <a:gd name="T2" fmla="*/ 7 w 61"/>
                <a:gd name="T3" fmla="*/ 0 h 190"/>
                <a:gd name="T4" fmla="*/ 0 w 61"/>
                <a:gd name="T5" fmla="*/ 187 h 190"/>
                <a:gd name="T6" fmla="*/ 53 w 61"/>
                <a:gd name="T7" fmla="*/ 190 h 190"/>
                <a:gd name="T8" fmla="*/ 61 w 61"/>
                <a:gd name="T9" fmla="*/ 2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190">
                  <a:moveTo>
                    <a:pt x="61" y="2"/>
                  </a:moveTo>
                  <a:lnTo>
                    <a:pt x="7" y="0"/>
                  </a:lnTo>
                  <a:lnTo>
                    <a:pt x="0" y="187"/>
                  </a:lnTo>
                  <a:lnTo>
                    <a:pt x="53" y="190"/>
                  </a:lnTo>
                  <a:lnTo>
                    <a:pt x="61" y="2"/>
                  </a:lnTo>
                  <a:close/>
                </a:path>
              </a:pathLst>
            </a:custGeom>
            <a:solidFill>
              <a:srgbClr val="FFC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7" name="椭圆 236"/>
            <p:cNvSpPr/>
            <p:nvPr/>
          </p:nvSpPr>
          <p:spPr bwMode="auto">
            <a:xfrm>
              <a:off x="3484446" y="2121190"/>
              <a:ext cx="101617" cy="102633"/>
            </a:xfrm>
            <a:prstGeom prst="ellipse">
              <a:avLst/>
            </a:prstGeom>
            <a:solidFill>
              <a:srgbClr val="4A6A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8" name="椭圆 237"/>
            <p:cNvSpPr/>
            <p:nvPr/>
          </p:nvSpPr>
          <p:spPr bwMode="auto">
            <a:xfrm>
              <a:off x="6453693" y="1460680"/>
              <a:ext cx="79261" cy="80277"/>
            </a:xfrm>
            <a:prstGeom prst="ellipse">
              <a:avLst/>
            </a:prstGeom>
            <a:solidFill>
              <a:srgbClr val="FFC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9" name="椭圆 238"/>
            <p:cNvSpPr/>
            <p:nvPr/>
          </p:nvSpPr>
          <p:spPr bwMode="auto">
            <a:xfrm>
              <a:off x="5901913" y="1263543"/>
              <a:ext cx="113811" cy="113811"/>
            </a:xfrm>
            <a:prstGeom prst="ellipse">
              <a:avLst/>
            </a:prstGeom>
            <a:solidFill>
              <a:srgbClr val="4A6A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2" name="椭圆 241"/>
            <p:cNvSpPr/>
            <p:nvPr/>
          </p:nvSpPr>
          <p:spPr bwMode="auto">
            <a:xfrm>
              <a:off x="4345141" y="1234074"/>
              <a:ext cx="97552" cy="97552"/>
            </a:xfrm>
            <a:prstGeom prst="ellipse">
              <a:avLst/>
            </a:prstGeom>
            <a:solidFill>
              <a:srgbClr val="4A6A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3" name="任意多边形 37"/>
            <p:cNvSpPr/>
            <p:nvPr/>
          </p:nvSpPr>
          <p:spPr bwMode="auto">
            <a:xfrm>
              <a:off x="4371562" y="4034637"/>
              <a:ext cx="1458203" cy="1163514"/>
            </a:xfrm>
            <a:custGeom>
              <a:avLst/>
              <a:gdLst>
                <a:gd name="T0" fmla="*/ 30 w 1506"/>
                <a:gd name="T1" fmla="*/ 0 h 1201"/>
                <a:gd name="T2" fmla="*/ 8 w 1506"/>
                <a:gd name="T3" fmla="*/ 174 h 1201"/>
                <a:gd name="T4" fmla="*/ 474 w 1506"/>
                <a:gd name="T5" fmla="*/ 521 h 1201"/>
                <a:gd name="T6" fmla="*/ 1112 w 1506"/>
                <a:gd name="T7" fmla="*/ 556 h 1201"/>
                <a:gd name="T8" fmla="*/ 1112 w 1506"/>
                <a:gd name="T9" fmla="*/ 1201 h 1201"/>
                <a:gd name="T10" fmla="*/ 1369 w 1506"/>
                <a:gd name="T11" fmla="*/ 1201 h 1201"/>
                <a:gd name="T12" fmla="*/ 1421 w 1506"/>
                <a:gd name="T13" fmla="*/ 900 h 1201"/>
                <a:gd name="T14" fmla="*/ 1474 w 1506"/>
                <a:gd name="T15" fmla="*/ 343 h 1201"/>
                <a:gd name="T16" fmla="*/ 1175 w 1506"/>
                <a:gd name="T17" fmla="*/ 135 h 1201"/>
                <a:gd name="T18" fmla="*/ 627 w 1506"/>
                <a:gd name="T19" fmla="*/ 42 h 1201"/>
                <a:gd name="T20" fmla="*/ 30 w 1506"/>
                <a:gd name="T21" fmla="*/ 0 h 1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06" h="1201">
                  <a:moveTo>
                    <a:pt x="30" y="0"/>
                  </a:moveTo>
                  <a:cubicBezTo>
                    <a:pt x="30" y="0"/>
                    <a:pt x="0" y="53"/>
                    <a:pt x="8" y="174"/>
                  </a:cubicBezTo>
                  <a:cubicBezTo>
                    <a:pt x="16" y="296"/>
                    <a:pt x="85" y="482"/>
                    <a:pt x="474" y="521"/>
                  </a:cubicBezTo>
                  <a:cubicBezTo>
                    <a:pt x="864" y="560"/>
                    <a:pt x="1112" y="556"/>
                    <a:pt x="1112" y="556"/>
                  </a:cubicBezTo>
                  <a:cubicBezTo>
                    <a:pt x="1112" y="1201"/>
                    <a:pt x="1112" y="1201"/>
                    <a:pt x="1112" y="1201"/>
                  </a:cubicBezTo>
                  <a:cubicBezTo>
                    <a:pt x="1369" y="1201"/>
                    <a:pt x="1369" y="1201"/>
                    <a:pt x="1369" y="1201"/>
                  </a:cubicBezTo>
                  <a:cubicBezTo>
                    <a:pt x="1369" y="1201"/>
                    <a:pt x="1411" y="974"/>
                    <a:pt x="1421" y="900"/>
                  </a:cubicBezTo>
                  <a:cubicBezTo>
                    <a:pt x="1432" y="826"/>
                    <a:pt x="1506" y="505"/>
                    <a:pt x="1474" y="343"/>
                  </a:cubicBezTo>
                  <a:cubicBezTo>
                    <a:pt x="1443" y="181"/>
                    <a:pt x="1288" y="156"/>
                    <a:pt x="1175" y="135"/>
                  </a:cubicBezTo>
                  <a:cubicBezTo>
                    <a:pt x="1063" y="114"/>
                    <a:pt x="627" y="42"/>
                    <a:pt x="627" y="42"/>
                  </a:cubicBezTo>
                  <a:lnTo>
                    <a:pt x="30" y="0"/>
                  </a:lnTo>
                  <a:close/>
                </a:path>
              </a:pathLst>
            </a:custGeom>
            <a:solidFill>
              <a:srgbClr val="4A6A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4" name="任意多边形 38"/>
            <p:cNvSpPr/>
            <p:nvPr/>
          </p:nvSpPr>
          <p:spPr bwMode="auto">
            <a:xfrm>
              <a:off x="5435491" y="5208313"/>
              <a:ext cx="12194" cy="126005"/>
            </a:xfrm>
            <a:custGeom>
              <a:avLst/>
              <a:gdLst>
                <a:gd name="T0" fmla="*/ 6 w 13"/>
                <a:gd name="T1" fmla="*/ 130 h 130"/>
                <a:gd name="T2" fmla="*/ 6 w 13"/>
                <a:gd name="T3" fmla="*/ 130 h 130"/>
                <a:gd name="T4" fmla="*/ 0 w 13"/>
                <a:gd name="T5" fmla="*/ 124 h 130"/>
                <a:gd name="T6" fmla="*/ 1 w 13"/>
                <a:gd name="T7" fmla="*/ 6 h 130"/>
                <a:gd name="T8" fmla="*/ 7 w 13"/>
                <a:gd name="T9" fmla="*/ 0 h 130"/>
                <a:gd name="T10" fmla="*/ 7 w 13"/>
                <a:gd name="T11" fmla="*/ 0 h 130"/>
                <a:gd name="T12" fmla="*/ 13 w 13"/>
                <a:gd name="T13" fmla="*/ 6 h 130"/>
                <a:gd name="T14" fmla="*/ 12 w 13"/>
                <a:gd name="T15" fmla="*/ 124 h 130"/>
                <a:gd name="T16" fmla="*/ 6 w 13"/>
                <a:gd name="T17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" h="130">
                  <a:moveTo>
                    <a:pt x="6" y="130"/>
                  </a:moveTo>
                  <a:cubicBezTo>
                    <a:pt x="6" y="130"/>
                    <a:pt x="6" y="130"/>
                    <a:pt x="6" y="130"/>
                  </a:cubicBezTo>
                  <a:cubicBezTo>
                    <a:pt x="3" y="130"/>
                    <a:pt x="0" y="127"/>
                    <a:pt x="0" y="124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3"/>
                    <a:pt x="4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11" y="0"/>
                    <a:pt x="13" y="3"/>
                    <a:pt x="13" y="6"/>
                  </a:cubicBezTo>
                  <a:cubicBezTo>
                    <a:pt x="12" y="124"/>
                    <a:pt x="12" y="124"/>
                    <a:pt x="12" y="124"/>
                  </a:cubicBezTo>
                  <a:cubicBezTo>
                    <a:pt x="12" y="127"/>
                    <a:pt x="10" y="130"/>
                    <a:pt x="6" y="1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5" name="任意多边形 39"/>
            <p:cNvSpPr/>
            <p:nvPr/>
          </p:nvSpPr>
          <p:spPr bwMode="auto">
            <a:xfrm>
              <a:off x="5414151" y="5096534"/>
              <a:ext cx="328223" cy="117876"/>
            </a:xfrm>
            <a:custGeom>
              <a:avLst/>
              <a:gdLst>
                <a:gd name="T0" fmla="*/ 304 w 323"/>
                <a:gd name="T1" fmla="*/ 116 h 116"/>
                <a:gd name="T2" fmla="*/ 0 w 323"/>
                <a:gd name="T3" fmla="*/ 116 h 116"/>
                <a:gd name="T4" fmla="*/ 0 w 323"/>
                <a:gd name="T5" fmla="*/ 0 h 116"/>
                <a:gd name="T6" fmla="*/ 323 w 323"/>
                <a:gd name="T7" fmla="*/ 4 h 116"/>
                <a:gd name="T8" fmla="*/ 304 w 323"/>
                <a:gd name="T9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3" h="116">
                  <a:moveTo>
                    <a:pt x="304" y="116"/>
                  </a:moveTo>
                  <a:lnTo>
                    <a:pt x="0" y="116"/>
                  </a:lnTo>
                  <a:lnTo>
                    <a:pt x="0" y="0"/>
                  </a:lnTo>
                  <a:lnTo>
                    <a:pt x="323" y="4"/>
                  </a:lnTo>
                  <a:lnTo>
                    <a:pt x="304" y="116"/>
                  </a:lnTo>
                  <a:close/>
                </a:path>
              </a:pathLst>
            </a:custGeom>
            <a:solidFill>
              <a:srgbClr val="4A6A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6" name="任意多边形 40"/>
            <p:cNvSpPr/>
            <p:nvPr/>
          </p:nvSpPr>
          <p:spPr bwMode="auto">
            <a:xfrm>
              <a:off x="5025975" y="3353803"/>
              <a:ext cx="1206193" cy="371918"/>
            </a:xfrm>
            <a:custGeom>
              <a:avLst/>
              <a:gdLst>
                <a:gd name="T0" fmla="*/ 1186 w 1246"/>
                <a:gd name="T1" fmla="*/ 293 h 384"/>
                <a:gd name="T2" fmla="*/ 991 w 1246"/>
                <a:gd name="T3" fmla="*/ 280 h 384"/>
                <a:gd name="T4" fmla="*/ 906 w 1246"/>
                <a:gd name="T5" fmla="*/ 286 h 384"/>
                <a:gd name="T6" fmla="*/ 382 w 1246"/>
                <a:gd name="T7" fmla="*/ 235 h 384"/>
                <a:gd name="T8" fmla="*/ 169 w 1246"/>
                <a:gd name="T9" fmla="*/ 0 h 384"/>
                <a:gd name="T10" fmla="*/ 71 w 1246"/>
                <a:gd name="T11" fmla="*/ 169 h 384"/>
                <a:gd name="T12" fmla="*/ 301 w 1246"/>
                <a:gd name="T13" fmla="*/ 384 h 384"/>
                <a:gd name="T14" fmla="*/ 915 w 1246"/>
                <a:gd name="T15" fmla="*/ 363 h 384"/>
                <a:gd name="T16" fmla="*/ 1121 w 1246"/>
                <a:gd name="T17" fmla="*/ 327 h 384"/>
                <a:gd name="T18" fmla="*/ 1186 w 1246"/>
                <a:gd name="T19" fmla="*/ 293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46" h="384">
                  <a:moveTo>
                    <a:pt x="1186" y="293"/>
                  </a:moveTo>
                  <a:cubicBezTo>
                    <a:pt x="1125" y="261"/>
                    <a:pt x="1025" y="275"/>
                    <a:pt x="991" y="280"/>
                  </a:cubicBezTo>
                  <a:cubicBezTo>
                    <a:pt x="957" y="285"/>
                    <a:pt x="906" y="286"/>
                    <a:pt x="906" y="286"/>
                  </a:cubicBezTo>
                  <a:cubicBezTo>
                    <a:pt x="382" y="235"/>
                    <a:pt x="382" y="235"/>
                    <a:pt x="382" y="235"/>
                  </a:cubicBezTo>
                  <a:cubicBezTo>
                    <a:pt x="169" y="0"/>
                    <a:pt x="169" y="0"/>
                    <a:pt x="169" y="0"/>
                  </a:cubicBezTo>
                  <a:cubicBezTo>
                    <a:pt x="0" y="39"/>
                    <a:pt x="71" y="169"/>
                    <a:pt x="71" y="169"/>
                  </a:cubicBezTo>
                  <a:cubicBezTo>
                    <a:pt x="301" y="384"/>
                    <a:pt x="301" y="384"/>
                    <a:pt x="301" y="384"/>
                  </a:cubicBezTo>
                  <a:cubicBezTo>
                    <a:pt x="915" y="363"/>
                    <a:pt x="915" y="363"/>
                    <a:pt x="915" y="363"/>
                  </a:cubicBezTo>
                  <a:cubicBezTo>
                    <a:pt x="999" y="366"/>
                    <a:pt x="1104" y="330"/>
                    <a:pt x="1121" y="327"/>
                  </a:cubicBezTo>
                  <a:cubicBezTo>
                    <a:pt x="1137" y="324"/>
                    <a:pt x="1246" y="324"/>
                    <a:pt x="1186" y="293"/>
                  </a:cubicBez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7" name="任意多边形 41"/>
            <p:cNvSpPr/>
            <p:nvPr/>
          </p:nvSpPr>
          <p:spPr bwMode="auto">
            <a:xfrm>
              <a:off x="4374610" y="2924980"/>
              <a:ext cx="890164" cy="1151320"/>
            </a:xfrm>
            <a:custGeom>
              <a:avLst/>
              <a:gdLst>
                <a:gd name="T0" fmla="*/ 0 w 920"/>
                <a:gd name="T1" fmla="*/ 1140 h 1189"/>
                <a:gd name="T2" fmla="*/ 278 w 920"/>
                <a:gd name="T3" fmla="*/ 1178 h 1189"/>
                <a:gd name="T4" fmla="*/ 623 w 920"/>
                <a:gd name="T5" fmla="*/ 1189 h 1189"/>
                <a:gd name="T6" fmla="*/ 623 w 920"/>
                <a:gd name="T7" fmla="*/ 498 h 1189"/>
                <a:gd name="T8" fmla="*/ 767 w 920"/>
                <a:gd name="T9" fmla="*/ 684 h 1189"/>
                <a:gd name="T10" fmla="*/ 920 w 920"/>
                <a:gd name="T11" fmla="*/ 458 h 1189"/>
                <a:gd name="T12" fmla="*/ 530 w 920"/>
                <a:gd name="T13" fmla="*/ 65 h 1189"/>
                <a:gd name="T14" fmla="*/ 317 w 920"/>
                <a:gd name="T15" fmla="*/ 108 h 1189"/>
                <a:gd name="T16" fmla="*/ 0 w 920"/>
                <a:gd name="T17" fmla="*/ 1140 h 1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20" h="1189">
                  <a:moveTo>
                    <a:pt x="0" y="1140"/>
                  </a:moveTo>
                  <a:cubicBezTo>
                    <a:pt x="0" y="1140"/>
                    <a:pt x="166" y="1187"/>
                    <a:pt x="278" y="1178"/>
                  </a:cubicBezTo>
                  <a:cubicBezTo>
                    <a:pt x="391" y="1170"/>
                    <a:pt x="623" y="1189"/>
                    <a:pt x="623" y="1189"/>
                  </a:cubicBezTo>
                  <a:cubicBezTo>
                    <a:pt x="623" y="498"/>
                    <a:pt x="623" y="498"/>
                    <a:pt x="623" y="498"/>
                  </a:cubicBezTo>
                  <a:cubicBezTo>
                    <a:pt x="767" y="684"/>
                    <a:pt x="767" y="684"/>
                    <a:pt x="767" y="684"/>
                  </a:cubicBezTo>
                  <a:cubicBezTo>
                    <a:pt x="767" y="684"/>
                    <a:pt x="844" y="518"/>
                    <a:pt x="920" y="458"/>
                  </a:cubicBezTo>
                  <a:cubicBezTo>
                    <a:pt x="920" y="458"/>
                    <a:pt x="635" y="130"/>
                    <a:pt x="530" y="65"/>
                  </a:cubicBezTo>
                  <a:cubicBezTo>
                    <a:pt x="424" y="0"/>
                    <a:pt x="338" y="49"/>
                    <a:pt x="317" y="108"/>
                  </a:cubicBezTo>
                  <a:cubicBezTo>
                    <a:pt x="296" y="165"/>
                    <a:pt x="0" y="1140"/>
                    <a:pt x="0" y="1140"/>
                  </a:cubicBezTo>
                  <a:close/>
                </a:path>
              </a:pathLst>
            </a:custGeom>
            <a:solidFill>
              <a:srgbClr val="1A05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prism isInverted="1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25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25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25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第三种心态：是的，我已经准备好了</a:t>
            </a:r>
            <a:endParaRPr lang="zh-CN" altLang="en-US" dirty="0"/>
          </a:p>
        </p:txBody>
      </p:sp>
      <p:sp>
        <p:nvSpPr>
          <p:cNvPr id="49" name="任意多边形 10"/>
          <p:cNvSpPr/>
          <p:nvPr/>
        </p:nvSpPr>
        <p:spPr bwMode="auto">
          <a:xfrm>
            <a:off x="623763" y="2260600"/>
            <a:ext cx="9899778" cy="3373082"/>
          </a:xfrm>
          <a:custGeom>
            <a:avLst/>
            <a:gdLst>
              <a:gd name="T0" fmla="*/ 147 w 5211"/>
              <a:gd name="T1" fmla="*/ 296 h 2430"/>
              <a:gd name="T2" fmla="*/ 506 w 5211"/>
              <a:gd name="T3" fmla="*/ 14 h 2430"/>
              <a:gd name="T4" fmla="*/ 1347 w 5211"/>
              <a:gd name="T5" fmla="*/ 646 h 2430"/>
              <a:gd name="T6" fmla="*/ 2046 w 5211"/>
              <a:gd name="T7" fmla="*/ 318 h 2430"/>
              <a:gd name="T8" fmla="*/ 3229 w 5211"/>
              <a:gd name="T9" fmla="*/ 935 h 2430"/>
              <a:gd name="T10" fmla="*/ 4667 w 5211"/>
              <a:gd name="T11" fmla="*/ 1424 h 2430"/>
              <a:gd name="T12" fmla="*/ 3292 w 5211"/>
              <a:gd name="T13" fmla="*/ 2037 h 2430"/>
              <a:gd name="T14" fmla="*/ 980 w 5211"/>
              <a:gd name="T15" fmla="*/ 1985 h 2430"/>
              <a:gd name="T16" fmla="*/ 147 w 5211"/>
              <a:gd name="T17" fmla="*/ 296 h 2430"/>
              <a:gd name="connsiteX0" fmla="*/ 45 w 9002"/>
              <a:gd name="connsiteY0" fmla="*/ 1674 h 9386"/>
              <a:gd name="connsiteX1" fmla="*/ 734 w 9002"/>
              <a:gd name="connsiteY1" fmla="*/ 514 h 9386"/>
              <a:gd name="connsiteX2" fmla="*/ 2348 w 9002"/>
              <a:gd name="connsiteY2" fmla="*/ 3114 h 9386"/>
              <a:gd name="connsiteX3" fmla="*/ 3585 w 9002"/>
              <a:gd name="connsiteY3" fmla="*/ 124 h 9386"/>
              <a:gd name="connsiteX4" fmla="*/ 5960 w 9002"/>
              <a:gd name="connsiteY4" fmla="*/ 4304 h 9386"/>
              <a:gd name="connsiteX5" fmla="*/ 8719 w 9002"/>
              <a:gd name="connsiteY5" fmla="*/ 6316 h 9386"/>
              <a:gd name="connsiteX6" fmla="*/ 6080 w 9002"/>
              <a:gd name="connsiteY6" fmla="*/ 8839 h 9386"/>
              <a:gd name="connsiteX7" fmla="*/ 1644 w 9002"/>
              <a:gd name="connsiteY7" fmla="*/ 8625 h 9386"/>
              <a:gd name="connsiteX8" fmla="*/ 45 w 9002"/>
              <a:gd name="connsiteY8" fmla="*/ 1674 h 9386"/>
              <a:gd name="connsiteX0-1" fmla="*/ 50 w 9697"/>
              <a:gd name="connsiteY0-2" fmla="*/ 1660 h 9784"/>
              <a:gd name="connsiteX1-3" fmla="*/ 815 w 9697"/>
              <a:gd name="connsiteY1-4" fmla="*/ 424 h 9784"/>
              <a:gd name="connsiteX2-5" fmla="*/ 2608 w 9697"/>
              <a:gd name="connsiteY2-6" fmla="*/ 3194 h 9784"/>
              <a:gd name="connsiteX3-7" fmla="*/ 3982 w 9697"/>
              <a:gd name="connsiteY3-8" fmla="*/ 8 h 9784"/>
              <a:gd name="connsiteX4-9" fmla="*/ 7613 w 9697"/>
              <a:gd name="connsiteY4-10" fmla="*/ 2453 h 9784"/>
              <a:gd name="connsiteX5-11" fmla="*/ 9686 w 9697"/>
              <a:gd name="connsiteY5-12" fmla="*/ 6605 h 9784"/>
              <a:gd name="connsiteX6-13" fmla="*/ 6754 w 9697"/>
              <a:gd name="connsiteY6-14" fmla="*/ 9293 h 9784"/>
              <a:gd name="connsiteX7-15" fmla="*/ 1826 w 9697"/>
              <a:gd name="connsiteY7-16" fmla="*/ 9065 h 9784"/>
              <a:gd name="connsiteX8-17" fmla="*/ 50 w 9697"/>
              <a:gd name="connsiteY8-18" fmla="*/ 1660 h 9784"/>
              <a:gd name="connsiteX0-19" fmla="*/ 52 w 10000"/>
              <a:gd name="connsiteY0-20" fmla="*/ 1712 h 10015"/>
              <a:gd name="connsiteX1-21" fmla="*/ 840 w 10000"/>
              <a:gd name="connsiteY1-22" fmla="*/ 448 h 10015"/>
              <a:gd name="connsiteX2-23" fmla="*/ 2024 w 10000"/>
              <a:gd name="connsiteY2-24" fmla="*/ 1226 h 10015"/>
              <a:gd name="connsiteX3-25" fmla="*/ 4106 w 10000"/>
              <a:gd name="connsiteY3-26" fmla="*/ 23 h 10015"/>
              <a:gd name="connsiteX4-27" fmla="*/ 7851 w 10000"/>
              <a:gd name="connsiteY4-28" fmla="*/ 2522 h 10015"/>
              <a:gd name="connsiteX5-29" fmla="*/ 9989 w 10000"/>
              <a:gd name="connsiteY5-30" fmla="*/ 6766 h 10015"/>
              <a:gd name="connsiteX6-31" fmla="*/ 6965 w 10000"/>
              <a:gd name="connsiteY6-32" fmla="*/ 9513 h 10015"/>
              <a:gd name="connsiteX7-33" fmla="*/ 1883 w 10000"/>
              <a:gd name="connsiteY7-34" fmla="*/ 9280 h 10015"/>
              <a:gd name="connsiteX8-35" fmla="*/ 52 w 10000"/>
              <a:gd name="connsiteY8-36" fmla="*/ 1712 h 10015"/>
              <a:gd name="connsiteX0-37" fmla="*/ 46 w 10506"/>
              <a:gd name="connsiteY0-38" fmla="*/ 1142 h 10015"/>
              <a:gd name="connsiteX1-39" fmla="*/ 1346 w 10506"/>
              <a:gd name="connsiteY1-40" fmla="*/ 448 h 10015"/>
              <a:gd name="connsiteX2-41" fmla="*/ 2530 w 10506"/>
              <a:gd name="connsiteY2-42" fmla="*/ 1226 h 10015"/>
              <a:gd name="connsiteX3-43" fmla="*/ 4612 w 10506"/>
              <a:gd name="connsiteY3-44" fmla="*/ 23 h 10015"/>
              <a:gd name="connsiteX4-45" fmla="*/ 8357 w 10506"/>
              <a:gd name="connsiteY4-46" fmla="*/ 2522 h 10015"/>
              <a:gd name="connsiteX5-47" fmla="*/ 10495 w 10506"/>
              <a:gd name="connsiteY5-48" fmla="*/ 6766 h 10015"/>
              <a:gd name="connsiteX6-49" fmla="*/ 7471 w 10506"/>
              <a:gd name="connsiteY6-50" fmla="*/ 9513 h 10015"/>
              <a:gd name="connsiteX7-51" fmla="*/ 2389 w 10506"/>
              <a:gd name="connsiteY7-52" fmla="*/ 9280 h 10015"/>
              <a:gd name="connsiteX8-53" fmla="*/ 46 w 10506"/>
              <a:gd name="connsiteY8-54" fmla="*/ 1142 h 10015"/>
              <a:gd name="connsiteX0-55" fmla="*/ 46 w 10506"/>
              <a:gd name="connsiteY0-56" fmla="*/ 1493 h 10366"/>
              <a:gd name="connsiteX1-57" fmla="*/ 1141 w 10506"/>
              <a:gd name="connsiteY1-58" fmla="*/ 0 h 10366"/>
              <a:gd name="connsiteX2-59" fmla="*/ 2530 w 10506"/>
              <a:gd name="connsiteY2-60" fmla="*/ 1577 h 10366"/>
              <a:gd name="connsiteX3-61" fmla="*/ 4612 w 10506"/>
              <a:gd name="connsiteY3-62" fmla="*/ 374 h 10366"/>
              <a:gd name="connsiteX4-63" fmla="*/ 8357 w 10506"/>
              <a:gd name="connsiteY4-64" fmla="*/ 2873 h 10366"/>
              <a:gd name="connsiteX5-65" fmla="*/ 10495 w 10506"/>
              <a:gd name="connsiteY5-66" fmla="*/ 7117 h 10366"/>
              <a:gd name="connsiteX6-67" fmla="*/ 7471 w 10506"/>
              <a:gd name="connsiteY6-68" fmla="*/ 9864 h 10366"/>
              <a:gd name="connsiteX7-69" fmla="*/ 2389 w 10506"/>
              <a:gd name="connsiteY7-70" fmla="*/ 9631 h 10366"/>
              <a:gd name="connsiteX8-71" fmla="*/ 46 w 10506"/>
              <a:gd name="connsiteY8-72" fmla="*/ 1493 h 10366"/>
              <a:gd name="connsiteX0-73" fmla="*/ 46 w 10506"/>
              <a:gd name="connsiteY0-74" fmla="*/ 1495 h 10368"/>
              <a:gd name="connsiteX1-75" fmla="*/ 1141 w 10506"/>
              <a:gd name="connsiteY1-76" fmla="*/ 2 h 10368"/>
              <a:gd name="connsiteX2-77" fmla="*/ 3076 w 10506"/>
              <a:gd name="connsiteY2-78" fmla="*/ 1959 h 10368"/>
              <a:gd name="connsiteX3-79" fmla="*/ 4612 w 10506"/>
              <a:gd name="connsiteY3-80" fmla="*/ 376 h 10368"/>
              <a:gd name="connsiteX4-81" fmla="*/ 8357 w 10506"/>
              <a:gd name="connsiteY4-82" fmla="*/ 2875 h 10368"/>
              <a:gd name="connsiteX5-83" fmla="*/ 10495 w 10506"/>
              <a:gd name="connsiteY5-84" fmla="*/ 7119 h 10368"/>
              <a:gd name="connsiteX6-85" fmla="*/ 7471 w 10506"/>
              <a:gd name="connsiteY6-86" fmla="*/ 9866 h 10368"/>
              <a:gd name="connsiteX7-87" fmla="*/ 2389 w 10506"/>
              <a:gd name="connsiteY7-88" fmla="*/ 9633 h 10368"/>
              <a:gd name="connsiteX8-89" fmla="*/ 46 w 10506"/>
              <a:gd name="connsiteY8-90" fmla="*/ 1495 h 10368"/>
              <a:gd name="connsiteX0-91" fmla="*/ 46 w 10505"/>
              <a:gd name="connsiteY0-92" fmla="*/ 1495 h 10368"/>
              <a:gd name="connsiteX1-93" fmla="*/ 1141 w 10505"/>
              <a:gd name="connsiteY1-94" fmla="*/ 2 h 10368"/>
              <a:gd name="connsiteX2-95" fmla="*/ 3076 w 10505"/>
              <a:gd name="connsiteY2-96" fmla="*/ 1959 h 10368"/>
              <a:gd name="connsiteX3-97" fmla="*/ 5362 w 10505"/>
              <a:gd name="connsiteY3-98" fmla="*/ 794 h 10368"/>
              <a:gd name="connsiteX4-99" fmla="*/ 8357 w 10505"/>
              <a:gd name="connsiteY4-100" fmla="*/ 2875 h 10368"/>
              <a:gd name="connsiteX5-101" fmla="*/ 10495 w 10505"/>
              <a:gd name="connsiteY5-102" fmla="*/ 7119 h 10368"/>
              <a:gd name="connsiteX6-103" fmla="*/ 7471 w 10505"/>
              <a:gd name="connsiteY6-104" fmla="*/ 9866 h 10368"/>
              <a:gd name="connsiteX7-105" fmla="*/ 2389 w 10505"/>
              <a:gd name="connsiteY7-106" fmla="*/ 9633 h 10368"/>
              <a:gd name="connsiteX8-107" fmla="*/ 46 w 10505"/>
              <a:gd name="connsiteY8-108" fmla="*/ 1495 h 10368"/>
              <a:gd name="connsiteX0-109" fmla="*/ 46 w 12376"/>
              <a:gd name="connsiteY0-110" fmla="*/ 1495 h 10228"/>
              <a:gd name="connsiteX1-111" fmla="*/ 1141 w 12376"/>
              <a:gd name="connsiteY1-112" fmla="*/ 2 h 10228"/>
              <a:gd name="connsiteX2-113" fmla="*/ 3076 w 12376"/>
              <a:gd name="connsiteY2-114" fmla="*/ 1959 h 10228"/>
              <a:gd name="connsiteX3-115" fmla="*/ 5362 w 12376"/>
              <a:gd name="connsiteY3-116" fmla="*/ 794 h 10228"/>
              <a:gd name="connsiteX4-117" fmla="*/ 8357 w 12376"/>
              <a:gd name="connsiteY4-118" fmla="*/ 2875 h 10228"/>
              <a:gd name="connsiteX5-119" fmla="*/ 12371 w 12376"/>
              <a:gd name="connsiteY5-120" fmla="*/ 5294 h 10228"/>
              <a:gd name="connsiteX6-121" fmla="*/ 7471 w 12376"/>
              <a:gd name="connsiteY6-122" fmla="*/ 9866 h 10228"/>
              <a:gd name="connsiteX7-123" fmla="*/ 2389 w 12376"/>
              <a:gd name="connsiteY7-124" fmla="*/ 9633 h 10228"/>
              <a:gd name="connsiteX8-125" fmla="*/ 46 w 12376"/>
              <a:gd name="connsiteY8-126" fmla="*/ 1495 h 10228"/>
              <a:gd name="connsiteX0-127" fmla="*/ 47 w 12375"/>
              <a:gd name="connsiteY0-128" fmla="*/ 1495 h 9899"/>
              <a:gd name="connsiteX1-129" fmla="*/ 1142 w 12375"/>
              <a:gd name="connsiteY1-130" fmla="*/ 2 h 9899"/>
              <a:gd name="connsiteX2-131" fmla="*/ 3077 w 12375"/>
              <a:gd name="connsiteY2-132" fmla="*/ 1959 h 9899"/>
              <a:gd name="connsiteX3-133" fmla="*/ 5363 w 12375"/>
              <a:gd name="connsiteY3-134" fmla="*/ 794 h 9899"/>
              <a:gd name="connsiteX4-135" fmla="*/ 8358 w 12375"/>
              <a:gd name="connsiteY4-136" fmla="*/ 2875 h 9899"/>
              <a:gd name="connsiteX5-137" fmla="*/ 12372 w 12375"/>
              <a:gd name="connsiteY5-138" fmla="*/ 5294 h 9899"/>
              <a:gd name="connsiteX6-139" fmla="*/ 7643 w 12375"/>
              <a:gd name="connsiteY6-140" fmla="*/ 8991 h 9899"/>
              <a:gd name="connsiteX7-141" fmla="*/ 2390 w 12375"/>
              <a:gd name="connsiteY7-142" fmla="*/ 9633 h 9899"/>
              <a:gd name="connsiteX8-143" fmla="*/ 47 w 12375"/>
              <a:gd name="connsiteY8-144" fmla="*/ 1495 h 9899"/>
              <a:gd name="connsiteX0-145" fmla="*/ 36 w 9998"/>
              <a:gd name="connsiteY0-146" fmla="*/ 1510 h 9495"/>
              <a:gd name="connsiteX1-147" fmla="*/ 921 w 9998"/>
              <a:gd name="connsiteY1-148" fmla="*/ 2 h 9495"/>
              <a:gd name="connsiteX2-149" fmla="*/ 2484 w 9998"/>
              <a:gd name="connsiteY2-150" fmla="*/ 1979 h 9495"/>
              <a:gd name="connsiteX3-151" fmla="*/ 4332 w 9998"/>
              <a:gd name="connsiteY3-152" fmla="*/ 802 h 9495"/>
              <a:gd name="connsiteX4-153" fmla="*/ 6752 w 9998"/>
              <a:gd name="connsiteY4-154" fmla="*/ 2904 h 9495"/>
              <a:gd name="connsiteX5-155" fmla="*/ 9996 w 9998"/>
              <a:gd name="connsiteY5-156" fmla="*/ 5348 h 9495"/>
              <a:gd name="connsiteX6-157" fmla="*/ 6174 w 9998"/>
              <a:gd name="connsiteY6-158" fmla="*/ 9083 h 9495"/>
              <a:gd name="connsiteX7-159" fmla="*/ 2012 w 9998"/>
              <a:gd name="connsiteY7-160" fmla="*/ 8463 h 9495"/>
              <a:gd name="connsiteX8-161" fmla="*/ 36 w 9998"/>
              <a:gd name="connsiteY8-162" fmla="*/ 1510 h 9495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</a:cxnLst>
            <a:rect l="l" t="t" r="r" b="b"/>
            <a:pathLst>
              <a:path w="9998" h="9495">
                <a:moveTo>
                  <a:pt x="36" y="1510"/>
                </a:moveTo>
                <a:cubicBezTo>
                  <a:pt x="36" y="1510"/>
                  <a:pt x="513" y="-76"/>
                  <a:pt x="921" y="2"/>
                </a:cubicBezTo>
                <a:cubicBezTo>
                  <a:pt x="1329" y="80"/>
                  <a:pt x="1916" y="1846"/>
                  <a:pt x="2484" y="1979"/>
                </a:cubicBezTo>
                <a:cubicBezTo>
                  <a:pt x="3053" y="2112"/>
                  <a:pt x="3621" y="648"/>
                  <a:pt x="4332" y="802"/>
                </a:cubicBezTo>
                <a:cubicBezTo>
                  <a:pt x="5043" y="957"/>
                  <a:pt x="5808" y="2147"/>
                  <a:pt x="6752" y="2904"/>
                </a:cubicBezTo>
                <a:cubicBezTo>
                  <a:pt x="7696" y="3662"/>
                  <a:pt x="10092" y="4319"/>
                  <a:pt x="9996" y="5348"/>
                </a:cubicBezTo>
                <a:cubicBezTo>
                  <a:pt x="9899" y="6377"/>
                  <a:pt x="7684" y="10862"/>
                  <a:pt x="6174" y="9083"/>
                </a:cubicBezTo>
                <a:cubicBezTo>
                  <a:pt x="4665" y="7309"/>
                  <a:pt x="3035" y="9725"/>
                  <a:pt x="2012" y="8463"/>
                </a:cubicBezTo>
                <a:cubicBezTo>
                  <a:pt x="989" y="7202"/>
                  <a:pt x="-225" y="4751"/>
                  <a:pt x="36" y="1510"/>
                </a:cubicBezTo>
                <a:close/>
              </a:path>
            </a:pathLst>
          </a:custGeom>
          <a:solidFill>
            <a:srgbClr val="F1F2F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45" name="组合 44"/>
          <p:cNvGrpSpPr/>
          <p:nvPr/>
        </p:nvGrpSpPr>
        <p:grpSpPr>
          <a:xfrm>
            <a:off x="663480" y="1952604"/>
            <a:ext cx="7152568" cy="1419368"/>
            <a:chOff x="1610435" y="2175111"/>
            <a:chExt cx="7152568" cy="1419368"/>
          </a:xfrm>
        </p:grpSpPr>
        <p:sp>
          <p:nvSpPr>
            <p:cNvPr id="46" name="圆: 空心 45"/>
            <p:cNvSpPr/>
            <p:nvPr/>
          </p:nvSpPr>
          <p:spPr>
            <a:xfrm>
              <a:off x="1610435" y="2175111"/>
              <a:ext cx="1419368" cy="1419368"/>
            </a:xfrm>
            <a:prstGeom prst="donut">
              <a:avLst/>
            </a:prstGeom>
            <a:gradFill>
              <a:gsLst>
                <a:gs pos="0">
                  <a:schemeClr val="accent3">
                    <a:alpha val="7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47" name="文本框 46"/>
            <p:cNvSpPr txBox="1"/>
            <p:nvPr/>
          </p:nvSpPr>
          <p:spPr>
            <a:xfrm>
              <a:off x="1943668" y="2810286"/>
              <a:ext cx="6819335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0" lang="zh-CN" altLang="en-US" sz="2400" b="1" i="0" u="none" strike="noStrike" kern="1200" cap="none" spc="30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j-cs"/>
                </a:rPr>
                <a:t>“是的，我已经准备好了”意味着： </a:t>
              </a:r>
              <a:endParaRPr kumimoji="0" lang="zh-CN" altLang="en-US" sz="24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j-cs"/>
              </a:endParaRPr>
            </a:p>
          </p:txBody>
        </p:sp>
      </p:grpSp>
      <p:sp>
        <p:nvSpPr>
          <p:cNvPr id="48" name="文本框 47"/>
          <p:cNvSpPr txBox="1"/>
          <p:nvPr/>
        </p:nvSpPr>
        <p:spPr>
          <a:xfrm>
            <a:off x="1179959" y="3374635"/>
            <a:ext cx="5820062" cy="1809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20000"/>
              </a:lnSpc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kumimoji="1" lang="zh-CN" altLang="en-US" b="1" dirty="0">
                <a:solidFill>
                  <a:srgbClr val="251934"/>
                </a:solidFill>
                <a:latin typeface="Times New Roman" panose="02020603050405020304" pitchFamily="18" charset="0"/>
                <a:ea typeface="楷体_GB2312" pitchFamily="49" charset="-122"/>
              </a:rPr>
              <a:t>“我虚心地接受公司主管的指示，全力以赴”</a:t>
            </a:r>
            <a:endParaRPr kumimoji="1" lang="zh-CN" altLang="en-US" b="1" dirty="0">
              <a:solidFill>
                <a:srgbClr val="251934"/>
              </a:solidFill>
              <a:latin typeface="Times New Roman" panose="02020603050405020304" pitchFamily="18" charset="0"/>
              <a:ea typeface="楷体_GB2312" pitchFamily="49" charset="-122"/>
            </a:endParaRPr>
          </a:p>
          <a:p>
            <a:pPr lvl="0" algn="just">
              <a:lnSpc>
                <a:spcPct val="120000"/>
              </a:lnSpc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kumimoji="1" lang="zh-CN" altLang="en-US" b="1" dirty="0">
                <a:solidFill>
                  <a:srgbClr val="251934"/>
                </a:solidFill>
                <a:latin typeface="Times New Roman" panose="02020603050405020304" pitchFamily="18" charset="0"/>
                <a:ea typeface="楷体_GB2312" pitchFamily="49" charset="-122"/>
              </a:rPr>
              <a:t>“我已准备好要全心全力地学习完成工作的技巧”</a:t>
            </a:r>
            <a:endParaRPr kumimoji="1" lang="zh-CN" altLang="en-US" b="1" dirty="0">
              <a:solidFill>
                <a:srgbClr val="251934"/>
              </a:solidFill>
              <a:latin typeface="Times New Roman" panose="02020603050405020304" pitchFamily="18" charset="0"/>
              <a:ea typeface="楷体_GB2312" pitchFamily="49" charset="-122"/>
            </a:endParaRPr>
          </a:p>
          <a:p>
            <a:pPr lvl="0" algn="just">
              <a:lnSpc>
                <a:spcPct val="120000"/>
              </a:lnSpc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kumimoji="1" lang="zh-CN" altLang="en-US" b="1" dirty="0">
                <a:solidFill>
                  <a:srgbClr val="251934"/>
                </a:solidFill>
                <a:latin typeface="Times New Roman" panose="02020603050405020304" pitchFamily="18" charset="0"/>
                <a:ea typeface="楷体_GB2312" pitchFamily="49" charset="-122"/>
              </a:rPr>
              <a:t>“我已准备好将挫折和失败当作价值无穷的经验”</a:t>
            </a:r>
            <a:endParaRPr kumimoji="1" lang="zh-CN" altLang="en-US" b="1" dirty="0">
              <a:solidFill>
                <a:srgbClr val="251934"/>
              </a:solidFill>
              <a:latin typeface="Times New Roman" panose="02020603050405020304" pitchFamily="18" charset="0"/>
              <a:ea typeface="楷体_GB2312" pitchFamily="49" charset="-122"/>
            </a:endParaRPr>
          </a:p>
          <a:p>
            <a:pPr lvl="0" algn="just">
              <a:lnSpc>
                <a:spcPct val="120000"/>
              </a:lnSpc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kumimoji="1" lang="zh-CN" altLang="en-US" b="1" dirty="0">
                <a:solidFill>
                  <a:srgbClr val="251934"/>
                </a:solidFill>
                <a:latin typeface="Times New Roman" panose="02020603050405020304" pitchFamily="18" charset="0"/>
                <a:ea typeface="楷体_GB2312" pitchFamily="49" charset="-122"/>
              </a:rPr>
              <a:t>“我已准备好接受各项挑战，以增长我的能力”</a:t>
            </a:r>
            <a:endParaRPr kumimoji="1" lang="zh-CN" altLang="en-US" b="1" dirty="0">
              <a:solidFill>
                <a:srgbClr val="251934"/>
              </a:solidFill>
              <a:latin typeface="Times New Roman" panose="02020603050405020304" pitchFamily="18" charset="0"/>
              <a:ea typeface="楷体_GB2312" pitchFamily="49" charset="-122"/>
            </a:endParaRPr>
          </a:p>
        </p:txBody>
      </p:sp>
      <p:sp>
        <p:nvSpPr>
          <p:cNvPr id="50" name="文本框 49"/>
          <p:cNvSpPr txBox="1"/>
          <p:nvPr/>
        </p:nvSpPr>
        <p:spPr>
          <a:xfrm>
            <a:off x="6606199" y="3374635"/>
            <a:ext cx="6093724" cy="1809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r>
              <a:rPr kumimoji="1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51934"/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+mn-cs"/>
              </a:rPr>
              <a:t>“我已准备好要全心全力地服务我的客户”</a:t>
            </a:r>
            <a:endParaRPr kumimoji="1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251934"/>
              </a:solidFill>
              <a:effectLst/>
              <a:uLnTx/>
              <a:uFillTx/>
              <a:latin typeface="Times New Roman" panose="02020603050405020304" pitchFamily="18" charset="0"/>
              <a:ea typeface="楷体_GB2312" pitchFamily="49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r>
              <a:rPr kumimoji="1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51934"/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+mn-cs"/>
              </a:rPr>
              <a:t>“我已准备好以积极进取的态度迎接每一天”</a:t>
            </a:r>
            <a:endParaRPr kumimoji="1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251934"/>
              </a:solidFill>
              <a:effectLst/>
              <a:uLnTx/>
              <a:uFillTx/>
              <a:latin typeface="Times New Roman" panose="02020603050405020304" pitchFamily="18" charset="0"/>
              <a:ea typeface="楷体_GB2312" pitchFamily="49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r>
              <a:rPr kumimoji="1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51934"/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+mn-cs"/>
              </a:rPr>
              <a:t>“我已准备好在某一个领域要成为专家”</a:t>
            </a:r>
            <a:endParaRPr kumimoji="1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251934"/>
              </a:solidFill>
              <a:effectLst/>
              <a:uLnTx/>
              <a:uFillTx/>
              <a:latin typeface="Times New Roman" panose="02020603050405020304" pitchFamily="18" charset="0"/>
              <a:ea typeface="楷体_GB2312" pitchFamily="49" charset="-122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2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defRPr/>
            </a:pPr>
            <a:r>
              <a:rPr kumimoji="1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251934"/>
                </a:solidFill>
                <a:effectLst/>
                <a:uLnTx/>
                <a:uFillTx/>
                <a:latin typeface="Times New Roman" panose="02020603050405020304" pitchFamily="18" charset="0"/>
                <a:ea typeface="楷体_GB2312" pitchFamily="49" charset="-122"/>
                <a:cs typeface="+mn-cs"/>
              </a:rPr>
              <a:t>“不以新人、弱者的姿态自居”</a:t>
            </a:r>
            <a:endParaRPr kumimoji="1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rgbClr val="251934"/>
              </a:solidFill>
              <a:effectLst/>
              <a:uLnTx/>
              <a:uFillTx/>
              <a:latin typeface="Times New Roman" panose="02020603050405020304" pitchFamily="18" charset="0"/>
              <a:ea typeface="楷体_GB2312" pitchFamily="49" charset="-122"/>
              <a:cs typeface="+mn-cs"/>
            </a:endParaRPr>
          </a:p>
        </p:txBody>
      </p:sp>
      <p:grpSp>
        <p:nvGrpSpPr>
          <p:cNvPr id="51" name="组合 50"/>
          <p:cNvGrpSpPr/>
          <p:nvPr/>
        </p:nvGrpSpPr>
        <p:grpSpPr>
          <a:xfrm rot="20696756">
            <a:off x="6604644" y="745946"/>
            <a:ext cx="3434222" cy="2491743"/>
            <a:chOff x="3062515" y="1228016"/>
            <a:chExt cx="6066972" cy="4401968"/>
          </a:xfrm>
        </p:grpSpPr>
        <p:sp>
          <p:nvSpPr>
            <p:cNvPr id="52" name="矩形 51"/>
            <p:cNvSpPr/>
            <p:nvPr/>
          </p:nvSpPr>
          <p:spPr bwMode="auto">
            <a:xfrm>
              <a:off x="3062515" y="1228016"/>
              <a:ext cx="6066972" cy="44019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" name="任意多边形 6"/>
            <p:cNvSpPr/>
            <p:nvPr/>
          </p:nvSpPr>
          <p:spPr bwMode="auto">
            <a:xfrm>
              <a:off x="5261461" y="3442247"/>
              <a:ext cx="1100492" cy="884469"/>
            </a:xfrm>
            <a:custGeom>
              <a:avLst/>
              <a:gdLst>
                <a:gd name="T0" fmla="*/ 994 w 1320"/>
                <a:gd name="T1" fmla="*/ 66 h 1061"/>
                <a:gd name="T2" fmla="*/ 159 w 1320"/>
                <a:gd name="T3" fmla="*/ 32 h 1061"/>
                <a:gd name="T4" fmla="*/ 420 w 1320"/>
                <a:gd name="T5" fmla="*/ 1061 h 1061"/>
                <a:gd name="T6" fmla="*/ 629 w 1320"/>
                <a:gd name="T7" fmla="*/ 993 h 1061"/>
                <a:gd name="T8" fmla="*/ 457 w 1320"/>
                <a:gd name="T9" fmla="*/ 323 h 1061"/>
                <a:gd name="T10" fmla="*/ 1320 w 1320"/>
                <a:gd name="T11" fmla="*/ 457 h 1061"/>
                <a:gd name="T12" fmla="*/ 994 w 1320"/>
                <a:gd name="T13" fmla="*/ 66 h 10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0" h="1061">
                  <a:moveTo>
                    <a:pt x="994" y="66"/>
                  </a:moveTo>
                  <a:cubicBezTo>
                    <a:pt x="994" y="66"/>
                    <a:pt x="318" y="0"/>
                    <a:pt x="159" y="32"/>
                  </a:cubicBezTo>
                  <a:cubicBezTo>
                    <a:pt x="0" y="64"/>
                    <a:pt x="420" y="1061"/>
                    <a:pt x="420" y="1061"/>
                  </a:cubicBezTo>
                  <a:cubicBezTo>
                    <a:pt x="629" y="993"/>
                    <a:pt x="629" y="993"/>
                    <a:pt x="629" y="993"/>
                  </a:cubicBezTo>
                  <a:cubicBezTo>
                    <a:pt x="457" y="323"/>
                    <a:pt x="457" y="323"/>
                    <a:pt x="457" y="323"/>
                  </a:cubicBezTo>
                  <a:cubicBezTo>
                    <a:pt x="457" y="323"/>
                    <a:pt x="885" y="508"/>
                    <a:pt x="1320" y="457"/>
                  </a:cubicBezTo>
                  <a:cubicBezTo>
                    <a:pt x="1320" y="457"/>
                    <a:pt x="1317" y="166"/>
                    <a:pt x="994" y="66"/>
                  </a:cubicBezTo>
                  <a:close/>
                </a:path>
              </a:pathLst>
            </a:custGeom>
            <a:solidFill>
              <a:srgbClr val="37B3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" name="任意多边形 7"/>
            <p:cNvSpPr/>
            <p:nvPr/>
          </p:nvSpPr>
          <p:spPr bwMode="auto">
            <a:xfrm>
              <a:off x="7020211" y="4775065"/>
              <a:ext cx="407590" cy="513563"/>
            </a:xfrm>
            <a:custGeom>
              <a:avLst/>
              <a:gdLst>
                <a:gd name="T0" fmla="*/ 267 w 489"/>
                <a:gd name="T1" fmla="*/ 0 h 616"/>
                <a:gd name="T2" fmla="*/ 443 w 489"/>
                <a:gd name="T3" fmla="*/ 23 h 616"/>
                <a:gd name="T4" fmla="*/ 406 w 489"/>
                <a:gd name="T5" fmla="*/ 376 h 616"/>
                <a:gd name="T6" fmla="*/ 115 w 489"/>
                <a:gd name="T7" fmla="*/ 616 h 616"/>
                <a:gd name="T8" fmla="*/ 0 w 489"/>
                <a:gd name="T9" fmla="*/ 435 h 616"/>
                <a:gd name="T10" fmla="*/ 267 w 489"/>
                <a:gd name="T11" fmla="*/ 0 h 6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" h="616">
                  <a:moveTo>
                    <a:pt x="267" y="0"/>
                  </a:moveTo>
                  <a:cubicBezTo>
                    <a:pt x="443" y="23"/>
                    <a:pt x="443" y="23"/>
                    <a:pt x="443" y="23"/>
                  </a:cubicBezTo>
                  <a:cubicBezTo>
                    <a:pt x="443" y="23"/>
                    <a:pt x="489" y="233"/>
                    <a:pt x="406" y="376"/>
                  </a:cubicBezTo>
                  <a:cubicBezTo>
                    <a:pt x="323" y="519"/>
                    <a:pt x="226" y="588"/>
                    <a:pt x="115" y="616"/>
                  </a:cubicBezTo>
                  <a:cubicBezTo>
                    <a:pt x="0" y="435"/>
                    <a:pt x="0" y="435"/>
                    <a:pt x="0" y="435"/>
                  </a:cubicBezTo>
                  <a:lnTo>
                    <a:pt x="267" y="0"/>
                  </a:lnTo>
                  <a:close/>
                </a:path>
              </a:pathLst>
            </a:custGeom>
            <a:solidFill>
              <a:srgbClr val="283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" name="任意多边形 8"/>
            <p:cNvSpPr/>
            <p:nvPr/>
          </p:nvSpPr>
          <p:spPr bwMode="auto">
            <a:xfrm>
              <a:off x="4935389" y="3261888"/>
              <a:ext cx="2397646" cy="2009417"/>
            </a:xfrm>
            <a:custGeom>
              <a:avLst/>
              <a:gdLst>
                <a:gd name="T0" fmla="*/ 512 w 2876"/>
                <a:gd name="T1" fmla="*/ 581 h 2411"/>
                <a:gd name="T2" fmla="*/ 733 w 2876"/>
                <a:gd name="T3" fmla="*/ 0 h 2411"/>
                <a:gd name="T4" fmla="*/ 779 w 2876"/>
                <a:gd name="T5" fmla="*/ 37 h 2411"/>
                <a:gd name="T6" fmla="*/ 2788 w 2876"/>
                <a:gd name="T7" fmla="*/ 1690 h 2411"/>
                <a:gd name="T8" fmla="*/ 2336 w 2876"/>
                <a:gd name="T9" fmla="*/ 2411 h 2411"/>
                <a:gd name="T10" fmla="*/ 0 w 2876"/>
                <a:gd name="T11" fmla="*/ 916 h 2411"/>
                <a:gd name="T12" fmla="*/ 512 w 2876"/>
                <a:gd name="T13" fmla="*/ 581 h 24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76" h="2411">
                  <a:moveTo>
                    <a:pt x="512" y="581"/>
                  </a:moveTo>
                  <a:cubicBezTo>
                    <a:pt x="721" y="272"/>
                    <a:pt x="732" y="27"/>
                    <a:pt x="733" y="0"/>
                  </a:cubicBezTo>
                  <a:cubicBezTo>
                    <a:pt x="764" y="23"/>
                    <a:pt x="779" y="37"/>
                    <a:pt x="779" y="37"/>
                  </a:cubicBezTo>
                  <a:cubicBezTo>
                    <a:pt x="2788" y="1690"/>
                    <a:pt x="2788" y="1690"/>
                    <a:pt x="2788" y="1690"/>
                  </a:cubicBezTo>
                  <a:cubicBezTo>
                    <a:pt x="2876" y="2318"/>
                    <a:pt x="2336" y="2411"/>
                    <a:pt x="2336" y="2411"/>
                  </a:cubicBezTo>
                  <a:cubicBezTo>
                    <a:pt x="2336" y="2411"/>
                    <a:pt x="812" y="1610"/>
                    <a:pt x="0" y="916"/>
                  </a:cubicBezTo>
                  <a:cubicBezTo>
                    <a:pt x="31" y="914"/>
                    <a:pt x="303" y="890"/>
                    <a:pt x="512" y="58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6" name="任意多边形 9"/>
            <p:cNvSpPr/>
            <p:nvPr/>
          </p:nvSpPr>
          <p:spPr bwMode="auto">
            <a:xfrm>
              <a:off x="6779733" y="4600820"/>
              <a:ext cx="512544" cy="675580"/>
            </a:xfrm>
            <a:custGeom>
              <a:avLst/>
              <a:gdLst>
                <a:gd name="T0" fmla="*/ 123 w 615"/>
                <a:gd name="T1" fmla="*/ 811 h 811"/>
                <a:gd name="T2" fmla="*/ 121 w 615"/>
                <a:gd name="T3" fmla="*/ 810 h 811"/>
                <a:gd name="T4" fmla="*/ 0 w 615"/>
                <a:gd name="T5" fmla="*/ 745 h 811"/>
                <a:gd name="T6" fmla="*/ 6 w 615"/>
                <a:gd name="T7" fmla="*/ 735 h 811"/>
                <a:gd name="T8" fmla="*/ 125 w 615"/>
                <a:gd name="T9" fmla="*/ 798 h 811"/>
                <a:gd name="T10" fmla="*/ 380 w 615"/>
                <a:gd name="T11" fmla="*/ 674 h 811"/>
                <a:gd name="T12" fmla="*/ 570 w 615"/>
                <a:gd name="T13" fmla="*/ 87 h 811"/>
                <a:gd name="T14" fmla="*/ 476 w 615"/>
                <a:gd name="T15" fmla="*/ 9 h 811"/>
                <a:gd name="T16" fmla="*/ 483 w 615"/>
                <a:gd name="T17" fmla="*/ 0 h 811"/>
                <a:gd name="T18" fmla="*/ 582 w 615"/>
                <a:gd name="T19" fmla="*/ 81 h 811"/>
                <a:gd name="T20" fmla="*/ 582 w 615"/>
                <a:gd name="T21" fmla="*/ 83 h 811"/>
                <a:gd name="T22" fmla="*/ 548 w 615"/>
                <a:gd name="T23" fmla="*/ 463 h 811"/>
                <a:gd name="T24" fmla="*/ 387 w 615"/>
                <a:gd name="T25" fmla="*/ 684 h 811"/>
                <a:gd name="T26" fmla="*/ 125 w 615"/>
                <a:gd name="T27" fmla="*/ 810 h 811"/>
                <a:gd name="T28" fmla="*/ 123 w 615"/>
                <a:gd name="T29" fmla="*/ 811 h 8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15" h="811">
                  <a:moveTo>
                    <a:pt x="123" y="811"/>
                  </a:moveTo>
                  <a:cubicBezTo>
                    <a:pt x="121" y="810"/>
                    <a:pt x="121" y="810"/>
                    <a:pt x="121" y="810"/>
                  </a:cubicBezTo>
                  <a:cubicBezTo>
                    <a:pt x="120" y="809"/>
                    <a:pt x="76" y="786"/>
                    <a:pt x="0" y="745"/>
                  </a:cubicBezTo>
                  <a:cubicBezTo>
                    <a:pt x="6" y="735"/>
                    <a:pt x="6" y="735"/>
                    <a:pt x="6" y="735"/>
                  </a:cubicBezTo>
                  <a:cubicBezTo>
                    <a:pt x="73" y="771"/>
                    <a:pt x="115" y="793"/>
                    <a:pt x="125" y="798"/>
                  </a:cubicBezTo>
                  <a:cubicBezTo>
                    <a:pt x="142" y="795"/>
                    <a:pt x="266" y="768"/>
                    <a:pt x="380" y="674"/>
                  </a:cubicBezTo>
                  <a:cubicBezTo>
                    <a:pt x="491" y="583"/>
                    <a:pt x="615" y="407"/>
                    <a:pt x="570" y="87"/>
                  </a:cubicBezTo>
                  <a:cubicBezTo>
                    <a:pt x="476" y="9"/>
                    <a:pt x="476" y="9"/>
                    <a:pt x="476" y="9"/>
                  </a:cubicBezTo>
                  <a:cubicBezTo>
                    <a:pt x="483" y="0"/>
                    <a:pt x="483" y="0"/>
                    <a:pt x="483" y="0"/>
                  </a:cubicBezTo>
                  <a:cubicBezTo>
                    <a:pt x="582" y="81"/>
                    <a:pt x="582" y="81"/>
                    <a:pt x="582" y="81"/>
                  </a:cubicBezTo>
                  <a:cubicBezTo>
                    <a:pt x="582" y="83"/>
                    <a:pt x="582" y="83"/>
                    <a:pt x="582" y="83"/>
                  </a:cubicBezTo>
                  <a:cubicBezTo>
                    <a:pt x="602" y="227"/>
                    <a:pt x="591" y="355"/>
                    <a:pt x="548" y="463"/>
                  </a:cubicBezTo>
                  <a:cubicBezTo>
                    <a:pt x="514" y="550"/>
                    <a:pt x="460" y="624"/>
                    <a:pt x="387" y="684"/>
                  </a:cubicBezTo>
                  <a:cubicBezTo>
                    <a:pt x="263" y="786"/>
                    <a:pt x="126" y="810"/>
                    <a:pt x="125" y="810"/>
                  </a:cubicBezTo>
                  <a:lnTo>
                    <a:pt x="123" y="811"/>
                  </a:ln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7" name="任意多边形 10"/>
            <p:cNvSpPr/>
            <p:nvPr/>
          </p:nvSpPr>
          <p:spPr bwMode="auto">
            <a:xfrm>
              <a:off x="4210899" y="2830862"/>
              <a:ext cx="1335875" cy="1194238"/>
            </a:xfrm>
            <a:custGeom>
              <a:avLst/>
              <a:gdLst>
                <a:gd name="T0" fmla="*/ 0 w 1602"/>
                <a:gd name="T1" fmla="*/ 0 h 1432"/>
                <a:gd name="T2" fmla="*/ 1602 w 1602"/>
                <a:gd name="T3" fmla="*/ 516 h 1432"/>
                <a:gd name="T4" fmla="*/ 1381 w 1602"/>
                <a:gd name="T5" fmla="*/ 1097 h 1432"/>
                <a:gd name="T6" fmla="*/ 869 w 1602"/>
                <a:gd name="T7" fmla="*/ 1432 h 1432"/>
                <a:gd name="T8" fmla="*/ 867 w 1602"/>
                <a:gd name="T9" fmla="*/ 1431 h 1432"/>
                <a:gd name="T10" fmla="*/ 0 w 1602"/>
                <a:gd name="T11" fmla="*/ 0 h 1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02" h="1432">
                  <a:moveTo>
                    <a:pt x="0" y="0"/>
                  </a:moveTo>
                  <a:cubicBezTo>
                    <a:pt x="927" y="66"/>
                    <a:pt x="1450" y="403"/>
                    <a:pt x="1602" y="516"/>
                  </a:cubicBezTo>
                  <a:cubicBezTo>
                    <a:pt x="1601" y="543"/>
                    <a:pt x="1590" y="788"/>
                    <a:pt x="1381" y="1097"/>
                  </a:cubicBezTo>
                  <a:cubicBezTo>
                    <a:pt x="1172" y="1406"/>
                    <a:pt x="900" y="1430"/>
                    <a:pt x="869" y="1432"/>
                  </a:cubicBezTo>
                  <a:cubicBezTo>
                    <a:pt x="868" y="1432"/>
                    <a:pt x="867" y="1432"/>
                    <a:pt x="867" y="1431"/>
                  </a:cubicBezTo>
                  <a:cubicBezTo>
                    <a:pt x="55" y="736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E81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" name="任意多边形 11"/>
            <p:cNvSpPr/>
            <p:nvPr/>
          </p:nvSpPr>
          <p:spPr bwMode="auto">
            <a:xfrm>
              <a:off x="6348707" y="3921164"/>
              <a:ext cx="1377653" cy="695959"/>
            </a:xfrm>
            <a:custGeom>
              <a:avLst/>
              <a:gdLst>
                <a:gd name="T0" fmla="*/ 1352 w 1352"/>
                <a:gd name="T1" fmla="*/ 683 h 683"/>
                <a:gd name="T2" fmla="*/ 1337 w 1352"/>
                <a:gd name="T3" fmla="*/ 635 h 683"/>
                <a:gd name="T4" fmla="*/ 649 w 1352"/>
                <a:gd name="T5" fmla="*/ 23 h 683"/>
                <a:gd name="T6" fmla="*/ 0 w 1352"/>
                <a:gd name="T7" fmla="*/ 0 h 683"/>
                <a:gd name="T8" fmla="*/ 121 w 1352"/>
                <a:gd name="T9" fmla="*/ 105 h 683"/>
                <a:gd name="T10" fmla="*/ 1352 w 1352"/>
                <a:gd name="T11" fmla="*/ 683 h 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2" h="683">
                  <a:moveTo>
                    <a:pt x="1352" y="683"/>
                  </a:moveTo>
                  <a:lnTo>
                    <a:pt x="1337" y="635"/>
                  </a:lnTo>
                  <a:lnTo>
                    <a:pt x="649" y="23"/>
                  </a:lnTo>
                  <a:lnTo>
                    <a:pt x="0" y="0"/>
                  </a:lnTo>
                  <a:lnTo>
                    <a:pt x="121" y="105"/>
                  </a:lnTo>
                  <a:lnTo>
                    <a:pt x="1352" y="683"/>
                  </a:lnTo>
                  <a:close/>
                </a:path>
              </a:pathLst>
            </a:custGeom>
            <a:solidFill>
              <a:srgbClr val="FEA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" name="任意多边形 12"/>
            <p:cNvSpPr/>
            <p:nvPr/>
          </p:nvSpPr>
          <p:spPr bwMode="auto">
            <a:xfrm>
              <a:off x="5651728" y="4358304"/>
              <a:ext cx="143675" cy="147751"/>
            </a:xfrm>
            <a:custGeom>
              <a:avLst/>
              <a:gdLst>
                <a:gd name="T0" fmla="*/ 117 w 141"/>
                <a:gd name="T1" fmla="*/ 0 h 145"/>
                <a:gd name="T2" fmla="*/ 141 w 141"/>
                <a:gd name="T3" fmla="*/ 121 h 145"/>
                <a:gd name="T4" fmla="*/ 59 w 141"/>
                <a:gd name="T5" fmla="*/ 145 h 145"/>
                <a:gd name="T6" fmla="*/ 0 w 141"/>
                <a:gd name="T7" fmla="*/ 15 h 145"/>
                <a:gd name="T8" fmla="*/ 117 w 141"/>
                <a:gd name="T9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145">
                  <a:moveTo>
                    <a:pt x="117" y="0"/>
                  </a:moveTo>
                  <a:lnTo>
                    <a:pt x="141" y="121"/>
                  </a:lnTo>
                  <a:lnTo>
                    <a:pt x="59" y="145"/>
                  </a:lnTo>
                  <a:lnTo>
                    <a:pt x="0" y="15"/>
                  </a:lnTo>
                  <a:lnTo>
                    <a:pt x="117" y="0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" name="任意多边形 13"/>
            <p:cNvSpPr/>
            <p:nvPr/>
          </p:nvSpPr>
          <p:spPr bwMode="auto">
            <a:xfrm>
              <a:off x="5781138" y="4631389"/>
              <a:ext cx="1214617" cy="997576"/>
            </a:xfrm>
            <a:custGeom>
              <a:avLst/>
              <a:gdLst>
                <a:gd name="T0" fmla="*/ 1192 w 1192"/>
                <a:gd name="T1" fmla="*/ 960 h 979"/>
                <a:gd name="T2" fmla="*/ 1176 w 1192"/>
                <a:gd name="T3" fmla="*/ 979 h 979"/>
                <a:gd name="T4" fmla="*/ 309 w 1192"/>
                <a:gd name="T5" fmla="*/ 593 h 979"/>
                <a:gd name="T6" fmla="*/ 0 w 1192"/>
                <a:gd name="T7" fmla="*/ 0 h 979"/>
                <a:gd name="T8" fmla="*/ 148 w 1192"/>
                <a:gd name="T9" fmla="*/ 76 h 979"/>
                <a:gd name="T10" fmla="*/ 1192 w 1192"/>
                <a:gd name="T11" fmla="*/ 960 h 9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92" h="979">
                  <a:moveTo>
                    <a:pt x="1192" y="960"/>
                  </a:moveTo>
                  <a:lnTo>
                    <a:pt x="1176" y="979"/>
                  </a:lnTo>
                  <a:lnTo>
                    <a:pt x="309" y="593"/>
                  </a:lnTo>
                  <a:lnTo>
                    <a:pt x="0" y="0"/>
                  </a:lnTo>
                  <a:lnTo>
                    <a:pt x="148" y="76"/>
                  </a:lnTo>
                  <a:lnTo>
                    <a:pt x="1192" y="960"/>
                  </a:lnTo>
                  <a:close/>
                </a:path>
              </a:pathLst>
            </a:custGeom>
            <a:solidFill>
              <a:srgbClr val="FEA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" name="任意多边形 14"/>
            <p:cNvSpPr/>
            <p:nvPr/>
          </p:nvSpPr>
          <p:spPr bwMode="auto">
            <a:xfrm>
              <a:off x="6472002" y="4001663"/>
              <a:ext cx="1254357" cy="615460"/>
            </a:xfrm>
            <a:custGeom>
              <a:avLst/>
              <a:gdLst>
                <a:gd name="T0" fmla="*/ 1505 w 1505"/>
                <a:gd name="T1" fmla="*/ 738 h 738"/>
                <a:gd name="T2" fmla="*/ 651 w 1505"/>
                <a:gd name="T3" fmla="*/ 0 h 738"/>
                <a:gd name="T4" fmla="*/ 0 w 1505"/>
                <a:gd name="T5" fmla="*/ 32 h 738"/>
                <a:gd name="T6" fmla="*/ 850 w 1505"/>
                <a:gd name="T7" fmla="*/ 722 h 738"/>
                <a:gd name="T8" fmla="*/ 1505 w 1505"/>
                <a:gd name="T9" fmla="*/ 738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5" h="738">
                  <a:moveTo>
                    <a:pt x="1505" y="738"/>
                  </a:moveTo>
                  <a:cubicBezTo>
                    <a:pt x="651" y="0"/>
                    <a:pt x="651" y="0"/>
                    <a:pt x="651" y="0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850" y="722"/>
                    <a:pt x="850" y="722"/>
                    <a:pt x="850" y="722"/>
                  </a:cubicBezTo>
                  <a:cubicBezTo>
                    <a:pt x="850" y="721"/>
                    <a:pt x="1071" y="650"/>
                    <a:pt x="1505" y="738"/>
                  </a:cubicBezTo>
                  <a:close/>
                </a:path>
              </a:pathLst>
            </a:custGeom>
            <a:solidFill>
              <a:srgbClr val="FFC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" name="任意多边形 15"/>
            <p:cNvSpPr/>
            <p:nvPr/>
          </p:nvSpPr>
          <p:spPr bwMode="auto">
            <a:xfrm>
              <a:off x="5931946" y="4708831"/>
              <a:ext cx="1063809" cy="900773"/>
            </a:xfrm>
            <a:custGeom>
              <a:avLst/>
              <a:gdLst>
                <a:gd name="T0" fmla="*/ 1005 w 1276"/>
                <a:gd name="T1" fmla="*/ 588 h 1081"/>
                <a:gd name="T2" fmla="*/ 1276 w 1276"/>
                <a:gd name="T3" fmla="*/ 1081 h 1081"/>
                <a:gd name="T4" fmla="*/ 245 w 1276"/>
                <a:gd name="T5" fmla="*/ 613 h 1081"/>
                <a:gd name="T6" fmla="*/ 0 w 1276"/>
                <a:gd name="T7" fmla="*/ 0 h 1081"/>
                <a:gd name="T8" fmla="*/ 1005 w 1276"/>
                <a:gd name="T9" fmla="*/ 588 h 1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6" h="1081">
                  <a:moveTo>
                    <a:pt x="1005" y="588"/>
                  </a:moveTo>
                  <a:cubicBezTo>
                    <a:pt x="1005" y="588"/>
                    <a:pt x="1119" y="891"/>
                    <a:pt x="1276" y="1081"/>
                  </a:cubicBezTo>
                  <a:cubicBezTo>
                    <a:pt x="245" y="613"/>
                    <a:pt x="245" y="613"/>
                    <a:pt x="245" y="613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005" y="588"/>
                  </a:lnTo>
                  <a:close/>
                </a:path>
              </a:pathLst>
            </a:custGeom>
            <a:solidFill>
              <a:srgbClr val="FFC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" name="任意多边形 16"/>
            <p:cNvSpPr/>
            <p:nvPr/>
          </p:nvSpPr>
          <p:spPr bwMode="auto">
            <a:xfrm>
              <a:off x="6103134" y="4414348"/>
              <a:ext cx="1111701" cy="918096"/>
            </a:xfrm>
            <a:custGeom>
              <a:avLst/>
              <a:gdLst>
                <a:gd name="T0" fmla="*/ 1091 w 1091"/>
                <a:gd name="T1" fmla="*/ 877 h 901"/>
                <a:gd name="T2" fmla="*/ 1070 w 1091"/>
                <a:gd name="T3" fmla="*/ 901 h 901"/>
                <a:gd name="T4" fmla="*/ 340 w 1091"/>
                <a:gd name="T5" fmla="*/ 412 h 901"/>
                <a:gd name="T6" fmla="*/ 0 w 1091"/>
                <a:gd name="T7" fmla="*/ 113 h 901"/>
                <a:gd name="T8" fmla="*/ 109 w 1091"/>
                <a:gd name="T9" fmla="*/ 0 h 901"/>
                <a:gd name="T10" fmla="*/ 1091 w 1091"/>
                <a:gd name="T11" fmla="*/ 877 h 9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91" h="901">
                  <a:moveTo>
                    <a:pt x="1091" y="877"/>
                  </a:moveTo>
                  <a:lnTo>
                    <a:pt x="1070" y="901"/>
                  </a:lnTo>
                  <a:lnTo>
                    <a:pt x="340" y="412"/>
                  </a:lnTo>
                  <a:lnTo>
                    <a:pt x="0" y="113"/>
                  </a:lnTo>
                  <a:lnTo>
                    <a:pt x="109" y="0"/>
                  </a:lnTo>
                  <a:lnTo>
                    <a:pt x="1091" y="877"/>
                  </a:lnTo>
                  <a:close/>
                </a:path>
              </a:pathLst>
            </a:custGeom>
            <a:solidFill>
              <a:srgbClr val="FEA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" name="任意多边形 17"/>
            <p:cNvSpPr/>
            <p:nvPr/>
          </p:nvSpPr>
          <p:spPr bwMode="auto">
            <a:xfrm>
              <a:off x="6214202" y="4415367"/>
              <a:ext cx="1000633" cy="892621"/>
            </a:xfrm>
            <a:custGeom>
              <a:avLst/>
              <a:gdLst>
                <a:gd name="T0" fmla="*/ 902 w 1200"/>
                <a:gd name="T1" fmla="*/ 616 h 1071"/>
                <a:gd name="T2" fmla="*/ 1200 w 1200"/>
                <a:gd name="T3" fmla="*/ 1071 h 1071"/>
                <a:gd name="T4" fmla="*/ 317 w 1200"/>
                <a:gd name="T5" fmla="*/ 466 h 1071"/>
                <a:gd name="T6" fmla="*/ 0 w 1200"/>
                <a:gd name="T7" fmla="*/ 0 h 1071"/>
                <a:gd name="T8" fmla="*/ 902 w 1200"/>
                <a:gd name="T9" fmla="*/ 616 h 10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0" h="1071">
                  <a:moveTo>
                    <a:pt x="902" y="616"/>
                  </a:moveTo>
                  <a:cubicBezTo>
                    <a:pt x="902" y="616"/>
                    <a:pt x="1103" y="862"/>
                    <a:pt x="1200" y="1071"/>
                  </a:cubicBezTo>
                  <a:cubicBezTo>
                    <a:pt x="317" y="466"/>
                    <a:pt x="317" y="466"/>
                    <a:pt x="317" y="466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902" y="616"/>
                  </a:lnTo>
                  <a:close/>
                </a:path>
              </a:pathLst>
            </a:custGeom>
            <a:solidFill>
              <a:srgbClr val="FFC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" name="任意多边形 18"/>
            <p:cNvSpPr/>
            <p:nvPr/>
          </p:nvSpPr>
          <p:spPr bwMode="auto">
            <a:xfrm>
              <a:off x="5383738" y="3500328"/>
              <a:ext cx="987386" cy="934399"/>
            </a:xfrm>
            <a:custGeom>
              <a:avLst/>
              <a:gdLst>
                <a:gd name="T0" fmla="*/ 1173 w 1184"/>
                <a:gd name="T1" fmla="*/ 388 h 1121"/>
                <a:gd name="T2" fmla="*/ 350 w 1184"/>
                <a:gd name="T3" fmla="*/ 412 h 1121"/>
                <a:gd name="T4" fmla="*/ 512 w 1184"/>
                <a:gd name="T5" fmla="*/ 1061 h 1121"/>
                <a:gd name="T6" fmla="*/ 239 w 1184"/>
                <a:gd name="T7" fmla="*/ 1121 h 1121"/>
                <a:gd name="T8" fmla="*/ 1 w 1184"/>
                <a:gd name="T9" fmla="*/ 298 h 1121"/>
                <a:gd name="T10" fmla="*/ 272 w 1184"/>
                <a:gd name="T11" fmla="*/ 110 h 1121"/>
                <a:gd name="T12" fmla="*/ 837 w 1184"/>
                <a:gd name="T13" fmla="*/ 0 h 1121"/>
                <a:gd name="T14" fmla="*/ 1133 w 1184"/>
                <a:gd name="T15" fmla="*/ 164 h 1121"/>
                <a:gd name="T16" fmla="*/ 1173 w 1184"/>
                <a:gd name="T17" fmla="*/ 388 h 1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84" h="1121">
                  <a:moveTo>
                    <a:pt x="1173" y="388"/>
                  </a:moveTo>
                  <a:cubicBezTo>
                    <a:pt x="1173" y="388"/>
                    <a:pt x="1124" y="461"/>
                    <a:pt x="350" y="412"/>
                  </a:cubicBezTo>
                  <a:cubicBezTo>
                    <a:pt x="350" y="412"/>
                    <a:pt x="472" y="850"/>
                    <a:pt x="512" y="1061"/>
                  </a:cubicBezTo>
                  <a:cubicBezTo>
                    <a:pt x="239" y="1121"/>
                    <a:pt x="239" y="1121"/>
                    <a:pt x="239" y="1121"/>
                  </a:cubicBezTo>
                  <a:cubicBezTo>
                    <a:pt x="239" y="1121"/>
                    <a:pt x="0" y="396"/>
                    <a:pt x="1" y="298"/>
                  </a:cubicBezTo>
                  <a:cubicBezTo>
                    <a:pt x="2" y="200"/>
                    <a:pt x="75" y="162"/>
                    <a:pt x="272" y="110"/>
                  </a:cubicBezTo>
                  <a:cubicBezTo>
                    <a:pt x="468" y="59"/>
                    <a:pt x="837" y="0"/>
                    <a:pt x="837" y="0"/>
                  </a:cubicBezTo>
                  <a:cubicBezTo>
                    <a:pt x="837" y="0"/>
                    <a:pt x="1081" y="59"/>
                    <a:pt x="1133" y="164"/>
                  </a:cubicBezTo>
                  <a:cubicBezTo>
                    <a:pt x="1184" y="270"/>
                    <a:pt x="1173" y="388"/>
                    <a:pt x="1173" y="388"/>
                  </a:cubicBezTo>
                  <a:close/>
                </a:path>
              </a:pathLst>
            </a:custGeom>
            <a:solidFill>
              <a:srgbClr val="37B3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" name="任意多边形 19"/>
            <p:cNvSpPr/>
            <p:nvPr/>
          </p:nvSpPr>
          <p:spPr bwMode="auto">
            <a:xfrm>
              <a:off x="6584090" y="2837995"/>
              <a:ext cx="101897" cy="102916"/>
            </a:xfrm>
            <a:custGeom>
              <a:avLst/>
              <a:gdLst>
                <a:gd name="T0" fmla="*/ 94 w 100"/>
                <a:gd name="T1" fmla="*/ 101 h 101"/>
                <a:gd name="T2" fmla="*/ 100 w 100"/>
                <a:gd name="T3" fmla="*/ 0 h 101"/>
                <a:gd name="T4" fmla="*/ 49 w 100"/>
                <a:gd name="T5" fmla="*/ 0 h 101"/>
                <a:gd name="T6" fmla="*/ 0 w 100"/>
                <a:gd name="T7" fmla="*/ 83 h 101"/>
                <a:gd name="T8" fmla="*/ 94 w 100"/>
                <a:gd name="T9" fmla="*/ 10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101">
                  <a:moveTo>
                    <a:pt x="94" y="101"/>
                  </a:moveTo>
                  <a:lnTo>
                    <a:pt x="100" y="0"/>
                  </a:lnTo>
                  <a:lnTo>
                    <a:pt x="49" y="0"/>
                  </a:lnTo>
                  <a:lnTo>
                    <a:pt x="0" y="83"/>
                  </a:lnTo>
                  <a:lnTo>
                    <a:pt x="94" y="101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任意多边形 20"/>
            <p:cNvSpPr/>
            <p:nvPr/>
          </p:nvSpPr>
          <p:spPr bwMode="auto">
            <a:xfrm>
              <a:off x="6497477" y="2549625"/>
              <a:ext cx="358679" cy="340337"/>
            </a:xfrm>
            <a:custGeom>
              <a:avLst/>
              <a:gdLst>
                <a:gd name="T0" fmla="*/ 224 w 430"/>
                <a:gd name="T1" fmla="*/ 370 h 408"/>
                <a:gd name="T2" fmla="*/ 380 w 430"/>
                <a:gd name="T3" fmla="*/ 208 h 408"/>
                <a:gd name="T4" fmla="*/ 220 w 430"/>
                <a:gd name="T5" fmla="*/ 22 h 408"/>
                <a:gd name="T6" fmla="*/ 50 w 430"/>
                <a:gd name="T7" fmla="*/ 270 h 408"/>
                <a:gd name="T8" fmla="*/ 224 w 430"/>
                <a:gd name="T9" fmla="*/ 370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0" h="408">
                  <a:moveTo>
                    <a:pt x="224" y="370"/>
                  </a:moveTo>
                  <a:cubicBezTo>
                    <a:pt x="224" y="370"/>
                    <a:pt x="331" y="337"/>
                    <a:pt x="380" y="208"/>
                  </a:cubicBezTo>
                  <a:cubicBezTo>
                    <a:pt x="430" y="79"/>
                    <a:pt x="310" y="0"/>
                    <a:pt x="220" y="22"/>
                  </a:cubicBezTo>
                  <a:cubicBezTo>
                    <a:pt x="129" y="45"/>
                    <a:pt x="56" y="245"/>
                    <a:pt x="50" y="270"/>
                  </a:cubicBezTo>
                  <a:cubicBezTo>
                    <a:pt x="43" y="295"/>
                    <a:pt x="0" y="408"/>
                    <a:pt x="224" y="370"/>
                  </a:cubicBez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" name="任意多边形 21"/>
            <p:cNvSpPr/>
            <p:nvPr/>
          </p:nvSpPr>
          <p:spPr bwMode="auto">
            <a:xfrm>
              <a:off x="6623830" y="2518037"/>
              <a:ext cx="762193" cy="883451"/>
            </a:xfrm>
            <a:custGeom>
              <a:avLst/>
              <a:gdLst>
                <a:gd name="T0" fmla="*/ 7 w 915"/>
                <a:gd name="T1" fmla="*/ 102 h 1060"/>
                <a:gd name="T2" fmla="*/ 116 w 915"/>
                <a:gd name="T3" fmla="*/ 15 h 1060"/>
                <a:gd name="T4" fmla="*/ 414 w 915"/>
                <a:gd name="T5" fmla="*/ 236 h 1060"/>
                <a:gd name="T6" fmla="*/ 795 w 915"/>
                <a:gd name="T7" fmla="*/ 374 h 1060"/>
                <a:gd name="T8" fmla="*/ 912 w 915"/>
                <a:gd name="T9" fmla="*/ 679 h 1060"/>
                <a:gd name="T10" fmla="*/ 792 w 915"/>
                <a:gd name="T11" fmla="*/ 785 h 1060"/>
                <a:gd name="T12" fmla="*/ 656 w 915"/>
                <a:gd name="T13" fmla="*/ 862 h 1060"/>
                <a:gd name="T14" fmla="*/ 486 w 915"/>
                <a:gd name="T15" fmla="*/ 956 h 1060"/>
                <a:gd name="T16" fmla="*/ 305 w 915"/>
                <a:gd name="T17" fmla="*/ 691 h 1060"/>
                <a:gd name="T18" fmla="*/ 74 w 915"/>
                <a:gd name="T19" fmla="*/ 408 h 1060"/>
                <a:gd name="T20" fmla="*/ 73 w 915"/>
                <a:gd name="T21" fmla="*/ 310 h 1060"/>
                <a:gd name="T22" fmla="*/ 80 w 915"/>
                <a:gd name="T23" fmla="*/ 158 h 1060"/>
                <a:gd name="T24" fmla="*/ 7 w 915"/>
                <a:gd name="T25" fmla="*/ 102 h 10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15" h="1060">
                  <a:moveTo>
                    <a:pt x="7" y="102"/>
                  </a:moveTo>
                  <a:cubicBezTo>
                    <a:pt x="7" y="102"/>
                    <a:pt x="0" y="31"/>
                    <a:pt x="116" y="15"/>
                  </a:cubicBezTo>
                  <a:cubicBezTo>
                    <a:pt x="231" y="0"/>
                    <a:pt x="275" y="191"/>
                    <a:pt x="414" y="236"/>
                  </a:cubicBezTo>
                  <a:cubicBezTo>
                    <a:pt x="553" y="282"/>
                    <a:pt x="686" y="273"/>
                    <a:pt x="795" y="374"/>
                  </a:cubicBezTo>
                  <a:cubicBezTo>
                    <a:pt x="903" y="475"/>
                    <a:pt x="915" y="585"/>
                    <a:pt x="912" y="679"/>
                  </a:cubicBezTo>
                  <a:cubicBezTo>
                    <a:pt x="909" y="773"/>
                    <a:pt x="823" y="698"/>
                    <a:pt x="792" y="785"/>
                  </a:cubicBezTo>
                  <a:cubicBezTo>
                    <a:pt x="761" y="873"/>
                    <a:pt x="673" y="827"/>
                    <a:pt x="656" y="862"/>
                  </a:cubicBezTo>
                  <a:cubicBezTo>
                    <a:pt x="639" y="896"/>
                    <a:pt x="544" y="1060"/>
                    <a:pt x="486" y="956"/>
                  </a:cubicBezTo>
                  <a:cubicBezTo>
                    <a:pt x="428" y="851"/>
                    <a:pt x="431" y="747"/>
                    <a:pt x="305" y="691"/>
                  </a:cubicBezTo>
                  <a:cubicBezTo>
                    <a:pt x="213" y="651"/>
                    <a:pt x="110" y="512"/>
                    <a:pt x="74" y="408"/>
                  </a:cubicBezTo>
                  <a:cubicBezTo>
                    <a:pt x="60" y="369"/>
                    <a:pt x="69" y="329"/>
                    <a:pt x="73" y="310"/>
                  </a:cubicBezTo>
                  <a:cubicBezTo>
                    <a:pt x="86" y="242"/>
                    <a:pt x="97" y="195"/>
                    <a:pt x="80" y="158"/>
                  </a:cubicBezTo>
                  <a:cubicBezTo>
                    <a:pt x="70" y="136"/>
                    <a:pt x="59" y="116"/>
                    <a:pt x="7" y="102"/>
                  </a:cubicBezTo>
                  <a:close/>
                </a:path>
              </a:pathLst>
            </a:custGeom>
            <a:solidFill>
              <a:srgbClr val="5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任意多边形 22"/>
            <p:cNvSpPr/>
            <p:nvPr/>
          </p:nvSpPr>
          <p:spPr bwMode="auto">
            <a:xfrm>
              <a:off x="6161215" y="2318318"/>
              <a:ext cx="290408" cy="807027"/>
            </a:xfrm>
            <a:custGeom>
              <a:avLst/>
              <a:gdLst>
                <a:gd name="T0" fmla="*/ 43 w 285"/>
                <a:gd name="T1" fmla="*/ 369 h 792"/>
                <a:gd name="T2" fmla="*/ 0 w 285"/>
                <a:gd name="T3" fmla="*/ 21 h 792"/>
                <a:gd name="T4" fmla="*/ 65 w 285"/>
                <a:gd name="T5" fmla="*/ 0 h 792"/>
                <a:gd name="T6" fmla="*/ 147 w 285"/>
                <a:gd name="T7" fmla="*/ 307 h 792"/>
                <a:gd name="T8" fmla="*/ 285 w 285"/>
                <a:gd name="T9" fmla="*/ 674 h 792"/>
                <a:gd name="T10" fmla="*/ 168 w 285"/>
                <a:gd name="T11" fmla="*/ 792 h 792"/>
                <a:gd name="T12" fmla="*/ 43 w 285"/>
                <a:gd name="T13" fmla="*/ 369 h 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5" h="792">
                  <a:moveTo>
                    <a:pt x="43" y="369"/>
                  </a:moveTo>
                  <a:lnTo>
                    <a:pt x="0" y="21"/>
                  </a:lnTo>
                  <a:lnTo>
                    <a:pt x="65" y="0"/>
                  </a:lnTo>
                  <a:lnTo>
                    <a:pt x="147" y="307"/>
                  </a:lnTo>
                  <a:lnTo>
                    <a:pt x="285" y="674"/>
                  </a:lnTo>
                  <a:lnTo>
                    <a:pt x="168" y="792"/>
                  </a:lnTo>
                  <a:lnTo>
                    <a:pt x="43" y="369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0" name="任意多边形 23"/>
            <p:cNvSpPr/>
            <p:nvPr/>
          </p:nvSpPr>
          <p:spPr bwMode="auto">
            <a:xfrm>
              <a:off x="6195860" y="2631143"/>
              <a:ext cx="293465" cy="516620"/>
            </a:xfrm>
            <a:custGeom>
              <a:avLst/>
              <a:gdLst>
                <a:gd name="T0" fmla="*/ 352 w 352"/>
                <a:gd name="T1" fmla="*/ 420 h 620"/>
                <a:gd name="T2" fmla="*/ 148 w 352"/>
                <a:gd name="T3" fmla="*/ 0 h 620"/>
                <a:gd name="T4" fmla="*/ 0 w 352"/>
                <a:gd name="T5" fmla="*/ 78 h 620"/>
                <a:gd name="T6" fmla="*/ 139 w 352"/>
                <a:gd name="T7" fmla="*/ 620 h 620"/>
                <a:gd name="T8" fmla="*/ 352 w 352"/>
                <a:gd name="T9" fmla="*/ 420 h 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2" h="620">
                  <a:moveTo>
                    <a:pt x="352" y="420"/>
                  </a:moveTo>
                  <a:cubicBezTo>
                    <a:pt x="352" y="420"/>
                    <a:pt x="234" y="198"/>
                    <a:pt x="148" y="0"/>
                  </a:cubicBezTo>
                  <a:cubicBezTo>
                    <a:pt x="148" y="0"/>
                    <a:pt x="110" y="47"/>
                    <a:pt x="0" y="78"/>
                  </a:cubicBezTo>
                  <a:cubicBezTo>
                    <a:pt x="139" y="620"/>
                    <a:pt x="139" y="620"/>
                    <a:pt x="139" y="620"/>
                  </a:cubicBezTo>
                  <a:lnTo>
                    <a:pt x="352" y="420"/>
                  </a:lnTo>
                  <a:close/>
                </a:path>
              </a:pathLst>
            </a:custGeom>
            <a:solidFill>
              <a:srgbClr val="FFB3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1" name="任意多边形 24"/>
            <p:cNvSpPr/>
            <p:nvPr/>
          </p:nvSpPr>
          <p:spPr bwMode="auto">
            <a:xfrm>
              <a:off x="5552888" y="4481600"/>
              <a:ext cx="287351" cy="190548"/>
            </a:xfrm>
            <a:custGeom>
              <a:avLst/>
              <a:gdLst>
                <a:gd name="T0" fmla="*/ 290 w 344"/>
                <a:gd name="T1" fmla="*/ 0 h 229"/>
                <a:gd name="T2" fmla="*/ 344 w 344"/>
                <a:gd name="T3" fmla="*/ 103 h 229"/>
                <a:gd name="T4" fmla="*/ 19 w 344"/>
                <a:gd name="T5" fmla="*/ 229 h 229"/>
                <a:gd name="T6" fmla="*/ 190 w 344"/>
                <a:gd name="T7" fmla="*/ 30 h 229"/>
                <a:gd name="T8" fmla="*/ 290 w 344"/>
                <a:gd name="T9" fmla="*/ 0 h 2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4" h="229">
                  <a:moveTo>
                    <a:pt x="290" y="0"/>
                  </a:moveTo>
                  <a:cubicBezTo>
                    <a:pt x="344" y="103"/>
                    <a:pt x="344" y="103"/>
                    <a:pt x="344" y="103"/>
                  </a:cubicBezTo>
                  <a:cubicBezTo>
                    <a:pt x="19" y="229"/>
                    <a:pt x="19" y="229"/>
                    <a:pt x="19" y="229"/>
                  </a:cubicBezTo>
                  <a:cubicBezTo>
                    <a:pt x="19" y="229"/>
                    <a:pt x="0" y="173"/>
                    <a:pt x="190" y="30"/>
                  </a:cubicBezTo>
                  <a:lnTo>
                    <a:pt x="290" y="0"/>
                  </a:lnTo>
                  <a:close/>
                </a:path>
              </a:pathLst>
            </a:custGeom>
            <a:solidFill>
              <a:srgbClr val="5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2" name="任意多边形 25"/>
            <p:cNvSpPr/>
            <p:nvPr/>
          </p:nvSpPr>
          <p:spPr bwMode="auto">
            <a:xfrm>
              <a:off x="5338903" y="3328122"/>
              <a:ext cx="278180" cy="175264"/>
            </a:xfrm>
            <a:custGeom>
              <a:avLst/>
              <a:gdLst>
                <a:gd name="T0" fmla="*/ 277 w 334"/>
                <a:gd name="T1" fmla="*/ 80 h 210"/>
                <a:gd name="T2" fmla="*/ 162 w 334"/>
                <a:gd name="T3" fmla="*/ 14 h 210"/>
                <a:gd name="T4" fmla="*/ 188 w 334"/>
                <a:gd name="T5" fmla="*/ 68 h 210"/>
                <a:gd name="T6" fmla="*/ 50 w 334"/>
                <a:gd name="T7" fmla="*/ 78 h 210"/>
                <a:gd name="T8" fmla="*/ 100 w 334"/>
                <a:gd name="T9" fmla="*/ 206 h 210"/>
                <a:gd name="T10" fmla="*/ 302 w 334"/>
                <a:gd name="T11" fmla="*/ 162 h 210"/>
                <a:gd name="T12" fmla="*/ 277 w 334"/>
                <a:gd name="T13" fmla="*/ 8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4" h="210">
                  <a:moveTo>
                    <a:pt x="277" y="80"/>
                  </a:moveTo>
                  <a:cubicBezTo>
                    <a:pt x="277" y="80"/>
                    <a:pt x="202" y="27"/>
                    <a:pt x="162" y="14"/>
                  </a:cubicBezTo>
                  <a:cubicBezTo>
                    <a:pt x="122" y="0"/>
                    <a:pt x="188" y="68"/>
                    <a:pt x="188" y="68"/>
                  </a:cubicBezTo>
                  <a:cubicBezTo>
                    <a:pt x="188" y="68"/>
                    <a:pt x="101" y="68"/>
                    <a:pt x="50" y="78"/>
                  </a:cubicBezTo>
                  <a:cubicBezTo>
                    <a:pt x="0" y="88"/>
                    <a:pt x="59" y="201"/>
                    <a:pt x="100" y="206"/>
                  </a:cubicBezTo>
                  <a:cubicBezTo>
                    <a:pt x="140" y="210"/>
                    <a:pt x="302" y="162"/>
                    <a:pt x="302" y="162"/>
                  </a:cubicBezTo>
                  <a:cubicBezTo>
                    <a:pt x="302" y="162"/>
                    <a:pt x="334" y="104"/>
                    <a:pt x="277" y="80"/>
                  </a:cubicBez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3" name="任意多边形 26"/>
            <p:cNvSpPr/>
            <p:nvPr/>
          </p:nvSpPr>
          <p:spPr bwMode="auto">
            <a:xfrm>
              <a:off x="6151026" y="2139998"/>
              <a:ext cx="121258" cy="221117"/>
            </a:xfrm>
            <a:custGeom>
              <a:avLst/>
              <a:gdLst>
                <a:gd name="T0" fmla="*/ 92 w 146"/>
                <a:gd name="T1" fmla="*/ 214 h 265"/>
                <a:gd name="T2" fmla="*/ 143 w 146"/>
                <a:gd name="T3" fmla="*/ 137 h 265"/>
                <a:gd name="T4" fmla="*/ 100 w 146"/>
                <a:gd name="T5" fmla="*/ 152 h 265"/>
                <a:gd name="T6" fmla="*/ 113 w 146"/>
                <a:gd name="T7" fmla="*/ 32 h 265"/>
                <a:gd name="T8" fmla="*/ 8 w 146"/>
                <a:gd name="T9" fmla="*/ 74 h 265"/>
                <a:gd name="T10" fmla="*/ 11 w 146"/>
                <a:gd name="T11" fmla="*/ 239 h 265"/>
                <a:gd name="T12" fmla="*/ 92 w 146"/>
                <a:gd name="T13" fmla="*/ 214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6" h="265">
                  <a:moveTo>
                    <a:pt x="92" y="214"/>
                  </a:moveTo>
                  <a:cubicBezTo>
                    <a:pt x="92" y="214"/>
                    <a:pt x="139" y="156"/>
                    <a:pt x="143" y="137"/>
                  </a:cubicBezTo>
                  <a:cubicBezTo>
                    <a:pt x="146" y="117"/>
                    <a:pt x="124" y="130"/>
                    <a:pt x="100" y="152"/>
                  </a:cubicBezTo>
                  <a:cubicBezTo>
                    <a:pt x="100" y="152"/>
                    <a:pt x="123" y="46"/>
                    <a:pt x="113" y="32"/>
                  </a:cubicBezTo>
                  <a:cubicBezTo>
                    <a:pt x="104" y="18"/>
                    <a:pt x="23" y="0"/>
                    <a:pt x="8" y="74"/>
                  </a:cubicBezTo>
                  <a:cubicBezTo>
                    <a:pt x="0" y="117"/>
                    <a:pt x="11" y="239"/>
                    <a:pt x="11" y="239"/>
                  </a:cubicBezTo>
                  <a:cubicBezTo>
                    <a:pt x="11" y="239"/>
                    <a:pt x="74" y="265"/>
                    <a:pt x="92" y="214"/>
                  </a:cubicBez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4" name="任意多边形 27"/>
            <p:cNvSpPr/>
            <p:nvPr/>
          </p:nvSpPr>
          <p:spPr bwMode="auto">
            <a:xfrm>
              <a:off x="5874884" y="3495233"/>
              <a:ext cx="212966" cy="44835"/>
            </a:xfrm>
            <a:custGeom>
              <a:avLst/>
              <a:gdLst>
                <a:gd name="T0" fmla="*/ 6 w 255"/>
                <a:gd name="T1" fmla="*/ 54 h 54"/>
                <a:gd name="T2" fmla="*/ 0 w 255"/>
                <a:gd name="T3" fmla="*/ 49 h 54"/>
                <a:gd name="T4" fmla="*/ 5 w 255"/>
                <a:gd name="T5" fmla="*/ 42 h 54"/>
                <a:gd name="T6" fmla="*/ 247 w 255"/>
                <a:gd name="T7" fmla="*/ 0 h 54"/>
                <a:gd name="T8" fmla="*/ 254 w 255"/>
                <a:gd name="T9" fmla="*/ 5 h 54"/>
                <a:gd name="T10" fmla="*/ 249 w 255"/>
                <a:gd name="T11" fmla="*/ 12 h 54"/>
                <a:gd name="T12" fmla="*/ 7 w 255"/>
                <a:gd name="T13" fmla="*/ 54 h 54"/>
                <a:gd name="T14" fmla="*/ 6 w 255"/>
                <a:gd name="T15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5" h="54">
                  <a:moveTo>
                    <a:pt x="6" y="54"/>
                  </a:moveTo>
                  <a:cubicBezTo>
                    <a:pt x="3" y="54"/>
                    <a:pt x="1" y="52"/>
                    <a:pt x="0" y="49"/>
                  </a:cubicBezTo>
                  <a:cubicBezTo>
                    <a:pt x="0" y="46"/>
                    <a:pt x="2" y="43"/>
                    <a:pt x="5" y="42"/>
                  </a:cubicBezTo>
                  <a:cubicBezTo>
                    <a:pt x="247" y="0"/>
                    <a:pt x="247" y="0"/>
                    <a:pt x="247" y="0"/>
                  </a:cubicBezTo>
                  <a:cubicBezTo>
                    <a:pt x="250" y="0"/>
                    <a:pt x="254" y="2"/>
                    <a:pt x="254" y="5"/>
                  </a:cubicBezTo>
                  <a:cubicBezTo>
                    <a:pt x="255" y="8"/>
                    <a:pt x="252" y="11"/>
                    <a:pt x="249" y="12"/>
                  </a:cubicBezTo>
                  <a:cubicBezTo>
                    <a:pt x="7" y="54"/>
                    <a:pt x="7" y="54"/>
                    <a:pt x="7" y="54"/>
                  </a:cubicBezTo>
                  <a:cubicBezTo>
                    <a:pt x="7" y="54"/>
                    <a:pt x="7" y="54"/>
                    <a:pt x="6" y="54"/>
                  </a:cubicBezTo>
                  <a:close/>
                </a:path>
              </a:pathLst>
            </a:custGeom>
            <a:solidFill>
              <a:srgbClr val="52C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5" name="任意多边形 28"/>
            <p:cNvSpPr/>
            <p:nvPr/>
          </p:nvSpPr>
          <p:spPr bwMode="auto">
            <a:xfrm>
              <a:off x="5570210" y="3142668"/>
              <a:ext cx="812122" cy="320977"/>
            </a:xfrm>
            <a:custGeom>
              <a:avLst/>
              <a:gdLst>
                <a:gd name="T0" fmla="*/ 452 w 797"/>
                <a:gd name="T1" fmla="*/ 280 h 315"/>
                <a:gd name="T2" fmla="*/ 20 w 797"/>
                <a:gd name="T3" fmla="*/ 315 h 315"/>
                <a:gd name="T4" fmla="*/ 0 w 797"/>
                <a:gd name="T5" fmla="*/ 248 h 315"/>
                <a:gd name="T6" fmla="*/ 412 w 797"/>
                <a:gd name="T7" fmla="*/ 162 h 315"/>
                <a:gd name="T8" fmla="*/ 704 w 797"/>
                <a:gd name="T9" fmla="*/ 0 h 315"/>
                <a:gd name="T10" fmla="*/ 797 w 797"/>
                <a:gd name="T11" fmla="*/ 108 h 315"/>
                <a:gd name="T12" fmla="*/ 452 w 797"/>
                <a:gd name="T13" fmla="*/ 28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7" h="315">
                  <a:moveTo>
                    <a:pt x="452" y="280"/>
                  </a:moveTo>
                  <a:lnTo>
                    <a:pt x="20" y="315"/>
                  </a:lnTo>
                  <a:lnTo>
                    <a:pt x="0" y="248"/>
                  </a:lnTo>
                  <a:lnTo>
                    <a:pt x="412" y="162"/>
                  </a:lnTo>
                  <a:lnTo>
                    <a:pt x="704" y="0"/>
                  </a:lnTo>
                  <a:lnTo>
                    <a:pt x="797" y="108"/>
                  </a:lnTo>
                  <a:lnTo>
                    <a:pt x="452" y="280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6" name="任意多边形 29"/>
            <p:cNvSpPr/>
            <p:nvPr/>
          </p:nvSpPr>
          <p:spPr bwMode="auto">
            <a:xfrm>
              <a:off x="6072565" y="2833919"/>
              <a:ext cx="625650" cy="998595"/>
            </a:xfrm>
            <a:custGeom>
              <a:avLst/>
              <a:gdLst>
                <a:gd name="T0" fmla="*/ 735 w 751"/>
                <a:gd name="T1" fmla="*/ 203 h 1198"/>
                <a:gd name="T2" fmla="*/ 350 w 751"/>
                <a:gd name="T3" fmla="*/ 1198 h 1198"/>
                <a:gd name="T4" fmla="*/ 0 w 751"/>
                <a:gd name="T5" fmla="*/ 790 h 1198"/>
                <a:gd name="T6" fmla="*/ 480 w 751"/>
                <a:gd name="T7" fmla="*/ 180 h 1198"/>
                <a:gd name="T8" fmla="*/ 735 w 751"/>
                <a:gd name="T9" fmla="*/ 203 h 1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1" h="1198">
                  <a:moveTo>
                    <a:pt x="735" y="203"/>
                  </a:moveTo>
                  <a:cubicBezTo>
                    <a:pt x="735" y="203"/>
                    <a:pt x="503" y="999"/>
                    <a:pt x="350" y="1198"/>
                  </a:cubicBezTo>
                  <a:cubicBezTo>
                    <a:pt x="350" y="1198"/>
                    <a:pt x="316" y="1032"/>
                    <a:pt x="0" y="790"/>
                  </a:cubicBezTo>
                  <a:cubicBezTo>
                    <a:pt x="0" y="790"/>
                    <a:pt x="233" y="361"/>
                    <a:pt x="480" y="180"/>
                  </a:cubicBezTo>
                  <a:cubicBezTo>
                    <a:pt x="726" y="0"/>
                    <a:pt x="751" y="148"/>
                    <a:pt x="735" y="203"/>
                  </a:cubicBezTo>
                  <a:close/>
                </a:path>
              </a:pathLst>
            </a:custGeom>
            <a:solidFill>
              <a:srgbClr val="FFB3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7" name="任意多边形 30"/>
            <p:cNvSpPr/>
            <p:nvPr/>
          </p:nvSpPr>
          <p:spPr bwMode="auto">
            <a:xfrm>
              <a:off x="5980857" y="3103947"/>
              <a:ext cx="359698" cy="346451"/>
            </a:xfrm>
            <a:custGeom>
              <a:avLst/>
              <a:gdLst>
                <a:gd name="T0" fmla="*/ 431 w 431"/>
                <a:gd name="T1" fmla="*/ 0 h 416"/>
                <a:gd name="T2" fmla="*/ 0 w 431"/>
                <a:gd name="T3" fmla="*/ 232 h 416"/>
                <a:gd name="T4" fmla="*/ 44 w 431"/>
                <a:gd name="T5" fmla="*/ 416 h 416"/>
                <a:gd name="T6" fmla="*/ 241 w 431"/>
                <a:gd name="T7" fmla="*/ 341 h 416"/>
                <a:gd name="T8" fmla="*/ 400 w 431"/>
                <a:gd name="T9" fmla="*/ 111 h 416"/>
                <a:gd name="T10" fmla="*/ 431 w 431"/>
                <a:gd name="T11" fmla="*/ 0 h 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1" h="416">
                  <a:moveTo>
                    <a:pt x="431" y="0"/>
                  </a:moveTo>
                  <a:cubicBezTo>
                    <a:pt x="431" y="0"/>
                    <a:pt x="127" y="181"/>
                    <a:pt x="0" y="232"/>
                  </a:cubicBezTo>
                  <a:cubicBezTo>
                    <a:pt x="0" y="232"/>
                    <a:pt x="39" y="346"/>
                    <a:pt x="44" y="416"/>
                  </a:cubicBezTo>
                  <a:cubicBezTo>
                    <a:pt x="241" y="341"/>
                    <a:pt x="241" y="341"/>
                    <a:pt x="241" y="341"/>
                  </a:cubicBezTo>
                  <a:cubicBezTo>
                    <a:pt x="400" y="111"/>
                    <a:pt x="400" y="111"/>
                    <a:pt x="400" y="111"/>
                  </a:cubicBezTo>
                  <a:lnTo>
                    <a:pt x="431" y="0"/>
                  </a:lnTo>
                  <a:close/>
                </a:path>
              </a:pathLst>
            </a:custGeom>
            <a:solidFill>
              <a:srgbClr val="FFB3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78" name="任意多边形 31"/>
            <p:cNvSpPr/>
            <p:nvPr/>
          </p:nvSpPr>
          <p:spPr bwMode="auto">
            <a:xfrm>
              <a:off x="5975762" y="2950082"/>
              <a:ext cx="542094" cy="505411"/>
            </a:xfrm>
            <a:custGeom>
              <a:avLst/>
              <a:gdLst>
                <a:gd name="T0" fmla="*/ 50 w 650"/>
                <a:gd name="T1" fmla="*/ 606 h 606"/>
                <a:gd name="T2" fmla="*/ 47 w 650"/>
                <a:gd name="T3" fmla="*/ 605 h 606"/>
                <a:gd name="T4" fmla="*/ 44 w 650"/>
                <a:gd name="T5" fmla="*/ 601 h 606"/>
                <a:gd name="T6" fmla="*/ 1 w 650"/>
                <a:gd name="T7" fmla="*/ 418 h 606"/>
                <a:gd name="T8" fmla="*/ 4 w 650"/>
                <a:gd name="T9" fmla="*/ 410 h 606"/>
                <a:gd name="T10" fmla="*/ 148 w 650"/>
                <a:gd name="T11" fmla="*/ 340 h 606"/>
                <a:gd name="T12" fmla="*/ 433 w 650"/>
                <a:gd name="T13" fmla="*/ 179 h 606"/>
                <a:gd name="T14" fmla="*/ 641 w 650"/>
                <a:gd name="T15" fmla="*/ 2 h 606"/>
                <a:gd name="T16" fmla="*/ 649 w 650"/>
                <a:gd name="T17" fmla="*/ 4 h 606"/>
                <a:gd name="T18" fmla="*/ 647 w 650"/>
                <a:gd name="T19" fmla="*/ 12 h 606"/>
                <a:gd name="T20" fmla="*/ 442 w 650"/>
                <a:gd name="T21" fmla="*/ 188 h 606"/>
                <a:gd name="T22" fmla="*/ 440 w 650"/>
                <a:gd name="T23" fmla="*/ 189 h 606"/>
                <a:gd name="T24" fmla="*/ 154 w 650"/>
                <a:gd name="T25" fmla="*/ 351 h 606"/>
                <a:gd name="T26" fmla="*/ 14 w 650"/>
                <a:gd name="T27" fmla="*/ 419 h 606"/>
                <a:gd name="T28" fmla="*/ 55 w 650"/>
                <a:gd name="T29" fmla="*/ 592 h 606"/>
                <a:gd name="T30" fmla="*/ 351 w 650"/>
                <a:gd name="T31" fmla="*/ 476 h 606"/>
                <a:gd name="T32" fmla="*/ 359 w 650"/>
                <a:gd name="T33" fmla="*/ 480 h 606"/>
                <a:gd name="T34" fmla="*/ 355 w 650"/>
                <a:gd name="T35" fmla="*/ 487 h 606"/>
                <a:gd name="T36" fmla="*/ 53 w 650"/>
                <a:gd name="T37" fmla="*/ 605 h 606"/>
                <a:gd name="T38" fmla="*/ 50 w 650"/>
                <a:gd name="T39" fmla="*/ 606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50" h="606">
                  <a:moveTo>
                    <a:pt x="50" y="606"/>
                  </a:moveTo>
                  <a:cubicBezTo>
                    <a:pt x="49" y="606"/>
                    <a:pt x="48" y="606"/>
                    <a:pt x="47" y="605"/>
                  </a:cubicBezTo>
                  <a:cubicBezTo>
                    <a:pt x="46" y="604"/>
                    <a:pt x="45" y="603"/>
                    <a:pt x="44" y="601"/>
                  </a:cubicBezTo>
                  <a:cubicBezTo>
                    <a:pt x="26" y="480"/>
                    <a:pt x="1" y="419"/>
                    <a:pt x="1" y="418"/>
                  </a:cubicBezTo>
                  <a:cubicBezTo>
                    <a:pt x="0" y="415"/>
                    <a:pt x="1" y="412"/>
                    <a:pt x="4" y="410"/>
                  </a:cubicBezTo>
                  <a:cubicBezTo>
                    <a:pt x="4" y="410"/>
                    <a:pt x="54" y="388"/>
                    <a:pt x="148" y="340"/>
                  </a:cubicBezTo>
                  <a:cubicBezTo>
                    <a:pt x="239" y="294"/>
                    <a:pt x="419" y="188"/>
                    <a:pt x="433" y="179"/>
                  </a:cubicBezTo>
                  <a:cubicBezTo>
                    <a:pt x="522" y="68"/>
                    <a:pt x="640" y="2"/>
                    <a:pt x="641" y="2"/>
                  </a:cubicBezTo>
                  <a:cubicBezTo>
                    <a:pt x="644" y="0"/>
                    <a:pt x="647" y="1"/>
                    <a:pt x="649" y="4"/>
                  </a:cubicBezTo>
                  <a:cubicBezTo>
                    <a:pt x="650" y="7"/>
                    <a:pt x="649" y="11"/>
                    <a:pt x="647" y="12"/>
                  </a:cubicBezTo>
                  <a:cubicBezTo>
                    <a:pt x="645" y="13"/>
                    <a:pt x="530" y="78"/>
                    <a:pt x="442" y="188"/>
                  </a:cubicBezTo>
                  <a:cubicBezTo>
                    <a:pt x="441" y="188"/>
                    <a:pt x="441" y="189"/>
                    <a:pt x="440" y="189"/>
                  </a:cubicBezTo>
                  <a:cubicBezTo>
                    <a:pt x="438" y="190"/>
                    <a:pt x="248" y="303"/>
                    <a:pt x="154" y="351"/>
                  </a:cubicBezTo>
                  <a:cubicBezTo>
                    <a:pt x="76" y="390"/>
                    <a:pt x="29" y="412"/>
                    <a:pt x="14" y="419"/>
                  </a:cubicBezTo>
                  <a:cubicBezTo>
                    <a:pt x="20" y="436"/>
                    <a:pt x="39" y="493"/>
                    <a:pt x="55" y="592"/>
                  </a:cubicBezTo>
                  <a:cubicBezTo>
                    <a:pt x="351" y="476"/>
                    <a:pt x="351" y="476"/>
                    <a:pt x="351" y="476"/>
                  </a:cubicBezTo>
                  <a:cubicBezTo>
                    <a:pt x="354" y="475"/>
                    <a:pt x="358" y="477"/>
                    <a:pt x="359" y="480"/>
                  </a:cubicBezTo>
                  <a:cubicBezTo>
                    <a:pt x="360" y="483"/>
                    <a:pt x="358" y="486"/>
                    <a:pt x="355" y="487"/>
                  </a:cubicBezTo>
                  <a:cubicBezTo>
                    <a:pt x="53" y="605"/>
                    <a:pt x="53" y="605"/>
                    <a:pt x="53" y="605"/>
                  </a:cubicBezTo>
                  <a:cubicBezTo>
                    <a:pt x="52" y="606"/>
                    <a:pt x="51" y="606"/>
                    <a:pt x="50" y="606"/>
                  </a:cubicBezTo>
                  <a:close/>
                </a:path>
              </a:pathLst>
            </a:custGeom>
            <a:solidFill>
              <a:srgbClr val="ED85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prism isInverted="1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7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7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8" grpId="0"/>
      <p:bldP spid="5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ïşḻíḍê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í$ḷïḓé"/>
          <p:cNvSpPr/>
          <p:nvPr/>
        </p:nvSpPr>
        <p:spPr>
          <a:xfrm>
            <a:off x="329928" y="1977927"/>
            <a:ext cx="1094310" cy="1094310"/>
          </a:xfrm>
          <a:prstGeom prst="donut">
            <a:avLst>
              <a:gd name="adj" fmla="val 24427"/>
            </a:avLst>
          </a:prstGeom>
          <a:gradFill>
            <a:gsLst>
              <a:gs pos="0">
                <a:schemeClr val="accent1">
                  <a:alpha val="7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" name="îṣľîḓê"/>
          <p:cNvSpPr>
            <a:spLocks noGrp="1"/>
          </p:cNvSpPr>
          <p:nvPr>
            <p:ph type="ctrTitle"/>
          </p:nvPr>
        </p:nvSpPr>
        <p:spPr>
          <a:xfrm>
            <a:off x="660403" y="2499127"/>
            <a:ext cx="8087812" cy="888031"/>
          </a:xfrm>
        </p:spPr>
        <p:txBody>
          <a:bodyPr>
            <a:normAutofit/>
          </a:bodyPr>
          <a:lstStyle/>
          <a:p>
            <a:r>
              <a:rPr lang="zh-CN" altLang="en-US" sz="4800" spc="300" dirty="0">
                <a:solidFill>
                  <a:schemeClr val="accent3"/>
                </a:solidFill>
              </a:rPr>
              <a:t>情绪控制</a:t>
            </a:r>
            <a:r>
              <a:rPr lang="zh-CN" altLang="en-US" sz="4800" spc="300" dirty="0"/>
              <a:t>与积极的心态</a:t>
            </a:r>
            <a:endParaRPr lang="zh-CN" altLang="en-US" sz="4800" spc="300" dirty="0"/>
          </a:p>
        </p:txBody>
      </p:sp>
      <p:sp>
        <p:nvSpPr>
          <p:cNvPr id="21" name="文本框 20"/>
          <p:cNvSpPr txBox="1"/>
          <p:nvPr/>
        </p:nvSpPr>
        <p:spPr>
          <a:xfrm>
            <a:off x="1523773" y="1729686"/>
            <a:ext cx="789369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4800" spc="600" dirty="0">
                <a:gradFill flip="none" rotWithShape="1">
                  <a:gsLst>
                    <a:gs pos="0">
                      <a:schemeClr val="accent1"/>
                    </a:gs>
                    <a:gs pos="96000">
                      <a:schemeClr val="accent1">
                        <a:alpha val="0"/>
                      </a:schemeClr>
                    </a:gs>
                  </a:gsLst>
                  <a:lin ang="5400000" scaled="0"/>
                  <a:tileRect/>
                </a:gradFill>
                <a:latin typeface="Impact" panose="020B0806030902050204" pitchFamily="34" charset="0"/>
              </a:rPr>
              <a:t>Emotional</a:t>
            </a:r>
            <a:r>
              <a:rPr lang="en-US" altLang="zh-CN" sz="4800" spc="600" dirty="0">
                <a:latin typeface="Impact" panose="020B0806030902050204" pitchFamily="34" charset="0"/>
              </a:rPr>
              <a:t> </a:t>
            </a:r>
            <a:r>
              <a:rPr lang="en-US" altLang="zh-CN" sz="4800" spc="600" dirty="0">
                <a:gradFill flip="none" rotWithShape="1">
                  <a:gsLst>
                    <a:gs pos="0">
                      <a:schemeClr val="accent1"/>
                    </a:gs>
                    <a:gs pos="96000">
                      <a:schemeClr val="accent1">
                        <a:alpha val="0"/>
                      </a:schemeClr>
                    </a:gs>
                  </a:gsLst>
                  <a:lin ang="5400000" scaled="0"/>
                  <a:tileRect/>
                </a:gradFill>
                <a:latin typeface="Impact" panose="020B0806030902050204" pitchFamily="34" charset="0"/>
              </a:rPr>
              <a:t>control</a:t>
            </a:r>
            <a:endParaRPr lang="zh-CN" altLang="en-US" sz="4800" spc="600" dirty="0">
              <a:gradFill flip="none" rotWithShape="1">
                <a:gsLst>
                  <a:gs pos="0">
                    <a:schemeClr val="accent1"/>
                  </a:gs>
                  <a:gs pos="96000">
                    <a:schemeClr val="accent1">
                      <a:alpha val="0"/>
                    </a:schemeClr>
                  </a:gs>
                </a:gsLst>
                <a:lin ang="5400000" scaled="0"/>
                <a:tileRect/>
              </a:gradFill>
              <a:latin typeface="Impact" panose="020B0806030902050204" pitchFamily="34" charset="0"/>
            </a:endParaRPr>
          </a:p>
        </p:txBody>
      </p:sp>
      <p:grpSp>
        <p:nvGrpSpPr>
          <p:cNvPr id="156" name="组合 155"/>
          <p:cNvGrpSpPr/>
          <p:nvPr/>
        </p:nvGrpSpPr>
        <p:grpSpPr>
          <a:xfrm>
            <a:off x="9955823" y="213020"/>
            <a:ext cx="1915575" cy="2132580"/>
            <a:chOff x="4259263" y="1182688"/>
            <a:chExt cx="3895725" cy="4337050"/>
          </a:xfrm>
        </p:grpSpPr>
        <p:sp>
          <p:nvSpPr>
            <p:cNvPr id="157" name="任意多边形 5"/>
            <p:cNvSpPr/>
            <p:nvPr/>
          </p:nvSpPr>
          <p:spPr bwMode="auto">
            <a:xfrm>
              <a:off x="4486275" y="2862263"/>
              <a:ext cx="3668713" cy="1211263"/>
            </a:xfrm>
            <a:custGeom>
              <a:avLst/>
              <a:gdLst>
                <a:gd name="T0" fmla="*/ 611 w 611"/>
                <a:gd name="T1" fmla="*/ 202 h 202"/>
                <a:gd name="T2" fmla="*/ 476 w 611"/>
                <a:gd name="T3" fmla="*/ 28 h 202"/>
                <a:gd name="T4" fmla="*/ 383 w 611"/>
                <a:gd name="T5" fmla="*/ 101 h 202"/>
                <a:gd name="T6" fmla="*/ 323 w 611"/>
                <a:gd name="T7" fmla="*/ 46 h 202"/>
                <a:gd name="T8" fmla="*/ 214 w 611"/>
                <a:gd name="T9" fmla="*/ 145 h 202"/>
                <a:gd name="T10" fmla="*/ 120 w 611"/>
                <a:gd name="T11" fmla="*/ 5 h 202"/>
                <a:gd name="T12" fmla="*/ 0 w 611"/>
                <a:gd name="T13" fmla="*/ 202 h 202"/>
                <a:gd name="T14" fmla="*/ 611 w 611"/>
                <a:gd name="T1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1" h="202">
                  <a:moveTo>
                    <a:pt x="611" y="202"/>
                  </a:moveTo>
                  <a:cubicBezTo>
                    <a:pt x="595" y="171"/>
                    <a:pt x="518" y="25"/>
                    <a:pt x="476" y="28"/>
                  </a:cubicBezTo>
                  <a:cubicBezTo>
                    <a:pt x="448" y="30"/>
                    <a:pt x="414" y="63"/>
                    <a:pt x="383" y="101"/>
                  </a:cubicBezTo>
                  <a:cubicBezTo>
                    <a:pt x="365" y="69"/>
                    <a:pt x="344" y="44"/>
                    <a:pt x="323" y="46"/>
                  </a:cubicBezTo>
                  <a:cubicBezTo>
                    <a:pt x="293" y="50"/>
                    <a:pt x="247" y="102"/>
                    <a:pt x="214" y="145"/>
                  </a:cubicBezTo>
                  <a:cubicBezTo>
                    <a:pt x="190" y="84"/>
                    <a:pt x="151" y="0"/>
                    <a:pt x="120" y="5"/>
                  </a:cubicBezTo>
                  <a:cubicBezTo>
                    <a:pt x="75" y="12"/>
                    <a:pt x="10" y="175"/>
                    <a:pt x="0" y="202"/>
                  </a:cubicBezTo>
                  <a:cubicBezTo>
                    <a:pt x="611" y="202"/>
                    <a:pt x="611" y="202"/>
                    <a:pt x="611" y="202"/>
                  </a:cubicBezTo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8" name="任意多边形 60"/>
            <p:cNvSpPr/>
            <p:nvPr/>
          </p:nvSpPr>
          <p:spPr bwMode="auto">
            <a:xfrm>
              <a:off x="4835125" y="3252547"/>
              <a:ext cx="3119809" cy="820979"/>
            </a:xfrm>
            <a:custGeom>
              <a:avLst/>
              <a:gdLst>
                <a:gd name="connsiteX0" fmla="*/ 2598941 w 3119809"/>
                <a:gd name="connsiteY0" fmla="*/ 561466 h 820979"/>
                <a:gd name="connsiteX1" fmla="*/ 2581268 w 3119809"/>
                <a:gd name="connsiteY1" fmla="*/ 671399 h 820979"/>
                <a:gd name="connsiteX2" fmla="*/ 2580220 w 3119809"/>
                <a:gd name="connsiteY2" fmla="*/ 820979 h 820979"/>
                <a:gd name="connsiteX3" fmla="*/ 2574268 w 3119809"/>
                <a:gd name="connsiteY3" fmla="*/ 820979 h 820979"/>
                <a:gd name="connsiteX4" fmla="*/ 2575250 w 3119809"/>
                <a:gd name="connsiteY4" fmla="*/ 671399 h 820979"/>
                <a:gd name="connsiteX5" fmla="*/ 2152286 w 3119809"/>
                <a:gd name="connsiteY5" fmla="*/ 317607 h 820979"/>
                <a:gd name="connsiteX6" fmla="*/ 2273693 w 3119809"/>
                <a:gd name="connsiteY6" fmla="*/ 397267 h 820979"/>
                <a:gd name="connsiteX7" fmla="*/ 2551476 w 3119809"/>
                <a:gd name="connsiteY7" fmla="*/ 508236 h 820979"/>
                <a:gd name="connsiteX8" fmla="*/ 2607798 w 3119809"/>
                <a:gd name="connsiteY8" fmla="*/ 517172 h 820979"/>
                <a:gd name="connsiteX9" fmla="*/ 2610297 w 3119809"/>
                <a:gd name="connsiteY9" fmla="*/ 508770 h 820979"/>
                <a:gd name="connsiteX10" fmla="*/ 2608464 w 3119809"/>
                <a:gd name="connsiteY10" fmla="*/ 517277 h 820979"/>
                <a:gd name="connsiteX11" fmla="*/ 2695435 w 3119809"/>
                <a:gd name="connsiteY11" fmla="*/ 531077 h 820979"/>
                <a:gd name="connsiteX12" fmla="*/ 2983987 w 3119809"/>
                <a:gd name="connsiteY12" fmla="*/ 504437 h 820979"/>
                <a:gd name="connsiteX13" fmla="*/ 3117104 w 3119809"/>
                <a:gd name="connsiteY13" fmla="*/ 454992 h 820979"/>
                <a:gd name="connsiteX14" fmla="*/ 3119809 w 3119809"/>
                <a:gd name="connsiteY14" fmla="*/ 459637 h 820979"/>
                <a:gd name="connsiteX15" fmla="*/ 3049791 w 3119809"/>
                <a:gd name="connsiteY15" fmla="*/ 489276 h 820979"/>
                <a:gd name="connsiteX16" fmla="*/ 2691494 w 3119809"/>
                <a:gd name="connsiteY16" fmla="*/ 539613 h 820979"/>
                <a:gd name="connsiteX17" fmla="*/ 2606287 w 3119809"/>
                <a:gd name="connsiteY17" fmla="*/ 527379 h 820979"/>
                <a:gd name="connsiteX18" fmla="*/ 2598941 w 3119809"/>
                <a:gd name="connsiteY18" fmla="*/ 561466 h 820979"/>
                <a:gd name="connsiteX19" fmla="*/ 2604021 w 3119809"/>
                <a:gd name="connsiteY19" fmla="*/ 529870 h 820979"/>
                <a:gd name="connsiteX20" fmla="*/ 2604824 w 3119809"/>
                <a:gd name="connsiteY20" fmla="*/ 527169 h 820979"/>
                <a:gd name="connsiteX21" fmla="*/ 2567933 w 3119809"/>
                <a:gd name="connsiteY21" fmla="*/ 521872 h 820979"/>
                <a:gd name="connsiteX22" fmla="*/ 2443950 w 3119809"/>
                <a:gd name="connsiteY22" fmla="*/ 486051 h 820979"/>
                <a:gd name="connsiteX23" fmla="*/ 2199596 w 3119809"/>
                <a:gd name="connsiteY23" fmla="*/ 355572 h 820979"/>
                <a:gd name="connsiteX24" fmla="*/ 2128367 w 3119809"/>
                <a:gd name="connsiteY24" fmla="*/ 298413 h 820979"/>
                <a:gd name="connsiteX25" fmla="*/ 2152286 w 3119809"/>
                <a:gd name="connsiteY25" fmla="*/ 317607 h 820979"/>
                <a:gd name="connsiteX26" fmla="*/ 2143669 w 3119809"/>
                <a:gd name="connsiteY26" fmla="*/ 311953 h 820979"/>
                <a:gd name="connsiteX27" fmla="*/ 2069194 w 3119809"/>
                <a:gd name="connsiteY27" fmla="*/ 246054 h 820979"/>
                <a:gd name="connsiteX28" fmla="*/ 2128367 w 3119809"/>
                <a:gd name="connsiteY28" fmla="*/ 298413 h 820979"/>
                <a:gd name="connsiteX29" fmla="*/ 2096422 w 3119809"/>
                <a:gd name="connsiteY29" fmla="*/ 272779 h 820979"/>
                <a:gd name="connsiteX30" fmla="*/ 2022504 w 3119809"/>
                <a:gd name="connsiteY30" fmla="*/ 200227 h 820979"/>
                <a:gd name="connsiteX31" fmla="*/ 2069194 w 3119809"/>
                <a:gd name="connsiteY31" fmla="*/ 246054 h 820979"/>
                <a:gd name="connsiteX32" fmla="*/ 2042535 w 3119809"/>
                <a:gd name="connsiteY32" fmla="*/ 222465 h 820979"/>
                <a:gd name="connsiteX33" fmla="*/ 1992817 w 3119809"/>
                <a:gd name="connsiteY33" fmla="*/ 167269 h 820979"/>
                <a:gd name="connsiteX34" fmla="*/ 2022504 w 3119809"/>
                <a:gd name="connsiteY34" fmla="*/ 200227 h 820979"/>
                <a:gd name="connsiteX35" fmla="*/ 2002537 w 3119809"/>
                <a:gd name="connsiteY35" fmla="*/ 180629 h 820979"/>
                <a:gd name="connsiteX36" fmla="*/ 1991842 w 3119809"/>
                <a:gd name="connsiteY36" fmla="*/ 168385 h 820979"/>
                <a:gd name="connsiteX37" fmla="*/ 758386 w 3119809"/>
                <a:gd name="connsiteY37" fmla="*/ 76134 h 820979"/>
                <a:gd name="connsiteX38" fmla="*/ 762191 w 3119809"/>
                <a:gd name="connsiteY38" fmla="*/ 83990 h 820979"/>
                <a:gd name="connsiteX39" fmla="*/ 613483 w 3119809"/>
                <a:gd name="connsiteY39" fmla="*/ 186867 h 820979"/>
                <a:gd name="connsiteX40" fmla="*/ 444769 w 3119809"/>
                <a:gd name="connsiteY40" fmla="*/ 335204 h 820979"/>
                <a:gd name="connsiteX41" fmla="*/ 59673 w 3119809"/>
                <a:gd name="connsiteY41" fmla="*/ 767848 h 820979"/>
                <a:gd name="connsiteX42" fmla="*/ 10895 w 3119809"/>
                <a:gd name="connsiteY42" fmla="*/ 820979 h 820979"/>
                <a:gd name="connsiteX43" fmla="*/ 0 w 3119809"/>
                <a:gd name="connsiteY43" fmla="*/ 820979 h 820979"/>
                <a:gd name="connsiteX44" fmla="*/ 90450 w 3119809"/>
                <a:gd name="connsiteY44" fmla="*/ 725024 h 820979"/>
                <a:gd name="connsiteX45" fmla="*/ 576888 w 3119809"/>
                <a:gd name="connsiteY45" fmla="*/ 209262 h 820979"/>
                <a:gd name="connsiteX46" fmla="*/ 717264 w 3119809"/>
                <a:gd name="connsiteY46" fmla="*/ 101594 h 820979"/>
                <a:gd name="connsiteX47" fmla="*/ 2862437 w 3119809"/>
                <a:gd name="connsiteY47" fmla="*/ 66633 h 820979"/>
                <a:gd name="connsiteX48" fmla="*/ 2865213 w 3119809"/>
                <a:gd name="connsiteY48" fmla="*/ 70552 h 820979"/>
                <a:gd name="connsiteX49" fmla="*/ 2791876 w 3119809"/>
                <a:gd name="connsiteY49" fmla="*/ 137880 h 820979"/>
                <a:gd name="connsiteX50" fmla="*/ 2645954 w 3119809"/>
                <a:gd name="connsiteY50" fmla="*/ 388904 h 820979"/>
                <a:gd name="connsiteX51" fmla="*/ 2610297 w 3119809"/>
                <a:gd name="connsiteY51" fmla="*/ 508770 h 820979"/>
                <a:gd name="connsiteX52" fmla="*/ 2632415 w 3119809"/>
                <a:gd name="connsiteY52" fmla="*/ 406138 h 820979"/>
                <a:gd name="connsiteX53" fmla="*/ 2761789 w 3119809"/>
                <a:gd name="connsiteY53" fmla="*/ 167853 h 820979"/>
                <a:gd name="connsiteX54" fmla="*/ 2850264 w 3119809"/>
                <a:gd name="connsiteY54" fmla="*/ 76248 h 820979"/>
                <a:gd name="connsiteX55" fmla="*/ 34848 w 3119809"/>
                <a:gd name="connsiteY55" fmla="*/ 0 h 820979"/>
                <a:gd name="connsiteX56" fmla="*/ 98864 w 3119809"/>
                <a:gd name="connsiteY56" fmla="*/ 24516 h 820979"/>
                <a:gd name="connsiteX57" fmla="*/ 180538 w 3119809"/>
                <a:gd name="connsiteY57" fmla="*/ 41774 h 820979"/>
                <a:gd name="connsiteX58" fmla="*/ 617759 w 3119809"/>
                <a:gd name="connsiteY58" fmla="*/ 20656 h 820979"/>
                <a:gd name="connsiteX59" fmla="*/ 723918 w 3119809"/>
                <a:gd name="connsiteY59" fmla="*/ 9730 h 820979"/>
                <a:gd name="connsiteX60" fmla="*/ 727078 w 3119809"/>
                <a:gd name="connsiteY60" fmla="*/ 15477 h 820979"/>
                <a:gd name="connsiteX61" fmla="*/ 590749 w 3119809"/>
                <a:gd name="connsiteY61" fmla="*/ 29760 h 820979"/>
                <a:gd name="connsiteX62" fmla="*/ 72498 w 3119809"/>
                <a:gd name="connsiteY62" fmla="*/ 29760 h 820979"/>
                <a:gd name="connsiteX63" fmla="*/ 28705 w 3119809"/>
                <a:gd name="connsiteY63" fmla="*/ 11138 h 820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3119809" h="820979">
                  <a:moveTo>
                    <a:pt x="2598941" y="561466"/>
                  </a:moveTo>
                  <a:lnTo>
                    <a:pt x="2581268" y="671399"/>
                  </a:lnTo>
                  <a:lnTo>
                    <a:pt x="2580220" y="820979"/>
                  </a:lnTo>
                  <a:lnTo>
                    <a:pt x="2574268" y="820979"/>
                  </a:lnTo>
                  <a:lnTo>
                    <a:pt x="2575250" y="671399"/>
                  </a:lnTo>
                  <a:close/>
                  <a:moveTo>
                    <a:pt x="2152286" y="317607"/>
                  </a:moveTo>
                  <a:lnTo>
                    <a:pt x="2273693" y="397267"/>
                  </a:lnTo>
                  <a:cubicBezTo>
                    <a:pt x="2362768" y="447827"/>
                    <a:pt x="2456207" y="485442"/>
                    <a:pt x="2551476" y="508236"/>
                  </a:cubicBezTo>
                  <a:lnTo>
                    <a:pt x="2607798" y="517172"/>
                  </a:lnTo>
                  <a:lnTo>
                    <a:pt x="2610297" y="508770"/>
                  </a:lnTo>
                  <a:lnTo>
                    <a:pt x="2608464" y="517277"/>
                  </a:lnTo>
                  <a:lnTo>
                    <a:pt x="2695435" y="531077"/>
                  </a:lnTo>
                  <a:cubicBezTo>
                    <a:pt x="2791901" y="538581"/>
                    <a:pt x="2888929" y="530326"/>
                    <a:pt x="2983987" y="504437"/>
                  </a:cubicBezTo>
                  <a:lnTo>
                    <a:pt x="3117104" y="454992"/>
                  </a:lnTo>
                  <a:lnTo>
                    <a:pt x="3119809" y="459637"/>
                  </a:lnTo>
                  <a:lnTo>
                    <a:pt x="3049791" y="489276"/>
                  </a:lnTo>
                  <a:cubicBezTo>
                    <a:pt x="2935426" y="530960"/>
                    <a:pt x="2814516" y="548478"/>
                    <a:pt x="2691494" y="539613"/>
                  </a:cubicBezTo>
                  <a:lnTo>
                    <a:pt x="2606287" y="527379"/>
                  </a:lnTo>
                  <a:lnTo>
                    <a:pt x="2598941" y="561466"/>
                  </a:lnTo>
                  <a:lnTo>
                    <a:pt x="2604021" y="529870"/>
                  </a:lnTo>
                  <a:lnTo>
                    <a:pt x="2604824" y="527169"/>
                  </a:lnTo>
                  <a:lnTo>
                    <a:pt x="2567933" y="521872"/>
                  </a:lnTo>
                  <a:cubicBezTo>
                    <a:pt x="2526621" y="512973"/>
                    <a:pt x="2485238" y="501060"/>
                    <a:pt x="2443950" y="486051"/>
                  </a:cubicBezTo>
                  <a:cubicBezTo>
                    <a:pt x="2352364" y="451532"/>
                    <a:pt x="2272039" y="407257"/>
                    <a:pt x="2199596" y="355572"/>
                  </a:cubicBezTo>
                  <a:close/>
                  <a:moveTo>
                    <a:pt x="2128367" y="298413"/>
                  </a:moveTo>
                  <a:lnTo>
                    <a:pt x="2152286" y="317607"/>
                  </a:lnTo>
                  <a:lnTo>
                    <a:pt x="2143669" y="311953"/>
                  </a:lnTo>
                  <a:close/>
                  <a:moveTo>
                    <a:pt x="2069194" y="246054"/>
                  </a:moveTo>
                  <a:lnTo>
                    <a:pt x="2128367" y="298413"/>
                  </a:lnTo>
                  <a:lnTo>
                    <a:pt x="2096422" y="272779"/>
                  </a:lnTo>
                  <a:close/>
                  <a:moveTo>
                    <a:pt x="2022504" y="200227"/>
                  </a:moveTo>
                  <a:lnTo>
                    <a:pt x="2069194" y="246054"/>
                  </a:lnTo>
                  <a:lnTo>
                    <a:pt x="2042535" y="222465"/>
                  </a:lnTo>
                  <a:close/>
                  <a:moveTo>
                    <a:pt x="1992817" y="167269"/>
                  </a:moveTo>
                  <a:lnTo>
                    <a:pt x="2022504" y="200227"/>
                  </a:lnTo>
                  <a:lnTo>
                    <a:pt x="2002537" y="180629"/>
                  </a:lnTo>
                  <a:lnTo>
                    <a:pt x="1991842" y="168385"/>
                  </a:lnTo>
                  <a:close/>
                  <a:moveTo>
                    <a:pt x="758386" y="76134"/>
                  </a:moveTo>
                  <a:lnTo>
                    <a:pt x="762191" y="83990"/>
                  </a:lnTo>
                  <a:lnTo>
                    <a:pt x="613483" y="186867"/>
                  </a:lnTo>
                  <a:cubicBezTo>
                    <a:pt x="555118" y="232127"/>
                    <a:pt x="498818" y="281229"/>
                    <a:pt x="444769" y="335204"/>
                  </a:cubicBezTo>
                  <a:cubicBezTo>
                    <a:pt x="309648" y="470142"/>
                    <a:pt x="188039" y="621947"/>
                    <a:pt x="59673" y="767848"/>
                  </a:cubicBezTo>
                  <a:lnTo>
                    <a:pt x="10895" y="820979"/>
                  </a:lnTo>
                  <a:lnTo>
                    <a:pt x="0" y="820979"/>
                  </a:lnTo>
                  <a:lnTo>
                    <a:pt x="90450" y="725024"/>
                  </a:lnTo>
                  <a:cubicBezTo>
                    <a:pt x="246591" y="545107"/>
                    <a:pt x="396726" y="359193"/>
                    <a:pt x="576888" y="209262"/>
                  </a:cubicBezTo>
                  <a:cubicBezTo>
                    <a:pt x="621929" y="170280"/>
                    <a:pt x="668846" y="134672"/>
                    <a:pt x="717264" y="101594"/>
                  </a:cubicBezTo>
                  <a:close/>
                  <a:moveTo>
                    <a:pt x="2862437" y="66633"/>
                  </a:moveTo>
                  <a:lnTo>
                    <a:pt x="2865213" y="70552"/>
                  </a:lnTo>
                  <a:lnTo>
                    <a:pt x="2791876" y="137880"/>
                  </a:lnTo>
                  <a:cubicBezTo>
                    <a:pt x="2728693" y="209815"/>
                    <a:pt x="2680554" y="296737"/>
                    <a:pt x="2645954" y="388904"/>
                  </a:cubicBezTo>
                  <a:lnTo>
                    <a:pt x="2610297" y="508770"/>
                  </a:lnTo>
                  <a:lnTo>
                    <a:pt x="2632415" y="406138"/>
                  </a:lnTo>
                  <a:cubicBezTo>
                    <a:pt x="2662502" y="319217"/>
                    <a:pt x="2704624" y="236791"/>
                    <a:pt x="2761789" y="167853"/>
                  </a:cubicBezTo>
                  <a:cubicBezTo>
                    <a:pt x="2788868" y="134883"/>
                    <a:pt x="2818578" y="104535"/>
                    <a:pt x="2850264" y="76248"/>
                  </a:cubicBezTo>
                  <a:close/>
                  <a:moveTo>
                    <a:pt x="34848" y="0"/>
                  </a:moveTo>
                  <a:lnTo>
                    <a:pt x="98864" y="24516"/>
                  </a:lnTo>
                  <a:cubicBezTo>
                    <a:pt x="124831" y="32201"/>
                    <a:pt x="152028" y="38020"/>
                    <a:pt x="180538" y="41774"/>
                  </a:cubicBezTo>
                  <a:cubicBezTo>
                    <a:pt x="324590" y="64299"/>
                    <a:pt x="472019" y="39521"/>
                    <a:pt x="617759" y="20656"/>
                  </a:cubicBezTo>
                  <a:lnTo>
                    <a:pt x="723918" y="9730"/>
                  </a:lnTo>
                  <a:lnTo>
                    <a:pt x="727078" y="15477"/>
                  </a:lnTo>
                  <a:lnTo>
                    <a:pt x="590749" y="29760"/>
                  </a:lnTo>
                  <a:cubicBezTo>
                    <a:pt x="417999" y="53412"/>
                    <a:pt x="243561" y="83821"/>
                    <a:pt x="72498" y="29760"/>
                  </a:cubicBezTo>
                  <a:lnTo>
                    <a:pt x="28705" y="111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/>
            </a:p>
          </p:txBody>
        </p:sp>
        <p:sp>
          <p:nvSpPr>
            <p:cNvPr id="159" name="任意多边形 10"/>
            <p:cNvSpPr/>
            <p:nvPr/>
          </p:nvSpPr>
          <p:spPr bwMode="auto">
            <a:xfrm>
              <a:off x="4259263" y="3119438"/>
              <a:ext cx="671513" cy="666750"/>
            </a:xfrm>
            <a:custGeom>
              <a:avLst/>
              <a:gdLst>
                <a:gd name="T0" fmla="*/ 0 w 112"/>
                <a:gd name="T1" fmla="*/ 56 h 111"/>
                <a:gd name="T2" fmla="*/ 56 w 112"/>
                <a:gd name="T3" fmla="*/ 111 h 111"/>
                <a:gd name="T4" fmla="*/ 112 w 112"/>
                <a:gd name="T5" fmla="*/ 55 h 111"/>
                <a:gd name="T6" fmla="*/ 56 w 112"/>
                <a:gd name="T7" fmla="*/ 0 h 111"/>
                <a:gd name="T8" fmla="*/ 0 w 112"/>
                <a:gd name="T9" fmla="*/ 56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" h="111">
                  <a:moveTo>
                    <a:pt x="0" y="56"/>
                  </a:moveTo>
                  <a:cubicBezTo>
                    <a:pt x="0" y="86"/>
                    <a:pt x="25" y="111"/>
                    <a:pt x="56" y="111"/>
                  </a:cubicBezTo>
                  <a:cubicBezTo>
                    <a:pt x="87" y="111"/>
                    <a:pt x="112" y="86"/>
                    <a:pt x="112" y="55"/>
                  </a:cubicBezTo>
                  <a:cubicBezTo>
                    <a:pt x="112" y="25"/>
                    <a:pt x="87" y="0"/>
                    <a:pt x="56" y="0"/>
                  </a:cubicBezTo>
                  <a:cubicBezTo>
                    <a:pt x="25" y="0"/>
                    <a:pt x="0" y="25"/>
                    <a:pt x="0" y="56"/>
                  </a:cubicBezTo>
                  <a:close/>
                </a:path>
              </a:pathLst>
            </a:custGeom>
            <a:solidFill>
              <a:srgbClr val="31C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0" name="任意多边形 11"/>
            <p:cNvSpPr/>
            <p:nvPr/>
          </p:nvSpPr>
          <p:spPr bwMode="auto">
            <a:xfrm>
              <a:off x="4589463" y="3246438"/>
              <a:ext cx="11113" cy="863600"/>
            </a:xfrm>
            <a:custGeom>
              <a:avLst/>
              <a:gdLst>
                <a:gd name="T0" fmla="*/ 0 w 7"/>
                <a:gd name="T1" fmla="*/ 3 h 544"/>
                <a:gd name="T2" fmla="*/ 0 w 7"/>
                <a:gd name="T3" fmla="*/ 540 h 544"/>
                <a:gd name="T4" fmla="*/ 3 w 7"/>
                <a:gd name="T5" fmla="*/ 544 h 544"/>
                <a:gd name="T6" fmla="*/ 7 w 7"/>
                <a:gd name="T7" fmla="*/ 540 h 544"/>
                <a:gd name="T8" fmla="*/ 3 w 7"/>
                <a:gd name="T9" fmla="*/ 3 h 544"/>
                <a:gd name="T10" fmla="*/ 3 w 7"/>
                <a:gd name="T11" fmla="*/ 0 h 544"/>
                <a:gd name="T12" fmla="*/ 0 w 7"/>
                <a:gd name="T13" fmla="*/ 3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544">
                  <a:moveTo>
                    <a:pt x="0" y="3"/>
                  </a:moveTo>
                  <a:lnTo>
                    <a:pt x="0" y="540"/>
                  </a:lnTo>
                  <a:lnTo>
                    <a:pt x="3" y="544"/>
                  </a:lnTo>
                  <a:lnTo>
                    <a:pt x="7" y="540"/>
                  </a:lnTo>
                  <a:lnTo>
                    <a:pt x="3" y="3"/>
                  </a:lnTo>
                  <a:lnTo>
                    <a:pt x="3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F05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1" name="任意多边形 12"/>
            <p:cNvSpPr/>
            <p:nvPr/>
          </p:nvSpPr>
          <p:spPr bwMode="auto">
            <a:xfrm>
              <a:off x="4589463" y="3246438"/>
              <a:ext cx="11113" cy="863600"/>
            </a:xfrm>
            <a:custGeom>
              <a:avLst/>
              <a:gdLst>
                <a:gd name="T0" fmla="*/ 0 w 7"/>
                <a:gd name="T1" fmla="*/ 3 h 544"/>
                <a:gd name="T2" fmla="*/ 0 w 7"/>
                <a:gd name="T3" fmla="*/ 540 h 544"/>
                <a:gd name="T4" fmla="*/ 3 w 7"/>
                <a:gd name="T5" fmla="*/ 544 h 544"/>
                <a:gd name="T6" fmla="*/ 7 w 7"/>
                <a:gd name="T7" fmla="*/ 540 h 544"/>
                <a:gd name="T8" fmla="*/ 3 w 7"/>
                <a:gd name="T9" fmla="*/ 3 h 544"/>
                <a:gd name="T10" fmla="*/ 3 w 7"/>
                <a:gd name="T11" fmla="*/ 0 h 544"/>
                <a:gd name="T12" fmla="*/ 0 w 7"/>
                <a:gd name="T13" fmla="*/ 3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544">
                  <a:moveTo>
                    <a:pt x="0" y="3"/>
                  </a:moveTo>
                  <a:lnTo>
                    <a:pt x="0" y="540"/>
                  </a:lnTo>
                  <a:lnTo>
                    <a:pt x="3" y="544"/>
                  </a:lnTo>
                  <a:lnTo>
                    <a:pt x="7" y="540"/>
                  </a:lnTo>
                  <a:lnTo>
                    <a:pt x="3" y="3"/>
                  </a:lnTo>
                  <a:lnTo>
                    <a:pt x="3" y="0"/>
                  </a:lnTo>
                  <a:lnTo>
                    <a:pt x="0" y="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2" name="任意多边形 13"/>
            <p:cNvSpPr/>
            <p:nvPr/>
          </p:nvSpPr>
          <p:spPr bwMode="auto">
            <a:xfrm>
              <a:off x="4589463" y="3509963"/>
              <a:ext cx="149225" cy="138113"/>
            </a:xfrm>
            <a:custGeom>
              <a:avLst/>
              <a:gdLst>
                <a:gd name="T0" fmla="*/ 94 w 94"/>
                <a:gd name="T1" fmla="*/ 0 h 87"/>
                <a:gd name="T2" fmla="*/ 3 w 94"/>
                <a:gd name="T3" fmla="*/ 83 h 87"/>
                <a:gd name="T4" fmla="*/ 0 w 94"/>
                <a:gd name="T5" fmla="*/ 87 h 87"/>
                <a:gd name="T6" fmla="*/ 3 w 94"/>
                <a:gd name="T7" fmla="*/ 87 h 87"/>
                <a:gd name="T8" fmla="*/ 94 w 94"/>
                <a:gd name="T9" fmla="*/ 4 h 87"/>
                <a:gd name="T10" fmla="*/ 94 w 94"/>
                <a:gd name="T11" fmla="*/ 0 h 87"/>
                <a:gd name="T12" fmla="*/ 94 w 94"/>
                <a:gd name="T13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4" h="87">
                  <a:moveTo>
                    <a:pt x="94" y="0"/>
                  </a:moveTo>
                  <a:lnTo>
                    <a:pt x="3" y="83"/>
                  </a:lnTo>
                  <a:lnTo>
                    <a:pt x="0" y="87"/>
                  </a:lnTo>
                  <a:lnTo>
                    <a:pt x="3" y="87"/>
                  </a:lnTo>
                  <a:lnTo>
                    <a:pt x="94" y="4"/>
                  </a:lnTo>
                  <a:lnTo>
                    <a:pt x="94" y="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0F05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3" name="任意多边形 14"/>
            <p:cNvSpPr/>
            <p:nvPr/>
          </p:nvSpPr>
          <p:spPr bwMode="auto">
            <a:xfrm>
              <a:off x="4589463" y="3509963"/>
              <a:ext cx="149225" cy="138113"/>
            </a:xfrm>
            <a:custGeom>
              <a:avLst/>
              <a:gdLst>
                <a:gd name="T0" fmla="*/ 94 w 94"/>
                <a:gd name="T1" fmla="*/ 0 h 87"/>
                <a:gd name="T2" fmla="*/ 3 w 94"/>
                <a:gd name="T3" fmla="*/ 83 h 87"/>
                <a:gd name="T4" fmla="*/ 0 w 94"/>
                <a:gd name="T5" fmla="*/ 87 h 87"/>
                <a:gd name="T6" fmla="*/ 3 w 94"/>
                <a:gd name="T7" fmla="*/ 87 h 87"/>
                <a:gd name="T8" fmla="*/ 94 w 94"/>
                <a:gd name="T9" fmla="*/ 4 h 87"/>
                <a:gd name="T10" fmla="*/ 94 w 94"/>
                <a:gd name="T11" fmla="*/ 0 h 87"/>
                <a:gd name="T12" fmla="*/ 94 w 94"/>
                <a:gd name="T13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4" h="87">
                  <a:moveTo>
                    <a:pt x="94" y="0"/>
                  </a:moveTo>
                  <a:lnTo>
                    <a:pt x="3" y="83"/>
                  </a:lnTo>
                  <a:lnTo>
                    <a:pt x="0" y="87"/>
                  </a:lnTo>
                  <a:lnTo>
                    <a:pt x="3" y="87"/>
                  </a:lnTo>
                  <a:lnTo>
                    <a:pt x="94" y="4"/>
                  </a:lnTo>
                  <a:lnTo>
                    <a:pt x="94" y="0"/>
                  </a:lnTo>
                  <a:lnTo>
                    <a:pt x="9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4" name="任意多边形 15"/>
            <p:cNvSpPr/>
            <p:nvPr/>
          </p:nvSpPr>
          <p:spPr bwMode="auto">
            <a:xfrm>
              <a:off x="4427538" y="3294063"/>
              <a:ext cx="166688" cy="228600"/>
            </a:xfrm>
            <a:custGeom>
              <a:avLst/>
              <a:gdLst>
                <a:gd name="T0" fmla="*/ 0 w 105"/>
                <a:gd name="T1" fmla="*/ 0 h 144"/>
                <a:gd name="T2" fmla="*/ 102 w 105"/>
                <a:gd name="T3" fmla="*/ 144 h 144"/>
                <a:gd name="T4" fmla="*/ 105 w 105"/>
                <a:gd name="T5" fmla="*/ 144 h 144"/>
                <a:gd name="T6" fmla="*/ 105 w 105"/>
                <a:gd name="T7" fmla="*/ 140 h 144"/>
                <a:gd name="T8" fmla="*/ 3 w 105"/>
                <a:gd name="T9" fmla="*/ 0 h 144"/>
                <a:gd name="T10" fmla="*/ 0 w 105"/>
                <a:gd name="T11" fmla="*/ 0 h 144"/>
                <a:gd name="T12" fmla="*/ 0 w 105"/>
                <a:gd name="T13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5" h="144">
                  <a:moveTo>
                    <a:pt x="0" y="0"/>
                  </a:moveTo>
                  <a:lnTo>
                    <a:pt x="102" y="144"/>
                  </a:lnTo>
                  <a:lnTo>
                    <a:pt x="105" y="144"/>
                  </a:lnTo>
                  <a:lnTo>
                    <a:pt x="105" y="14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F05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5" name="任意多边形 16"/>
            <p:cNvSpPr/>
            <p:nvPr/>
          </p:nvSpPr>
          <p:spPr bwMode="auto">
            <a:xfrm>
              <a:off x="4427538" y="3294063"/>
              <a:ext cx="166688" cy="228600"/>
            </a:xfrm>
            <a:custGeom>
              <a:avLst/>
              <a:gdLst>
                <a:gd name="T0" fmla="*/ 0 w 105"/>
                <a:gd name="T1" fmla="*/ 0 h 144"/>
                <a:gd name="T2" fmla="*/ 102 w 105"/>
                <a:gd name="T3" fmla="*/ 144 h 144"/>
                <a:gd name="T4" fmla="*/ 105 w 105"/>
                <a:gd name="T5" fmla="*/ 144 h 144"/>
                <a:gd name="T6" fmla="*/ 105 w 105"/>
                <a:gd name="T7" fmla="*/ 140 h 144"/>
                <a:gd name="T8" fmla="*/ 3 w 105"/>
                <a:gd name="T9" fmla="*/ 0 h 144"/>
                <a:gd name="T10" fmla="*/ 0 w 105"/>
                <a:gd name="T11" fmla="*/ 0 h 144"/>
                <a:gd name="T12" fmla="*/ 0 w 105"/>
                <a:gd name="T13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5" h="144">
                  <a:moveTo>
                    <a:pt x="0" y="0"/>
                  </a:moveTo>
                  <a:lnTo>
                    <a:pt x="102" y="144"/>
                  </a:lnTo>
                  <a:lnTo>
                    <a:pt x="105" y="144"/>
                  </a:lnTo>
                  <a:lnTo>
                    <a:pt x="105" y="14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6" name="椭圆 165"/>
            <p:cNvSpPr/>
            <p:nvPr/>
          </p:nvSpPr>
          <p:spPr bwMode="auto">
            <a:xfrm>
              <a:off x="7681913" y="3462338"/>
              <a:ext cx="468313" cy="468313"/>
            </a:xfrm>
            <a:prstGeom prst="ellipse">
              <a:avLst/>
            </a:prstGeom>
            <a:solidFill>
              <a:srgbClr val="31C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7" name="任意多边形 18"/>
            <p:cNvSpPr/>
            <p:nvPr/>
          </p:nvSpPr>
          <p:spPr bwMode="auto">
            <a:xfrm>
              <a:off x="7908925" y="3551238"/>
              <a:ext cx="12700" cy="558800"/>
            </a:xfrm>
            <a:custGeom>
              <a:avLst/>
              <a:gdLst>
                <a:gd name="T0" fmla="*/ 0 w 8"/>
                <a:gd name="T1" fmla="*/ 0 h 352"/>
                <a:gd name="T2" fmla="*/ 0 w 8"/>
                <a:gd name="T3" fmla="*/ 348 h 352"/>
                <a:gd name="T4" fmla="*/ 4 w 8"/>
                <a:gd name="T5" fmla="*/ 352 h 352"/>
                <a:gd name="T6" fmla="*/ 8 w 8"/>
                <a:gd name="T7" fmla="*/ 348 h 352"/>
                <a:gd name="T8" fmla="*/ 4 w 8"/>
                <a:gd name="T9" fmla="*/ 0 h 352"/>
                <a:gd name="T10" fmla="*/ 4 w 8"/>
                <a:gd name="T11" fmla="*/ 0 h 352"/>
                <a:gd name="T12" fmla="*/ 0 w 8"/>
                <a:gd name="T13" fmla="*/ 0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352">
                  <a:moveTo>
                    <a:pt x="0" y="0"/>
                  </a:moveTo>
                  <a:lnTo>
                    <a:pt x="0" y="348"/>
                  </a:lnTo>
                  <a:lnTo>
                    <a:pt x="4" y="352"/>
                  </a:lnTo>
                  <a:lnTo>
                    <a:pt x="8" y="348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F05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8" name="任意多边形 19"/>
            <p:cNvSpPr/>
            <p:nvPr/>
          </p:nvSpPr>
          <p:spPr bwMode="auto">
            <a:xfrm>
              <a:off x="7908925" y="3551238"/>
              <a:ext cx="12700" cy="558800"/>
            </a:xfrm>
            <a:custGeom>
              <a:avLst/>
              <a:gdLst>
                <a:gd name="T0" fmla="*/ 0 w 8"/>
                <a:gd name="T1" fmla="*/ 0 h 352"/>
                <a:gd name="T2" fmla="*/ 0 w 8"/>
                <a:gd name="T3" fmla="*/ 348 h 352"/>
                <a:gd name="T4" fmla="*/ 4 w 8"/>
                <a:gd name="T5" fmla="*/ 352 h 352"/>
                <a:gd name="T6" fmla="*/ 8 w 8"/>
                <a:gd name="T7" fmla="*/ 348 h 352"/>
                <a:gd name="T8" fmla="*/ 4 w 8"/>
                <a:gd name="T9" fmla="*/ 0 h 352"/>
                <a:gd name="T10" fmla="*/ 4 w 8"/>
                <a:gd name="T11" fmla="*/ 0 h 352"/>
                <a:gd name="T12" fmla="*/ 0 w 8"/>
                <a:gd name="T13" fmla="*/ 0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352">
                  <a:moveTo>
                    <a:pt x="0" y="0"/>
                  </a:moveTo>
                  <a:lnTo>
                    <a:pt x="0" y="348"/>
                  </a:lnTo>
                  <a:lnTo>
                    <a:pt x="4" y="352"/>
                  </a:lnTo>
                  <a:lnTo>
                    <a:pt x="8" y="348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9" name="任意多边形 20"/>
            <p:cNvSpPr/>
            <p:nvPr/>
          </p:nvSpPr>
          <p:spPr bwMode="auto">
            <a:xfrm>
              <a:off x="7915275" y="3732213"/>
              <a:ext cx="101600" cy="101600"/>
            </a:xfrm>
            <a:custGeom>
              <a:avLst/>
              <a:gdLst>
                <a:gd name="T0" fmla="*/ 64 w 64"/>
                <a:gd name="T1" fmla="*/ 0 h 64"/>
                <a:gd name="T2" fmla="*/ 0 w 64"/>
                <a:gd name="T3" fmla="*/ 60 h 64"/>
                <a:gd name="T4" fmla="*/ 0 w 64"/>
                <a:gd name="T5" fmla="*/ 64 h 64"/>
                <a:gd name="T6" fmla="*/ 0 w 64"/>
                <a:gd name="T7" fmla="*/ 64 h 64"/>
                <a:gd name="T8" fmla="*/ 64 w 64"/>
                <a:gd name="T9" fmla="*/ 4 h 64"/>
                <a:gd name="T10" fmla="*/ 64 w 64"/>
                <a:gd name="T11" fmla="*/ 4 h 64"/>
                <a:gd name="T12" fmla="*/ 64 w 64"/>
                <a:gd name="T13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64">
                  <a:moveTo>
                    <a:pt x="64" y="0"/>
                  </a:moveTo>
                  <a:lnTo>
                    <a:pt x="0" y="60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64" y="4"/>
                  </a:lnTo>
                  <a:lnTo>
                    <a:pt x="64" y="4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0F05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0" name="任意多边形 21"/>
            <p:cNvSpPr/>
            <p:nvPr/>
          </p:nvSpPr>
          <p:spPr bwMode="auto">
            <a:xfrm>
              <a:off x="7915275" y="3732213"/>
              <a:ext cx="101600" cy="101600"/>
            </a:xfrm>
            <a:custGeom>
              <a:avLst/>
              <a:gdLst>
                <a:gd name="T0" fmla="*/ 64 w 64"/>
                <a:gd name="T1" fmla="*/ 0 h 64"/>
                <a:gd name="T2" fmla="*/ 0 w 64"/>
                <a:gd name="T3" fmla="*/ 60 h 64"/>
                <a:gd name="T4" fmla="*/ 0 w 64"/>
                <a:gd name="T5" fmla="*/ 64 h 64"/>
                <a:gd name="T6" fmla="*/ 0 w 64"/>
                <a:gd name="T7" fmla="*/ 64 h 64"/>
                <a:gd name="T8" fmla="*/ 64 w 64"/>
                <a:gd name="T9" fmla="*/ 4 h 64"/>
                <a:gd name="T10" fmla="*/ 64 w 64"/>
                <a:gd name="T11" fmla="*/ 4 h 64"/>
                <a:gd name="T12" fmla="*/ 64 w 64"/>
                <a:gd name="T13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64">
                  <a:moveTo>
                    <a:pt x="64" y="0"/>
                  </a:moveTo>
                  <a:lnTo>
                    <a:pt x="0" y="60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64" y="4"/>
                  </a:lnTo>
                  <a:lnTo>
                    <a:pt x="64" y="4"/>
                  </a:lnTo>
                  <a:lnTo>
                    <a:pt x="6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1" name="任意多边形 22"/>
            <p:cNvSpPr/>
            <p:nvPr/>
          </p:nvSpPr>
          <p:spPr bwMode="auto">
            <a:xfrm>
              <a:off x="7794625" y="3581401"/>
              <a:ext cx="120650" cy="161925"/>
            </a:xfrm>
            <a:custGeom>
              <a:avLst/>
              <a:gdLst>
                <a:gd name="T0" fmla="*/ 0 w 76"/>
                <a:gd name="T1" fmla="*/ 4 h 102"/>
                <a:gd name="T2" fmla="*/ 72 w 76"/>
                <a:gd name="T3" fmla="*/ 102 h 102"/>
                <a:gd name="T4" fmla="*/ 76 w 76"/>
                <a:gd name="T5" fmla="*/ 102 h 102"/>
                <a:gd name="T6" fmla="*/ 76 w 76"/>
                <a:gd name="T7" fmla="*/ 102 h 102"/>
                <a:gd name="T8" fmla="*/ 4 w 76"/>
                <a:gd name="T9" fmla="*/ 0 h 102"/>
                <a:gd name="T10" fmla="*/ 0 w 76"/>
                <a:gd name="T11" fmla="*/ 0 h 102"/>
                <a:gd name="T12" fmla="*/ 0 w 76"/>
                <a:gd name="T13" fmla="*/ 4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" h="102">
                  <a:moveTo>
                    <a:pt x="0" y="4"/>
                  </a:moveTo>
                  <a:lnTo>
                    <a:pt x="72" y="102"/>
                  </a:lnTo>
                  <a:lnTo>
                    <a:pt x="76" y="102"/>
                  </a:lnTo>
                  <a:lnTo>
                    <a:pt x="76" y="102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F05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2" name="任意多边形 23"/>
            <p:cNvSpPr/>
            <p:nvPr/>
          </p:nvSpPr>
          <p:spPr bwMode="auto">
            <a:xfrm>
              <a:off x="7794625" y="3581401"/>
              <a:ext cx="120650" cy="161925"/>
            </a:xfrm>
            <a:custGeom>
              <a:avLst/>
              <a:gdLst>
                <a:gd name="T0" fmla="*/ 0 w 76"/>
                <a:gd name="T1" fmla="*/ 4 h 102"/>
                <a:gd name="T2" fmla="*/ 72 w 76"/>
                <a:gd name="T3" fmla="*/ 102 h 102"/>
                <a:gd name="T4" fmla="*/ 76 w 76"/>
                <a:gd name="T5" fmla="*/ 102 h 102"/>
                <a:gd name="T6" fmla="*/ 76 w 76"/>
                <a:gd name="T7" fmla="*/ 102 h 102"/>
                <a:gd name="T8" fmla="*/ 4 w 76"/>
                <a:gd name="T9" fmla="*/ 0 h 102"/>
                <a:gd name="T10" fmla="*/ 0 w 76"/>
                <a:gd name="T11" fmla="*/ 0 h 102"/>
                <a:gd name="T12" fmla="*/ 0 w 76"/>
                <a:gd name="T13" fmla="*/ 4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" h="102">
                  <a:moveTo>
                    <a:pt x="0" y="4"/>
                  </a:moveTo>
                  <a:lnTo>
                    <a:pt x="72" y="102"/>
                  </a:lnTo>
                  <a:lnTo>
                    <a:pt x="76" y="102"/>
                  </a:lnTo>
                  <a:lnTo>
                    <a:pt x="76" y="102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3" name="任意多边形 24"/>
            <p:cNvSpPr/>
            <p:nvPr/>
          </p:nvSpPr>
          <p:spPr bwMode="auto">
            <a:xfrm>
              <a:off x="6954838" y="4500563"/>
              <a:ext cx="390525" cy="431800"/>
            </a:xfrm>
            <a:custGeom>
              <a:avLst/>
              <a:gdLst>
                <a:gd name="T0" fmla="*/ 0 w 246"/>
                <a:gd name="T1" fmla="*/ 94 h 272"/>
                <a:gd name="T2" fmla="*/ 155 w 246"/>
                <a:gd name="T3" fmla="*/ 272 h 272"/>
                <a:gd name="T4" fmla="*/ 246 w 246"/>
                <a:gd name="T5" fmla="*/ 185 h 272"/>
                <a:gd name="T6" fmla="*/ 98 w 246"/>
                <a:gd name="T7" fmla="*/ 0 h 272"/>
                <a:gd name="T8" fmla="*/ 0 w 246"/>
                <a:gd name="T9" fmla="*/ 94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" h="272">
                  <a:moveTo>
                    <a:pt x="0" y="94"/>
                  </a:moveTo>
                  <a:lnTo>
                    <a:pt x="155" y="272"/>
                  </a:lnTo>
                  <a:lnTo>
                    <a:pt x="246" y="185"/>
                  </a:lnTo>
                  <a:lnTo>
                    <a:pt x="98" y="0"/>
                  </a:lnTo>
                  <a:lnTo>
                    <a:pt x="0" y="94"/>
                  </a:lnTo>
                  <a:close/>
                </a:path>
              </a:pathLst>
            </a:custGeom>
            <a:solidFill>
              <a:srgbClr val="EC65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4" name="任意多边形 25"/>
            <p:cNvSpPr/>
            <p:nvPr/>
          </p:nvSpPr>
          <p:spPr bwMode="auto">
            <a:xfrm>
              <a:off x="7008813" y="4757738"/>
              <a:ext cx="474663" cy="533400"/>
            </a:xfrm>
            <a:custGeom>
              <a:avLst/>
              <a:gdLst>
                <a:gd name="T0" fmla="*/ 28 w 79"/>
                <a:gd name="T1" fmla="*/ 23 h 89"/>
                <a:gd name="T2" fmla="*/ 2 w 79"/>
                <a:gd name="T3" fmla="*/ 79 h 89"/>
                <a:gd name="T4" fmla="*/ 5 w 79"/>
                <a:gd name="T5" fmla="*/ 89 h 89"/>
                <a:gd name="T6" fmla="*/ 79 w 79"/>
                <a:gd name="T7" fmla="*/ 25 h 89"/>
                <a:gd name="T8" fmla="*/ 53 w 79"/>
                <a:gd name="T9" fmla="*/ 0 h 89"/>
                <a:gd name="T10" fmla="*/ 28 w 79"/>
                <a:gd name="T11" fmla="*/ 23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" h="89">
                  <a:moveTo>
                    <a:pt x="28" y="23"/>
                  </a:moveTo>
                  <a:cubicBezTo>
                    <a:pt x="2" y="79"/>
                    <a:pt x="2" y="79"/>
                    <a:pt x="2" y="79"/>
                  </a:cubicBezTo>
                  <a:cubicBezTo>
                    <a:pt x="0" y="83"/>
                    <a:pt x="1" y="87"/>
                    <a:pt x="5" y="89"/>
                  </a:cubicBezTo>
                  <a:cubicBezTo>
                    <a:pt x="79" y="25"/>
                    <a:pt x="79" y="25"/>
                    <a:pt x="79" y="25"/>
                  </a:cubicBezTo>
                  <a:cubicBezTo>
                    <a:pt x="53" y="0"/>
                    <a:pt x="53" y="0"/>
                    <a:pt x="53" y="0"/>
                  </a:cubicBezTo>
                  <a:lnTo>
                    <a:pt x="28" y="23"/>
                  </a:lnTo>
                  <a:close/>
                </a:path>
              </a:pathLst>
            </a:custGeom>
            <a:solidFill>
              <a:srgbClr val="E6CD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5" name="任意多边形 26"/>
            <p:cNvSpPr/>
            <p:nvPr/>
          </p:nvSpPr>
          <p:spPr bwMode="auto">
            <a:xfrm>
              <a:off x="6054725" y="2981326"/>
              <a:ext cx="1320800" cy="1951038"/>
            </a:xfrm>
            <a:custGeom>
              <a:avLst/>
              <a:gdLst>
                <a:gd name="T0" fmla="*/ 67 w 220"/>
                <a:gd name="T1" fmla="*/ 0 h 325"/>
                <a:gd name="T2" fmla="*/ 100 w 220"/>
                <a:gd name="T3" fmla="*/ 118 h 325"/>
                <a:gd name="T4" fmla="*/ 220 w 220"/>
                <a:gd name="T5" fmla="*/ 270 h 325"/>
                <a:gd name="T6" fmla="*/ 146 w 220"/>
                <a:gd name="T7" fmla="*/ 325 h 325"/>
                <a:gd name="T8" fmla="*/ 46 w 220"/>
                <a:gd name="T9" fmla="*/ 180 h 325"/>
                <a:gd name="T10" fmla="*/ 29 w 220"/>
                <a:gd name="T11" fmla="*/ 151 h 325"/>
                <a:gd name="T12" fmla="*/ 0 w 220"/>
                <a:gd name="T13" fmla="*/ 83 h 325"/>
                <a:gd name="T14" fmla="*/ 67 w 220"/>
                <a:gd name="T15" fmla="*/ 0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0" h="325">
                  <a:moveTo>
                    <a:pt x="67" y="0"/>
                  </a:moveTo>
                  <a:cubicBezTo>
                    <a:pt x="100" y="118"/>
                    <a:pt x="100" y="118"/>
                    <a:pt x="100" y="118"/>
                  </a:cubicBezTo>
                  <a:cubicBezTo>
                    <a:pt x="220" y="270"/>
                    <a:pt x="220" y="270"/>
                    <a:pt x="220" y="270"/>
                  </a:cubicBezTo>
                  <a:cubicBezTo>
                    <a:pt x="146" y="325"/>
                    <a:pt x="146" y="325"/>
                    <a:pt x="146" y="325"/>
                  </a:cubicBezTo>
                  <a:cubicBezTo>
                    <a:pt x="46" y="180"/>
                    <a:pt x="46" y="180"/>
                    <a:pt x="46" y="180"/>
                  </a:cubicBezTo>
                  <a:cubicBezTo>
                    <a:pt x="39" y="172"/>
                    <a:pt x="33" y="162"/>
                    <a:pt x="29" y="151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67" y="0"/>
                    <a:pt x="67" y="0"/>
                    <a:pt x="67" y="0"/>
                  </a:cubicBezTo>
                </a:path>
              </a:pathLst>
            </a:custGeom>
            <a:solidFill>
              <a:srgbClr val="F59E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6" name="任意多边形 28"/>
            <p:cNvSpPr/>
            <p:nvPr/>
          </p:nvSpPr>
          <p:spPr bwMode="auto">
            <a:xfrm>
              <a:off x="6083300" y="3222626"/>
              <a:ext cx="403225" cy="773113"/>
            </a:xfrm>
            <a:custGeom>
              <a:avLst/>
              <a:gdLst>
                <a:gd name="T0" fmla="*/ 67 w 67"/>
                <a:gd name="T1" fmla="*/ 0 h 129"/>
                <a:gd name="T2" fmla="*/ 0 w 67"/>
                <a:gd name="T3" fmla="*/ 54 h 129"/>
                <a:gd name="T4" fmla="*/ 24 w 67"/>
                <a:gd name="T5" fmla="*/ 111 h 129"/>
                <a:gd name="T6" fmla="*/ 24 w 67"/>
                <a:gd name="T7" fmla="*/ 113 h 129"/>
                <a:gd name="T8" fmla="*/ 32 w 67"/>
                <a:gd name="T9" fmla="*/ 128 h 129"/>
                <a:gd name="T10" fmla="*/ 33 w 67"/>
                <a:gd name="T11" fmla="*/ 129 h 129"/>
                <a:gd name="T12" fmla="*/ 67 w 67"/>
                <a:gd name="T13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" h="129">
                  <a:moveTo>
                    <a:pt x="67" y="0"/>
                  </a:moveTo>
                  <a:cubicBezTo>
                    <a:pt x="0" y="54"/>
                    <a:pt x="0" y="54"/>
                    <a:pt x="0" y="54"/>
                  </a:cubicBezTo>
                  <a:cubicBezTo>
                    <a:pt x="24" y="111"/>
                    <a:pt x="24" y="111"/>
                    <a:pt x="24" y="111"/>
                  </a:cubicBezTo>
                  <a:cubicBezTo>
                    <a:pt x="24" y="112"/>
                    <a:pt x="24" y="112"/>
                    <a:pt x="24" y="113"/>
                  </a:cubicBezTo>
                  <a:cubicBezTo>
                    <a:pt x="32" y="128"/>
                    <a:pt x="32" y="128"/>
                    <a:pt x="32" y="128"/>
                  </a:cubicBezTo>
                  <a:cubicBezTo>
                    <a:pt x="32" y="128"/>
                    <a:pt x="32" y="129"/>
                    <a:pt x="33" y="129"/>
                  </a:cubicBezTo>
                  <a:cubicBezTo>
                    <a:pt x="67" y="0"/>
                    <a:pt x="67" y="0"/>
                    <a:pt x="67" y="0"/>
                  </a:cubicBezTo>
                </a:path>
              </a:pathLst>
            </a:custGeom>
            <a:solidFill>
              <a:srgbClr val="8256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7" name="任意多边形 29"/>
            <p:cNvSpPr/>
            <p:nvPr/>
          </p:nvSpPr>
          <p:spPr bwMode="auto">
            <a:xfrm>
              <a:off x="5651500" y="4943476"/>
              <a:ext cx="276225" cy="407988"/>
            </a:xfrm>
            <a:custGeom>
              <a:avLst/>
              <a:gdLst>
                <a:gd name="T0" fmla="*/ 38 w 174"/>
                <a:gd name="T1" fmla="*/ 8 h 257"/>
                <a:gd name="T2" fmla="*/ 0 w 174"/>
                <a:gd name="T3" fmla="*/ 257 h 257"/>
                <a:gd name="T4" fmla="*/ 129 w 174"/>
                <a:gd name="T5" fmla="*/ 253 h 257"/>
                <a:gd name="T6" fmla="*/ 174 w 174"/>
                <a:gd name="T7" fmla="*/ 0 h 257"/>
                <a:gd name="T8" fmla="*/ 38 w 174"/>
                <a:gd name="T9" fmla="*/ 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4" h="257">
                  <a:moveTo>
                    <a:pt x="38" y="8"/>
                  </a:moveTo>
                  <a:lnTo>
                    <a:pt x="0" y="257"/>
                  </a:lnTo>
                  <a:lnTo>
                    <a:pt x="129" y="253"/>
                  </a:lnTo>
                  <a:lnTo>
                    <a:pt x="174" y="0"/>
                  </a:lnTo>
                  <a:lnTo>
                    <a:pt x="38" y="8"/>
                  </a:lnTo>
                  <a:close/>
                </a:path>
              </a:pathLst>
            </a:custGeom>
            <a:solidFill>
              <a:srgbClr val="EC65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8" name="任意多边形 30"/>
            <p:cNvSpPr/>
            <p:nvPr/>
          </p:nvSpPr>
          <p:spPr bwMode="auto">
            <a:xfrm>
              <a:off x="5284788" y="5303838"/>
              <a:ext cx="601663" cy="215900"/>
            </a:xfrm>
            <a:custGeom>
              <a:avLst/>
              <a:gdLst>
                <a:gd name="T0" fmla="*/ 62 w 100"/>
                <a:gd name="T1" fmla="*/ 1 h 36"/>
                <a:gd name="T2" fmla="*/ 6 w 100"/>
                <a:gd name="T3" fmla="*/ 26 h 36"/>
                <a:gd name="T4" fmla="*/ 1 w 100"/>
                <a:gd name="T5" fmla="*/ 36 h 36"/>
                <a:gd name="T6" fmla="*/ 100 w 100"/>
                <a:gd name="T7" fmla="*/ 36 h 36"/>
                <a:gd name="T8" fmla="*/ 96 w 100"/>
                <a:gd name="T9" fmla="*/ 0 h 36"/>
                <a:gd name="T10" fmla="*/ 62 w 100"/>
                <a:gd name="T11" fmla="*/ 1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36">
                  <a:moveTo>
                    <a:pt x="62" y="1"/>
                  </a:moveTo>
                  <a:cubicBezTo>
                    <a:pt x="6" y="26"/>
                    <a:pt x="6" y="26"/>
                    <a:pt x="6" y="26"/>
                  </a:cubicBezTo>
                  <a:cubicBezTo>
                    <a:pt x="2" y="28"/>
                    <a:pt x="0" y="32"/>
                    <a:pt x="1" y="36"/>
                  </a:cubicBezTo>
                  <a:cubicBezTo>
                    <a:pt x="100" y="36"/>
                    <a:pt x="100" y="36"/>
                    <a:pt x="100" y="36"/>
                  </a:cubicBezTo>
                  <a:cubicBezTo>
                    <a:pt x="96" y="0"/>
                    <a:pt x="96" y="0"/>
                    <a:pt x="96" y="0"/>
                  </a:cubicBezTo>
                  <a:lnTo>
                    <a:pt x="62" y="1"/>
                  </a:lnTo>
                  <a:close/>
                </a:path>
              </a:pathLst>
            </a:custGeom>
            <a:solidFill>
              <a:srgbClr val="E6CD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9" name="任意多边形 31"/>
            <p:cNvSpPr/>
            <p:nvPr/>
          </p:nvSpPr>
          <p:spPr bwMode="auto">
            <a:xfrm>
              <a:off x="5483225" y="2724151"/>
              <a:ext cx="1104900" cy="2471738"/>
            </a:xfrm>
            <a:custGeom>
              <a:avLst/>
              <a:gdLst>
                <a:gd name="T0" fmla="*/ 164 w 184"/>
                <a:gd name="T1" fmla="*/ 20 h 412"/>
                <a:gd name="T2" fmla="*/ 77 w 184"/>
                <a:gd name="T3" fmla="*/ 0 h 412"/>
                <a:gd name="T4" fmla="*/ 27 w 184"/>
                <a:gd name="T5" fmla="*/ 180 h 412"/>
                <a:gd name="T6" fmla="*/ 18 w 184"/>
                <a:gd name="T7" fmla="*/ 214 h 412"/>
                <a:gd name="T8" fmla="*/ 0 w 184"/>
                <a:gd name="T9" fmla="*/ 411 h 412"/>
                <a:gd name="T10" fmla="*/ 93 w 184"/>
                <a:gd name="T11" fmla="*/ 412 h 412"/>
                <a:gd name="T12" fmla="*/ 107 w 184"/>
                <a:gd name="T13" fmla="*/ 220 h 412"/>
                <a:gd name="T14" fmla="*/ 153 w 184"/>
                <a:gd name="T15" fmla="*/ 119 h 412"/>
                <a:gd name="T16" fmla="*/ 164 w 184"/>
                <a:gd name="T17" fmla="*/ 20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4" h="412">
                  <a:moveTo>
                    <a:pt x="164" y="20"/>
                  </a:moveTo>
                  <a:cubicBezTo>
                    <a:pt x="77" y="0"/>
                    <a:pt x="77" y="0"/>
                    <a:pt x="77" y="0"/>
                  </a:cubicBezTo>
                  <a:cubicBezTo>
                    <a:pt x="77" y="19"/>
                    <a:pt x="41" y="143"/>
                    <a:pt x="27" y="180"/>
                  </a:cubicBezTo>
                  <a:cubicBezTo>
                    <a:pt x="22" y="191"/>
                    <a:pt x="20" y="203"/>
                    <a:pt x="18" y="214"/>
                  </a:cubicBezTo>
                  <a:cubicBezTo>
                    <a:pt x="0" y="411"/>
                    <a:pt x="0" y="411"/>
                    <a:pt x="0" y="411"/>
                  </a:cubicBezTo>
                  <a:cubicBezTo>
                    <a:pt x="93" y="412"/>
                    <a:pt x="93" y="412"/>
                    <a:pt x="93" y="412"/>
                  </a:cubicBezTo>
                  <a:cubicBezTo>
                    <a:pt x="107" y="220"/>
                    <a:pt x="107" y="220"/>
                    <a:pt x="107" y="220"/>
                  </a:cubicBezTo>
                  <a:cubicBezTo>
                    <a:pt x="153" y="119"/>
                    <a:pt x="153" y="119"/>
                    <a:pt x="153" y="119"/>
                  </a:cubicBezTo>
                  <a:cubicBezTo>
                    <a:pt x="184" y="61"/>
                    <a:pt x="164" y="20"/>
                    <a:pt x="164" y="20"/>
                  </a:cubicBezTo>
                  <a:close/>
                </a:path>
              </a:pathLst>
            </a:custGeom>
            <a:solidFill>
              <a:srgbClr val="F59E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0" name="任意多边形 32"/>
            <p:cNvSpPr/>
            <p:nvPr/>
          </p:nvSpPr>
          <p:spPr bwMode="auto">
            <a:xfrm>
              <a:off x="5951538" y="1314451"/>
              <a:ext cx="1171575" cy="958850"/>
            </a:xfrm>
            <a:custGeom>
              <a:avLst/>
              <a:gdLst>
                <a:gd name="T0" fmla="*/ 7 w 195"/>
                <a:gd name="T1" fmla="*/ 50 h 160"/>
                <a:gd name="T2" fmla="*/ 21 w 195"/>
                <a:gd name="T3" fmla="*/ 6 h 160"/>
                <a:gd name="T4" fmla="*/ 56 w 195"/>
                <a:gd name="T5" fmla="*/ 11 h 160"/>
                <a:gd name="T6" fmla="*/ 91 w 195"/>
                <a:gd name="T7" fmla="*/ 27 h 160"/>
                <a:gd name="T8" fmla="*/ 180 w 195"/>
                <a:gd name="T9" fmla="*/ 66 h 160"/>
                <a:gd name="T10" fmla="*/ 107 w 195"/>
                <a:gd name="T11" fmla="*/ 150 h 160"/>
                <a:gd name="T12" fmla="*/ 7 w 195"/>
                <a:gd name="T13" fmla="*/ 5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5" h="160">
                  <a:moveTo>
                    <a:pt x="7" y="50"/>
                  </a:moveTo>
                  <a:cubicBezTo>
                    <a:pt x="0" y="31"/>
                    <a:pt x="5" y="14"/>
                    <a:pt x="21" y="6"/>
                  </a:cubicBezTo>
                  <a:cubicBezTo>
                    <a:pt x="33" y="0"/>
                    <a:pt x="47" y="2"/>
                    <a:pt x="56" y="11"/>
                  </a:cubicBezTo>
                  <a:cubicBezTo>
                    <a:pt x="64" y="17"/>
                    <a:pt x="76" y="28"/>
                    <a:pt x="91" y="27"/>
                  </a:cubicBezTo>
                  <a:cubicBezTo>
                    <a:pt x="122" y="25"/>
                    <a:pt x="165" y="23"/>
                    <a:pt x="180" y="66"/>
                  </a:cubicBezTo>
                  <a:cubicBezTo>
                    <a:pt x="195" y="106"/>
                    <a:pt x="170" y="160"/>
                    <a:pt x="107" y="150"/>
                  </a:cubicBezTo>
                  <a:cubicBezTo>
                    <a:pt x="43" y="140"/>
                    <a:pt x="12" y="63"/>
                    <a:pt x="7" y="50"/>
                  </a:cubicBezTo>
                  <a:close/>
                </a:path>
              </a:pathLst>
            </a:custGeom>
            <a:solidFill>
              <a:srgbClr val="0F17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1" name="任意多边形 33"/>
            <p:cNvSpPr/>
            <p:nvPr/>
          </p:nvSpPr>
          <p:spPr bwMode="auto">
            <a:xfrm>
              <a:off x="5940425" y="1338263"/>
              <a:ext cx="425450" cy="479425"/>
            </a:xfrm>
            <a:custGeom>
              <a:avLst/>
              <a:gdLst>
                <a:gd name="T0" fmla="*/ 47 w 71"/>
                <a:gd name="T1" fmla="*/ 4 h 80"/>
                <a:gd name="T2" fmla="*/ 53 w 71"/>
                <a:gd name="T3" fmla="*/ 8 h 80"/>
                <a:gd name="T4" fmla="*/ 51 w 71"/>
                <a:gd name="T5" fmla="*/ 67 h 80"/>
                <a:gd name="T6" fmla="*/ 21 w 71"/>
                <a:gd name="T7" fmla="*/ 78 h 80"/>
                <a:gd name="T8" fmla="*/ 1 w 71"/>
                <a:gd name="T9" fmla="*/ 42 h 80"/>
                <a:gd name="T10" fmla="*/ 16 w 71"/>
                <a:gd name="T11" fmla="*/ 12 h 80"/>
                <a:gd name="T12" fmla="*/ 47 w 71"/>
                <a:gd name="T13" fmla="*/ 4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" h="80">
                  <a:moveTo>
                    <a:pt x="47" y="4"/>
                  </a:moveTo>
                  <a:cubicBezTo>
                    <a:pt x="49" y="5"/>
                    <a:pt x="51" y="6"/>
                    <a:pt x="53" y="8"/>
                  </a:cubicBezTo>
                  <a:cubicBezTo>
                    <a:pt x="71" y="21"/>
                    <a:pt x="64" y="52"/>
                    <a:pt x="51" y="67"/>
                  </a:cubicBezTo>
                  <a:cubicBezTo>
                    <a:pt x="43" y="76"/>
                    <a:pt x="32" y="80"/>
                    <a:pt x="21" y="78"/>
                  </a:cubicBezTo>
                  <a:cubicBezTo>
                    <a:pt x="6" y="74"/>
                    <a:pt x="0" y="57"/>
                    <a:pt x="1" y="42"/>
                  </a:cubicBezTo>
                  <a:cubicBezTo>
                    <a:pt x="2" y="30"/>
                    <a:pt x="7" y="19"/>
                    <a:pt x="16" y="12"/>
                  </a:cubicBezTo>
                  <a:cubicBezTo>
                    <a:pt x="24" y="4"/>
                    <a:pt x="36" y="0"/>
                    <a:pt x="47" y="4"/>
                  </a:cubicBezTo>
                  <a:close/>
                </a:path>
              </a:pathLst>
            </a:custGeom>
            <a:solidFill>
              <a:srgbClr val="F3B6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2" name="任意多边形 34"/>
            <p:cNvSpPr/>
            <p:nvPr/>
          </p:nvSpPr>
          <p:spPr bwMode="auto">
            <a:xfrm>
              <a:off x="6270625" y="1565276"/>
              <a:ext cx="114300" cy="138113"/>
            </a:xfrm>
            <a:custGeom>
              <a:avLst/>
              <a:gdLst>
                <a:gd name="T0" fmla="*/ 0 w 19"/>
                <a:gd name="T1" fmla="*/ 20 h 23"/>
                <a:gd name="T2" fmla="*/ 12 w 19"/>
                <a:gd name="T3" fmla="*/ 21 h 23"/>
                <a:gd name="T4" fmla="*/ 19 w 19"/>
                <a:gd name="T5" fmla="*/ 11 h 23"/>
                <a:gd name="T6" fmla="*/ 15 w 19"/>
                <a:gd name="T7" fmla="*/ 2 h 23"/>
                <a:gd name="T8" fmla="*/ 5 w 19"/>
                <a:gd name="T9" fmla="*/ 3 h 23"/>
                <a:gd name="T10" fmla="*/ 0 w 19"/>
                <a:gd name="T11" fmla="*/ 2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23">
                  <a:moveTo>
                    <a:pt x="0" y="20"/>
                  </a:moveTo>
                  <a:cubicBezTo>
                    <a:pt x="3" y="22"/>
                    <a:pt x="8" y="23"/>
                    <a:pt x="12" y="21"/>
                  </a:cubicBezTo>
                  <a:cubicBezTo>
                    <a:pt x="15" y="20"/>
                    <a:pt x="18" y="16"/>
                    <a:pt x="19" y="11"/>
                  </a:cubicBezTo>
                  <a:cubicBezTo>
                    <a:pt x="19" y="8"/>
                    <a:pt x="18" y="4"/>
                    <a:pt x="15" y="2"/>
                  </a:cubicBezTo>
                  <a:cubicBezTo>
                    <a:pt x="12" y="0"/>
                    <a:pt x="7" y="0"/>
                    <a:pt x="5" y="3"/>
                  </a:cubicBezTo>
                  <a:lnTo>
                    <a:pt x="0" y="20"/>
                  </a:lnTo>
                  <a:close/>
                </a:path>
              </a:pathLst>
            </a:custGeom>
            <a:solidFill>
              <a:srgbClr val="F3B6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3" name="任意多边形 35"/>
            <p:cNvSpPr/>
            <p:nvPr/>
          </p:nvSpPr>
          <p:spPr bwMode="auto">
            <a:xfrm>
              <a:off x="6078538" y="1625601"/>
              <a:ext cx="227013" cy="444500"/>
            </a:xfrm>
            <a:custGeom>
              <a:avLst/>
              <a:gdLst>
                <a:gd name="T0" fmla="*/ 35 w 38"/>
                <a:gd name="T1" fmla="*/ 0 h 74"/>
                <a:gd name="T2" fmla="*/ 38 w 38"/>
                <a:gd name="T3" fmla="*/ 53 h 74"/>
                <a:gd name="T4" fmla="*/ 21 w 38"/>
                <a:gd name="T5" fmla="*/ 73 h 74"/>
                <a:gd name="T6" fmla="*/ 0 w 38"/>
                <a:gd name="T7" fmla="*/ 54 h 74"/>
                <a:gd name="T8" fmla="*/ 1 w 38"/>
                <a:gd name="T9" fmla="*/ 4 h 74"/>
                <a:gd name="T10" fmla="*/ 35 w 38"/>
                <a:gd name="T11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74">
                  <a:moveTo>
                    <a:pt x="35" y="0"/>
                  </a:moveTo>
                  <a:cubicBezTo>
                    <a:pt x="38" y="53"/>
                    <a:pt x="38" y="53"/>
                    <a:pt x="38" y="53"/>
                  </a:cubicBezTo>
                  <a:cubicBezTo>
                    <a:pt x="38" y="63"/>
                    <a:pt x="31" y="71"/>
                    <a:pt x="21" y="73"/>
                  </a:cubicBezTo>
                  <a:cubicBezTo>
                    <a:pt x="10" y="74"/>
                    <a:pt x="0" y="65"/>
                    <a:pt x="0" y="54"/>
                  </a:cubicBezTo>
                  <a:cubicBezTo>
                    <a:pt x="1" y="4"/>
                    <a:pt x="1" y="4"/>
                    <a:pt x="1" y="4"/>
                  </a:cubicBezTo>
                  <a:lnTo>
                    <a:pt x="35" y="0"/>
                  </a:lnTo>
                  <a:close/>
                </a:path>
              </a:pathLst>
            </a:custGeom>
            <a:solidFill>
              <a:srgbClr val="F3B6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4" name="任意多边形 36"/>
            <p:cNvSpPr/>
            <p:nvPr/>
          </p:nvSpPr>
          <p:spPr bwMode="auto">
            <a:xfrm>
              <a:off x="6083300" y="1739901"/>
              <a:ext cx="163513" cy="107950"/>
            </a:xfrm>
            <a:custGeom>
              <a:avLst/>
              <a:gdLst>
                <a:gd name="T0" fmla="*/ 0 w 27"/>
                <a:gd name="T1" fmla="*/ 18 h 18"/>
                <a:gd name="T2" fmla="*/ 0 w 27"/>
                <a:gd name="T3" fmla="*/ 11 h 18"/>
                <a:gd name="T4" fmla="*/ 27 w 27"/>
                <a:gd name="T5" fmla="*/ 0 h 18"/>
                <a:gd name="T6" fmla="*/ 0 w 27"/>
                <a:gd name="T7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18">
                  <a:moveTo>
                    <a:pt x="0" y="18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15" y="14"/>
                    <a:pt x="27" y="0"/>
                  </a:cubicBezTo>
                  <a:cubicBezTo>
                    <a:pt x="27" y="0"/>
                    <a:pt x="20" y="15"/>
                    <a:pt x="0" y="18"/>
                  </a:cubicBezTo>
                  <a:close/>
                </a:path>
              </a:pathLst>
            </a:custGeom>
            <a:solidFill>
              <a:srgbClr val="1E1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5" name="任意多边形 37"/>
            <p:cNvSpPr/>
            <p:nvPr/>
          </p:nvSpPr>
          <p:spPr bwMode="auto">
            <a:xfrm>
              <a:off x="6305550" y="1608138"/>
              <a:ext cx="36513" cy="41275"/>
            </a:xfrm>
            <a:custGeom>
              <a:avLst/>
              <a:gdLst>
                <a:gd name="T0" fmla="*/ 1 w 6"/>
                <a:gd name="T1" fmla="*/ 7 h 7"/>
                <a:gd name="T2" fmla="*/ 5 w 6"/>
                <a:gd name="T3" fmla="*/ 6 h 7"/>
                <a:gd name="T4" fmla="*/ 6 w 6"/>
                <a:gd name="T5" fmla="*/ 3 h 7"/>
                <a:gd name="T6" fmla="*/ 3 w 6"/>
                <a:gd name="T7" fmla="*/ 0 h 7"/>
                <a:gd name="T8" fmla="*/ 2 w 6"/>
                <a:gd name="T9" fmla="*/ 0 h 7"/>
                <a:gd name="T10" fmla="*/ 2 w 6"/>
                <a:gd name="T11" fmla="*/ 1 h 7"/>
                <a:gd name="T12" fmla="*/ 4 w 6"/>
                <a:gd name="T13" fmla="*/ 3 h 7"/>
                <a:gd name="T14" fmla="*/ 4 w 6"/>
                <a:gd name="T15" fmla="*/ 5 h 7"/>
                <a:gd name="T16" fmla="*/ 1 w 6"/>
                <a:gd name="T17" fmla="*/ 6 h 7"/>
                <a:gd name="T18" fmla="*/ 0 w 6"/>
                <a:gd name="T19" fmla="*/ 6 h 7"/>
                <a:gd name="T20" fmla="*/ 1 w 6"/>
                <a:gd name="T21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" h="7">
                  <a:moveTo>
                    <a:pt x="1" y="7"/>
                  </a:moveTo>
                  <a:cubicBezTo>
                    <a:pt x="2" y="7"/>
                    <a:pt x="4" y="7"/>
                    <a:pt x="5" y="6"/>
                  </a:cubicBezTo>
                  <a:cubicBezTo>
                    <a:pt x="5" y="5"/>
                    <a:pt x="6" y="4"/>
                    <a:pt x="6" y="3"/>
                  </a:cubicBezTo>
                  <a:cubicBezTo>
                    <a:pt x="6" y="2"/>
                    <a:pt x="5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4" y="2"/>
                    <a:pt x="4" y="2"/>
                    <a:pt x="4" y="3"/>
                  </a:cubicBezTo>
                  <a:cubicBezTo>
                    <a:pt x="4" y="4"/>
                    <a:pt x="4" y="4"/>
                    <a:pt x="4" y="5"/>
                  </a:cubicBezTo>
                  <a:cubicBezTo>
                    <a:pt x="3" y="5"/>
                    <a:pt x="2" y="6"/>
                    <a:pt x="1" y="6"/>
                  </a:cubicBezTo>
                  <a:cubicBezTo>
                    <a:pt x="1" y="6"/>
                    <a:pt x="0" y="6"/>
                    <a:pt x="0" y="6"/>
                  </a:cubicBezTo>
                  <a:cubicBezTo>
                    <a:pt x="0" y="7"/>
                    <a:pt x="1" y="7"/>
                    <a:pt x="1" y="7"/>
                  </a:cubicBezTo>
                  <a:close/>
                </a:path>
              </a:pathLst>
            </a:custGeom>
            <a:solidFill>
              <a:srgbClr val="1E1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6" name="任意多边形 38"/>
            <p:cNvSpPr/>
            <p:nvPr/>
          </p:nvSpPr>
          <p:spPr bwMode="auto">
            <a:xfrm>
              <a:off x="6113463" y="1614488"/>
              <a:ext cx="60325" cy="41275"/>
            </a:xfrm>
            <a:custGeom>
              <a:avLst/>
              <a:gdLst>
                <a:gd name="T0" fmla="*/ 0 w 10"/>
                <a:gd name="T1" fmla="*/ 4 h 7"/>
                <a:gd name="T2" fmla="*/ 5 w 10"/>
                <a:gd name="T3" fmla="*/ 6 h 7"/>
                <a:gd name="T4" fmla="*/ 10 w 10"/>
                <a:gd name="T5" fmla="*/ 3 h 7"/>
                <a:gd name="T6" fmla="*/ 5 w 10"/>
                <a:gd name="T7" fmla="*/ 0 h 7"/>
                <a:gd name="T8" fmla="*/ 0 w 10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7">
                  <a:moveTo>
                    <a:pt x="0" y="4"/>
                  </a:moveTo>
                  <a:cubicBezTo>
                    <a:pt x="0" y="6"/>
                    <a:pt x="3" y="7"/>
                    <a:pt x="5" y="6"/>
                  </a:cubicBezTo>
                  <a:cubicBezTo>
                    <a:pt x="8" y="6"/>
                    <a:pt x="10" y="4"/>
                    <a:pt x="10" y="3"/>
                  </a:cubicBezTo>
                  <a:cubicBezTo>
                    <a:pt x="10" y="1"/>
                    <a:pt x="7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791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7" name="任意多边形 39"/>
            <p:cNvSpPr/>
            <p:nvPr/>
          </p:nvSpPr>
          <p:spPr bwMode="auto">
            <a:xfrm>
              <a:off x="6011863" y="1590676"/>
              <a:ext cx="36513" cy="58738"/>
            </a:xfrm>
            <a:custGeom>
              <a:avLst/>
              <a:gdLst>
                <a:gd name="T0" fmla="*/ 4 w 6"/>
                <a:gd name="T1" fmla="*/ 10 h 10"/>
                <a:gd name="T2" fmla="*/ 1 w 6"/>
                <a:gd name="T3" fmla="*/ 8 h 10"/>
                <a:gd name="T4" fmla="*/ 1 w 6"/>
                <a:gd name="T5" fmla="*/ 8 h 10"/>
                <a:gd name="T6" fmla="*/ 0 w 6"/>
                <a:gd name="T7" fmla="*/ 7 h 10"/>
                <a:gd name="T8" fmla="*/ 1 w 6"/>
                <a:gd name="T9" fmla="*/ 7 h 10"/>
                <a:gd name="T10" fmla="*/ 2 w 6"/>
                <a:gd name="T11" fmla="*/ 6 h 10"/>
                <a:gd name="T12" fmla="*/ 4 w 6"/>
                <a:gd name="T13" fmla="*/ 4 h 10"/>
                <a:gd name="T14" fmla="*/ 6 w 6"/>
                <a:gd name="T15" fmla="*/ 0 h 10"/>
                <a:gd name="T16" fmla="*/ 4 w 6"/>
                <a:gd name="T17" fmla="*/ 4 h 10"/>
                <a:gd name="T18" fmla="*/ 3 w 6"/>
                <a:gd name="T19" fmla="*/ 6 h 10"/>
                <a:gd name="T20" fmla="*/ 1 w 6"/>
                <a:gd name="T21" fmla="*/ 8 h 10"/>
                <a:gd name="T22" fmla="*/ 2 w 6"/>
                <a:gd name="T23" fmla="*/ 7 h 10"/>
                <a:gd name="T24" fmla="*/ 2 w 6"/>
                <a:gd name="T25" fmla="*/ 7 h 10"/>
                <a:gd name="T26" fmla="*/ 4 w 6"/>
                <a:gd name="T27" fmla="*/ 10 h 10"/>
                <a:gd name="T28" fmla="*/ 4 w 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" h="10">
                  <a:moveTo>
                    <a:pt x="4" y="10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1" y="6"/>
                    <a:pt x="2" y="6"/>
                    <a:pt x="2" y="6"/>
                  </a:cubicBezTo>
                  <a:cubicBezTo>
                    <a:pt x="3" y="5"/>
                    <a:pt x="3" y="5"/>
                    <a:pt x="4" y="4"/>
                  </a:cubicBezTo>
                  <a:cubicBezTo>
                    <a:pt x="5" y="3"/>
                    <a:pt x="5" y="2"/>
                    <a:pt x="6" y="0"/>
                  </a:cubicBezTo>
                  <a:cubicBezTo>
                    <a:pt x="6" y="2"/>
                    <a:pt x="5" y="3"/>
                    <a:pt x="4" y="4"/>
                  </a:cubicBezTo>
                  <a:cubicBezTo>
                    <a:pt x="4" y="5"/>
                    <a:pt x="4" y="6"/>
                    <a:pt x="3" y="6"/>
                  </a:cubicBezTo>
                  <a:cubicBezTo>
                    <a:pt x="3" y="7"/>
                    <a:pt x="2" y="8"/>
                    <a:pt x="1" y="8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4" y="10"/>
                    <a:pt x="4" y="10"/>
                    <a:pt x="4" y="10"/>
                  </a:cubicBezTo>
                  <a:close/>
                </a:path>
              </a:pathLst>
            </a:custGeom>
            <a:solidFill>
              <a:srgbClr val="1E1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8" name="任意多边形 40"/>
            <p:cNvSpPr/>
            <p:nvPr/>
          </p:nvSpPr>
          <p:spPr bwMode="auto">
            <a:xfrm>
              <a:off x="6011863" y="1655763"/>
              <a:ext cx="77788" cy="42863"/>
            </a:xfrm>
            <a:custGeom>
              <a:avLst/>
              <a:gdLst>
                <a:gd name="T0" fmla="*/ 0 w 13"/>
                <a:gd name="T1" fmla="*/ 4 h 7"/>
                <a:gd name="T2" fmla="*/ 4 w 13"/>
                <a:gd name="T3" fmla="*/ 5 h 7"/>
                <a:gd name="T4" fmla="*/ 7 w 13"/>
                <a:gd name="T5" fmla="*/ 5 h 7"/>
                <a:gd name="T6" fmla="*/ 10 w 13"/>
                <a:gd name="T7" fmla="*/ 3 h 7"/>
                <a:gd name="T8" fmla="*/ 13 w 13"/>
                <a:gd name="T9" fmla="*/ 0 h 7"/>
                <a:gd name="T10" fmla="*/ 12 w 13"/>
                <a:gd name="T11" fmla="*/ 2 h 7"/>
                <a:gd name="T12" fmla="*/ 11 w 13"/>
                <a:gd name="T13" fmla="*/ 4 h 7"/>
                <a:gd name="T14" fmla="*/ 8 w 13"/>
                <a:gd name="T15" fmla="*/ 6 h 7"/>
                <a:gd name="T16" fmla="*/ 3 w 13"/>
                <a:gd name="T17" fmla="*/ 7 h 7"/>
                <a:gd name="T18" fmla="*/ 0 w 13"/>
                <a:gd name="T1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7">
                  <a:moveTo>
                    <a:pt x="0" y="4"/>
                  </a:moveTo>
                  <a:cubicBezTo>
                    <a:pt x="1" y="5"/>
                    <a:pt x="3" y="5"/>
                    <a:pt x="4" y="5"/>
                  </a:cubicBezTo>
                  <a:cubicBezTo>
                    <a:pt x="5" y="6"/>
                    <a:pt x="6" y="5"/>
                    <a:pt x="7" y="5"/>
                  </a:cubicBezTo>
                  <a:cubicBezTo>
                    <a:pt x="8" y="5"/>
                    <a:pt x="9" y="4"/>
                    <a:pt x="10" y="3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1"/>
                    <a:pt x="12" y="1"/>
                    <a:pt x="12" y="2"/>
                  </a:cubicBezTo>
                  <a:cubicBezTo>
                    <a:pt x="12" y="3"/>
                    <a:pt x="11" y="3"/>
                    <a:pt x="11" y="4"/>
                  </a:cubicBezTo>
                  <a:cubicBezTo>
                    <a:pt x="10" y="5"/>
                    <a:pt x="9" y="6"/>
                    <a:pt x="8" y="6"/>
                  </a:cubicBezTo>
                  <a:cubicBezTo>
                    <a:pt x="6" y="7"/>
                    <a:pt x="5" y="7"/>
                    <a:pt x="3" y="7"/>
                  </a:cubicBezTo>
                  <a:cubicBezTo>
                    <a:pt x="2" y="6"/>
                    <a:pt x="1" y="5"/>
                    <a:pt x="0" y="4"/>
                  </a:cubicBezTo>
                  <a:close/>
                </a:path>
              </a:pathLst>
            </a:custGeom>
            <a:solidFill>
              <a:srgbClr val="1E1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9" name="任意多边形 41"/>
            <p:cNvSpPr/>
            <p:nvPr/>
          </p:nvSpPr>
          <p:spPr bwMode="auto">
            <a:xfrm>
              <a:off x="5945188" y="1601788"/>
              <a:ext cx="42863" cy="36513"/>
            </a:xfrm>
            <a:custGeom>
              <a:avLst/>
              <a:gdLst>
                <a:gd name="T0" fmla="*/ 7 w 7"/>
                <a:gd name="T1" fmla="*/ 3 h 6"/>
                <a:gd name="T2" fmla="*/ 2 w 7"/>
                <a:gd name="T3" fmla="*/ 6 h 6"/>
                <a:gd name="T4" fmla="*/ 0 w 7"/>
                <a:gd name="T5" fmla="*/ 6 h 6"/>
                <a:gd name="T6" fmla="*/ 0 w 7"/>
                <a:gd name="T7" fmla="*/ 0 h 6"/>
                <a:gd name="T8" fmla="*/ 2 w 7"/>
                <a:gd name="T9" fmla="*/ 0 h 6"/>
                <a:gd name="T10" fmla="*/ 7 w 7"/>
                <a:gd name="T11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6">
                  <a:moveTo>
                    <a:pt x="7" y="3"/>
                  </a:moveTo>
                  <a:cubicBezTo>
                    <a:pt x="7" y="5"/>
                    <a:pt x="5" y="6"/>
                    <a:pt x="2" y="6"/>
                  </a:cubicBezTo>
                  <a:cubicBezTo>
                    <a:pt x="1" y="6"/>
                    <a:pt x="1" y="6"/>
                    <a:pt x="0" y="6"/>
                  </a:cubicBezTo>
                  <a:cubicBezTo>
                    <a:pt x="0" y="4"/>
                    <a:pt x="0" y="2"/>
                    <a:pt x="0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791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0" name="任意多边形 42"/>
            <p:cNvSpPr/>
            <p:nvPr/>
          </p:nvSpPr>
          <p:spPr bwMode="auto">
            <a:xfrm>
              <a:off x="6089650" y="1554163"/>
              <a:ext cx="60325" cy="60325"/>
            </a:xfrm>
            <a:custGeom>
              <a:avLst/>
              <a:gdLst>
                <a:gd name="T0" fmla="*/ 2 w 10"/>
                <a:gd name="T1" fmla="*/ 0 h 10"/>
                <a:gd name="T2" fmla="*/ 2 w 10"/>
                <a:gd name="T3" fmla="*/ 5 h 10"/>
                <a:gd name="T4" fmla="*/ 5 w 10"/>
                <a:gd name="T5" fmla="*/ 8 h 10"/>
                <a:gd name="T6" fmla="*/ 8 w 10"/>
                <a:gd name="T7" fmla="*/ 5 h 10"/>
                <a:gd name="T8" fmla="*/ 9 w 10"/>
                <a:gd name="T9" fmla="*/ 0 h 10"/>
                <a:gd name="T10" fmla="*/ 9 w 10"/>
                <a:gd name="T11" fmla="*/ 0 h 10"/>
                <a:gd name="T12" fmla="*/ 10 w 10"/>
                <a:gd name="T13" fmla="*/ 0 h 10"/>
                <a:gd name="T14" fmla="*/ 10 w 10"/>
                <a:gd name="T15" fmla="*/ 0 h 10"/>
                <a:gd name="T16" fmla="*/ 9 w 10"/>
                <a:gd name="T17" fmla="*/ 6 h 10"/>
                <a:gd name="T18" fmla="*/ 5 w 10"/>
                <a:gd name="T19" fmla="*/ 9 h 10"/>
                <a:gd name="T20" fmla="*/ 2 w 10"/>
                <a:gd name="T21" fmla="*/ 8 h 10"/>
                <a:gd name="T22" fmla="*/ 0 w 10"/>
                <a:gd name="T23" fmla="*/ 6 h 10"/>
                <a:gd name="T24" fmla="*/ 1 w 10"/>
                <a:gd name="T25" fmla="*/ 0 h 10"/>
                <a:gd name="T26" fmla="*/ 1 w 10"/>
                <a:gd name="T27" fmla="*/ 0 h 10"/>
                <a:gd name="T28" fmla="*/ 2 w 10"/>
                <a:gd name="T2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" h="10">
                  <a:moveTo>
                    <a:pt x="2" y="0"/>
                  </a:moveTo>
                  <a:cubicBezTo>
                    <a:pt x="1" y="2"/>
                    <a:pt x="1" y="4"/>
                    <a:pt x="2" y="5"/>
                  </a:cubicBezTo>
                  <a:cubicBezTo>
                    <a:pt x="2" y="7"/>
                    <a:pt x="3" y="8"/>
                    <a:pt x="5" y="8"/>
                  </a:cubicBezTo>
                  <a:cubicBezTo>
                    <a:pt x="6" y="8"/>
                    <a:pt x="7" y="6"/>
                    <a:pt x="8" y="5"/>
                  </a:cubicBezTo>
                  <a:cubicBezTo>
                    <a:pt x="8" y="4"/>
                    <a:pt x="9" y="2"/>
                    <a:pt x="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2"/>
                    <a:pt x="10" y="4"/>
                    <a:pt x="9" y="6"/>
                  </a:cubicBezTo>
                  <a:cubicBezTo>
                    <a:pt x="8" y="7"/>
                    <a:pt x="7" y="9"/>
                    <a:pt x="5" y="9"/>
                  </a:cubicBezTo>
                  <a:cubicBezTo>
                    <a:pt x="4" y="10"/>
                    <a:pt x="2" y="9"/>
                    <a:pt x="2" y="8"/>
                  </a:cubicBezTo>
                  <a:cubicBezTo>
                    <a:pt x="1" y="8"/>
                    <a:pt x="1" y="7"/>
                    <a:pt x="0" y="6"/>
                  </a:cubicBezTo>
                  <a:cubicBezTo>
                    <a:pt x="0" y="4"/>
                    <a:pt x="0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1E1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1" name="任意多边形 43"/>
            <p:cNvSpPr/>
            <p:nvPr/>
          </p:nvSpPr>
          <p:spPr bwMode="auto">
            <a:xfrm>
              <a:off x="5964238" y="1547813"/>
              <a:ext cx="47625" cy="47625"/>
            </a:xfrm>
            <a:custGeom>
              <a:avLst/>
              <a:gdLst>
                <a:gd name="T0" fmla="*/ 1 w 8"/>
                <a:gd name="T1" fmla="*/ 0 h 8"/>
                <a:gd name="T2" fmla="*/ 1 w 8"/>
                <a:gd name="T3" fmla="*/ 4 h 8"/>
                <a:gd name="T4" fmla="*/ 3 w 8"/>
                <a:gd name="T5" fmla="*/ 7 h 8"/>
                <a:gd name="T6" fmla="*/ 5 w 8"/>
                <a:gd name="T7" fmla="*/ 4 h 8"/>
                <a:gd name="T8" fmla="*/ 7 w 8"/>
                <a:gd name="T9" fmla="*/ 0 h 8"/>
                <a:gd name="T10" fmla="*/ 7 w 8"/>
                <a:gd name="T11" fmla="*/ 0 h 8"/>
                <a:gd name="T12" fmla="*/ 7 w 8"/>
                <a:gd name="T13" fmla="*/ 0 h 8"/>
                <a:gd name="T14" fmla="*/ 8 w 8"/>
                <a:gd name="T15" fmla="*/ 0 h 8"/>
                <a:gd name="T16" fmla="*/ 7 w 8"/>
                <a:gd name="T17" fmla="*/ 5 h 8"/>
                <a:gd name="T18" fmla="*/ 3 w 8"/>
                <a:gd name="T19" fmla="*/ 8 h 8"/>
                <a:gd name="T20" fmla="*/ 1 w 8"/>
                <a:gd name="T21" fmla="*/ 7 h 8"/>
                <a:gd name="T22" fmla="*/ 0 w 8"/>
                <a:gd name="T23" fmla="*/ 5 h 8"/>
                <a:gd name="T24" fmla="*/ 0 w 8"/>
                <a:gd name="T25" fmla="*/ 0 h 8"/>
                <a:gd name="T26" fmla="*/ 1 w 8"/>
                <a:gd name="T27" fmla="*/ 0 h 8"/>
                <a:gd name="T28" fmla="*/ 1 w 8"/>
                <a:gd name="T2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" h="8">
                  <a:moveTo>
                    <a:pt x="1" y="0"/>
                  </a:moveTo>
                  <a:cubicBezTo>
                    <a:pt x="1" y="2"/>
                    <a:pt x="1" y="3"/>
                    <a:pt x="1" y="4"/>
                  </a:cubicBezTo>
                  <a:cubicBezTo>
                    <a:pt x="1" y="6"/>
                    <a:pt x="2" y="7"/>
                    <a:pt x="3" y="7"/>
                  </a:cubicBezTo>
                  <a:cubicBezTo>
                    <a:pt x="4" y="7"/>
                    <a:pt x="5" y="5"/>
                    <a:pt x="5" y="4"/>
                  </a:cubicBezTo>
                  <a:cubicBezTo>
                    <a:pt x="6" y="3"/>
                    <a:pt x="6" y="1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2"/>
                    <a:pt x="7" y="3"/>
                    <a:pt x="7" y="5"/>
                  </a:cubicBezTo>
                  <a:cubicBezTo>
                    <a:pt x="6" y="6"/>
                    <a:pt x="5" y="8"/>
                    <a:pt x="3" y="8"/>
                  </a:cubicBezTo>
                  <a:cubicBezTo>
                    <a:pt x="2" y="8"/>
                    <a:pt x="1" y="8"/>
                    <a:pt x="1" y="7"/>
                  </a:cubicBezTo>
                  <a:cubicBezTo>
                    <a:pt x="0" y="6"/>
                    <a:pt x="0" y="5"/>
                    <a:pt x="0" y="5"/>
                  </a:cubicBezTo>
                  <a:cubicBezTo>
                    <a:pt x="0" y="3"/>
                    <a:pt x="0" y="2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1E1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2" name="任意多边形 44"/>
            <p:cNvSpPr/>
            <p:nvPr/>
          </p:nvSpPr>
          <p:spPr bwMode="auto">
            <a:xfrm>
              <a:off x="6011863" y="1182688"/>
              <a:ext cx="347663" cy="407988"/>
            </a:xfrm>
            <a:custGeom>
              <a:avLst/>
              <a:gdLst>
                <a:gd name="T0" fmla="*/ 0 w 58"/>
                <a:gd name="T1" fmla="*/ 40 h 68"/>
                <a:gd name="T2" fmla="*/ 32 w 58"/>
                <a:gd name="T3" fmla="*/ 64 h 68"/>
                <a:gd name="T4" fmla="*/ 58 w 58"/>
                <a:gd name="T5" fmla="*/ 62 h 68"/>
                <a:gd name="T6" fmla="*/ 0 w 58"/>
                <a:gd name="T7" fmla="*/ 4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" h="68">
                  <a:moveTo>
                    <a:pt x="0" y="40"/>
                  </a:moveTo>
                  <a:cubicBezTo>
                    <a:pt x="0" y="40"/>
                    <a:pt x="15" y="57"/>
                    <a:pt x="32" y="64"/>
                  </a:cubicBezTo>
                  <a:cubicBezTo>
                    <a:pt x="41" y="68"/>
                    <a:pt x="50" y="67"/>
                    <a:pt x="58" y="62"/>
                  </a:cubicBezTo>
                  <a:cubicBezTo>
                    <a:pt x="58" y="62"/>
                    <a:pt x="41" y="0"/>
                    <a:pt x="0" y="40"/>
                  </a:cubicBezTo>
                  <a:close/>
                </a:path>
              </a:pathLst>
            </a:custGeom>
            <a:solidFill>
              <a:srgbClr val="0F17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3" name="任意多边形 45"/>
            <p:cNvSpPr/>
            <p:nvPr/>
          </p:nvSpPr>
          <p:spPr bwMode="auto">
            <a:xfrm>
              <a:off x="5981700" y="1403351"/>
              <a:ext cx="53975" cy="79375"/>
            </a:xfrm>
            <a:custGeom>
              <a:avLst/>
              <a:gdLst>
                <a:gd name="T0" fmla="*/ 9 w 9"/>
                <a:gd name="T1" fmla="*/ 0 h 13"/>
                <a:gd name="T2" fmla="*/ 0 w 9"/>
                <a:gd name="T3" fmla="*/ 13 h 13"/>
                <a:gd name="T4" fmla="*/ 9 w 9"/>
                <a:gd name="T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" h="13">
                  <a:moveTo>
                    <a:pt x="9" y="0"/>
                  </a:moveTo>
                  <a:cubicBezTo>
                    <a:pt x="9" y="0"/>
                    <a:pt x="6" y="8"/>
                    <a:pt x="0" y="13"/>
                  </a:cubicBezTo>
                  <a:cubicBezTo>
                    <a:pt x="0" y="13"/>
                    <a:pt x="1" y="1"/>
                    <a:pt x="9" y="0"/>
                  </a:cubicBezTo>
                  <a:close/>
                </a:path>
              </a:pathLst>
            </a:custGeom>
            <a:solidFill>
              <a:srgbClr val="0F17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4" name="任意多边形 46"/>
            <p:cNvSpPr/>
            <p:nvPr/>
          </p:nvSpPr>
          <p:spPr bwMode="auto">
            <a:xfrm>
              <a:off x="5146675" y="1709738"/>
              <a:ext cx="625475" cy="1062038"/>
            </a:xfrm>
            <a:custGeom>
              <a:avLst/>
              <a:gdLst>
                <a:gd name="T0" fmla="*/ 58 w 104"/>
                <a:gd name="T1" fmla="*/ 20 h 177"/>
                <a:gd name="T2" fmla="*/ 55 w 104"/>
                <a:gd name="T3" fmla="*/ 35 h 177"/>
                <a:gd name="T4" fmla="*/ 27 w 104"/>
                <a:gd name="T5" fmla="*/ 173 h 177"/>
                <a:gd name="T6" fmla="*/ 104 w 104"/>
                <a:gd name="T7" fmla="*/ 139 h 177"/>
                <a:gd name="T8" fmla="*/ 84 w 104"/>
                <a:gd name="T9" fmla="*/ 106 h 177"/>
                <a:gd name="T10" fmla="*/ 52 w 104"/>
                <a:gd name="T11" fmla="*/ 129 h 177"/>
                <a:gd name="T12" fmla="*/ 74 w 104"/>
                <a:gd name="T13" fmla="*/ 45 h 177"/>
                <a:gd name="T14" fmla="*/ 87 w 104"/>
                <a:gd name="T15" fmla="*/ 34 h 177"/>
                <a:gd name="T16" fmla="*/ 81 w 104"/>
                <a:gd name="T17" fmla="*/ 34 h 177"/>
                <a:gd name="T18" fmla="*/ 74 w 104"/>
                <a:gd name="T19" fmla="*/ 28 h 177"/>
                <a:gd name="T20" fmla="*/ 87 w 104"/>
                <a:gd name="T21" fmla="*/ 30 h 177"/>
                <a:gd name="T22" fmla="*/ 91 w 104"/>
                <a:gd name="T23" fmla="*/ 29 h 177"/>
                <a:gd name="T24" fmla="*/ 82 w 104"/>
                <a:gd name="T25" fmla="*/ 19 h 177"/>
                <a:gd name="T26" fmla="*/ 75 w 104"/>
                <a:gd name="T27" fmla="*/ 21 h 177"/>
                <a:gd name="T28" fmla="*/ 80 w 104"/>
                <a:gd name="T29" fmla="*/ 3 h 177"/>
                <a:gd name="T30" fmla="*/ 69 w 104"/>
                <a:gd name="T31" fmla="*/ 22 h 177"/>
                <a:gd name="T32" fmla="*/ 74 w 104"/>
                <a:gd name="T33" fmla="*/ 4 h 177"/>
                <a:gd name="T34" fmla="*/ 70 w 104"/>
                <a:gd name="T35" fmla="*/ 5 h 177"/>
                <a:gd name="T36" fmla="*/ 64 w 104"/>
                <a:gd name="T37" fmla="*/ 20 h 177"/>
                <a:gd name="T38" fmla="*/ 66 w 104"/>
                <a:gd name="T39" fmla="*/ 9 h 177"/>
                <a:gd name="T40" fmla="*/ 62 w 104"/>
                <a:gd name="T41" fmla="*/ 9 h 177"/>
                <a:gd name="T42" fmla="*/ 58 w 104"/>
                <a:gd name="T43" fmla="*/ 2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04" h="177">
                  <a:moveTo>
                    <a:pt x="58" y="20"/>
                  </a:moveTo>
                  <a:cubicBezTo>
                    <a:pt x="55" y="35"/>
                    <a:pt x="55" y="35"/>
                    <a:pt x="55" y="35"/>
                  </a:cubicBezTo>
                  <a:cubicBezTo>
                    <a:pt x="55" y="35"/>
                    <a:pt x="0" y="167"/>
                    <a:pt x="27" y="173"/>
                  </a:cubicBezTo>
                  <a:cubicBezTo>
                    <a:pt x="50" y="177"/>
                    <a:pt x="104" y="139"/>
                    <a:pt x="104" y="139"/>
                  </a:cubicBezTo>
                  <a:cubicBezTo>
                    <a:pt x="84" y="106"/>
                    <a:pt x="84" y="106"/>
                    <a:pt x="84" y="106"/>
                  </a:cubicBezTo>
                  <a:cubicBezTo>
                    <a:pt x="52" y="129"/>
                    <a:pt x="52" y="129"/>
                    <a:pt x="52" y="129"/>
                  </a:cubicBezTo>
                  <a:cubicBezTo>
                    <a:pt x="52" y="129"/>
                    <a:pt x="70" y="52"/>
                    <a:pt x="74" y="45"/>
                  </a:cubicBezTo>
                  <a:cubicBezTo>
                    <a:pt x="74" y="45"/>
                    <a:pt x="86" y="39"/>
                    <a:pt x="87" y="34"/>
                  </a:cubicBezTo>
                  <a:cubicBezTo>
                    <a:pt x="88" y="32"/>
                    <a:pt x="88" y="28"/>
                    <a:pt x="81" y="34"/>
                  </a:cubicBezTo>
                  <a:cubicBezTo>
                    <a:pt x="78" y="37"/>
                    <a:pt x="71" y="33"/>
                    <a:pt x="74" y="28"/>
                  </a:cubicBezTo>
                  <a:cubicBezTo>
                    <a:pt x="77" y="23"/>
                    <a:pt x="85" y="23"/>
                    <a:pt x="87" y="30"/>
                  </a:cubicBezTo>
                  <a:cubicBezTo>
                    <a:pt x="87" y="30"/>
                    <a:pt x="90" y="31"/>
                    <a:pt x="91" y="29"/>
                  </a:cubicBezTo>
                  <a:cubicBezTo>
                    <a:pt x="92" y="27"/>
                    <a:pt x="88" y="20"/>
                    <a:pt x="82" y="19"/>
                  </a:cubicBezTo>
                  <a:cubicBezTo>
                    <a:pt x="78" y="19"/>
                    <a:pt x="75" y="21"/>
                    <a:pt x="75" y="21"/>
                  </a:cubicBezTo>
                  <a:cubicBezTo>
                    <a:pt x="75" y="21"/>
                    <a:pt x="82" y="3"/>
                    <a:pt x="80" y="3"/>
                  </a:cubicBezTo>
                  <a:cubicBezTo>
                    <a:pt x="79" y="2"/>
                    <a:pt x="77" y="3"/>
                    <a:pt x="69" y="22"/>
                  </a:cubicBezTo>
                  <a:cubicBezTo>
                    <a:pt x="69" y="22"/>
                    <a:pt x="74" y="6"/>
                    <a:pt x="74" y="4"/>
                  </a:cubicBezTo>
                  <a:cubicBezTo>
                    <a:pt x="74" y="2"/>
                    <a:pt x="72" y="0"/>
                    <a:pt x="70" y="5"/>
                  </a:cubicBezTo>
                  <a:cubicBezTo>
                    <a:pt x="70" y="5"/>
                    <a:pt x="64" y="20"/>
                    <a:pt x="64" y="20"/>
                  </a:cubicBezTo>
                  <a:cubicBezTo>
                    <a:pt x="64" y="20"/>
                    <a:pt x="65" y="9"/>
                    <a:pt x="66" y="9"/>
                  </a:cubicBezTo>
                  <a:cubicBezTo>
                    <a:pt x="66" y="6"/>
                    <a:pt x="64" y="6"/>
                    <a:pt x="62" y="9"/>
                  </a:cubicBezTo>
                  <a:cubicBezTo>
                    <a:pt x="62" y="11"/>
                    <a:pt x="58" y="20"/>
                    <a:pt x="58" y="20"/>
                  </a:cubicBezTo>
                  <a:close/>
                </a:path>
              </a:pathLst>
            </a:custGeom>
            <a:solidFill>
              <a:srgbClr val="F3B6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5" name="任意多边形 47"/>
            <p:cNvSpPr/>
            <p:nvPr/>
          </p:nvSpPr>
          <p:spPr bwMode="auto">
            <a:xfrm>
              <a:off x="5856288" y="1860551"/>
              <a:ext cx="744538" cy="1103313"/>
            </a:xfrm>
            <a:custGeom>
              <a:avLst/>
              <a:gdLst>
                <a:gd name="T0" fmla="*/ 122 w 124"/>
                <a:gd name="T1" fmla="*/ 86 h 184"/>
                <a:gd name="T2" fmla="*/ 75 w 124"/>
                <a:gd name="T3" fmla="*/ 0 h 184"/>
                <a:gd name="T4" fmla="*/ 36 w 124"/>
                <a:gd name="T5" fmla="*/ 7 h 184"/>
                <a:gd name="T6" fmla="*/ 0 w 124"/>
                <a:gd name="T7" fmla="*/ 181 h 184"/>
                <a:gd name="T8" fmla="*/ 57 w 124"/>
                <a:gd name="T9" fmla="*/ 181 h 184"/>
                <a:gd name="T10" fmla="*/ 123 w 124"/>
                <a:gd name="T11" fmla="*/ 169 h 184"/>
                <a:gd name="T12" fmla="*/ 122 w 124"/>
                <a:gd name="T13" fmla="*/ 86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184">
                  <a:moveTo>
                    <a:pt x="122" y="86"/>
                  </a:moveTo>
                  <a:cubicBezTo>
                    <a:pt x="122" y="86"/>
                    <a:pt x="124" y="32"/>
                    <a:pt x="75" y="0"/>
                  </a:cubicBezTo>
                  <a:cubicBezTo>
                    <a:pt x="75" y="0"/>
                    <a:pt x="53" y="8"/>
                    <a:pt x="36" y="7"/>
                  </a:cubicBezTo>
                  <a:cubicBezTo>
                    <a:pt x="25" y="36"/>
                    <a:pt x="17" y="58"/>
                    <a:pt x="0" y="181"/>
                  </a:cubicBezTo>
                  <a:cubicBezTo>
                    <a:pt x="0" y="181"/>
                    <a:pt x="35" y="180"/>
                    <a:pt x="57" y="181"/>
                  </a:cubicBezTo>
                  <a:cubicBezTo>
                    <a:pt x="90" y="184"/>
                    <a:pt x="123" y="169"/>
                    <a:pt x="123" y="169"/>
                  </a:cubicBezTo>
                  <a:lnTo>
                    <a:pt x="122" y="86"/>
                  </a:lnTo>
                  <a:close/>
                </a:path>
              </a:pathLst>
            </a:custGeom>
            <a:solidFill>
              <a:srgbClr val="FFEB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6" name="任意多边形 48"/>
            <p:cNvSpPr/>
            <p:nvPr/>
          </p:nvSpPr>
          <p:spPr bwMode="auto">
            <a:xfrm>
              <a:off x="5651500" y="1901826"/>
              <a:ext cx="420688" cy="720725"/>
            </a:xfrm>
            <a:custGeom>
              <a:avLst/>
              <a:gdLst>
                <a:gd name="T0" fmla="*/ 70 w 70"/>
                <a:gd name="T1" fmla="*/ 0 h 120"/>
                <a:gd name="T2" fmla="*/ 0 w 70"/>
                <a:gd name="T3" fmla="*/ 70 h 120"/>
                <a:gd name="T4" fmla="*/ 18 w 70"/>
                <a:gd name="T5" fmla="*/ 120 h 120"/>
                <a:gd name="T6" fmla="*/ 69 w 70"/>
                <a:gd name="T7" fmla="*/ 93 h 120"/>
                <a:gd name="T8" fmla="*/ 70 w 70"/>
                <a:gd name="T9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120">
                  <a:moveTo>
                    <a:pt x="70" y="0"/>
                  </a:move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5" y="115"/>
                    <a:pt x="18" y="120"/>
                  </a:cubicBezTo>
                  <a:cubicBezTo>
                    <a:pt x="69" y="93"/>
                    <a:pt x="69" y="93"/>
                    <a:pt x="69" y="93"/>
                  </a:cubicBezTo>
                  <a:lnTo>
                    <a:pt x="70" y="0"/>
                  </a:lnTo>
                  <a:close/>
                </a:path>
              </a:pathLst>
            </a:custGeom>
            <a:solidFill>
              <a:srgbClr val="FFEB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7" name="任意多边形 49"/>
            <p:cNvSpPr/>
            <p:nvPr/>
          </p:nvSpPr>
          <p:spPr bwMode="auto">
            <a:xfrm>
              <a:off x="6059488" y="2622551"/>
              <a:ext cx="744538" cy="857250"/>
            </a:xfrm>
            <a:custGeom>
              <a:avLst/>
              <a:gdLst>
                <a:gd name="T0" fmla="*/ 122 w 124"/>
                <a:gd name="T1" fmla="*/ 0 h 143"/>
                <a:gd name="T2" fmla="*/ 3 w 124"/>
                <a:gd name="T3" fmla="*/ 3 h 143"/>
                <a:gd name="T4" fmla="*/ 3 w 124"/>
                <a:gd name="T5" fmla="*/ 123 h 143"/>
                <a:gd name="T6" fmla="*/ 28 w 124"/>
                <a:gd name="T7" fmla="*/ 142 h 143"/>
                <a:gd name="T8" fmla="*/ 101 w 124"/>
                <a:gd name="T9" fmla="*/ 138 h 143"/>
                <a:gd name="T10" fmla="*/ 121 w 124"/>
                <a:gd name="T11" fmla="*/ 112 h 143"/>
                <a:gd name="T12" fmla="*/ 122 w 124"/>
                <a:gd name="T13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143">
                  <a:moveTo>
                    <a:pt x="122" y="0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123"/>
                    <a:pt x="3" y="123"/>
                    <a:pt x="3" y="123"/>
                  </a:cubicBezTo>
                  <a:cubicBezTo>
                    <a:pt x="3" y="123"/>
                    <a:pt x="0" y="143"/>
                    <a:pt x="28" y="142"/>
                  </a:cubicBezTo>
                  <a:cubicBezTo>
                    <a:pt x="56" y="142"/>
                    <a:pt x="101" y="138"/>
                    <a:pt x="101" y="138"/>
                  </a:cubicBezTo>
                  <a:cubicBezTo>
                    <a:pt x="101" y="138"/>
                    <a:pt x="118" y="131"/>
                    <a:pt x="121" y="112"/>
                  </a:cubicBezTo>
                  <a:cubicBezTo>
                    <a:pt x="124" y="93"/>
                    <a:pt x="122" y="0"/>
                    <a:pt x="122" y="0"/>
                  </a:cubicBezTo>
                  <a:close/>
                </a:path>
              </a:pathLst>
            </a:custGeom>
            <a:solidFill>
              <a:srgbClr val="FCBE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8" name="任意多边形 50"/>
            <p:cNvSpPr/>
            <p:nvPr/>
          </p:nvSpPr>
          <p:spPr bwMode="auto">
            <a:xfrm>
              <a:off x="6281738" y="2879726"/>
              <a:ext cx="168275" cy="222250"/>
            </a:xfrm>
            <a:custGeom>
              <a:avLst/>
              <a:gdLst>
                <a:gd name="T0" fmla="*/ 7 w 28"/>
                <a:gd name="T1" fmla="*/ 34 h 37"/>
                <a:gd name="T2" fmla="*/ 9 w 28"/>
                <a:gd name="T3" fmla="*/ 34 h 37"/>
                <a:gd name="T4" fmla="*/ 11 w 28"/>
                <a:gd name="T5" fmla="*/ 34 h 37"/>
                <a:gd name="T6" fmla="*/ 18 w 28"/>
                <a:gd name="T7" fmla="*/ 32 h 37"/>
                <a:gd name="T8" fmla="*/ 19 w 28"/>
                <a:gd name="T9" fmla="*/ 31 h 37"/>
                <a:gd name="T10" fmla="*/ 19 w 28"/>
                <a:gd name="T11" fmla="*/ 32 h 37"/>
                <a:gd name="T12" fmla="*/ 20 w 28"/>
                <a:gd name="T13" fmla="*/ 31 h 37"/>
                <a:gd name="T14" fmla="*/ 22 w 28"/>
                <a:gd name="T15" fmla="*/ 29 h 37"/>
                <a:gd name="T16" fmla="*/ 23 w 28"/>
                <a:gd name="T17" fmla="*/ 29 h 37"/>
                <a:gd name="T18" fmla="*/ 23 w 28"/>
                <a:gd name="T19" fmla="*/ 31 h 37"/>
                <a:gd name="T20" fmla="*/ 19 w 28"/>
                <a:gd name="T21" fmla="*/ 35 h 37"/>
                <a:gd name="T22" fmla="*/ 8 w 28"/>
                <a:gd name="T23" fmla="*/ 37 h 37"/>
                <a:gd name="T24" fmla="*/ 6 w 28"/>
                <a:gd name="T25" fmla="*/ 37 h 37"/>
                <a:gd name="T26" fmla="*/ 3 w 28"/>
                <a:gd name="T27" fmla="*/ 35 h 37"/>
                <a:gd name="T28" fmla="*/ 1 w 28"/>
                <a:gd name="T29" fmla="*/ 26 h 37"/>
                <a:gd name="T30" fmla="*/ 2 w 28"/>
                <a:gd name="T31" fmla="*/ 21 h 37"/>
                <a:gd name="T32" fmla="*/ 7 w 28"/>
                <a:gd name="T33" fmla="*/ 12 h 37"/>
                <a:gd name="T34" fmla="*/ 7 w 28"/>
                <a:gd name="T35" fmla="*/ 11 h 37"/>
                <a:gd name="T36" fmla="*/ 9 w 28"/>
                <a:gd name="T37" fmla="*/ 8 h 37"/>
                <a:gd name="T38" fmla="*/ 9 w 28"/>
                <a:gd name="T39" fmla="*/ 6 h 37"/>
                <a:gd name="T40" fmla="*/ 11 w 28"/>
                <a:gd name="T41" fmla="*/ 4 h 37"/>
                <a:gd name="T42" fmla="*/ 13 w 28"/>
                <a:gd name="T43" fmla="*/ 2 h 37"/>
                <a:gd name="T44" fmla="*/ 15 w 28"/>
                <a:gd name="T45" fmla="*/ 1 h 37"/>
                <a:gd name="T46" fmla="*/ 17 w 28"/>
                <a:gd name="T47" fmla="*/ 2 h 37"/>
                <a:gd name="T48" fmla="*/ 18 w 28"/>
                <a:gd name="T49" fmla="*/ 1 h 37"/>
                <a:gd name="T50" fmla="*/ 20 w 28"/>
                <a:gd name="T51" fmla="*/ 1 h 37"/>
                <a:gd name="T52" fmla="*/ 23 w 28"/>
                <a:gd name="T53" fmla="*/ 0 h 37"/>
                <a:gd name="T54" fmla="*/ 26 w 28"/>
                <a:gd name="T55" fmla="*/ 0 h 37"/>
                <a:gd name="T56" fmla="*/ 28 w 28"/>
                <a:gd name="T57" fmla="*/ 1 h 37"/>
                <a:gd name="T58" fmla="*/ 27 w 28"/>
                <a:gd name="T59" fmla="*/ 3 h 37"/>
                <a:gd name="T60" fmla="*/ 23 w 28"/>
                <a:gd name="T61" fmla="*/ 4 h 37"/>
                <a:gd name="T62" fmla="*/ 17 w 28"/>
                <a:gd name="T63" fmla="*/ 5 h 37"/>
                <a:gd name="T64" fmla="*/ 14 w 28"/>
                <a:gd name="T65" fmla="*/ 6 h 37"/>
                <a:gd name="T66" fmla="*/ 12 w 28"/>
                <a:gd name="T67" fmla="*/ 9 h 37"/>
                <a:gd name="T68" fmla="*/ 10 w 28"/>
                <a:gd name="T69" fmla="*/ 12 h 37"/>
                <a:gd name="T70" fmla="*/ 7 w 28"/>
                <a:gd name="T71" fmla="*/ 18 h 37"/>
                <a:gd name="T72" fmla="*/ 8 w 28"/>
                <a:gd name="T73" fmla="*/ 18 h 37"/>
                <a:gd name="T74" fmla="*/ 11 w 28"/>
                <a:gd name="T75" fmla="*/ 18 h 37"/>
                <a:gd name="T76" fmla="*/ 20 w 28"/>
                <a:gd name="T77" fmla="*/ 15 h 37"/>
                <a:gd name="T78" fmla="*/ 22 w 28"/>
                <a:gd name="T79" fmla="*/ 16 h 37"/>
                <a:gd name="T80" fmla="*/ 21 w 28"/>
                <a:gd name="T81" fmla="*/ 18 h 37"/>
                <a:gd name="T82" fmla="*/ 15 w 28"/>
                <a:gd name="T83" fmla="*/ 20 h 37"/>
                <a:gd name="T84" fmla="*/ 8 w 28"/>
                <a:gd name="T85" fmla="*/ 22 h 37"/>
                <a:gd name="T86" fmla="*/ 6 w 28"/>
                <a:gd name="T87" fmla="*/ 21 h 37"/>
                <a:gd name="T88" fmla="*/ 5 w 28"/>
                <a:gd name="T89" fmla="*/ 21 h 37"/>
                <a:gd name="T90" fmla="*/ 5 w 28"/>
                <a:gd name="T91" fmla="*/ 23 h 37"/>
                <a:gd name="T92" fmla="*/ 4 w 28"/>
                <a:gd name="T93" fmla="*/ 26 h 37"/>
                <a:gd name="T94" fmla="*/ 4 w 28"/>
                <a:gd name="T95" fmla="*/ 31 h 37"/>
                <a:gd name="T96" fmla="*/ 5 w 28"/>
                <a:gd name="T97" fmla="*/ 33 h 37"/>
                <a:gd name="T98" fmla="*/ 7 w 28"/>
                <a:gd name="T99" fmla="*/ 3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8" h="37">
                  <a:moveTo>
                    <a:pt x="7" y="34"/>
                  </a:moveTo>
                  <a:cubicBezTo>
                    <a:pt x="9" y="34"/>
                    <a:pt x="9" y="34"/>
                    <a:pt x="9" y="34"/>
                  </a:cubicBezTo>
                  <a:cubicBezTo>
                    <a:pt x="10" y="34"/>
                    <a:pt x="11" y="34"/>
                    <a:pt x="11" y="34"/>
                  </a:cubicBezTo>
                  <a:cubicBezTo>
                    <a:pt x="15" y="33"/>
                    <a:pt x="17" y="32"/>
                    <a:pt x="18" y="32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19" y="32"/>
                    <a:pt x="19" y="31"/>
                    <a:pt x="20" y="31"/>
                  </a:cubicBezTo>
                  <a:cubicBezTo>
                    <a:pt x="20" y="30"/>
                    <a:pt x="21" y="29"/>
                    <a:pt x="22" y="29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4" y="29"/>
                    <a:pt x="23" y="30"/>
                    <a:pt x="23" y="31"/>
                  </a:cubicBezTo>
                  <a:cubicBezTo>
                    <a:pt x="22" y="33"/>
                    <a:pt x="21" y="34"/>
                    <a:pt x="19" y="35"/>
                  </a:cubicBezTo>
                  <a:cubicBezTo>
                    <a:pt x="16" y="36"/>
                    <a:pt x="12" y="37"/>
                    <a:pt x="8" y="37"/>
                  </a:cubicBezTo>
                  <a:cubicBezTo>
                    <a:pt x="7" y="37"/>
                    <a:pt x="6" y="37"/>
                    <a:pt x="6" y="37"/>
                  </a:cubicBezTo>
                  <a:cubicBezTo>
                    <a:pt x="5" y="36"/>
                    <a:pt x="4" y="35"/>
                    <a:pt x="3" y="35"/>
                  </a:cubicBezTo>
                  <a:cubicBezTo>
                    <a:pt x="1" y="32"/>
                    <a:pt x="0" y="29"/>
                    <a:pt x="1" y="26"/>
                  </a:cubicBezTo>
                  <a:cubicBezTo>
                    <a:pt x="1" y="24"/>
                    <a:pt x="2" y="22"/>
                    <a:pt x="2" y="21"/>
                  </a:cubicBezTo>
                  <a:cubicBezTo>
                    <a:pt x="3" y="19"/>
                    <a:pt x="4" y="16"/>
                    <a:pt x="7" y="12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11"/>
                    <a:pt x="8" y="10"/>
                    <a:pt x="9" y="8"/>
                  </a:cubicBezTo>
                  <a:cubicBezTo>
                    <a:pt x="10" y="7"/>
                    <a:pt x="10" y="6"/>
                    <a:pt x="9" y="6"/>
                  </a:cubicBezTo>
                  <a:cubicBezTo>
                    <a:pt x="9" y="5"/>
                    <a:pt x="10" y="5"/>
                    <a:pt x="11" y="4"/>
                  </a:cubicBezTo>
                  <a:cubicBezTo>
                    <a:pt x="12" y="3"/>
                    <a:pt x="12" y="3"/>
                    <a:pt x="13" y="2"/>
                  </a:cubicBezTo>
                  <a:cubicBezTo>
                    <a:pt x="14" y="2"/>
                    <a:pt x="15" y="1"/>
                    <a:pt x="15" y="1"/>
                  </a:cubicBezTo>
                  <a:cubicBezTo>
                    <a:pt x="16" y="1"/>
                    <a:pt x="17" y="1"/>
                    <a:pt x="17" y="2"/>
                  </a:cubicBezTo>
                  <a:cubicBezTo>
                    <a:pt x="17" y="2"/>
                    <a:pt x="18" y="2"/>
                    <a:pt x="18" y="1"/>
                  </a:cubicBezTo>
                  <a:cubicBezTo>
                    <a:pt x="19" y="1"/>
                    <a:pt x="20" y="1"/>
                    <a:pt x="20" y="1"/>
                  </a:cubicBezTo>
                  <a:cubicBezTo>
                    <a:pt x="20" y="1"/>
                    <a:pt x="21" y="0"/>
                    <a:pt x="23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7" y="0"/>
                    <a:pt x="27" y="0"/>
                    <a:pt x="28" y="1"/>
                  </a:cubicBezTo>
                  <a:cubicBezTo>
                    <a:pt x="28" y="2"/>
                    <a:pt x="28" y="3"/>
                    <a:pt x="27" y="3"/>
                  </a:cubicBezTo>
                  <a:cubicBezTo>
                    <a:pt x="27" y="3"/>
                    <a:pt x="26" y="4"/>
                    <a:pt x="23" y="4"/>
                  </a:cubicBezTo>
                  <a:cubicBezTo>
                    <a:pt x="20" y="4"/>
                    <a:pt x="18" y="5"/>
                    <a:pt x="17" y="5"/>
                  </a:cubicBezTo>
                  <a:cubicBezTo>
                    <a:pt x="16" y="5"/>
                    <a:pt x="15" y="6"/>
                    <a:pt x="14" y="6"/>
                  </a:cubicBezTo>
                  <a:cubicBezTo>
                    <a:pt x="14" y="7"/>
                    <a:pt x="13" y="7"/>
                    <a:pt x="12" y="9"/>
                  </a:cubicBezTo>
                  <a:cubicBezTo>
                    <a:pt x="12" y="9"/>
                    <a:pt x="11" y="10"/>
                    <a:pt x="10" y="12"/>
                  </a:cubicBezTo>
                  <a:cubicBezTo>
                    <a:pt x="8" y="16"/>
                    <a:pt x="7" y="18"/>
                    <a:pt x="7" y="1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9" y="18"/>
                    <a:pt x="9" y="18"/>
                    <a:pt x="11" y="18"/>
                  </a:cubicBezTo>
                  <a:cubicBezTo>
                    <a:pt x="16" y="16"/>
                    <a:pt x="19" y="15"/>
                    <a:pt x="20" y="15"/>
                  </a:cubicBezTo>
                  <a:cubicBezTo>
                    <a:pt x="21" y="15"/>
                    <a:pt x="22" y="15"/>
                    <a:pt x="22" y="16"/>
                  </a:cubicBezTo>
                  <a:cubicBezTo>
                    <a:pt x="22" y="17"/>
                    <a:pt x="22" y="18"/>
                    <a:pt x="21" y="18"/>
                  </a:cubicBezTo>
                  <a:cubicBezTo>
                    <a:pt x="20" y="18"/>
                    <a:pt x="18" y="19"/>
                    <a:pt x="15" y="20"/>
                  </a:cubicBezTo>
                  <a:cubicBezTo>
                    <a:pt x="11" y="21"/>
                    <a:pt x="9" y="22"/>
                    <a:pt x="8" y="22"/>
                  </a:cubicBezTo>
                  <a:cubicBezTo>
                    <a:pt x="7" y="22"/>
                    <a:pt x="6" y="22"/>
                    <a:pt x="6" y="21"/>
                  </a:cubicBezTo>
                  <a:cubicBezTo>
                    <a:pt x="6" y="21"/>
                    <a:pt x="6" y="21"/>
                    <a:pt x="5" y="21"/>
                  </a:cubicBezTo>
                  <a:cubicBezTo>
                    <a:pt x="5" y="22"/>
                    <a:pt x="5" y="23"/>
                    <a:pt x="5" y="23"/>
                  </a:cubicBezTo>
                  <a:cubicBezTo>
                    <a:pt x="4" y="24"/>
                    <a:pt x="4" y="25"/>
                    <a:pt x="4" y="26"/>
                  </a:cubicBezTo>
                  <a:cubicBezTo>
                    <a:pt x="4" y="28"/>
                    <a:pt x="4" y="30"/>
                    <a:pt x="4" y="31"/>
                  </a:cubicBezTo>
                  <a:cubicBezTo>
                    <a:pt x="4" y="32"/>
                    <a:pt x="4" y="32"/>
                    <a:pt x="5" y="33"/>
                  </a:cubicBezTo>
                  <a:cubicBezTo>
                    <a:pt x="5" y="33"/>
                    <a:pt x="6" y="34"/>
                    <a:pt x="7" y="34"/>
                  </a:cubicBezTo>
                  <a:close/>
                </a:path>
              </a:pathLst>
            </a:custGeom>
            <a:solidFill>
              <a:srgbClr val="C789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9" name="任意多边形 51"/>
            <p:cNvSpPr/>
            <p:nvPr/>
          </p:nvSpPr>
          <p:spPr bwMode="auto">
            <a:xfrm>
              <a:off x="6450013" y="2963863"/>
              <a:ext cx="84138" cy="131763"/>
            </a:xfrm>
            <a:custGeom>
              <a:avLst/>
              <a:gdLst>
                <a:gd name="T0" fmla="*/ 13 w 14"/>
                <a:gd name="T1" fmla="*/ 8 h 22"/>
                <a:gd name="T2" fmla="*/ 12 w 14"/>
                <a:gd name="T3" fmla="*/ 9 h 22"/>
                <a:gd name="T4" fmla="*/ 11 w 14"/>
                <a:gd name="T5" fmla="*/ 10 h 22"/>
                <a:gd name="T6" fmla="*/ 11 w 14"/>
                <a:gd name="T7" fmla="*/ 10 h 22"/>
                <a:gd name="T8" fmla="*/ 10 w 14"/>
                <a:gd name="T9" fmla="*/ 9 h 22"/>
                <a:gd name="T10" fmla="*/ 10 w 14"/>
                <a:gd name="T11" fmla="*/ 8 h 22"/>
                <a:gd name="T12" fmla="*/ 10 w 14"/>
                <a:gd name="T13" fmla="*/ 7 h 22"/>
                <a:gd name="T14" fmla="*/ 9 w 14"/>
                <a:gd name="T15" fmla="*/ 4 h 22"/>
                <a:gd name="T16" fmla="*/ 3 w 14"/>
                <a:gd name="T17" fmla="*/ 15 h 22"/>
                <a:gd name="T18" fmla="*/ 3 w 14"/>
                <a:gd name="T19" fmla="*/ 17 h 22"/>
                <a:gd name="T20" fmla="*/ 3 w 14"/>
                <a:gd name="T21" fmla="*/ 18 h 22"/>
                <a:gd name="T22" fmla="*/ 5 w 14"/>
                <a:gd name="T23" fmla="*/ 18 h 22"/>
                <a:gd name="T24" fmla="*/ 7 w 14"/>
                <a:gd name="T25" fmla="*/ 18 h 22"/>
                <a:gd name="T26" fmla="*/ 9 w 14"/>
                <a:gd name="T27" fmla="*/ 16 h 22"/>
                <a:gd name="T28" fmla="*/ 11 w 14"/>
                <a:gd name="T29" fmla="*/ 15 h 22"/>
                <a:gd name="T30" fmla="*/ 11 w 14"/>
                <a:gd name="T31" fmla="*/ 14 h 22"/>
                <a:gd name="T32" fmla="*/ 12 w 14"/>
                <a:gd name="T33" fmla="*/ 13 h 22"/>
                <a:gd name="T34" fmla="*/ 13 w 14"/>
                <a:gd name="T35" fmla="*/ 13 h 22"/>
                <a:gd name="T36" fmla="*/ 14 w 14"/>
                <a:gd name="T37" fmla="*/ 14 h 22"/>
                <a:gd name="T38" fmla="*/ 14 w 14"/>
                <a:gd name="T39" fmla="*/ 15 h 22"/>
                <a:gd name="T40" fmla="*/ 14 w 14"/>
                <a:gd name="T41" fmla="*/ 15 h 22"/>
                <a:gd name="T42" fmla="*/ 12 w 14"/>
                <a:gd name="T43" fmla="*/ 17 h 22"/>
                <a:gd name="T44" fmla="*/ 10 w 14"/>
                <a:gd name="T45" fmla="*/ 19 h 22"/>
                <a:gd name="T46" fmla="*/ 9 w 14"/>
                <a:gd name="T47" fmla="*/ 20 h 22"/>
                <a:gd name="T48" fmla="*/ 8 w 14"/>
                <a:gd name="T49" fmla="*/ 21 h 22"/>
                <a:gd name="T50" fmla="*/ 5 w 14"/>
                <a:gd name="T51" fmla="*/ 22 h 22"/>
                <a:gd name="T52" fmla="*/ 1 w 14"/>
                <a:gd name="T53" fmla="*/ 21 h 22"/>
                <a:gd name="T54" fmla="*/ 0 w 14"/>
                <a:gd name="T55" fmla="*/ 17 h 22"/>
                <a:gd name="T56" fmla="*/ 1 w 14"/>
                <a:gd name="T57" fmla="*/ 11 h 22"/>
                <a:gd name="T58" fmla="*/ 4 w 14"/>
                <a:gd name="T59" fmla="*/ 4 h 22"/>
                <a:gd name="T60" fmla="*/ 7 w 14"/>
                <a:gd name="T61" fmla="*/ 1 h 22"/>
                <a:gd name="T62" fmla="*/ 10 w 14"/>
                <a:gd name="T63" fmla="*/ 0 h 22"/>
                <a:gd name="T64" fmla="*/ 12 w 14"/>
                <a:gd name="T65" fmla="*/ 1 h 22"/>
                <a:gd name="T66" fmla="*/ 12 w 14"/>
                <a:gd name="T67" fmla="*/ 3 h 22"/>
                <a:gd name="T68" fmla="*/ 13 w 14"/>
                <a:gd name="T69" fmla="*/ 3 h 22"/>
                <a:gd name="T70" fmla="*/ 13 w 14"/>
                <a:gd name="T71" fmla="*/ 4 h 22"/>
                <a:gd name="T72" fmla="*/ 13 w 14"/>
                <a:gd name="T73" fmla="*/ 7 h 22"/>
                <a:gd name="T74" fmla="*/ 13 w 14"/>
                <a:gd name="T75" fmla="*/ 8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4" h="22">
                  <a:moveTo>
                    <a:pt x="13" y="8"/>
                  </a:moveTo>
                  <a:cubicBezTo>
                    <a:pt x="12" y="9"/>
                    <a:pt x="12" y="9"/>
                    <a:pt x="12" y="9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0" y="8"/>
                    <a:pt x="10" y="8"/>
                    <a:pt x="10" y="7"/>
                  </a:cubicBezTo>
                  <a:cubicBezTo>
                    <a:pt x="11" y="4"/>
                    <a:pt x="11" y="3"/>
                    <a:pt x="9" y="4"/>
                  </a:cubicBezTo>
                  <a:cubicBezTo>
                    <a:pt x="6" y="6"/>
                    <a:pt x="4" y="9"/>
                    <a:pt x="3" y="15"/>
                  </a:cubicBezTo>
                  <a:cubicBezTo>
                    <a:pt x="3" y="16"/>
                    <a:pt x="3" y="17"/>
                    <a:pt x="3" y="17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3" y="18"/>
                    <a:pt x="4" y="18"/>
                    <a:pt x="5" y="18"/>
                  </a:cubicBezTo>
                  <a:cubicBezTo>
                    <a:pt x="6" y="18"/>
                    <a:pt x="6" y="18"/>
                    <a:pt x="7" y="18"/>
                  </a:cubicBezTo>
                  <a:cubicBezTo>
                    <a:pt x="8" y="17"/>
                    <a:pt x="8" y="17"/>
                    <a:pt x="9" y="16"/>
                  </a:cubicBezTo>
                  <a:cubicBezTo>
                    <a:pt x="10" y="16"/>
                    <a:pt x="10" y="15"/>
                    <a:pt x="11" y="15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2" y="14"/>
                    <a:pt x="12" y="13"/>
                    <a:pt x="12" y="13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3" y="16"/>
                    <a:pt x="12" y="17"/>
                  </a:cubicBezTo>
                  <a:cubicBezTo>
                    <a:pt x="11" y="19"/>
                    <a:pt x="10" y="19"/>
                    <a:pt x="10" y="1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9" y="20"/>
                    <a:pt x="8" y="21"/>
                  </a:cubicBezTo>
                  <a:cubicBezTo>
                    <a:pt x="7" y="21"/>
                    <a:pt x="6" y="21"/>
                    <a:pt x="5" y="22"/>
                  </a:cubicBezTo>
                  <a:cubicBezTo>
                    <a:pt x="4" y="22"/>
                    <a:pt x="2" y="22"/>
                    <a:pt x="1" y="21"/>
                  </a:cubicBezTo>
                  <a:cubicBezTo>
                    <a:pt x="0" y="20"/>
                    <a:pt x="0" y="19"/>
                    <a:pt x="0" y="17"/>
                  </a:cubicBezTo>
                  <a:cubicBezTo>
                    <a:pt x="0" y="15"/>
                    <a:pt x="0" y="13"/>
                    <a:pt x="1" y="11"/>
                  </a:cubicBezTo>
                  <a:cubicBezTo>
                    <a:pt x="2" y="8"/>
                    <a:pt x="3" y="6"/>
                    <a:pt x="4" y="4"/>
                  </a:cubicBezTo>
                  <a:cubicBezTo>
                    <a:pt x="6" y="2"/>
                    <a:pt x="7" y="1"/>
                    <a:pt x="7" y="1"/>
                  </a:cubicBezTo>
                  <a:cubicBezTo>
                    <a:pt x="8" y="1"/>
                    <a:pt x="9" y="0"/>
                    <a:pt x="10" y="0"/>
                  </a:cubicBezTo>
                  <a:cubicBezTo>
                    <a:pt x="10" y="1"/>
                    <a:pt x="11" y="1"/>
                    <a:pt x="12" y="1"/>
                  </a:cubicBezTo>
                  <a:cubicBezTo>
                    <a:pt x="12" y="2"/>
                    <a:pt x="12" y="2"/>
                    <a:pt x="12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4"/>
                  </a:cubicBezTo>
                  <a:cubicBezTo>
                    <a:pt x="14" y="5"/>
                    <a:pt x="14" y="6"/>
                    <a:pt x="13" y="7"/>
                  </a:cubicBezTo>
                  <a:cubicBezTo>
                    <a:pt x="13" y="7"/>
                    <a:pt x="13" y="8"/>
                    <a:pt x="13" y="8"/>
                  </a:cubicBezTo>
                  <a:close/>
                </a:path>
              </a:pathLst>
            </a:custGeom>
            <a:solidFill>
              <a:srgbClr val="C789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0" name="任意多边形 52"/>
            <p:cNvSpPr/>
            <p:nvPr/>
          </p:nvSpPr>
          <p:spPr bwMode="auto">
            <a:xfrm>
              <a:off x="6551613" y="2970213"/>
              <a:ext cx="90488" cy="119063"/>
            </a:xfrm>
            <a:custGeom>
              <a:avLst/>
              <a:gdLst>
                <a:gd name="T0" fmla="*/ 2 w 15"/>
                <a:gd name="T1" fmla="*/ 8 h 20"/>
                <a:gd name="T2" fmla="*/ 10 w 15"/>
                <a:gd name="T3" fmla="*/ 1 h 20"/>
                <a:gd name="T4" fmla="*/ 11 w 15"/>
                <a:gd name="T5" fmla="*/ 0 h 20"/>
                <a:gd name="T6" fmla="*/ 13 w 15"/>
                <a:gd name="T7" fmla="*/ 1 h 20"/>
                <a:gd name="T8" fmla="*/ 14 w 15"/>
                <a:gd name="T9" fmla="*/ 3 h 20"/>
                <a:gd name="T10" fmla="*/ 15 w 15"/>
                <a:gd name="T11" fmla="*/ 5 h 20"/>
                <a:gd name="T12" fmla="*/ 12 w 15"/>
                <a:gd name="T13" fmla="*/ 14 h 20"/>
                <a:gd name="T14" fmla="*/ 10 w 15"/>
                <a:gd name="T15" fmla="*/ 17 h 20"/>
                <a:gd name="T16" fmla="*/ 8 w 15"/>
                <a:gd name="T17" fmla="*/ 19 h 20"/>
                <a:gd name="T18" fmla="*/ 4 w 15"/>
                <a:gd name="T19" fmla="*/ 20 h 20"/>
                <a:gd name="T20" fmla="*/ 2 w 15"/>
                <a:gd name="T21" fmla="*/ 19 h 20"/>
                <a:gd name="T22" fmla="*/ 0 w 15"/>
                <a:gd name="T23" fmla="*/ 15 h 20"/>
                <a:gd name="T24" fmla="*/ 0 w 15"/>
                <a:gd name="T25" fmla="*/ 14 h 20"/>
                <a:gd name="T26" fmla="*/ 0 w 15"/>
                <a:gd name="T27" fmla="*/ 14 h 20"/>
                <a:gd name="T28" fmla="*/ 0 w 15"/>
                <a:gd name="T29" fmla="*/ 13 h 20"/>
                <a:gd name="T30" fmla="*/ 1 w 15"/>
                <a:gd name="T31" fmla="*/ 13 h 20"/>
                <a:gd name="T32" fmla="*/ 1 w 15"/>
                <a:gd name="T33" fmla="*/ 11 h 20"/>
                <a:gd name="T34" fmla="*/ 2 w 15"/>
                <a:gd name="T35" fmla="*/ 8 h 20"/>
                <a:gd name="T36" fmla="*/ 12 w 15"/>
                <a:gd name="T37" fmla="*/ 8 h 20"/>
                <a:gd name="T38" fmla="*/ 12 w 15"/>
                <a:gd name="T39" fmla="*/ 6 h 20"/>
                <a:gd name="T40" fmla="*/ 12 w 15"/>
                <a:gd name="T41" fmla="*/ 4 h 20"/>
                <a:gd name="T42" fmla="*/ 8 w 15"/>
                <a:gd name="T43" fmla="*/ 5 h 20"/>
                <a:gd name="T44" fmla="*/ 3 w 15"/>
                <a:gd name="T45" fmla="*/ 13 h 20"/>
                <a:gd name="T46" fmla="*/ 4 w 15"/>
                <a:gd name="T47" fmla="*/ 17 h 20"/>
                <a:gd name="T48" fmla="*/ 8 w 15"/>
                <a:gd name="T49" fmla="*/ 15 h 20"/>
                <a:gd name="T50" fmla="*/ 12 w 15"/>
                <a:gd name="T51" fmla="*/ 8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" h="20">
                  <a:moveTo>
                    <a:pt x="2" y="8"/>
                  </a:moveTo>
                  <a:cubicBezTo>
                    <a:pt x="4" y="4"/>
                    <a:pt x="7" y="1"/>
                    <a:pt x="10" y="1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2" y="0"/>
                    <a:pt x="12" y="1"/>
                    <a:pt x="13" y="1"/>
                  </a:cubicBezTo>
                  <a:cubicBezTo>
                    <a:pt x="13" y="2"/>
                    <a:pt x="14" y="2"/>
                    <a:pt x="14" y="3"/>
                  </a:cubicBezTo>
                  <a:cubicBezTo>
                    <a:pt x="15" y="3"/>
                    <a:pt x="15" y="4"/>
                    <a:pt x="15" y="5"/>
                  </a:cubicBezTo>
                  <a:cubicBezTo>
                    <a:pt x="15" y="8"/>
                    <a:pt x="14" y="11"/>
                    <a:pt x="12" y="14"/>
                  </a:cubicBezTo>
                  <a:cubicBezTo>
                    <a:pt x="12" y="15"/>
                    <a:pt x="11" y="16"/>
                    <a:pt x="10" y="17"/>
                  </a:cubicBezTo>
                  <a:cubicBezTo>
                    <a:pt x="10" y="17"/>
                    <a:pt x="9" y="18"/>
                    <a:pt x="8" y="19"/>
                  </a:cubicBezTo>
                  <a:cubicBezTo>
                    <a:pt x="6" y="20"/>
                    <a:pt x="5" y="20"/>
                    <a:pt x="4" y="20"/>
                  </a:cubicBezTo>
                  <a:cubicBezTo>
                    <a:pt x="3" y="20"/>
                    <a:pt x="2" y="20"/>
                    <a:pt x="2" y="19"/>
                  </a:cubicBezTo>
                  <a:cubicBezTo>
                    <a:pt x="0" y="18"/>
                    <a:pt x="0" y="17"/>
                    <a:pt x="0" y="15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0" y="12"/>
                    <a:pt x="1" y="12"/>
                    <a:pt x="1" y="11"/>
                  </a:cubicBezTo>
                  <a:cubicBezTo>
                    <a:pt x="1" y="10"/>
                    <a:pt x="2" y="9"/>
                    <a:pt x="2" y="8"/>
                  </a:cubicBezTo>
                  <a:close/>
                  <a:moveTo>
                    <a:pt x="12" y="8"/>
                  </a:moveTo>
                  <a:cubicBezTo>
                    <a:pt x="12" y="8"/>
                    <a:pt x="12" y="7"/>
                    <a:pt x="12" y="6"/>
                  </a:cubicBezTo>
                  <a:cubicBezTo>
                    <a:pt x="12" y="5"/>
                    <a:pt x="12" y="4"/>
                    <a:pt x="12" y="4"/>
                  </a:cubicBezTo>
                  <a:cubicBezTo>
                    <a:pt x="11" y="4"/>
                    <a:pt x="10" y="4"/>
                    <a:pt x="8" y="5"/>
                  </a:cubicBezTo>
                  <a:cubicBezTo>
                    <a:pt x="7" y="7"/>
                    <a:pt x="5" y="9"/>
                    <a:pt x="3" y="13"/>
                  </a:cubicBezTo>
                  <a:cubicBezTo>
                    <a:pt x="3" y="15"/>
                    <a:pt x="3" y="17"/>
                    <a:pt x="4" y="17"/>
                  </a:cubicBezTo>
                  <a:cubicBezTo>
                    <a:pt x="5" y="18"/>
                    <a:pt x="6" y="17"/>
                    <a:pt x="8" y="15"/>
                  </a:cubicBezTo>
                  <a:cubicBezTo>
                    <a:pt x="10" y="13"/>
                    <a:pt x="11" y="11"/>
                    <a:pt x="12" y="8"/>
                  </a:cubicBezTo>
                  <a:close/>
                </a:path>
              </a:pathLst>
            </a:custGeom>
            <a:solidFill>
              <a:srgbClr val="C789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1" name="任意多边形 53"/>
            <p:cNvSpPr/>
            <p:nvPr/>
          </p:nvSpPr>
          <p:spPr bwMode="auto">
            <a:xfrm>
              <a:off x="6059488" y="1865313"/>
              <a:ext cx="595313" cy="895350"/>
            </a:xfrm>
            <a:custGeom>
              <a:avLst/>
              <a:gdLst>
                <a:gd name="T0" fmla="*/ 99 w 99"/>
                <a:gd name="T1" fmla="*/ 134 h 149"/>
                <a:gd name="T2" fmla="*/ 42 w 99"/>
                <a:gd name="T3" fmla="*/ 3 h 149"/>
                <a:gd name="T4" fmla="*/ 20 w 99"/>
                <a:gd name="T5" fmla="*/ 147 h 149"/>
                <a:gd name="T6" fmla="*/ 34 w 99"/>
                <a:gd name="T7" fmla="*/ 148 h 149"/>
                <a:gd name="T8" fmla="*/ 46 w 99"/>
                <a:gd name="T9" fmla="*/ 5 h 149"/>
                <a:gd name="T10" fmla="*/ 88 w 99"/>
                <a:gd name="T11" fmla="*/ 149 h 149"/>
                <a:gd name="T12" fmla="*/ 99 w 99"/>
                <a:gd name="T13" fmla="*/ 13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9" h="149">
                  <a:moveTo>
                    <a:pt x="99" y="134"/>
                  </a:moveTo>
                  <a:cubicBezTo>
                    <a:pt x="99" y="134"/>
                    <a:pt x="83" y="0"/>
                    <a:pt x="42" y="3"/>
                  </a:cubicBezTo>
                  <a:cubicBezTo>
                    <a:pt x="0" y="7"/>
                    <a:pt x="20" y="147"/>
                    <a:pt x="20" y="147"/>
                  </a:cubicBezTo>
                  <a:cubicBezTo>
                    <a:pt x="34" y="148"/>
                    <a:pt x="34" y="148"/>
                    <a:pt x="34" y="148"/>
                  </a:cubicBezTo>
                  <a:cubicBezTo>
                    <a:pt x="34" y="148"/>
                    <a:pt x="9" y="4"/>
                    <a:pt x="46" y="5"/>
                  </a:cubicBezTo>
                  <a:cubicBezTo>
                    <a:pt x="83" y="6"/>
                    <a:pt x="88" y="149"/>
                    <a:pt x="88" y="149"/>
                  </a:cubicBezTo>
                  <a:lnTo>
                    <a:pt x="99" y="134"/>
                  </a:lnTo>
                  <a:close/>
                </a:path>
              </a:pathLst>
            </a:custGeom>
            <a:solidFill>
              <a:srgbClr val="FCBE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2" name="任意多边形 54"/>
            <p:cNvSpPr/>
            <p:nvPr/>
          </p:nvSpPr>
          <p:spPr bwMode="auto">
            <a:xfrm>
              <a:off x="5573713" y="2627313"/>
              <a:ext cx="720725" cy="234950"/>
            </a:xfrm>
            <a:custGeom>
              <a:avLst/>
              <a:gdLst>
                <a:gd name="T0" fmla="*/ 119 w 120"/>
                <a:gd name="T1" fmla="*/ 21 h 39"/>
                <a:gd name="T2" fmla="*/ 106 w 120"/>
                <a:gd name="T3" fmla="*/ 0 h 39"/>
                <a:gd name="T4" fmla="*/ 76 w 120"/>
                <a:gd name="T5" fmla="*/ 7 h 39"/>
                <a:gd name="T6" fmla="*/ 55 w 120"/>
                <a:gd name="T7" fmla="*/ 11 h 39"/>
                <a:gd name="T8" fmla="*/ 50 w 120"/>
                <a:gd name="T9" fmla="*/ 12 h 39"/>
                <a:gd name="T10" fmla="*/ 50 w 120"/>
                <a:gd name="T11" fmla="*/ 12 h 39"/>
                <a:gd name="T12" fmla="*/ 45 w 120"/>
                <a:gd name="T13" fmla="*/ 13 h 39"/>
                <a:gd name="T14" fmla="*/ 24 w 120"/>
                <a:gd name="T15" fmla="*/ 5 h 39"/>
                <a:gd name="T16" fmla="*/ 22 w 120"/>
                <a:gd name="T17" fmla="*/ 8 h 39"/>
                <a:gd name="T18" fmla="*/ 29 w 120"/>
                <a:gd name="T19" fmla="*/ 16 h 39"/>
                <a:gd name="T20" fmla="*/ 5 w 120"/>
                <a:gd name="T21" fmla="*/ 23 h 39"/>
                <a:gd name="T22" fmla="*/ 20 w 120"/>
                <a:gd name="T23" fmla="*/ 24 h 39"/>
                <a:gd name="T24" fmla="*/ 2 w 120"/>
                <a:gd name="T25" fmla="*/ 29 h 39"/>
                <a:gd name="T26" fmla="*/ 19 w 120"/>
                <a:gd name="T27" fmla="*/ 29 h 39"/>
                <a:gd name="T28" fmla="*/ 7 w 120"/>
                <a:gd name="T29" fmla="*/ 35 h 39"/>
                <a:gd name="T30" fmla="*/ 23 w 120"/>
                <a:gd name="T31" fmla="*/ 34 h 39"/>
                <a:gd name="T32" fmla="*/ 13 w 120"/>
                <a:gd name="T33" fmla="*/ 39 h 39"/>
                <a:gd name="T34" fmla="*/ 47 w 120"/>
                <a:gd name="T35" fmla="*/ 32 h 39"/>
                <a:gd name="T36" fmla="*/ 119 w 120"/>
                <a:gd name="T37" fmla="*/ 2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0" h="39">
                  <a:moveTo>
                    <a:pt x="119" y="21"/>
                  </a:moveTo>
                  <a:cubicBezTo>
                    <a:pt x="114" y="14"/>
                    <a:pt x="110" y="7"/>
                    <a:pt x="106" y="0"/>
                  </a:cubicBezTo>
                  <a:cubicBezTo>
                    <a:pt x="95" y="3"/>
                    <a:pt x="84" y="5"/>
                    <a:pt x="76" y="7"/>
                  </a:cubicBezTo>
                  <a:cubicBezTo>
                    <a:pt x="68" y="8"/>
                    <a:pt x="61" y="10"/>
                    <a:pt x="55" y="11"/>
                  </a:cubicBezTo>
                  <a:cubicBezTo>
                    <a:pt x="54" y="11"/>
                    <a:pt x="52" y="12"/>
                    <a:pt x="50" y="12"/>
                  </a:cubicBezTo>
                  <a:cubicBezTo>
                    <a:pt x="50" y="12"/>
                    <a:pt x="50" y="12"/>
                    <a:pt x="50" y="12"/>
                  </a:cubicBezTo>
                  <a:cubicBezTo>
                    <a:pt x="47" y="13"/>
                    <a:pt x="45" y="13"/>
                    <a:pt x="45" y="13"/>
                  </a:cubicBezTo>
                  <a:cubicBezTo>
                    <a:pt x="45" y="13"/>
                    <a:pt x="28" y="10"/>
                    <a:pt x="24" y="5"/>
                  </a:cubicBezTo>
                  <a:cubicBezTo>
                    <a:pt x="23" y="5"/>
                    <a:pt x="22" y="6"/>
                    <a:pt x="22" y="8"/>
                  </a:cubicBezTo>
                  <a:cubicBezTo>
                    <a:pt x="23" y="13"/>
                    <a:pt x="29" y="16"/>
                    <a:pt x="29" y="16"/>
                  </a:cubicBezTo>
                  <a:cubicBezTo>
                    <a:pt x="29" y="16"/>
                    <a:pt x="4" y="21"/>
                    <a:pt x="5" y="23"/>
                  </a:cubicBezTo>
                  <a:cubicBezTo>
                    <a:pt x="6" y="25"/>
                    <a:pt x="20" y="24"/>
                    <a:pt x="20" y="24"/>
                  </a:cubicBezTo>
                  <a:cubicBezTo>
                    <a:pt x="20" y="24"/>
                    <a:pt x="0" y="28"/>
                    <a:pt x="2" y="29"/>
                  </a:cubicBezTo>
                  <a:cubicBezTo>
                    <a:pt x="2" y="30"/>
                    <a:pt x="2" y="29"/>
                    <a:pt x="19" y="29"/>
                  </a:cubicBezTo>
                  <a:cubicBezTo>
                    <a:pt x="19" y="29"/>
                    <a:pt x="4" y="34"/>
                    <a:pt x="7" y="35"/>
                  </a:cubicBezTo>
                  <a:cubicBezTo>
                    <a:pt x="11" y="36"/>
                    <a:pt x="23" y="34"/>
                    <a:pt x="23" y="34"/>
                  </a:cubicBezTo>
                  <a:cubicBezTo>
                    <a:pt x="23" y="34"/>
                    <a:pt x="11" y="38"/>
                    <a:pt x="13" y="39"/>
                  </a:cubicBezTo>
                  <a:cubicBezTo>
                    <a:pt x="16" y="39"/>
                    <a:pt x="47" y="32"/>
                    <a:pt x="47" y="32"/>
                  </a:cubicBezTo>
                  <a:cubicBezTo>
                    <a:pt x="47" y="32"/>
                    <a:pt x="120" y="23"/>
                    <a:pt x="119" y="21"/>
                  </a:cubicBezTo>
                  <a:close/>
                </a:path>
              </a:pathLst>
            </a:custGeom>
            <a:solidFill>
              <a:srgbClr val="F3B6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3" name="任意多边形 55"/>
            <p:cNvSpPr/>
            <p:nvPr/>
          </p:nvSpPr>
          <p:spPr bwMode="auto">
            <a:xfrm>
              <a:off x="6216650" y="1919288"/>
              <a:ext cx="522288" cy="612775"/>
            </a:xfrm>
            <a:custGeom>
              <a:avLst/>
              <a:gdLst>
                <a:gd name="T0" fmla="*/ 87 w 87"/>
                <a:gd name="T1" fmla="*/ 80 h 102"/>
                <a:gd name="T2" fmla="*/ 36 w 87"/>
                <a:gd name="T3" fmla="*/ 102 h 102"/>
                <a:gd name="T4" fmla="*/ 3 w 87"/>
                <a:gd name="T5" fmla="*/ 34 h 102"/>
                <a:gd name="T6" fmla="*/ 7 w 87"/>
                <a:gd name="T7" fmla="*/ 10 h 102"/>
                <a:gd name="T8" fmla="*/ 41 w 87"/>
                <a:gd name="T9" fmla="*/ 15 h 102"/>
                <a:gd name="T10" fmla="*/ 87 w 87"/>
                <a:gd name="T11" fmla="*/ 8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7" h="102">
                  <a:moveTo>
                    <a:pt x="87" y="80"/>
                  </a:moveTo>
                  <a:cubicBezTo>
                    <a:pt x="58" y="95"/>
                    <a:pt x="60" y="94"/>
                    <a:pt x="36" y="102"/>
                  </a:cubicBezTo>
                  <a:cubicBezTo>
                    <a:pt x="36" y="102"/>
                    <a:pt x="16" y="61"/>
                    <a:pt x="3" y="34"/>
                  </a:cubicBezTo>
                  <a:cubicBezTo>
                    <a:pt x="0" y="26"/>
                    <a:pt x="1" y="16"/>
                    <a:pt x="7" y="10"/>
                  </a:cubicBezTo>
                  <a:cubicBezTo>
                    <a:pt x="17" y="0"/>
                    <a:pt x="33" y="3"/>
                    <a:pt x="41" y="15"/>
                  </a:cubicBezTo>
                  <a:cubicBezTo>
                    <a:pt x="53" y="33"/>
                    <a:pt x="87" y="80"/>
                    <a:pt x="87" y="80"/>
                  </a:cubicBezTo>
                  <a:close/>
                </a:path>
              </a:pathLst>
            </a:custGeom>
            <a:solidFill>
              <a:srgbClr val="FFEB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4" name="任意多边形 56"/>
            <p:cNvSpPr/>
            <p:nvPr/>
          </p:nvSpPr>
          <p:spPr bwMode="auto">
            <a:xfrm>
              <a:off x="6324600" y="2292351"/>
              <a:ext cx="125413" cy="246063"/>
            </a:xfrm>
            <a:custGeom>
              <a:avLst/>
              <a:gdLst>
                <a:gd name="T0" fmla="*/ 21 w 21"/>
                <a:gd name="T1" fmla="*/ 39 h 41"/>
                <a:gd name="T2" fmla="*/ 2 w 21"/>
                <a:gd name="T3" fmla="*/ 1 h 41"/>
                <a:gd name="T4" fmla="*/ 0 w 21"/>
                <a:gd name="T5" fmla="*/ 1 h 41"/>
                <a:gd name="T6" fmla="*/ 0 w 21"/>
                <a:gd name="T7" fmla="*/ 2 h 41"/>
                <a:gd name="T8" fmla="*/ 19 w 21"/>
                <a:gd name="T9" fmla="*/ 40 h 41"/>
                <a:gd name="T10" fmla="*/ 20 w 21"/>
                <a:gd name="T11" fmla="*/ 41 h 41"/>
                <a:gd name="T12" fmla="*/ 21 w 21"/>
                <a:gd name="T13" fmla="*/ 39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41">
                  <a:moveTo>
                    <a:pt x="21" y="39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0"/>
                    <a:pt x="0" y="1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1"/>
                    <a:pt x="20" y="41"/>
                    <a:pt x="20" y="41"/>
                  </a:cubicBezTo>
                  <a:cubicBezTo>
                    <a:pt x="21" y="40"/>
                    <a:pt x="21" y="40"/>
                    <a:pt x="21" y="39"/>
                  </a:cubicBezTo>
                </a:path>
              </a:pathLst>
            </a:custGeom>
            <a:solidFill>
              <a:srgbClr val="0004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5" name="任意多边形 57"/>
            <p:cNvSpPr/>
            <p:nvPr/>
          </p:nvSpPr>
          <p:spPr bwMode="auto">
            <a:xfrm>
              <a:off x="6210300" y="2400301"/>
              <a:ext cx="582613" cy="365125"/>
            </a:xfrm>
            <a:custGeom>
              <a:avLst/>
              <a:gdLst>
                <a:gd name="T0" fmla="*/ 86 w 97"/>
                <a:gd name="T1" fmla="*/ 0 h 61"/>
                <a:gd name="T2" fmla="*/ 59 w 97"/>
                <a:gd name="T3" fmla="*/ 14 h 61"/>
                <a:gd name="T4" fmla="*/ 59 w 97"/>
                <a:gd name="T5" fmla="*/ 15 h 61"/>
                <a:gd name="T6" fmla="*/ 0 w 97"/>
                <a:gd name="T7" fmla="*/ 38 h 61"/>
                <a:gd name="T8" fmla="*/ 5 w 97"/>
                <a:gd name="T9" fmla="*/ 61 h 61"/>
                <a:gd name="T10" fmla="*/ 96 w 97"/>
                <a:gd name="T11" fmla="*/ 22 h 61"/>
                <a:gd name="T12" fmla="*/ 86 w 97"/>
                <a:gd name="T13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1">
                  <a:moveTo>
                    <a:pt x="86" y="0"/>
                  </a:moveTo>
                  <a:cubicBezTo>
                    <a:pt x="76" y="6"/>
                    <a:pt x="67" y="11"/>
                    <a:pt x="59" y="14"/>
                  </a:cubicBezTo>
                  <a:cubicBezTo>
                    <a:pt x="59" y="15"/>
                    <a:pt x="59" y="15"/>
                    <a:pt x="59" y="15"/>
                  </a:cubicBezTo>
                  <a:cubicBezTo>
                    <a:pt x="37" y="25"/>
                    <a:pt x="18" y="32"/>
                    <a:pt x="0" y="38"/>
                  </a:cubicBezTo>
                  <a:cubicBezTo>
                    <a:pt x="2" y="45"/>
                    <a:pt x="3" y="54"/>
                    <a:pt x="5" y="61"/>
                  </a:cubicBezTo>
                  <a:cubicBezTo>
                    <a:pt x="79" y="51"/>
                    <a:pt x="95" y="25"/>
                    <a:pt x="96" y="22"/>
                  </a:cubicBezTo>
                  <a:cubicBezTo>
                    <a:pt x="97" y="19"/>
                    <a:pt x="93" y="11"/>
                    <a:pt x="86" y="0"/>
                  </a:cubicBezTo>
                  <a:close/>
                </a:path>
              </a:pathLst>
            </a:custGeom>
            <a:solidFill>
              <a:srgbClr val="F3B6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1630541" y="4626505"/>
            <a:ext cx="3491565" cy="671419"/>
            <a:chOff x="1630541" y="4626505"/>
            <a:chExt cx="3491565" cy="671419"/>
          </a:xfrm>
        </p:grpSpPr>
        <p:sp>
          <p:nvSpPr>
            <p:cNvPr id="206" name="íṣḻîde"/>
            <p:cNvSpPr txBox="1"/>
            <p:nvPr/>
          </p:nvSpPr>
          <p:spPr>
            <a:xfrm>
              <a:off x="2482146" y="4686818"/>
              <a:ext cx="2639960" cy="535443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ctr" anchorCtr="0">
              <a:norm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14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b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1600" dirty="0">
                  <a:sym typeface="Arial" panose="020B0604020202020204" pitchFamily="34" charset="0"/>
                </a:rPr>
                <a:t>培训时间：</a:t>
              </a:r>
              <a:r>
                <a:rPr lang="en-US" altLang="zh-CN" sz="1600" dirty="0" smtClean="0">
                  <a:sym typeface="Arial" panose="020B0604020202020204" pitchFamily="34" charset="0"/>
                </a:rPr>
                <a:t>20XX</a:t>
              </a:r>
              <a:r>
                <a:rPr lang="zh-CN" altLang="en-US" sz="1600" dirty="0" smtClean="0">
                  <a:sym typeface="Arial" panose="020B0604020202020204" pitchFamily="34" charset="0"/>
                </a:rPr>
                <a:t>年</a:t>
              </a:r>
              <a:r>
                <a:rPr lang="en-US" altLang="zh-CN" sz="1600" dirty="0">
                  <a:sym typeface="Arial" panose="020B0604020202020204" pitchFamily="34" charset="0"/>
                </a:rPr>
                <a:t>XX</a:t>
              </a:r>
              <a:r>
                <a:rPr lang="zh-CN" altLang="en-US" sz="1600" dirty="0">
                  <a:sym typeface="Arial" panose="020B0604020202020204" pitchFamily="34" charset="0"/>
                </a:rPr>
                <a:t>月</a:t>
              </a:r>
              <a:endParaRPr lang="en-US" altLang="zh-CN" sz="1600" dirty="0">
                <a:sym typeface="Arial" panose="020B0604020202020204" pitchFamily="34" charset="0"/>
              </a:endParaRPr>
            </a:p>
          </p:txBody>
        </p:sp>
        <p:grpSp>
          <p:nvGrpSpPr>
            <p:cNvPr id="207" name="ïśḻïďe"/>
            <p:cNvGrpSpPr/>
            <p:nvPr/>
          </p:nvGrpSpPr>
          <p:grpSpPr>
            <a:xfrm rot="16200000">
              <a:off x="1630541" y="4626505"/>
              <a:ext cx="671419" cy="671419"/>
              <a:chOff x="11061700" y="5789716"/>
              <a:chExt cx="457200" cy="457200"/>
            </a:xfrm>
          </p:grpSpPr>
          <p:sp>
            <p:nvSpPr>
              <p:cNvPr id="208" name="ï$ľíḍe"/>
              <p:cNvSpPr/>
              <p:nvPr/>
            </p:nvSpPr>
            <p:spPr>
              <a:xfrm rot="5400000">
                <a:off x="11061700" y="5789716"/>
                <a:ext cx="457200" cy="457200"/>
              </a:xfrm>
              <a:prstGeom prst="ellipse">
                <a:avLst/>
              </a:prstGeom>
              <a:gradFill>
                <a:gsLst>
                  <a:gs pos="3000">
                    <a:schemeClr val="accent3">
                      <a:alpha val="70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cxnSp>
            <p:nvCxnSpPr>
              <p:cNvPr id="209" name="iŝ1iḑè"/>
              <p:cNvCxnSpPr/>
              <p:nvPr/>
            </p:nvCxnSpPr>
            <p:spPr>
              <a:xfrm>
                <a:off x="11290300" y="5937534"/>
                <a:ext cx="0" cy="161564"/>
              </a:xfrm>
              <a:prstGeom prst="straightConnector1">
                <a:avLst/>
              </a:prstGeom>
              <a:ln w="12700" cap="rnd">
                <a:solidFill>
                  <a:schemeClr val="tx1"/>
                </a:solidFill>
                <a:round/>
                <a:headEnd w="lg" len="med"/>
                <a:tailEnd type="arrow" w="lg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0" name="íṣḻîde"/>
          <p:cNvSpPr>
            <a:spLocks noGrp="1"/>
          </p:cNvSpPr>
          <p:nvPr>
            <p:ph type="subTitle" idx="1"/>
          </p:nvPr>
        </p:nvSpPr>
        <p:spPr>
          <a:xfrm>
            <a:off x="3333751" y="3966776"/>
            <a:ext cx="2639960" cy="535443"/>
          </a:xfrm>
        </p:spPr>
        <p:txBody>
          <a:bodyPr>
            <a:normAutofit/>
          </a:bodyPr>
          <a:lstStyle/>
          <a:p>
            <a:r>
              <a:rPr lang="zh-CN" altLang="en-US" sz="1600" dirty="0">
                <a:sym typeface="Arial" panose="020B0604020202020204" pitchFamily="34" charset="0"/>
              </a:rPr>
              <a:t>主讲人</a:t>
            </a:r>
            <a:r>
              <a:rPr lang="zh-CN" altLang="en-US" sz="1600" dirty="0" smtClean="0">
                <a:sym typeface="Arial" panose="020B0604020202020204" pitchFamily="34" charset="0"/>
              </a:rPr>
              <a:t>：</a:t>
            </a:r>
            <a:r>
              <a:rPr lang="en-US" altLang="zh-CN" sz="1600" dirty="0" smtClean="0">
                <a:sym typeface="Arial" panose="020B0604020202020204" pitchFamily="34" charset="0"/>
              </a:rPr>
              <a:t>PPT</a:t>
            </a:r>
            <a:r>
              <a:rPr lang="zh-CN" altLang="en-US" sz="1600" dirty="0" smtClean="0">
                <a:sym typeface="Arial" panose="020B0604020202020204" pitchFamily="34" charset="0"/>
              </a:rPr>
              <a:t>营</a:t>
            </a:r>
            <a:endParaRPr lang="zh-CN" altLang="en-US" sz="1600" dirty="0" smtClean="0">
              <a:sym typeface="Arial" panose="020B0604020202020204" pitchFamily="34" charset="0"/>
            </a:endParaRPr>
          </a:p>
        </p:txBody>
      </p:sp>
      <p:grpSp>
        <p:nvGrpSpPr>
          <p:cNvPr id="211" name="ïśḻïďe"/>
          <p:cNvGrpSpPr/>
          <p:nvPr/>
        </p:nvGrpSpPr>
        <p:grpSpPr>
          <a:xfrm rot="16200000">
            <a:off x="2482146" y="3906463"/>
            <a:ext cx="671419" cy="671419"/>
            <a:chOff x="11061700" y="5789716"/>
            <a:chExt cx="457200" cy="457200"/>
          </a:xfrm>
        </p:grpSpPr>
        <p:sp>
          <p:nvSpPr>
            <p:cNvPr id="212" name="ï$ľíḍe"/>
            <p:cNvSpPr/>
            <p:nvPr/>
          </p:nvSpPr>
          <p:spPr>
            <a:xfrm rot="5400000">
              <a:off x="11061700" y="5789716"/>
              <a:ext cx="457200" cy="457200"/>
            </a:xfrm>
            <a:prstGeom prst="ellipse">
              <a:avLst/>
            </a:prstGeom>
            <a:gradFill>
              <a:gsLst>
                <a:gs pos="3000">
                  <a:schemeClr val="accent3">
                    <a:alpha val="7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213" name="iŝ1iḑè"/>
            <p:cNvCxnSpPr/>
            <p:nvPr/>
          </p:nvCxnSpPr>
          <p:spPr>
            <a:xfrm>
              <a:off x="11290300" y="5937534"/>
              <a:ext cx="0" cy="161564"/>
            </a:xfrm>
            <a:prstGeom prst="straightConnector1">
              <a:avLst/>
            </a:prstGeom>
            <a:ln w="12700" cap="rnd">
              <a:solidFill>
                <a:schemeClr val="tx1"/>
              </a:solidFill>
              <a:round/>
              <a:headEnd w="lg" len="med"/>
              <a:tailEnd type="arrow" w="lg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prism isInverted="1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50"/>
                                        <p:tgtEl>
                                          <p:spTgt spid="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" grpId="0"/>
      <p:bldP spid="21" grpId="0"/>
      <p:bldP spid="210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矩形 2"/>
          <p:cNvSpPr/>
          <p:nvPr/>
        </p:nvSpPr>
        <p:spPr>
          <a:xfrm>
            <a:off x="9525" y="-36195"/>
            <a:ext cx="12182475" cy="68941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400"/>
          </a:p>
        </p:txBody>
      </p:sp>
      <p:sp>
        <p:nvSpPr>
          <p:cNvPr id="7" name="矩形 6"/>
          <p:cNvSpPr/>
          <p:nvPr/>
        </p:nvSpPr>
        <p:spPr>
          <a:xfrm>
            <a:off x="635" y="2586991"/>
            <a:ext cx="12191365" cy="1237615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zh-CN" altLang="en-US" sz="2800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10000+套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精品</a:t>
            </a:r>
            <a:r>
              <a:rPr kumimoji="0" lang="en-US" altLang="zh-CN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PPT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模板</a:t>
            </a:r>
            <a:r>
              <a:rPr kumimoji="0" lang="zh-CN" altLang="en-US" sz="2780" b="1" i="0" u="none" strike="noStrike" kern="1200" cap="none" spc="200" normalizeH="0" baseline="0" noProof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全部免费</a:t>
            </a:r>
            <a:r>
              <a:rPr kumimoji="0" lang="zh-CN" altLang="en-US" sz="2775" b="1" i="0" u="none" strike="noStrike" kern="1200" cap="none" spc="200" normalizeH="0" baseline="0" noProof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下载</a:t>
            </a:r>
            <a:endParaRPr kumimoji="0" lang="en-US" altLang="zh-CN" sz="2775" b="1" i="0" u="none" strike="noStrike" kern="1200" cap="none" spc="200" normalizeH="0" baseline="0" noProof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4" name="图片 3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43145" y="1400175"/>
            <a:ext cx="2505075" cy="76200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200525" y="4134485"/>
            <a:ext cx="38004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PPT</a:t>
            </a:r>
            <a:r>
              <a:rPr lang="zh-CN" altLang="en-US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营</a:t>
            </a:r>
            <a:endParaRPr lang="zh-CN" altLang="en-US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  <a:p>
            <a:pPr algn="ctr"/>
            <a:r>
              <a:rPr lang="en-US" altLang="zh-CN" sz="3200" b="1">
                <a:solidFill>
                  <a:schemeClr val="accent6"/>
                </a:solidFill>
                <a:hlinkClick r:id="rId2" action="ppaction://hlinkfile">
                  <a:extLst>
                    <a:ext uri="{DAF060AB-1E55-43B9-8AAB-6FB025537F2F}">
                      <wpsdc:hlinkClr xmlns:wpsdc="http://www.wps.cn/officeDocument/2017/drawingmlCustomData" val="E94520"/>
                      <wpsdc:folHlinkClr xmlns:wpsdc="http://www.wps.cn/officeDocument/2017/drawingmlCustomData" val="954D72"/>
                      <wpsdc:hlinkUnderline xmlns:wpsdc="http://www.wps.cn/officeDocument/2017/drawingmlCustomData" val="1"/>
                    </a:ext>
                  </a:extLst>
                </a:hlinkClick>
              </a:rPr>
              <a:t>www.pptying.com</a:t>
            </a:r>
            <a:endParaRPr lang="en-US" altLang="zh-CN" sz="3200" b="1">
              <a:solidFill>
                <a:schemeClr val="accent6"/>
              </a:solidFill>
              <a:hlinkClick r:id="rId2" action="ppaction://hlinkfile">
                <a:extLst>
                  <a:ext uri="{DAF060AB-1E55-43B9-8AAB-6FB025537F2F}">
                    <wpsdc:hlinkClr xmlns:wpsdc="http://www.wps.cn/officeDocument/2017/drawingmlCustomData" val="E94520"/>
                    <wpsdc:folHlinkClr xmlns:wpsdc="http://www.wps.cn/officeDocument/2017/drawingmlCustomData" val="954D72"/>
                    <wpsdc:hlinkUnderline xmlns:wpsdc="http://www.wps.cn/officeDocument/2017/drawingmlCustomData" val="1"/>
                  </a:ext>
                </a:extLst>
              </a:hlinkClick>
            </a:endParaRPr>
          </a:p>
        </p:txBody>
      </p:sp>
    </p:spTree>
  </p:cSld>
  <p:clrMapOvr>
    <a:masterClrMapping/>
  </p:clrMapOvr>
  <p:transition spd="med" advClick="0" advTm="0">
    <p:push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13"/>
          <p:cNvSpPr txBox="1"/>
          <p:nvPr/>
        </p:nvSpPr>
        <p:spPr>
          <a:xfrm>
            <a:off x="3522274" y="5648348"/>
            <a:ext cx="7995825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sz="2400" b="1" spc="600" dirty="0">
                <a:latin typeface="Impact" panose="020B0806030902050204" pitchFamily="34" charset="0"/>
              </a:rPr>
              <a:t>工作中的烦恼偷走了你的微笑 </a:t>
            </a:r>
            <a:endParaRPr lang="zh-CN" altLang="en-US" sz="2400" b="1" spc="600" dirty="0">
              <a:latin typeface="Impact" panose="020B0806030902050204" pitchFamily="34" charset="0"/>
            </a:endParaRPr>
          </a:p>
        </p:txBody>
      </p:sp>
      <p:sp>
        <p:nvSpPr>
          <p:cNvPr id="8" name="任意多边形 10"/>
          <p:cNvSpPr/>
          <p:nvPr/>
        </p:nvSpPr>
        <p:spPr bwMode="auto">
          <a:xfrm>
            <a:off x="755649" y="1625634"/>
            <a:ext cx="6753764" cy="4675117"/>
          </a:xfrm>
          <a:custGeom>
            <a:avLst/>
            <a:gdLst>
              <a:gd name="T0" fmla="*/ 1943 w 5246"/>
              <a:gd name="T1" fmla="*/ 0 h 3628"/>
              <a:gd name="T2" fmla="*/ 498 w 5246"/>
              <a:gd name="T3" fmla="*/ 683 h 3628"/>
              <a:gd name="T4" fmla="*/ 28 w 5246"/>
              <a:gd name="T5" fmla="*/ 1302 h 3628"/>
              <a:gd name="T6" fmla="*/ 736 w 5246"/>
              <a:gd name="T7" fmla="*/ 2016 h 3628"/>
              <a:gd name="T8" fmla="*/ 232 w 5246"/>
              <a:gd name="T9" fmla="*/ 2806 h 3628"/>
              <a:gd name="T10" fmla="*/ 1535 w 5246"/>
              <a:gd name="T11" fmla="*/ 3628 h 3628"/>
              <a:gd name="T12" fmla="*/ 1715 w 5246"/>
              <a:gd name="T13" fmla="*/ 3615 h 3628"/>
              <a:gd name="T14" fmla="*/ 3504 w 5246"/>
              <a:gd name="T15" fmla="*/ 2466 h 3628"/>
              <a:gd name="T16" fmla="*/ 3718 w 5246"/>
              <a:gd name="T17" fmla="*/ 2448 h 3628"/>
              <a:gd name="T18" fmla="*/ 4270 w 5246"/>
              <a:gd name="T19" fmla="*/ 2552 h 3628"/>
              <a:gd name="T20" fmla="*/ 4687 w 5246"/>
              <a:gd name="T21" fmla="*/ 2655 h 3628"/>
              <a:gd name="T22" fmla="*/ 4906 w 5246"/>
              <a:gd name="T23" fmla="*/ 2581 h 3628"/>
              <a:gd name="T24" fmla="*/ 4913 w 5246"/>
              <a:gd name="T25" fmla="*/ 1248 h 3628"/>
              <a:gd name="T26" fmla="*/ 4278 w 5246"/>
              <a:gd name="T27" fmla="*/ 1040 h 3628"/>
              <a:gd name="T28" fmla="*/ 4156 w 5246"/>
              <a:gd name="T29" fmla="*/ 1041 h 3628"/>
              <a:gd name="T30" fmla="*/ 4029 w 5246"/>
              <a:gd name="T31" fmla="*/ 1042 h 3628"/>
              <a:gd name="T32" fmla="*/ 3090 w 5246"/>
              <a:gd name="T33" fmla="*/ 805 h 3628"/>
              <a:gd name="T34" fmla="*/ 2260 w 5246"/>
              <a:gd name="T35" fmla="*/ 50 h 3628"/>
              <a:gd name="T36" fmla="*/ 1943 w 5246"/>
              <a:gd name="T37" fmla="*/ 0 h 36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46" h="3628">
                <a:moveTo>
                  <a:pt x="1943" y="0"/>
                </a:moveTo>
                <a:cubicBezTo>
                  <a:pt x="1360" y="0"/>
                  <a:pt x="783" y="457"/>
                  <a:pt x="498" y="683"/>
                </a:cubicBezTo>
                <a:cubicBezTo>
                  <a:pt x="241" y="886"/>
                  <a:pt x="0" y="1082"/>
                  <a:pt x="28" y="1302"/>
                </a:cubicBezTo>
                <a:cubicBezTo>
                  <a:pt x="71" y="1638"/>
                  <a:pt x="694" y="1682"/>
                  <a:pt x="736" y="2016"/>
                </a:cubicBezTo>
                <a:cubicBezTo>
                  <a:pt x="776" y="2336"/>
                  <a:pt x="228" y="2477"/>
                  <a:pt x="232" y="2806"/>
                </a:cubicBezTo>
                <a:cubicBezTo>
                  <a:pt x="236" y="3161"/>
                  <a:pt x="883" y="3628"/>
                  <a:pt x="1535" y="3628"/>
                </a:cubicBezTo>
                <a:cubicBezTo>
                  <a:pt x="1595" y="3628"/>
                  <a:pt x="1655" y="3624"/>
                  <a:pt x="1715" y="3615"/>
                </a:cubicBezTo>
                <a:cubicBezTo>
                  <a:pt x="2549" y="3497"/>
                  <a:pt x="2621" y="2608"/>
                  <a:pt x="3504" y="2466"/>
                </a:cubicBezTo>
                <a:cubicBezTo>
                  <a:pt x="3579" y="2454"/>
                  <a:pt x="3650" y="2448"/>
                  <a:pt x="3718" y="2448"/>
                </a:cubicBezTo>
                <a:cubicBezTo>
                  <a:pt x="3931" y="2448"/>
                  <a:pt x="4112" y="2500"/>
                  <a:pt x="4270" y="2552"/>
                </a:cubicBezTo>
                <a:cubicBezTo>
                  <a:pt x="4429" y="2603"/>
                  <a:pt x="4564" y="2655"/>
                  <a:pt x="4687" y="2655"/>
                </a:cubicBezTo>
                <a:cubicBezTo>
                  <a:pt x="4764" y="2655"/>
                  <a:pt x="4836" y="2635"/>
                  <a:pt x="4906" y="2581"/>
                </a:cubicBezTo>
                <a:cubicBezTo>
                  <a:pt x="5220" y="2340"/>
                  <a:pt x="5246" y="1604"/>
                  <a:pt x="4913" y="1248"/>
                </a:cubicBezTo>
                <a:cubicBezTo>
                  <a:pt x="4740" y="1062"/>
                  <a:pt x="4525" y="1040"/>
                  <a:pt x="4278" y="1040"/>
                </a:cubicBezTo>
                <a:cubicBezTo>
                  <a:pt x="4238" y="1040"/>
                  <a:pt x="4197" y="1040"/>
                  <a:pt x="4156" y="1041"/>
                </a:cubicBezTo>
                <a:cubicBezTo>
                  <a:pt x="4114" y="1041"/>
                  <a:pt x="4072" y="1042"/>
                  <a:pt x="4029" y="1042"/>
                </a:cubicBezTo>
                <a:cubicBezTo>
                  <a:pt x="3747" y="1042"/>
                  <a:pt x="3431" y="1017"/>
                  <a:pt x="3090" y="805"/>
                </a:cubicBezTo>
                <a:cubicBezTo>
                  <a:pt x="2590" y="495"/>
                  <a:pt x="2691" y="192"/>
                  <a:pt x="2260" y="50"/>
                </a:cubicBezTo>
                <a:cubicBezTo>
                  <a:pt x="2155" y="16"/>
                  <a:pt x="2049" y="0"/>
                  <a:pt x="1943" y="0"/>
                </a:cubicBezTo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谁偷走了你的微笑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1902726" y="3346460"/>
            <a:ext cx="4874524" cy="17049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/>
              <a:t>令我头痛的是，不该我负的责任却算到我的帐上，好像是我的过错似的。要是我说这不关我的事，谁都不信，他们都疯了。但是这的确不关我的事。 </a:t>
            </a:r>
            <a:endParaRPr lang="zh-CN" altLang="en-US" dirty="0"/>
          </a:p>
        </p:txBody>
      </p:sp>
      <p:grpSp>
        <p:nvGrpSpPr>
          <p:cNvPr id="15" name="组合 14"/>
          <p:cNvGrpSpPr/>
          <p:nvPr/>
        </p:nvGrpSpPr>
        <p:grpSpPr>
          <a:xfrm>
            <a:off x="755649" y="4249908"/>
            <a:ext cx="582335" cy="1884192"/>
            <a:chOff x="-2325786" y="3490908"/>
            <a:chExt cx="1039067" cy="3361984"/>
          </a:xfrm>
        </p:grpSpPr>
        <p:sp>
          <p:nvSpPr>
            <p:cNvPr id="16" name="任意多边形 46"/>
            <p:cNvSpPr/>
            <p:nvPr/>
          </p:nvSpPr>
          <p:spPr bwMode="auto">
            <a:xfrm>
              <a:off x="-2325786" y="3490908"/>
              <a:ext cx="1039067" cy="2159390"/>
            </a:xfrm>
            <a:custGeom>
              <a:avLst/>
              <a:gdLst>
                <a:gd name="T0" fmla="*/ 653 w 1558"/>
                <a:gd name="T1" fmla="*/ 3194 h 3238"/>
                <a:gd name="T2" fmla="*/ 138 w 1558"/>
                <a:gd name="T3" fmla="*/ 2809 h 3238"/>
                <a:gd name="T4" fmla="*/ 393 w 1558"/>
                <a:gd name="T5" fmla="*/ 1972 h 3238"/>
                <a:gd name="T6" fmla="*/ 417 w 1558"/>
                <a:gd name="T7" fmla="*/ 491 h 3238"/>
                <a:gd name="T8" fmla="*/ 1141 w 1558"/>
                <a:gd name="T9" fmla="*/ 529 h 3238"/>
                <a:gd name="T10" fmla="*/ 1229 w 1558"/>
                <a:gd name="T11" fmla="*/ 1321 h 3238"/>
                <a:gd name="T12" fmla="*/ 1270 w 1558"/>
                <a:gd name="T13" fmla="*/ 1995 h 3238"/>
                <a:gd name="T14" fmla="*/ 1425 w 1558"/>
                <a:gd name="T15" fmla="*/ 2809 h 3238"/>
                <a:gd name="T16" fmla="*/ 653 w 1558"/>
                <a:gd name="T17" fmla="*/ 3194 h 3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58" h="3238">
                  <a:moveTo>
                    <a:pt x="653" y="3194"/>
                  </a:moveTo>
                  <a:cubicBezTo>
                    <a:pt x="653" y="3194"/>
                    <a:pt x="66" y="3238"/>
                    <a:pt x="138" y="2809"/>
                  </a:cubicBezTo>
                  <a:cubicBezTo>
                    <a:pt x="210" y="2381"/>
                    <a:pt x="451" y="2319"/>
                    <a:pt x="393" y="1972"/>
                  </a:cubicBezTo>
                  <a:cubicBezTo>
                    <a:pt x="334" y="1625"/>
                    <a:pt x="0" y="982"/>
                    <a:pt x="417" y="491"/>
                  </a:cubicBezTo>
                  <a:cubicBezTo>
                    <a:pt x="833" y="0"/>
                    <a:pt x="1054" y="376"/>
                    <a:pt x="1141" y="529"/>
                  </a:cubicBezTo>
                  <a:cubicBezTo>
                    <a:pt x="1308" y="820"/>
                    <a:pt x="1101" y="1119"/>
                    <a:pt x="1229" y="1321"/>
                  </a:cubicBezTo>
                  <a:cubicBezTo>
                    <a:pt x="1358" y="1523"/>
                    <a:pt x="1301" y="1743"/>
                    <a:pt x="1270" y="1995"/>
                  </a:cubicBezTo>
                  <a:cubicBezTo>
                    <a:pt x="1239" y="2247"/>
                    <a:pt x="1558" y="2440"/>
                    <a:pt x="1425" y="2809"/>
                  </a:cubicBezTo>
                  <a:cubicBezTo>
                    <a:pt x="1291" y="3179"/>
                    <a:pt x="946" y="3179"/>
                    <a:pt x="653" y="3194"/>
                  </a:cubicBezTo>
                  <a:close/>
                </a:path>
              </a:pathLst>
            </a:custGeom>
            <a:solidFill>
              <a:srgbClr val="52C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任意多边形 47"/>
            <p:cNvSpPr/>
            <p:nvPr/>
          </p:nvSpPr>
          <p:spPr bwMode="auto">
            <a:xfrm>
              <a:off x="-2047483" y="4378634"/>
              <a:ext cx="239706" cy="307759"/>
            </a:xfrm>
            <a:custGeom>
              <a:avLst/>
              <a:gdLst>
                <a:gd name="T0" fmla="*/ 336 w 359"/>
                <a:gd name="T1" fmla="*/ 462 h 462"/>
                <a:gd name="T2" fmla="*/ 320 w 359"/>
                <a:gd name="T3" fmla="*/ 454 h 462"/>
                <a:gd name="T4" fmla="*/ 7 w 359"/>
                <a:gd name="T5" fmla="*/ 35 h 462"/>
                <a:gd name="T6" fmla="*/ 11 w 359"/>
                <a:gd name="T7" fmla="*/ 7 h 462"/>
                <a:gd name="T8" fmla="*/ 39 w 359"/>
                <a:gd name="T9" fmla="*/ 11 h 462"/>
                <a:gd name="T10" fmla="*/ 352 w 359"/>
                <a:gd name="T11" fmla="*/ 430 h 462"/>
                <a:gd name="T12" fmla="*/ 348 w 359"/>
                <a:gd name="T13" fmla="*/ 458 h 462"/>
                <a:gd name="T14" fmla="*/ 336 w 359"/>
                <a:gd name="T15" fmla="*/ 462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9" h="462">
                  <a:moveTo>
                    <a:pt x="336" y="462"/>
                  </a:moveTo>
                  <a:cubicBezTo>
                    <a:pt x="330" y="462"/>
                    <a:pt x="324" y="459"/>
                    <a:pt x="320" y="454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0" y="26"/>
                    <a:pt x="2" y="13"/>
                    <a:pt x="11" y="7"/>
                  </a:cubicBezTo>
                  <a:cubicBezTo>
                    <a:pt x="20" y="0"/>
                    <a:pt x="32" y="2"/>
                    <a:pt x="39" y="11"/>
                  </a:cubicBezTo>
                  <a:cubicBezTo>
                    <a:pt x="352" y="430"/>
                    <a:pt x="352" y="430"/>
                    <a:pt x="352" y="430"/>
                  </a:cubicBezTo>
                  <a:cubicBezTo>
                    <a:pt x="359" y="439"/>
                    <a:pt x="357" y="451"/>
                    <a:pt x="348" y="458"/>
                  </a:cubicBezTo>
                  <a:cubicBezTo>
                    <a:pt x="344" y="461"/>
                    <a:pt x="340" y="462"/>
                    <a:pt x="336" y="462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任意多边形 48"/>
            <p:cNvSpPr/>
            <p:nvPr/>
          </p:nvSpPr>
          <p:spPr bwMode="auto">
            <a:xfrm>
              <a:off x="-1836216" y="4276048"/>
              <a:ext cx="26408" cy="98523"/>
            </a:xfrm>
            <a:custGeom>
              <a:avLst/>
              <a:gdLst>
                <a:gd name="T0" fmla="*/ 20 w 40"/>
                <a:gd name="T1" fmla="*/ 149 h 149"/>
                <a:gd name="T2" fmla="*/ 0 w 40"/>
                <a:gd name="T3" fmla="*/ 129 h 149"/>
                <a:gd name="T4" fmla="*/ 0 w 40"/>
                <a:gd name="T5" fmla="*/ 20 h 149"/>
                <a:gd name="T6" fmla="*/ 20 w 40"/>
                <a:gd name="T7" fmla="*/ 0 h 149"/>
                <a:gd name="T8" fmla="*/ 40 w 40"/>
                <a:gd name="T9" fmla="*/ 20 h 149"/>
                <a:gd name="T10" fmla="*/ 40 w 40"/>
                <a:gd name="T11" fmla="*/ 129 h 149"/>
                <a:gd name="T12" fmla="*/ 20 w 40"/>
                <a:gd name="T13" fmla="*/ 149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" h="149">
                  <a:moveTo>
                    <a:pt x="20" y="149"/>
                  </a:moveTo>
                  <a:cubicBezTo>
                    <a:pt x="9" y="149"/>
                    <a:pt x="0" y="140"/>
                    <a:pt x="0" y="129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129"/>
                    <a:pt x="40" y="129"/>
                    <a:pt x="40" y="129"/>
                  </a:cubicBezTo>
                  <a:cubicBezTo>
                    <a:pt x="40" y="140"/>
                    <a:pt x="31" y="149"/>
                    <a:pt x="20" y="149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任意多边形 49"/>
            <p:cNvSpPr/>
            <p:nvPr/>
          </p:nvSpPr>
          <p:spPr bwMode="auto">
            <a:xfrm>
              <a:off x="-1941850" y="4944382"/>
              <a:ext cx="133057" cy="137120"/>
            </a:xfrm>
            <a:custGeom>
              <a:avLst/>
              <a:gdLst>
                <a:gd name="T0" fmla="*/ 178 w 200"/>
                <a:gd name="T1" fmla="*/ 206 h 206"/>
                <a:gd name="T2" fmla="*/ 164 w 200"/>
                <a:gd name="T3" fmla="*/ 200 h 206"/>
                <a:gd name="T4" fmla="*/ 7 w 200"/>
                <a:gd name="T5" fmla="*/ 36 h 206"/>
                <a:gd name="T6" fmla="*/ 8 w 200"/>
                <a:gd name="T7" fmla="*/ 8 h 206"/>
                <a:gd name="T8" fmla="*/ 36 w 200"/>
                <a:gd name="T9" fmla="*/ 8 h 206"/>
                <a:gd name="T10" fmla="*/ 192 w 200"/>
                <a:gd name="T11" fmla="*/ 172 h 206"/>
                <a:gd name="T12" fmla="*/ 192 w 200"/>
                <a:gd name="T13" fmla="*/ 200 h 206"/>
                <a:gd name="T14" fmla="*/ 178 w 200"/>
                <a:gd name="T1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0" h="206">
                  <a:moveTo>
                    <a:pt x="178" y="206"/>
                  </a:moveTo>
                  <a:cubicBezTo>
                    <a:pt x="173" y="206"/>
                    <a:pt x="168" y="204"/>
                    <a:pt x="164" y="200"/>
                  </a:cubicBezTo>
                  <a:cubicBezTo>
                    <a:pt x="7" y="36"/>
                    <a:pt x="7" y="36"/>
                    <a:pt x="7" y="36"/>
                  </a:cubicBezTo>
                  <a:cubicBezTo>
                    <a:pt x="0" y="28"/>
                    <a:pt x="0" y="16"/>
                    <a:pt x="8" y="8"/>
                  </a:cubicBezTo>
                  <a:cubicBezTo>
                    <a:pt x="16" y="0"/>
                    <a:pt x="28" y="1"/>
                    <a:pt x="36" y="8"/>
                  </a:cubicBezTo>
                  <a:cubicBezTo>
                    <a:pt x="192" y="172"/>
                    <a:pt x="192" y="172"/>
                    <a:pt x="192" y="172"/>
                  </a:cubicBezTo>
                  <a:cubicBezTo>
                    <a:pt x="200" y="180"/>
                    <a:pt x="200" y="192"/>
                    <a:pt x="192" y="200"/>
                  </a:cubicBezTo>
                  <a:cubicBezTo>
                    <a:pt x="188" y="204"/>
                    <a:pt x="183" y="206"/>
                    <a:pt x="178" y="206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任意多边形 50"/>
            <p:cNvSpPr/>
            <p:nvPr/>
          </p:nvSpPr>
          <p:spPr bwMode="auto">
            <a:xfrm>
              <a:off x="-1836216" y="4024153"/>
              <a:ext cx="26408" cy="2824677"/>
            </a:xfrm>
            <a:custGeom>
              <a:avLst/>
              <a:gdLst>
                <a:gd name="T0" fmla="*/ 0 w 40"/>
                <a:gd name="T1" fmla="*/ 4236 h 4236"/>
                <a:gd name="T2" fmla="*/ 0 w 40"/>
                <a:gd name="T3" fmla="*/ 20 h 4236"/>
                <a:gd name="T4" fmla="*/ 20 w 40"/>
                <a:gd name="T5" fmla="*/ 0 h 4236"/>
                <a:gd name="T6" fmla="*/ 40 w 40"/>
                <a:gd name="T7" fmla="*/ 20 h 4236"/>
                <a:gd name="T8" fmla="*/ 40 w 40"/>
                <a:gd name="T9" fmla="*/ 4236 h 4236"/>
                <a:gd name="T10" fmla="*/ 0 w 40"/>
                <a:gd name="T11" fmla="*/ 4236 h 4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" h="4236">
                  <a:moveTo>
                    <a:pt x="0" y="4236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4236"/>
                    <a:pt x="40" y="4236"/>
                    <a:pt x="40" y="4236"/>
                  </a:cubicBezTo>
                  <a:lnTo>
                    <a:pt x="0" y="4236"/>
                  </a:ln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任意多边形 51"/>
            <p:cNvSpPr/>
            <p:nvPr/>
          </p:nvSpPr>
          <p:spPr bwMode="auto">
            <a:xfrm>
              <a:off x="-1838248" y="5100801"/>
              <a:ext cx="270178" cy="295570"/>
            </a:xfrm>
            <a:custGeom>
              <a:avLst/>
              <a:gdLst>
                <a:gd name="T0" fmla="*/ 22 w 405"/>
                <a:gd name="T1" fmla="*/ 444 h 444"/>
                <a:gd name="T2" fmla="*/ 9 w 405"/>
                <a:gd name="T3" fmla="*/ 439 h 444"/>
                <a:gd name="T4" fmla="*/ 7 w 405"/>
                <a:gd name="T5" fmla="*/ 410 h 444"/>
                <a:gd name="T6" fmla="*/ 368 w 405"/>
                <a:gd name="T7" fmla="*/ 8 h 444"/>
                <a:gd name="T8" fmla="*/ 396 w 405"/>
                <a:gd name="T9" fmla="*/ 7 h 444"/>
                <a:gd name="T10" fmla="*/ 398 w 405"/>
                <a:gd name="T11" fmla="*/ 35 h 444"/>
                <a:gd name="T12" fmla="*/ 37 w 405"/>
                <a:gd name="T13" fmla="*/ 437 h 444"/>
                <a:gd name="T14" fmla="*/ 22 w 405"/>
                <a:gd name="T15" fmla="*/ 444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05" h="444">
                  <a:moveTo>
                    <a:pt x="22" y="444"/>
                  </a:moveTo>
                  <a:cubicBezTo>
                    <a:pt x="17" y="444"/>
                    <a:pt x="12" y="442"/>
                    <a:pt x="9" y="439"/>
                  </a:cubicBezTo>
                  <a:cubicBezTo>
                    <a:pt x="0" y="432"/>
                    <a:pt x="0" y="419"/>
                    <a:pt x="7" y="410"/>
                  </a:cubicBezTo>
                  <a:cubicBezTo>
                    <a:pt x="368" y="8"/>
                    <a:pt x="368" y="8"/>
                    <a:pt x="368" y="8"/>
                  </a:cubicBezTo>
                  <a:cubicBezTo>
                    <a:pt x="375" y="0"/>
                    <a:pt x="388" y="0"/>
                    <a:pt x="396" y="7"/>
                  </a:cubicBezTo>
                  <a:cubicBezTo>
                    <a:pt x="404" y="14"/>
                    <a:pt x="405" y="27"/>
                    <a:pt x="398" y="35"/>
                  </a:cubicBezTo>
                  <a:cubicBezTo>
                    <a:pt x="37" y="437"/>
                    <a:pt x="37" y="437"/>
                    <a:pt x="37" y="437"/>
                  </a:cubicBezTo>
                  <a:cubicBezTo>
                    <a:pt x="33" y="442"/>
                    <a:pt x="28" y="444"/>
                    <a:pt x="22" y="444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任意多边形 52"/>
            <p:cNvSpPr/>
            <p:nvPr/>
          </p:nvSpPr>
          <p:spPr bwMode="auto">
            <a:xfrm>
              <a:off x="-1838248" y="4052593"/>
              <a:ext cx="132042" cy="159466"/>
            </a:xfrm>
            <a:custGeom>
              <a:avLst/>
              <a:gdLst>
                <a:gd name="T0" fmla="*/ 23 w 199"/>
                <a:gd name="T1" fmla="*/ 240 h 240"/>
                <a:gd name="T2" fmla="*/ 11 w 199"/>
                <a:gd name="T3" fmla="*/ 236 h 240"/>
                <a:gd name="T4" fmla="*/ 7 w 199"/>
                <a:gd name="T5" fmla="*/ 208 h 240"/>
                <a:gd name="T6" fmla="*/ 161 w 199"/>
                <a:gd name="T7" fmla="*/ 11 h 240"/>
                <a:gd name="T8" fmla="*/ 189 w 199"/>
                <a:gd name="T9" fmla="*/ 7 h 240"/>
                <a:gd name="T10" fmla="*/ 193 w 199"/>
                <a:gd name="T11" fmla="*/ 35 h 240"/>
                <a:gd name="T12" fmla="*/ 39 w 199"/>
                <a:gd name="T13" fmla="*/ 232 h 240"/>
                <a:gd name="T14" fmla="*/ 23 w 199"/>
                <a:gd name="T15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9" h="240">
                  <a:moveTo>
                    <a:pt x="23" y="240"/>
                  </a:moveTo>
                  <a:cubicBezTo>
                    <a:pt x="19" y="240"/>
                    <a:pt x="14" y="239"/>
                    <a:pt x="11" y="236"/>
                  </a:cubicBezTo>
                  <a:cubicBezTo>
                    <a:pt x="2" y="229"/>
                    <a:pt x="0" y="217"/>
                    <a:pt x="7" y="208"/>
                  </a:cubicBezTo>
                  <a:cubicBezTo>
                    <a:pt x="161" y="11"/>
                    <a:pt x="161" y="11"/>
                    <a:pt x="161" y="11"/>
                  </a:cubicBezTo>
                  <a:cubicBezTo>
                    <a:pt x="168" y="2"/>
                    <a:pt x="180" y="0"/>
                    <a:pt x="189" y="7"/>
                  </a:cubicBezTo>
                  <a:cubicBezTo>
                    <a:pt x="198" y="14"/>
                    <a:pt x="199" y="26"/>
                    <a:pt x="193" y="35"/>
                  </a:cubicBezTo>
                  <a:cubicBezTo>
                    <a:pt x="39" y="232"/>
                    <a:pt x="39" y="232"/>
                    <a:pt x="39" y="232"/>
                  </a:cubicBezTo>
                  <a:cubicBezTo>
                    <a:pt x="35" y="238"/>
                    <a:pt x="29" y="240"/>
                    <a:pt x="23" y="240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任意多边形 53"/>
            <p:cNvSpPr/>
            <p:nvPr/>
          </p:nvSpPr>
          <p:spPr bwMode="auto">
            <a:xfrm>
              <a:off x="-1947944" y="6845782"/>
              <a:ext cx="249864" cy="7110"/>
            </a:xfrm>
            <a:custGeom>
              <a:avLst/>
              <a:gdLst>
                <a:gd name="T0" fmla="*/ 369 w 375"/>
                <a:gd name="T1" fmla="*/ 12 h 12"/>
                <a:gd name="T2" fmla="*/ 6 w 375"/>
                <a:gd name="T3" fmla="*/ 12 h 12"/>
                <a:gd name="T4" fmla="*/ 0 w 375"/>
                <a:gd name="T5" fmla="*/ 6 h 12"/>
                <a:gd name="T6" fmla="*/ 6 w 375"/>
                <a:gd name="T7" fmla="*/ 0 h 12"/>
                <a:gd name="T8" fmla="*/ 369 w 375"/>
                <a:gd name="T9" fmla="*/ 0 h 12"/>
                <a:gd name="T10" fmla="*/ 375 w 375"/>
                <a:gd name="T11" fmla="*/ 6 h 12"/>
                <a:gd name="T12" fmla="*/ 369 w 375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5" h="12">
                  <a:moveTo>
                    <a:pt x="369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2" y="12"/>
                    <a:pt x="0" y="10"/>
                    <a:pt x="0" y="6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369" y="0"/>
                    <a:pt x="369" y="0"/>
                    <a:pt x="369" y="0"/>
                  </a:cubicBezTo>
                  <a:cubicBezTo>
                    <a:pt x="372" y="0"/>
                    <a:pt x="375" y="3"/>
                    <a:pt x="375" y="6"/>
                  </a:cubicBezTo>
                  <a:cubicBezTo>
                    <a:pt x="375" y="10"/>
                    <a:pt x="372" y="12"/>
                    <a:pt x="369" y="12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1610435" y="2175111"/>
            <a:ext cx="2881952" cy="1419368"/>
            <a:chOff x="1610435" y="2175111"/>
            <a:chExt cx="2881952" cy="1419368"/>
          </a:xfrm>
        </p:grpSpPr>
        <p:sp>
          <p:nvSpPr>
            <p:cNvPr id="24" name="圆: 空心 23"/>
            <p:cNvSpPr/>
            <p:nvPr/>
          </p:nvSpPr>
          <p:spPr>
            <a:xfrm>
              <a:off x="1610435" y="2175111"/>
              <a:ext cx="1419368" cy="1419368"/>
            </a:xfrm>
            <a:prstGeom prst="donut">
              <a:avLst/>
            </a:prstGeom>
            <a:gradFill>
              <a:gsLst>
                <a:gs pos="0">
                  <a:schemeClr val="accent1">
                    <a:alpha val="7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1943669" y="2810286"/>
              <a:ext cx="254871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0" lang="zh-CN" altLang="en-US" sz="2400" b="1" i="0" u="none" strike="noStrike" kern="1200" cap="none" spc="30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j-cs"/>
                </a:rPr>
                <a:t>情景</a:t>
              </a:r>
              <a:r>
                <a:rPr kumimoji="0" lang="en-US" altLang="zh-CN" sz="2400" b="1" i="0" u="none" strike="noStrike" kern="1200" cap="none" spc="30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j-cs"/>
                </a:rPr>
                <a:t>1</a:t>
              </a:r>
              <a:endParaRPr kumimoji="0" lang="en-US" altLang="zh-CN" sz="24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j-cs"/>
              </a:endParaRPr>
            </a:p>
          </p:txBody>
        </p:sp>
      </p:grpSp>
      <p:grpSp>
        <p:nvGrpSpPr>
          <p:cNvPr id="155" name="组合 154"/>
          <p:cNvGrpSpPr/>
          <p:nvPr/>
        </p:nvGrpSpPr>
        <p:grpSpPr>
          <a:xfrm>
            <a:off x="6926513" y="1910687"/>
            <a:ext cx="4592389" cy="3400649"/>
            <a:chOff x="3154697" y="1151731"/>
            <a:chExt cx="5829646" cy="4478153"/>
          </a:xfrm>
        </p:grpSpPr>
        <p:sp>
          <p:nvSpPr>
            <p:cNvPr id="156" name="矩形 155"/>
            <p:cNvSpPr/>
            <p:nvPr/>
          </p:nvSpPr>
          <p:spPr bwMode="auto">
            <a:xfrm>
              <a:off x="3207657" y="1229134"/>
              <a:ext cx="5776686" cy="43997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7" name="任意多边形 5"/>
            <p:cNvSpPr/>
            <p:nvPr/>
          </p:nvSpPr>
          <p:spPr bwMode="auto">
            <a:xfrm>
              <a:off x="4894221" y="1151731"/>
              <a:ext cx="3712274" cy="3805972"/>
            </a:xfrm>
            <a:custGeom>
              <a:avLst/>
              <a:gdLst>
                <a:gd name="T0" fmla="*/ 251 w 3914"/>
                <a:gd name="T1" fmla="*/ 3634 h 4013"/>
                <a:gd name="T2" fmla="*/ 76 w 3914"/>
                <a:gd name="T3" fmla="*/ 2998 h 4013"/>
                <a:gd name="T4" fmla="*/ 402 w 3914"/>
                <a:gd name="T5" fmla="*/ 2688 h 4013"/>
                <a:gd name="T6" fmla="*/ 1269 w 3914"/>
                <a:gd name="T7" fmla="*/ 2359 h 4013"/>
                <a:gd name="T8" fmla="*/ 1301 w 3914"/>
                <a:gd name="T9" fmla="*/ 1575 h 4013"/>
                <a:gd name="T10" fmla="*/ 1595 w 3914"/>
                <a:gd name="T11" fmla="*/ 1121 h 4013"/>
                <a:gd name="T12" fmla="*/ 1309 w 3914"/>
                <a:gd name="T13" fmla="*/ 454 h 4013"/>
                <a:gd name="T14" fmla="*/ 2048 w 3914"/>
                <a:gd name="T15" fmla="*/ 112 h 4013"/>
                <a:gd name="T16" fmla="*/ 2446 w 3914"/>
                <a:gd name="T17" fmla="*/ 724 h 4013"/>
                <a:gd name="T18" fmla="*/ 3643 w 3914"/>
                <a:gd name="T19" fmla="*/ 1053 h 4013"/>
                <a:gd name="T20" fmla="*/ 3893 w 3914"/>
                <a:gd name="T21" fmla="*/ 1750 h 4013"/>
                <a:gd name="T22" fmla="*/ 3160 w 3914"/>
                <a:gd name="T23" fmla="*/ 2978 h 4013"/>
                <a:gd name="T24" fmla="*/ 3098 w 3914"/>
                <a:gd name="T25" fmla="*/ 3610 h 4013"/>
                <a:gd name="T26" fmla="*/ 2500 w 3914"/>
                <a:gd name="T27" fmla="*/ 3957 h 4013"/>
                <a:gd name="T28" fmla="*/ 1460 w 3914"/>
                <a:gd name="T29" fmla="*/ 3626 h 4013"/>
                <a:gd name="T30" fmla="*/ 251 w 3914"/>
                <a:gd name="T31" fmla="*/ 3634 h 40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914" h="4013">
                  <a:moveTo>
                    <a:pt x="251" y="3634"/>
                  </a:moveTo>
                  <a:cubicBezTo>
                    <a:pt x="81" y="3486"/>
                    <a:pt x="0" y="3203"/>
                    <a:pt x="76" y="2998"/>
                  </a:cubicBezTo>
                  <a:cubicBezTo>
                    <a:pt x="132" y="2849"/>
                    <a:pt x="257" y="2774"/>
                    <a:pt x="402" y="2688"/>
                  </a:cubicBezTo>
                  <a:cubicBezTo>
                    <a:pt x="867" y="2414"/>
                    <a:pt x="1131" y="2561"/>
                    <a:pt x="1269" y="2359"/>
                  </a:cubicBezTo>
                  <a:cubicBezTo>
                    <a:pt x="1413" y="2148"/>
                    <a:pt x="1155" y="1940"/>
                    <a:pt x="1301" y="1575"/>
                  </a:cubicBezTo>
                  <a:cubicBezTo>
                    <a:pt x="1404" y="1318"/>
                    <a:pt x="1572" y="1320"/>
                    <a:pt x="1595" y="1121"/>
                  </a:cubicBezTo>
                  <a:cubicBezTo>
                    <a:pt x="1630" y="822"/>
                    <a:pt x="1266" y="694"/>
                    <a:pt x="1309" y="454"/>
                  </a:cubicBezTo>
                  <a:cubicBezTo>
                    <a:pt x="1352" y="213"/>
                    <a:pt x="1782" y="0"/>
                    <a:pt x="2048" y="112"/>
                  </a:cubicBezTo>
                  <a:cubicBezTo>
                    <a:pt x="2289" y="213"/>
                    <a:pt x="2188" y="493"/>
                    <a:pt x="2446" y="724"/>
                  </a:cubicBezTo>
                  <a:cubicBezTo>
                    <a:pt x="2812" y="1051"/>
                    <a:pt x="3287" y="731"/>
                    <a:pt x="3643" y="1053"/>
                  </a:cubicBezTo>
                  <a:cubicBezTo>
                    <a:pt x="3839" y="1230"/>
                    <a:pt x="3914" y="1524"/>
                    <a:pt x="3893" y="1750"/>
                  </a:cubicBezTo>
                  <a:cubicBezTo>
                    <a:pt x="3844" y="2292"/>
                    <a:pt x="3256" y="2364"/>
                    <a:pt x="3160" y="2978"/>
                  </a:cubicBezTo>
                  <a:cubicBezTo>
                    <a:pt x="3114" y="3271"/>
                    <a:pt x="3226" y="3399"/>
                    <a:pt x="3098" y="3610"/>
                  </a:cubicBezTo>
                  <a:cubicBezTo>
                    <a:pt x="2925" y="3897"/>
                    <a:pt x="2546" y="3951"/>
                    <a:pt x="2500" y="3957"/>
                  </a:cubicBezTo>
                  <a:cubicBezTo>
                    <a:pt x="2072" y="4013"/>
                    <a:pt x="1985" y="3718"/>
                    <a:pt x="1460" y="3626"/>
                  </a:cubicBezTo>
                  <a:cubicBezTo>
                    <a:pt x="834" y="3517"/>
                    <a:pt x="528" y="3875"/>
                    <a:pt x="251" y="3634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8" name="任意多边形 6"/>
            <p:cNvSpPr/>
            <p:nvPr/>
          </p:nvSpPr>
          <p:spPr bwMode="auto">
            <a:xfrm>
              <a:off x="6478940" y="1647720"/>
              <a:ext cx="2504385" cy="2504384"/>
            </a:xfrm>
            <a:custGeom>
              <a:avLst/>
              <a:gdLst>
                <a:gd name="T0" fmla="*/ 2640 w 2640"/>
                <a:gd name="T1" fmla="*/ 1497 h 2640"/>
                <a:gd name="T2" fmla="*/ 2609 w 2640"/>
                <a:gd name="T3" fmla="*/ 987 h 2640"/>
                <a:gd name="T4" fmla="*/ 2411 w 2640"/>
                <a:gd name="T5" fmla="*/ 999 h 2640"/>
                <a:gd name="T6" fmla="*/ 2247 w 2640"/>
                <a:gd name="T7" fmla="*/ 660 h 2640"/>
                <a:gd name="T8" fmla="*/ 2378 w 2640"/>
                <a:gd name="T9" fmla="*/ 512 h 2640"/>
                <a:gd name="T10" fmla="*/ 1996 w 2640"/>
                <a:gd name="T11" fmla="*/ 173 h 2640"/>
                <a:gd name="T12" fmla="*/ 1865 w 2640"/>
                <a:gd name="T13" fmla="*/ 322 h 2640"/>
                <a:gd name="T14" fmla="*/ 1509 w 2640"/>
                <a:gd name="T15" fmla="*/ 198 h 2640"/>
                <a:gd name="T16" fmla="*/ 1497 w 2640"/>
                <a:gd name="T17" fmla="*/ 0 h 2640"/>
                <a:gd name="T18" fmla="*/ 987 w 2640"/>
                <a:gd name="T19" fmla="*/ 31 h 2640"/>
                <a:gd name="T20" fmla="*/ 999 w 2640"/>
                <a:gd name="T21" fmla="*/ 229 h 2640"/>
                <a:gd name="T22" fmla="*/ 660 w 2640"/>
                <a:gd name="T23" fmla="*/ 394 h 2640"/>
                <a:gd name="T24" fmla="*/ 511 w 2640"/>
                <a:gd name="T25" fmla="*/ 262 h 2640"/>
                <a:gd name="T26" fmla="*/ 173 w 2640"/>
                <a:gd name="T27" fmla="*/ 644 h 2640"/>
                <a:gd name="T28" fmla="*/ 321 w 2640"/>
                <a:gd name="T29" fmla="*/ 776 h 2640"/>
                <a:gd name="T30" fmla="*/ 198 w 2640"/>
                <a:gd name="T31" fmla="*/ 1132 h 2640"/>
                <a:gd name="T32" fmla="*/ 0 w 2640"/>
                <a:gd name="T33" fmla="*/ 1144 h 2640"/>
                <a:gd name="T34" fmla="*/ 30 w 2640"/>
                <a:gd name="T35" fmla="*/ 1654 h 2640"/>
                <a:gd name="T36" fmla="*/ 228 w 2640"/>
                <a:gd name="T37" fmla="*/ 1642 h 2640"/>
                <a:gd name="T38" fmla="*/ 393 w 2640"/>
                <a:gd name="T39" fmla="*/ 1980 h 2640"/>
                <a:gd name="T40" fmla="*/ 261 w 2640"/>
                <a:gd name="T41" fmla="*/ 2129 h 2640"/>
                <a:gd name="T42" fmla="*/ 643 w 2640"/>
                <a:gd name="T43" fmla="*/ 2468 h 2640"/>
                <a:gd name="T44" fmla="*/ 775 w 2640"/>
                <a:gd name="T45" fmla="*/ 2319 h 2640"/>
                <a:gd name="T46" fmla="*/ 1131 w 2640"/>
                <a:gd name="T47" fmla="*/ 2442 h 2640"/>
                <a:gd name="T48" fmla="*/ 1143 w 2640"/>
                <a:gd name="T49" fmla="*/ 2640 h 2640"/>
                <a:gd name="T50" fmla="*/ 1653 w 2640"/>
                <a:gd name="T51" fmla="*/ 2610 h 2640"/>
                <a:gd name="T52" fmla="*/ 1641 w 2640"/>
                <a:gd name="T53" fmla="*/ 2412 h 2640"/>
                <a:gd name="T54" fmla="*/ 1980 w 2640"/>
                <a:gd name="T55" fmla="*/ 2247 h 2640"/>
                <a:gd name="T56" fmla="*/ 2128 w 2640"/>
                <a:gd name="T57" fmla="*/ 2379 h 2640"/>
                <a:gd name="T58" fmla="*/ 2467 w 2640"/>
                <a:gd name="T59" fmla="*/ 1997 h 2640"/>
                <a:gd name="T60" fmla="*/ 2319 w 2640"/>
                <a:gd name="T61" fmla="*/ 1865 h 2640"/>
                <a:gd name="T62" fmla="*/ 2442 w 2640"/>
                <a:gd name="T63" fmla="*/ 1509 h 2640"/>
                <a:gd name="T64" fmla="*/ 2640 w 2640"/>
                <a:gd name="T65" fmla="*/ 1497 h 2640"/>
                <a:gd name="T66" fmla="*/ 1355 w 2640"/>
                <a:gd name="T67" fmla="*/ 1915 h 2640"/>
                <a:gd name="T68" fmla="*/ 725 w 2640"/>
                <a:gd name="T69" fmla="*/ 1356 h 2640"/>
                <a:gd name="T70" fmla="*/ 1284 w 2640"/>
                <a:gd name="T71" fmla="*/ 726 h 2640"/>
                <a:gd name="T72" fmla="*/ 1914 w 2640"/>
                <a:gd name="T73" fmla="*/ 1285 h 2640"/>
                <a:gd name="T74" fmla="*/ 1355 w 2640"/>
                <a:gd name="T75" fmla="*/ 1915 h 2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640" h="2640">
                  <a:moveTo>
                    <a:pt x="2640" y="1497"/>
                  </a:moveTo>
                  <a:cubicBezTo>
                    <a:pt x="2609" y="987"/>
                    <a:pt x="2609" y="987"/>
                    <a:pt x="2609" y="987"/>
                  </a:cubicBezTo>
                  <a:cubicBezTo>
                    <a:pt x="2411" y="999"/>
                    <a:pt x="2411" y="999"/>
                    <a:pt x="2411" y="999"/>
                  </a:cubicBezTo>
                  <a:cubicBezTo>
                    <a:pt x="2375" y="876"/>
                    <a:pt x="2319" y="762"/>
                    <a:pt x="2247" y="660"/>
                  </a:cubicBezTo>
                  <a:cubicBezTo>
                    <a:pt x="2378" y="512"/>
                    <a:pt x="2378" y="512"/>
                    <a:pt x="2378" y="512"/>
                  </a:cubicBezTo>
                  <a:cubicBezTo>
                    <a:pt x="1996" y="173"/>
                    <a:pt x="1996" y="173"/>
                    <a:pt x="1996" y="173"/>
                  </a:cubicBezTo>
                  <a:cubicBezTo>
                    <a:pt x="1865" y="322"/>
                    <a:pt x="1865" y="322"/>
                    <a:pt x="1865" y="322"/>
                  </a:cubicBezTo>
                  <a:cubicBezTo>
                    <a:pt x="1755" y="262"/>
                    <a:pt x="1635" y="220"/>
                    <a:pt x="1509" y="198"/>
                  </a:cubicBezTo>
                  <a:cubicBezTo>
                    <a:pt x="1497" y="0"/>
                    <a:pt x="1497" y="0"/>
                    <a:pt x="1497" y="0"/>
                  </a:cubicBezTo>
                  <a:cubicBezTo>
                    <a:pt x="987" y="31"/>
                    <a:pt x="987" y="31"/>
                    <a:pt x="987" y="31"/>
                  </a:cubicBezTo>
                  <a:cubicBezTo>
                    <a:pt x="999" y="229"/>
                    <a:pt x="999" y="229"/>
                    <a:pt x="999" y="229"/>
                  </a:cubicBezTo>
                  <a:cubicBezTo>
                    <a:pt x="875" y="265"/>
                    <a:pt x="761" y="321"/>
                    <a:pt x="660" y="394"/>
                  </a:cubicBezTo>
                  <a:cubicBezTo>
                    <a:pt x="511" y="262"/>
                    <a:pt x="511" y="262"/>
                    <a:pt x="511" y="262"/>
                  </a:cubicBezTo>
                  <a:cubicBezTo>
                    <a:pt x="173" y="644"/>
                    <a:pt x="173" y="644"/>
                    <a:pt x="173" y="644"/>
                  </a:cubicBezTo>
                  <a:cubicBezTo>
                    <a:pt x="321" y="776"/>
                    <a:pt x="321" y="776"/>
                    <a:pt x="321" y="776"/>
                  </a:cubicBezTo>
                  <a:cubicBezTo>
                    <a:pt x="261" y="885"/>
                    <a:pt x="219" y="1005"/>
                    <a:pt x="198" y="1132"/>
                  </a:cubicBezTo>
                  <a:cubicBezTo>
                    <a:pt x="0" y="1144"/>
                    <a:pt x="0" y="1144"/>
                    <a:pt x="0" y="1144"/>
                  </a:cubicBezTo>
                  <a:cubicBezTo>
                    <a:pt x="30" y="1654"/>
                    <a:pt x="30" y="1654"/>
                    <a:pt x="30" y="1654"/>
                  </a:cubicBezTo>
                  <a:cubicBezTo>
                    <a:pt x="228" y="1642"/>
                    <a:pt x="228" y="1642"/>
                    <a:pt x="228" y="1642"/>
                  </a:cubicBezTo>
                  <a:cubicBezTo>
                    <a:pt x="264" y="1765"/>
                    <a:pt x="321" y="1879"/>
                    <a:pt x="393" y="1980"/>
                  </a:cubicBezTo>
                  <a:cubicBezTo>
                    <a:pt x="261" y="2129"/>
                    <a:pt x="261" y="2129"/>
                    <a:pt x="261" y="2129"/>
                  </a:cubicBezTo>
                  <a:cubicBezTo>
                    <a:pt x="643" y="2468"/>
                    <a:pt x="643" y="2468"/>
                    <a:pt x="643" y="2468"/>
                  </a:cubicBezTo>
                  <a:cubicBezTo>
                    <a:pt x="775" y="2319"/>
                    <a:pt x="775" y="2319"/>
                    <a:pt x="775" y="2319"/>
                  </a:cubicBezTo>
                  <a:cubicBezTo>
                    <a:pt x="885" y="2379"/>
                    <a:pt x="1005" y="2421"/>
                    <a:pt x="1131" y="2442"/>
                  </a:cubicBezTo>
                  <a:cubicBezTo>
                    <a:pt x="1143" y="2640"/>
                    <a:pt x="1143" y="2640"/>
                    <a:pt x="1143" y="2640"/>
                  </a:cubicBezTo>
                  <a:cubicBezTo>
                    <a:pt x="1653" y="2610"/>
                    <a:pt x="1653" y="2610"/>
                    <a:pt x="1653" y="2610"/>
                  </a:cubicBezTo>
                  <a:cubicBezTo>
                    <a:pt x="1641" y="2412"/>
                    <a:pt x="1641" y="2412"/>
                    <a:pt x="1641" y="2412"/>
                  </a:cubicBezTo>
                  <a:cubicBezTo>
                    <a:pt x="1764" y="2376"/>
                    <a:pt x="1878" y="2320"/>
                    <a:pt x="1980" y="2247"/>
                  </a:cubicBezTo>
                  <a:cubicBezTo>
                    <a:pt x="2128" y="2379"/>
                    <a:pt x="2128" y="2379"/>
                    <a:pt x="2128" y="2379"/>
                  </a:cubicBezTo>
                  <a:cubicBezTo>
                    <a:pt x="2467" y="1997"/>
                    <a:pt x="2467" y="1997"/>
                    <a:pt x="2467" y="1997"/>
                  </a:cubicBezTo>
                  <a:cubicBezTo>
                    <a:pt x="2319" y="1865"/>
                    <a:pt x="2319" y="1865"/>
                    <a:pt x="2319" y="1865"/>
                  </a:cubicBezTo>
                  <a:cubicBezTo>
                    <a:pt x="2379" y="1756"/>
                    <a:pt x="2421" y="1636"/>
                    <a:pt x="2442" y="1509"/>
                  </a:cubicBezTo>
                  <a:lnTo>
                    <a:pt x="2640" y="1497"/>
                  </a:lnTo>
                  <a:close/>
                  <a:moveTo>
                    <a:pt x="1355" y="1915"/>
                  </a:moveTo>
                  <a:cubicBezTo>
                    <a:pt x="1027" y="1935"/>
                    <a:pt x="745" y="1684"/>
                    <a:pt x="725" y="1356"/>
                  </a:cubicBezTo>
                  <a:cubicBezTo>
                    <a:pt x="705" y="1028"/>
                    <a:pt x="955" y="746"/>
                    <a:pt x="1284" y="726"/>
                  </a:cubicBezTo>
                  <a:cubicBezTo>
                    <a:pt x="1612" y="706"/>
                    <a:pt x="1894" y="956"/>
                    <a:pt x="1914" y="1285"/>
                  </a:cubicBezTo>
                  <a:cubicBezTo>
                    <a:pt x="1934" y="1613"/>
                    <a:pt x="1683" y="1895"/>
                    <a:pt x="1355" y="1915"/>
                  </a:cubicBezTo>
                  <a:close/>
                </a:path>
              </a:pathLst>
            </a:custGeom>
            <a:solidFill>
              <a:srgbClr val="5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9" name="任意多边形 7"/>
            <p:cNvSpPr/>
            <p:nvPr/>
          </p:nvSpPr>
          <p:spPr bwMode="auto">
            <a:xfrm>
              <a:off x="4699696" y="1260706"/>
              <a:ext cx="2008396" cy="2007378"/>
            </a:xfrm>
            <a:custGeom>
              <a:avLst/>
              <a:gdLst>
                <a:gd name="T0" fmla="*/ 1653 w 2117"/>
                <a:gd name="T1" fmla="*/ 1651 h 2116"/>
                <a:gd name="T2" fmla="*/ 1793 w 2117"/>
                <a:gd name="T3" fmla="*/ 1466 h 2116"/>
                <a:gd name="T4" fmla="*/ 2012 w 2117"/>
                <a:gd name="T5" fmla="*/ 1525 h 2116"/>
                <a:gd name="T6" fmla="*/ 2117 w 2117"/>
                <a:gd name="T7" fmla="*/ 1128 h 2116"/>
                <a:gd name="T8" fmla="*/ 1898 w 2117"/>
                <a:gd name="T9" fmla="*/ 1070 h 2116"/>
                <a:gd name="T10" fmla="*/ 1779 w 2117"/>
                <a:gd name="T11" fmla="*/ 627 h 2116"/>
                <a:gd name="T12" fmla="*/ 1939 w 2117"/>
                <a:gd name="T13" fmla="*/ 467 h 2116"/>
                <a:gd name="T14" fmla="*/ 1649 w 2117"/>
                <a:gd name="T15" fmla="*/ 177 h 2116"/>
                <a:gd name="T16" fmla="*/ 1489 w 2117"/>
                <a:gd name="T17" fmla="*/ 337 h 2116"/>
                <a:gd name="T18" fmla="*/ 1045 w 2117"/>
                <a:gd name="T19" fmla="*/ 219 h 2116"/>
                <a:gd name="T20" fmla="*/ 986 w 2117"/>
                <a:gd name="T21" fmla="*/ 0 h 2116"/>
                <a:gd name="T22" fmla="*/ 590 w 2117"/>
                <a:gd name="T23" fmla="*/ 107 h 2116"/>
                <a:gd name="T24" fmla="*/ 649 w 2117"/>
                <a:gd name="T25" fmla="*/ 326 h 2116"/>
                <a:gd name="T26" fmla="*/ 464 w 2117"/>
                <a:gd name="T27" fmla="*/ 466 h 2116"/>
                <a:gd name="T28" fmla="*/ 325 w 2117"/>
                <a:gd name="T29" fmla="*/ 650 h 2116"/>
                <a:gd name="T30" fmla="*/ 105 w 2117"/>
                <a:gd name="T31" fmla="*/ 592 h 2116"/>
                <a:gd name="T32" fmla="*/ 0 w 2117"/>
                <a:gd name="T33" fmla="*/ 988 h 2116"/>
                <a:gd name="T34" fmla="*/ 219 w 2117"/>
                <a:gd name="T35" fmla="*/ 1046 h 2116"/>
                <a:gd name="T36" fmla="*/ 339 w 2117"/>
                <a:gd name="T37" fmla="*/ 1489 h 2116"/>
                <a:gd name="T38" fmla="*/ 178 w 2117"/>
                <a:gd name="T39" fmla="*/ 1650 h 2116"/>
                <a:gd name="T40" fmla="*/ 469 w 2117"/>
                <a:gd name="T41" fmla="*/ 1940 h 2116"/>
                <a:gd name="T42" fmla="*/ 629 w 2117"/>
                <a:gd name="T43" fmla="*/ 1779 h 2116"/>
                <a:gd name="T44" fmla="*/ 1072 w 2117"/>
                <a:gd name="T45" fmla="*/ 1897 h 2116"/>
                <a:gd name="T46" fmla="*/ 1131 w 2117"/>
                <a:gd name="T47" fmla="*/ 2116 h 2116"/>
                <a:gd name="T48" fmla="*/ 1528 w 2117"/>
                <a:gd name="T49" fmla="*/ 2010 h 2116"/>
                <a:gd name="T50" fmla="*/ 1469 w 2117"/>
                <a:gd name="T51" fmla="*/ 1791 h 2116"/>
                <a:gd name="T52" fmla="*/ 1653 w 2117"/>
                <a:gd name="T53" fmla="*/ 1651 h 2116"/>
                <a:gd name="T54" fmla="*/ 772 w 2117"/>
                <a:gd name="T55" fmla="*/ 1345 h 2116"/>
                <a:gd name="T56" fmla="*/ 771 w 2117"/>
                <a:gd name="T57" fmla="*/ 771 h 2116"/>
                <a:gd name="T58" fmla="*/ 1345 w 2117"/>
                <a:gd name="T59" fmla="*/ 770 h 2116"/>
                <a:gd name="T60" fmla="*/ 1346 w 2117"/>
                <a:gd name="T61" fmla="*/ 1344 h 2116"/>
                <a:gd name="T62" fmla="*/ 772 w 2117"/>
                <a:gd name="T63" fmla="*/ 1345 h 2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117" h="2116">
                  <a:moveTo>
                    <a:pt x="1653" y="1651"/>
                  </a:moveTo>
                  <a:cubicBezTo>
                    <a:pt x="1709" y="1595"/>
                    <a:pt x="1756" y="1533"/>
                    <a:pt x="1793" y="1466"/>
                  </a:cubicBezTo>
                  <a:cubicBezTo>
                    <a:pt x="2012" y="1525"/>
                    <a:pt x="2012" y="1525"/>
                    <a:pt x="2012" y="1525"/>
                  </a:cubicBezTo>
                  <a:cubicBezTo>
                    <a:pt x="2117" y="1128"/>
                    <a:pt x="2117" y="1128"/>
                    <a:pt x="2117" y="1128"/>
                  </a:cubicBezTo>
                  <a:cubicBezTo>
                    <a:pt x="1898" y="1070"/>
                    <a:pt x="1898" y="1070"/>
                    <a:pt x="1898" y="1070"/>
                  </a:cubicBezTo>
                  <a:cubicBezTo>
                    <a:pt x="1900" y="917"/>
                    <a:pt x="1861" y="763"/>
                    <a:pt x="1779" y="627"/>
                  </a:cubicBezTo>
                  <a:cubicBezTo>
                    <a:pt x="1939" y="467"/>
                    <a:pt x="1939" y="467"/>
                    <a:pt x="1939" y="467"/>
                  </a:cubicBezTo>
                  <a:cubicBezTo>
                    <a:pt x="1649" y="177"/>
                    <a:pt x="1649" y="177"/>
                    <a:pt x="1649" y="177"/>
                  </a:cubicBezTo>
                  <a:cubicBezTo>
                    <a:pt x="1489" y="337"/>
                    <a:pt x="1489" y="337"/>
                    <a:pt x="1489" y="337"/>
                  </a:cubicBezTo>
                  <a:cubicBezTo>
                    <a:pt x="1353" y="256"/>
                    <a:pt x="1199" y="217"/>
                    <a:pt x="1045" y="219"/>
                  </a:cubicBezTo>
                  <a:cubicBezTo>
                    <a:pt x="986" y="0"/>
                    <a:pt x="986" y="0"/>
                    <a:pt x="986" y="0"/>
                  </a:cubicBezTo>
                  <a:cubicBezTo>
                    <a:pt x="590" y="107"/>
                    <a:pt x="590" y="107"/>
                    <a:pt x="590" y="107"/>
                  </a:cubicBezTo>
                  <a:cubicBezTo>
                    <a:pt x="649" y="326"/>
                    <a:pt x="649" y="326"/>
                    <a:pt x="649" y="326"/>
                  </a:cubicBezTo>
                  <a:cubicBezTo>
                    <a:pt x="583" y="363"/>
                    <a:pt x="520" y="409"/>
                    <a:pt x="464" y="466"/>
                  </a:cubicBezTo>
                  <a:cubicBezTo>
                    <a:pt x="408" y="522"/>
                    <a:pt x="361" y="584"/>
                    <a:pt x="325" y="650"/>
                  </a:cubicBezTo>
                  <a:cubicBezTo>
                    <a:pt x="105" y="592"/>
                    <a:pt x="105" y="592"/>
                    <a:pt x="105" y="592"/>
                  </a:cubicBezTo>
                  <a:cubicBezTo>
                    <a:pt x="0" y="988"/>
                    <a:pt x="0" y="988"/>
                    <a:pt x="0" y="988"/>
                  </a:cubicBezTo>
                  <a:cubicBezTo>
                    <a:pt x="219" y="1046"/>
                    <a:pt x="219" y="1046"/>
                    <a:pt x="219" y="1046"/>
                  </a:cubicBezTo>
                  <a:cubicBezTo>
                    <a:pt x="217" y="1200"/>
                    <a:pt x="257" y="1354"/>
                    <a:pt x="339" y="1489"/>
                  </a:cubicBezTo>
                  <a:cubicBezTo>
                    <a:pt x="178" y="1650"/>
                    <a:pt x="178" y="1650"/>
                    <a:pt x="178" y="1650"/>
                  </a:cubicBezTo>
                  <a:cubicBezTo>
                    <a:pt x="469" y="1940"/>
                    <a:pt x="469" y="1940"/>
                    <a:pt x="469" y="1940"/>
                  </a:cubicBezTo>
                  <a:cubicBezTo>
                    <a:pt x="629" y="1779"/>
                    <a:pt x="629" y="1779"/>
                    <a:pt x="629" y="1779"/>
                  </a:cubicBezTo>
                  <a:cubicBezTo>
                    <a:pt x="765" y="1860"/>
                    <a:pt x="919" y="1900"/>
                    <a:pt x="1072" y="1897"/>
                  </a:cubicBezTo>
                  <a:cubicBezTo>
                    <a:pt x="1131" y="2116"/>
                    <a:pt x="1131" y="2116"/>
                    <a:pt x="1131" y="2116"/>
                  </a:cubicBezTo>
                  <a:cubicBezTo>
                    <a:pt x="1528" y="2010"/>
                    <a:pt x="1528" y="2010"/>
                    <a:pt x="1528" y="2010"/>
                  </a:cubicBezTo>
                  <a:cubicBezTo>
                    <a:pt x="1469" y="1791"/>
                    <a:pt x="1469" y="1791"/>
                    <a:pt x="1469" y="1791"/>
                  </a:cubicBezTo>
                  <a:cubicBezTo>
                    <a:pt x="1535" y="1754"/>
                    <a:pt x="1597" y="1707"/>
                    <a:pt x="1653" y="1651"/>
                  </a:cubicBezTo>
                  <a:close/>
                  <a:moveTo>
                    <a:pt x="772" y="1345"/>
                  </a:moveTo>
                  <a:cubicBezTo>
                    <a:pt x="613" y="1187"/>
                    <a:pt x="613" y="930"/>
                    <a:pt x="771" y="771"/>
                  </a:cubicBezTo>
                  <a:cubicBezTo>
                    <a:pt x="930" y="612"/>
                    <a:pt x="1187" y="612"/>
                    <a:pt x="1345" y="770"/>
                  </a:cubicBezTo>
                  <a:cubicBezTo>
                    <a:pt x="1504" y="929"/>
                    <a:pt x="1504" y="1186"/>
                    <a:pt x="1346" y="1344"/>
                  </a:cubicBezTo>
                  <a:cubicBezTo>
                    <a:pt x="1188" y="1503"/>
                    <a:pt x="931" y="1504"/>
                    <a:pt x="772" y="1345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0" name="任意多边形 8"/>
            <p:cNvSpPr/>
            <p:nvPr/>
          </p:nvSpPr>
          <p:spPr bwMode="auto">
            <a:xfrm>
              <a:off x="3818731" y="5055475"/>
              <a:ext cx="2962690" cy="11203"/>
            </a:xfrm>
            <a:custGeom>
              <a:avLst/>
              <a:gdLst>
                <a:gd name="T0" fmla="*/ 3118 w 3124"/>
                <a:gd name="T1" fmla="*/ 12 h 12"/>
                <a:gd name="T2" fmla="*/ 6 w 3124"/>
                <a:gd name="T3" fmla="*/ 12 h 12"/>
                <a:gd name="T4" fmla="*/ 0 w 3124"/>
                <a:gd name="T5" fmla="*/ 6 h 12"/>
                <a:gd name="T6" fmla="*/ 6 w 3124"/>
                <a:gd name="T7" fmla="*/ 0 h 12"/>
                <a:gd name="T8" fmla="*/ 3118 w 3124"/>
                <a:gd name="T9" fmla="*/ 0 h 12"/>
                <a:gd name="T10" fmla="*/ 3124 w 3124"/>
                <a:gd name="T11" fmla="*/ 6 h 12"/>
                <a:gd name="T12" fmla="*/ 3118 w 3124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24" h="12">
                  <a:moveTo>
                    <a:pt x="3118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2"/>
                    <a:pt x="3" y="0"/>
                    <a:pt x="6" y="0"/>
                  </a:cubicBezTo>
                  <a:cubicBezTo>
                    <a:pt x="3118" y="0"/>
                    <a:pt x="3118" y="0"/>
                    <a:pt x="3118" y="0"/>
                  </a:cubicBezTo>
                  <a:cubicBezTo>
                    <a:pt x="3122" y="0"/>
                    <a:pt x="3124" y="2"/>
                    <a:pt x="3124" y="6"/>
                  </a:cubicBezTo>
                  <a:cubicBezTo>
                    <a:pt x="3124" y="9"/>
                    <a:pt x="3122" y="12"/>
                    <a:pt x="3118" y="12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1" name="任意多边形 9"/>
            <p:cNvSpPr/>
            <p:nvPr/>
          </p:nvSpPr>
          <p:spPr bwMode="auto">
            <a:xfrm>
              <a:off x="4905424" y="3273176"/>
              <a:ext cx="789304" cy="564225"/>
            </a:xfrm>
            <a:custGeom>
              <a:avLst/>
              <a:gdLst>
                <a:gd name="T0" fmla="*/ 105 w 775"/>
                <a:gd name="T1" fmla="*/ 0 h 554"/>
                <a:gd name="T2" fmla="*/ 775 w 775"/>
                <a:gd name="T3" fmla="*/ 453 h 554"/>
                <a:gd name="T4" fmla="*/ 717 w 775"/>
                <a:gd name="T5" fmla="*/ 554 h 554"/>
                <a:gd name="T6" fmla="*/ 0 w 775"/>
                <a:gd name="T7" fmla="*/ 120 h 554"/>
                <a:gd name="T8" fmla="*/ 105 w 775"/>
                <a:gd name="T9" fmla="*/ 0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5" h="554">
                  <a:moveTo>
                    <a:pt x="105" y="0"/>
                  </a:moveTo>
                  <a:lnTo>
                    <a:pt x="775" y="453"/>
                  </a:lnTo>
                  <a:lnTo>
                    <a:pt x="717" y="554"/>
                  </a:lnTo>
                  <a:lnTo>
                    <a:pt x="0" y="120"/>
                  </a:lnTo>
                  <a:lnTo>
                    <a:pt x="105" y="0"/>
                  </a:lnTo>
                  <a:close/>
                </a:path>
              </a:pathLst>
            </a:custGeom>
            <a:solidFill>
              <a:srgbClr val="8B34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2" name="任意多边形 10"/>
            <p:cNvSpPr/>
            <p:nvPr/>
          </p:nvSpPr>
          <p:spPr bwMode="auto">
            <a:xfrm>
              <a:off x="4571370" y="4280430"/>
              <a:ext cx="529597" cy="1167151"/>
            </a:xfrm>
            <a:custGeom>
              <a:avLst/>
              <a:gdLst>
                <a:gd name="T0" fmla="*/ 248 w 520"/>
                <a:gd name="T1" fmla="*/ 0 h 1146"/>
                <a:gd name="T2" fmla="*/ 179 w 520"/>
                <a:gd name="T3" fmla="*/ 461 h 1146"/>
                <a:gd name="T4" fmla="*/ 0 w 520"/>
                <a:gd name="T5" fmla="*/ 1138 h 1146"/>
                <a:gd name="T6" fmla="*/ 125 w 520"/>
                <a:gd name="T7" fmla="*/ 1146 h 1146"/>
                <a:gd name="T8" fmla="*/ 378 w 520"/>
                <a:gd name="T9" fmla="*/ 492 h 1146"/>
                <a:gd name="T10" fmla="*/ 520 w 520"/>
                <a:gd name="T11" fmla="*/ 11 h 1146"/>
                <a:gd name="T12" fmla="*/ 248 w 520"/>
                <a:gd name="T13" fmla="*/ 0 h 1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0" h="1146">
                  <a:moveTo>
                    <a:pt x="248" y="0"/>
                  </a:moveTo>
                  <a:lnTo>
                    <a:pt x="179" y="461"/>
                  </a:lnTo>
                  <a:lnTo>
                    <a:pt x="0" y="1138"/>
                  </a:lnTo>
                  <a:lnTo>
                    <a:pt x="125" y="1146"/>
                  </a:lnTo>
                  <a:lnTo>
                    <a:pt x="378" y="492"/>
                  </a:lnTo>
                  <a:lnTo>
                    <a:pt x="520" y="11"/>
                  </a:lnTo>
                  <a:lnTo>
                    <a:pt x="248" y="0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3" name="任意多边形 11"/>
            <p:cNvSpPr/>
            <p:nvPr/>
          </p:nvSpPr>
          <p:spPr bwMode="auto">
            <a:xfrm>
              <a:off x="4905424" y="4209138"/>
              <a:ext cx="422660" cy="1345381"/>
            </a:xfrm>
            <a:custGeom>
              <a:avLst/>
              <a:gdLst>
                <a:gd name="T0" fmla="*/ 0 w 415"/>
                <a:gd name="T1" fmla="*/ 143 h 1321"/>
                <a:gd name="T2" fmla="*/ 194 w 415"/>
                <a:gd name="T3" fmla="*/ 602 h 1321"/>
                <a:gd name="T4" fmla="*/ 285 w 415"/>
                <a:gd name="T5" fmla="*/ 1321 h 1321"/>
                <a:gd name="T6" fmla="*/ 415 w 415"/>
                <a:gd name="T7" fmla="*/ 1250 h 1321"/>
                <a:gd name="T8" fmla="*/ 393 w 415"/>
                <a:gd name="T9" fmla="*/ 519 h 1321"/>
                <a:gd name="T10" fmla="*/ 254 w 415"/>
                <a:gd name="T11" fmla="*/ 0 h 1321"/>
                <a:gd name="T12" fmla="*/ 0 w 415"/>
                <a:gd name="T13" fmla="*/ 143 h 1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5" h="1321">
                  <a:moveTo>
                    <a:pt x="0" y="143"/>
                  </a:moveTo>
                  <a:lnTo>
                    <a:pt x="194" y="602"/>
                  </a:lnTo>
                  <a:lnTo>
                    <a:pt x="285" y="1321"/>
                  </a:lnTo>
                  <a:lnTo>
                    <a:pt x="415" y="1250"/>
                  </a:lnTo>
                  <a:lnTo>
                    <a:pt x="393" y="519"/>
                  </a:lnTo>
                  <a:lnTo>
                    <a:pt x="254" y="0"/>
                  </a:lnTo>
                  <a:lnTo>
                    <a:pt x="0" y="143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4" name="任意多边形 12"/>
            <p:cNvSpPr/>
            <p:nvPr/>
          </p:nvSpPr>
          <p:spPr bwMode="auto">
            <a:xfrm>
              <a:off x="4609053" y="4184695"/>
              <a:ext cx="516358" cy="1088730"/>
            </a:xfrm>
            <a:custGeom>
              <a:avLst/>
              <a:gdLst>
                <a:gd name="T0" fmla="*/ 179 w 507"/>
                <a:gd name="T1" fmla="*/ 5 h 1069"/>
                <a:gd name="T2" fmla="*/ 113 w 507"/>
                <a:gd name="T3" fmla="*/ 549 h 1069"/>
                <a:gd name="T4" fmla="*/ 0 w 507"/>
                <a:gd name="T5" fmla="*/ 1033 h 1069"/>
                <a:gd name="T6" fmla="*/ 178 w 507"/>
                <a:gd name="T7" fmla="*/ 1069 h 1069"/>
                <a:gd name="T8" fmla="*/ 389 w 507"/>
                <a:gd name="T9" fmla="*/ 573 h 1069"/>
                <a:gd name="T10" fmla="*/ 507 w 507"/>
                <a:gd name="T11" fmla="*/ 0 h 1069"/>
                <a:gd name="T12" fmla="*/ 179 w 507"/>
                <a:gd name="T13" fmla="*/ 5 h 10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7" h="1069">
                  <a:moveTo>
                    <a:pt x="179" y="5"/>
                  </a:moveTo>
                  <a:lnTo>
                    <a:pt x="113" y="549"/>
                  </a:lnTo>
                  <a:lnTo>
                    <a:pt x="0" y="1033"/>
                  </a:lnTo>
                  <a:lnTo>
                    <a:pt x="178" y="1069"/>
                  </a:lnTo>
                  <a:lnTo>
                    <a:pt x="389" y="573"/>
                  </a:lnTo>
                  <a:lnTo>
                    <a:pt x="507" y="0"/>
                  </a:lnTo>
                  <a:lnTo>
                    <a:pt x="179" y="5"/>
                  </a:lnTo>
                  <a:close/>
                </a:path>
              </a:pathLst>
            </a:custGeom>
            <a:solidFill>
              <a:srgbClr val="FFB3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5" name="任意多边形 13"/>
            <p:cNvSpPr/>
            <p:nvPr/>
          </p:nvSpPr>
          <p:spPr bwMode="auto">
            <a:xfrm>
              <a:off x="4790339" y="4142938"/>
              <a:ext cx="552003" cy="1205852"/>
            </a:xfrm>
            <a:custGeom>
              <a:avLst/>
              <a:gdLst>
                <a:gd name="T0" fmla="*/ 0 w 542"/>
                <a:gd name="T1" fmla="*/ 65 h 1184"/>
                <a:gd name="T2" fmla="*/ 262 w 542"/>
                <a:gd name="T3" fmla="*/ 676 h 1184"/>
                <a:gd name="T4" fmla="*/ 359 w 542"/>
                <a:gd name="T5" fmla="*/ 1184 h 1184"/>
                <a:gd name="T6" fmla="*/ 528 w 542"/>
                <a:gd name="T7" fmla="*/ 1156 h 1184"/>
                <a:gd name="T8" fmla="*/ 542 w 542"/>
                <a:gd name="T9" fmla="*/ 571 h 1184"/>
                <a:gd name="T10" fmla="*/ 392 w 542"/>
                <a:gd name="T11" fmla="*/ 0 h 1184"/>
                <a:gd name="T12" fmla="*/ 0 w 542"/>
                <a:gd name="T13" fmla="*/ 65 h 1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2" h="1184">
                  <a:moveTo>
                    <a:pt x="0" y="65"/>
                  </a:moveTo>
                  <a:lnTo>
                    <a:pt x="262" y="676"/>
                  </a:lnTo>
                  <a:lnTo>
                    <a:pt x="359" y="1184"/>
                  </a:lnTo>
                  <a:lnTo>
                    <a:pt x="528" y="1156"/>
                  </a:lnTo>
                  <a:lnTo>
                    <a:pt x="542" y="571"/>
                  </a:lnTo>
                  <a:lnTo>
                    <a:pt x="392" y="0"/>
                  </a:lnTo>
                  <a:lnTo>
                    <a:pt x="0" y="65"/>
                  </a:lnTo>
                  <a:close/>
                </a:path>
              </a:pathLst>
            </a:custGeom>
            <a:solidFill>
              <a:srgbClr val="FFB3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6" name="任意多边形 14"/>
            <p:cNvSpPr/>
            <p:nvPr/>
          </p:nvSpPr>
          <p:spPr bwMode="auto">
            <a:xfrm>
              <a:off x="4535724" y="5348790"/>
              <a:ext cx="396180" cy="252577"/>
            </a:xfrm>
            <a:custGeom>
              <a:avLst/>
              <a:gdLst>
                <a:gd name="T0" fmla="*/ 60 w 418"/>
                <a:gd name="T1" fmla="*/ 0 h 266"/>
                <a:gd name="T2" fmla="*/ 36 w 418"/>
                <a:gd name="T3" fmla="*/ 22 h 266"/>
                <a:gd name="T4" fmla="*/ 11 w 418"/>
                <a:gd name="T5" fmla="*/ 131 h 266"/>
                <a:gd name="T6" fmla="*/ 62 w 418"/>
                <a:gd name="T7" fmla="*/ 174 h 266"/>
                <a:gd name="T8" fmla="*/ 389 w 418"/>
                <a:gd name="T9" fmla="*/ 266 h 266"/>
                <a:gd name="T10" fmla="*/ 394 w 418"/>
                <a:gd name="T11" fmla="*/ 209 h 266"/>
                <a:gd name="T12" fmla="*/ 194 w 418"/>
                <a:gd name="T13" fmla="*/ 40 h 266"/>
                <a:gd name="T14" fmla="*/ 119 w 418"/>
                <a:gd name="T15" fmla="*/ 39 h 266"/>
                <a:gd name="T16" fmla="*/ 60 w 418"/>
                <a:gd name="T17" fmla="*/ 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8" h="266">
                  <a:moveTo>
                    <a:pt x="60" y="0"/>
                  </a:moveTo>
                  <a:cubicBezTo>
                    <a:pt x="60" y="0"/>
                    <a:pt x="41" y="2"/>
                    <a:pt x="36" y="22"/>
                  </a:cubicBezTo>
                  <a:cubicBezTo>
                    <a:pt x="32" y="43"/>
                    <a:pt x="11" y="131"/>
                    <a:pt x="11" y="131"/>
                  </a:cubicBezTo>
                  <a:cubicBezTo>
                    <a:pt x="11" y="131"/>
                    <a:pt x="0" y="156"/>
                    <a:pt x="62" y="174"/>
                  </a:cubicBezTo>
                  <a:cubicBezTo>
                    <a:pt x="124" y="192"/>
                    <a:pt x="389" y="266"/>
                    <a:pt x="389" y="266"/>
                  </a:cubicBezTo>
                  <a:cubicBezTo>
                    <a:pt x="389" y="266"/>
                    <a:pt x="418" y="241"/>
                    <a:pt x="394" y="209"/>
                  </a:cubicBezTo>
                  <a:cubicBezTo>
                    <a:pt x="371" y="177"/>
                    <a:pt x="194" y="40"/>
                    <a:pt x="194" y="40"/>
                  </a:cubicBezTo>
                  <a:cubicBezTo>
                    <a:pt x="194" y="40"/>
                    <a:pt x="166" y="53"/>
                    <a:pt x="119" y="39"/>
                  </a:cubicBezTo>
                  <a:cubicBezTo>
                    <a:pt x="72" y="26"/>
                    <a:pt x="60" y="0"/>
                    <a:pt x="60" y="0"/>
                  </a:cubicBezTo>
                  <a:close/>
                </a:path>
              </a:pathLst>
            </a:custGeom>
            <a:solidFill>
              <a:srgbClr val="5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7" name="任意多边形 15"/>
            <p:cNvSpPr/>
            <p:nvPr/>
          </p:nvSpPr>
          <p:spPr bwMode="auto">
            <a:xfrm>
              <a:off x="5163094" y="5461839"/>
              <a:ext cx="431826" cy="168045"/>
            </a:xfrm>
            <a:custGeom>
              <a:avLst/>
              <a:gdLst>
                <a:gd name="T0" fmla="*/ 20 w 455"/>
                <a:gd name="T1" fmla="*/ 0 h 177"/>
                <a:gd name="T2" fmla="*/ 2 w 455"/>
                <a:gd name="T3" fmla="*/ 30 h 177"/>
                <a:gd name="T4" fmla="*/ 8 w 455"/>
                <a:gd name="T5" fmla="*/ 147 h 177"/>
                <a:gd name="T6" fmla="*/ 73 w 455"/>
                <a:gd name="T7" fmla="*/ 176 h 177"/>
                <a:gd name="T8" fmla="*/ 433 w 455"/>
                <a:gd name="T9" fmla="*/ 172 h 177"/>
                <a:gd name="T10" fmla="*/ 422 w 455"/>
                <a:gd name="T11" fmla="*/ 112 h 177"/>
                <a:gd name="T12" fmla="*/ 167 w 455"/>
                <a:gd name="T13" fmla="*/ 0 h 177"/>
                <a:gd name="T14" fmla="*/ 91 w 455"/>
                <a:gd name="T15" fmla="*/ 22 h 177"/>
                <a:gd name="T16" fmla="*/ 20 w 455"/>
                <a:gd name="T1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5" h="177">
                  <a:moveTo>
                    <a:pt x="20" y="0"/>
                  </a:moveTo>
                  <a:cubicBezTo>
                    <a:pt x="20" y="0"/>
                    <a:pt x="0" y="8"/>
                    <a:pt x="2" y="30"/>
                  </a:cubicBezTo>
                  <a:cubicBezTo>
                    <a:pt x="3" y="52"/>
                    <a:pt x="8" y="147"/>
                    <a:pt x="8" y="147"/>
                  </a:cubicBezTo>
                  <a:cubicBezTo>
                    <a:pt x="8" y="147"/>
                    <a:pt x="5" y="177"/>
                    <a:pt x="73" y="176"/>
                  </a:cubicBezTo>
                  <a:cubicBezTo>
                    <a:pt x="142" y="175"/>
                    <a:pt x="433" y="172"/>
                    <a:pt x="433" y="172"/>
                  </a:cubicBezTo>
                  <a:cubicBezTo>
                    <a:pt x="433" y="172"/>
                    <a:pt x="455" y="137"/>
                    <a:pt x="422" y="112"/>
                  </a:cubicBezTo>
                  <a:cubicBezTo>
                    <a:pt x="388" y="86"/>
                    <a:pt x="167" y="0"/>
                    <a:pt x="167" y="0"/>
                  </a:cubicBezTo>
                  <a:cubicBezTo>
                    <a:pt x="167" y="0"/>
                    <a:pt x="143" y="21"/>
                    <a:pt x="91" y="22"/>
                  </a:cubicBezTo>
                  <a:cubicBezTo>
                    <a:pt x="39" y="23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5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8" name="任意多边形 16"/>
            <p:cNvSpPr/>
            <p:nvPr/>
          </p:nvSpPr>
          <p:spPr bwMode="auto">
            <a:xfrm>
              <a:off x="4783209" y="4203027"/>
              <a:ext cx="549967" cy="1151874"/>
            </a:xfrm>
            <a:custGeom>
              <a:avLst/>
              <a:gdLst>
                <a:gd name="T0" fmla="*/ 393 w 580"/>
                <a:gd name="T1" fmla="*/ 1214 h 1214"/>
                <a:gd name="T2" fmla="*/ 388 w 580"/>
                <a:gd name="T3" fmla="*/ 1210 h 1214"/>
                <a:gd name="T4" fmla="*/ 283 w 580"/>
                <a:gd name="T5" fmla="*/ 664 h 1214"/>
                <a:gd name="T6" fmla="*/ 1 w 580"/>
                <a:gd name="T7" fmla="*/ 9 h 1214"/>
                <a:gd name="T8" fmla="*/ 5 w 580"/>
                <a:gd name="T9" fmla="*/ 1 h 1214"/>
                <a:gd name="T10" fmla="*/ 13 w 580"/>
                <a:gd name="T11" fmla="*/ 4 h 1214"/>
                <a:gd name="T12" fmla="*/ 295 w 580"/>
                <a:gd name="T13" fmla="*/ 660 h 1214"/>
                <a:gd name="T14" fmla="*/ 295 w 580"/>
                <a:gd name="T15" fmla="*/ 661 h 1214"/>
                <a:gd name="T16" fmla="*/ 398 w 580"/>
                <a:gd name="T17" fmla="*/ 1201 h 1214"/>
                <a:gd name="T18" fmla="*/ 573 w 580"/>
                <a:gd name="T19" fmla="*/ 1172 h 1214"/>
                <a:gd name="T20" fmla="*/ 580 w 580"/>
                <a:gd name="T21" fmla="*/ 1177 h 1214"/>
                <a:gd name="T22" fmla="*/ 575 w 580"/>
                <a:gd name="T23" fmla="*/ 1184 h 1214"/>
                <a:gd name="T24" fmla="*/ 394 w 580"/>
                <a:gd name="T25" fmla="*/ 1214 h 1214"/>
                <a:gd name="T26" fmla="*/ 393 w 580"/>
                <a:gd name="T27" fmla="*/ 1214 h 1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80" h="1214">
                  <a:moveTo>
                    <a:pt x="393" y="1214"/>
                  </a:moveTo>
                  <a:cubicBezTo>
                    <a:pt x="391" y="1214"/>
                    <a:pt x="388" y="1212"/>
                    <a:pt x="388" y="1210"/>
                  </a:cubicBezTo>
                  <a:cubicBezTo>
                    <a:pt x="283" y="664"/>
                    <a:pt x="283" y="664"/>
                    <a:pt x="283" y="664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0" y="6"/>
                    <a:pt x="2" y="2"/>
                    <a:pt x="5" y="1"/>
                  </a:cubicBezTo>
                  <a:cubicBezTo>
                    <a:pt x="8" y="0"/>
                    <a:pt x="11" y="1"/>
                    <a:pt x="13" y="4"/>
                  </a:cubicBezTo>
                  <a:cubicBezTo>
                    <a:pt x="295" y="660"/>
                    <a:pt x="295" y="660"/>
                    <a:pt x="295" y="660"/>
                  </a:cubicBezTo>
                  <a:cubicBezTo>
                    <a:pt x="295" y="660"/>
                    <a:pt x="295" y="661"/>
                    <a:pt x="295" y="661"/>
                  </a:cubicBezTo>
                  <a:cubicBezTo>
                    <a:pt x="398" y="1201"/>
                    <a:pt x="398" y="1201"/>
                    <a:pt x="398" y="1201"/>
                  </a:cubicBezTo>
                  <a:cubicBezTo>
                    <a:pt x="573" y="1172"/>
                    <a:pt x="573" y="1172"/>
                    <a:pt x="573" y="1172"/>
                  </a:cubicBezTo>
                  <a:cubicBezTo>
                    <a:pt x="576" y="1171"/>
                    <a:pt x="579" y="1173"/>
                    <a:pt x="580" y="1177"/>
                  </a:cubicBezTo>
                  <a:cubicBezTo>
                    <a:pt x="580" y="1180"/>
                    <a:pt x="578" y="1183"/>
                    <a:pt x="575" y="1184"/>
                  </a:cubicBezTo>
                  <a:cubicBezTo>
                    <a:pt x="394" y="1214"/>
                    <a:pt x="394" y="1214"/>
                    <a:pt x="394" y="1214"/>
                  </a:cubicBezTo>
                  <a:cubicBezTo>
                    <a:pt x="394" y="1214"/>
                    <a:pt x="394" y="1214"/>
                    <a:pt x="393" y="1214"/>
                  </a:cubicBezTo>
                  <a:close/>
                </a:path>
              </a:pathLst>
            </a:custGeom>
            <a:solidFill>
              <a:srgbClr val="ED85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69" name="任意多边形 17"/>
            <p:cNvSpPr/>
            <p:nvPr/>
          </p:nvSpPr>
          <p:spPr bwMode="auto">
            <a:xfrm>
              <a:off x="4389067" y="2313790"/>
              <a:ext cx="3657278" cy="1853591"/>
            </a:xfrm>
            <a:custGeom>
              <a:avLst/>
              <a:gdLst>
                <a:gd name="T0" fmla="*/ 3739 w 3855"/>
                <a:gd name="T1" fmla="*/ 1118 h 1954"/>
                <a:gd name="T2" fmla="*/ 3228 w 3855"/>
                <a:gd name="T3" fmla="*/ 1392 h 1954"/>
                <a:gd name="T4" fmla="*/ 2828 w 3855"/>
                <a:gd name="T5" fmla="*/ 1294 h 1954"/>
                <a:gd name="T6" fmla="*/ 2538 w 3855"/>
                <a:gd name="T7" fmla="*/ 1257 h 1954"/>
                <a:gd name="T8" fmla="*/ 2468 w 3855"/>
                <a:gd name="T9" fmla="*/ 1278 h 1954"/>
                <a:gd name="T10" fmla="*/ 878 w 3855"/>
                <a:gd name="T11" fmla="*/ 1788 h 1954"/>
                <a:gd name="T12" fmla="*/ 406 w 3855"/>
                <a:gd name="T13" fmla="*/ 1932 h 1954"/>
                <a:gd name="T14" fmla="*/ 288 w 3855"/>
                <a:gd name="T15" fmla="*/ 1945 h 1954"/>
                <a:gd name="T16" fmla="*/ 57 w 3855"/>
                <a:gd name="T17" fmla="*/ 1557 h 1954"/>
                <a:gd name="T18" fmla="*/ 204 w 3855"/>
                <a:gd name="T19" fmla="*/ 1392 h 1954"/>
                <a:gd name="T20" fmla="*/ 327 w 3855"/>
                <a:gd name="T21" fmla="*/ 1346 h 1954"/>
                <a:gd name="T22" fmla="*/ 1342 w 3855"/>
                <a:gd name="T23" fmla="*/ 1010 h 1954"/>
                <a:gd name="T24" fmla="*/ 2341 w 3855"/>
                <a:gd name="T25" fmla="*/ 678 h 1954"/>
                <a:gd name="T26" fmla="*/ 2494 w 3855"/>
                <a:gd name="T27" fmla="*/ 551 h 1954"/>
                <a:gd name="T28" fmla="*/ 2602 w 3855"/>
                <a:gd name="T29" fmla="*/ 354 h 1954"/>
                <a:gd name="T30" fmla="*/ 2653 w 3855"/>
                <a:gd name="T31" fmla="*/ 272 h 1954"/>
                <a:gd name="T32" fmla="*/ 3103 w 3855"/>
                <a:gd name="T33" fmla="*/ 22 h 1954"/>
                <a:gd name="T34" fmla="*/ 3557 w 3855"/>
                <a:gd name="T35" fmla="*/ 126 h 1954"/>
                <a:gd name="T36" fmla="*/ 3664 w 3855"/>
                <a:gd name="T37" fmla="*/ 211 h 1954"/>
                <a:gd name="T38" fmla="*/ 3656 w 3855"/>
                <a:gd name="T39" fmla="*/ 248 h 1954"/>
                <a:gd name="T40" fmla="*/ 3521 w 3855"/>
                <a:gd name="T41" fmla="*/ 297 h 1954"/>
                <a:gd name="T42" fmla="*/ 3244 w 3855"/>
                <a:gd name="T43" fmla="*/ 393 h 1954"/>
                <a:gd name="T44" fmla="*/ 3126 w 3855"/>
                <a:gd name="T45" fmla="*/ 614 h 1954"/>
                <a:gd name="T46" fmla="*/ 3169 w 3855"/>
                <a:gd name="T47" fmla="*/ 764 h 1954"/>
                <a:gd name="T48" fmla="*/ 3216 w 3855"/>
                <a:gd name="T49" fmla="*/ 872 h 1954"/>
                <a:gd name="T50" fmla="*/ 3420 w 3855"/>
                <a:gd name="T51" fmla="*/ 962 h 1954"/>
                <a:gd name="T52" fmla="*/ 3512 w 3855"/>
                <a:gd name="T53" fmla="*/ 938 h 1954"/>
                <a:gd name="T54" fmla="*/ 3809 w 3855"/>
                <a:gd name="T55" fmla="*/ 847 h 1954"/>
                <a:gd name="T56" fmla="*/ 3852 w 3855"/>
                <a:gd name="T57" fmla="*/ 843 h 1954"/>
                <a:gd name="T58" fmla="*/ 3850 w 3855"/>
                <a:gd name="T59" fmla="*/ 891 h 1954"/>
                <a:gd name="T60" fmla="*/ 3804 w 3855"/>
                <a:gd name="T61" fmla="*/ 1009 h 1954"/>
                <a:gd name="T62" fmla="*/ 3739 w 3855"/>
                <a:gd name="T63" fmla="*/ 1118 h 1954"/>
                <a:gd name="T64" fmla="*/ 277 w 3855"/>
                <a:gd name="T65" fmla="*/ 1768 h 1954"/>
                <a:gd name="T66" fmla="*/ 457 w 3855"/>
                <a:gd name="T67" fmla="*/ 1712 h 1954"/>
                <a:gd name="T68" fmla="*/ 405 w 3855"/>
                <a:gd name="T69" fmla="*/ 1530 h 1954"/>
                <a:gd name="T70" fmla="*/ 223 w 3855"/>
                <a:gd name="T71" fmla="*/ 1588 h 1954"/>
                <a:gd name="T72" fmla="*/ 277 w 3855"/>
                <a:gd name="T73" fmla="*/ 1768 h 1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855" h="1954">
                  <a:moveTo>
                    <a:pt x="3739" y="1118"/>
                  </a:moveTo>
                  <a:cubicBezTo>
                    <a:pt x="3610" y="1284"/>
                    <a:pt x="3439" y="1378"/>
                    <a:pt x="3228" y="1392"/>
                  </a:cubicBezTo>
                  <a:cubicBezTo>
                    <a:pt x="3085" y="1402"/>
                    <a:pt x="2953" y="1364"/>
                    <a:pt x="2828" y="1294"/>
                  </a:cubicBezTo>
                  <a:cubicBezTo>
                    <a:pt x="2738" y="1242"/>
                    <a:pt x="2640" y="1226"/>
                    <a:pt x="2538" y="1257"/>
                  </a:cubicBezTo>
                  <a:cubicBezTo>
                    <a:pt x="2515" y="1264"/>
                    <a:pt x="2491" y="1270"/>
                    <a:pt x="2468" y="1278"/>
                  </a:cubicBezTo>
                  <a:cubicBezTo>
                    <a:pt x="1938" y="1448"/>
                    <a:pt x="1408" y="1618"/>
                    <a:pt x="878" y="1788"/>
                  </a:cubicBezTo>
                  <a:cubicBezTo>
                    <a:pt x="721" y="1838"/>
                    <a:pt x="564" y="1885"/>
                    <a:pt x="406" y="1932"/>
                  </a:cubicBezTo>
                  <a:cubicBezTo>
                    <a:pt x="368" y="1943"/>
                    <a:pt x="329" y="1954"/>
                    <a:pt x="288" y="1945"/>
                  </a:cubicBezTo>
                  <a:cubicBezTo>
                    <a:pt x="110" y="1907"/>
                    <a:pt x="0" y="1728"/>
                    <a:pt x="57" y="1557"/>
                  </a:cubicBezTo>
                  <a:cubicBezTo>
                    <a:pt x="82" y="1481"/>
                    <a:pt x="124" y="1420"/>
                    <a:pt x="204" y="1392"/>
                  </a:cubicBezTo>
                  <a:cubicBezTo>
                    <a:pt x="245" y="1377"/>
                    <a:pt x="285" y="1359"/>
                    <a:pt x="327" y="1346"/>
                  </a:cubicBezTo>
                  <a:cubicBezTo>
                    <a:pt x="665" y="1234"/>
                    <a:pt x="1004" y="1122"/>
                    <a:pt x="1342" y="1010"/>
                  </a:cubicBezTo>
                  <a:cubicBezTo>
                    <a:pt x="1675" y="900"/>
                    <a:pt x="2008" y="790"/>
                    <a:pt x="2341" y="678"/>
                  </a:cubicBezTo>
                  <a:cubicBezTo>
                    <a:pt x="2407" y="655"/>
                    <a:pt x="2458" y="610"/>
                    <a:pt x="2494" y="551"/>
                  </a:cubicBezTo>
                  <a:cubicBezTo>
                    <a:pt x="2533" y="487"/>
                    <a:pt x="2566" y="420"/>
                    <a:pt x="2602" y="354"/>
                  </a:cubicBezTo>
                  <a:cubicBezTo>
                    <a:pt x="2618" y="326"/>
                    <a:pt x="2632" y="297"/>
                    <a:pt x="2653" y="272"/>
                  </a:cubicBezTo>
                  <a:cubicBezTo>
                    <a:pt x="2770" y="130"/>
                    <a:pt x="2921" y="48"/>
                    <a:pt x="3103" y="22"/>
                  </a:cubicBezTo>
                  <a:cubicBezTo>
                    <a:pt x="3267" y="0"/>
                    <a:pt x="3418" y="40"/>
                    <a:pt x="3557" y="126"/>
                  </a:cubicBezTo>
                  <a:cubicBezTo>
                    <a:pt x="3595" y="149"/>
                    <a:pt x="3630" y="180"/>
                    <a:pt x="3664" y="211"/>
                  </a:cubicBezTo>
                  <a:cubicBezTo>
                    <a:pt x="3683" y="229"/>
                    <a:pt x="3680" y="239"/>
                    <a:pt x="3656" y="248"/>
                  </a:cubicBezTo>
                  <a:cubicBezTo>
                    <a:pt x="3611" y="265"/>
                    <a:pt x="3566" y="281"/>
                    <a:pt x="3521" y="297"/>
                  </a:cubicBezTo>
                  <a:cubicBezTo>
                    <a:pt x="3429" y="329"/>
                    <a:pt x="3337" y="362"/>
                    <a:pt x="3244" y="393"/>
                  </a:cubicBezTo>
                  <a:cubicBezTo>
                    <a:pt x="3155" y="423"/>
                    <a:pt x="3108" y="541"/>
                    <a:pt x="3126" y="614"/>
                  </a:cubicBezTo>
                  <a:cubicBezTo>
                    <a:pt x="3140" y="664"/>
                    <a:pt x="3152" y="715"/>
                    <a:pt x="3169" y="764"/>
                  </a:cubicBezTo>
                  <a:cubicBezTo>
                    <a:pt x="3182" y="801"/>
                    <a:pt x="3196" y="838"/>
                    <a:pt x="3216" y="872"/>
                  </a:cubicBezTo>
                  <a:cubicBezTo>
                    <a:pt x="3255" y="940"/>
                    <a:pt x="3343" y="978"/>
                    <a:pt x="3420" y="962"/>
                  </a:cubicBezTo>
                  <a:cubicBezTo>
                    <a:pt x="3451" y="955"/>
                    <a:pt x="3481" y="946"/>
                    <a:pt x="3512" y="938"/>
                  </a:cubicBezTo>
                  <a:cubicBezTo>
                    <a:pt x="3611" y="908"/>
                    <a:pt x="3710" y="876"/>
                    <a:pt x="3809" y="847"/>
                  </a:cubicBezTo>
                  <a:cubicBezTo>
                    <a:pt x="3823" y="843"/>
                    <a:pt x="3838" y="844"/>
                    <a:pt x="3852" y="843"/>
                  </a:cubicBezTo>
                  <a:cubicBezTo>
                    <a:pt x="3852" y="859"/>
                    <a:pt x="3855" y="876"/>
                    <a:pt x="3850" y="891"/>
                  </a:cubicBezTo>
                  <a:cubicBezTo>
                    <a:pt x="3837" y="931"/>
                    <a:pt x="3820" y="970"/>
                    <a:pt x="3804" y="1009"/>
                  </a:cubicBezTo>
                  <a:cubicBezTo>
                    <a:pt x="3782" y="1046"/>
                    <a:pt x="3765" y="1086"/>
                    <a:pt x="3739" y="1118"/>
                  </a:cubicBezTo>
                  <a:close/>
                  <a:moveTo>
                    <a:pt x="277" y="1768"/>
                  </a:moveTo>
                  <a:cubicBezTo>
                    <a:pt x="342" y="1801"/>
                    <a:pt x="424" y="1776"/>
                    <a:pt x="457" y="1712"/>
                  </a:cubicBezTo>
                  <a:cubicBezTo>
                    <a:pt x="492" y="1644"/>
                    <a:pt x="470" y="1559"/>
                    <a:pt x="405" y="1530"/>
                  </a:cubicBezTo>
                  <a:cubicBezTo>
                    <a:pt x="328" y="1495"/>
                    <a:pt x="256" y="1526"/>
                    <a:pt x="223" y="1588"/>
                  </a:cubicBezTo>
                  <a:cubicBezTo>
                    <a:pt x="190" y="1652"/>
                    <a:pt x="216" y="1736"/>
                    <a:pt x="277" y="1768"/>
                  </a:cubicBezTo>
                  <a:close/>
                </a:path>
              </a:pathLst>
            </a:custGeom>
            <a:solidFill>
              <a:srgbClr val="FFC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0" name="任意多边形 18"/>
            <p:cNvSpPr/>
            <p:nvPr/>
          </p:nvSpPr>
          <p:spPr bwMode="auto">
            <a:xfrm>
              <a:off x="7447492" y="2609143"/>
              <a:ext cx="566262" cy="581539"/>
            </a:xfrm>
            <a:custGeom>
              <a:avLst/>
              <a:gdLst>
                <a:gd name="T0" fmla="*/ 339 w 556"/>
                <a:gd name="T1" fmla="*/ 0 h 571"/>
                <a:gd name="T2" fmla="*/ 61 w 556"/>
                <a:gd name="T3" fmla="*/ 90 h 571"/>
                <a:gd name="T4" fmla="*/ 0 w 556"/>
                <a:gd name="T5" fmla="*/ 377 h 571"/>
                <a:gd name="T6" fmla="*/ 217 w 556"/>
                <a:gd name="T7" fmla="*/ 571 h 571"/>
                <a:gd name="T8" fmla="*/ 496 w 556"/>
                <a:gd name="T9" fmla="*/ 481 h 571"/>
                <a:gd name="T10" fmla="*/ 556 w 556"/>
                <a:gd name="T11" fmla="*/ 196 h 571"/>
                <a:gd name="T12" fmla="*/ 339 w 556"/>
                <a:gd name="T13" fmla="*/ 0 h 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6" h="571">
                  <a:moveTo>
                    <a:pt x="339" y="0"/>
                  </a:moveTo>
                  <a:lnTo>
                    <a:pt x="61" y="90"/>
                  </a:lnTo>
                  <a:lnTo>
                    <a:pt x="0" y="377"/>
                  </a:lnTo>
                  <a:lnTo>
                    <a:pt x="217" y="571"/>
                  </a:lnTo>
                  <a:lnTo>
                    <a:pt x="496" y="481"/>
                  </a:lnTo>
                  <a:lnTo>
                    <a:pt x="556" y="196"/>
                  </a:lnTo>
                  <a:lnTo>
                    <a:pt x="339" y="0"/>
                  </a:lnTo>
                  <a:close/>
                </a:path>
              </a:pathLst>
            </a:custGeom>
            <a:solidFill>
              <a:srgbClr val="5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1" name="任意多边形 19"/>
            <p:cNvSpPr/>
            <p:nvPr/>
          </p:nvSpPr>
          <p:spPr bwMode="auto">
            <a:xfrm>
              <a:off x="4761822" y="3186607"/>
              <a:ext cx="453213" cy="1040863"/>
            </a:xfrm>
            <a:custGeom>
              <a:avLst/>
              <a:gdLst>
                <a:gd name="T0" fmla="*/ 112 w 478"/>
                <a:gd name="T1" fmla="*/ 0 h 1098"/>
                <a:gd name="T2" fmla="*/ 14 w 478"/>
                <a:gd name="T3" fmla="*/ 226 h 1098"/>
                <a:gd name="T4" fmla="*/ 0 w 478"/>
                <a:gd name="T5" fmla="*/ 1098 h 1098"/>
                <a:gd name="T6" fmla="*/ 478 w 478"/>
                <a:gd name="T7" fmla="*/ 1039 h 1098"/>
                <a:gd name="T8" fmla="*/ 382 w 478"/>
                <a:gd name="T9" fmla="*/ 260 h 1098"/>
                <a:gd name="T10" fmla="*/ 214 w 478"/>
                <a:gd name="T11" fmla="*/ 24 h 1098"/>
                <a:gd name="T12" fmla="*/ 112 w 478"/>
                <a:gd name="T13" fmla="*/ 0 h 1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8" h="1098">
                  <a:moveTo>
                    <a:pt x="112" y="0"/>
                  </a:moveTo>
                  <a:cubicBezTo>
                    <a:pt x="112" y="0"/>
                    <a:pt x="21" y="102"/>
                    <a:pt x="14" y="226"/>
                  </a:cubicBezTo>
                  <a:cubicBezTo>
                    <a:pt x="7" y="350"/>
                    <a:pt x="0" y="1098"/>
                    <a:pt x="0" y="1098"/>
                  </a:cubicBezTo>
                  <a:cubicBezTo>
                    <a:pt x="0" y="1098"/>
                    <a:pt x="419" y="1097"/>
                    <a:pt x="478" y="1039"/>
                  </a:cubicBezTo>
                  <a:cubicBezTo>
                    <a:pt x="478" y="1039"/>
                    <a:pt x="426" y="414"/>
                    <a:pt x="382" y="260"/>
                  </a:cubicBezTo>
                  <a:cubicBezTo>
                    <a:pt x="338" y="108"/>
                    <a:pt x="214" y="24"/>
                    <a:pt x="214" y="24"/>
                  </a:cubicBezTo>
                  <a:lnTo>
                    <a:pt x="112" y="0"/>
                  </a:lnTo>
                  <a:close/>
                </a:path>
              </a:pathLst>
            </a:custGeom>
            <a:solidFill>
              <a:srgbClr val="8B34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2" name="任意多边形 20"/>
            <p:cNvSpPr/>
            <p:nvPr/>
          </p:nvSpPr>
          <p:spPr bwMode="auto">
            <a:xfrm>
              <a:off x="5430948" y="3809903"/>
              <a:ext cx="197581" cy="150732"/>
            </a:xfrm>
            <a:custGeom>
              <a:avLst/>
              <a:gdLst>
                <a:gd name="T0" fmla="*/ 0 w 208"/>
                <a:gd name="T1" fmla="*/ 101 h 158"/>
                <a:gd name="T2" fmla="*/ 75 w 208"/>
                <a:gd name="T3" fmla="*/ 152 h 158"/>
                <a:gd name="T4" fmla="*/ 150 w 208"/>
                <a:gd name="T5" fmla="*/ 148 h 158"/>
                <a:gd name="T6" fmla="*/ 200 w 208"/>
                <a:gd name="T7" fmla="*/ 109 h 158"/>
                <a:gd name="T8" fmla="*/ 109 w 208"/>
                <a:gd name="T9" fmla="*/ 48 h 158"/>
                <a:gd name="T10" fmla="*/ 189 w 208"/>
                <a:gd name="T11" fmla="*/ 59 h 158"/>
                <a:gd name="T12" fmla="*/ 102 w 208"/>
                <a:gd name="T13" fmla="*/ 13 h 158"/>
                <a:gd name="T14" fmla="*/ 48 w 208"/>
                <a:gd name="T15" fmla="*/ 3 h 158"/>
                <a:gd name="T16" fmla="*/ 0 w 208"/>
                <a:gd name="T17" fmla="*/ 101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8" h="158">
                  <a:moveTo>
                    <a:pt x="0" y="101"/>
                  </a:moveTo>
                  <a:cubicBezTo>
                    <a:pt x="0" y="101"/>
                    <a:pt x="48" y="146"/>
                    <a:pt x="75" y="152"/>
                  </a:cubicBezTo>
                  <a:cubicBezTo>
                    <a:pt x="102" y="158"/>
                    <a:pt x="126" y="158"/>
                    <a:pt x="150" y="148"/>
                  </a:cubicBezTo>
                  <a:cubicBezTo>
                    <a:pt x="174" y="139"/>
                    <a:pt x="208" y="132"/>
                    <a:pt x="200" y="109"/>
                  </a:cubicBezTo>
                  <a:cubicBezTo>
                    <a:pt x="191" y="80"/>
                    <a:pt x="109" y="48"/>
                    <a:pt x="109" y="48"/>
                  </a:cubicBezTo>
                  <a:cubicBezTo>
                    <a:pt x="109" y="48"/>
                    <a:pt x="183" y="72"/>
                    <a:pt x="189" y="59"/>
                  </a:cubicBezTo>
                  <a:cubicBezTo>
                    <a:pt x="194" y="45"/>
                    <a:pt x="137" y="25"/>
                    <a:pt x="102" y="13"/>
                  </a:cubicBezTo>
                  <a:cubicBezTo>
                    <a:pt x="66" y="0"/>
                    <a:pt x="48" y="3"/>
                    <a:pt x="48" y="3"/>
                  </a:cubicBezTo>
                  <a:lnTo>
                    <a:pt x="0" y="101"/>
                  </a:ln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3" name="任意多边形 21"/>
            <p:cNvSpPr/>
            <p:nvPr/>
          </p:nvSpPr>
          <p:spPr bwMode="auto">
            <a:xfrm>
              <a:off x="4867741" y="3072540"/>
              <a:ext cx="96753" cy="142584"/>
            </a:xfrm>
            <a:custGeom>
              <a:avLst/>
              <a:gdLst>
                <a:gd name="T0" fmla="*/ 18 w 102"/>
                <a:gd name="T1" fmla="*/ 26 h 150"/>
                <a:gd name="T2" fmla="*/ 0 w 102"/>
                <a:gd name="T3" fmla="*/ 120 h 150"/>
                <a:gd name="T4" fmla="*/ 102 w 102"/>
                <a:gd name="T5" fmla="*/ 144 h 150"/>
                <a:gd name="T6" fmla="*/ 86 w 102"/>
                <a:gd name="T7" fmla="*/ 40 h 150"/>
                <a:gd name="T8" fmla="*/ 18 w 102"/>
                <a:gd name="T9" fmla="*/ 26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50">
                  <a:moveTo>
                    <a:pt x="18" y="26"/>
                  </a:moveTo>
                  <a:cubicBezTo>
                    <a:pt x="0" y="120"/>
                    <a:pt x="0" y="120"/>
                    <a:pt x="0" y="120"/>
                  </a:cubicBezTo>
                  <a:cubicBezTo>
                    <a:pt x="0" y="120"/>
                    <a:pt x="35" y="150"/>
                    <a:pt x="102" y="144"/>
                  </a:cubicBezTo>
                  <a:cubicBezTo>
                    <a:pt x="86" y="40"/>
                    <a:pt x="86" y="40"/>
                    <a:pt x="86" y="40"/>
                  </a:cubicBezTo>
                  <a:cubicBezTo>
                    <a:pt x="86" y="40"/>
                    <a:pt x="61" y="0"/>
                    <a:pt x="18" y="26"/>
                  </a:cubicBez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4" name="任意多边形 22"/>
            <p:cNvSpPr/>
            <p:nvPr/>
          </p:nvSpPr>
          <p:spPr bwMode="auto">
            <a:xfrm>
              <a:off x="4724139" y="2708951"/>
              <a:ext cx="367663" cy="478675"/>
            </a:xfrm>
            <a:custGeom>
              <a:avLst/>
              <a:gdLst>
                <a:gd name="T0" fmla="*/ 346 w 387"/>
                <a:gd name="T1" fmla="*/ 111 h 504"/>
                <a:gd name="T2" fmla="*/ 317 w 387"/>
                <a:gd name="T3" fmla="*/ 451 h 504"/>
                <a:gd name="T4" fmla="*/ 141 w 387"/>
                <a:gd name="T5" fmla="*/ 376 h 504"/>
                <a:gd name="T6" fmla="*/ 57 w 387"/>
                <a:gd name="T7" fmla="*/ 125 h 504"/>
                <a:gd name="T8" fmla="*/ 346 w 387"/>
                <a:gd name="T9" fmla="*/ 111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7" h="504">
                  <a:moveTo>
                    <a:pt x="346" y="111"/>
                  </a:moveTo>
                  <a:cubicBezTo>
                    <a:pt x="346" y="111"/>
                    <a:pt x="387" y="399"/>
                    <a:pt x="317" y="451"/>
                  </a:cubicBezTo>
                  <a:cubicBezTo>
                    <a:pt x="248" y="504"/>
                    <a:pt x="141" y="376"/>
                    <a:pt x="141" y="376"/>
                  </a:cubicBezTo>
                  <a:cubicBezTo>
                    <a:pt x="141" y="376"/>
                    <a:pt x="0" y="251"/>
                    <a:pt x="57" y="125"/>
                  </a:cubicBezTo>
                  <a:cubicBezTo>
                    <a:pt x="115" y="0"/>
                    <a:pt x="337" y="19"/>
                    <a:pt x="346" y="111"/>
                  </a:cubicBez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5" name="任意多边形 23"/>
            <p:cNvSpPr/>
            <p:nvPr/>
          </p:nvSpPr>
          <p:spPr bwMode="auto">
            <a:xfrm>
              <a:off x="4839225" y="3303730"/>
              <a:ext cx="648757" cy="611074"/>
            </a:xfrm>
            <a:custGeom>
              <a:avLst/>
              <a:gdLst>
                <a:gd name="T0" fmla="*/ 101 w 637"/>
                <a:gd name="T1" fmla="*/ 0 h 600"/>
                <a:gd name="T2" fmla="*/ 312 w 637"/>
                <a:gd name="T3" fmla="*/ 308 h 600"/>
                <a:gd name="T4" fmla="*/ 637 w 637"/>
                <a:gd name="T5" fmla="*/ 484 h 600"/>
                <a:gd name="T6" fmla="*/ 581 w 637"/>
                <a:gd name="T7" fmla="*/ 600 h 600"/>
                <a:gd name="T8" fmla="*/ 242 w 637"/>
                <a:gd name="T9" fmla="*/ 436 h 600"/>
                <a:gd name="T10" fmla="*/ 0 w 637"/>
                <a:gd name="T11" fmla="*/ 141 h 600"/>
                <a:gd name="T12" fmla="*/ 101 w 637"/>
                <a:gd name="T13" fmla="*/ 0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7" h="600">
                  <a:moveTo>
                    <a:pt x="101" y="0"/>
                  </a:moveTo>
                  <a:lnTo>
                    <a:pt x="312" y="308"/>
                  </a:lnTo>
                  <a:lnTo>
                    <a:pt x="637" y="484"/>
                  </a:lnTo>
                  <a:lnTo>
                    <a:pt x="581" y="600"/>
                  </a:lnTo>
                  <a:lnTo>
                    <a:pt x="242" y="436"/>
                  </a:lnTo>
                  <a:lnTo>
                    <a:pt x="0" y="141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8B34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6" name="任意多边形 24"/>
            <p:cNvSpPr/>
            <p:nvPr/>
          </p:nvSpPr>
          <p:spPr bwMode="auto">
            <a:xfrm>
              <a:off x="4683401" y="2657010"/>
              <a:ext cx="372755" cy="437936"/>
            </a:xfrm>
            <a:custGeom>
              <a:avLst/>
              <a:gdLst>
                <a:gd name="T0" fmla="*/ 214 w 393"/>
                <a:gd name="T1" fmla="*/ 462 h 462"/>
                <a:gd name="T2" fmla="*/ 37 w 393"/>
                <a:gd name="T3" fmla="*/ 208 h 462"/>
                <a:gd name="T4" fmla="*/ 390 w 393"/>
                <a:gd name="T5" fmla="*/ 174 h 462"/>
                <a:gd name="T6" fmla="*/ 263 w 393"/>
                <a:gd name="T7" fmla="*/ 194 h 462"/>
                <a:gd name="T8" fmla="*/ 228 w 393"/>
                <a:gd name="T9" fmla="*/ 339 h 462"/>
                <a:gd name="T10" fmla="*/ 217 w 393"/>
                <a:gd name="T11" fmla="*/ 334 h 462"/>
                <a:gd name="T12" fmla="*/ 164 w 393"/>
                <a:gd name="T13" fmla="*/ 286 h 462"/>
                <a:gd name="T14" fmla="*/ 206 w 393"/>
                <a:gd name="T15" fmla="*/ 383 h 462"/>
                <a:gd name="T16" fmla="*/ 214 w 393"/>
                <a:gd name="T17" fmla="*/ 462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3" h="462">
                  <a:moveTo>
                    <a:pt x="214" y="462"/>
                  </a:moveTo>
                  <a:cubicBezTo>
                    <a:pt x="214" y="462"/>
                    <a:pt x="0" y="416"/>
                    <a:pt x="37" y="208"/>
                  </a:cubicBezTo>
                  <a:cubicBezTo>
                    <a:pt x="73" y="0"/>
                    <a:pt x="393" y="36"/>
                    <a:pt x="390" y="174"/>
                  </a:cubicBezTo>
                  <a:cubicBezTo>
                    <a:pt x="390" y="174"/>
                    <a:pt x="325" y="191"/>
                    <a:pt x="263" y="194"/>
                  </a:cubicBezTo>
                  <a:cubicBezTo>
                    <a:pt x="201" y="198"/>
                    <a:pt x="228" y="339"/>
                    <a:pt x="228" y="339"/>
                  </a:cubicBezTo>
                  <a:cubicBezTo>
                    <a:pt x="228" y="339"/>
                    <a:pt x="222" y="346"/>
                    <a:pt x="217" y="334"/>
                  </a:cubicBezTo>
                  <a:cubicBezTo>
                    <a:pt x="210" y="312"/>
                    <a:pt x="198" y="267"/>
                    <a:pt x="164" y="286"/>
                  </a:cubicBezTo>
                  <a:cubicBezTo>
                    <a:pt x="128" y="304"/>
                    <a:pt x="164" y="372"/>
                    <a:pt x="206" y="383"/>
                  </a:cubicBezTo>
                  <a:cubicBezTo>
                    <a:pt x="207" y="382"/>
                    <a:pt x="225" y="429"/>
                    <a:pt x="214" y="462"/>
                  </a:cubicBezTo>
                  <a:close/>
                </a:path>
              </a:pathLst>
            </a:custGeom>
            <a:solidFill>
              <a:srgbClr val="283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7" name="椭圆 176"/>
            <p:cNvSpPr/>
            <p:nvPr/>
          </p:nvSpPr>
          <p:spPr bwMode="auto">
            <a:xfrm>
              <a:off x="4616183" y="2738487"/>
              <a:ext cx="167027" cy="167027"/>
            </a:xfrm>
            <a:prstGeom prst="ellipse">
              <a:avLst/>
            </a:prstGeom>
            <a:solidFill>
              <a:srgbClr val="2834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8" name="任意多边形 26"/>
            <p:cNvSpPr/>
            <p:nvPr/>
          </p:nvSpPr>
          <p:spPr bwMode="auto">
            <a:xfrm>
              <a:off x="4935978" y="3298638"/>
              <a:ext cx="227116" cy="324888"/>
            </a:xfrm>
            <a:custGeom>
              <a:avLst/>
              <a:gdLst>
                <a:gd name="T0" fmla="*/ 233 w 240"/>
                <a:gd name="T1" fmla="*/ 343 h 343"/>
                <a:gd name="T2" fmla="*/ 228 w 240"/>
                <a:gd name="T3" fmla="*/ 340 h 343"/>
                <a:gd name="T4" fmla="*/ 2 w 240"/>
                <a:gd name="T5" fmla="*/ 10 h 343"/>
                <a:gd name="T6" fmla="*/ 3 w 240"/>
                <a:gd name="T7" fmla="*/ 1 h 343"/>
                <a:gd name="T8" fmla="*/ 12 w 240"/>
                <a:gd name="T9" fmla="*/ 3 h 343"/>
                <a:gd name="T10" fmla="*/ 238 w 240"/>
                <a:gd name="T11" fmla="*/ 333 h 343"/>
                <a:gd name="T12" fmla="*/ 236 w 240"/>
                <a:gd name="T13" fmla="*/ 342 h 343"/>
                <a:gd name="T14" fmla="*/ 233 w 240"/>
                <a:gd name="T15" fmla="*/ 343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0" h="343">
                  <a:moveTo>
                    <a:pt x="233" y="343"/>
                  </a:moveTo>
                  <a:cubicBezTo>
                    <a:pt x="231" y="343"/>
                    <a:pt x="229" y="342"/>
                    <a:pt x="228" y="340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0" y="7"/>
                    <a:pt x="1" y="3"/>
                    <a:pt x="3" y="1"/>
                  </a:cubicBezTo>
                  <a:cubicBezTo>
                    <a:pt x="6" y="0"/>
                    <a:pt x="10" y="0"/>
                    <a:pt x="12" y="3"/>
                  </a:cubicBezTo>
                  <a:cubicBezTo>
                    <a:pt x="238" y="333"/>
                    <a:pt x="238" y="333"/>
                    <a:pt x="238" y="333"/>
                  </a:cubicBezTo>
                  <a:cubicBezTo>
                    <a:pt x="240" y="336"/>
                    <a:pt x="239" y="340"/>
                    <a:pt x="236" y="342"/>
                  </a:cubicBezTo>
                  <a:cubicBezTo>
                    <a:pt x="235" y="342"/>
                    <a:pt x="234" y="343"/>
                    <a:pt x="233" y="343"/>
                  </a:cubicBezTo>
                  <a:close/>
                </a:path>
              </a:pathLst>
            </a:custGeom>
            <a:solidFill>
              <a:srgbClr val="5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9" name="任意多边形 27"/>
            <p:cNvSpPr/>
            <p:nvPr/>
          </p:nvSpPr>
          <p:spPr bwMode="auto">
            <a:xfrm>
              <a:off x="4832095" y="3440203"/>
              <a:ext cx="605982" cy="480711"/>
            </a:xfrm>
            <a:custGeom>
              <a:avLst/>
              <a:gdLst>
                <a:gd name="T0" fmla="*/ 631 w 638"/>
                <a:gd name="T1" fmla="*/ 506 h 506"/>
                <a:gd name="T2" fmla="*/ 628 w 638"/>
                <a:gd name="T3" fmla="*/ 505 h 506"/>
                <a:gd name="T4" fmla="*/ 264 w 638"/>
                <a:gd name="T5" fmla="*/ 329 h 506"/>
                <a:gd name="T6" fmla="*/ 262 w 638"/>
                <a:gd name="T7" fmla="*/ 328 h 506"/>
                <a:gd name="T8" fmla="*/ 2 w 638"/>
                <a:gd name="T9" fmla="*/ 11 h 506"/>
                <a:gd name="T10" fmla="*/ 3 w 638"/>
                <a:gd name="T11" fmla="*/ 3 h 506"/>
                <a:gd name="T12" fmla="*/ 11 w 638"/>
                <a:gd name="T13" fmla="*/ 3 h 506"/>
                <a:gd name="T14" fmla="*/ 270 w 638"/>
                <a:gd name="T15" fmla="*/ 319 h 506"/>
                <a:gd name="T16" fmla="*/ 634 w 638"/>
                <a:gd name="T17" fmla="*/ 494 h 506"/>
                <a:gd name="T18" fmla="*/ 636 w 638"/>
                <a:gd name="T19" fmla="*/ 502 h 506"/>
                <a:gd name="T20" fmla="*/ 631 w 638"/>
                <a:gd name="T21" fmla="*/ 506 h 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38" h="506">
                  <a:moveTo>
                    <a:pt x="631" y="506"/>
                  </a:moveTo>
                  <a:cubicBezTo>
                    <a:pt x="630" y="506"/>
                    <a:pt x="629" y="505"/>
                    <a:pt x="628" y="505"/>
                  </a:cubicBezTo>
                  <a:cubicBezTo>
                    <a:pt x="264" y="329"/>
                    <a:pt x="264" y="329"/>
                    <a:pt x="264" y="329"/>
                  </a:cubicBezTo>
                  <a:cubicBezTo>
                    <a:pt x="263" y="329"/>
                    <a:pt x="263" y="328"/>
                    <a:pt x="262" y="328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0" y="8"/>
                    <a:pt x="0" y="5"/>
                    <a:pt x="3" y="3"/>
                  </a:cubicBezTo>
                  <a:cubicBezTo>
                    <a:pt x="5" y="0"/>
                    <a:pt x="9" y="1"/>
                    <a:pt x="11" y="3"/>
                  </a:cubicBezTo>
                  <a:cubicBezTo>
                    <a:pt x="270" y="319"/>
                    <a:pt x="270" y="319"/>
                    <a:pt x="270" y="319"/>
                  </a:cubicBezTo>
                  <a:cubicBezTo>
                    <a:pt x="634" y="494"/>
                    <a:pt x="634" y="494"/>
                    <a:pt x="634" y="494"/>
                  </a:cubicBezTo>
                  <a:cubicBezTo>
                    <a:pt x="637" y="496"/>
                    <a:pt x="638" y="499"/>
                    <a:pt x="636" y="502"/>
                  </a:cubicBezTo>
                  <a:cubicBezTo>
                    <a:pt x="635" y="504"/>
                    <a:pt x="633" y="506"/>
                    <a:pt x="631" y="506"/>
                  </a:cubicBezTo>
                  <a:close/>
                </a:path>
              </a:pathLst>
            </a:custGeom>
            <a:solidFill>
              <a:srgbClr val="5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0" name="任意多边形 28"/>
            <p:cNvSpPr/>
            <p:nvPr/>
          </p:nvSpPr>
          <p:spPr bwMode="auto">
            <a:xfrm>
              <a:off x="5679451" y="3768146"/>
              <a:ext cx="152768" cy="111012"/>
            </a:xfrm>
            <a:custGeom>
              <a:avLst/>
              <a:gdLst>
                <a:gd name="T0" fmla="*/ 6 w 161"/>
                <a:gd name="T1" fmla="*/ 98 h 117"/>
                <a:gd name="T2" fmla="*/ 61 w 161"/>
                <a:gd name="T3" fmla="*/ 23 h 117"/>
                <a:gd name="T4" fmla="*/ 161 w 161"/>
                <a:gd name="T5" fmla="*/ 50 h 117"/>
                <a:gd name="T6" fmla="*/ 92 w 161"/>
                <a:gd name="T7" fmla="*/ 98 h 117"/>
                <a:gd name="T8" fmla="*/ 6 w 161"/>
                <a:gd name="T9" fmla="*/ 98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1" h="117">
                  <a:moveTo>
                    <a:pt x="6" y="98"/>
                  </a:moveTo>
                  <a:cubicBezTo>
                    <a:pt x="6" y="98"/>
                    <a:pt x="0" y="45"/>
                    <a:pt x="61" y="23"/>
                  </a:cubicBezTo>
                  <a:cubicBezTo>
                    <a:pt x="123" y="0"/>
                    <a:pt x="161" y="50"/>
                    <a:pt x="161" y="50"/>
                  </a:cubicBezTo>
                  <a:cubicBezTo>
                    <a:pt x="161" y="50"/>
                    <a:pt x="156" y="84"/>
                    <a:pt x="92" y="98"/>
                  </a:cubicBezTo>
                  <a:cubicBezTo>
                    <a:pt x="26" y="112"/>
                    <a:pt x="26" y="117"/>
                    <a:pt x="6" y="98"/>
                  </a:cubicBezTo>
                  <a:close/>
                </a:path>
              </a:pathLst>
            </a:custGeom>
            <a:solidFill>
              <a:srgbClr val="FFDF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1" name="任意多边形 29"/>
            <p:cNvSpPr/>
            <p:nvPr/>
          </p:nvSpPr>
          <p:spPr bwMode="auto">
            <a:xfrm>
              <a:off x="4860612" y="3179478"/>
              <a:ext cx="273965" cy="274983"/>
            </a:xfrm>
            <a:custGeom>
              <a:avLst/>
              <a:gdLst>
                <a:gd name="T0" fmla="*/ 281 w 288"/>
                <a:gd name="T1" fmla="*/ 290 h 290"/>
                <a:gd name="T2" fmla="*/ 276 w 288"/>
                <a:gd name="T3" fmla="*/ 285 h 290"/>
                <a:gd name="T4" fmla="*/ 275 w 288"/>
                <a:gd name="T5" fmla="*/ 283 h 290"/>
                <a:gd name="T6" fmla="*/ 212 w 288"/>
                <a:gd name="T7" fmla="*/ 145 h 290"/>
                <a:gd name="T8" fmla="*/ 107 w 288"/>
                <a:gd name="T9" fmla="*/ 37 h 290"/>
                <a:gd name="T10" fmla="*/ 2 w 288"/>
                <a:gd name="T11" fmla="*/ 11 h 290"/>
                <a:gd name="T12" fmla="*/ 2 w 288"/>
                <a:gd name="T13" fmla="*/ 2 h 290"/>
                <a:gd name="T14" fmla="*/ 11 w 288"/>
                <a:gd name="T15" fmla="*/ 2 h 290"/>
                <a:gd name="T16" fmla="*/ 108 w 288"/>
                <a:gd name="T17" fmla="*/ 25 h 290"/>
                <a:gd name="T18" fmla="*/ 112 w 288"/>
                <a:gd name="T19" fmla="*/ 26 h 290"/>
                <a:gd name="T20" fmla="*/ 222 w 288"/>
                <a:gd name="T21" fmla="*/ 138 h 290"/>
                <a:gd name="T22" fmla="*/ 287 w 288"/>
                <a:gd name="T23" fmla="*/ 280 h 290"/>
                <a:gd name="T24" fmla="*/ 287 w 288"/>
                <a:gd name="T25" fmla="*/ 283 h 290"/>
                <a:gd name="T26" fmla="*/ 283 w 288"/>
                <a:gd name="T27" fmla="*/ 290 h 290"/>
                <a:gd name="T28" fmla="*/ 281 w 288"/>
                <a:gd name="T29" fmla="*/ 29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8" h="290">
                  <a:moveTo>
                    <a:pt x="281" y="290"/>
                  </a:moveTo>
                  <a:cubicBezTo>
                    <a:pt x="279" y="290"/>
                    <a:pt x="276" y="288"/>
                    <a:pt x="276" y="285"/>
                  </a:cubicBezTo>
                  <a:cubicBezTo>
                    <a:pt x="275" y="283"/>
                    <a:pt x="275" y="283"/>
                    <a:pt x="275" y="283"/>
                  </a:cubicBezTo>
                  <a:cubicBezTo>
                    <a:pt x="270" y="259"/>
                    <a:pt x="260" y="215"/>
                    <a:pt x="212" y="145"/>
                  </a:cubicBezTo>
                  <a:cubicBezTo>
                    <a:pt x="167" y="81"/>
                    <a:pt x="117" y="44"/>
                    <a:pt x="107" y="37"/>
                  </a:cubicBezTo>
                  <a:cubicBezTo>
                    <a:pt x="36" y="42"/>
                    <a:pt x="4" y="12"/>
                    <a:pt x="2" y="11"/>
                  </a:cubicBezTo>
                  <a:cubicBezTo>
                    <a:pt x="0" y="9"/>
                    <a:pt x="0" y="5"/>
                    <a:pt x="2" y="2"/>
                  </a:cubicBezTo>
                  <a:cubicBezTo>
                    <a:pt x="4" y="0"/>
                    <a:pt x="8" y="0"/>
                    <a:pt x="11" y="2"/>
                  </a:cubicBezTo>
                  <a:cubicBezTo>
                    <a:pt x="11" y="3"/>
                    <a:pt x="42" y="30"/>
                    <a:pt x="108" y="25"/>
                  </a:cubicBezTo>
                  <a:cubicBezTo>
                    <a:pt x="109" y="25"/>
                    <a:pt x="111" y="25"/>
                    <a:pt x="112" y="26"/>
                  </a:cubicBezTo>
                  <a:cubicBezTo>
                    <a:pt x="114" y="28"/>
                    <a:pt x="171" y="65"/>
                    <a:pt x="222" y="138"/>
                  </a:cubicBezTo>
                  <a:cubicBezTo>
                    <a:pt x="271" y="210"/>
                    <a:pt x="281" y="256"/>
                    <a:pt x="287" y="280"/>
                  </a:cubicBezTo>
                  <a:cubicBezTo>
                    <a:pt x="287" y="283"/>
                    <a:pt x="287" y="283"/>
                    <a:pt x="287" y="283"/>
                  </a:cubicBezTo>
                  <a:cubicBezTo>
                    <a:pt x="288" y="286"/>
                    <a:pt x="286" y="289"/>
                    <a:pt x="283" y="290"/>
                  </a:cubicBezTo>
                  <a:cubicBezTo>
                    <a:pt x="282" y="290"/>
                    <a:pt x="282" y="290"/>
                    <a:pt x="281" y="290"/>
                  </a:cubicBezTo>
                  <a:close/>
                </a:path>
              </a:pathLst>
            </a:custGeom>
            <a:solidFill>
              <a:srgbClr val="5900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2" name="任意多边形 30"/>
            <p:cNvSpPr/>
            <p:nvPr/>
          </p:nvSpPr>
          <p:spPr bwMode="auto">
            <a:xfrm>
              <a:off x="5468631" y="2060194"/>
              <a:ext cx="470527" cy="408401"/>
            </a:xfrm>
            <a:custGeom>
              <a:avLst/>
              <a:gdLst>
                <a:gd name="T0" fmla="*/ 347 w 462"/>
                <a:gd name="T1" fmla="*/ 0 h 401"/>
                <a:gd name="T2" fmla="*/ 116 w 462"/>
                <a:gd name="T3" fmla="*/ 0 h 401"/>
                <a:gd name="T4" fmla="*/ 0 w 462"/>
                <a:gd name="T5" fmla="*/ 200 h 401"/>
                <a:gd name="T6" fmla="*/ 116 w 462"/>
                <a:gd name="T7" fmla="*/ 401 h 401"/>
                <a:gd name="T8" fmla="*/ 347 w 462"/>
                <a:gd name="T9" fmla="*/ 401 h 401"/>
                <a:gd name="T10" fmla="*/ 462 w 462"/>
                <a:gd name="T11" fmla="*/ 200 h 401"/>
                <a:gd name="T12" fmla="*/ 347 w 462"/>
                <a:gd name="T13" fmla="*/ 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2" h="401">
                  <a:moveTo>
                    <a:pt x="347" y="0"/>
                  </a:moveTo>
                  <a:lnTo>
                    <a:pt x="116" y="0"/>
                  </a:lnTo>
                  <a:lnTo>
                    <a:pt x="0" y="200"/>
                  </a:lnTo>
                  <a:lnTo>
                    <a:pt x="116" y="401"/>
                  </a:lnTo>
                  <a:lnTo>
                    <a:pt x="347" y="401"/>
                  </a:lnTo>
                  <a:lnTo>
                    <a:pt x="462" y="200"/>
                  </a:lnTo>
                  <a:lnTo>
                    <a:pt x="347" y="0"/>
                  </a:ln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3" name="任意多边形 31"/>
            <p:cNvSpPr/>
            <p:nvPr/>
          </p:nvSpPr>
          <p:spPr bwMode="auto">
            <a:xfrm>
              <a:off x="3154697" y="2274070"/>
              <a:ext cx="1076509" cy="2476886"/>
            </a:xfrm>
            <a:custGeom>
              <a:avLst/>
              <a:gdLst>
                <a:gd name="T0" fmla="*/ 225 w 1135"/>
                <a:gd name="T1" fmla="*/ 2437 h 2611"/>
                <a:gd name="T2" fmla="*/ 62 w 1135"/>
                <a:gd name="T3" fmla="*/ 2138 h 2611"/>
                <a:gd name="T4" fmla="*/ 126 w 1135"/>
                <a:gd name="T5" fmla="*/ 1554 h 2611"/>
                <a:gd name="T6" fmla="*/ 244 w 1135"/>
                <a:gd name="T7" fmla="*/ 1128 h 2611"/>
                <a:gd name="T8" fmla="*/ 218 w 1135"/>
                <a:gd name="T9" fmla="*/ 764 h 2611"/>
                <a:gd name="T10" fmla="*/ 365 w 1135"/>
                <a:gd name="T11" fmla="*/ 485 h 2611"/>
                <a:gd name="T12" fmla="*/ 370 w 1135"/>
                <a:gd name="T13" fmla="*/ 251 h 2611"/>
                <a:gd name="T14" fmla="*/ 686 w 1135"/>
                <a:gd name="T15" fmla="*/ 722 h 2611"/>
                <a:gd name="T16" fmla="*/ 854 w 1135"/>
                <a:gd name="T17" fmla="*/ 1065 h 2611"/>
                <a:gd name="T18" fmla="*/ 806 w 1135"/>
                <a:gd name="T19" fmla="*/ 1460 h 2611"/>
                <a:gd name="T20" fmla="*/ 903 w 1135"/>
                <a:gd name="T21" fmla="*/ 1854 h 2611"/>
                <a:gd name="T22" fmla="*/ 817 w 1135"/>
                <a:gd name="T23" fmla="*/ 2463 h 2611"/>
                <a:gd name="T24" fmla="*/ 225 w 1135"/>
                <a:gd name="T25" fmla="*/ 2437 h 2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35" h="2611">
                  <a:moveTo>
                    <a:pt x="225" y="2437"/>
                  </a:moveTo>
                  <a:cubicBezTo>
                    <a:pt x="225" y="2437"/>
                    <a:pt x="27" y="2291"/>
                    <a:pt x="62" y="2138"/>
                  </a:cubicBezTo>
                  <a:cubicBezTo>
                    <a:pt x="116" y="1899"/>
                    <a:pt x="285" y="1893"/>
                    <a:pt x="126" y="1554"/>
                  </a:cubicBezTo>
                  <a:cubicBezTo>
                    <a:pt x="0" y="1288"/>
                    <a:pt x="255" y="1334"/>
                    <a:pt x="244" y="1128"/>
                  </a:cubicBezTo>
                  <a:cubicBezTo>
                    <a:pt x="237" y="1002"/>
                    <a:pt x="180" y="912"/>
                    <a:pt x="218" y="764"/>
                  </a:cubicBezTo>
                  <a:cubicBezTo>
                    <a:pt x="257" y="612"/>
                    <a:pt x="329" y="603"/>
                    <a:pt x="365" y="485"/>
                  </a:cubicBezTo>
                  <a:cubicBezTo>
                    <a:pt x="380" y="437"/>
                    <a:pt x="349" y="333"/>
                    <a:pt x="370" y="251"/>
                  </a:cubicBezTo>
                  <a:cubicBezTo>
                    <a:pt x="437" y="0"/>
                    <a:pt x="797" y="224"/>
                    <a:pt x="686" y="722"/>
                  </a:cubicBezTo>
                  <a:cubicBezTo>
                    <a:pt x="658" y="846"/>
                    <a:pt x="844" y="883"/>
                    <a:pt x="854" y="1065"/>
                  </a:cubicBezTo>
                  <a:cubicBezTo>
                    <a:pt x="865" y="1272"/>
                    <a:pt x="744" y="1345"/>
                    <a:pt x="806" y="1460"/>
                  </a:cubicBezTo>
                  <a:cubicBezTo>
                    <a:pt x="890" y="1614"/>
                    <a:pt x="1030" y="1589"/>
                    <a:pt x="903" y="1854"/>
                  </a:cubicBezTo>
                  <a:cubicBezTo>
                    <a:pt x="802" y="2066"/>
                    <a:pt x="1135" y="2316"/>
                    <a:pt x="817" y="2463"/>
                  </a:cubicBezTo>
                  <a:cubicBezTo>
                    <a:pt x="498" y="2611"/>
                    <a:pt x="327" y="2499"/>
                    <a:pt x="225" y="2437"/>
                  </a:cubicBezTo>
                  <a:close/>
                </a:path>
              </a:pathLst>
            </a:custGeom>
            <a:solidFill>
              <a:srgbClr val="52C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4" name="任意多边形 32"/>
            <p:cNvSpPr/>
            <p:nvPr/>
          </p:nvSpPr>
          <p:spPr bwMode="auto">
            <a:xfrm>
              <a:off x="3643556" y="3212069"/>
              <a:ext cx="23425" cy="1773133"/>
            </a:xfrm>
            <a:custGeom>
              <a:avLst/>
              <a:gdLst>
                <a:gd name="T0" fmla="*/ 12 w 24"/>
                <a:gd name="T1" fmla="*/ 1869 h 1869"/>
                <a:gd name="T2" fmla="*/ 0 w 24"/>
                <a:gd name="T3" fmla="*/ 1857 h 1869"/>
                <a:gd name="T4" fmla="*/ 0 w 24"/>
                <a:gd name="T5" fmla="*/ 12 h 1869"/>
                <a:gd name="T6" fmla="*/ 12 w 24"/>
                <a:gd name="T7" fmla="*/ 0 h 1869"/>
                <a:gd name="T8" fmla="*/ 24 w 24"/>
                <a:gd name="T9" fmla="*/ 12 h 1869"/>
                <a:gd name="T10" fmla="*/ 24 w 24"/>
                <a:gd name="T11" fmla="*/ 1857 h 1869"/>
                <a:gd name="T12" fmla="*/ 12 w 24"/>
                <a:gd name="T13" fmla="*/ 1869 h 18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" h="1869">
                  <a:moveTo>
                    <a:pt x="12" y="1869"/>
                  </a:moveTo>
                  <a:cubicBezTo>
                    <a:pt x="5" y="1869"/>
                    <a:pt x="0" y="1863"/>
                    <a:pt x="0" y="1857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9" y="0"/>
                    <a:pt x="24" y="5"/>
                    <a:pt x="24" y="12"/>
                  </a:cubicBezTo>
                  <a:cubicBezTo>
                    <a:pt x="24" y="1857"/>
                    <a:pt x="24" y="1857"/>
                    <a:pt x="24" y="1857"/>
                  </a:cubicBezTo>
                  <a:cubicBezTo>
                    <a:pt x="24" y="1863"/>
                    <a:pt x="19" y="1869"/>
                    <a:pt x="12" y="1869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5" name="任意多边形 33"/>
            <p:cNvSpPr/>
            <p:nvPr/>
          </p:nvSpPr>
          <p:spPr bwMode="auto">
            <a:xfrm>
              <a:off x="3477548" y="4010539"/>
              <a:ext cx="191470" cy="308592"/>
            </a:xfrm>
            <a:custGeom>
              <a:avLst/>
              <a:gdLst>
                <a:gd name="T0" fmla="*/ 188 w 202"/>
                <a:gd name="T1" fmla="*/ 325 h 325"/>
                <a:gd name="T2" fmla="*/ 178 w 202"/>
                <a:gd name="T3" fmla="*/ 319 h 325"/>
                <a:gd name="T4" fmla="*/ 4 w 202"/>
                <a:gd name="T5" fmla="*/ 20 h 325"/>
                <a:gd name="T6" fmla="*/ 8 w 202"/>
                <a:gd name="T7" fmla="*/ 4 h 325"/>
                <a:gd name="T8" fmla="*/ 24 w 202"/>
                <a:gd name="T9" fmla="*/ 8 h 325"/>
                <a:gd name="T10" fmla="*/ 198 w 202"/>
                <a:gd name="T11" fmla="*/ 307 h 325"/>
                <a:gd name="T12" fmla="*/ 194 w 202"/>
                <a:gd name="T13" fmla="*/ 323 h 325"/>
                <a:gd name="T14" fmla="*/ 188 w 202"/>
                <a:gd name="T15" fmla="*/ 325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2" h="325">
                  <a:moveTo>
                    <a:pt x="188" y="325"/>
                  </a:moveTo>
                  <a:cubicBezTo>
                    <a:pt x="184" y="325"/>
                    <a:pt x="180" y="322"/>
                    <a:pt x="178" y="319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0" y="15"/>
                    <a:pt x="2" y="7"/>
                    <a:pt x="8" y="4"/>
                  </a:cubicBezTo>
                  <a:cubicBezTo>
                    <a:pt x="14" y="0"/>
                    <a:pt x="21" y="2"/>
                    <a:pt x="24" y="8"/>
                  </a:cubicBezTo>
                  <a:cubicBezTo>
                    <a:pt x="198" y="307"/>
                    <a:pt x="198" y="307"/>
                    <a:pt x="198" y="307"/>
                  </a:cubicBezTo>
                  <a:cubicBezTo>
                    <a:pt x="202" y="312"/>
                    <a:pt x="200" y="320"/>
                    <a:pt x="194" y="323"/>
                  </a:cubicBezTo>
                  <a:cubicBezTo>
                    <a:pt x="192" y="324"/>
                    <a:pt x="190" y="325"/>
                    <a:pt x="188" y="325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6" name="任意多边形 34"/>
            <p:cNvSpPr/>
            <p:nvPr/>
          </p:nvSpPr>
          <p:spPr bwMode="auto">
            <a:xfrm>
              <a:off x="3642538" y="3755925"/>
              <a:ext cx="193507" cy="178230"/>
            </a:xfrm>
            <a:custGeom>
              <a:avLst/>
              <a:gdLst>
                <a:gd name="T0" fmla="*/ 13 w 204"/>
                <a:gd name="T1" fmla="*/ 187 h 187"/>
                <a:gd name="T2" fmla="*/ 4 w 204"/>
                <a:gd name="T3" fmla="*/ 183 h 187"/>
                <a:gd name="T4" fmla="*/ 5 w 204"/>
                <a:gd name="T5" fmla="*/ 167 h 187"/>
                <a:gd name="T6" fmla="*/ 183 w 204"/>
                <a:gd name="T7" fmla="*/ 4 h 187"/>
                <a:gd name="T8" fmla="*/ 200 w 204"/>
                <a:gd name="T9" fmla="*/ 5 h 187"/>
                <a:gd name="T10" fmla="*/ 199 w 204"/>
                <a:gd name="T11" fmla="*/ 22 h 187"/>
                <a:gd name="T12" fmla="*/ 21 w 204"/>
                <a:gd name="T13" fmla="*/ 184 h 187"/>
                <a:gd name="T14" fmla="*/ 13 w 204"/>
                <a:gd name="T15" fmla="*/ 187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4" h="187">
                  <a:moveTo>
                    <a:pt x="13" y="187"/>
                  </a:moveTo>
                  <a:cubicBezTo>
                    <a:pt x="10" y="187"/>
                    <a:pt x="7" y="186"/>
                    <a:pt x="4" y="183"/>
                  </a:cubicBezTo>
                  <a:cubicBezTo>
                    <a:pt x="0" y="179"/>
                    <a:pt x="0" y="171"/>
                    <a:pt x="5" y="167"/>
                  </a:cubicBezTo>
                  <a:cubicBezTo>
                    <a:pt x="183" y="4"/>
                    <a:pt x="183" y="4"/>
                    <a:pt x="183" y="4"/>
                  </a:cubicBezTo>
                  <a:cubicBezTo>
                    <a:pt x="188" y="0"/>
                    <a:pt x="195" y="0"/>
                    <a:pt x="200" y="5"/>
                  </a:cubicBezTo>
                  <a:cubicBezTo>
                    <a:pt x="204" y="10"/>
                    <a:pt x="204" y="17"/>
                    <a:pt x="199" y="22"/>
                  </a:cubicBezTo>
                  <a:cubicBezTo>
                    <a:pt x="21" y="184"/>
                    <a:pt x="21" y="184"/>
                    <a:pt x="21" y="184"/>
                  </a:cubicBezTo>
                  <a:cubicBezTo>
                    <a:pt x="19" y="186"/>
                    <a:pt x="16" y="187"/>
                    <a:pt x="13" y="187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7" name="任意多边形 35"/>
            <p:cNvSpPr/>
            <p:nvPr/>
          </p:nvSpPr>
          <p:spPr bwMode="auto">
            <a:xfrm>
              <a:off x="3535600" y="3391317"/>
              <a:ext cx="133418" cy="195544"/>
            </a:xfrm>
            <a:custGeom>
              <a:avLst/>
              <a:gdLst>
                <a:gd name="T0" fmla="*/ 126 w 140"/>
                <a:gd name="T1" fmla="*/ 206 h 206"/>
                <a:gd name="T2" fmla="*/ 116 w 140"/>
                <a:gd name="T3" fmla="*/ 201 h 206"/>
                <a:gd name="T4" fmla="*/ 3 w 140"/>
                <a:gd name="T5" fmla="*/ 20 h 206"/>
                <a:gd name="T6" fmla="*/ 7 w 140"/>
                <a:gd name="T7" fmla="*/ 3 h 206"/>
                <a:gd name="T8" fmla="*/ 23 w 140"/>
                <a:gd name="T9" fmla="*/ 7 h 206"/>
                <a:gd name="T10" fmla="*/ 136 w 140"/>
                <a:gd name="T11" fmla="*/ 188 h 206"/>
                <a:gd name="T12" fmla="*/ 132 w 140"/>
                <a:gd name="T13" fmla="*/ 205 h 206"/>
                <a:gd name="T14" fmla="*/ 126 w 140"/>
                <a:gd name="T1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0" h="206">
                  <a:moveTo>
                    <a:pt x="126" y="206"/>
                  </a:moveTo>
                  <a:cubicBezTo>
                    <a:pt x="122" y="206"/>
                    <a:pt x="118" y="204"/>
                    <a:pt x="116" y="201"/>
                  </a:cubicBezTo>
                  <a:cubicBezTo>
                    <a:pt x="3" y="20"/>
                    <a:pt x="3" y="20"/>
                    <a:pt x="3" y="20"/>
                  </a:cubicBezTo>
                  <a:cubicBezTo>
                    <a:pt x="0" y="14"/>
                    <a:pt x="1" y="7"/>
                    <a:pt x="7" y="3"/>
                  </a:cubicBezTo>
                  <a:cubicBezTo>
                    <a:pt x="12" y="0"/>
                    <a:pt x="20" y="1"/>
                    <a:pt x="23" y="7"/>
                  </a:cubicBezTo>
                  <a:cubicBezTo>
                    <a:pt x="136" y="188"/>
                    <a:pt x="136" y="188"/>
                    <a:pt x="136" y="188"/>
                  </a:cubicBezTo>
                  <a:cubicBezTo>
                    <a:pt x="140" y="194"/>
                    <a:pt x="138" y="201"/>
                    <a:pt x="132" y="205"/>
                  </a:cubicBezTo>
                  <a:cubicBezTo>
                    <a:pt x="130" y="206"/>
                    <a:pt x="128" y="206"/>
                    <a:pt x="126" y="206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8" name="任意多边形 36"/>
            <p:cNvSpPr/>
            <p:nvPr/>
          </p:nvSpPr>
          <p:spPr bwMode="auto">
            <a:xfrm>
              <a:off x="3642538" y="4085904"/>
              <a:ext cx="166008" cy="139529"/>
            </a:xfrm>
            <a:custGeom>
              <a:avLst/>
              <a:gdLst>
                <a:gd name="T0" fmla="*/ 13 w 174"/>
                <a:gd name="T1" fmla="*/ 148 h 148"/>
                <a:gd name="T2" fmla="*/ 4 w 174"/>
                <a:gd name="T3" fmla="*/ 144 h 148"/>
                <a:gd name="T4" fmla="*/ 5 w 174"/>
                <a:gd name="T5" fmla="*/ 127 h 148"/>
                <a:gd name="T6" fmla="*/ 153 w 174"/>
                <a:gd name="T7" fmla="*/ 4 h 148"/>
                <a:gd name="T8" fmla="*/ 170 w 174"/>
                <a:gd name="T9" fmla="*/ 6 h 148"/>
                <a:gd name="T10" fmla="*/ 169 w 174"/>
                <a:gd name="T11" fmla="*/ 22 h 148"/>
                <a:gd name="T12" fmla="*/ 21 w 174"/>
                <a:gd name="T13" fmla="*/ 145 h 148"/>
                <a:gd name="T14" fmla="*/ 13 w 174"/>
                <a:gd name="T15" fmla="*/ 148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4" h="148">
                  <a:moveTo>
                    <a:pt x="13" y="148"/>
                  </a:moveTo>
                  <a:cubicBezTo>
                    <a:pt x="10" y="148"/>
                    <a:pt x="6" y="147"/>
                    <a:pt x="4" y="144"/>
                  </a:cubicBezTo>
                  <a:cubicBezTo>
                    <a:pt x="0" y="139"/>
                    <a:pt x="0" y="131"/>
                    <a:pt x="5" y="127"/>
                  </a:cubicBezTo>
                  <a:cubicBezTo>
                    <a:pt x="153" y="4"/>
                    <a:pt x="153" y="4"/>
                    <a:pt x="153" y="4"/>
                  </a:cubicBezTo>
                  <a:cubicBezTo>
                    <a:pt x="158" y="0"/>
                    <a:pt x="166" y="0"/>
                    <a:pt x="170" y="6"/>
                  </a:cubicBezTo>
                  <a:cubicBezTo>
                    <a:pt x="174" y="11"/>
                    <a:pt x="174" y="18"/>
                    <a:pt x="169" y="22"/>
                  </a:cubicBezTo>
                  <a:cubicBezTo>
                    <a:pt x="21" y="145"/>
                    <a:pt x="21" y="145"/>
                    <a:pt x="21" y="145"/>
                  </a:cubicBezTo>
                  <a:cubicBezTo>
                    <a:pt x="18" y="147"/>
                    <a:pt x="16" y="148"/>
                    <a:pt x="13" y="148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9" name="任意多边形 37"/>
            <p:cNvSpPr/>
            <p:nvPr/>
          </p:nvSpPr>
          <p:spPr bwMode="auto">
            <a:xfrm>
              <a:off x="3550877" y="3679540"/>
              <a:ext cx="118141" cy="150732"/>
            </a:xfrm>
            <a:custGeom>
              <a:avLst/>
              <a:gdLst>
                <a:gd name="T0" fmla="*/ 110 w 124"/>
                <a:gd name="T1" fmla="*/ 159 h 159"/>
                <a:gd name="T2" fmla="*/ 100 w 124"/>
                <a:gd name="T3" fmla="*/ 154 h 159"/>
                <a:gd name="T4" fmla="*/ 3 w 124"/>
                <a:gd name="T5" fmla="*/ 21 h 159"/>
                <a:gd name="T6" fmla="*/ 6 w 124"/>
                <a:gd name="T7" fmla="*/ 4 h 159"/>
                <a:gd name="T8" fmla="*/ 23 w 124"/>
                <a:gd name="T9" fmla="*/ 7 h 159"/>
                <a:gd name="T10" fmla="*/ 120 w 124"/>
                <a:gd name="T11" fmla="*/ 140 h 159"/>
                <a:gd name="T12" fmla="*/ 117 w 124"/>
                <a:gd name="T13" fmla="*/ 157 h 159"/>
                <a:gd name="T14" fmla="*/ 110 w 124"/>
                <a:gd name="T15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4" h="159">
                  <a:moveTo>
                    <a:pt x="110" y="159"/>
                  </a:moveTo>
                  <a:cubicBezTo>
                    <a:pt x="106" y="159"/>
                    <a:pt x="103" y="157"/>
                    <a:pt x="100" y="154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0" y="15"/>
                    <a:pt x="1" y="8"/>
                    <a:pt x="6" y="4"/>
                  </a:cubicBezTo>
                  <a:cubicBezTo>
                    <a:pt x="12" y="0"/>
                    <a:pt x="19" y="1"/>
                    <a:pt x="23" y="7"/>
                  </a:cubicBezTo>
                  <a:cubicBezTo>
                    <a:pt x="120" y="140"/>
                    <a:pt x="120" y="140"/>
                    <a:pt x="120" y="140"/>
                  </a:cubicBezTo>
                  <a:cubicBezTo>
                    <a:pt x="124" y="146"/>
                    <a:pt x="122" y="153"/>
                    <a:pt x="117" y="157"/>
                  </a:cubicBezTo>
                  <a:cubicBezTo>
                    <a:pt x="115" y="158"/>
                    <a:pt x="112" y="159"/>
                    <a:pt x="110" y="159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0" name="任意多边形 38"/>
            <p:cNvSpPr/>
            <p:nvPr/>
          </p:nvSpPr>
          <p:spPr bwMode="auto">
            <a:xfrm>
              <a:off x="3388942" y="4865024"/>
              <a:ext cx="532653" cy="426733"/>
            </a:xfrm>
            <a:custGeom>
              <a:avLst/>
              <a:gdLst>
                <a:gd name="T0" fmla="*/ 59 w 562"/>
                <a:gd name="T1" fmla="*/ 0 h 450"/>
                <a:gd name="T2" fmla="*/ 66 w 562"/>
                <a:gd name="T3" fmla="*/ 356 h 450"/>
                <a:gd name="T4" fmla="*/ 66 w 562"/>
                <a:gd name="T5" fmla="*/ 356 h 450"/>
                <a:gd name="T6" fmla="*/ 229 w 562"/>
                <a:gd name="T7" fmla="*/ 450 h 450"/>
                <a:gd name="T8" fmla="*/ 333 w 562"/>
                <a:gd name="T9" fmla="*/ 450 h 450"/>
                <a:gd name="T10" fmla="*/ 496 w 562"/>
                <a:gd name="T11" fmla="*/ 356 h 450"/>
                <a:gd name="T12" fmla="*/ 496 w 562"/>
                <a:gd name="T13" fmla="*/ 356 h 450"/>
                <a:gd name="T14" fmla="*/ 503 w 562"/>
                <a:gd name="T15" fmla="*/ 0 h 450"/>
                <a:gd name="T16" fmla="*/ 59 w 562"/>
                <a:gd name="T17" fmla="*/ 0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2" h="450">
                  <a:moveTo>
                    <a:pt x="59" y="0"/>
                  </a:moveTo>
                  <a:cubicBezTo>
                    <a:pt x="0" y="112"/>
                    <a:pt x="3" y="246"/>
                    <a:pt x="66" y="356"/>
                  </a:cubicBezTo>
                  <a:cubicBezTo>
                    <a:pt x="66" y="356"/>
                    <a:pt x="66" y="356"/>
                    <a:pt x="66" y="356"/>
                  </a:cubicBezTo>
                  <a:cubicBezTo>
                    <a:pt x="99" y="414"/>
                    <a:pt x="161" y="450"/>
                    <a:pt x="229" y="450"/>
                  </a:cubicBezTo>
                  <a:cubicBezTo>
                    <a:pt x="333" y="450"/>
                    <a:pt x="333" y="450"/>
                    <a:pt x="333" y="450"/>
                  </a:cubicBezTo>
                  <a:cubicBezTo>
                    <a:pt x="401" y="450"/>
                    <a:pt x="463" y="414"/>
                    <a:pt x="496" y="356"/>
                  </a:cubicBezTo>
                  <a:cubicBezTo>
                    <a:pt x="496" y="356"/>
                    <a:pt x="496" y="356"/>
                    <a:pt x="496" y="356"/>
                  </a:cubicBezTo>
                  <a:cubicBezTo>
                    <a:pt x="560" y="246"/>
                    <a:pt x="562" y="112"/>
                    <a:pt x="503" y="0"/>
                  </a:cubicBezTo>
                  <a:lnTo>
                    <a:pt x="59" y="0"/>
                  </a:ln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prism isInverted="1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8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" name="组合 113"/>
          <p:cNvGrpSpPr/>
          <p:nvPr/>
        </p:nvGrpSpPr>
        <p:grpSpPr>
          <a:xfrm>
            <a:off x="7220818" y="2133684"/>
            <a:ext cx="4312884" cy="3208804"/>
            <a:chOff x="2318289" y="1130300"/>
            <a:chExt cx="7424542" cy="5523890"/>
          </a:xfrm>
        </p:grpSpPr>
        <p:grpSp>
          <p:nvGrpSpPr>
            <p:cNvPr id="115" name="组合 114"/>
            <p:cNvGrpSpPr/>
            <p:nvPr/>
          </p:nvGrpSpPr>
          <p:grpSpPr>
            <a:xfrm>
              <a:off x="6797342" y="1130300"/>
              <a:ext cx="2945489" cy="5523890"/>
              <a:chOff x="4436484" y="2598348"/>
              <a:chExt cx="2201607" cy="4128833"/>
            </a:xfrm>
          </p:grpSpPr>
          <p:sp>
            <p:nvSpPr>
              <p:cNvPr id="320" name="任意多边形 2"/>
              <p:cNvSpPr/>
              <p:nvPr/>
            </p:nvSpPr>
            <p:spPr bwMode="auto">
              <a:xfrm>
                <a:off x="5678866" y="2598348"/>
                <a:ext cx="959225" cy="1047026"/>
              </a:xfrm>
              <a:custGeom>
                <a:avLst/>
                <a:gdLst>
                  <a:gd name="T0" fmla="*/ 0 w 288"/>
                  <a:gd name="T1" fmla="*/ 174 h 314"/>
                  <a:gd name="T2" fmla="*/ 134 w 288"/>
                  <a:gd name="T3" fmla="*/ 186 h 314"/>
                  <a:gd name="T4" fmla="*/ 195 w 288"/>
                  <a:gd name="T5" fmla="*/ 56 h 314"/>
                  <a:gd name="T6" fmla="*/ 199 w 288"/>
                  <a:gd name="T7" fmla="*/ 33 h 314"/>
                  <a:gd name="T8" fmla="*/ 217 w 288"/>
                  <a:gd name="T9" fmla="*/ 8 h 314"/>
                  <a:gd name="T10" fmla="*/ 222 w 288"/>
                  <a:gd name="T11" fmla="*/ 5 h 314"/>
                  <a:gd name="T12" fmla="*/ 227 w 288"/>
                  <a:gd name="T13" fmla="*/ 6 h 314"/>
                  <a:gd name="T14" fmla="*/ 227 w 288"/>
                  <a:gd name="T15" fmla="*/ 11 h 314"/>
                  <a:gd name="T16" fmla="*/ 224 w 288"/>
                  <a:gd name="T17" fmla="*/ 21 h 314"/>
                  <a:gd name="T18" fmla="*/ 238 w 288"/>
                  <a:gd name="T19" fmla="*/ 16 h 314"/>
                  <a:gd name="T20" fmla="*/ 254 w 288"/>
                  <a:gd name="T21" fmla="*/ 4 h 314"/>
                  <a:gd name="T22" fmla="*/ 259 w 288"/>
                  <a:gd name="T23" fmla="*/ 1 h 314"/>
                  <a:gd name="T24" fmla="*/ 264 w 288"/>
                  <a:gd name="T25" fmla="*/ 3 h 314"/>
                  <a:gd name="T26" fmla="*/ 264 w 288"/>
                  <a:gd name="T27" fmla="*/ 5 h 314"/>
                  <a:gd name="T28" fmla="*/ 275 w 288"/>
                  <a:gd name="T29" fmla="*/ 3 h 314"/>
                  <a:gd name="T30" fmla="*/ 276 w 288"/>
                  <a:gd name="T31" fmla="*/ 8 h 314"/>
                  <a:gd name="T32" fmla="*/ 286 w 288"/>
                  <a:gd name="T33" fmla="*/ 9 h 314"/>
                  <a:gd name="T34" fmla="*/ 285 w 288"/>
                  <a:gd name="T35" fmla="*/ 19 h 314"/>
                  <a:gd name="T36" fmla="*/ 286 w 288"/>
                  <a:gd name="T37" fmla="*/ 20 h 314"/>
                  <a:gd name="T38" fmla="*/ 284 w 288"/>
                  <a:gd name="T39" fmla="*/ 30 h 314"/>
                  <a:gd name="T40" fmla="*/ 258 w 288"/>
                  <a:gd name="T41" fmla="*/ 52 h 314"/>
                  <a:gd name="T42" fmla="*/ 254 w 288"/>
                  <a:gd name="T43" fmla="*/ 162 h 314"/>
                  <a:gd name="T44" fmla="*/ 8 w 288"/>
                  <a:gd name="T45" fmla="*/ 268 h 314"/>
                  <a:gd name="T46" fmla="*/ 0 w 288"/>
                  <a:gd name="T47" fmla="*/ 174 h 3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288" h="314">
                    <a:moveTo>
                      <a:pt x="0" y="174"/>
                    </a:moveTo>
                    <a:cubicBezTo>
                      <a:pt x="0" y="174"/>
                      <a:pt x="70" y="210"/>
                      <a:pt x="134" y="186"/>
                    </a:cubicBezTo>
                    <a:cubicBezTo>
                      <a:pt x="198" y="163"/>
                      <a:pt x="199" y="84"/>
                      <a:pt x="195" y="56"/>
                    </a:cubicBezTo>
                    <a:cubicBezTo>
                      <a:pt x="195" y="56"/>
                      <a:pt x="193" y="43"/>
                      <a:pt x="199" y="33"/>
                    </a:cubicBezTo>
                    <a:cubicBezTo>
                      <a:pt x="204" y="23"/>
                      <a:pt x="212" y="13"/>
                      <a:pt x="217" y="8"/>
                    </a:cubicBezTo>
                    <a:cubicBezTo>
                      <a:pt x="219" y="7"/>
                      <a:pt x="220" y="5"/>
                      <a:pt x="222" y="5"/>
                    </a:cubicBezTo>
                    <a:cubicBezTo>
                      <a:pt x="223" y="4"/>
                      <a:pt x="226" y="5"/>
                      <a:pt x="227" y="6"/>
                    </a:cubicBezTo>
                    <a:cubicBezTo>
                      <a:pt x="228" y="7"/>
                      <a:pt x="228" y="9"/>
                      <a:pt x="227" y="11"/>
                    </a:cubicBezTo>
                    <a:cubicBezTo>
                      <a:pt x="227" y="14"/>
                      <a:pt x="225" y="18"/>
                      <a:pt x="224" y="21"/>
                    </a:cubicBezTo>
                    <a:cubicBezTo>
                      <a:pt x="229" y="20"/>
                      <a:pt x="235" y="18"/>
                      <a:pt x="238" y="16"/>
                    </a:cubicBezTo>
                    <a:cubicBezTo>
                      <a:pt x="244" y="13"/>
                      <a:pt x="249" y="9"/>
                      <a:pt x="254" y="4"/>
                    </a:cubicBezTo>
                    <a:cubicBezTo>
                      <a:pt x="255" y="3"/>
                      <a:pt x="257" y="2"/>
                      <a:pt x="259" y="1"/>
                    </a:cubicBezTo>
                    <a:cubicBezTo>
                      <a:pt x="261" y="1"/>
                      <a:pt x="263" y="1"/>
                      <a:pt x="264" y="3"/>
                    </a:cubicBezTo>
                    <a:cubicBezTo>
                      <a:pt x="264" y="4"/>
                      <a:pt x="264" y="4"/>
                      <a:pt x="264" y="5"/>
                    </a:cubicBezTo>
                    <a:cubicBezTo>
                      <a:pt x="270" y="0"/>
                      <a:pt x="274" y="1"/>
                      <a:pt x="275" y="3"/>
                    </a:cubicBezTo>
                    <a:cubicBezTo>
                      <a:pt x="276" y="4"/>
                      <a:pt x="276" y="6"/>
                      <a:pt x="276" y="8"/>
                    </a:cubicBezTo>
                    <a:cubicBezTo>
                      <a:pt x="280" y="6"/>
                      <a:pt x="283" y="5"/>
                      <a:pt x="286" y="9"/>
                    </a:cubicBezTo>
                    <a:cubicBezTo>
                      <a:pt x="288" y="11"/>
                      <a:pt x="287" y="15"/>
                      <a:pt x="285" y="19"/>
                    </a:cubicBezTo>
                    <a:cubicBezTo>
                      <a:pt x="285" y="19"/>
                      <a:pt x="286" y="20"/>
                      <a:pt x="286" y="20"/>
                    </a:cubicBezTo>
                    <a:cubicBezTo>
                      <a:pt x="287" y="23"/>
                      <a:pt x="286" y="27"/>
                      <a:pt x="284" y="30"/>
                    </a:cubicBezTo>
                    <a:cubicBezTo>
                      <a:pt x="278" y="39"/>
                      <a:pt x="268" y="48"/>
                      <a:pt x="258" y="52"/>
                    </a:cubicBezTo>
                    <a:cubicBezTo>
                      <a:pt x="263" y="74"/>
                      <a:pt x="269" y="116"/>
                      <a:pt x="254" y="162"/>
                    </a:cubicBezTo>
                    <a:cubicBezTo>
                      <a:pt x="229" y="244"/>
                      <a:pt x="152" y="314"/>
                      <a:pt x="8" y="268"/>
                    </a:cubicBezTo>
                    <a:cubicBezTo>
                      <a:pt x="0" y="174"/>
                      <a:pt x="0" y="174"/>
                      <a:pt x="0" y="174"/>
                    </a:cubicBezTo>
                  </a:path>
                </a:pathLst>
              </a:custGeom>
              <a:solidFill>
                <a:srgbClr val="FFCB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321" name="任意多边形 3"/>
              <p:cNvSpPr/>
              <p:nvPr/>
            </p:nvSpPr>
            <p:spPr bwMode="auto">
              <a:xfrm>
                <a:off x="6517363" y="2655418"/>
                <a:ext cx="109751" cy="70241"/>
              </a:xfrm>
              <a:custGeom>
                <a:avLst/>
                <a:gdLst>
                  <a:gd name="T0" fmla="*/ 2 w 33"/>
                  <a:gd name="T1" fmla="*/ 21 h 21"/>
                  <a:gd name="T2" fmla="*/ 16 w 33"/>
                  <a:gd name="T3" fmla="*/ 12 h 21"/>
                  <a:gd name="T4" fmla="*/ 32 w 33"/>
                  <a:gd name="T5" fmla="*/ 2 h 21"/>
                  <a:gd name="T6" fmla="*/ 32 w 33"/>
                  <a:gd name="T7" fmla="*/ 0 h 21"/>
                  <a:gd name="T8" fmla="*/ 19 w 33"/>
                  <a:gd name="T9" fmla="*/ 8 h 21"/>
                  <a:gd name="T10" fmla="*/ 1 w 33"/>
                  <a:gd name="T11" fmla="*/ 19 h 21"/>
                  <a:gd name="T12" fmla="*/ 2 w 33"/>
                  <a:gd name="T13" fmla="*/ 21 h 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3" h="21">
                    <a:moveTo>
                      <a:pt x="2" y="21"/>
                    </a:moveTo>
                    <a:cubicBezTo>
                      <a:pt x="7" y="19"/>
                      <a:pt x="12" y="16"/>
                      <a:pt x="16" y="12"/>
                    </a:cubicBezTo>
                    <a:cubicBezTo>
                      <a:pt x="20" y="9"/>
                      <a:pt x="25" y="2"/>
                      <a:pt x="32" y="2"/>
                    </a:cubicBezTo>
                    <a:cubicBezTo>
                      <a:pt x="33" y="2"/>
                      <a:pt x="33" y="0"/>
                      <a:pt x="32" y="0"/>
                    </a:cubicBezTo>
                    <a:cubicBezTo>
                      <a:pt x="26" y="1"/>
                      <a:pt x="22" y="4"/>
                      <a:pt x="19" y="8"/>
                    </a:cubicBezTo>
                    <a:cubicBezTo>
                      <a:pt x="13" y="12"/>
                      <a:pt x="8" y="16"/>
                      <a:pt x="1" y="19"/>
                    </a:cubicBezTo>
                    <a:cubicBezTo>
                      <a:pt x="0" y="20"/>
                      <a:pt x="1" y="21"/>
                      <a:pt x="2" y="21"/>
                    </a:cubicBezTo>
                    <a:close/>
                  </a:path>
                </a:pathLst>
              </a:custGeom>
              <a:solidFill>
                <a:srgbClr val="0E13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grpSp>
            <p:nvGrpSpPr>
              <p:cNvPr id="322" name="组合 321"/>
              <p:cNvGrpSpPr/>
              <p:nvPr/>
            </p:nvGrpSpPr>
            <p:grpSpPr>
              <a:xfrm>
                <a:off x="4436484" y="2598348"/>
                <a:ext cx="2164290" cy="4128833"/>
                <a:chOff x="4436484" y="2598348"/>
                <a:chExt cx="2164290" cy="4128833"/>
              </a:xfrm>
            </p:grpSpPr>
            <p:sp>
              <p:nvSpPr>
                <p:cNvPr id="323" name="任意多边形 5"/>
                <p:cNvSpPr/>
                <p:nvPr/>
              </p:nvSpPr>
              <p:spPr bwMode="auto">
                <a:xfrm>
                  <a:off x="4677936" y="2993452"/>
                  <a:ext cx="1139216" cy="1134826"/>
                </a:xfrm>
                <a:custGeom>
                  <a:avLst/>
                  <a:gdLst>
                    <a:gd name="T0" fmla="*/ 317 w 342"/>
                    <a:gd name="T1" fmla="*/ 47 h 341"/>
                    <a:gd name="T2" fmla="*/ 48 w 342"/>
                    <a:gd name="T3" fmla="*/ 51 h 341"/>
                    <a:gd name="T4" fmla="*/ 62 w 342"/>
                    <a:gd name="T5" fmla="*/ 149 h 341"/>
                    <a:gd name="T6" fmla="*/ 91 w 342"/>
                    <a:gd name="T7" fmla="*/ 318 h 341"/>
                    <a:gd name="T8" fmla="*/ 187 w 342"/>
                    <a:gd name="T9" fmla="*/ 341 h 341"/>
                    <a:gd name="T10" fmla="*/ 296 w 342"/>
                    <a:gd name="T11" fmla="*/ 319 h 341"/>
                    <a:gd name="T12" fmla="*/ 303 w 342"/>
                    <a:gd name="T13" fmla="*/ 133 h 341"/>
                    <a:gd name="T14" fmla="*/ 317 w 342"/>
                    <a:gd name="T15" fmla="*/ 47 h 3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342" h="341">
                      <a:moveTo>
                        <a:pt x="317" y="47"/>
                      </a:moveTo>
                      <a:cubicBezTo>
                        <a:pt x="265" y="29"/>
                        <a:pt x="156" y="0"/>
                        <a:pt x="48" y="51"/>
                      </a:cubicBezTo>
                      <a:cubicBezTo>
                        <a:pt x="0" y="73"/>
                        <a:pt x="27" y="139"/>
                        <a:pt x="62" y="149"/>
                      </a:cubicBezTo>
                      <a:cubicBezTo>
                        <a:pt x="62" y="149"/>
                        <a:pt x="78" y="251"/>
                        <a:pt x="91" y="318"/>
                      </a:cubicBezTo>
                      <a:cubicBezTo>
                        <a:pt x="91" y="318"/>
                        <a:pt x="126" y="341"/>
                        <a:pt x="187" y="341"/>
                      </a:cubicBezTo>
                      <a:cubicBezTo>
                        <a:pt x="248" y="341"/>
                        <a:pt x="296" y="319"/>
                        <a:pt x="296" y="319"/>
                      </a:cubicBezTo>
                      <a:cubicBezTo>
                        <a:pt x="296" y="319"/>
                        <a:pt x="306" y="217"/>
                        <a:pt x="303" y="133"/>
                      </a:cubicBezTo>
                      <a:cubicBezTo>
                        <a:pt x="303" y="133"/>
                        <a:pt x="342" y="56"/>
                        <a:pt x="317" y="47"/>
                      </a:cubicBezTo>
                      <a:close/>
                    </a:path>
                  </a:pathLst>
                </a:custGeom>
                <a:solidFill>
                  <a:srgbClr val="4936B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24" name="任意多边形 6"/>
                <p:cNvSpPr/>
                <p:nvPr/>
              </p:nvSpPr>
              <p:spPr bwMode="auto">
                <a:xfrm>
                  <a:off x="5738132" y="6454998"/>
                  <a:ext cx="333643" cy="272183"/>
                </a:xfrm>
                <a:custGeom>
                  <a:avLst/>
                  <a:gdLst>
                    <a:gd name="T0" fmla="*/ 0 w 100"/>
                    <a:gd name="T1" fmla="*/ 12 h 82"/>
                    <a:gd name="T2" fmla="*/ 3 w 100"/>
                    <a:gd name="T3" fmla="*/ 60 h 82"/>
                    <a:gd name="T4" fmla="*/ 100 w 100"/>
                    <a:gd name="T5" fmla="*/ 82 h 82"/>
                    <a:gd name="T6" fmla="*/ 56 w 100"/>
                    <a:gd name="T7" fmla="*/ 46 h 82"/>
                    <a:gd name="T8" fmla="*/ 47 w 100"/>
                    <a:gd name="T9" fmla="*/ 0 h 82"/>
                    <a:gd name="T10" fmla="*/ 0 w 100"/>
                    <a:gd name="T11" fmla="*/ 12 h 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0" h="82">
                      <a:moveTo>
                        <a:pt x="0" y="12"/>
                      </a:moveTo>
                      <a:cubicBezTo>
                        <a:pt x="3" y="60"/>
                        <a:pt x="3" y="60"/>
                        <a:pt x="3" y="60"/>
                      </a:cubicBezTo>
                      <a:cubicBezTo>
                        <a:pt x="3" y="60"/>
                        <a:pt x="35" y="81"/>
                        <a:pt x="100" y="82"/>
                      </a:cubicBezTo>
                      <a:cubicBezTo>
                        <a:pt x="56" y="46"/>
                        <a:pt x="56" y="46"/>
                        <a:pt x="56" y="46"/>
                      </a:cubicBezTo>
                      <a:cubicBezTo>
                        <a:pt x="47" y="0"/>
                        <a:pt x="47" y="0"/>
                        <a:pt x="47" y="0"/>
                      </a:cubicBez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0E133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25" name="任意多边形 7"/>
                <p:cNvSpPr/>
                <p:nvPr/>
              </p:nvSpPr>
              <p:spPr bwMode="auto">
                <a:xfrm>
                  <a:off x="5013775" y="6441828"/>
                  <a:ext cx="338033" cy="272183"/>
                </a:xfrm>
                <a:custGeom>
                  <a:avLst/>
                  <a:gdLst>
                    <a:gd name="T0" fmla="*/ 0 w 101"/>
                    <a:gd name="T1" fmla="*/ 12 h 82"/>
                    <a:gd name="T2" fmla="*/ 4 w 101"/>
                    <a:gd name="T3" fmla="*/ 60 h 82"/>
                    <a:gd name="T4" fmla="*/ 101 w 101"/>
                    <a:gd name="T5" fmla="*/ 82 h 82"/>
                    <a:gd name="T6" fmla="*/ 56 w 101"/>
                    <a:gd name="T7" fmla="*/ 46 h 82"/>
                    <a:gd name="T8" fmla="*/ 48 w 101"/>
                    <a:gd name="T9" fmla="*/ 0 h 82"/>
                    <a:gd name="T10" fmla="*/ 0 w 101"/>
                    <a:gd name="T11" fmla="*/ 12 h 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1" h="82">
                      <a:moveTo>
                        <a:pt x="0" y="12"/>
                      </a:moveTo>
                      <a:cubicBezTo>
                        <a:pt x="4" y="60"/>
                        <a:pt x="4" y="60"/>
                        <a:pt x="4" y="60"/>
                      </a:cubicBezTo>
                      <a:cubicBezTo>
                        <a:pt x="4" y="60"/>
                        <a:pt x="36" y="81"/>
                        <a:pt x="101" y="82"/>
                      </a:cubicBezTo>
                      <a:cubicBezTo>
                        <a:pt x="56" y="46"/>
                        <a:pt x="56" y="46"/>
                        <a:pt x="56" y="46"/>
                      </a:cubicBezTo>
                      <a:cubicBezTo>
                        <a:pt x="48" y="0"/>
                        <a:pt x="48" y="0"/>
                        <a:pt x="48" y="0"/>
                      </a:cubicBez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0E133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26" name="任意多边形 8"/>
                <p:cNvSpPr/>
                <p:nvPr/>
              </p:nvSpPr>
              <p:spPr bwMode="auto">
                <a:xfrm>
                  <a:off x="4851344" y="4036086"/>
                  <a:ext cx="1332378" cy="2594514"/>
                </a:xfrm>
                <a:custGeom>
                  <a:avLst/>
                  <a:gdLst>
                    <a:gd name="T0" fmla="*/ 245 w 400"/>
                    <a:gd name="T1" fmla="*/ 0 h 779"/>
                    <a:gd name="T2" fmla="*/ 38 w 400"/>
                    <a:gd name="T3" fmla="*/ 1 h 779"/>
                    <a:gd name="T4" fmla="*/ 29 w 400"/>
                    <a:gd name="T5" fmla="*/ 205 h 779"/>
                    <a:gd name="T6" fmla="*/ 35 w 400"/>
                    <a:gd name="T7" fmla="*/ 751 h 779"/>
                    <a:gd name="T8" fmla="*/ 119 w 400"/>
                    <a:gd name="T9" fmla="*/ 761 h 779"/>
                    <a:gd name="T10" fmla="*/ 217 w 400"/>
                    <a:gd name="T11" fmla="*/ 383 h 779"/>
                    <a:gd name="T12" fmla="*/ 256 w 400"/>
                    <a:gd name="T13" fmla="*/ 757 h 779"/>
                    <a:gd name="T14" fmla="*/ 335 w 400"/>
                    <a:gd name="T15" fmla="*/ 763 h 779"/>
                    <a:gd name="T16" fmla="*/ 395 w 400"/>
                    <a:gd name="T17" fmla="*/ 499 h 779"/>
                    <a:gd name="T18" fmla="*/ 323 w 400"/>
                    <a:gd name="T19" fmla="*/ 166 h 779"/>
                    <a:gd name="T20" fmla="*/ 245 w 400"/>
                    <a:gd name="T21" fmla="*/ 0 h 7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400" h="779">
                      <a:moveTo>
                        <a:pt x="245" y="0"/>
                      </a:moveTo>
                      <a:cubicBezTo>
                        <a:pt x="245" y="0"/>
                        <a:pt x="136" y="36"/>
                        <a:pt x="38" y="1"/>
                      </a:cubicBezTo>
                      <a:cubicBezTo>
                        <a:pt x="38" y="1"/>
                        <a:pt x="0" y="86"/>
                        <a:pt x="29" y="205"/>
                      </a:cubicBezTo>
                      <a:cubicBezTo>
                        <a:pt x="58" y="325"/>
                        <a:pt x="103" y="537"/>
                        <a:pt x="35" y="751"/>
                      </a:cubicBezTo>
                      <a:cubicBezTo>
                        <a:pt x="35" y="751"/>
                        <a:pt x="75" y="775"/>
                        <a:pt x="119" y="761"/>
                      </a:cubicBezTo>
                      <a:cubicBezTo>
                        <a:pt x="119" y="761"/>
                        <a:pt x="218" y="529"/>
                        <a:pt x="217" y="383"/>
                      </a:cubicBezTo>
                      <a:cubicBezTo>
                        <a:pt x="217" y="383"/>
                        <a:pt x="294" y="519"/>
                        <a:pt x="256" y="757"/>
                      </a:cubicBezTo>
                      <a:cubicBezTo>
                        <a:pt x="256" y="757"/>
                        <a:pt x="290" y="779"/>
                        <a:pt x="335" y="763"/>
                      </a:cubicBezTo>
                      <a:cubicBezTo>
                        <a:pt x="335" y="763"/>
                        <a:pt x="391" y="618"/>
                        <a:pt x="395" y="499"/>
                      </a:cubicBezTo>
                      <a:cubicBezTo>
                        <a:pt x="400" y="380"/>
                        <a:pt x="366" y="258"/>
                        <a:pt x="323" y="166"/>
                      </a:cubicBezTo>
                      <a:cubicBezTo>
                        <a:pt x="290" y="95"/>
                        <a:pt x="255" y="26"/>
                        <a:pt x="245" y="0"/>
                      </a:cubicBezTo>
                      <a:close/>
                    </a:path>
                  </a:pathLst>
                </a:custGeom>
                <a:solidFill>
                  <a:srgbClr val="FC636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27" name="任意多边形 9"/>
                <p:cNvSpPr/>
                <p:nvPr/>
              </p:nvSpPr>
              <p:spPr bwMode="auto">
                <a:xfrm>
                  <a:off x="4954509" y="4055842"/>
                  <a:ext cx="239258" cy="2508909"/>
                </a:xfrm>
                <a:custGeom>
                  <a:avLst/>
                  <a:gdLst>
                    <a:gd name="T0" fmla="*/ 22 w 72"/>
                    <a:gd name="T1" fmla="*/ 751 h 753"/>
                    <a:gd name="T2" fmla="*/ 72 w 72"/>
                    <a:gd name="T3" fmla="*/ 469 h 753"/>
                    <a:gd name="T4" fmla="*/ 64 w 72"/>
                    <a:gd name="T5" fmla="*/ 356 h 753"/>
                    <a:gd name="T6" fmla="*/ 32 w 72"/>
                    <a:gd name="T7" fmla="*/ 182 h 753"/>
                    <a:gd name="T8" fmla="*/ 31 w 72"/>
                    <a:gd name="T9" fmla="*/ 2 h 753"/>
                    <a:gd name="T10" fmla="*/ 28 w 72"/>
                    <a:gd name="T11" fmla="*/ 1 h 753"/>
                    <a:gd name="T12" fmla="*/ 58 w 72"/>
                    <a:gd name="T13" fmla="*/ 330 h 753"/>
                    <a:gd name="T14" fmla="*/ 69 w 72"/>
                    <a:gd name="T15" fmla="*/ 453 h 753"/>
                    <a:gd name="T16" fmla="*/ 62 w 72"/>
                    <a:gd name="T17" fmla="*/ 573 h 753"/>
                    <a:gd name="T18" fmla="*/ 19 w 72"/>
                    <a:gd name="T19" fmla="*/ 750 h 753"/>
                    <a:gd name="T20" fmla="*/ 22 w 72"/>
                    <a:gd name="T21" fmla="*/ 751 h 7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72" h="753">
                      <a:moveTo>
                        <a:pt x="22" y="751"/>
                      </a:moveTo>
                      <a:cubicBezTo>
                        <a:pt x="51" y="660"/>
                        <a:pt x="72" y="566"/>
                        <a:pt x="72" y="469"/>
                      </a:cubicBezTo>
                      <a:cubicBezTo>
                        <a:pt x="71" y="431"/>
                        <a:pt x="68" y="394"/>
                        <a:pt x="64" y="356"/>
                      </a:cubicBezTo>
                      <a:cubicBezTo>
                        <a:pt x="58" y="297"/>
                        <a:pt x="42" y="240"/>
                        <a:pt x="32" y="182"/>
                      </a:cubicBezTo>
                      <a:cubicBezTo>
                        <a:pt x="21" y="122"/>
                        <a:pt x="15" y="62"/>
                        <a:pt x="31" y="2"/>
                      </a:cubicBezTo>
                      <a:cubicBezTo>
                        <a:pt x="31" y="1"/>
                        <a:pt x="29" y="0"/>
                        <a:pt x="28" y="1"/>
                      </a:cubicBezTo>
                      <a:cubicBezTo>
                        <a:pt x="0" y="111"/>
                        <a:pt x="42" y="221"/>
                        <a:pt x="58" y="330"/>
                      </a:cubicBezTo>
                      <a:cubicBezTo>
                        <a:pt x="64" y="370"/>
                        <a:pt x="68" y="412"/>
                        <a:pt x="69" y="453"/>
                      </a:cubicBezTo>
                      <a:cubicBezTo>
                        <a:pt x="70" y="493"/>
                        <a:pt x="68" y="534"/>
                        <a:pt x="62" y="573"/>
                      </a:cubicBezTo>
                      <a:cubicBezTo>
                        <a:pt x="53" y="634"/>
                        <a:pt x="38" y="693"/>
                        <a:pt x="19" y="750"/>
                      </a:cubicBezTo>
                      <a:cubicBezTo>
                        <a:pt x="19" y="752"/>
                        <a:pt x="21" y="753"/>
                        <a:pt x="22" y="751"/>
                      </a:cubicBezTo>
                      <a:close/>
                    </a:path>
                  </a:pathLst>
                </a:custGeom>
                <a:solidFill>
                  <a:srgbClr val="EEEEF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28" name="任意多边形 10"/>
                <p:cNvSpPr/>
                <p:nvPr/>
              </p:nvSpPr>
              <p:spPr bwMode="auto">
                <a:xfrm>
                  <a:off x="5026945" y="4082182"/>
                  <a:ext cx="223892" cy="116337"/>
                </a:xfrm>
                <a:custGeom>
                  <a:avLst/>
                  <a:gdLst>
                    <a:gd name="T0" fmla="*/ 63 w 67"/>
                    <a:gd name="T1" fmla="*/ 1 h 35"/>
                    <a:gd name="T2" fmla="*/ 1 w 67"/>
                    <a:gd name="T3" fmla="*/ 32 h 35"/>
                    <a:gd name="T4" fmla="*/ 1 w 67"/>
                    <a:gd name="T5" fmla="*/ 35 h 35"/>
                    <a:gd name="T6" fmla="*/ 66 w 67"/>
                    <a:gd name="T7" fmla="*/ 3 h 35"/>
                    <a:gd name="T8" fmla="*/ 63 w 67"/>
                    <a:gd name="T9" fmla="*/ 1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35">
                      <a:moveTo>
                        <a:pt x="63" y="1"/>
                      </a:moveTo>
                      <a:cubicBezTo>
                        <a:pt x="49" y="21"/>
                        <a:pt x="26" y="33"/>
                        <a:pt x="1" y="32"/>
                      </a:cubicBezTo>
                      <a:cubicBezTo>
                        <a:pt x="0" y="32"/>
                        <a:pt x="0" y="35"/>
                        <a:pt x="1" y="35"/>
                      </a:cubicBezTo>
                      <a:cubicBezTo>
                        <a:pt x="27" y="35"/>
                        <a:pt x="51" y="23"/>
                        <a:pt x="66" y="3"/>
                      </a:cubicBezTo>
                      <a:cubicBezTo>
                        <a:pt x="67" y="1"/>
                        <a:pt x="64" y="0"/>
                        <a:pt x="63" y="1"/>
                      </a:cubicBezTo>
                      <a:close/>
                    </a:path>
                  </a:pathLst>
                </a:custGeom>
                <a:solidFill>
                  <a:srgbClr val="EEEEF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29" name="任意多边形 11"/>
                <p:cNvSpPr/>
                <p:nvPr/>
              </p:nvSpPr>
              <p:spPr bwMode="auto">
                <a:xfrm>
                  <a:off x="5020360" y="4084376"/>
                  <a:ext cx="296328" cy="171212"/>
                </a:xfrm>
                <a:custGeom>
                  <a:avLst/>
                  <a:gdLst>
                    <a:gd name="T0" fmla="*/ 86 w 89"/>
                    <a:gd name="T1" fmla="*/ 2 h 51"/>
                    <a:gd name="T2" fmla="*/ 2 w 89"/>
                    <a:gd name="T3" fmla="*/ 48 h 51"/>
                    <a:gd name="T4" fmla="*/ 2 w 89"/>
                    <a:gd name="T5" fmla="*/ 51 h 51"/>
                    <a:gd name="T6" fmla="*/ 88 w 89"/>
                    <a:gd name="T7" fmla="*/ 3 h 51"/>
                    <a:gd name="T8" fmla="*/ 86 w 89"/>
                    <a:gd name="T9" fmla="*/ 2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9" h="51">
                      <a:moveTo>
                        <a:pt x="86" y="2"/>
                      </a:moveTo>
                      <a:cubicBezTo>
                        <a:pt x="69" y="32"/>
                        <a:pt x="36" y="49"/>
                        <a:pt x="2" y="48"/>
                      </a:cubicBezTo>
                      <a:cubicBezTo>
                        <a:pt x="0" y="48"/>
                        <a:pt x="0" y="51"/>
                        <a:pt x="2" y="51"/>
                      </a:cubicBezTo>
                      <a:cubicBezTo>
                        <a:pt x="37" y="51"/>
                        <a:pt x="71" y="34"/>
                        <a:pt x="88" y="3"/>
                      </a:cubicBezTo>
                      <a:cubicBezTo>
                        <a:pt x="89" y="2"/>
                        <a:pt x="87" y="0"/>
                        <a:pt x="86" y="2"/>
                      </a:cubicBezTo>
                      <a:close/>
                    </a:path>
                  </a:pathLst>
                </a:custGeom>
                <a:solidFill>
                  <a:srgbClr val="EEEEF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0" name="任意多边形 12"/>
                <p:cNvSpPr/>
                <p:nvPr/>
              </p:nvSpPr>
              <p:spPr bwMode="auto">
                <a:xfrm>
                  <a:off x="4941339" y="4132667"/>
                  <a:ext cx="50486" cy="26340"/>
                </a:xfrm>
                <a:custGeom>
                  <a:avLst/>
                  <a:gdLst>
                    <a:gd name="T0" fmla="*/ 1 w 15"/>
                    <a:gd name="T1" fmla="*/ 3 h 8"/>
                    <a:gd name="T2" fmla="*/ 13 w 15"/>
                    <a:gd name="T3" fmla="*/ 8 h 8"/>
                    <a:gd name="T4" fmla="*/ 14 w 15"/>
                    <a:gd name="T5" fmla="*/ 5 h 8"/>
                    <a:gd name="T6" fmla="*/ 3 w 15"/>
                    <a:gd name="T7" fmla="*/ 1 h 8"/>
                    <a:gd name="T8" fmla="*/ 1 w 15"/>
                    <a:gd name="T9" fmla="*/ 3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5" h="8">
                      <a:moveTo>
                        <a:pt x="1" y="3"/>
                      </a:moveTo>
                      <a:cubicBezTo>
                        <a:pt x="5" y="5"/>
                        <a:pt x="9" y="7"/>
                        <a:pt x="13" y="8"/>
                      </a:cubicBezTo>
                      <a:cubicBezTo>
                        <a:pt x="15" y="8"/>
                        <a:pt x="15" y="5"/>
                        <a:pt x="14" y="5"/>
                      </a:cubicBezTo>
                      <a:cubicBezTo>
                        <a:pt x="10" y="5"/>
                        <a:pt x="6" y="3"/>
                        <a:pt x="3" y="1"/>
                      </a:cubicBezTo>
                      <a:cubicBezTo>
                        <a:pt x="2" y="0"/>
                        <a:pt x="0" y="2"/>
                        <a:pt x="1" y="3"/>
                      </a:cubicBezTo>
                      <a:close/>
                    </a:path>
                  </a:pathLst>
                </a:custGeom>
                <a:solidFill>
                  <a:srgbClr val="EEEEF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1" name="任意多边形 13"/>
                <p:cNvSpPr/>
                <p:nvPr/>
              </p:nvSpPr>
              <p:spPr bwMode="auto">
                <a:xfrm>
                  <a:off x="4923779" y="4178763"/>
                  <a:ext cx="54876" cy="24146"/>
                </a:xfrm>
                <a:custGeom>
                  <a:avLst/>
                  <a:gdLst>
                    <a:gd name="T0" fmla="*/ 14 w 16"/>
                    <a:gd name="T1" fmla="*/ 5 h 7"/>
                    <a:gd name="T2" fmla="*/ 3 w 16"/>
                    <a:gd name="T3" fmla="*/ 1 h 7"/>
                    <a:gd name="T4" fmla="*/ 2 w 16"/>
                    <a:gd name="T5" fmla="*/ 3 h 7"/>
                    <a:gd name="T6" fmla="*/ 14 w 16"/>
                    <a:gd name="T7" fmla="*/ 7 h 7"/>
                    <a:gd name="T8" fmla="*/ 14 w 16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6" h="7">
                      <a:moveTo>
                        <a:pt x="14" y="5"/>
                      </a:moveTo>
                      <a:cubicBezTo>
                        <a:pt x="10" y="4"/>
                        <a:pt x="6" y="3"/>
                        <a:pt x="3" y="1"/>
                      </a:cubicBezTo>
                      <a:cubicBezTo>
                        <a:pt x="2" y="0"/>
                        <a:pt x="0" y="2"/>
                        <a:pt x="2" y="3"/>
                      </a:cubicBezTo>
                      <a:cubicBezTo>
                        <a:pt x="5" y="5"/>
                        <a:pt x="10" y="7"/>
                        <a:pt x="14" y="7"/>
                      </a:cubicBezTo>
                      <a:cubicBezTo>
                        <a:pt x="16" y="7"/>
                        <a:pt x="16" y="5"/>
                        <a:pt x="14" y="5"/>
                      </a:cubicBezTo>
                      <a:close/>
                    </a:path>
                  </a:pathLst>
                </a:custGeom>
                <a:solidFill>
                  <a:srgbClr val="EEEEF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2" name="任意多边形 14"/>
                <p:cNvSpPr/>
                <p:nvPr/>
              </p:nvSpPr>
              <p:spPr bwMode="auto">
                <a:xfrm>
                  <a:off x="5461559" y="4075596"/>
                  <a:ext cx="39510" cy="355593"/>
                </a:xfrm>
                <a:custGeom>
                  <a:avLst/>
                  <a:gdLst>
                    <a:gd name="T0" fmla="*/ 0 w 12"/>
                    <a:gd name="T1" fmla="*/ 3 h 107"/>
                    <a:gd name="T2" fmla="*/ 3 w 12"/>
                    <a:gd name="T3" fmla="*/ 105 h 107"/>
                    <a:gd name="T4" fmla="*/ 5 w 12"/>
                    <a:gd name="T5" fmla="*/ 106 h 107"/>
                    <a:gd name="T6" fmla="*/ 3 w 12"/>
                    <a:gd name="T7" fmla="*/ 2 h 107"/>
                    <a:gd name="T8" fmla="*/ 0 w 12"/>
                    <a:gd name="T9" fmla="*/ 3 h 1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107">
                      <a:moveTo>
                        <a:pt x="0" y="3"/>
                      </a:moveTo>
                      <a:cubicBezTo>
                        <a:pt x="8" y="35"/>
                        <a:pt x="9" y="72"/>
                        <a:pt x="3" y="105"/>
                      </a:cubicBezTo>
                      <a:cubicBezTo>
                        <a:pt x="3" y="107"/>
                        <a:pt x="5" y="107"/>
                        <a:pt x="5" y="106"/>
                      </a:cubicBezTo>
                      <a:cubicBezTo>
                        <a:pt x="12" y="72"/>
                        <a:pt x="11" y="35"/>
                        <a:pt x="3" y="2"/>
                      </a:cubicBezTo>
                      <a:cubicBezTo>
                        <a:pt x="2" y="0"/>
                        <a:pt x="0" y="1"/>
                        <a:pt x="0" y="3"/>
                      </a:cubicBezTo>
                      <a:close/>
                    </a:path>
                  </a:pathLst>
                </a:custGeom>
                <a:solidFill>
                  <a:srgbClr val="EEEEF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3" name="任意多边形 15"/>
                <p:cNvSpPr/>
                <p:nvPr/>
              </p:nvSpPr>
              <p:spPr bwMode="auto">
                <a:xfrm>
                  <a:off x="5595455" y="4049256"/>
                  <a:ext cx="98777" cy="52680"/>
                </a:xfrm>
                <a:custGeom>
                  <a:avLst/>
                  <a:gdLst>
                    <a:gd name="T0" fmla="*/ 28 w 30"/>
                    <a:gd name="T1" fmla="*/ 13 h 16"/>
                    <a:gd name="T2" fmla="*/ 3 w 30"/>
                    <a:gd name="T3" fmla="*/ 1 h 16"/>
                    <a:gd name="T4" fmla="*/ 1 w 30"/>
                    <a:gd name="T5" fmla="*/ 3 h 16"/>
                    <a:gd name="T6" fmla="*/ 28 w 30"/>
                    <a:gd name="T7" fmla="*/ 16 h 16"/>
                    <a:gd name="T8" fmla="*/ 28 w 30"/>
                    <a:gd name="T9" fmla="*/ 13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0" h="16">
                      <a:moveTo>
                        <a:pt x="28" y="13"/>
                      </a:moveTo>
                      <a:cubicBezTo>
                        <a:pt x="18" y="14"/>
                        <a:pt x="9" y="9"/>
                        <a:pt x="3" y="1"/>
                      </a:cubicBezTo>
                      <a:cubicBezTo>
                        <a:pt x="2" y="0"/>
                        <a:pt x="0" y="2"/>
                        <a:pt x="1" y="3"/>
                      </a:cubicBezTo>
                      <a:cubicBezTo>
                        <a:pt x="8" y="11"/>
                        <a:pt x="18" y="16"/>
                        <a:pt x="28" y="16"/>
                      </a:cubicBezTo>
                      <a:cubicBezTo>
                        <a:pt x="30" y="16"/>
                        <a:pt x="30" y="13"/>
                        <a:pt x="28" y="13"/>
                      </a:cubicBezTo>
                      <a:close/>
                    </a:path>
                  </a:pathLst>
                </a:custGeom>
                <a:solidFill>
                  <a:srgbClr val="EEEEF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4" name="任意多边形 16"/>
                <p:cNvSpPr/>
                <p:nvPr/>
              </p:nvSpPr>
              <p:spPr bwMode="auto">
                <a:xfrm>
                  <a:off x="5538384" y="4062426"/>
                  <a:ext cx="175602" cy="96581"/>
                </a:xfrm>
                <a:custGeom>
                  <a:avLst/>
                  <a:gdLst>
                    <a:gd name="T0" fmla="*/ 51 w 53"/>
                    <a:gd name="T1" fmla="*/ 24 h 29"/>
                    <a:gd name="T2" fmla="*/ 3 w 53"/>
                    <a:gd name="T3" fmla="*/ 2 h 29"/>
                    <a:gd name="T4" fmla="*/ 1 w 53"/>
                    <a:gd name="T5" fmla="*/ 3 h 29"/>
                    <a:gd name="T6" fmla="*/ 51 w 53"/>
                    <a:gd name="T7" fmla="*/ 27 h 29"/>
                    <a:gd name="T8" fmla="*/ 51 w 53"/>
                    <a:gd name="T9" fmla="*/ 24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3" h="29">
                      <a:moveTo>
                        <a:pt x="51" y="24"/>
                      </a:moveTo>
                      <a:cubicBezTo>
                        <a:pt x="32" y="26"/>
                        <a:pt x="13" y="18"/>
                        <a:pt x="3" y="2"/>
                      </a:cubicBezTo>
                      <a:cubicBezTo>
                        <a:pt x="2" y="0"/>
                        <a:pt x="0" y="2"/>
                        <a:pt x="1" y="3"/>
                      </a:cubicBezTo>
                      <a:cubicBezTo>
                        <a:pt x="12" y="20"/>
                        <a:pt x="31" y="29"/>
                        <a:pt x="51" y="27"/>
                      </a:cubicBezTo>
                      <a:cubicBezTo>
                        <a:pt x="53" y="27"/>
                        <a:pt x="53" y="24"/>
                        <a:pt x="51" y="24"/>
                      </a:cubicBezTo>
                      <a:close/>
                    </a:path>
                  </a:pathLst>
                </a:custGeom>
                <a:solidFill>
                  <a:srgbClr val="EEEEF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5" name="任意多边形 17"/>
                <p:cNvSpPr/>
                <p:nvPr/>
              </p:nvSpPr>
              <p:spPr bwMode="auto">
                <a:xfrm>
                  <a:off x="5711792" y="6492314"/>
                  <a:ext cx="289743" cy="39510"/>
                </a:xfrm>
                <a:custGeom>
                  <a:avLst/>
                  <a:gdLst>
                    <a:gd name="T0" fmla="*/ 1 w 87"/>
                    <a:gd name="T1" fmla="*/ 3 h 12"/>
                    <a:gd name="T2" fmla="*/ 44 w 87"/>
                    <a:gd name="T3" fmla="*/ 11 h 12"/>
                    <a:gd name="T4" fmla="*/ 85 w 87"/>
                    <a:gd name="T5" fmla="*/ 6 h 12"/>
                    <a:gd name="T6" fmla="*/ 85 w 87"/>
                    <a:gd name="T7" fmla="*/ 4 h 12"/>
                    <a:gd name="T8" fmla="*/ 2 w 87"/>
                    <a:gd name="T9" fmla="*/ 0 h 12"/>
                    <a:gd name="T10" fmla="*/ 1 w 87"/>
                    <a:gd name="T11" fmla="*/ 3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87" h="12">
                      <a:moveTo>
                        <a:pt x="1" y="3"/>
                      </a:moveTo>
                      <a:cubicBezTo>
                        <a:pt x="15" y="8"/>
                        <a:pt x="29" y="11"/>
                        <a:pt x="44" y="11"/>
                      </a:cubicBezTo>
                      <a:cubicBezTo>
                        <a:pt x="58" y="12"/>
                        <a:pt x="72" y="11"/>
                        <a:pt x="85" y="6"/>
                      </a:cubicBezTo>
                      <a:cubicBezTo>
                        <a:pt x="87" y="6"/>
                        <a:pt x="86" y="3"/>
                        <a:pt x="85" y="4"/>
                      </a:cubicBezTo>
                      <a:cubicBezTo>
                        <a:pt x="59" y="12"/>
                        <a:pt x="27" y="10"/>
                        <a:pt x="2" y="0"/>
                      </a:cubicBezTo>
                      <a:cubicBezTo>
                        <a:pt x="0" y="0"/>
                        <a:pt x="0" y="2"/>
                        <a:pt x="1" y="3"/>
                      </a:cubicBezTo>
                      <a:close/>
                    </a:path>
                  </a:pathLst>
                </a:custGeom>
                <a:solidFill>
                  <a:srgbClr val="EEEEF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6" name="任意多边形 18"/>
                <p:cNvSpPr/>
                <p:nvPr/>
              </p:nvSpPr>
              <p:spPr bwMode="auto">
                <a:xfrm>
                  <a:off x="4974265" y="6468169"/>
                  <a:ext cx="307303" cy="59266"/>
                </a:xfrm>
                <a:custGeom>
                  <a:avLst/>
                  <a:gdLst>
                    <a:gd name="T0" fmla="*/ 1 w 92"/>
                    <a:gd name="T1" fmla="*/ 3 h 18"/>
                    <a:gd name="T2" fmla="*/ 90 w 92"/>
                    <a:gd name="T3" fmla="*/ 13 h 18"/>
                    <a:gd name="T4" fmla="*/ 89 w 92"/>
                    <a:gd name="T5" fmla="*/ 11 h 18"/>
                    <a:gd name="T6" fmla="*/ 2 w 92"/>
                    <a:gd name="T7" fmla="*/ 1 h 18"/>
                    <a:gd name="T8" fmla="*/ 1 w 92"/>
                    <a:gd name="T9" fmla="*/ 3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2" h="18">
                      <a:moveTo>
                        <a:pt x="1" y="3"/>
                      </a:moveTo>
                      <a:cubicBezTo>
                        <a:pt x="29" y="14"/>
                        <a:pt x="61" y="18"/>
                        <a:pt x="90" y="13"/>
                      </a:cubicBezTo>
                      <a:cubicBezTo>
                        <a:pt x="92" y="13"/>
                        <a:pt x="91" y="10"/>
                        <a:pt x="89" y="11"/>
                      </a:cubicBezTo>
                      <a:cubicBezTo>
                        <a:pt x="60" y="15"/>
                        <a:pt x="29" y="12"/>
                        <a:pt x="2" y="1"/>
                      </a:cubicBezTo>
                      <a:cubicBezTo>
                        <a:pt x="1" y="0"/>
                        <a:pt x="0" y="3"/>
                        <a:pt x="1" y="3"/>
                      </a:cubicBezTo>
                      <a:close/>
                    </a:path>
                  </a:pathLst>
                </a:custGeom>
                <a:solidFill>
                  <a:srgbClr val="EEEEF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7" name="任意多边形 19"/>
                <p:cNvSpPr/>
                <p:nvPr/>
              </p:nvSpPr>
              <p:spPr bwMode="auto">
                <a:xfrm>
                  <a:off x="5674476" y="3309535"/>
                  <a:ext cx="72436" cy="142677"/>
                </a:xfrm>
                <a:custGeom>
                  <a:avLst/>
                  <a:gdLst>
                    <a:gd name="T0" fmla="*/ 3 w 22"/>
                    <a:gd name="T1" fmla="*/ 42 h 43"/>
                    <a:gd name="T2" fmla="*/ 21 w 22"/>
                    <a:gd name="T3" fmla="*/ 2 h 43"/>
                    <a:gd name="T4" fmla="*/ 19 w 22"/>
                    <a:gd name="T5" fmla="*/ 1 h 43"/>
                    <a:gd name="T6" fmla="*/ 1 w 22"/>
                    <a:gd name="T7" fmla="*/ 40 h 43"/>
                    <a:gd name="T8" fmla="*/ 3 w 22"/>
                    <a:gd name="T9" fmla="*/ 42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43">
                      <a:moveTo>
                        <a:pt x="3" y="42"/>
                      </a:moveTo>
                      <a:cubicBezTo>
                        <a:pt x="10" y="29"/>
                        <a:pt x="18" y="16"/>
                        <a:pt x="21" y="2"/>
                      </a:cubicBezTo>
                      <a:cubicBezTo>
                        <a:pt x="22" y="0"/>
                        <a:pt x="19" y="0"/>
                        <a:pt x="19" y="1"/>
                      </a:cubicBezTo>
                      <a:cubicBezTo>
                        <a:pt x="15" y="15"/>
                        <a:pt x="8" y="28"/>
                        <a:pt x="1" y="40"/>
                      </a:cubicBezTo>
                      <a:cubicBezTo>
                        <a:pt x="0" y="42"/>
                        <a:pt x="2" y="43"/>
                        <a:pt x="3" y="42"/>
                      </a:cubicBezTo>
                      <a:close/>
                    </a:path>
                  </a:pathLst>
                </a:custGeom>
                <a:solidFill>
                  <a:srgbClr val="EEEEF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8" name="任意多边形 20"/>
                <p:cNvSpPr/>
                <p:nvPr/>
              </p:nvSpPr>
              <p:spPr bwMode="auto">
                <a:xfrm>
                  <a:off x="5457169" y="4571671"/>
                  <a:ext cx="133897" cy="763867"/>
                </a:xfrm>
                <a:custGeom>
                  <a:avLst/>
                  <a:gdLst>
                    <a:gd name="T0" fmla="*/ 1 w 40"/>
                    <a:gd name="T1" fmla="*/ 3 h 229"/>
                    <a:gd name="T2" fmla="*/ 23 w 40"/>
                    <a:gd name="T3" fmla="*/ 87 h 229"/>
                    <a:gd name="T4" fmla="*/ 35 w 40"/>
                    <a:gd name="T5" fmla="*/ 182 h 229"/>
                    <a:gd name="T6" fmla="*/ 35 w 40"/>
                    <a:gd name="T7" fmla="*/ 227 h 229"/>
                    <a:gd name="T8" fmla="*/ 37 w 40"/>
                    <a:gd name="T9" fmla="*/ 227 h 229"/>
                    <a:gd name="T10" fmla="*/ 34 w 40"/>
                    <a:gd name="T11" fmla="*/ 140 h 229"/>
                    <a:gd name="T12" fmla="*/ 17 w 40"/>
                    <a:gd name="T13" fmla="*/ 47 h 229"/>
                    <a:gd name="T14" fmla="*/ 3 w 40"/>
                    <a:gd name="T15" fmla="*/ 2 h 229"/>
                    <a:gd name="T16" fmla="*/ 1 w 40"/>
                    <a:gd name="T17" fmla="*/ 3 h 2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40" h="229">
                      <a:moveTo>
                        <a:pt x="1" y="3"/>
                      </a:moveTo>
                      <a:cubicBezTo>
                        <a:pt x="11" y="30"/>
                        <a:pt x="17" y="58"/>
                        <a:pt x="23" y="87"/>
                      </a:cubicBezTo>
                      <a:cubicBezTo>
                        <a:pt x="29" y="118"/>
                        <a:pt x="33" y="150"/>
                        <a:pt x="35" y="182"/>
                      </a:cubicBezTo>
                      <a:cubicBezTo>
                        <a:pt x="36" y="197"/>
                        <a:pt x="36" y="212"/>
                        <a:pt x="35" y="227"/>
                      </a:cubicBezTo>
                      <a:cubicBezTo>
                        <a:pt x="35" y="229"/>
                        <a:pt x="37" y="229"/>
                        <a:pt x="37" y="227"/>
                      </a:cubicBezTo>
                      <a:cubicBezTo>
                        <a:pt x="40" y="198"/>
                        <a:pt x="37" y="169"/>
                        <a:pt x="34" y="140"/>
                      </a:cubicBezTo>
                      <a:cubicBezTo>
                        <a:pt x="30" y="109"/>
                        <a:pt x="24" y="78"/>
                        <a:pt x="17" y="47"/>
                      </a:cubicBezTo>
                      <a:cubicBezTo>
                        <a:pt x="13" y="32"/>
                        <a:pt x="9" y="17"/>
                        <a:pt x="3" y="2"/>
                      </a:cubicBezTo>
                      <a:cubicBezTo>
                        <a:pt x="3" y="0"/>
                        <a:pt x="0" y="1"/>
                        <a:pt x="1" y="3"/>
                      </a:cubicBezTo>
                      <a:close/>
                    </a:path>
                  </a:pathLst>
                </a:custGeom>
                <a:solidFill>
                  <a:srgbClr val="EEEEF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39" name="任意多边形 21"/>
                <p:cNvSpPr/>
                <p:nvPr/>
              </p:nvSpPr>
              <p:spPr bwMode="auto">
                <a:xfrm>
                  <a:off x="5211327" y="3540011"/>
                  <a:ext cx="329253" cy="491685"/>
                </a:xfrm>
                <a:custGeom>
                  <a:avLst/>
                  <a:gdLst>
                    <a:gd name="T0" fmla="*/ 66 w 99"/>
                    <a:gd name="T1" fmla="*/ 147 h 148"/>
                    <a:gd name="T2" fmla="*/ 11 w 99"/>
                    <a:gd name="T3" fmla="*/ 138 h 148"/>
                    <a:gd name="T4" fmla="*/ 1 w 99"/>
                    <a:gd name="T5" fmla="*/ 125 h 148"/>
                    <a:gd name="T6" fmla="*/ 18 w 99"/>
                    <a:gd name="T7" fmla="*/ 11 h 148"/>
                    <a:gd name="T8" fmla="*/ 32 w 99"/>
                    <a:gd name="T9" fmla="*/ 1 h 148"/>
                    <a:gd name="T10" fmla="*/ 88 w 99"/>
                    <a:gd name="T11" fmla="*/ 9 h 148"/>
                    <a:gd name="T12" fmla="*/ 98 w 99"/>
                    <a:gd name="T13" fmla="*/ 23 h 148"/>
                    <a:gd name="T14" fmla="*/ 80 w 99"/>
                    <a:gd name="T15" fmla="*/ 137 h 148"/>
                    <a:gd name="T16" fmla="*/ 66 w 99"/>
                    <a:gd name="T17" fmla="*/ 147 h 1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9" h="148">
                      <a:moveTo>
                        <a:pt x="66" y="147"/>
                      </a:moveTo>
                      <a:cubicBezTo>
                        <a:pt x="11" y="138"/>
                        <a:pt x="11" y="138"/>
                        <a:pt x="11" y="138"/>
                      </a:cubicBezTo>
                      <a:cubicBezTo>
                        <a:pt x="4" y="137"/>
                        <a:pt x="0" y="131"/>
                        <a:pt x="1" y="125"/>
                      </a:cubicBezTo>
                      <a:cubicBezTo>
                        <a:pt x="18" y="11"/>
                        <a:pt x="18" y="11"/>
                        <a:pt x="18" y="11"/>
                      </a:cubicBezTo>
                      <a:cubicBezTo>
                        <a:pt x="19" y="4"/>
                        <a:pt x="25" y="0"/>
                        <a:pt x="32" y="1"/>
                      </a:cubicBezTo>
                      <a:cubicBezTo>
                        <a:pt x="88" y="9"/>
                        <a:pt x="88" y="9"/>
                        <a:pt x="88" y="9"/>
                      </a:cubicBezTo>
                      <a:cubicBezTo>
                        <a:pt x="94" y="10"/>
                        <a:pt x="99" y="16"/>
                        <a:pt x="98" y="23"/>
                      </a:cubicBezTo>
                      <a:cubicBezTo>
                        <a:pt x="80" y="137"/>
                        <a:pt x="80" y="137"/>
                        <a:pt x="80" y="137"/>
                      </a:cubicBezTo>
                      <a:cubicBezTo>
                        <a:pt x="79" y="143"/>
                        <a:pt x="73" y="148"/>
                        <a:pt x="66" y="147"/>
                      </a:cubicBezTo>
                      <a:close/>
                    </a:path>
                  </a:pathLst>
                </a:custGeom>
                <a:solidFill>
                  <a:srgbClr val="0E133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40" name="任意多边形 22"/>
                <p:cNvSpPr/>
                <p:nvPr/>
              </p:nvSpPr>
              <p:spPr bwMode="auto">
                <a:xfrm>
                  <a:off x="5367173" y="3636592"/>
                  <a:ext cx="43900" cy="46096"/>
                </a:xfrm>
                <a:custGeom>
                  <a:avLst/>
                  <a:gdLst>
                    <a:gd name="T0" fmla="*/ 13 w 13"/>
                    <a:gd name="T1" fmla="*/ 8 h 14"/>
                    <a:gd name="T2" fmla="*/ 7 w 13"/>
                    <a:gd name="T3" fmla="*/ 1 h 14"/>
                    <a:gd name="T4" fmla="*/ 0 w 13"/>
                    <a:gd name="T5" fmla="*/ 6 h 14"/>
                    <a:gd name="T6" fmla="*/ 6 w 13"/>
                    <a:gd name="T7" fmla="*/ 13 h 14"/>
                    <a:gd name="T8" fmla="*/ 13 w 13"/>
                    <a:gd name="T9" fmla="*/ 8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4">
                      <a:moveTo>
                        <a:pt x="13" y="8"/>
                      </a:moveTo>
                      <a:cubicBezTo>
                        <a:pt x="13" y="5"/>
                        <a:pt x="11" y="1"/>
                        <a:pt x="7" y="1"/>
                      </a:cubicBezTo>
                      <a:cubicBezTo>
                        <a:pt x="4" y="0"/>
                        <a:pt x="1" y="3"/>
                        <a:pt x="0" y="6"/>
                      </a:cubicBezTo>
                      <a:cubicBezTo>
                        <a:pt x="0" y="9"/>
                        <a:pt x="2" y="13"/>
                        <a:pt x="6" y="13"/>
                      </a:cubicBezTo>
                      <a:cubicBezTo>
                        <a:pt x="9" y="14"/>
                        <a:pt x="12" y="11"/>
                        <a:pt x="13" y="8"/>
                      </a:cubicBezTo>
                      <a:close/>
                    </a:path>
                  </a:pathLst>
                </a:custGeom>
                <a:solidFill>
                  <a:srgbClr val="EEEEF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41" name="任意多边形 23"/>
                <p:cNvSpPr/>
                <p:nvPr/>
              </p:nvSpPr>
              <p:spPr bwMode="auto">
                <a:xfrm>
                  <a:off x="5184987" y="3676102"/>
                  <a:ext cx="269988" cy="278768"/>
                </a:xfrm>
                <a:custGeom>
                  <a:avLst/>
                  <a:gdLst>
                    <a:gd name="T0" fmla="*/ 22 w 81"/>
                    <a:gd name="T1" fmla="*/ 12 h 84"/>
                    <a:gd name="T2" fmla="*/ 60 w 81"/>
                    <a:gd name="T3" fmla="*/ 14 h 84"/>
                    <a:gd name="T4" fmla="*/ 79 w 81"/>
                    <a:gd name="T5" fmla="*/ 19 h 84"/>
                    <a:gd name="T6" fmla="*/ 76 w 81"/>
                    <a:gd name="T7" fmla="*/ 29 h 84"/>
                    <a:gd name="T8" fmla="*/ 81 w 81"/>
                    <a:gd name="T9" fmla="*/ 37 h 84"/>
                    <a:gd name="T10" fmla="*/ 74 w 81"/>
                    <a:gd name="T11" fmla="*/ 46 h 84"/>
                    <a:gd name="T12" fmla="*/ 79 w 81"/>
                    <a:gd name="T13" fmla="*/ 53 h 84"/>
                    <a:gd name="T14" fmla="*/ 70 w 81"/>
                    <a:gd name="T15" fmla="*/ 62 h 84"/>
                    <a:gd name="T16" fmla="*/ 72 w 81"/>
                    <a:gd name="T17" fmla="*/ 68 h 84"/>
                    <a:gd name="T18" fmla="*/ 43 w 81"/>
                    <a:gd name="T19" fmla="*/ 81 h 84"/>
                    <a:gd name="T20" fmla="*/ 6 w 81"/>
                    <a:gd name="T21" fmla="*/ 53 h 84"/>
                    <a:gd name="T22" fmla="*/ 6 w 81"/>
                    <a:gd name="T23" fmla="*/ 52 h 84"/>
                    <a:gd name="T24" fmla="*/ 22 w 81"/>
                    <a:gd name="T25" fmla="*/ 0 h 84"/>
                    <a:gd name="T26" fmla="*/ 22 w 81"/>
                    <a:gd name="T27" fmla="*/ 12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81" h="84">
                      <a:moveTo>
                        <a:pt x="22" y="12"/>
                      </a:moveTo>
                      <a:cubicBezTo>
                        <a:pt x="37" y="13"/>
                        <a:pt x="50" y="14"/>
                        <a:pt x="60" y="14"/>
                      </a:cubicBezTo>
                      <a:cubicBezTo>
                        <a:pt x="71" y="14"/>
                        <a:pt x="78" y="14"/>
                        <a:pt x="79" y="19"/>
                      </a:cubicBezTo>
                      <a:cubicBezTo>
                        <a:pt x="81" y="23"/>
                        <a:pt x="78" y="27"/>
                        <a:pt x="76" y="29"/>
                      </a:cubicBezTo>
                      <a:cubicBezTo>
                        <a:pt x="79" y="31"/>
                        <a:pt x="81" y="34"/>
                        <a:pt x="81" y="37"/>
                      </a:cubicBezTo>
                      <a:cubicBezTo>
                        <a:pt x="81" y="41"/>
                        <a:pt x="78" y="44"/>
                        <a:pt x="74" y="46"/>
                      </a:cubicBezTo>
                      <a:cubicBezTo>
                        <a:pt x="77" y="47"/>
                        <a:pt x="79" y="50"/>
                        <a:pt x="79" y="53"/>
                      </a:cubicBezTo>
                      <a:cubicBezTo>
                        <a:pt x="79" y="58"/>
                        <a:pt x="75" y="60"/>
                        <a:pt x="70" y="62"/>
                      </a:cubicBezTo>
                      <a:cubicBezTo>
                        <a:pt x="71" y="64"/>
                        <a:pt x="72" y="66"/>
                        <a:pt x="72" y="68"/>
                      </a:cubicBezTo>
                      <a:cubicBezTo>
                        <a:pt x="71" y="74"/>
                        <a:pt x="59" y="81"/>
                        <a:pt x="43" y="81"/>
                      </a:cubicBezTo>
                      <a:cubicBezTo>
                        <a:pt x="0" y="84"/>
                        <a:pt x="7" y="71"/>
                        <a:pt x="6" y="53"/>
                      </a:cubicBezTo>
                      <a:cubicBezTo>
                        <a:pt x="6" y="52"/>
                        <a:pt x="6" y="52"/>
                        <a:pt x="6" y="52"/>
                      </a:cubicBezTo>
                      <a:cubicBezTo>
                        <a:pt x="4" y="32"/>
                        <a:pt x="0" y="16"/>
                        <a:pt x="22" y="0"/>
                      </a:cubicBezTo>
                      <a:lnTo>
                        <a:pt x="22" y="12"/>
                      </a:lnTo>
                      <a:close/>
                    </a:path>
                  </a:pathLst>
                </a:custGeom>
                <a:solidFill>
                  <a:srgbClr val="FFCBB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42" name="任意多边形 24"/>
                <p:cNvSpPr/>
                <p:nvPr/>
              </p:nvSpPr>
              <p:spPr bwMode="auto">
                <a:xfrm>
                  <a:off x="5364978" y="3768293"/>
                  <a:ext cx="76826" cy="13170"/>
                </a:xfrm>
                <a:custGeom>
                  <a:avLst/>
                  <a:gdLst>
                    <a:gd name="T0" fmla="*/ 1 w 23"/>
                    <a:gd name="T1" fmla="*/ 4 h 4"/>
                    <a:gd name="T2" fmla="*/ 22 w 23"/>
                    <a:gd name="T3" fmla="*/ 2 h 4"/>
                    <a:gd name="T4" fmla="*/ 22 w 23"/>
                    <a:gd name="T5" fmla="*/ 0 h 4"/>
                    <a:gd name="T6" fmla="*/ 1 w 23"/>
                    <a:gd name="T7" fmla="*/ 2 h 4"/>
                    <a:gd name="T8" fmla="*/ 1 w 23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3" h="4">
                      <a:moveTo>
                        <a:pt x="1" y="4"/>
                      </a:moveTo>
                      <a:cubicBezTo>
                        <a:pt x="8" y="4"/>
                        <a:pt x="15" y="3"/>
                        <a:pt x="22" y="2"/>
                      </a:cubicBezTo>
                      <a:cubicBezTo>
                        <a:pt x="23" y="2"/>
                        <a:pt x="23" y="0"/>
                        <a:pt x="22" y="0"/>
                      </a:cubicBezTo>
                      <a:cubicBezTo>
                        <a:pt x="15" y="2"/>
                        <a:pt x="8" y="2"/>
                        <a:pt x="1" y="2"/>
                      </a:cubicBezTo>
                      <a:cubicBezTo>
                        <a:pt x="0" y="2"/>
                        <a:pt x="0" y="4"/>
                        <a:pt x="1" y="4"/>
                      </a:cubicBezTo>
                      <a:close/>
                    </a:path>
                  </a:pathLst>
                </a:custGeom>
                <a:solidFill>
                  <a:srgbClr val="16161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43" name="任意多边形 25"/>
                <p:cNvSpPr/>
                <p:nvPr/>
              </p:nvSpPr>
              <p:spPr bwMode="auto">
                <a:xfrm>
                  <a:off x="5351808" y="3878044"/>
                  <a:ext cx="72436" cy="17560"/>
                </a:xfrm>
                <a:custGeom>
                  <a:avLst/>
                  <a:gdLst>
                    <a:gd name="T0" fmla="*/ 1 w 22"/>
                    <a:gd name="T1" fmla="*/ 4 h 5"/>
                    <a:gd name="T2" fmla="*/ 21 w 22"/>
                    <a:gd name="T3" fmla="*/ 2 h 5"/>
                    <a:gd name="T4" fmla="*/ 21 w 22"/>
                    <a:gd name="T5" fmla="*/ 1 h 5"/>
                    <a:gd name="T6" fmla="*/ 1 w 22"/>
                    <a:gd name="T7" fmla="*/ 3 h 5"/>
                    <a:gd name="T8" fmla="*/ 1 w 2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5">
                      <a:moveTo>
                        <a:pt x="1" y="4"/>
                      </a:moveTo>
                      <a:cubicBezTo>
                        <a:pt x="8" y="5"/>
                        <a:pt x="15" y="4"/>
                        <a:pt x="21" y="2"/>
                      </a:cubicBezTo>
                      <a:cubicBezTo>
                        <a:pt x="22" y="2"/>
                        <a:pt x="22" y="0"/>
                        <a:pt x="21" y="1"/>
                      </a:cubicBezTo>
                      <a:cubicBezTo>
                        <a:pt x="14" y="2"/>
                        <a:pt x="8" y="3"/>
                        <a:pt x="1" y="3"/>
                      </a:cubicBezTo>
                      <a:cubicBezTo>
                        <a:pt x="0" y="3"/>
                        <a:pt x="0" y="4"/>
                        <a:pt x="1" y="4"/>
                      </a:cubicBezTo>
                      <a:close/>
                    </a:path>
                  </a:pathLst>
                </a:custGeom>
                <a:solidFill>
                  <a:srgbClr val="16161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44" name="任意多边形 26"/>
                <p:cNvSpPr/>
                <p:nvPr/>
              </p:nvSpPr>
              <p:spPr bwMode="auto">
                <a:xfrm>
                  <a:off x="5360588" y="3823169"/>
                  <a:ext cx="76826" cy="13170"/>
                </a:xfrm>
                <a:custGeom>
                  <a:avLst/>
                  <a:gdLst>
                    <a:gd name="T0" fmla="*/ 1 w 23"/>
                    <a:gd name="T1" fmla="*/ 4 h 4"/>
                    <a:gd name="T2" fmla="*/ 21 w 23"/>
                    <a:gd name="T3" fmla="*/ 2 h 4"/>
                    <a:gd name="T4" fmla="*/ 21 w 23"/>
                    <a:gd name="T5" fmla="*/ 1 h 4"/>
                    <a:gd name="T6" fmla="*/ 1 w 23"/>
                    <a:gd name="T7" fmla="*/ 2 h 4"/>
                    <a:gd name="T8" fmla="*/ 1 w 23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3" h="4">
                      <a:moveTo>
                        <a:pt x="1" y="4"/>
                      </a:moveTo>
                      <a:cubicBezTo>
                        <a:pt x="8" y="4"/>
                        <a:pt x="15" y="4"/>
                        <a:pt x="21" y="2"/>
                      </a:cubicBezTo>
                      <a:cubicBezTo>
                        <a:pt x="23" y="2"/>
                        <a:pt x="22" y="0"/>
                        <a:pt x="21" y="1"/>
                      </a:cubicBezTo>
                      <a:cubicBezTo>
                        <a:pt x="14" y="2"/>
                        <a:pt x="8" y="3"/>
                        <a:pt x="1" y="2"/>
                      </a:cubicBezTo>
                      <a:cubicBezTo>
                        <a:pt x="0" y="2"/>
                        <a:pt x="0" y="4"/>
                        <a:pt x="1" y="4"/>
                      </a:cubicBezTo>
                      <a:close/>
                    </a:path>
                  </a:pathLst>
                </a:custGeom>
                <a:solidFill>
                  <a:srgbClr val="16161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45" name="任意多边形 27"/>
                <p:cNvSpPr/>
                <p:nvPr/>
              </p:nvSpPr>
              <p:spPr bwMode="auto">
                <a:xfrm>
                  <a:off x="4436484" y="3136127"/>
                  <a:ext cx="838498" cy="1005319"/>
                </a:xfrm>
                <a:custGeom>
                  <a:avLst/>
                  <a:gdLst>
                    <a:gd name="T0" fmla="*/ 195 w 251"/>
                    <a:gd name="T1" fmla="*/ 85 h 302"/>
                    <a:gd name="T2" fmla="*/ 144 w 251"/>
                    <a:gd name="T3" fmla="*/ 108 h 302"/>
                    <a:gd name="T4" fmla="*/ 104 w 251"/>
                    <a:gd name="T5" fmla="*/ 188 h 302"/>
                    <a:gd name="T6" fmla="*/ 245 w 251"/>
                    <a:gd name="T7" fmla="*/ 166 h 302"/>
                    <a:gd name="T8" fmla="*/ 251 w 251"/>
                    <a:gd name="T9" fmla="*/ 236 h 302"/>
                    <a:gd name="T10" fmla="*/ 20 w 251"/>
                    <a:gd name="T11" fmla="*/ 202 h 302"/>
                    <a:gd name="T12" fmla="*/ 86 w 251"/>
                    <a:gd name="T13" fmla="*/ 36 h 302"/>
                    <a:gd name="T14" fmla="*/ 174 w 251"/>
                    <a:gd name="T15" fmla="*/ 0 h 302"/>
                    <a:gd name="T16" fmla="*/ 195 w 251"/>
                    <a:gd name="T17" fmla="*/ 85 h 3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51" h="302">
                      <a:moveTo>
                        <a:pt x="195" y="85"/>
                      </a:moveTo>
                      <a:cubicBezTo>
                        <a:pt x="195" y="85"/>
                        <a:pt x="161" y="98"/>
                        <a:pt x="144" y="108"/>
                      </a:cubicBezTo>
                      <a:cubicBezTo>
                        <a:pt x="117" y="125"/>
                        <a:pt x="83" y="155"/>
                        <a:pt x="104" y="188"/>
                      </a:cubicBezTo>
                      <a:cubicBezTo>
                        <a:pt x="130" y="229"/>
                        <a:pt x="210" y="186"/>
                        <a:pt x="245" y="166"/>
                      </a:cubicBezTo>
                      <a:cubicBezTo>
                        <a:pt x="238" y="171"/>
                        <a:pt x="251" y="236"/>
                        <a:pt x="251" y="236"/>
                      </a:cubicBezTo>
                      <a:cubicBezTo>
                        <a:pt x="164" y="302"/>
                        <a:pt x="48" y="296"/>
                        <a:pt x="20" y="202"/>
                      </a:cubicBezTo>
                      <a:cubicBezTo>
                        <a:pt x="0" y="137"/>
                        <a:pt x="35" y="67"/>
                        <a:pt x="86" y="36"/>
                      </a:cubicBezTo>
                      <a:cubicBezTo>
                        <a:pt x="138" y="4"/>
                        <a:pt x="174" y="0"/>
                        <a:pt x="174" y="0"/>
                      </a:cubicBezTo>
                      <a:cubicBezTo>
                        <a:pt x="195" y="85"/>
                        <a:pt x="195" y="85"/>
                        <a:pt x="195" y="85"/>
                      </a:cubicBezTo>
                    </a:path>
                  </a:pathLst>
                </a:custGeom>
                <a:solidFill>
                  <a:srgbClr val="FFCBB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 dirty="0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46" name="任意多边形 28"/>
                <p:cNvSpPr/>
                <p:nvPr/>
              </p:nvSpPr>
              <p:spPr bwMode="auto">
                <a:xfrm>
                  <a:off x="4563795" y="3008816"/>
                  <a:ext cx="827523" cy="603631"/>
                </a:xfrm>
                <a:custGeom>
                  <a:avLst/>
                  <a:gdLst>
                    <a:gd name="T0" fmla="*/ 225 w 248"/>
                    <a:gd name="T1" fmla="*/ 22 h 181"/>
                    <a:gd name="T2" fmla="*/ 0 w 248"/>
                    <a:gd name="T3" fmla="*/ 123 h 181"/>
                    <a:gd name="T4" fmla="*/ 68 w 248"/>
                    <a:gd name="T5" fmla="*/ 181 h 181"/>
                    <a:gd name="T6" fmla="*/ 148 w 248"/>
                    <a:gd name="T7" fmla="*/ 128 h 181"/>
                    <a:gd name="T8" fmla="*/ 225 w 248"/>
                    <a:gd name="T9" fmla="*/ 22 h 18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8" h="181">
                      <a:moveTo>
                        <a:pt x="225" y="22"/>
                      </a:moveTo>
                      <a:cubicBezTo>
                        <a:pt x="201" y="0"/>
                        <a:pt x="52" y="25"/>
                        <a:pt x="0" y="123"/>
                      </a:cubicBezTo>
                      <a:cubicBezTo>
                        <a:pt x="0" y="123"/>
                        <a:pt x="30" y="167"/>
                        <a:pt x="68" y="181"/>
                      </a:cubicBezTo>
                      <a:cubicBezTo>
                        <a:pt x="68" y="181"/>
                        <a:pt x="90" y="146"/>
                        <a:pt x="148" y="128"/>
                      </a:cubicBezTo>
                      <a:cubicBezTo>
                        <a:pt x="217" y="107"/>
                        <a:pt x="248" y="44"/>
                        <a:pt x="225" y="22"/>
                      </a:cubicBezTo>
                      <a:close/>
                    </a:path>
                  </a:pathLst>
                </a:custGeom>
                <a:solidFill>
                  <a:srgbClr val="4936B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47" name="任意多边形 29"/>
                <p:cNvSpPr/>
                <p:nvPr/>
              </p:nvSpPr>
              <p:spPr bwMode="auto">
                <a:xfrm>
                  <a:off x="4601111" y="3344655"/>
                  <a:ext cx="245842" cy="215112"/>
                </a:xfrm>
                <a:custGeom>
                  <a:avLst/>
                  <a:gdLst>
                    <a:gd name="T0" fmla="*/ 1 w 74"/>
                    <a:gd name="T1" fmla="*/ 3 h 64"/>
                    <a:gd name="T2" fmla="*/ 71 w 74"/>
                    <a:gd name="T3" fmla="*/ 64 h 64"/>
                    <a:gd name="T4" fmla="*/ 73 w 74"/>
                    <a:gd name="T5" fmla="*/ 62 h 64"/>
                    <a:gd name="T6" fmla="*/ 3 w 74"/>
                    <a:gd name="T7" fmla="*/ 1 h 64"/>
                    <a:gd name="T8" fmla="*/ 1 w 74"/>
                    <a:gd name="T9" fmla="*/ 3 h 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4" h="64">
                      <a:moveTo>
                        <a:pt x="1" y="3"/>
                      </a:moveTo>
                      <a:cubicBezTo>
                        <a:pt x="18" y="28"/>
                        <a:pt x="44" y="50"/>
                        <a:pt x="71" y="64"/>
                      </a:cubicBezTo>
                      <a:cubicBezTo>
                        <a:pt x="73" y="64"/>
                        <a:pt x="74" y="62"/>
                        <a:pt x="73" y="62"/>
                      </a:cubicBezTo>
                      <a:cubicBezTo>
                        <a:pt x="46" y="48"/>
                        <a:pt x="20" y="26"/>
                        <a:pt x="3" y="1"/>
                      </a:cubicBezTo>
                      <a:cubicBezTo>
                        <a:pt x="2" y="0"/>
                        <a:pt x="0" y="1"/>
                        <a:pt x="1" y="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48" name="任意多边形 30"/>
                <p:cNvSpPr/>
                <p:nvPr/>
              </p:nvSpPr>
              <p:spPr bwMode="auto">
                <a:xfrm>
                  <a:off x="4500140" y="3801219"/>
                  <a:ext cx="120727" cy="171212"/>
                </a:xfrm>
                <a:custGeom>
                  <a:avLst/>
                  <a:gdLst>
                    <a:gd name="T0" fmla="*/ 3 w 36"/>
                    <a:gd name="T1" fmla="*/ 0 h 51"/>
                    <a:gd name="T2" fmla="*/ 0 w 36"/>
                    <a:gd name="T3" fmla="*/ 0 h 51"/>
                    <a:gd name="T4" fmla="*/ 1 w 36"/>
                    <a:gd name="T5" fmla="*/ 2 h 51"/>
                    <a:gd name="T6" fmla="*/ 30 w 36"/>
                    <a:gd name="T7" fmla="*/ 51 h 51"/>
                    <a:gd name="T8" fmla="*/ 23 w 36"/>
                    <a:gd name="T9" fmla="*/ 10 h 51"/>
                    <a:gd name="T10" fmla="*/ 3 w 36"/>
                    <a:gd name="T11" fmla="*/ 0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6" h="51">
                      <a:moveTo>
                        <a:pt x="3" y="0"/>
                      </a:moveTo>
                      <a:cubicBezTo>
                        <a:pt x="2" y="0"/>
                        <a:pt x="1" y="0"/>
                        <a:pt x="0" y="0"/>
                      </a:cubicBezTo>
                      <a:cubicBezTo>
                        <a:pt x="0" y="1"/>
                        <a:pt x="0" y="1"/>
                        <a:pt x="1" y="2"/>
                      </a:cubicBezTo>
                      <a:cubicBezTo>
                        <a:pt x="7" y="22"/>
                        <a:pt x="17" y="39"/>
                        <a:pt x="30" y="51"/>
                      </a:cubicBezTo>
                      <a:cubicBezTo>
                        <a:pt x="36" y="44"/>
                        <a:pt x="33" y="21"/>
                        <a:pt x="23" y="10"/>
                      </a:cubicBezTo>
                      <a:cubicBezTo>
                        <a:pt x="17" y="3"/>
                        <a:pt x="9" y="0"/>
                        <a:pt x="3" y="0"/>
                      </a:cubicBezTo>
                    </a:path>
                  </a:pathLst>
                </a:custGeom>
                <a:solidFill>
                  <a:srgbClr val="F39E95"/>
                </a:solidFill>
                <a:ln w="11113" cap="flat">
                  <a:noFill/>
                  <a:prstDash val="solid"/>
                  <a:miter lim="800000"/>
                </a:ln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49" name="任意多边形 31"/>
                <p:cNvSpPr/>
                <p:nvPr/>
              </p:nvSpPr>
              <p:spPr bwMode="auto">
                <a:xfrm>
                  <a:off x="5268397" y="3015402"/>
                  <a:ext cx="809963" cy="570705"/>
                </a:xfrm>
                <a:custGeom>
                  <a:avLst/>
                  <a:gdLst>
                    <a:gd name="T0" fmla="*/ 104 w 243"/>
                    <a:gd name="T1" fmla="*/ 132 h 171"/>
                    <a:gd name="T2" fmla="*/ 243 w 243"/>
                    <a:gd name="T3" fmla="*/ 155 h 171"/>
                    <a:gd name="T4" fmla="*/ 236 w 243"/>
                    <a:gd name="T5" fmla="*/ 66 h 171"/>
                    <a:gd name="T6" fmla="*/ 0 w 243"/>
                    <a:gd name="T7" fmla="*/ 16 h 1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43" h="171">
                      <a:moveTo>
                        <a:pt x="104" y="132"/>
                      </a:moveTo>
                      <a:cubicBezTo>
                        <a:pt x="186" y="171"/>
                        <a:pt x="243" y="155"/>
                        <a:pt x="243" y="155"/>
                      </a:cubicBezTo>
                      <a:cubicBezTo>
                        <a:pt x="225" y="109"/>
                        <a:pt x="236" y="66"/>
                        <a:pt x="236" y="66"/>
                      </a:cubicBezTo>
                      <a:cubicBezTo>
                        <a:pt x="171" y="61"/>
                        <a:pt x="110" y="0"/>
                        <a:pt x="0" y="16"/>
                      </a:cubicBezTo>
                    </a:path>
                  </a:pathLst>
                </a:custGeom>
                <a:solidFill>
                  <a:srgbClr val="4936B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50" name="任意多边形 32"/>
                <p:cNvSpPr/>
                <p:nvPr/>
              </p:nvSpPr>
              <p:spPr bwMode="auto">
                <a:xfrm>
                  <a:off x="5942268" y="3219538"/>
                  <a:ext cx="52680" cy="329253"/>
                </a:xfrm>
                <a:custGeom>
                  <a:avLst/>
                  <a:gdLst>
                    <a:gd name="T0" fmla="*/ 10 w 16"/>
                    <a:gd name="T1" fmla="*/ 1 h 99"/>
                    <a:gd name="T2" fmla="*/ 14 w 16"/>
                    <a:gd name="T3" fmla="*/ 98 h 99"/>
                    <a:gd name="T4" fmla="*/ 16 w 16"/>
                    <a:gd name="T5" fmla="*/ 97 h 99"/>
                    <a:gd name="T6" fmla="*/ 12 w 16"/>
                    <a:gd name="T7" fmla="*/ 2 h 99"/>
                    <a:gd name="T8" fmla="*/ 10 w 16"/>
                    <a:gd name="T9" fmla="*/ 1 h 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6" h="99">
                      <a:moveTo>
                        <a:pt x="10" y="1"/>
                      </a:moveTo>
                      <a:cubicBezTo>
                        <a:pt x="1" y="32"/>
                        <a:pt x="0" y="68"/>
                        <a:pt x="14" y="98"/>
                      </a:cubicBezTo>
                      <a:cubicBezTo>
                        <a:pt x="14" y="99"/>
                        <a:pt x="16" y="98"/>
                        <a:pt x="16" y="97"/>
                      </a:cubicBezTo>
                      <a:cubicBezTo>
                        <a:pt x="3" y="67"/>
                        <a:pt x="3" y="32"/>
                        <a:pt x="12" y="2"/>
                      </a:cubicBezTo>
                      <a:cubicBezTo>
                        <a:pt x="13" y="0"/>
                        <a:pt x="10" y="0"/>
                        <a:pt x="10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51" name="任意多边形 33"/>
                <p:cNvSpPr/>
                <p:nvPr/>
              </p:nvSpPr>
              <p:spPr bwMode="auto">
                <a:xfrm>
                  <a:off x="6482243" y="3232708"/>
                  <a:ext cx="6586" cy="13170"/>
                </a:xfrm>
                <a:custGeom>
                  <a:avLst/>
                  <a:gdLst>
                    <a:gd name="T0" fmla="*/ 2 w 2"/>
                    <a:gd name="T1" fmla="*/ 0 h 4"/>
                    <a:gd name="T2" fmla="*/ 0 w 2"/>
                    <a:gd name="T3" fmla="*/ 4 h 4"/>
                    <a:gd name="T4" fmla="*/ 2 w 2"/>
                    <a:gd name="T5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4">
                      <a:moveTo>
                        <a:pt x="2" y="0"/>
                      </a:moveTo>
                      <a:cubicBezTo>
                        <a:pt x="2" y="1"/>
                        <a:pt x="1" y="3"/>
                        <a:pt x="0" y="4"/>
                      </a:cubicBezTo>
                      <a:cubicBezTo>
                        <a:pt x="1" y="3"/>
                        <a:pt x="2" y="1"/>
                        <a:pt x="2" y="0"/>
                      </a:cubicBezTo>
                    </a:path>
                  </a:pathLst>
                </a:custGeom>
                <a:solidFill>
                  <a:srgbClr val="809CB8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52" name="任意多边形 34"/>
                <p:cNvSpPr/>
                <p:nvPr/>
              </p:nvSpPr>
              <p:spPr bwMode="auto">
                <a:xfrm>
                  <a:off x="6363712" y="3212954"/>
                  <a:ext cx="131701" cy="160237"/>
                </a:xfrm>
                <a:custGeom>
                  <a:avLst/>
                  <a:gdLst>
                    <a:gd name="T0" fmla="*/ 31 w 39"/>
                    <a:gd name="T1" fmla="*/ 0 h 48"/>
                    <a:gd name="T2" fmla="*/ 5 w 39"/>
                    <a:gd name="T3" fmla="*/ 23 h 48"/>
                    <a:gd name="T4" fmla="*/ 6 w 39"/>
                    <a:gd name="T5" fmla="*/ 48 h 48"/>
                    <a:gd name="T6" fmla="*/ 29 w 39"/>
                    <a:gd name="T7" fmla="*/ 19 h 48"/>
                    <a:gd name="T8" fmla="*/ 35 w 39"/>
                    <a:gd name="T9" fmla="*/ 10 h 48"/>
                    <a:gd name="T10" fmla="*/ 37 w 39"/>
                    <a:gd name="T11" fmla="*/ 6 h 48"/>
                    <a:gd name="T12" fmla="*/ 39 w 39"/>
                    <a:gd name="T13" fmla="*/ 2 h 48"/>
                    <a:gd name="T14" fmla="*/ 33 w 39"/>
                    <a:gd name="T15" fmla="*/ 0 h 48"/>
                    <a:gd name="T16" fmla="*/ 31 w 39"/>
                    <a:gd name="T17" fmla="*/ 0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9" h="48">
                      <a:moveTo>
                        <a:pt x="31" y="0"/>
                      </a:moveTo>
                      <a:cubicBezTo>
                        <a:pt x="22" y="0"/>
                        <a:pt x="10" y="10"/>
                        <a:pt x="5" y="23"/>
                      </a:cubicBezTo>
                      <a:cubicBezTo>
                        <a:pt x="0" y="33"/>
                        <a:pt x="2" y="44"/>
                        <a:pt x="6" y="48"/>
                      </a:cubicBezTo>
                      <a:cubicBezTo>
                        <a:pt x="17" y="37"/>
                        <a:pt x="24" y="27"/>
                        <a:pt x="29" y="19"/>
                      </a:cubicBezTo>
                      <a:cubicBezTo>
                        <a:pt x="31" y="17"/>
                        <a:pt x="33" y="14"/>
                        <a:pt x="35" y="10"/>
                      </a:cubicBezTo>
                      <a:cubicBezTo>
                        <a:pt x="36" y="9"/>
                        <a:pt x="37" y="7"/>
                        <a:pt x="37" y="6"/>
                      </a:cubicBezTo>
                      <a:cubicBezTo>
                        <a:pt x="38" y="4"/>
                        <a:pt x="38" y="3"/>
                        <a:pt x="39" y="2"/>
                      </a:cubicBezTo>
                      <a:cubicBezTo>
                        <a:pt x="38" y="1"/>
                        <a:pt x="35" y="0"/>
                        <a:pt x="33" y="0"/>
                      </a:cubicBezTo>
                      <a:cubicBezTo>
                        <a:pt x="32" y="0"/>
                        <a:pt x="32" y="0"/>
                        <a:pt x="31" y="0"/>
                      </a:cubicBezTo>
                    </a:path>
                  </a:pathLst>
                </a:custGeom>
                <a:solidFill>
                  <a:srgbClr val="F39E95"/>
                </a:solidFill>
                <a:ln w="11113" cap="flat">
                  <a:noFill/>
                  <a:prstDash val="solid"/>
                  <a:miter lim="800000"/>
                </a:ln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53" name="任意多边形 35"/>
                <p:cNvSpPr/>
                <p:nvPr/>
              </p:nvSpPr>
              <p:spPr bwMode="auto">
                <a:xfrm>
                  <a:off x="6491023" y="2618102"/>
                  <a:ext cx="109751" cy="87801"/>
                </a:xfrm>
                <a:custGeom>
                  <a:avLst/>
                  <a:gdLst>
                    <a:gd name="T0" fmla="*/ 2 w 33"/>
                    <a:gd name="T1" fmla="*/ 25 h 26"/>
                    <a:gd name="T2" fmla="*/ 22 w 33"/>
                    <a:gd name="T3" fmla="*/ 12 h 26"/>
                    <a:gd name="T4" fmla="*/ 32 w 33"/>
                    <a:gd name="T5" fmla="*/ 2 h 26"/>
                    <a:gd name="T6" fmla="*/ 32 w 33"/>
                    <a:gd name="T7" fmla="*/ 1 h 26"/>
                    <a:gd name="T8" fmla="*/ 22 w 33"/>
                    <a:gd name="T9" fmla="*/ 9 h 26"/>
                    <a:gd name="T10" fmla="*/ 1 w 33"/>
                    <a:gd name="T11" fmla="*/ 24 h 26"/>
                    <a:gd name="T12" fmla="*/ 2 w 33"/>
                    <a:gd name="T13" fmla="*/ 25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3" h="26">
                      <a:moveTo>
                        <a:pt x="2" y="25"/>
                      </a:moveTo>
                      <a:cubicBezTo>
                        <a:pt x="9" y="21"/>
                        <a:pt x="16" y="17"/>
                        <a:pt x="22" y="12"/>
                      </a:cubicBezTo>
                      <a:cubicBezTo>
                        <a:pt x="25" y="9"/>
                        <a:pt x="29" y="5"/>
                        <a:pt x="32" y="2"/>
                      </a:cubicBezTo>
                      <a:cubicBezTo>
                        <a:pt x="33" y="2"/>
                        <a:pt x="32" y="0"/>
                        <a:pt x="32" y="1"/>
                      </a:cubicBezTo>
                      <a:cubicBezTo>
                        <a:pt x="28" y="3"/>
                        <a:pt x="25" y="7"/>
                        <a:pt x="22" y="9"/>
                      </a:cubicBezTo>
                      <a:cubicBezTo>
                        <a:pt x="16" y="15"/>
                        <a:pt x="8" y="20"/>
                        <a:pt x="1" y="24"/>
                      </a:cubicBezTo>
                      <a:cubicBezTo>
                        <a:pt x="0" y="24"/>
                        <a:pt x="1" y="26"/>
                        <a:pt x="2" y="25"/>
                      </a:cubicBezTo>
                      <a:close/>
                    </a:path>
                  </a:pathLst>
                </a:custGeom>
                <a:solidFill>
                  <a:srgbClr val="0E133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54" name="任意多边形 36"/>
                <p:cNvSpPr/>
                <p:nvPr/>
              </p:nvSpPr>
              <p:spPr bwMode="auto">
                <a:xfrm>
                  <a:off x="6387858" y="2725659"/>
                  <a:ext cx="70241" cy="46096"/>
                </a:xfrm>
                <a:custGeom>
                  <a:avLst/>
                  <a:gdLst>
                    <a:gd name="T0" fmla="*/ 2 w 21"/>
                    <a:gd name="T1" fmla="*/ 13 h 14"/>
                    <a:gd name="T2" fmla="*/ 19 w 21"/>
                    <a:gd name="T3" fmla="*/ 5 h 14"/>
                    <a:gd name="T4" fmla="*/ 20 w 21"/>
                    <a:gd name="T5" fmla="*/ 4 h 14"/>
                    <a:gd name="T6" fmla="*/ 0 w 21"/>
                    <a:gd name="T7" fmla="*/ 12 h 14"/>
                    <a:gd name="T8" fmla="*/ 2 w 21"/>
                    <a:gd name="T9" fmla="*/ 1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1" h="14">
                      <a:moveTo>
                        <a:pt x="2" y="13"/>
                      </a:moveTo>
                      <a:cubicBezTo>
                        <a:pt x="4" y="5"/>
                        <a:pt x="13" y="2"/>
                        <a:pt x="19" y="5"/>
                      </a:cubicBezTo>
                      <a:cubicBezTo>
                        <a:pt x="20" y="6"/>
                        <a:pt x="21" y="4"/>
                        <a:pt x="20" y="4"/>
                      </a:cubicBezTo>
                      <a:cubicBezTo>
                        <a:pt x="13" y="0"/>
                        <a:pt x="2" y="4"/>
                        <a:pt x="0" y="12"/>
                      </a:cubicBezTo>
                      <a:cubicBezTo>
                        <a:pt x="0" y="13"/>
                        <a:pt x="1" y="14"/>
                        <a:pt x="2" y="13"/>
                      </a:cubicBezTo>
                      <a:close/>
                    </a:path>
                  </a:pathLst>
                </a:custGeom>
                <a:solidFill>
                  <a:srgbClr val="0E133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55" name="任意多边形 37"/>
                <p:cNvSpPr/>
                <p:nvPr/>
              </p:nvSpPr>
              <p:spPr bwMode="auto">
                <a:xfrm>
                  <a:off x="6471269" y="2611518"/>
                  <a:ext cx="89997" cy="70241"/>
                </a:xfrm>
                <a:custGeom>
                  <a:avLst/>
                  <a:gdLst>
                    <a:gd name="T0" fmla="*/ 2 w 27"/>
                    <a:gd name="T1" fmla="*/ 21 h 21"/>
                    <a:gd name="T2" fmla="*/ 26 w 27"/>
                    <a:gd name="T3" fmla="*/ 2 h 21"/>
                    <a:gd name="T4" fmla="*/ 25 w 27"/>
                    <a:gd name="T5" fmla="*/ 1 h 21"/>
                    <a:gd name="T6" fmla="*/ 1 w 27"/>
                    <a:gd name="T7" fmla="*/ 19 h 21"/>
                    <a:gd name="T8" fmla="*/ 2 w 27"/>
                    <a:gd name="T9" fmla="*/ 21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21">
                      <a:moveTo>
                        <a:pt x="2" y="21"/>
                      </a:moveTo>
                      <a:cubicBezTo>
                        <a:pt x="11" y="16"/>
                        <a:pt x="19" y="9"/>
                        <a:pt x="26" y="2"/>
                      </a:cubicBezTo>
                      <a:cubicBezTo>
                        <a:pt x="27" y="1"/>
                        <a:pt x="26" y="0"/>
                        <a:pt x="25" y="1"/>
                      </a:cubicBezTo>
                      <a:cubicBezTo>
                        <a:pt x="18" y="8"/>
                        <a:pt x="10" y="15"/>
                        <a:pt x="1" y="19"/>
                      </a:cubicBezTo>
                      <a:cubicBezTo>
                        <a:pt x="0" y="20"/>
                        <a:pt x="1" y="21"/>
                        <a:pt x="2" y="21"/>
                      </a:cubicBezTo>
                      <a:close/>
                    </a:path>
                  </a:pathLst>
                </a:custGeom>
                <a:solidFill>
                  <a:srgbClr val="0E133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56" name="任意多边形 38"/>
                <p:cNvSpPr/>
                <p:nvPr/>
              </p:nvSpPr>
              <p:spPr bwMode="auto">
                <a:xfrm>
                  <a:off x="5084016" y="3090033"/>
                  <a:ext cx="417054" cy="111947"/>
                </a:xfrm>
                <a:custGeom>
                  <a:avLst/>
                  <a:gdLst>
                    <a:gd name="T0" fmla="*/ 1 w 125"/>
                    <a:gd name="T1" fmla="*/ 6 h 34"/>
                    <a:gd name="T2" fmla="*/ 123 w 125"/>
                    <a:gd name="T3" fmla="*/ 3 h 34"/>
                    <a:gd name="T4" fmla="*/ 121 w 125"/>
                    <a:gd name="T5" fmla="*/ 1 h 34"/>
                    <a:gd name="T6" fmla="*/ 3 w 125"/>
                    <a:gd name="T7" fmla="*/ 4 h 34"/>
                    <a:gd name="T8" fmla="*/ 1 w 125"/>
                    <a:gd name="T9" fmla="*/ 6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5" h="34">
                      <a:moveTo>
                        <a:pt x="1" y="6"/>
                      </a:moveTo>
                      <a:cubicBezTo>
                        <a:pt x="35" y="34"/>
                        <a:pt x="90" y="30"/>
                        <a:pt x="123" y="3"/>
                      </a:cubicBezTo>
                      <a:cubicBezTo>
                        <a:pt x="125" y="2"/>
                        <a:pt x="123" y="0"/>
                        <a:pt x="121" y="1"/>
                      </a:cubicBezTo>
                      <a:cubicBezTo>
                        <a:pt x="89" y="27"/>
                        <a:pt x="36" y="31"/>
                        <a:pt x="3" y="4"/>
                      </a:cubicBezTo>
                      <a:cubicBezTo>
                        <a:pt x="2" y="3"/>
                        <a:pt x="0" y="5"/>
                        <a:pt x="1" y="6"/>
                      </a:cubicBezTo>
                      <a:close/>
                    </a:path>
                  </a:pathLst>
                </a:custGeom>
                <a:solidFill>
                  <a:srgbClr val="EEEEF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57" name="任意多边形 39"/>
                <p:cNvSpPr/>
                <p:nvPr/>
              </p:nvSpPr>
              <p:spPr bwMode="auto">
                <a:xfrm>
                  <a:off x="5094990" y="2598348"/>
                  <a:ext cx="432420" cy="423640"/>
                </a:xfrm>
                <a:custGeom>
                  <a:avLst/>
                  <a:gdLst>
                    <a:gd name="T0" fmla="*/ 9 w 130"/>
                    <a:gd name="T1" fmla="*/ 57 h 127"/>
                    <a:gd name="T2" fmla="*/ 26 w 130"/>
                    <a:gd name="T3" fmla="*/ 29 h 127"/>
                    <a:gd name="T4" fmla="*/ 63 w 130"/>
                    <a:gd name="T5" fmla="*/ 24 h 127"/>
                    <a:gd name="T6" fmla="*/ 94 w 130"/>
                    <a:gd name="T7" fmla="*/ 5 h 127"/>
                    <a:gd name="T8" fmla="*/ 127 w 130"/>
                    <a:gd name="T9" fmla="*/ 11 h 127"/>
                    <a:gd name="T10" fmla="*/ 127 w 130"/>
                    <a:gd name="T11" fmla="*/ 30 h 127"/>
                    <a:gd name="T12" fmla="*/ 92 w 130"/>
                    <a:gd name="T13" fmla="*/ 72 h 127"/>
                    <a:gd name="T14" fmla="*/ 47 w 130"/>
                    <a:gd name="T15" fmla="*/ 101 h 127"/>
                    <a:gd name="T16" fmla="*/ 40 w 130"/>
                    <a:gd name="T17" fmla="*/ 119 h 127"/>
                    <a:gd name="T18" fmla="*/ 24 w 130"/>
                    <a:gd name="T19" fmla="*/ 123 h 127"/>
                    <a:gd name="T20" fmla="*/ 22 w 130"/>
                    <a:gd name="T21" fmla="*/ 108 h 127"/>
                    <a:gd name="T22" fmla="*/ 12 w 130"/>
                    <a:gd name="T23" fmla="*/ 90 h 127"/>
                    <a:gd name="T24" fmla="*/ 1 w 130"/>
                    <a:gd name="T25" fmla="*/ 73 h 127"/>
                    <a:gd name="T26" fmla="*/ 10 w 130"/>
                    <a:gd name="T27" fmla="*/ 57 h 127"/>
                    <a:gd name="T28" fmla="*/ 9 w 130"/>
                    <a:gd name="T29" fmla="*/ 57 h 1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30" h="127">
                      <a:moveTo>
                        <a:pt x="9" y="57"/>
                      </a:moveTo>
                      <a:cubicBezTo>
                        <a:pt x="3" y="47"/>
                        <a:pt x="14" y="33"/>
                        <a:pt x="26" y="29"/>
                      </a:cubicBezTo>
                      <a:cubicBezTo>
                        <a:pt x="38" y="26"/>
                        <a:pt x="51" y="28"/>
                        <a:pt x="63" y="24"/>
                      </a:cubicBezTo>
                      <a:cubicBezTo>
                        <a:pt x="75" y="20"/>
                        <a:pt x="83" y="11"/>
                        <a:pt x="94" y="5"/>
                      </a:cubicBezTo>
                      <a:cubicBezTo>
                        <a:pt x="105" y="0"/>
                        <a:pt x="121" y="1"/>
                        <a:pt x="127" y="11"/>
                      </a:cubicBezTo>
                      <a:cubicBezTo>
                        <a:pt x="130" y="17"/>
                        <a:pt x="129" y="24"/>
                        <a:pt x="127" y="30"/>
                      </a:cubicBezTo>
                      <a:cubicBezTo>
                        <a:pt x="121" y="48"/>
                        <a:pt x="108" y="64"/>
                        <a:pt x="92" y="72"/>
                      </a:cubicBezTo>
                      <a:cubicBezTo>
                        <a:pt x="76" y="81"/>
                        <a:pt x="55" y="85"/>
                        <a:pt x="47" y="101"/>
                      </a:cubicBezTo>
                      <a:cubicBezTo>
                        <a:pt x="44" y="107"/>
                        <a:pt x="44" y="114"/>
                        <a:pt x="40" y="119"/>
                      </a:cubicBezTo>
                      <a:cubicBezTo>
                        <a:pt x="37" y="124"/>
                        <a:pt x="29" y="127"/>
                        <a:pt x="24" y="123"/>
                      </a:cubicBezTo>
                      <a:cubicBezTo>
                        <a:pt x="21" y="119"/>
                        <a:pt x="22" y="113"/>
                        <a:pt x="22" y="108"/>
                      </a:cubicBezTo>
                      <a:cubicBezTo>
                        <a:pt x="21" y="101"/>
                        <a:pt x="16" y="95"/>
                        <a:pt x="12" y="90"/>
                      </a:cubicBezTo>
                      <a:cubicBezTo>
                        <a:pt x="8" y="85"/>
                        <a:pt x="3" y="80"/>
                        <a:pt x="1" y="73"/>
                      </a:cubicBezTo>
                      <a:cubicBezTo>
                        <a:pt x="0" y="67"/>
                        <a:pt x="3" y="58"/>
                        <a:pt x="10" y="57"/>
                      </a:cubicBezTo>
                      <a:cubicBezTo>
                        <a:pt x="9" y="57"/>
                        <a:pt x="9" y="57"/>
                        <a:pt x="9" y="57"/>
                      </a:cubicBezTo>
                    </a:path>
                  </a:pathLst>
                </a:custGeom>
                <a:solidFill>
                  <a:srgbClr val="0E133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58" name="任意多边形 40"/>
                <p:cNvSpPr/>
                <p:nvPr/>
              </p:nvSpPr>
              <p:spPr bwMode="auto">
                <a:xfrm>
                  <a:off x="5160841" y="2712489"/>
                  <a:ext cx="296328" cy="392909"/>
                </a:xfrm>
                <a:custGeom>
                  <a:avLst/>
                  <a:gdLst>
                    <a:gd name="T0" fmla="*/ 62 w 89"/>
                    <a:gd name="T1" fmla="*/ 111 h 118"/>
                    <a:gd name="T2" fmla="*/ 59 w 89"/>
                    <a:gd name="T3" fmla="*/ 100 h 118"/>
                    <a:gd name="T4" fmla="*/ 86 w 89"/>
                    <a:gd name="T5" fmla="*/ 78 h 118"/>
                    <a:gd name="T6" fmla="*/ 62 w 89"/>
                    <a:gd name="T7" fmla="*/ 11 h 118"/>
                    <a:gd name="T8" fmla="*/ 7 w 89"/>
                    <a:gd name="T9" fmla="*/ 61 h 118"/>
                    <a:gd name="T10" fmla="*/ 16 w 89"/>
                    <a:gd name="T11" fmla="*/ 113 h 118"/>
                    <a:gd name="T12" fmla="*/ 37 w 89"/>
                    <a:gd name="T13" fmla="*/ 118 h 118"/>
                    <a:gd name="T14" fmla="*/ 62 w 89"/>
                    <a:gd name="T15" fmla="*/ 111 h 1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89" h="118">
                      <a:moveTo>
                        <a:pt x="62" y="111"/>
                      </a:moveTo>
                      <a:cubicBezTo>
                        <a:pt x="59" y="100"/>
                        <a:pt x="59" y="100"/>
                        <a:pt x="59" y="100"/>
                      </a:cubicBezTo>
                      <a:cubicBezTo>
                        <a:pt x="59" y="100"/>
                        <a:pt x="89" y="102"/>
                        <a:pt x="86" y="78"/>
                      </a:cubicBezTo>
                      <a:cubicBezTo>
                        <a:pt x="81" y="34"/>
                        <a:pt x="82" y="22"/>
                        <a:pt x="62" y="11"/>
                      </a:cubicBezTo>
                      <a:cubicBezTo>
                        <a:pt x="43" y="0"/>
                        <a:pt x="0" y="25"/>
                        <a:pt x="7" y="61"/>
                      </a:cubicBezTo>
                      <a:cubicBezTo>
                        <a:pt x="16" y="113"/>
                        <a:pt x="16" y="113"/>
                        <a:pt x="16" y="113"/>
                      </a:cubicBezTo>
                      <a:cubicBezTo>
                        <a:pt x="16" y="113"/>
                        <a:pt x="24" y="118"/>
                        <a:pt x="37" y="118"/>
                      </a:cubicBezTo>
                      <a:cubicBezTo>
                        <a:pt x="51" y="117"/>
                        <a:pt x="62" y="111"/>
                        <a:pt x="62" y="111"/>
                      </a:cubicBezTo>
                    </a:path>
                  </a:pathLst>
                </a:custGeom>
                <a:solidFill>
                  <a:srgbClr val="FFCBB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59" name="任意多边形 41"/>
                <p:cNvSpPr/>
                <p:nvPr/>
              </p:nvSpPr>
              <p:spPr bwMode="auto">
                <a:xfrm>
                  <a:off x="5332052" y="2879311"/>
                  <a:ext cx="8780" cy="24146"/>
                </a:xfrm>
                <a:custGeom>
                  <a:avLst/>
                  <a:gdLst>
                    <a:gd name="T0" fmla="*/ 0 w 3"/>
                    <a:gd name="T1" fmla="*/ 4 h 7"/>
                    <a:gd name="T2" fmla="*/ 2 w 3"/>
                    <a:gd name="T3" fmla="*/ 7 h 7"/>
                    <a:gd name="T4" fmla="*/ 3 w 3"/>
                    <a:gd name="T5" fmla="*/ 4 h 7"/>
                    <a:gd name="T6" fmla="*/ 2 w 3"/>
                    <a:gd name="T7" fmla="*/ 0 h 7"/>
                    <a:gd name="T8" fmla="*/ 0 w 3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7">
                      <a:moveTo>
                        <a:pt x="0" y="4"/>
                      </a:moveTo>
                      <a:cubicBezTo>
                        <a:pt x="0" y="5"/>
                        <a:pt x="1" y="7"/>
                        <a:pt x="2" y="7"/>
                      </a:cubicBezTo>
                      <a:cubicBezTo>
                        <a:pt x="3" y="7"/>
                        <a:pt x="3" y="5"/>
                        <a:pt x="3" y="4"/>
                      </a:cubicBezTo>
                      <a:cubicBezTo>
                        <a:pt x="3" y="2"/>
                        <a:pt x="2" y="0"/>
                        <a:pt x="2" y="0"/>
                      </a:cubicBezTo>
                      <a:cubicBezTo>
                        <a:pt x="1" y="0"/>
                        <a:pt x="0" y="2"/>
                        <a:pt x="0" y="4"/>
                      </a:cubicBezTo>
                      <a:close/>
                    </a:path>
                  </a:pathLst>
                </a:custGeom>
                <a:solidFill>
                  <a:srgbClr val="1B172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60" name="任意多边形 42"/>
                <p:cNvSpPr/>
                <p:nvPr/>
              </p:nvSpPr>
              <p:spPr bwMode="auto">
                <a:xfrm>
                  <a:off x="5406683" y="2874921"/>
                  <a:ext cx="10976" cy="24146"/>
                </a:xfrm>
                <a:custGeom>
                  <a:avLst/>
                  <a:gdLst>
                    <a:gd name="T0" fmla="*/ 0 w 3"/>
                    <a:gd name="T1" fmla="*/ 4 h 7"/>
                    <a:gd name="T2" fmla="*/ 1 w 3"/>
                    <a:gd name="T3" fmla="*/ 7 h 7"/>
                    <a:gd name="T4" fmla="*/ 3 w 3"/>
                    <a:gd name="T5" fmla="*/ 4 h 7"/>
                    <a:gd name="T6" fmla="*/ 1 w 3"/>
                    <a:gd name="T7" fmla="*/ 0 h 7"/>
                    <a:gd name="T8" fmla="*/ 0 w 3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7">
                      <a:moveTo>
                        <a:pt x="0" y="4"/>
                      </a:moveTo>
                      <a:cubicBezTo>
                        <a:pt x="0" y="5"/>
                        <a:pt x="1" y="7"/>
                        <a:pt x="1" y="7"/>
                      </a:cubicBezTo>
                      <a:cubicBezTo>
                        <a:pt x="2" y="7"/>
                        <a:pt x="3" y="5"/>
                        <a:pt x="3" y="4"/>
                      </a:cubicBezTo>
                      <a:cubicBezTo>
                        <a:pt x="3" y="2"/>
                        <a:pt x="2" y="0"/>
                        <a:pt x="1" y="0"/>
                      </a:cubicBezTo>
                      <a:cubicBezTo>
                        <a:pt x="0" y="0"/>
                        <a:pt x="0" y="2"/>
                        <a:pt x="0" y="4"/>
                      </a:cubicBezTo>
                      <a:close/>
                    </a:path>
                  </a:pathLst>
                </a:custGeom>
                <a:solidFill>
                  <a:srgbClr val="1B172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61" name="任意多边形 43"/>
                <p:cNvSpPr/>
                <p:nvPr/>
              </p:nvSpPr>
              <p:spPr bwMode="auto">
                <a:xfrm>
                  <a:off x="5274982" y="3013206"/>
                  <a:ext cx="92191" cy="72436"/>
                </a:xfrm>
                <a:custGeom>
                  <a:avLst/>
                  <a:gdLst>
                    <a:gd name="T0" fmla="*/ 26 w 28"/>
                    <a:gd name="T1" fmla="*/ 10 h 22"/>
                    <a:gd name="T2" fmla="*/ 0 w 28"/>
                    <a:gd name="T3" fmla="*/ 0 h 22"/>
                    <a:gd name="T4" fmla="*/ 28 w 28"/>
                    <a:gd name="T5" fmla="*/ 22 h 22"/>
                    <a:gd name="T6" fmla="*/ 26 w 28"/>
                    <a:gd name="T7" fmla="*/ 10 h 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8" h="22">
                      <a:moveTo>
                        <a:pt x="26" y="10"/>
                      </a:moveTo>
                      <a:cubicBezTo>
                        <a:pt x="26" y="10"/>
                        <a:pt x="11" y="9"/>
                        <a:pt x="0" y="0"/>
                      </a:cubicBezTo>
                      <a:cubicBezTo>
                        <a:pt x="28" y="22"/>
                        <a:pt x="28" y="22"/>
                        <a:pt x="28" y="22"/>
                      </a:cubicBezTo>
                      <a:lnTo>
                        <a:pt x="26" y="10"/>
                      </a:lnTo>
                      <a:close/>
                    </a:path>
                  </a:pathLst>
                </a:custGeom>
                <a:solidFill>
                  <a:srgbClr val="1B172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62" name="任意多边形 44"/>
                <p:cNvSpPr/>
                <p:nvPr/>
              </p:nvSpPr>
              <p:spPr bwMode="auto">
                <a:xfrm>
                  <a:off x="5224497" y="2885895"/>
                  <a:ext cx="107557" cy="98777"/>
                </a:xfrm>
                <a:custGeom>
                  <a:avLst/>
                  <a:gdLst>
                    <a:gd name="T0" fmla="*/ 16 w 32"/>
                    <a:gd name="T1" fmla="*/ 0 h 30"/>
                    <a:gd name="T2" fmla="*/ 1 w 32"/>
                    <a:gd name="T3" fmla="*/ 14 h 30"/>
                    <a:gd name="T4" fmla="*/ 15 w 32"/>
                    <a:gd name="T5" fmla="*/ 30 h 30"/>
                    <a:gd name="T6" fmla="*/ 16 w 32"/>
                    <a:gd name="T7" fmla="*/ 30 h 30"/>
                    <a:gd name="T8" fmla="*/ 31 w 32"/>
                    <a:gd name="T9" fmla="*/ 15 h 30"/>
                    <a:gd name="T10" fmla="*/ 17 w 32"/>
                    <a:gd name="T11" fmla="*/ 0 h 30"/>
                    <a:gd name="T12" fmla="*/ 16 w 32"/>
                    <a:gd name="T13" fmla="*/ 0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2" h="30">
                      <a:moveTo>
                        <a:pt x="16" y="0"/>
                      </a:moveTo>
                      <a:cubicBezTo>
                        <a:pt x="8" y="0"/>
                        <a:pt x="1" y="6"/>
                        <a:pt x="1" y="14"/>
                      </a:cubicBezTo>
                      <a:cubicBezTo>
                        <a:pt x="0" y="22"/>
                        <a:pt x="7" y="29"/>
                        <a:pt x="15" y="30"/>
                      </a:cubicBezTo>
                      <a:cubicBezTo>
                        <a:pt x="16" y="30"/>
                        <a:pt x="16" y="30"/>
                        <a:pt x="16" y="30"/>
                      </a:cubicBezTo>
                      <a:cubicBezTo>
                        <a:pt x="24" y="30"/>
                        <a:pt x="31" y="23"/>
                        <a:pt x="31" y="15"/>
                      </a:cubicBezTo>
                      <a:cubicBezTo>
                        <a:pt x="32" y="7"/>
                        <a:pt x="25" y="0"/>
                        <a:pt x="17" y="0"/>
                      </a:cubicBezTo>
                      <a:cubicBezTo>
                        <a:pt x="17" y="0"/>
                        <a:pt x="16" y="0"/>
                        <a:pt x="16" y="0"/>
                      </a:cubicBezTo>
                    </a:path>
                  </a:pathLst>
                </a:custGeom>
                <a:solidFill>
                  <a:srgbClr val="F39E95"/>
                </a:solidFill>
                <a:ln w="11113" cap="flat">
                  <a:noFill/>
                  <a:prstDash val="solid"/>
                  <a:miter lim="800000"/>
                </a:ln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63" name="任意多边形 45"/>
                <p:cNvSpPr/>
                <p:nvPr/>
              </p:nvSpPr>
              <p:spPr bwMode="auto">
                <a:xfrm>
                  <a:off x="5417659" y="2892481"/>
                  <a:ext cx="30730" cy="79021"/>
                </a:xfrm>
                <a:custGeom>
                  <a:avLst/>
                  <a:gdLst>
                    <a:gd name="T0" fmla="*/ 1 w 9"/>
                    <a:gd name="T1" fmla="*/ 10 h 24"/>
                    <a:gd name="T2" fmla="*/ 6 w 9"/>
                    <a:gd name="T3" fmla="*/ 0 h 24"/>
                    <a:gd name="T4" fmla="*/ 9 w 9"/>
                    <a:gd name="T5" fmla="*/ 24 h 24"/>
                    <a:gd name="T6" fmla="*/ 9 w 9"/>
                    <a:gd name="T7" fmla="*/ 24 h 24"/>
                    <a:gd name="T8" fmla="*/ 1 w 9"/>
                    <a:gd name="T9" fmla="*/ 10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24">
                      <a:moveTo>
                        <a:pt x="1" y="10"/>
                      </a:moveTo>
                      <a:cubicBezTo>
                        <a:pt x="1" y="6"/>
                        <a:pt x="3" y="2"/>
                        <a:pt x="6" y="0"/>
                      </a:cubicBezTo>
                      <a:cubicBezTo>
                        <a:pt x="7" y="6"/>
                        <a:pt x="8" y="14"/>
                        <a:pt x="9" y="24"/>
                      </a:cubicBezTo>
                      <a:cubicBezTo>
                        <a:pt x="9" y="24"/>
                        <a:pt x="9" y="24"/>
                        <a:pt x="9" y="24"/>
                      </a:cubicBezTo>
                      <a:cubicBezTo>
                        <a:pt x="4" y="22"/>
                        <a:pt x="0" y="17"/>
                        <a:pt x="1" y="10"/>
                      </a:cubicBezTo>
                    </a:path>
                  </a:pathLst>
                </a:custGeom>
                <a:solidFill>
                  <a:srgbClr val="E89C3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64" name="任意多边形 46"/>
                <p:cNvSpPr/>
                <p:nvPr/>
              </p:nvSpPr>
              <p:spPr bwMode="auto">
                <a:xfrm>
                  <a:off x="5422049" y="2892481"/>
                  <a:ext cx="26340" cy="79021"/>
                </a:xfrm>
                <a:custGeom>
                  <a:avLst/>
                  <a:gdLst>
                    <a:gd name="T0" fmla="*/ 5 w 8"/>
                    <a:gd name="T1" fmla="*/ 0 h 24"/>
                    <a:gd name="T2" fmla="*/ 0 w 8"/>
                    <a:gd name="T3" fmla="*/ 10 h 24"/>
                    <a:gd name="T4" fmla="*/ 0 w 8"/>
                    <a:gd name="T5" fmla="*/ 11 h 24"/>
                    <a:gd name="T6" fmla="*/ 8 w 8"/>
                    <a:gd name="T7" fmla="*/ 24 h 24"/>
                    <a:gd name="T8" fmla="*/ 8 w 8"/>
                    <a:gd name="T9" fmla="*/ 24 h 24"/>
                    <a:gd name="T10" fmla="*/ 5 w 8"/>
                    <a:gd name="T11" fmla="*/ 0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8" h="24">
                      <a:moveTo>
                        <a:pt x="5" y="0"/>
                      </a:moveTo>
                      <a:cubicBezTo>
                        <a:pt x="2" y="2"/>
                        <a:pt x="0" y="6"/>
                        <a:pt x="0" y="10"/>
                      </a:cubicBezTo>
                      <a:cubicBezTo>
                        <a:pt x="0" y="11"/>
                        <a:pt x="0" y="11"/>
                        <a:pt x="0" y="11"/>
                      </a:cubicBezTo>
                      <a:cubicBezTo>
                        <a:pt x="0" y="17"/>
                        <a:pt x="3" y="22"/>
                        <a:pt x="8" y="24"/>
                      </a:cubicBezTo>
                      <a:cubicBezTo>
                        <a:pt x="8" y="24"/>
                        <a:pt x="8" y="24"/>
                        <a:pt x="8" y="24"/>
                      </a:cubicBezTo>
                      <a:cubicBezTo>
                        <a:pt x="7" y="14"/>
                        <a:pt x="6" y="6"/>
                        <a:pt x="5" y="0"/>
                      </a:cubicBezTo>
                    </a:path>
                  </a:pathLst>
                </a:custGeom>
                <a:solidFill>
                  <a:srgbClr val="F39E95"/>
                </a:solidFill>
                <a:ln w="11113" cap="flat">
                  <a:noFill/>
                  <a:prstDash val="solid"/>
                  <a:miter lim="800000"/>
                </a:ln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65" name="任意多边形 47"/>
                <p:cNvSpPr/>
                <p:nvPr/>
              </p:nvSpPr>
              <p:spPr bwMode="auto">
                <a:xfrm>
                  <a:off x="5367173" y="2848580"/>
                  <a:ext cx="32926" cy="76826"/>
                </a:xfrm>
                <a:custGeom>
                  <a:avLst/>
                  <a:gdLst>
                    <a:gd name="T0" fmla="*/ 2 w 15"/>
                    <a:gd name="T1" fmla="*/ 0 h 35"/>
                    <a:gd name="T2" fmla="*/ 0 w 15"/>
                    <a:gd name="T3" fmla="*/ 35 h 35"/>
                    <a:gd name="T4" fmla="*/ 15 w 15"/>
                    <a:gd name="T5" fmla="*/ 35 h 35"/>
                    <a:gd name="T6" fmla="*/ 8 w 15"/>
                    <a:gd name="T7" fmla="*/ 0 h 35"/>
                    <a:gd name="T8" fmla="*/ 2 w 15"/>
                    <a:gd name="T9" fmla="*/ 0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5" h="35">
                      <a:moveTo>
                        <a:pt x="2" y="0"/>
                      </a:moveTo>
                      <a:lnTo>
                        <a:pt x="0" y="35"/>
                      </a:lnTo>
                      <a:lnTo>
                        <a:pt x="15" y="35"/>
                      </a:lnTo>
                      <a:lnTo>
                        <a:pt x="8" y="0"/>
                      </a:lnTo>
                      <a:lnTo>
                        <a:pt x="2" y="0"/>
                      </a:lnTo>
                      <a:close/>
                    </a:path>
                  </a:pathLst>
                </a:custGeom>
                <a:solidFill>
                  <a:srgbClr val="D66915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66" name="任意多边形 48"/>
                <p:cNvSpPr/>
                <p:nvPr/>
              </p:nvSpPr>
              <p:spPr bwMode="auto">
                <a:xfrm>
                  <a:off x="5367173" y="2848580"/>
                  <a:ext cx="32926" cy="76826"/>
                </a:xfrm>
                <a:custGeom>
                  <a:avLst/>
                  <a:gdLst>
                    <a:gd name="T0" fmla="*/ 2 w 15"/>
                    <a:gd name="T1" fmla="*/ 0 h 35"/>
                    <a:gd name="T2" fmla="*/ 0 w 15"/>
                    <a:gd name="T3" fmla="*/ 35 h 35"/>
                    <a:gd name="T4" fmla="*/ 15 w 15"/>
                    <a:gd name="T5" fmla="*/ 35 h 35"/>
                    <a:gd name="T6" fmla="*/ 8 w 15"/>
                    <a:gd name="T7" fmla="*/ 0 h 35"/>
                    <a:gd name="T8" fmla="*/ 2 w 15"/>
                    <a:gd name="T9" fmla="*/ 0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5" h="35">
                      <a:moveTo>
                        <a:pt x="2" y="0"/>
                      </a:moveTo>
                      <a:lnTo>
                        <a:pt x="0" y="35"/>
                      </a:lnTo>
                      <a:lnTo>
                        <a:pt x="15" y="35"/>
                      </a:lnTo>
                      <a:lnTo>
                        <a:pt x="8" y="0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F39E95"/>
                </a:solidFill>
                <a:ln w="11113" cap="flat">
                  <a:noFill/>
                  <a:prstDash val="solid"/>
                  <a:miter lim="800000"/>
                </a:ln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67" name="任意多边形 49"/>
                <p:cNvSpPr/>
                <p:nvPr/>
              </p:nvSpPr>
              <p:spPr bwMode="auto">
                <a:xfrm>
                  <a:off x="5321078" y="2833214"/>
                  <a:ext cx="26340" cy="19756"/>
                </a:xfrm>
                <a:custGeom>
                  <a:avLst/>
                  <a:gdLst>
                    <a:gd name="T0" fmla="*/ 0 w 8"/>
                    <a:gd name="T1" fmla="*/ 4 h 6"/>
                    <a:gd name="T2" fmla="*/ 5 w 8"/>
                    <a:gd name="T3" fmla="*/ 5 h 6"/>
                    <a:gd name="T4" fmla="*/ 7 w 8"/>
                    <a:gd name="T5" fmla="*/ 1 h 6"/>
                    <a:gd name="T6" fmla="*/ 3 w 8"/>
                    <a:gd name="T7" fmla="*/ 1 h 6"/>
                    <a:gd name="T8" fmla="*/ 0 w 8"/>
                    <a:gd name="T9" fmla="*/ 4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" h="6">
                      <a:moveTo>
                        <a:pt x="0" y="4"/>
                      </a:moveTo>
                      <a:cubicBezTo>
                        <a:pt x="1" y="5"/>
                        <a:pt x="3" y="6"/>
                        <a:pt x="5" y="5"/>
                      </a:cubicBezTo>
                      <a:cubicBezTo>
                        <a:pt x="7" y="4"/>
                        <a:pt x="8" y="2"/>
                        <a:pt x="7" y="1"/>
                      </a:cubicBezTo>
                      <a:cubicBezTo>
                        <a:pt x="7" y="0"/>
                        <a:pt x="5" y="0"/>
                        <a:pt x="3" y="1"/>
                      </a:cubicBezTo>
                      <a:cubicBezTo>
                        <a:pt x="1" y="2"/>
                        <a:pt x="0" y="3"/>
                        <a:pt x="0" y="4"/>
                      </a:cubicBezTo>
                      <a:close/>
                    </a:path>
                  </a:pathLst>
                </a:custGeom>
                <a:solidFill>
                  <a:srgbClr val="1B172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68" name="任意多边形 50"/>
                <p:cNvSpPr/>
                <p:nvPr/>
              </p:nvSpPr>
              <p:spPr bwMode="auto">
                <a:xfrm>
                  <a:off x="5397903" y="2822240"/>
                  <a:ext cx="26340" cy="17560"/>
                </a:xfrm>
                <a:custGeom>
                  <a:avLst/>
                  <a:gdLst>
                    <a:gd name="T0" fmla="*/ 1 w 8"/>
                    <a:gd name="T1" fmla="*/ 1 h 5"/>
                    <a:gd name="T2" fmla="*/ 3 w 8"/>
                    <a:gd name="T3" fmla="*/ 4 h 5"/>
                    <a:gd name="T4" fmla="*/ 8 w 8"/>
                    <a:gd name="T5" fmla="*/ 4 h 5"/>
                    <a:gd name="T6" fmla="*/ 5 w 8"/>
                    <a:gd name="T7" fmla="*/ 0 h 5"/>
                    <a:gd name="T8" fmla="*/ 1 w 8"/>
                    <a:gd name="T9" fmla="*/ 1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" h="5">
                      <a:moveTo>
                        <a:pt x="1" y="1"/>
                      </a:moveTo>
                      <a:cubicBezTo>
                        <a:pt x="0" y="2"/>
                        <a:pt x="1" y="4"/>
                        <a:pt x="3" y="4"/>
                      </a:cubicBezTo>
                      <a:cubicBezTo>
                        <a:pt x="5" y="5"/>
                        <a:pt x="7" y="5"/>
                        <a:pt x="8" y="4"/>
                      </a:cubicBezTo>
                      <a:cubicBezTo>
                        <a:pt x="8" y="2"/>
                        <a:pt x="7" y="1"/>
                        <a:pt x="5" y="0"/>
                      </a:cubicBezTo>
                      <a:cubicBezTo>
                        <a:pt x="3" y="0"/>
                        <a:pt x="1" y="0"/>
                        <a:pt x="1" y="1"/>
                      </a:cubicBezTo>
                      <a:close/>
                    </a:path>
                  </a:pathLst>
                </a:custGeom>
                <a:solidFill>
                  <a:srgbClr val="1B172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69" name="任意多边形 51"/>
                <p:cNvSpPr/>
                <p:nvPr/>
              </p:nvSpPr>
              <p:spPr bwMode="auto">
                <a:xfrm>
                  <a:off x="5136696" y="2888091"/>
                  <a:ext cx="94387" cy="89997"/>
                </a:xfrm>
                <a:custGeom>
                  <a:avLst/>
                  <a:gdLst>
                    <a:gd name="T0" fmla="*/ 1 w 28"/>
                    <a:gd name="T1" fmla="*/ 13 h 27"/>
                    <a:gd name="T2" fmla="*/ 15 w 28"/>
                    <a:gd name="T3" fmla="*/ 0 h 27"/>
                    <a:gd name="T4" fmla="*/ 27 w 28"/>
                    <a:gd name="T5" fmla="*/ 14 h 27"/>
                    <a:gd name="T6" fmla="*/ 13 w 28"/>
                    <a:gd name="T7" fmla="*/ 27 h 27"/>
                    <a:gd name="T8" fmla="*/ 1 w 28"/>
                    <a:gd name="T9" fmla="*/ 13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8" h="27">
                      <a:moveTo>
                        <a:pt x="1" y="13"/>
                      </a:moveTo>
                      <a:cubicBezTo>
                        <a:pt x="1" y="6"/>
                        <a:pt x="7" y="0"/>
                        <a:pt x="15" y="0"/>
                      </a:cubicBezTo>
                      <a:cubicBezTo>
                        <a:pt x="22" y="1"/>
                        <a:pt x="28" y="7"/>
                        <a:pt x="27" y="14"/>
                      </a:cubicBezTo>
                      <a:cubicBezTo>
                        <a:pt x="27" y="21"/>
                        <a:pt x="21" y="27"/>
                        <a:pt x="13" y="27"/>
                      </a:cubicBezTo>
                      <a:cubicBezTo>
                        <a:pt x="6" y="27"/>
                        <a:pt x="0" y="21"/>
                        <a:pt x="1" y="13"/>
                      </a:cubicBezTo>
                      <a:close/>
                    </a:path>
                  </a:pathLst>
                </a:custGeom>
                <a:solidFill>
                  <a:srgbClr val="FFCBBB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70" name="任意多边形 52"/>
                <p:cNvSpPr/>
                <p:nvPr/>
              </p:nvSpPr>
              <p:spPr bwMode="auto">
                <a:xfrm>
                  <a:off x="5171817" y="2912235"/>
                  <a:ext cx="35120" cy="30730"/>
                </a:xfrm>
                <a:custGeom>
                  <a:avLst/>
                  <a:gdLst>
                    <a:gd name="T0" fmla="*/ 1 w 11"/>
                    <a:gd name="T1" fmla="*/ 2 h 9"/>
                    <a:gd name="T2" fmla="*/ 9 w 11"/>
                    <a:gd name="T3" fmla="*/ 8 h 9"/>
                    <a:gd name="T4" fmla="*/ 11 w 11"/>
                    <a:gd name="T5" fmla="*/ 8 h 9"/>
                    <a:gd name="T6" fmla="*/ 1 w 11"/>
                    <a:gd name="T7" fmla="*/ 0 h 9"/>
                    <a:gd name="T8" fmla="*/ 1 w 11"/>
                    <a:gd name="T9" fmla="*/ 2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9">
                      <a:moveTo>
                        <a:pt x="1" y="2"/>
                      </a:moveTo>
                      <a:cubicBezTo>
                        <a:pt x="5" y="2"/>
                        <a:pt x="9" y="4"/>
                        <a:pt x="9" y="8"/>
                      </a:cubicBezTo>
                      <a:cubicBezTo>
                        <a:pt x="9" y="9"/>
                        <a:pt x="11" y="9"/>
                        <a:pt x="11" y="8"/>
                      </a:cubicBezTo>
                      <a:cubicBezTo>
                        <a:pt x="10" y="3"/>
                        <a:pt x="6" y="0"/>
                        <a:pt x="1" y="0"/>
                      </a:cubicBezTo>
                      <a:cubicBezTo>
                        <a:pt x="0" y="0"/>
                        <a:pt x="0" y="2"/>
                        <a:pt x="1" y="2"/>
                      </a:cubicBezTo>
                      <a:close/>
                    </a:path>
                  </a:pathLst>
                </a:custGeom>
                <a:solidFill>
                  <a:srgbClr val="16161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71" name="任意多边形 53"/>
                <p:cNvSpPr/>
                <p:nvPr/>
              </p:nvSpPr>
              <p:spPr bwMode="auto">
                <a:xfrm>
                  <a:off x="5143281" y="2699319"/>
                  <a:ext cx="278768" cy="204138"/>
                </a:xfrm>
                <a:custGeom>
                  <a:avLst/>
                  <a:gdLst>
                    <a:gd name="T0" fmla="*/ 2 w 83"/>
                    <a:gd name="T1" fmla="*/ 45 h 61"/>
                    <a:gd name="T2" fmla="*/ 11 w 83"/>
                    <a:gd name="T3" fmla="*/ 58 h 61"/>
                    <a:gd name="T4" fmla="*/ 25 w 83"/>
                    <a:gd name="T5" fmla="*/ 58 h 61"/>
                    <a:gd name="T6" fmla="*/ 32 w 83"/>
                    <a:gd name="T7" fmla="*/ 41 h 61"/>
                    <a:gd name="T8" fmla="*/ 60 w 83"/>
                    <a:gd name="T9" fmla="*/ 32 h 61"/>
                    <a:gd name="T10" fmla="*/ 78 w 83"/>
                    <a:gd name="T11" fmla="*/ 14 h 61"/>
                    <a:gd name="T12" fmla="*/ 69 w 83"/>
                    <a:gd name="T13" fmla="*/ 8 h 61"/>
                    <a:gd name="T14" fmla="*/ 0 w 83"/>
                    <a:gd name="T15" fmla="*/ 27 h 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83" h="61">
                      <a:moveTo>
                        <a:pt x="2" y="45"/>
                      </a:moveTo>
                      <a:cubicBezTo>
                        <a:pt x="4" y="50"/>
                        <a:pt x="7" y="55"/>
                        <a:pt x="11" y="58"/>
                      </a:cubicBezTo>
                      <a:cubicBezTo>
                        <a:pt x="15" y="61"/>
                        <a:pt x="22" y="61"/>
                        <a:pt x="25" y="58"/>
                      </a:cubicBezTo>
                      <a:cubicBezTo>
                        <a:pt x="30" y="54"/>
                        <a:pt x="29" y="47"/>
                        <a:pt x="32" y="41"/>
                      </a:cubicBezTo>
                      <a:cubicBezTo>
                        <a:pt x="37" y="32"/>
                        <a:pt x="50" y="33"/>
                        <a:pt x="60" y="32"/>
                      </a:cubicBezTo>
                      <a:cubicBezTo>
                        <a:pt x="70" y="32"/>
                        <a:pt x="83" y="23"/>
                        <a:pt x="78" y="14"/>
                      </a:cubicBezTo>
                      <a:cubicBezTo>
                        <a:pt x="76" y="10"/>
                        <a:pt x="72" y="9"/>
                        <a:pt x="69" y="8"/>
                      </a:cubicBezTo>
                      <a:cubicBezTo>
                        <a:pt x="45" y="0"/>
                        <a:pt x="16" y="8"/>
                        <a:pt x="0" y="27"/>
                      </a:cubicBezTo>
                    </a:path>
                  </a:pathLst>
                </a:custGeom>
                <a:solidFill>
                  <a:srgbClr val="0E133A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372" name="任意多边形 54"/>
                <p:cNvSpPr/>
                <p:nvPr/>
              </p:nvSpPr>
              <p:spPr bwMode="auto">
                <a:xfrm>
                  <a:off x="5358393" y="2936381"/>
                  <a:ext cx="46096" cy="26340"/>
                </a:xfrm>
                <a:custGeom>
                  <a:avLst/>
                  <a:gdLst>
                    <a:gd name="T0" fmla="*/ 7 w 14"/>
                    <a:gd name="T1" fmla="*/ 8 h 8"/>
                    <a:gd name="T2" fmla="*/ 13 w 14"/>
                    <a:gd name="T3" fmla="*/ 5 h 8"/>
                    <a:gd name="T4" fmla="*/ 13 w 14"/>
                    <a:gd name="T5" fmla="*/ 1 h 8"/>
                    <a:gd name="T6" fmla="*/ 8 w 14"/>
                    <a:gd name="T7" fmla="*/ 2 h 8"/>
                    <a:gd name="T8" fmla="*/ 2 w 14"/>
                    <a:gd name="T9" fmla="*/ 1 h 8"/>
                    <a:gd name="T10" fmla="*/ 0 w 14"/>
                    <a:gd name="T11" fmla="*/ 4 h 8"/>
                    <a:gd name="T12" fmla="*/ 7 w 14"/>
                    <a:gd name="T13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4" h="8">
                      <a:moveTo>
                        <a:pt x="7" y="8"/>
                      </a:moveTo>
                      <a:cubicBezTo>
                        <a:pt x="9" y="8"/>
                        <a:pt x="12" y="7"/>
                        <a:pt x="13" y="5"/>
                      </a:cubicBezTo>
                      <a:cubicBezTo>
                        <a:pt x="14" y="4"/>
                        <a:pt x="14" y="2"/>
                        <a:pt x="13" y="1"/>
                      </a:cubicBezTo>
                      <a:cubicBezTo>
                        <a:pt x="11" y="1"/>
                        <a:pt x="10" y="2"/>
                        <a:pt x="8" y="2"/>
                      </a:cubicBezTo>
                      <a:cubicBezTo>
                        <a:pt x="6" y="2"/>
                        <a:pt x="4" y="0"/>
                        <a:pt x="2" y="1"/>
                      </a:cubicBezTo>
                      <a:cubicBezTo>
                        <a:pt x="0" y="1"/>
                        <a:pt x="0" y="2"/>
                        <a:pt x="0" y="4"/>
                      </a:cubicBezTo>
                      <a:cubicBezTo>
                        <a:pt x="0" y="6"/>
                        <a:pt x="3" y="8"/>
                        <a:pt x="7" y="8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solidFill>
                      <a:prstClr val="black"/>
                    </a:solidFill>
                  </a:endParaRPr>
                </a:p>
              </p:txBody>
            </p:sp>
          </p:grpSp>
        </p:grpSp>
        <p:sp>
          <p:nvSpPr>
            <p:cNvPr id="116" name="任意多边形 55"/>
            <p:cNvSpPr/>
            <p:nvPr/>
          </p:nvSpPr>
          <p:spPr bwMode="auto">
            <a:xfrm flipH="1">
              <a:off x="6776594" y="2595237"/>
              <a:ext cx="391091" cy="491722"/>
            </a:xfrm>
            <a:custGeom>
              <a:avLst/>
              <a:gdLst>
                <a:gd name="T0" fmla="*/ 60 w 112"/>
                <a:gd name="T1" fmla="*/ 142 h 142"/>
                <a:gd name="T2" fmla="*/ 13 w 112"/>
                <a:gd name="T3" fmla="*/ 128 h 142"/>
                <a:gd name="T4" fmla="*/ 6 w 112"/>
                <a:gd name="T5" fmla="*/ 90 h 142"/>
                <a:gd name="T6" fmla="*/ 32 w 112"/>
                <a:gd name="T7" fmla="*/ 68 h 142"/>
                <a:gd name="T8" fmla="*/ 33 w 112"/>
                <a:gd name="T9" fmla="*/ 42 h 142"/>
                <a:gd name="T10" fmla="*/ 33 w 112"/>
                <a:gd name="T11" fmla="*/ 13 h 142"/>
                <a:gd name="T12" fmla="*/ 57 w 112"/>
                <a:gd name="T13" fmla="*/ 0 h 142"/>
                <a:gd name="T14" fmla="*/ 83 w 112"/>
                <a:gd name="T15" fmla="*/ 27 h 142"/>
                <a:gd name="T16" fmla="*/ 80 w 112"/>
                <a:gd name="T17" fmla="*/ 69 h 142"/>
                <a:gd name="T18" fmla="*/ 99 w 112"/>
                <a:gd name="T19" fmla="*/ 87 h 142"/>
                <a:gd name="T20" fmla="*/ 97 w 112"/>
                <a:gd name="T21" fmla="*/ 133 h 142"/>
                <a:gd name="T22" fmla="*/ 60 w 112"/>
                <a:gd name="T23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2" h="142">
                  <a:moveTo>
                    <a:pt x="60" y="142"/>
                  </a:moveTo>
                  <a:cubicBezTo>
                    <a:pt x="41" y="141"/>
                    <a:pt x="25" y="139"/>
                    <a:pt x="13" y="128"/>
                  </a:cubicBezTo>
                  <a:cubicBezTo>
                    <a:pt x="3" y="120"/>
                    <a:pt x="0" y="102"/>
                    <a:pt x="6" y="90"/>
                  </a:cubicBezTo>
                  <a:cubicBezTo>
                    <a:pt x="14" y="77"/>
                    <a:pt x="26" y="78"/>
                    <a:pt x="32" y="68"/>
                  </a:cubicBezTo>
                  <a:cubicBezTo>
                    <a:pt x="37" y="60"/>
                    <a:pt x="36" y="52"/>
                    <a:pt x="33" y="42"/>
                  </a:cubicBezTo>
                  <a:cubicBezTo>
                    <a:pt x="30" y="32"/>
                    <a:pt x="29" y="23"/>
                    <a:pt x="33" y="13"/>
                  </a:cubicBezTo>
                  <a:cubicBezTo>
                    <a:pt x="38" y="3"/>
                    <a:pt x="47" y="0"/>
                    <a:pt x="57" y="0"/>
                  </a:cubicBezTo>
                  <a:cubicBezTo>
                    <a:pt x="70" y="0"/>
                    <a:pt x="82" y="10"/>
                    <a:pt x="83" y="27"/>
                  </a:cubicBezTo>
                  <a:cubicBezTo>
                    <a:pt x="83" y="40"/>
                    <a:pt x="75" y="57"/>
                    <a:pt x="80" y="69"/>
                  </a:cubicBezTo>
                  <a:cubicBezTo>
                    <a:pt x="84" y="77"/>
                    <a:pt x="93" y="80"/>
                    <a:pt x="99" y="87"/>
                  </a:cubicBezTo>
                  <a:cubicBezTo>
                    <a:pt x="110" y="101"/>
                    <a:pt x="112" y="122"/>
                    <a:pt x="97" y="133"/>
                  </a:cubicBezTo>
                  <a:cubicBezTo>
                    <a:pt x="86" y="141"/>
                    <a:pt x="73" y="142"/>
                    <a:pt x="60" y="142"/>
                  </a:cubicBezTo>
                </a:path>
              </a:pathLst>
            </a:custGeom>
            <a:solidFill>
              <a:srgbClr val="5FBA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17" name="任意多边形 56"/>
            <p:cNvSpPr/>
            <p:nvPr/>
          </p:nvSpPr>
          <p:spPr bwMode="auto">
            <a:xfrm flipH="1">
              <a:off x="7174546" y="3100680"/>
              <a:ext cx="429971" cy="327054"/>
            </a:xfrm>
            <a:custGeom>
              <a:avLst/>
              <a:gdLst>
                <a:gd name="T0" fmla="*/ 124 w 124"/>
                <a:gd name="T1" fmla="*/ 45 h 94"/>
                <a:gd name="T2" fmla="*/ 105 w 124"/>
                <a:gd name="T3" fmla="*/ 84 h 94"/>
                <a:gd name="T4" fmla="*/ 86 w 124"/>
                <a:gd name="T5" fmla="*/ 84 h 94"/>
                <a:gd name="T6" fmla="*/ 74 w 124"/>
                <a:gd name="T7" fmla="*/ 74 h 94"/>
                <a:gd name="T8" fmla="*/ 68 w 124"/>
                <a:gd name="T9" fmla="*/ 71 h 94"/>
                <a:gd name="T10" fmla="*/ 62 w 124"/>
                <a:gd name="T11" fmla="*/ 74 h 94"/>
                <a:gd name="T12" fmla="*/ 58 w 124"/>
                <a:gd name="T13" fmla="*/ 80 h 94"/>
                <a:gd name="T14" fmla="*/ 31 w 124"/>
                <a:gd name="T15" fmla="*/ 93 h 94"/>
                <a:gd name="T16" fmla="*/ 6 w 124"/>
                <a:gd name="T17" fmla="*/ 76 h 94"/>
                <a:gd name="T18" fmla="*/ 3 w 124"/>
                <a:gd name="T19" fmla="*/ 46 h 94"/>
                <a:gd name="T20" fmla="*/ 23 w 124"/>
                <a:gd name="T21" fmla="*/ 24 h 94"/>
                <a:gd name="T22" fmla="*/ 53 w 124"/>
                <a:gd name="T23" fmla="*/ 25 h 94"/>
                <a:gd name="T24" fmla="*/ 86 w 124"/>
                <a:gd name="T25" fmla="*/ 3 h 94"/>
                <a:gd name="T26" fmla="*/ 114 w 124"/>
                <a:gd name="T27" fmla="*/ 13 h 94"/>
                <a:gd name="T28" fmla="*/ 123 w 124"/>
                <a:gd name="T29" fmla="*/ 42 h 94"/>
                <a:gd name="T30" fmla="*/ 123 w 124"/>
                <a:gd name="T31" fmla="*/ 5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4" h="94">
                  <a:moveTo>
                    <a:pt x="124" y="45"/>
                  </a:moveTo>
                  <a:cubicBezTo>
                    <a:pt x="123" y="64"/>
                    <a:pt x="119" y="77"/>
                    <a:pt x="105" y="84"/>
                  </a:cubicBezTo>
                  <a:cubicBezTo>
                    <a:pt x="101" y="87"/>
                    <a:pt x="93" y="87"/>
                    <a:pt x="86" y="84"/>
                  </a:cubicBezTo>
                  <a:cubicBezTo>
                    <a:pt x="81" y="82"/>
                    <a:pt x="78" y="78"/>
                    <a:pt x="74" y="74"/>
                  </a:cubicBezTo>
                  <a:cubicBezTo>
                    <a:pt x="73" y="73"/>
                    <a:pt x="70" y="71"/>
                    <a:pt x="68" y="71"/>
                  </a:cubicBezTo>
                  <a:cubicBezTo>
                    <a:pt x="66" y="71"/>
                    <a:pt x="63" y="72"/>
                    <a:pt x="62" y="74"/>
                  </a:cubicBezTo>
                  <a:cubicBezTo>
                    <a:pt x="60" y="76"/>
                    <a:pt x="59" y="78"/>
                    <a:pt x="58" y="80"/>
                  </a:cubicBezTo>
                  <a:cubicBezTo>
                    <a:pt x="52" y="89"/>
                    <a:pt x="41" y="94"/>
                    <a:pt x="31" y="93"/>
                  </a:cubicBezTo>
                  <a:cubicBezTo>
                    <a:pt x="21" y="92"/>
                    <a:pt x="11" y="85"/>
                    <a:pt x="6" y="76"/>
                  </a:cubicBezTo>
                  <a:cubicBezTo>
                    <a:pt x="1" y="67"/>
                    <a:pt x="0" y="56"/>
                    <a:pt x="3" y="46"/>
                  </a:cubicBezTo>
                  <a:cubicBezTo>
                    <a:pt x="5" y="36"/>
                    <a:pt x="12" y="26"/>
                    <a:pt x="23" y="24"/>
                  </a:cubicBezTo>
                  <a:cubicBezTo>
                    <a:pt x="33" y="22"/>
                    <a:pt x="43" y="28"/>
                    <a:pt x="53" y="25"/>
                  </a:cubicBezTo>
                  <a:cubicBezTo>
                    <a:pt x="66" y="23"/>
                    <a:pt x="73" y="7"/>
                    <a:pt x="86" y="3"/>
                  </a:cubicBezTo>
                  <a:cubicBezTo>
                    <a:pt x="96" y="0"/>
                    <a:pt x="107" y="5"/>
                    <a:pt x="114" y="13"/>
                  </a:cubicBezTo>
                  <a:cubicBezTo>
                    <a:pt x="121" y="21"/>
                    <a:pt x="123" y="31"/>
                    <a:pt x="123" y="42"/>
                  </a:cubicBezTo>
                  <a:cubicBezTo>
                    <a:pt x="124" y="45"/>
                    <a:pt x="123" y="48"/>
                    <a:pt x="123" y="50"/>
                  </a:cubicBezTo>
                </a:path>
              </a:pathLst>
            </a:custGeom>
            <a:solidFill>
              <a:srgbClr val="5FBA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18" name="任意多边形 57"/>
            <p:cNvSpPr/>
            <p:nvPr/>
          </p:nvSpPr>
          <p:spPr bwMode="auto">
            <a:xfrm flipH="1">
              <a:off x="6465551" y="3107542"/>
              <a:ext cx="413961" cy="260727"/>
            </a:xfrm>
            <a:custGeom>
              <a:avLst/>
              <a:gdLst>
                <a:gd name="T0" fmla="*/ 19 w 119"/>
                <a:gd name="T1" fmla="*/ 71 h 75"/>
                <a:gd name="T2" fmla="*/ 9 w 119"/>
                <a:gd name="T3" fmla="*/ 21 h 75"/>
                <a:gd name="T4" fmla="*/ 20 w 119"/>
                <a:gd name="T5" fmla="*/ 10 h 75"/>
                <a:gd name="T6" fmla="*/ 37 w 119"/>
                <a:gd name="T7" fmla="*/ 11 h 75"/>
                <a:gd name="T8" fmla="*/ 68 w 119"/>
                <a:gd name="T9" fmla="*/ 11 h 75"/>
                <a:gd name="T10" fmla="*/ 93 w 119"/>
                <a:gd name="T11" fmla="*/ 0 h 75"/>
                <a:gd name="T12" fmla="*/ 111 w 119"/>
                <a:gd name="T13" fmla="*/ 11 h 75"/>
                <a:gd name="T14" fmla="*/ 111 w 119"/>
                <a:gd name="T15" fmla="*/ 50 h 75"/>
                <a:gd name="T16" fmla="*/ 76 w 119"/>
                <a:gd name="T17" fmla="*/ 65 h 75"/>
                <a:gd name="T18" fmla="*/ 54 w 119"/>
                <a:gd name="T19" fmla="*/ 61 h 75"/>
                <a:gd name="T20" fmla="*/ 36 w 119"/>
                <a:gd name="T21" fmla="*/ 71 h 75"/>
                <a:gd name="T22" fmla="*/ 17 w 119"/>
                <a:gd name="T23" fmla="*/ 7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9" h="75">
                  <a:moveTo>
                    <a:pt x="19" y="71"/>
                  </a:moveTo>
                  <a:cubicBezTo>
                    <a:pt x="5" y="60"/>
                    <a:pt x="0" y="38"/>
                    <a:pt x="9" y="21"/>
                  </a:cubicBezTo>
                  <a:cubicBezTo>
                    <a:pt x="11" y="17"/>
                    <a:pt x="15" y="12"/>
                    <a:pt x="20" y="10"/>
                  </a:cubicBezTo>
                  <a:cubicBezTo>
                    <a:pt x="26" y="8"/>
                    <a:pt x="32" y="10"/>
                    <a:pt x="37" y="11"/>
                  </a:cubicBezTo>
                  <a:cubicBezTo>
                    <a:pt x="47" y="13"/>
                    <a:pt x="58" y="15"/>
                    <a:pt x="68" y="11"/>
                  </a:cubicBezTo>
                  <a:cubicBezTo>
                    <a:pt x="77" y="8"/>
                    <a:pt x="84" y="1"/>
                    <a:pt x="93" y="0"/>
                  </a:cubicBezTo>
                  <a:cubicBezTo>
                    <a:pt x="100" y="0"/>
                    <a:pt x="107" y="5"/>
                    <a:pt x="111" y="11"/>
                  </a:cubicBezTo>
                  <a:cubicBezTo>
                    <a:pt x="119" y="22"/>
                    <a:pt x="119" y="38"/>
                    <a:pt x="111" y="50"/>
                  </a:cubicBezTo>
                  <a:cubicBezTo>
                    <a:pt x="104" y="61"/>
                    <a:pt x="90" y="67"/>
                    <a:pt x="76" y="65"/>
                  </a:cubicBezTo>
                  <a:cubicBezTo>
                    <a:pt x="69" y="63"/>
                    <a:pt x="61" y="59"/>
                    <a:pt x="54" y="61"/>
                  </a:cubicBezTo>
                  <a:cubicBezTo>
                    <a:pt x="47" y="62"/>
                    <a:pt x="42" y="67"/>
                    <a:pt x="36" y="71"/>
                  </a:cubicBezTo>
                  <a:cubicBezTo>
                    <a:pt x="30" y="74"/>
                    <a:pt x="21" y="75"/>
                    <a:pt x="17" y="70"/>
                  </a:cubicBezTo>
                </a:path>
              </a:pathLst>
            </a:custGeom>
            <a:solidFill>
              <a:srgbClr val="5FBA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19" name="任意多边形 58"/>
            <p:cNvSpPr/>
            <p:nvPr/>
          </p:nvSpPr>
          <p:spPr bwMode="auto">
            <a:xfrm flipH="1">
              <a:off x="6966423" y="2698153"/>
              <a:ext cx="13723" cy="862229"/>
            </a:xfrm>
            <a:custGeom>
              <a:avLst/>
              <a:gdLst>
                <a:gd name="T0" fmla="*/ 2 w 4"/>
                <a:gd name="T1" fmla="*/ 247 h 248"/>
                <a:gd name="T2" fmla="*/ 3 w 4"/>
                <a:gd name="T3" fmla="*/ 164 h 248"/>
                <a:gd name="T4" fmla="*/ 4 w 4"/>
                <a:gd name="T5" fmla="*/ 31 h 248"/>
                <a:gd name="T6" fmla="*/ 4 w 4"/>
                <a:gd name="T7" fmla="*/ 1 h 248"/>
                <a:gd name="T8" fmla="*/ 2 w 4"/>
                <a:gd name="T9" fmla="*/ 1 h 248"/>
                <a:gd name="T10" fmla="*/ 1 w 4"/>
                <a:gd name="T11" fmla="*/ 84 h 248"/>
                <a:gd name="T12" fmla="*/ 0 w 4"/>
                <a:gd name="T13" fmla="*/ 217 h 248"/>
                <a:gd name="T14" fmla="*/ 0 w 4"/>
                <a:gd name="T15" fmla="*/ 247 h 248"/>
                <a:gd name="T16" fmla="*/ 2 w 4"/>
                <a:gd name="T17" fmla="*/ 247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248">
                  <a:moveTo>
                    <a:pt x="2" y="247"/>
                  </a:moveTo>
                  <a:cubicBezTo>
                    <a:pt x="2" y="219"/>
                    <a:pt x="3" y="191"/>
                    <a:pt x="3" y="164"/>
                  </a:cubicBezTo>
                  <a:cubicBezTo>
                    <a:pt x="3" y="120"/>
                    <a:pt x="3" y="75"/>
                    <a:pt x="4" y="31"/>
                  </a:cubicBezTo>
                  <a:cubicBezTo>
                    <a:pt x="4" y="21"/>
                    <a:pt x="4" y="11"/>
                    <a:pt x="4" y="1"/>
                  </a:cubicBezTo>
                  <a:cubicBezTo>
                    <a:pt x="4" y="0"/>
                    <a:pt x="2" y="0"/>
                    <a:pt x="2" y="1"/>
                  </a:cubicBezTo>
                  <a:cubicBezTo>
                    <a:pt x="2" y="29"/>
                    <a:pt x="1" y="56"/>
                    <a:pt x="1" y="84"/>
                  </a:cubicBezTo>
                  <a:cubicBezTo>
                    <a:pt x="1" y="128"/>
                    <a:pt x="1" y="172"/>
                    <a:pt x="0" y="217"/>
                  </a:cubicBezTo>
                  <a:cubicBezTo>
                    <a:pt x="0" y="227"/>
                    <a:pt x="0" y="237"/>
                    <a:pt x="0" y="247"/>
                  </a:cubicBezTo>
                  <a:cubicBezTo>
                    <a:pt x="0" y="248"/>
                    <a:pt x="2" y="248"/>
                    <a:pt x="2" y="24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20" name="任意多边形 59"/>
            <p:cNvSpPr/>
            <p:nvPr/>
          </p:nvSpPr>
          <p:spPr bwMode="auto">
            <a:xfrm flipH="1">
              <a:off x="7021312" y="3217322"/>
              <a:ext cx="336203" cy="322480"/>
            </a:xfrm>
            <a:custGeom>
              <a:avLst/>
              <a:gdLst>
                <a:gd name="T0" fmla="*/ 97 w 97"/>
                <a:gd name="T1" fmla="*/ 92 h 93"/>
                <a:gd name="T2" fmla="*/ 90 w 97"/>
                <a:gd name="T3" fmla="*/ 49 h 93"/>
                <a:gd name="T4" fmla="*/ 68 w 97"/>
                <a:gd name="T5" fmla="*/ 15 h 93"/>
                <a:gd name="T6" fmla="*/ 1 w 97"/>
                <a:gd name="T7" fmla="*/ 13 h 93"/>
                <a:gd name="T8" fmla="*/ 2 w 97"/>
                <a:gd name="T9" fmla="*/ 14 h 93"/>
                <a:gd name="T10" fmla="*/ 69 w 97"/>
                <a:gd name="T11" fmla="*/ 19 h 93"/>
                <a:gd name="T12" fmla="*/ 89 w 97"/>
                <a:gd name="T13" fmla="*/ 52 h 93"/>
                <a:gd name="T14" fmla="*/ 95 w 97"/>
                <a:gd name="T15" fmla="*/ 92 h 93"/>
                <a:gd name="T16" fmla="*/ 97 w 97"/>
                <a:gd name="T17" fmla="*/ 92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7" h="93">
                  <a:moveTo>
                    <a:pt x="97" y="92"/>
                  </a:moveTo>
                  <a:cubicBezTo>
                    <a:pt x="97" y="77"/>
                    <a:pt x="95" y="63"/>
                    <a:pt x="90" y="49"/>
                  </a:cubicBezTo>
                  <a:cubicBezTo>
                    <a:pt x="85" y="36"/>
                    <a:pt x="79" y="23"/>
                    <a:pt x="68" y="15"/>
                  </a:cubicBezTo>
                  <a:cubicBezTo>
                    <a:pt x="49" y="1"/>
                    <a:pt x="21" y="0"/>
                    <a:pt x="1" y="13"/>
                  </a:cubicBezTo>
                  <a:cubicBezTo>
                    <a:pt x="0" y="13"/>
                    <a:pt x="1" y="15"/>
                    <a:pt x="2" y="14"/>
                  </a:cubicBezTo>
                  <a:cubicBezTo>
                    <a:pt x="23" y="2"/>
                    <a:pt x="51" y="3"/>
                    <a:pt x="69" y="19"/>
                  </a:cubicBezTo>
                  <a:cubicBezTo>
                    <a:pt x="79" y="27"/>
                    <a:pt x="85" y="40"/>
                    <a:pt x="89" y="52"/>
                  </a:cubicBezTo>
                  <a:cubicBezTo>
                    <a:pt x="93" y="65"/>
                    <a:pt x="95" y="78"/>
                    <a:pt x="95" y="92"/>
                  </a:cubicBezTo>
                  <a:cubicBezTo>
                    <a:pt x="95" y="93"/>
                    <a:pt x="97" y="93"/>
                    <a:pt x="97" y="9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21" name="任意多边形 60"/>
            <p:cNvSpPr/>
            <p:nvPr/>
          </p:nvSpPr>
          <p:spPr bwMode="auto">
            <a:xfrm flipH="1">
              <a:off x="6586766" y="3217322"/>
              <a:ext cx="336203" cy="322480"/>
            </a:xfrm>
            <a:custGeom>
              <a:avLst/>
              <a:gdLst>
                <a:gd name="T0" fmla="*/ 2 w 97"/>
                <a:gd name="T1" fmla="*/ 92 h 93"/>
                <a:gd name="T2" fmla="*/ 8 w 97"/>
                <a:gd name="T3" fmla="*/ 53 h 93"/>
                <a:gd name="T4" fmla="*/ 28 w 97"/>
                <a:gd name="T5" fmla="*/ 19 h 93"/>
                <a:gd name="T6" fmla="*/ 95 w 97"/>
                <a:gd name="T7" fmla="*/ 14 h 93"/>
                <a:gd name="T8" fmla="*/ 96 w 97"/>
                <a:gd name="T9" fmla="*/ 13 h 93"/>
                <a:gd name="T10" fmla="*/ 29 w 97"/>
                <a:gd name="T11" fmla="*/ 15 h 93"/>
                <a:gd name="T12" fmla="*/ 7 w 97"/>
                <a:gd name="T13" fmla="*/ 49 h 93"/>
                <a:gd name="T14" fmla="*/ 0 w 97"/>
                <a:gd name="T15" fmla="*/ 92 h 93"/>
                <a:gd name="T16" fmla="*/ 2 w 97"/>
                <a:gd name="T17" fmla="*/ 92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7" h="93">
                  <a:moveTo>
                    <a:pt x="2" y="92"/>
                  </a:moveTo>
                  <a:cubicBezTo>
                    <a:pt x="2" y="78"/>
                    <a:pt x="4" y="65"/>
                    <a:pt x="8" y="53"/>
                  </a:cubicBezTo>
                  <a:cubicBezTo>
                    <a:pt x="12" y="41"/>
                    <a:pt x="18" y="27"/>
                    <a:pt x="28" y="19"/>
                  </a:cubicBezTo>
                  <a:cubicBezTo>
                    <a:pt x="46" y="3"/>
                    <a:pt x="75" y="2"/>
                    <a:pt x="95" y="14"/>
                  </a:cubicBezTo>
                  <a:cubicBezTo>
                    <a:pt x="96" y="15"/>
                    <a:pt x="97" y="13"/>
                    <a:pt x="96" y="13"/>
                  </a:cubicBezTo>
                  <a:cubicBezTo>
                    <a:pt x="76" y="0"/>
                    <a:pt x="48" y="1"/>
                    <a:pt x="29" y="15"/>
                  </a:cubicBezTo>
                  <a:cubicBezTo>
                    <a:pt x="18" y="24"/>
                    <a:pt x="12" y="36"/>
                    <a:pt x="7" y="49"/>
                  </a:cubicBezTo>
                  <a:cubicBezTo>
                    <a:pt x="2" y="63"/>
                    <a:pt x="0" y="77"/>
                    <a:pt x="0" y="92"/>
                  </a:cubicBezTo>
                  <a:cubicBezTo>
                    <a:pt x="0" y="93"/>
                    <a:pt x="2" y="93"/>
                    <a:pt x="2" y="9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22" name="任意多边形 61"/>
            <p:cNvSpPr/>
            <p:nvPr/>
          </p:nvSpPr>
          <p:spPr bwMode="auto">
            <a:xfrm flipH="1">
              <a:off x="6740000" y="3528365"/>
              <a:ext cx="464278" cy="381942"/>
            </a:xfrm>
            <a:custGeom>
              <a:avLst/>
              <a:gdLst>
                <a:gd name="T0" fmla="*/ 67 w 134"/>
                <a:gd name="T1" fmla="*/ 110 h 110"/>
                <a:gd name="T2" fmla="*/ 67 w 134"/>
                <a:gd name="T3" fmla="*/ 110 h 110"/>
                <a:gd name="T4" fmla="*/ 0 w 134"/>
                <a:gd name="T5" fmla="*/ 43 h 110"/>
                <a:gd name="T6" fmla="*/ 0 w 134"/>
                <a:gd name="T7" fmla="*/ 0 h 110"/>
                <a:gd name="T8" fmla="*/ 134 w 134"/>
                <a:gd name="T9" fmla="*/ 0 h 110"/>
                <a:gd name="T10" fmla="*/ 134 w 134"/>
                <a:gd name="T11" fmla="*/ 43 h 110"/>
                <a:gd name="T12" fmla="*/ 67 w 134"/>
                <a:gd name="T13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4" h="110">
                  <a:moveTo>
                    <a:pt x="67" y="110"/>
                  </a:moveTo>
                  <a:cubicBezTo>
                    <a:pt x="67" y="110"/>
                    <a:pt x="67" y="110"/>
                    <a:pt x="67" y="110"/>
                  </a:cubicBezTo>
                  <a:cubicBezTo>
                    <a:pt x="30" y="110"/>
                    <a:pt x="0" y="80"/>
                    <a:pt x="0" y="4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134" y="43"/>
                    <a:pt x="134" y="43"/>
                    <a:pt x="134" y="43"/>
                  </a:cubicBezTo>
                  <a:cubicBezTo>
                    <a:pt x="134" y="80"/>
                    <a:pt x="104" y="110"/>
                    <a:pt x="67" y="110"/>
                  </a:cubicBezTo>
                  <a:close/>
                </a:path>
              </a:pathLst>
            </a:custGeom>
            <a:solidFill>
              <a:srgbClr val="D244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23" name="任意多边形 62"/>
            <p:cNvSpPr/>
            <p:nvPr/>
          </p:nvSpPr>
          <p:spPr bwMode="auto">
            <a:xfrm flipH="1">
              <a:off x="6788029" y="3606126"/>
              <a:ext cx="98346" cy="6862"/>
            </a:xfrm>
            <a:custGeom>
              <a:avLst/>
              <a:gdLst>
                <a:gd name="T0" fmla="*/ 1 w 28"/>
                <a:gd name="T1" fmla="*/ 2 h 2"/>
                <a:gd name="T2" fmla="*/ 27 w 28"/>
                <a:gd name="T3" fmla="*/ 2 h 2"/>
                <a:gd name="T4" fmla="*/ 27 w 28"/>
                <a:gd name="T5" fmla="*/ 0 h 2"/>
                <a:gd name="T6" fmla="*/ 1 w 28"/>
                <a:gd name="T7" fmla="*/ 0 h 2"/>
                <a:gd name="T8" fmla="*/ 1 w 28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">
                  <a:moveTo>
                    <a:pt x="1" y="2"/>
                  </a:moveTo>
                  <a:cubicBezTo>
                    <a:pt x="10" y="2"/>
                    <a:pt x="18" y="2"/>
                    <a:pt x="27" y="2"/>
                  </a:cubicBezTo>
                  <a:cubicBezTo>
                    <a:pt x="28" y="2"/>
                    <a:pt x="28" y="0"/>
                    <a:pt x="27" y="0"/>
                  </a:cubicBezTo>
                  <a:cubicBezTo>
                    <a:pt x="18" y="0"/>
                    <a:pt x="10" y="0"/>
                    <a:pt x="1" y="0"/>
                  </a:cubicBezTo>
                  <a:cubicBezTo>
                    <a:pt x="0" y="0"/>
                    <a:pt x="0" y="2"/>
                    <a:pt x="1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24" name="任意多边形 63"/>
            <p:cNvSpPr/>
            <p:nvPr/>
          </p:nvSpPr>
          <p:spPr bwMode="auto">
            <a:xfrm flipH="1">
              <a:off x="6913819" y="3606126"/>
              <a:ext cx="73187" cy="6862"/>
            </a:xfrm>
            <a:custGeom>
              <a:avLst/>
              <a:gdLst>
                <a:gd name="T0" fmla="*/ 2 w 21"/>
                <a:gd name="T1" fmla="*/ 2 h 2"/>
                <a:gd name="T2" fmla="*/ 20 w 21"/>
                <a:gd name="T3" fmla="*/ 2 h 2"/>
                <a:gd name="T4" fmla="*/ 20 w 21"/>
                <a:gd name="T5" fmla="*/ 0 h 2"/>
                <a:gd name="T6" fmla="*/ 2 w 21"/>
                <a:gd name="T7" fmla="*/ 0 h 2"/>
                <a:gd name="T8" fmla="*/ 2 w 21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">
                  <a:moveTo>
                    <a:pt x="2" y="2"/>
                  </a:moveTo>
                  <a:cubicBezTo>
                    <a:pt x="8" y="2"/>
                    <a:pt x="14" y="2"/>
                    <a:pt x="20" y="2"/>
                  </a:cubicBezTo>
                  <a:cubicBezTo>
                    <a:pt x="21" y="2"/>
                    <a:pt x="21" y="0"/>
                    <a:pt x="20" y="0"/>
                  </a:cubicBezTo>
                  <a:cubicBezTo>
                    <a:pt x="14" y="0"/>
                    <a:pt x="8" y="0"/>
                    <a:pt x="2" y="0"/>
                  </a:cubicBezTo>
                  <a:cubicBezTo>
                    <a:pt x="0" y="0"/>
                    <a:pt x="0" y="2"/>
                    <a:pt x="2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25" name="任意多边形 64"/>
            <p:cNvSpPr/>
            <p:nvPr/>
          </p:nvSpPr>
          <p:spPr bwMode="auto">
            <a:xfrm flipH="1">
              <a:off x="7007589" y="3606126"/>
              <a:ext cx="187541" cy="6862"/>
            </a:xfrm>
            <a:custGeom>
              <a:avLst/>
              <a:gdLst>
                <a:gd name="T0" fmla="*/ 2 w 54"/>
                <a:gd name="T1" fmla="*/ 2 h 2"/>
                <a:gd name="T2" fmla="*/ 53 w 54"/>
                <a:gd name="T3" fmla="*/ 2 h 2"/>
                <a:gd name="T4" fmla="*/ 53 w 54"/>
                <a:gd name="T5" fmla="*/ 0 h 2"/>
                <a:gd name="T6" fmla="*/ 2 w 54"/>
                <a:gd name="T7" fmla="*/ 0 h 2"/>
                <a:gd name="T8" fmla="*/ 2 w 54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2">
                  <a:moveTo>
                    <a:pt x="2" y="2"/>
                  </a:moveTo>
                  <a:cubicBezTo>
                    <a:pt x="19" y="2"/>
                    <a:pt x="36" y="2"/>
                    <a:pt x="53" y="2"/>
                  </a:cubicBezTo>
                  <a:cubicBezTo>
                    <a:pt x="54" y="2"/>
                    <a:pt x="54" y="0"/>
                    <a:pt x="53" y="0"/>
                  </a:cubicBezTo>
                  <a:cubicBezTo>
                    <a:pt x="36" y="0"/>
                    <a:pt x="19" y="0"/>
                    <a:pt x="2" y="0"/>
                  </a:cubicBezTo>
                  <a:cubicBezTo>
                    <a:pt x="0" y="0"/>
                    <a:pt x="0" y="2"/>
                    <a:pt x="2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26" name="任意多边形 65"/>
            <p:cNvSpPr/>
            <p:nvPr/>
          </p:nvSpPr>
          <p:spPr bwMode="auto">
            <a:xfrm flipH="1">
              <a:off x="6966423" y="3965195"/>
              <a:ext cx="116642" cy="299609"/>
            </a:xfrm>
            <a:custGeom>
              <a:avLst/>
              <a:gdLst>
                <a:gd name="T0" fmla="*/ 51 w 51"/>
                <a:gd name="T1" fmla="*/ 0 h 131"/>
                <a:gd name="T2" fmla="*/ 20 w 51"/>
                <a:gd name="T3" fmla="*/ 131 h 131"/>
                <a:gd name="T4" fmla="*/ 0 w 51"/>
                <a:gd name="T5" fmla="*/ 5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1" h="131">
                  <a:moveTo>
                    <a:pt x="51" y="0"/>
                  </a:moveTo>
                  <a:lnTo>
                    <a:pt x="20" y="131"/>
                  </a:lnTo>
                  <a:lnTo>
                    <a:pt x="0" y="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prstClr val="black"/>
                </a:solidFill>
              </a:endParaRPr>
            </a:p>
          </p:txBody>
        </p:sp>
        <p:sp>
          <p:nvSpPr>
            <p:cNvPr id="127" name="任意多边形 66"/>
            <p:cNvSpPr/>
            <p:nvPr/>
          </p:nvSpPr>
          <p:spPr bwMode="auto">
            <a:xfrm flipH="1">
              <a:off x="4702461" y="5727350"/>
              <a:ext cx="324765" cy="331628"/>
            </a:xfrm>
            <a:custGeom>
              <a:avLst/>
              <a:gdLst>
                <a:gd name="T0" fmla="*/ 85 w 93"/>
                <a:gd name="T1" fmla="*/ 2 h 95"/>
                <a:gd name="T2" fmla="*/ 93 w 93"/>
                <a:gd name="T3" fmla="*/ 51 h 95"/>
                <a:gd name="T4" fmla="*/ 0 w 93"/>
                <a:gd name="T5" fmla="*/ 95 h 95"/>
                <a:gd name="T6" fmla="*/ 36 w 93"/>
                <a:gd name="T7" fmla="*/ 48 h 95"/>
                <a:gd name="T8" fmla="*/ 34 w 93"/>
                <a:gd name="T9" fmla="*/ 0 h 95"/>
                <a:gd name="T10" fmla="*/ 85 w 93"/>
                <a:gd name="T11" fmla="*/ 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" h="95">
                  <a:moveTo>
                    <a:pt x="85" y="2"/>
                  </a:moveTo>
                  <a:cubicBezTo>
                    <a:pt x="93" y="51"/>
                    <a:pt x="93" y="51"/>
                    <a:pt x="93" y="51"/>
                  </a:cubicBezTo>
                  <a:cubicBezTo>
                    <a:pt x="93" y="51"/>
                    <a:pt x="65" y="79"/>
                    <a:pt x="0" y="95"/>
                  </a:cubicBezTo>
                  <a:cubicBezTo>
                    <a:pt x="36" y="48"/>
                    <a:pt x="36" y="48"/>
                    <a:pt x="36" y="48"/>
                  </a:cubicBezTo>
                  <a:cubicBezTo>
                    <a:pt x="34" y="0"/>
                    <a:pt x="34" y="0"/>
                    <a:pt x="34" y="0"/>
                  </a:cubicBezTo>
                  <a:lnTo>
                    <a:pt x="85" y="2"/>
                  </a:lnTo>
                  <a:close/>
                </a:path>
              </a:pathLst>
            </a:custGeom>
            <a:solidFill>
              <a:srgbClr val="0E13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prstClr val="black"/>
                </a:solidFill>
              </a:endParaRPr>
            </a:p>
          </p:txBody>
        </p:sp>
        <p:grpSp>
          <p:nvGrpSpPr>
            <p:cNvPr id="128" name="组合 127"/>
            <p:cNvGrpSpPr/>
            <p:nvPr/>
          </p:nvGrpSpPr>
          <p:grpSpPr>
            <a:xfrm>
              <a:off x="4253775" y="3194028"/>
              <a:ext cx="343063" cy="695275"/>
              <a:chOff x="2225948" y="3823756"/>
              <a:chExt cx="327547" cy="663829"/>
            </a:xfrm>
          </p:grpSpPr>
          <p:sp>
            <p:nvSpPr>
              <p:cNvPr id="306" name="任意多边形 68"/>
              <p:cNvSpPr/>
              <p:nvPr/>
            </p:nvSpPr>
            <p:spPr bwMode="auto">
              <a:xfrm flipH="1">
                <a:off x="2225948" y="4229914"/>
                <a:ext cx="137570" cy="181243"/>
              </a:xfrm>
              <a:custGeom>
                <a:avLst/>
                <a:gdLst>
                  <a:gd name="T0" fmla="*/ 20 w 42"/>
                  <a:gd name="T1" fmla="*/ 0 h 55"/>
                  <a:gd name="T2" fmla="*/ 23 w 42"/>
                  <a:gd name="T3" fmla="*/ 0 h 55"/>
                  <a:gd name="T4" fmla="*/ 42 w 42"/>
                  <a:gd name="T5" fmla="*/ 19 h 55"/>
                  <a:gd name="T6" fmla="*/ 42 w 42"/>
                  <a:gd name="T7" fmla="*/ 35 h 55"/>
                  <a:gd name="T8" fmla="*/ 30 w 42"/>
                  <a:gd name="T9" fmla="*/ 54 h 55"/>
                  <a:gd name="T10" fmla="*/ 28 w 42"/>
                  <a:gd name="T11" fmla="*/ 44 h 55"/>
                  <a:gd name="T12" fmla="*/ 33 w 42"/>
                  <a:gd name="T13" fmla="*/ 35 h 55"/>
                  <a:gd name="T14" fmla="*/ 33 w 42"/>
                  <a:gd name="T15" fmla="*/ 19 h 55"/>
                  <a:gd name="T16" fmla="*/ 23 w 42"/>
                  <a:gd name="T17" fmla="*/ 9 h 55"/>
                  <a:gd name="T18" fmla="*/ 22 w 42"/>
                  <a:gd name="T19" fmla="*/ 9 h 55"/>
                  <a:gd name="T20" fmla="*/ 21 w 42"/>
                  <a:gd name="T21" fmla="*/ 0 h 55"/>
                  <a:gd name="T22" fmla="*/ 21 w 42"/>
                  <a:gd name="T23" fmla="*/ 9 h 55"/>
                  <a:gd name="T24" fmla="*/ 20 w 42"/>
                  <a:gd name="T25" fmla="*/ 9 h 55"/>
                  <a:gd name="T26" fmla="*/ 10 w 42"/>
                  <a:gd name="T27" fmla="*/ 19 h 55"/>
                  <a:gd name="T28" fmla="*/ 10 w 42"/>
                  <a:gd name="T29" fmla="*/ 35 h 55"/>
                  <a:gd name="T30" fmla="*/ 20 w 42"/>
                  <a:gd name="T31" fmla="*/ 45 h 55"/>
                  <a:gd name="T32" fmla="*/ 21 w 42"/>
                  <a:gd name="T33" fmla="*/ 45 h 55"/>
                  <a:gd name="T34" fmla="*/ 21 w 42"/>
                  <a:gd name="T35" fmla="*/ 55 h 55"/>
                  <a:gd name="T36" fmla="*/ 25 w 42"/>
                  <a:gd name="T37" fmla="*/ 55 h 55"/>
                  <a:gd name="T38" fmla="*/ 23 w 42"/>
                  <a:gd name="T39" fmla="*/ 55 h 55"/>
                  <a:gd name="T40" fmla="*/ 20 w 42"/>
                  <a:gd name="T41" fmla="*/ 55 h 55"/>
                  <a:gd name="T42" fmla="*/ 0 w 42"/>
                  <a:gd name="T43" fmla="*/ 35 h 55"/>
                  <a:gd name="T44" fmla="*/ 0 w 42"/>
                  <a:gd name="T45" fmla="*/ 19 h 55"/>
                  <a:gd name="T46" fmla="*/ 20 w 42"/>
                  <a:gd name="T47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42" h="55">
                    <a:moveTo>
                      <a:pt x="20" y="0"/>
                    </a:moveTo>
                    <a:cubicBezTo>
                      <a:pt x="23" y="0"/>
                      <a:pt x="23" y="0"/>
                      <a:pt x="23" y="0"/>
                    </a:cubicBezTo>
                    <a:cubicBezTo>
                      <a:pt x="34" y="0"/>
                      <a:pt x="42" y="8"/>
                      <a:pt x="42" y="19"/>
                    </a:cubicBezTo>
                    <a:cubicBezTo>
                      <a:pt x="42" y="35"/>
                      <a:pt x="42" y="35"/>
                      <a:pt x="42" y="35"/>
                    </a:cubicBezTo>
                    <a:cubicBezTo>
                      <a:pt x="42" y="44"/>
                      <a:pt x="37" y="51"/>
                      <a:pt x="30" y="54"/>
                    </a:cubicBezTo>
                    <a:cubicBezTo>
                      <a:pt x="28" y="44"/>
                      <a:pt x="28" y="44"/>
                      <a:pt x="28" y="44"/>
                    </a:cubicBezTo>
                    <a:cubicBezTo>
                      <a:pt x="31" y="42"/>
                      <a:pt x="33" y="39"/>
                      <a:pt x="33" y="35"/>
                    </a:cubicBezTo>
                    <a:cubicBezTo>
                      <a:pt x="33" y="19"/>
                      <a:pt x="33" y="19"/>
                      <a:pt x="33" y="19"/>
                    </a:cubicBezTo>
                    <a:cubicBezTo>
                      <a:pt x="33" y="14"/>
                      <a:pt x="28" y="9"/>
                      <a:pt x="23" y="9"/>
                    </a:cubicBezTo>
                    <a:cubicBezTo>
                      <a:pt x="22" y="9"/>
                      <a:pt x="22" y="9"/>
                      <a:pt x="22" y="9"/>
                    </a:cubicBezTo>
                    <a:cubicBezTo>
                      <a:pt x="21" y="0"/>
                      <a:pt x="21" y="0"/>
                      <a:pt x="21" y="0"/>
                    </a:cubicBezTo>
                    <a:cubicBezTo>
                      <a:pt x="21" y="9"/>
                      <a:pt x="21" y="9"/>
                      <a:pt x="21" y="9"/>
                    </a:cubicBezTo>
                    <a:cubicBezTo>
                      <a:pt x="20" y="9"/>
                      <a:pt x="20" y="9"/>
                      <a:pt x="20" y="9"/>
                    </a:cubicBezTo>
                    <a:cubicBezTo>
                      <a:pt x="14" y="9"/>
                      <a:pt x="10" y="14"/>
                      <a:pt x="10" y="19"/>
                    </a:cubicBezTo>
                    <a:cubicBezTo>
                      <a:pt x="10" y="35"/>
                      <a:pt x="10" y="35"/>
                      <a:pt x="10" y="35"/>
                    </a:cubicBezTo>
                    <a:cubicBezTo>
                      <a:pt x="10" y="41"/>
                      <a:pt x="14" y="45"/>
                      <a:pt x="20" y="45"/>
                    </a:cubicBezTo>
                    <a:cubicBezTo>
                      <a:pt x="21" y="45"/>
                      <a:pt x="21" y="45"/>
                      <a:pt x="21" y="45"/>
                    </a:cubicBezTo>
                    <a:cubicBezTo>
                      <a:pt x="21" y="55"/>
                      <a:pt x="21" y="55"/>
                      <a:pt x="21" y="55"/>
                    </a:cubicBezTo>
                    <a:cubicBezTo>
                      <a:pt x="25" y="55"/>
                      <a:pt x="25" y="55"/>
                      <a:pt x="25" y="55"/>
                    </a:cubicBezTo>
                    <a:cubicBezTo>
                      <a:pt x="24" y="55"/>
                      <a:pt x="23" y="55"/>
                      <a:pt x="23" y="55"/>
                    </a:cubicBezTo>
                    <a:cubicBezTo>
                      <a:pt x="20" y="55"/>
                      <a:pt x="20" y="55"/>
                      <a:pt x="20" y="55"/>
                    </a:cubicBezTo>
                    <a:cubicBezTo>
                      <a:pt x="9" y="55"/>
                      <a:pt x="0" y="46"/>
                      <a:pt x="0" y="35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8"/>
                      <a:pt x="9" y="0"/>
                      <a:pt x="20" y="0"/>
                    </a:cubicBezTo>
                    <a:close/>
                  </a:path>
                </a:pathLst>
              </a:custGeom>
              <a:solidFill>
                <a:srgbClr val="D244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07" name="任意多边形 69"/>
              <p:cNvSpPr/>
              <p:nvPr/>
            </p:nvSpPr>
            <p:spPr bwMode="auto">
              <a:xfrm flipH="1">
                <a:off x="2265255" y="4374035"/>
                <a:ext cx="30571" cy="37123"/>
              </a:xfrm>
              <a:custGeom>
                <a:avLst/>
                <a:gdLst>
                  <a:gd name="T0" fmla="*/ 0 w 9"/>
                  <a:gd name="T1" fmla="*/ 1 h 11"/>
                  <a:gd name="T2" fmla="*/ 2 w 9"/>
                  <a:gd name="T3" fmla="*/ 1 h 11"/>
                  <a:gd name="T4" fmla="*/ 7 w 9"/>
                  <a:gd name="T5" fmla="*/ 0 h 11"/>
                  <a:gd name="T6" fmla="*/ 9 w 9"/>
                  <a:gd name="T7" fmla="*/ 10 h 11"/>
                  <a:gd name="T8" fmla="*/ 4 w 9"/>
                  <a:gd name="T9" fmla="*/ 11 h 11"/>
                  <a:gd name="T10" fmla="*/ 0 w 9"/>
                  <a:gd name="T11" fmla="*/ 11 h 11"/>
                  <a:gd name="T12" fmla="*/ 0 w 9"/>
                  <a:gd name="T13" fmla="*/ 1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" h="11">
                    <a:moveTo>
                      <a:pt x="0" y="1"/>
                    </a:moveTo>
                    <a:cubicBezTo>
                      <a:pt x="2" y="1"/>
                      <a:pt x="2" y="1"/>
                      <a:pt x="2" y="1"/>
                    </a:cubicBezTo>
                    <a:cubicBezTo>
                      <a:pt x="4" y="1"/>
                      <a:pt x="5" y="0"/>
                      <a:pt x="7" y="0"/>
                    </a:cubicBezTo>
                    <a:cubicBezTo>
                      <a:pt x="9" y="10"/>
                      <a:pt x="9" y="10"/>
                      <a:pt x="9" y="10"/>
                    </a:cubicBezTo>
                    <a:cubicBezTo>
                      <a:pt x="7" y="10"/>
                      <a:pt x="6" y="11"/>
                      <a:pt x="4" y="11"/>
                    </a:cubicBezTo>
                    <a:cubicBezTo>
                      <a:pt x="0" y="11"/>
                      <a:pt x="0" y="11"/>
                      <a:pt x="0" y="11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E13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08" name="任意多边形 70"/>
              <p:cNvSpPr/>
              <p:nvPr/>
            </p:nvSpPr>
            <p:spPr bwMode="auto">
              <a:xfrm flipH="1">
                <a:off x="2291458" y="4229914"/>
                <a:ext cx="4367" cy="28388"/>
              </a:xfrm>
              <a:custGeom>
                <a:avLst/>
                <a:gdLst>
                  <a:gd name="T0" fmla="*/ 0 w 2"/>
                  <a:gd name="T1" fmla="*/ 0 h 13"/>
                  <a:gd name="T2" fmla="*/ 2 w 2"/>
                  <a:gd name="T3" fmla="*/ 13 h 13"/>
                  <a:gd name="T4" fmla="*/ 0 w 2"/>
                  <a:gd name="T5" fmla="*/ 13 h 13"/>
                  <a:gd name="T6" fmla="*/ 0 w 2"/>
                  <a:gd name="T7" fmla="*/ 0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3">
                    <a:moveTo>
                      <a:pt x="0" y="0"/>
                    </a:moveTo>
                    <a:lnTo>
                      <a:pt x="2" y="13"/>
                    </a:lnTo>
                    <a:lnTo>
                      <a:pt x="0" y="1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161D2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09" name="任意多边形 71"/>
              <p:cNvSpPr/>
              <p:nvPr/>
            </p:nvSpPr>
            <p:spPr bwMode="auto">
              <a:xfrm flipH="1">
                <a:off x="2291457" y="4192793"/>
                <a:ext cx="242385" cy="294792"/>
              </a:xfrm>
              <a:custGeom>
                <a:avLst/>
                <a:gdLst>
                  <a:gd name="T0" fmla="*/ 51 w 73"/>
                  <a:gd name="T1" fmla="*/ 89 h 89"/>
                  <a:gd name="T2" fmla="*/ 22 w 73"/>
                  <a:gd name="T3" fmla="*/ 89 h 89"/>
                  <a:gd name="T4" fmla="*/ 0 w 73"/>
                  <a:gd name="T5" fmla="*/ 68 h 89"/>
                  <a:gd name="T6" fmla="*/ 0 w 73"/>
                  <a:gd name="T7" fmla="*/ 0 h 89"/>
                  <a:gd name="T8" fmla="*/ 73 w 73"/>
                  <a:gd name="T9" fmla="*/ 0 h 89"/>
                  <a:gd name="T10" fmla="*/ 73 w 73"/>
                  <a:gd name="T11" fmla="*/ 68 h 89"/>
                  <a:gd name="T12" fmla="*/ 51 w 73"/>
                  <a:gd name="T13" fmla="*/ 89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3" h="89">
                    <a:moveTo>
                      <a:pt x="51" y="89"/>
                    </a:moveTo>
                    <a:cubicBezTo>
                      <a:pt x="22" y="89"/>
                      <a:pt x="22" y="89"/>
                      <a:pt x="22" y="89"/>
                    </a:cubicBezTo>
                    <a:cubicBezTo>
                      <a:pt x="10" y="89"/>
                      <a:pt x="0" y="79"/>
                      <a:pt x="0" y="68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73" y="0"/>
                      <a:pt x="73" y="0"/>
                      <a:pt x="73" y="0"/>
                    </a:cubicBezTo>
                    <a:cubicBezTo>
                      <a:pt x="73" y="68"/>
                      <a:pt x="73" y="68"/>
                      <a:pt x="73" y="68"/>
                    </a:cubicBezTo>
                    <a:cubicBezTo>
                      <a:pt x="73" y="79"/>
                      <a:pt x="63" y="89"/>
                      <a:pt x="51" y="89"/>
                    </a:cubicBezTo>
                  </a:path>
                </a:pathLst>
              </a:custGeom>
              <a:solidFill>
                <a:srgbClr val="D244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10" name="椭圆 309"/>
              <p:cNvSpPr/>
              <p:nvPr/>
            </p:nvSpPr>
            <p:spPr bwMode="auto">
              <a:xfrm flipH="1">
                <a:off x="2291457" y="4179690"/>
                <a:ext cx="242385" cy="24021"/>
              </a:xfrm>
              <a:prstGeom prst="ellipse">
                <a:avLst/>
              </a:prstGeom>
              <a:solidFill>
                <a:srgbClr val="982A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11" name="任意多边形 73"/>
              <p:cNvSpPr/>
              <p:nvPr/>
            </p:nvSpPr>
            <p:spPr bwMode="auto">
              <a:xfrm flipH="1">
                <a:off x="2291457" y="4179690"/>
                <a:ext cx="242385" cy="24021"/>
              </a:xfrm>
              <a:custGeom>
                <a:avLst/>
                <a:gdLst>
                  <a:gd name="T0" fmla="*/ 37 w 73"/>
                  <a:gd name="T1" fmla="*/ 0 h 7"/>
                  <a:gd name="T2" fmla="*/ 6 w 73"/>
                  <a:gd name="T3" fmla="*/ 2 h 7"/>
                  <a:gd name="T4" fmla="*/ 0 w 73"/>
                  <a:gd name="T5" fmla="*/ 4 h 7"/>
                  <a:gd name="T6" fmla="*/ 37 w 73"/>
                  <a:gd name="T7" fmla="*/ 7 h 7"/>
                  <a:gd name="T8" fmla="*/ 73 w 73"/>
                  <a:gd name="T9" fmla="*/ 4 h 7"/>
                  <a:gd name="T10" fmla="*/ 37 w 73"/>
                  <a:gd name="T11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3" h="7">
                    <a:moveTo>
                      <a:pt x="37" y="0"/>
                    </a:moveTo>
                    <a:cubicBezTo>
                      <a:pt x="24" y="0"/>
                      <a:pt x="13" y="1"/>
                      <a:pt x="6" y="2"/>
                    </a:cubicBezTo>
                    <a:cubicBezTo>
                      <a:pt x="3" y="2"/>
                      <a:pt x="0" y="3"/>
                      <a:pt x="0" y="4"/>
                    </a:cubicBezTo>
                    <a:cubicBezTo>
                      <a:pt x="0" y="5"/>
                      <a:pt x="17" y="7"/>
                      <a:pt x="37" y="7"/>
                    </a:cubicBezTo>
                    <a:cubicBezTo>
                      <a:pt x="57" y="7"/>
                      <a:pt x="73" y="5"/>
                      <a:pt x="73" y="4"/>
                    </a:cubicBezTo>
                    <a:cubicBezTo>
                      <a:pt x="73" y="2"/>
                      <a:pt x="57" y="0"/>
                      <a:pt x="37" y="0"/>
                    </a:cubicBezTo>
                  </a:path>
                </a:pathLst>
              </a:custGeom>
              <a:solidFill>
                <a:srgbClr val="650ED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12" name="任意多边形 74"/>
              <p:cNvSpPr/>
              <p:nvPr/>
            </p:nvSpPr>
            <p:spPr bwMode="auto">
              <a:xfrm flipH="1">
                <a:off x="2291457" y="4179690"/>
                <a:ext cx="242385" cy="15286"/>
              </a:xfrm>
              <a:custGeom>
                <a:avLst/>
                <a:gdLst>
                  <a:gd name="T0" fmla="*/ 3 w 73"/>
                  <a:gd name="T1" fmla="*/ 5 h 5"/>
                  <a:gd name="T2" fmla="*/ 0 w 73"/>
                  <a:gd name="T3" fmla="*/ 4 h 5"/>
                  <a:gd name="T4" fmla="*/ 37 w 73"/>
                  <a:gd name="T5" fmla="*/ 0 h 5"/>
                  <a:gd name="T6" fmla="*/ 73 w 73"/>
                  <a:gd name="T7" fmla="*/ 4 h 5"/>
                  <a:gd name="T8" fmla="*/ 70 w 73"/>
                  <a:gd name="T9" fmla="*/ 5 h 5"/>
                  <a:gd name="T10" fmla="*/ 37 w 73"/>
                  <a:gd name="T11" fmla="*/ 3 h 5"/>
                  <a:gd name="T12" fmla="*/ 3 w 73"/>
                  <a:gd name="T13" fmla="*/ 5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3" h="5">
                    <a:moveTo>
                      <a:pt x="3" y="5"/>
                    </a:moveTo>
                    <a:cubicBezTo>
                      <a:pt x="1" y="4"/>
                      <a:pt x="0" y="4"/>
                      <a:pt x="0" y="4"/>
                    </a:cubicBezTo>
                    <a:cubicBezTo>
                      <a:pt x="0" y="2"/>
                      <a:pt x="17" y="0"/>
                      <a:pt x="37" y="0"/>
                    </a:cubicBezTo>
                    <a:cubicBezTo>
                      <a:pt x="57" y="0"/>
                      <a:pt x="73" y="2"/>
                      <a:pt x="73" y="4"/>
                    </a:cubicBezTo>
                    <a:cubicBezTo>
                      <a:pt x="73" y="4"/>
                      <a:pt x="72" y="4"/>
                      <a:pt x="70" y="5"/>
                    </a:cubicBezTo>
                    <a:cubicBezTo>
                      <a:pt x="65" y="3"/>
                      <a:pt x="52" y="3"/>
                      <a:pt x="37" y="3"/>
                    </a:cubicBezTo>
                    <a:cubicBezTo>
                      <a:pt x="21" y="3"/>
                      <a:pt x="8" y="3"/>
                      <a:pt x="3" y="5"/>
                    </a:cubicBezTo>
                    <a:close/>
                  </a:path>
                </a:pathLst>
              </a:custGeom>
              <a:solidFill>
                <a:srgbClr val="D244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13" name="任意多边形 75"/>
              <p:cNvSpPr/>
              <p:nvPr/>
            </p:nvSpPr>
            <p:spPr bwMode="auto">
              <a:xfrm flipH="1">
                <a:off x="2302375" y="4188426"/>
                <a:ext cx="220549" cy="15286"/>
              </a:xfrm>
              <a:custGeom>
                <a:avLst/>
                <a:gdLst>
                  <a:gd name="T0" fmla="*/ 0 w 67"/>
                  <a:gd name="T1" fmla="*/ 2 h 4"/>
                  <a:gd name="T2" fmla="*/ 34 w 67"/>
                  <a:gd name="T3" fmla="*/ 0 h 4"/>
                  <a:gd name="T4" fmla="*/ 67 w 67"/>
                  <a:gd name="T5" fmla="*/ 2 h 4"/>
                  <a:gd name="T6" fmla="*/ 34 w 67"/>
                  <a:gd name="T7" fmla="*/ 4 h 4"/>
                  <a:gd name="T8" fmla="*/ 0 w 67"/>
                  <a:gd name="T9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7" h="4">
                    <a:moveTo>
                      <a:pt x="0" y="2"/>
                    </a:moveTo>
                    <a:cubicBezTo>
                      <a:pt x="5" y="0"/>
                      <a:pt x="18" y="0"/>
                      <a:pt x="34" y="0"/>
                    </a:cubicBezTo>
                    <a:cubicBezTo>
                      <a:pt x="49" y="0"/>
                      <a:pt x="62" y="0"/>
                      <a:pt x="67" y="2"/>
                    </a:cubicBezTo>
                    <a:cubicBezTo>
                      <a:pt x="62" y="3"/>
                      <a:pt x="49" y="4"/>
                      <a:pt x="34" y="4"/>
                    </a:cubicBezTo>
                    <a:cubicBezTo>
                      <a:pt x="18" y="4"/>
                      <a:pt x="5" y="3"/>
                      <a:pt x="0" y="2"/>
                    </a:cubicBezTo>
                    <a:close/>
                  </a:path>
                </a:pathLst>
              </a:custGeom>
              <a:solidFill>
                <a:srgbClr val="2D155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14" name="任意多边形 76"/>
              <p:cNvSpPr/>
              <p:nvPr/>
            </p:nvSpPr>
            <p:spPr bwMode="auto">
              <a:xfrm flipH="1">
                <a:off x="2363518" y="3823756"/>
                <a:ext cx="189977" cy="329730"/>
              </a:xfrm>
              <a:custGeom>
                <a:avLst/>
                <a:gdLst>
                  <a:gd name="T0" fmla="*/ 40 w 57"/>
                  <a:gd name="T1" fmla="*/ 97 h 99"/>
                  <a:gd name="T2" fmla="*/ 46 w 57"/>
                  <a:gd name="T3" fmla="*/ 96 h 99"/>
                  <a:gd name="T4" fmla="*/ 48 w 57"/>
                  <a:gd name="T5" fmla="*/ 89 h 99"/>
                  <a:gd name="T6" fmla="*/ 49 w 57"/>
                  <a:gd name="T7" fmla="*/ 81 h 99"/>
                  <a:gd name="T8" fmla="*/ 57 w 57"/>
                  <a:gd name="T9" fmla="*/ 68 h 99"/>
                  <a:gd name="T10" fmla="*/ 52 w 57"/>
                  <a:gd name="T11" fmla="*/ 60 h 99"/>
                  <a:gd name="T12" fmla="*/ 47 w 57"/>
                  <a:gd name="T13" fmla="*/ 47 h 99"/>
                  <a:gd name="T14" fmla="*/ 51 w 57"/>
                  <a:gd name="T15" fmla="*/ 25 h 99"/>
                  <a:gd name="T16" fmla="*/ 32 w 57"/>
                  <a:gd name="T17" fmla="*/ 3 h 99"/>
                  <a:gd name="T18" fmla="*/ 9 w 57"/>
                  <a:gd name="T19" fmla="*/ 5 h 99"/>
                  <a:gd name="T20" fmla="*/ 3 w 57"/>
                  <a:gd name="T21" fmla="*/ 27 h 99"/>
                  <a:gd name="T22" fmla="*/ 14 w 57"/>
                  <a:gd name="T23" fmla="*/ 39 h 99"/>
                  <a:gd name="T24" fmla="*/ 21 w 57"/>
                  <a:gd name="T25" fmla="*/ 54 h 99"/>
                  <a:gd name="T26" fmla="*/ 20 w 57"/>
                  <a:gd name="T27" fmla="*/ 67 h 99"/>
                  <a:gd name="T28" fmla="*/ 31 w 57"/>
                  <a:gd name="T29" fmla="*/ 79 h 99"/>
                  <a:gd name="T30" fmla="*/ 34 w 57"/>
                  <a:gd name="T31" fmla="*/ 90 h 99"/>
                  <a:gd name="T32" fmla="*/ 40 w 57"/>
                  <a:gd name="T33" fmla="*/ 97 h 99"/>
                  <a:gd name="T34" fmla="*/ 40 w 57"/>
                  <a:gd name="T35" fmla="*/ 97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57" h="99">
                    <a:moveTo>
                      <a:pt x="40" y="97"/>
                    </a:moveTo>
                    <a:cubicBezTo>
                      <a:pt x="41" y="99"/>
                      <a:pt x="45" y="98"/>
                      <a:pt x="46" y="96"/>
                    </a:cubicBezTo>
                    <a:cubicBezTo>
                      <a:pt x="48" y="94"/>
                      <a:pt x="48" y="91"/>
                      <a:pt x="48" y="89"/>
                    </a:cubicBezTo>
                    <a:cubicBezTo>
                      <a:pt x="48" y="86"/>
                      <a:pt x="48" y="84"/>
                      <a:pt x="49" y="81"/>
                    </a:cubicBezTo>
                    <a:cubicBezTo>
                      <a:pt x="51" y="76"/>
                      <a:pt x="57" y="73"/>
                      <a:pt x="57" y="68"/>
                    </a:cubicBezTo>
                    <a:cubicBezTo>
                      <a:pt x="56" y="64"/>
                      <a:pt x="54" y="62"/>
                      <a:pt x="52" y="60"/>
                    </a:cubicBezTo>
                    <a:cubicBezTo>
                      <a:pt x="49" y="56"/>
                      <a:pt x="47" y="52"/>
                      <a:pt x="47" y="47"/>
                    </a:cubicBezTo>
                    <a:cubicBezTo>
                      <a:pt x="47" y="40"/>
                      <a:pt x="51" y="33"/>
                      <a:pt x="51" y="25"/>
                    </a:cubicBezTo>
                    <a:cubicBezTo>
                      <a:pt x="51" y="15"/>
                      <a:pt x="42" y="7"/>
                      <a:pt x="32" y="3"/>
                    </a:cubicBezTo>
                    <a:cubicBezTo>
                      <a:pt x="25" y="1"/>
                      <a:pt x="16" y="0"/>
                      <a:pt x="9" y="5"/>
                    </a:cubicBezTo>
                    <a:cubicBezTo>
                      <a:pt x="3" y="10"/>
                      <a:pt x="0" y="19"/>
                      <a:pt x="3" y="27"/>
                    </a:cubicBezTo>
                    <a:cubicBezTo>
                      <a:pt x="5" y="32"/>
                      <a:pt x="10" y="35"/>
                      <a:pt x="14" y="39"/>
                    </a:cubicBezTo>
                    <a:cubicBezTo>
                      <a:pt x="18" y="43"/>
                      <a:pt x="21" y="48"/>
                      <a:pt x="21" y="54"/>
                    </a:cubicBezTo>
                    <a:cubicBezTo>
                      <a:pt x="21" y="59"/>
                      <a:pt x="19" y="63"/>
                      <a:pt x="20" y="67"/>
                    </a:cubicBezTo>
                    <a:cubicBezTo>
                      <a:pt x="22" y="73"/>
                      <a:pt x="28" y="75"/>
                      <a:pt x="31" y="79"/>
                    </a:cubicBezTo>
                    <a:cubicBezTo>
                      <a:pt x="33" y="82"/>
                      <a:pt x="33" y="86"/>
                      <a:pt x="34" y="90"/>
                    </a:cubicBezTo>
                    <a:cubicBezTo>
                      <a:pt x="34" y="93"/>
                      <a:pt x="37" y="97"/>
                      <a:pt x="40" y="97"/>
                    </a:cubicBezTo>
                    <a:cubicBezTo>
                      <a:pt x="40" y="97"/>
                      <a:pt x="40" y="97"/>
                      <a:pt x="40" y="97"/>
                    </a:cubicBezTo>
                  </a:path>
                </a:pathLst>
              </a:custGeom>
              <a:solidFill>
                <a:sysClr val="window" lastClr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15" name="任意多边形 77"/>
              <p:cNvSpPr/>
              <p:nvPr/>
            </p:nvSpPr>
            <p:spPr bwMode="auto">
              <a:xfrm flipH="1">
                <a:off x="2470515" y="4083611"/>
                <a:ext cx="24021" cy="21836"/>
              </a:xfrm>
              <a:custGeom>
                <a:avLst/>
                <a:gdLst>
                  <a:gd name="T0" fmla="*/ 7 w 7"/>
                  <a:gd name="T1" fmla="*/ 5 h 7"/>
                  <a:gd name="T2" fmla="*/ 6 w 7"/>
                  <a:gd name="T3" fmla="*/ 7 h 7"/>
                  <a:gd name="T4" fmla="*/ 1 w 7"/>
                  <a:gd name="T5" fmla="*/ 5 h 7"/>
                  <a:gd name="T6" fmla="*/ 0 w 7"/>
                  <a:gd name="T7" fmla="*/ 2 h 7"/>
                  <a:gd name="T8" fmla="*/ 5 w 7"/>
                  <a:gd name="T9" fmla="*/ 1 h 7"/>
                  <a:gd name="T10" fmla="*/ 7 w 7"/>
                  <a:gd name="T11" fmla="*/ 6 h 7"/>
                  <a:gd name="T12" fmla="*/ 7 w 7"/>
                  <a:gd name="T13" fmla="*/ 5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" h="7">
                    <a:moveTo>
                      <a:pt x="7" y="5"/>
                    </a:moveTo>
                    <a:cubicBezTo>
                      <a:pt x="7" y="6"/>
                      <a:pt x="6" y="7"/>
                      <a:pt x="6" y="7"/>
                    </a:cubicBezTo>
                    <a:cubicBezTo>
                      <a:pt x="4" y="7"/>
                      <a:pt x="3" y="6"/>
                      <a:pt x="1" y="5"/>
                    </a:cubicBezTo>
                    <a:cubicBezTo>
                      <a:pt x="1" y="4"/>
                      <a:pt x="0" y="3"/>
                      <a:pt x="0" y="2"/>
                    </a:cubicBezTo>
                    <a:cubicBezTo>
                      <a:pt x="0" y="0"/>
                      <a:pt x="3" y="0"/>
                      <a:pt x="5" y="1"/>
                    </a:cubicBezTo>
                    <a:cubicBezTo>
                      <a:pt x="6" y="2"/>
                      <a:pt x="7" y="4"/>
                      <a:pt x="7" y="6"/>
                    </a:cubicBezTo>
                    <a:cubicBezTo>
                      <a:pt x="7" y="5"/>
                      <a:pt x="7" y="5"/>
                      <a:pt x="7" y="5"/>
                    </a:cubicBezTo>
                  </a:path>
                </a:pathLst>
              </a:custGeom>
              <a:solidFill>
                <a:srgbClr val="CFDA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16" name="任意多边形 78"/>
              <p:cNvSpPr/>
              <p:nvPr/>
            </p:nvSpPr>
            <p:spPr bwMode="auto">
              <a:xfrm flipH="1">
                <a:off x="2348232" y="4083611"/>
                <a:ext cx="24021" cy="30571"/>
              </a:xfrm>
              <a:custGeom>
                <a:avLst/>
                <a:gdLst>
                  <a:gd name="T0" fmla="*/ 7 w 7"/>
                  <a:gd name="T1" fmla="*/ 4 h 9"/>
                  <a:gd name="T2" fmla="*/ 5 w 7"/>
                  <a:gd name="T3" fmla="*/ 8 h 9"/>
                  <a:gd name="T4" fmla="*/ 1 w 7"/>
                  <a:gd name="T5" fmla="*/ 8 h 9"/>
                  <a:gd name="T6" fmla="*/ 1 w 7"/>
                  <a:gd name="T7" fmla="*/ 3 h 9"/>
                  <a:gd name="T8" fmla="*/ 3 w 7"/>
                  <a:gd name="T9" fmla="*/ 1 h 9"/>
                  <a:gd name="T10" fmla="*/ 6 w 7"/>
                  <a:gd name="T11" fmla="*/ 4 h 9"/>
                  <a:gd name="T12" fmla="*/ 7 w 7"/>
                  <a:gd name="T13" fmla="*/ 4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" h="9">
                    <a:moveTo>
                      <a:pt x="7" y="4"/>
                    </a:moveTo>
                    <a:cubicBezTo>
                      <a:pt x="6" y="6"/>
                      <a:pt x="6" y="7"/>
                      <a:pt x="5" y="8"/>
                    </a:cubicBezTo>
                    <a:cubicBezTo>
                      <a:pt x="4" y="8"/>
                      <a:pt x="2" y="9"/>
                      <a:pt x="1" y="8"/>
                    </a:cubicBezTo>
                    <a:cubicBezTo>
                      <a:pt x="0" y="7"/>
                      <a:pt x="0" y="4"/>
                      <a:pt x="1" y="3"/>
                    </a:cubicBezTo>
                    <a:cubicBezTo>
                      <a:pt x="2" y="2"/>
                      <a:pt x="2" y="2"/>
                      <a:pt x="3" y="1"/>
                    </a:cubicBezTo>
                    <a:cubicBezTo>
                      <a:pt x="5" y="0"/>
                      <a:pt x="7" y="2"/>
                      <a:pt x="6" y="4"/>
                    </a:cubicBezTo>
                    <a:cubicBezTo>
                      <a:pt x="7" y="4"/>
                      <a:pt x="7" y="4"/>
                      <a:pt x="7" y="4"/>
                    </a:cubicBezTo>
                  </a:path>
                </a:pathLst>
              </a:custGeom>
              <a:solidFill>
                <a:srgbClr val="CFDA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17" name="任意多边形 79"/>
              <p:cNvSpPr/>
              <p:nvPr/>
            </p:nvSpPr>
            <p:spPr bwMode="auto">
              <a:xfrm flipH="1">
                <a:off x="2372253" y="4127283"/>
                <a:ext cx="8735" cy="8734"/>
              </a:xfrm>
              <a:custGeom>
                <a:avLst/>
                <a:gdLst>
                  <a:gd name="T0" fmla="*/ 2 w 3"/>
                  <a:gd name="T1" fmla="*/ 1 h 3"/>
                  <a:gd name="T2" fmla="*/ 0 w 3"/>
                  <a:gd name="T3" fmla="*/ 2 h 3"/>
                  <a:gd name="T4" fmla="*/ 1 w 3"/>
                  <a:gd name="T5" fmla="*/ 0 h 3"/>
                  <a:gd name="T6" fmla="*/ 2 w 3"/>
                  <a:gd name="T7" fmla="*/ 2 h 3"/>
                  <a:gd name="T8" fmla="*/ 2 w 3"/>
                  <a:gd name="T9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2" y="1"/>
                    </a:moveTo>
                    <a:cubicBezTo>
                      <a:pt x="2" y="2"/>
                      <a:pt x="1" y="3"/>
                      <a:pt x="0" y="2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2" y="0"/>
                      <a:pt x="3" y="1"/>
                      <a:pt x="2" y="2"/>
                    </a:cubicBezTo>
                    <a:cubicBezTo>
                      <a:pt x="2" y="1"/>
                      <a:pt x="2" y="1"/>
                      <a:pt x="2" y="1"/>
                    </a:cubicBezTo>
                  </a:path>
                </a:pathLst>
              </a:custGeom>
              <a:solidFill>
                <a:srgbClr val="CFDA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18" name="任意多边形 80"/>
              <p:cNvSpPr/>
              <p:nvPr/>
            </p:nvSpPr>
            <p:spPr bwMode="auto">
              <a:xfrm flipH="1">
                <a:off x="2470515" y="4083611"/>
                <a:ext cx="24021" cy="21836"/>
              </a:xfrm>
              <a:custGeom>
                <a:avLst/>
                <a:gdLst>
                  <a:gd name="T0" fmla="*/ 3 w 7"/>
                  <a:gd name="T1" fmla="*/ 0 h 7"/>
                  <a:gd name="T2" fmla="*/ 0 w 7"/>
                  <a:gd name="T3" fmla="*/ 2 h 7"/>
                  <a:gd name="T4" fmla="*/ 0 w 7"/>
                  <a:gd name="T5" fmla="*/ 2 h 7"/>
                  <a:gd name="T6" fmla="*/ 1 w 7"/>
                  <a:gd name="T7" fmla="*/ 5 h 7"/>
                  <a:gd name="T8" fmla="*/ 6 w 7"/>
                  <a:gd name="T9" fmla="*/ 7 h 7"/>
                  <a:gd name="T10" fmla="*/ 7 w 7"/>
                  <a:gd name="T11" fmla="*/ 5 h 7"/>
                  <a:gd name="T12" fmla="*/ 7 w 7"/>
                  <a:gd name="T13" fmla="*/ 6 h 7"/>
                  <a:gd name="T14" fmla="*/ 5 w 7"/>
                  <a:gd name="T15" fmla="*/ 1 h 7"/>
                  <a:gd name="T16" fmla="*/ 3 w 7"/>
                  <a:gd name="T17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" h="7">
                    <a:moveTo>
                      <a:pt x="3" y="0"/>
                    </a:moveTo>
                    <a:cubicBezTo>
                      <a:pt x="1" y="0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1" y="4"/>
                      <a:pt x="1" y="5"/>
                    </a:cubicBezTo>
                    <a:cubicBezTo>
                      <a:pt x="3" y="6"/>
                      <a:pt x="4" y="7"/>
                      <a:pt x="6" y="7"/>
                    </a:cubicBezTo>
                    <a:cubicBezTo>
                      <a:pt x="6" y="7"/>
                      <a:pt x="7" y="6"/>
                      <a:pt x="7" y="5"/>
                    </a:cubicBezTo>
                    <a:cubicBezTo>
                      <a:pt x="7" y="6"/>
                      <a:pt x="7" y="6"/>
                      <a:pt x="7" y="6"/>
                    </a:cubicBezTo>
                    <a:cubicBezTo>
                      <a:pt x="7" y="4"/>
                      <a:pt x="6" y="2"/>
                      <a:pt x="5" y="1"/>
                    </a:cubicBezTo>
                    <a:cubicBezTo>
                      <a:pt x="4" y="0"/>
                      <a:pt x="3" y="0"/>
                      <a:pt x="3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319" name="任意多边形 81"/>
              <p:cNvSpPr/>
              <p:nvPr/>
            </p:nvSpPr>
            <p:spPr bwMode="auto">
              <a:xfrm flipH="1">
                <a:off x="2348232" y="4085793"/>
                <a:ext cx="24021" cy="24021"/>
              </a:xfrm>
              <a:custGeom>
                <a:avLst/>
                <a:gdLst>
                  <a:gd name="T0" fmla="*/ 4 w 7"/>
                  <a:gd name="T1" fmla="*/ 0 h 7"/>
                  <a:gd name="T2" fmla="*/ 3 w 7"/>
                  <a:gd name="T3" fmla="*/ 0 h 7"/>
                  <a:gd name="T4" fmla="*/ 1 w 7"/>
                  <a:gd name="T5" fmla="*/ 2 h 7"/>
                  <a:gd name="T6" fmla="*/ 0 w 7"/>
                  <a:gd name="T7" fmla="*/ 5 h 7"/>
                  <a:gd name="T8" fmla="*/ 1 w 7"/>
                  <a:gd name="T9" fmla="*/ 7 h 7"/>
                  <a:gd name="T10" fmla="*/ 3 w 7"/>
                  <a:gd name="T11" fmla="*/ 7 h 7"/>
                  <a:gd name="T12" fmla="*/ 5 w 7"/>
                  <a:gd name="T13" fmla="*/ 7 h 7"/>
                  <a:gd name="T14" fmla="*/ 7 w 7"/>
                  <a:gd name="T15" fmla="*/ 3 h 7"/>
                  <a:gd name="T16" fmla="*/ 6 w 7"/>
                  <a:gd name="T17" fmla="*/ 3 h 7"/>
                  <a:gd name="T18" fmla="*/ 6 w 7"/>
                  <a:gd name="T19" fmla="*/ 3 h 7"/>
                  <a:gd name="T20" fmla="*/ 6 w 7"/>
                  <a:gd name="T21" fmla="*/ 3 h 7"/>
                  <a:gd name="T22" fmla="*/ 4 w 7"/>
                  <a:gd name="T23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7" h="7">
                    <a:moveTo>
                      <a:pt x="4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2" y="1"/>
                      <a:pt x="2" y="1"/>
                      <a:pt x="1" y="2"/>
                    </a:cubicBezTo>
                    <a:cubicBezTo>
                      <a:pt x="1" y="3"/>
                      <a:pt x="0" y="4"/>
                      <a:pt x="0" y="5"/>
                    </a:cubicBezTo>
                    <a:cubicBezTo>
                      <a:pt x="0" y="6"/>
                      <a:pt x="0" y="6"/>
                      <a:pt x="1" y="7"/>
                    </a:cubicBezTo>
                    <a:cubicBezTo>
                      <a:pt x="2" y="7"/>
                      <a:pt x="2" y="7"/>
                      <a:pt x="3" y="7"/>
                    </a:cubicBezTo>
                    <a:cubicBezTo>
                      <a:pt x="3" y="7"/>
                      <a:pt x="4" y="7"/>
                      <a:pt x="5" y="7"/>
                    </a:cubicBezTo>
                    <a:cubicBezTo>
                      <a:pt x="6" y="6"/>
                      <a:pt x="6" y="5"/>
                      <a:pt x="7" y="3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6" y="1"/>
                      <a:pt x="5" y="0"/>
                      <a:pt x="4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129" name="组合 128"/>
            <p:cNvGrpSpPr/>
            <p:nvPr/>
          </p:nvGrpSpPr>
          <p:grpSpPr>
            <a:xfrm>
              <a:off x="2318289" y="1988444"/>
              <a:ext cx="3156170" cy="4016113"/>
              <a:chOff x="273022" y="2665744"/>
              <a:chExt cx="3013424" cy="3834474"/>
            </a:xfrm>
          </p:grpSpPr>
          <p:grpSp>
            <p:nvGrpSpPr>
              <p:cNvPr id="240" name="组合 239"/>
              <p:cNvGrpSpPr/>
              <p:nvPr/>
            </p:nvGrpSpPr>
            <p:grpSpPr>
              <a:xfrm rot="20216855" flipH="1">
                <a:off x="365456" y="4340158"/>
                <a:ext cx="678514" cy="986471"/>
                <a:chOff x="6587588" y="7325143"/>
                <a:chExt cx="850672" cy="1236766"/>
              </a:xfrm>
            </p:grpSpPr>
            <p:sp>
              <p:nvSpPr>
                <p:cNvPr id="295" name="任意多边形 138"/>
                <p:cNvSpPr/>
                <p:nvPr userDrawn="1"/>
              </p:nvSpPr>
              <p:spPr bwMode="auto">
                <a:xfrm>
                  <a:off x="6587588" y="7325143"/>
                  <a:ext cx="850672" cy="1229171"/>
                </a:xfrm>
                <a:custGeom>
                  <a:avLst/>
                  <a:gdLst>
                    <a:gd name="T0" fmla="*/ 0 w 407"/>
                    <a:gd name="T1" fmla="*/ 587 h 588"/>
                    <a:gd name="T2" fmla="*/ 176 w 407"/>
                    <a:gd name="T3" fmla="*/ 89 h 588"/>
                    <a:gd name="T4" fmla="*/ 364 w 407"/>
                    <a:gd name="T5" fmla="*/ 33 h 588"/>
                    <a:gd name="T6" fmla="*/ 388 w 407"/>
                    <a:gd name="T7" fmla="*/ 66 h 588"/>
                    <a:gd name="T8" fmla="*/ 267 w 407"/>
                    <a:gd name="T9" fmla="*/ 283 h 588"/>
                    <a:gd name="T10" fmla="*/ 33 w 407"/>
                    <a:gd name="T11" fmla="*/ 588 h 588"/>
                    <a:gd name="T12" fmla="*/ 0 w 407"/>
                    <a:gd name="T13" fmla="*/ 587 h 5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7" h="588">
                      <a:moveTo>
                        <a:pt x="0" y="587"/>
                      </a:moveTo>
                      <a:cubicBezTo>
                        <a:pt x="21" y="334"/>
                        <a:pt x="123" y="156"/>
                        <a:pt x="176" y="89"/>
                      </a:cubicBezTo>
                      <a:cubicBezTo>
                        <a:pt x="215" y="39"/>
                        <a:pt x="302" y="0"/>
                        <a:pt x="364" y="33"/>
                      </a:cubicBezTo>
                      <a:cubicBezTo>
                        <a:pt x="378" y="40"/>
                        <a:pt x="385" y="53"/>
                        <a:pt x="388" y="66"/>
                      </a:cubicBezTo>
                      <a:cubicBezTo>
                        <a:pt x="407" y="149"/>
                        <a:pt x="326" y="227"/>
                        <a:pt x="267" y="283"/>
                      </a:cubicBezTo>
                      <a:cubicBezTo>
                        <a:pt x="139" y="407"/>
                        <a:pt x="95" y="473"/>
                        <a:pt x="33" y="588"/>
                      </a:cubicBezTo>
                      <a:lnTo>
                        <a:pt x="0" y="587"/>
                      </a:lnTo>
                      <a:close/>
                    </a:path>
                  </a:pathLst>
                </a:custGeom>
                <a:solidFill>
                  <a:srgbClr val="D2E4F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96" name="任意多边形 139"/>
                <p:cNvSpPr/>
                <p:nvPr userDrawn="1"/>
              </p:nvSpPr>
              <p:spPr bwMode="auto">
                <a:xfrm>
                  <a:off x="6612906" y="7396370"/>
                  <a:ext cx="735478" cy="1157944"/>
                </a:xfrm>
                <a:custGeom>
                  <a:avLst/>
                  <a:gdLst>
                    <a:gd name="T0" fmla="*/ 362 w 364"/>
                    <a:gd name="T1" fmla="*/ 0 h 567"/>
                    <a:gd name="T2" fmla="*/ 0 w 364"/>
                    <a:gd name="T3" fmla="*/ 566 h 567"/>
                    <a:gd name="T4" fmla="*/ 4 w 364"/>
                    <a:gd name="T5" fmla="*/ 567 h 567"/>
                    <a:gd name="T6" fmla="*/ 234 w 364"/>
                    <a:gd name="T7" fmla="*/ 124 h 567"/>
                    <a:gd name="T8" fmla="*/ 327 w 364"/>
                    <a:gd name="T9" fmla="*/ 31 h 567"/>
                    <a:gd name="T10" fmla="*/ 354 w 364"/>
                    <a:gd name="T11" fmla="*/ 10 h 567"/>
                    <a:gd name="T12" fmla="*/ 362 w 364"/>
                    <a:gd name="T13" fmla="*/ 5 h 567"/>
                    <a:gd name="T14" fmla="*/ 364 w 364"/>
                    <a:gd name="T15" fmla="*/ 4 h 567"/>
                    <a:gd name="T16" fmla="*/ 364 w 364"/>
                    <a:gd name="T17" fmla="*/ 4 h 567"/>
                    <a:gd name="T18" fmla="*/ 362 w 364"/>
                    <a:gd name="T19" fmla="*/ 0 h 5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64" h="567">
                      <a:moveTo>
                        <a:pt x="362" y="0"/>
                      </a:moveTo>
                      <a:cubicBezTo>
                        <a:pt x="362" y="1"/>
                        <a:pt x="133" y="133"/>
                        <a:pt x="0" y="566"/>
                      </a:cubicBezTo>
                      <a:cubicBezTo>
                        <a:pt x="4" y="567"/>
                        <a:pt x="4" y="567"/>
                        <a:pt x="4" y="567"/>
                      </a:cubicBezTo>
                      <a:cubicBezTo>
                        <a:pt x="70" y="351"/>
                        <a:pt x="160" y="210"/>
                        <a:pt x="234" y="124"/>
                      </a:cubicBezTo>
                      <a:cubicBezTo>
                        <a:pt x="271" y="80"/>
                        <a:pt x="303" y="50"/>
                        <a:pt x="327" y="31"/>
                      </a:cubicBezTo>
                      <a:cubicBezTo>
                        <a:pt x="338" y="22"/>
                        <a:pt x="348" y="15"/>
                        <a:pt x="354" y="10"/>
                      </a:cubicBezTo>
                      <a:cubicBezTo>
                        <a:pt x="358" y="8"/>
                        <a:pt x="360" y="6"/>
                        <a:pt x="362" y="5"/>
                      </a:cubicBezTo>
                      <a:cubicBezTo>
                        <a:pt x="363" y="5"/>
                        <a:pt x="363" y="4"/>
                        <a:pt x="364" y="4"/>
                      </a:cubicBezTo>
                      <a:cubicBezTo>
                        <a:pt x="364" y="4"/>
                        <a:pt x="364" y="4"/>
                        <a:pt x="364" y="4"/>
                      </a:cubicBezTo>
                      <a:cubicBezTo>
                        <a:pt x="362" y="0"/>
                        <a:pt x="362" y="0"/>
                        <a:pt x="362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97" name="任意多边形 140"/>
                <p:cNvSpPr/>
                <p:nvPr userDrawn="1"/>
              </p:nvSpPr>
              <p:spPr bwMode="auto">
                <a:xfrm>
                  <a:off x="7011659" y="7556799"/>
                  <a:ext cx="381032" cy="177224"/>
                </a:xfrm>
                <a:custGeom>
                  <a:avLst/>
                  <a:gdLst>
                    <a:gd name="T0" fmla="*/ 187 w 188"/>
                    <a:gd name="T1" fmla="*/ 0 h 88"/>
                    <a:gd name="T2" fmla="*/ 0 w 188"/>
                    <a:gd name="T3" fmla="*/ 85 h 88"/>
                    <a:gd name="T4" fmla="*/ 2 w 188"/>
                    <a:gd name="T5" fmla="*/ 88 h 88"/>
                    <a:gd name="T6" fmla="*/ 123 w 188"/>
                    <a:gd name="T7" fmla="*/ 27 h 88"/>
                    <a:gd name="T8" fmla="*/ 169 w 188"/>
                    <a:gd name="T9" fmla="*/ 10 h 88"/>
                    <a:gd name="T10" fmla="*/ 183 w 188"/>
                    <a:gd name="T11" fmla="*/ 5 h 88"/>
                    <a:gd name="T12" fmla="*/ 188 w 188"/>
                    <a:gd name="T13" fmla="*/ 3 h 88"/>
                    <a:gd name="T14" fmla="*/ 187 w 188"/>
                    <a:gd name="T15" fmla="*/ 0 h 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88" h="88">
                      <a:moveTo>
                        <a:pt x="187" y="0"/>
                      </a:moveTo>
                      <a:cubicBezTo>
                        <a:pt x="187" y="0"/>
                        <a:pt x="74" y="34"/>
                        <a:pt x="0" y="85"/>
                      </a:cubicBezTo>
                      <a:cubicBezTo>
                        <a:pt x="2" y="88"/>
                        <a:pt x="2" y="88"/>
                        <a:pt x="2" y="88"/>
                      </a:cubicBezTo>
                      <a:cubicBezTo>
                        <a:pt x="39" y="63"/>
                        <a:pt x="85" y="42"/>
                        <a:pt x="123" y="27"/>
                      </a:cubicBezTo>
                      <a:cubicBezTo>
                        <a:pt x="141" y="19"/>
                        <a:pt x="158" y="14"/>
                        <a:pt x="169" y="10"/>
                      </a:cubicBezTo>
                      <a:cubicBezTo>
                        <a:pt x="175" y="8"/>
                        <a:pt x="180" y="6"/>
                        <a:pt x="183" y="5"/>
                      </a:cubicBezTo>
                      <a:cubicBezTo>
                        <a:pt x="186" y="4"/>
                        <a:pt x="188" y="3"/>
                        <a:pt x="188" y="3"/>
                      </a:cubicBezTo>
                      <a:cubicBezTo>
                        <a:pt x="187" y="0"/>
                        <a:pt x="187" y="0"/>
                        <a:pt x="187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98" name="任意多边形 141"/>
                <p:cNvSpPr/>
                <p:nvPr userDrawn="1"/>
              </p:nvSpPr>
              <p:spPr bwMode="auto">
                <a:xfrm>
                  <a:off x="6924312" y="7454548"/>
                  <a:ext cx="92408" cy="404797"/>
                </a:xfrm>
                <a:custGeom>
                  <a:avLst/>
                  <a:gdLst>
                    <a:gd name="T0" fmla="*/ 4 w 40"/>
                    <a:gd name="T1" fmla="*/ 202 h 202"/>
                    <a:gd name="T2" fmla="*/ 5 w 40"/>
                    <a:gd name="T3" fmla="*/ 195 h 202"/>
                    <a:gd name="T4" fmla="*/ 40 w 40"/>
                    <a:gd name="T5" fmla="*/ 0 h 202"/>
                    <a:gd name="T6" fmla="*/ 36 w 40"/>
                    <a:gd name="T7" fmla="*/ 0 h 202"/>
                    <a:gd name="T8" fmla="*/ 0 w 40"/>
                    <a:gd name="T9" fmla="*/ 201 h 202"/>
                    <a:gd name="T10" fmla="*/ 4 w 40"/>
                    <a:gd name="T11" fmla="*/ 202 h 2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0" h="202">
                      <a:moveTo>
                        <a:pt x="4" y="202"/>
                      </a:moveTo>
                      <a:cubicBezTo>
                        <a:pt x="4" y="202"/>
                        <a:pt x="4" y="199"/>
                        <a:pt x="5" y="195"/>
                      </a:cubicBezTo>
                      <a:cubicBezTo>
                        <a:pt x="9" y="166"/>
                        <a:pt x="29" y="48"/>
                        <a:pt x="40" y="0"/>
                      </a:cubicBezTo>
                      <a:cubicBezTo>
                        <a:pt x="36" y="0"/>
                        <a:pt x="36" y="0"/>
                        <a:pt x="36" y="0"/>
                      </a:cubicBezTo>
                      <a:cubicBezTo>
                        <a:pt x="24" y="54"/>
                        <a:pt x="0" y="201"/>
                        <a:pt x="0" y="201"/>
                      </a:cubicBezTo>
                      <a:cubicBezTo>
                        <a:pt x="4" y="202"/>
                        <a:pt x="4" y="202"/>
                        <a:pt x="4" y="202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99" name="任意多边形 142"/>
                <p:cNvSpPr/>
                <p:nvPr userDrawn="1"/>
              </p:nvSpPr>
              <p:spPr bwMode="auto">
                <a:xfrm>
                  <a:off x="6769875" y="7959056"/>
                  <a:ext cx="326597" cy="188910"/>
                </a:xfrm>
                <a:custGeom>
                  <a:avLst/>
                  <a:gdLst>
                    <a:gd name="T0" fmla="*/ 199 w 201"/>
                    <a:gd name="T1" fmla="*/ 0 h 116"/>
                    <a:gd name="T2" fmla="*/ 118 w 201"/>
                    <a:gd name="T3" fmla="*/ 42 h 116"/>
                    <a:gd name="T4" fmla="*/ 0 w 201"/>
                    <a:gd name="T5" fmla="*/ 112 h 116"/>
                    <a:gd name="T6" fmla="*/ 3 w 201"/>
                    <a:gd name="T7" fmla="*/ 116 h 116"/>
                    <a:gd name="T8" fmla="*/ 120 w 201"/>
                    <a:gd name="T9" fmla="*/ 45 h 116"/>
                    <a:gd name="T10" fmla="*/ 177 w 201"/>
                    <a:gd name="T11" fmla="*/ 16 h 116"/>
                    <a:gd name="T12" fmla="*/ 194 w 201"/>
                    <a:gd name="T13" fmla="*/ 7 h 116"/>
                    <a:gd name="T14" fmla="*/ 201 w 201"/>
                    <a:gd name="T15" fmla="*/ 3 h 116"/>
                    <a:gd name="T16" fmla="*/ 199 w 201"/>
                    <a:gd name="T17" fmla="*/ 0 h 1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01" h="116">
                      <a:moveTo>
                        <a:pt x="199" y="0"/>
                      </a:moveTo>
                      <a:cubicBezTo>
                        <a:pt x="199" y="0"/>
                        <a:pt x="162" y="18"/>
                        <a:pt x="118" y="42"/>
                      </a:cubicBezTo>
                      <a:cubicBezTo>
                        <a:pt x="74" y="65"/>
                        <a:pt x="25" y="93"/>
                        <a:pt x="0" y="112"/>
                      </a:cubicBezTo>
                      <a:cubicBezTo>
                        <a:pt x="3" y="116"/>
                        <a:pt x="3" y="116"/>
                        <a:pt x="3" y="116"/>
                      </a:cubicBezTo>
                      <a:cubicBezTo>
                        <a:pt x="27" y="97"/>
                        <a:pt x="76" y="69"/>
                        <a:pt x="120" y="45"/>
                      </a:cubicBezTo>
                      <a:cubicBezTo>
                        <a:pt x="142" y="34"/>
                        <a:pt x="162" y="23"/>
                        <a:pt x="177" y="16"/>
                      </a:cubicBezTo>
                      <a:cubicBezTo>
                        <a:pt x="184" y="12"/>
                        <a:pt x="190" y="9"/>
                        <a:pt x="194" y="7"/>
                      </a:cubicBezTo>
                      <a:cubicBezTo>
                        <a:pt x="199" y="4"/>
                        <a:pt x="201" y="3"/>
                        <a:pt x="201" y="3"/>
                      </a:cubicBezTo>
                      <a:cubicBezTo>
                        <a:pt x="199" y="0"/>
                        <a:pt x="199" y="0"/>
                        <a:pt x="199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00" name="任意多边形 143"/>
                <p:cNvSpPr/>
                <p:nvPr userDrawn="1"/>
              </p:nvSpPr>
              <p:spPr bwMode="auto">
                <a:xfrm>
                  <a:off x="6705315" y="7964413"/>
                  <a:ext cx="729148" cy="596230"/>
                </a:xfrm>
                <a:custGeom>
                  <a:avLst/>
                  <a:gdLst>
                    <a:gd name="T0" fmla="*/ 0 w 349"/>
                    <a:gd name="T1" fmla="*/ 285 h 285"/>
                    <a:gd name="T2" fmla="*/ 119 w 349"/>
                    <a:gd name="T3" fmla="*/ 93 h 285"/>
                    <a:gd name="T4" fmla="*/ 305 w 349"/>
                    <a:gd name="T5" fmla="*/ 57 h 285"/>
                    <a:gd name="T6" fmla="*/ 206 w 349"/>
                    <a:gd name="T7" fmla="*/ 171 h 285"/>
                    <a:gd name="T8" fmla="*/ 106 w 349"/>
                    <a:gd name="T9" fmla="*/ 222 h 285"/>
                    <a:gd name="T10" fmla="*/ 34 w 349"/>
                    <a:gd name="T11" fmla="*/ 285 h 2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49" h="285">
                      <a:moveTo>
                        <a:pt x="0" y="285"/>
                      </a:moveTo>
                      <a:cubicBezTo>
                        <a:pt x="15" y="211"/>
                        <a:pt x="59" y="144"/>
                        <a:pt x="119" y="93"/>
                      </a:cubicBezTo>
                      <a:cubicBezTo>
                        <a:pt x="164" y="54"/>
                        <a:pt x="251" y="0"/>
                        <a:pt x="305" y="57"/>
                      </a:cubicBezTo>
                      <a:cubicBezTo>
                        <a:pt x="349" y="104"/>
                        <a:pt x="241" y="157"/>
                        <a:pt x="206" y="171"/>
                      </a:cubicBezTo>
                      <a:cubicBezTo>
                        <a:pt x="171" y="185"/>
                        <a:pt x="137" y="203"/>
                        <a:pt x="106" y="222"/>
                      </a:cubicBezTo>
                      <a:cubicBezTo>
                        <a:pt x="77" y="240"/>
                        <a:pt x="55" y="259"/>
                        <a:pt x="34" y="285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01" name="任意多边形 144"/>
                <p:cNvSpPr/>
                <p:nvPr userDrawn="1"/>
              </p:nvSpPr>
              <p:spPr bwMode="auto">
                <a:xfrm>
                  <a:off x="6700252" y="8028973"/>
                  <a:ext cx="669652" cy="532936"/>
                </a:xfrm>
                <a:custGeom>
                  <a:avLst/>
                  <a:gdLst>
                    <a:gd name="T0" fmla="*/ 4 w 320"/>
                    <a:gd name="T1" fmla="*/ 254 h 255"/>
                    <a:gd name="T2" fmla="*/ 122 w 320"/>
                    <a:gd name="T3" fmla="*/ 63 h 255"/>
                    <a:gd name="T4" fmla="*/ 180 w 320"/>
                    <a:gd name="T5" fmla="*/ 23 h 255"/>
                    <a:gd name="T6" fmla="*/ 249 w 320"/>
                    <a:gd name="T7" fmla="*/ 4 h 255"/>
                    <a:gd name="T8" fmla="*/ 306 w 320"/>
                    <a:gd name="T9" fmla="*/ 28 h 255"/>
                    <a:gd name="T10" fmla="*/ 316 w 320"/>
                    <a:gd name="T11" fmla="*/ 50 h 255"/>
                    <a:gd name="T12" fmla="*/ 303 w 320"/>
                    <a:gd name="T13" fmla="*/ 77 h 255"/>
                    <a:gd name="T14" fmla="*/ 254 w 320"/>
                    <a:gd name="T15" fmla="*/ 115 h 255"/>
                    <a:gd name="T16" fmla="*/ 207 w 320"/>
                    <a:gd name="T17" fmla="*/ 138 h 255"/>
                    <a:gd name="T18" fmla="*/ 107 w 320"/>
                    <a:gd name="T19" fmla="*/ 190 h 255"/>
                    <a:gd name="T20" fmla="*/ 35 w 320"/>
                    <a:gd name="T21" fmla="*/ 253 h 255"/>
                    <a:gd name="T22" fmla="*/ 38 w 320"/>
                    <a:gd name="T23" fmla="*/ 255 h 255"/>
                    <a:gd name="T24" fmla="*/ 109 w 320"/>
                    <a:gd name="T25" fmla="*/ 193 h 255"/>
                    <a:gd name="T26" fmla="*/ 209 w 320"/>
                    <a:gd name="T27" fmla="*/ 141 h 255"/>
                    <a:gd name="T28" fmla="*/ 275 w 320"/>
                    <a:gd name="T29" fmla="*/ 107 h 255"/>
                    <a:gd name="T30" fmla="*/ 306 w 320"/>
                    <a:gd name="T31" fmla="*/ 80 h 255"/>
                    <a:gd name="T32" fmla="*/ 320 w 320"/>
                    <a:gd name="T33" fmla="*/ 50 h 255"/>
                    <a:gd name="T34" fmla="*/ 309 w 320"/>
                    <a:gd name="T35" fmla="*/ 25 h 255"/>
                    <a:gd name="T36" fmla="*/ 249 w 320"/>
                    <a:gd name="T37" fmla="*/ 0 h 255"/>
                    <a:gd name="T38" fmla="*/ 179 w 320"/>
                    <a:gd name="T39" fmla="*/ 20 h 255"/>
                    <a:gd name="T40" fmla="*/ 120 w 320"/>
                    <a:gd name="T41" fmla="*/ 60 h 255"/>
                    <a:gd name="T42" fmla="*/ 0 w 320"/>
                    <a:gd name="T43" fmla="*/ 253 h 255"/>
                    <a:gd name="T44" fmla="*/ 4 w 320"/>
                    <a:gd name="T45" fmla="*/ 254 h 2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320" h="255">
                      <a:moveTo>
                        <a:pt x="4" y="254"/>
                      </a:moveTo>
                      <a:cubicBezTo>
                        <a:pt x="19" y="181"/>
                        <a:pt x="63" y="114"/>
                        <a:pt x="122" y="63"/>
                      </a:cubicBezTo>
                      <a:cubicBezTo>
                        <a:pt x="138" y="50"/>
                        <a:pt x="158" y="35"/>
                        <a:pt x="180" y="23"/>
                      </a:cubicBezTo>
                      <a:cubicBezTo>
                        <a:pt x="203" y="12"/>
                        <a:pt x="227" y="4"/>
                        <a:pt x="249" y="4"/>
                      </a:cubicBezTo>
                      <a:cubicBezTo>
                        <a:pt x="270" y="4"/>
                        <a:pt x="289" y="10"/>
                        <a:pt x="306" y="28"/>
                      </a:cubicBezTo>
                      <a:cubicBezTo>
                        <a:pt x="313" y="35"/>
                        <a:pt x="316" y="42"/>
                        <a:pt x="316" y="50"/>
                      </a:cubicBezTo>
                      <a:cubicBezTo>
                        <a:pt x="316" y="59"/>
                        <a:pt x="311" y="68"/>
                        <a:pt x="303" y="77"/>
                      </a:cubicBezTo>
                      <a:cubicBezTo>
                        <a:pt x="291" y="91"/>
                        <a:pt x="273" y="104"/>
                        <a:pt x="254" y="115"/>
                      </a:cubicBezTo>
                      <a:cubicBezTo>
                        <a:pt x="236" y="125"/>
                        <a:pt x="218" y="133"/>
                        <a:pt x="207" y="138"/>
                      </a:cubicBezTo>
                      <a:cubicBezTo>
                        <a:pt x="172" y="152"/>
                        <a:pt x="138" y="170"/>
                        <a:pt x="107" y="190"/>
                      </a:cubicBezTo>
                      <a:cubicBezTo>
                        <a:pt x="78" y="207"/>
                        <a:pt x="55" y="227"/>
                        <a:pt x="35" y="253"/>
                      </a:cubicBezTo>
                      <a:cubicBezTo>
                        <a:pt x="38" y="255"/>
                        <a:pt x="38" y="255"/>
                        <a:pt x="38" y="255"/>
                      </a:cubicBezTo>
                      <a:cubicBezTo>
                        <a:pt x="58" y="230"/>
                        <a:pt x="80" y="211"/>
                        <a:pt x="109" y="193"/>
                      </a:cubicBezTo>
                      <a:cubicBezTo>
                        <a:pt x="140" y="174"/>
                        <a:pt x="174" y="155"/>
                        <a:pt x="209" y="141"/>
                      </a:cubicBezTo>
                      <a:cubicBezTo>
                        <a:pt x="223" y="136"/>
                        <a:pt x="251" y="123"/>
                        <a:pt x="275" y="107"/>
                      </a:cubicBezTo>
                      <a:cubicBezTo>
                        <a:pt x="287" y="99"/>
                        <a:pt x="298" y="90"/>
                        <a:pt x="306" y="80"/>
                      </a:cubicBezTo>
                      <a:cubicBezTo>
                        <a:pt x="314" y="70"/>
                        <a:pt x="320" y="60"/>
                        <a:pt x="320" y="50"/>
                      </a:cubicBezTo>
                      <a:cubicBezTo>
                        <a:pt x="320" y="41"/>
                        <a:pt x="316" y="33"/>
                        <a:pt x="309" y="25"/>
                      </a:cubicBezTo>
                      <a:cubicBezTo>
                        <a:pt x="291" y="7"/>
                        <a:pt x="271" y="0"/>
                        <a:pt x="249" y="0"/>
                      </a:cubicBezTo>
                      <a:cubicBezTo>
                        <a:pt x="226" y="0"/>
                        <a:pt x="201" y="8"/>
                        <a:pt x="179" y="20"/>
                      </a:cubicBezTo>
                      <a:cubicBezTo>
                        <a:pt x="156" y="32"/>
                        <a:pt x="135" y="47"/>
                        <a:pt x="120" y="60"/>
                      </a:cubicBezTo>
                      <a:cubicBezTo>
                        <a:pt x="59" y="112"/>
                        <a:pt x="15" y="179"/>
                        <a:pt x="0" y="253"/>
                      </a:cubicBezTo>
                      <a:cubicBezTo>
                        <a:pt x="4" y="254"/>
                        <a:pt x="4" y="254"/>
                        <a:pt x="4" y="254"/>
                      </a:cubicBezTo>
                      <a:close/>
                    </a:path>
                  </a:pathLst>
                </a:custGeom>
                <a:solidFill>
                  <a:srgbClr val="B9DFF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02" name="任意多边形 145"/>
                <p:cNvSpPr/>
                <p:nvPr userDrawn="1"/>
              </p:nvSpPr>
              <p:spPr bwMode="auto">
                <a:xfrm>
                  <a:off x="6731898" y="8079608"/>
                  <a:ext cx="610155" cy="482301"/>
                </a:xfrm>
                <a:custGeom>
                  <a:avLst/>
                  <a:gdLst>
                    <a:gd name="T0" fmla="*/ 292 w 292"/>
                    <a:gd name="T1" fmla="*/ 0 h 231"/>
                    <a:gd name="T2" fmla="*/ 183 w 292"/>
                    <a:gd name="T3" fmla="*/ 36 h 231"/>
                    <a:gd name="T4" fmla="*/ 0 w 292"/>
                    <a:gd name="T5" fmla="*/ 229 h 231"/>
                    <a:gd name="T6" fmla="*/ 4 w 292"/>
                    <a:gd name="T7" fmla="*/ 231 h 231"/>
                    <a:gd name="T8" fmla="*/ 185 w 292"/>
                    <a:gd name="T9" fmla="*/ 40 h 231"/>
                    <a:gd name="T10" fmla="*/ 261 w 292"/>
                    <a:gd name="T11" fmla="*/ 11 h 231"/>
                    <a:gd name="T12" fmla="*/ 284 w 292"/>
                    <a:gd name="T13" fmla="*/ 6 h 231"/>
                    <a:gd name="T14" fmla="*/ 290 w 292"/>
                    <a:gd name="T15" fmla="*/ 5 h 231"/>
                    <a:gd name="T16" fmla="*/ 292 w 292"/>
                    <a:gd name="T17" fmla="*/ 4 h 231"/>
                    <a:gd name="T18" fmla="*/ 292 w 292"/>
                    <a:gd name="T19" fmla="*/ 0 h 2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292" h="231">
                      <a:moveTo>
                        <a:pt x="292" y="0"/>
                      </a:moveTo>
                      <a:cubicBezTo>
                        <a:pt x="292" y="0"/>
                        <a:pt x="244" y="5"/>
                        <a:pt x="183" y="36"/>
                      </a:cubicBezTo>
                      <a:cubicBezTo>
                        <a:pt x="123" y="68"/>
                        <a:pt x="50" y="125"/>
                        <a:pt x="0" y="229"/>
                      </a:cubicBezTo>
                      <a:cubicBezTo>
                        <a:pt x="4" y="231"/>
                        <a:pt x="4" y="231"/>
                        <a:pt x="4" y="231"/>
                      </a:cubicBezTo>
                      <a:cubicBezTo>
                        <a:pt x="53" y="127"/>
                        <a:pt x="125" y="71"/>
                        <a:pt x="185" y="40"/>
                      </a:cubicBezTo>
                      <a:cubicBezTo>
                        <a:pt x="215" y="25"/>
                        <a:pt x="242" y="16"/>
                        <a:pt x="261" y="11"/>
                      </a:cubicBezTo>
                      <a:cubicBezTo>
                        <a:pt x="271" y="8"/>
                        <a:pt x="279" y="6"/>
                        <a:pt x="284" y="6"/>
                      </a:cubicBezTo>
                      <a:cubicBezTo>
                        <a:pt x="287" y="5"/>
                        <a:pt x="289" y="5"/>
                        <a:pt x="290" y="5"/>
                      </a:cubicBezTo>
                      <a:cubicBezTo>
                        <a:pt x="292" y="4"/>
                        <a:pt x="292" y="4"/>
                        <a:pt x="292" y="4"/>
                      </a:cubicBezTo>
                      <a:cubicBezTo>
                        <a:pt x="292" y="0"/>
                        <a:pt x="292" y="0"/>
                        <a:pt x="292" y="0"/>
                      </a:cubicBezTo>
                      <a:close/>
                    </a:path>
                  </a:pathLst>
                </a:custGeom>
                <a:solidFill>
                  <a:srgbClr val="B9DFF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03" name="任意多边形 146"/>
                <p:cNvSpPr/>
                <p:nvPr userDrawn="1"/>
              </p:nvSpPr>
              <p:spPr bwMode="auto">
                <a:xfrm>
                  <a:off x="7059762" y="8175815"/>
                  <a:ext cx="288621" cy="20254"/>
                </a:xfrm>
                <a:custGeom>
                  <a:avLst/>
                  <a:gdLst>
                    <a:gd name="T0" fmla="*/ 1 w 138"/>
                    <a:gd name="T1" fmla="*/ 10 h 10"/>
                    <a:gd name="T2" fmla="*/ 11 w 138"/>
                    <a:gd name="T3" fmla="*/ 9 h 10"/>
                    <a:gd name="T4" fmla="*/ 112 w 138"/>
                    <a:gd name="T5" fmla="*/ 4 h 10"/>
                    <a:gd name="T6" fmla="*/ 137 w 138"/>
                    <a:gd name="T7" fmla="*/ 4 h 10"/>
                    <a:gd name="T8" fmla="*/ 138 w 138"/>
                    <a:gd name="T9" fmla="*/ 0 h 10"/>
                    <a:gd name="T10" fmla="*/ 112 w 138"/>
                    <a:gd name="T11" fmla="*/ 0 h 10"/>
                    <a:gd name="T12" fmla="*/ 0 w 138"/>
                    <a:gd name="T13" fmla="*/ 6 h 10"/>
                    <a:gd name="T14" fmla="*/ 1 w 138"/>
                    <a:gd name="T15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38" h="10">
                      <a:moveTo>
                        <a:pt x="1" y="10"/>
                      </a:moveTo>
                      <a:cubicBezTo>
                        <a:pt x="1" y="10"/>
                        <a:pt x="4" y="9"/>
                        <a:pt x="11" y="9"/>
                      </a:cubicBezTo>
                      <a:cubicBezTo>
                        <a:pt x="30" y="7"/>
                        <a:pt x="73" y="4"/>
                        <a:pt x="112" y="4"/>
                      </a:cubicBezTo>
                      <a:cubicBezTo>
                        <a:pt x="121" y="4"/>
                        <a:pt x="129" y="4"/>
                        <a:pt x="137" y="4"/>
                      </a:cubicBezTo>
                      <a:cubicBezTo>
                        <a:pt x="138" y="0"/>
                        <a:pt x="138" y="0"/>
                        <a:pt x="138" y="0"/>
                      </a:cubicBezTo>
                      <a:cubicBezTo>
                        <a:pt x="130" y="0"/>
                        <a:pt x="121" y="0"/>
                        <a:pt x="112" y="0"/>
                      </a:cubicBezTo>
                      <a:cubicBezTo>
                        <a:pt x="59" y="0"/>
                        <a:pt x="0" y="6"/>
                        <a:pt x="0" y="6"/>
                      </a:cubicBezTo>
                      <a:cubicBezTo>
                        <a:pt x="1" y="10"/>
                        <a:pt x="1" y="10"/>
                        <a:pt x="1" y="10"/>
                      </a:cubicBezTo>
                      <a:close/>
                    </a:path>
                  </a:pathLst>
                </a:custGeom>
                <a:solidFill>
                  <a:srgbClr val="B9DFF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04" name="任意多边形 147"/>
                <p:cNvSpPr/>
                <p:nvPr userDrawn="1"/>
              </p:nvSpPr>
              <p:spPr bwMode="auto">
                <a:xfrm>
                  <a:off x="6947098" y="8064418"/>
                  <a:ext cx="149374" cy="211403"/>
                </a:xfrm>
                <a:custGeom>
                  <a:avLst/>
                  <a:gdLst>
                    <a:gd name="T0" fmla="*/ 68 w 71"/>
                    <a:gd name="T1" fmla="*/ 0 h 101"/>
                    <a:gd name="T2" fmla="*/ 0 w 71"/>
                    <a:gd name="T3" fmla="*/ 99 h 101"/>
                    <a:gd name="T4" fmla="*/ 3 w 71"/>
                    <a:gd name="T5" fmla="*/ 101 h 101"/>
                    <a:gd name="T6" fmla="*/ 45 w 71"/>
                    <a:gd name="T7" fmla="*/ 35 h 101"/>
                    <a:gd name="T8" fmla="*/ 63 w 71"/>
                    <a:gd name="T9" fmla="*/ 11 h 101"/>
                    <a:gd name="T10" fmla="*/ 69 w 71"/>
                    <a:gd name="T11" fmla="*/ 5 h 101"/>
                    <a:gd name="T12" fmla="*/ 71 w 71"/>
                    <a:gd name="T13" fmla="*/ 2 h 101"/>
                    <a:gd name="T14" fmla="*/ 68 w 71"/>
                    <a:gd name="T15" fmla="*/ 0 h 1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" h="101">
                      <a:moveTo>
                        <a:pt x="68" y="0"/>
                      </a:moveTo>
                      <a:cubicBezTo>
                        <a:pt x="68" y="0"/>
                        <a:pt x="21" y="54"/>
                        <a:pt x="0" y="99"/>
                      </a:cubicBezTo>
                      <a:cubicBezTo>
                        <a:pt x="3" y="101"/>
                        <a:pt x="3" y="101"/>
                        <a:pt x="3" y="101"/>
                      </a:cubicBezTo>
                      <a:cubicBezTo>
                        <a:pt x="14" y="79"/>
                        <a:pt x="30" y="54"/>
                        <a:pt x="45" y="35"/>
                      </a:cubicBezTo>
                      <a:cubicBezTo>
                        <a:pt x="52" y="25"/>
                        <a:pt x="58" y="17"/>
                        <a:pt x="63" y="11"/>
                      </a:cubicBezTo>
                      <a:cubicBezTo>
                        <a:pt x="65" y="8"/>
                        <a:pt x="67" y="6"/>
                        <a:pt x="69" y="5"/>
                      </a:cubicBezTo>
                      <a:cubicBezTo>
                        <a:pt x="70" y="3"/>
                        <a:pt x="71" y="2"/>
                        <a:pt x="71" y="2"/>
                      </a:cubicBezTo>
                      <a:cubicBezTo>
                        <a:pt x="68" y="0"/>
                        <a:pt x="68" y="0"/>
                        <a:pt x="68" y="0"/>
                      </a:cubicBezTo>
                      <a:close/>
                    </a:path>
                  </a:pathLst>
                </a:custGeom>
                <a:solidFill>
                  <a:srgbClr val="B9DFF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305" name="任意多边形 148"/>
                <p:cNvSpPr/>
                <p:nvPr userDrawn="1"/>
              </p:nvSpPr>
              <p:spPr bwMode="auto">
                <a:xfrm>
                  <a:off x="6849626" y="8317594"/>
                  <a:ext cx="286089" cy="64560"/>
                </a:xfrm>
                <a:custGeom>
                  <a:avLst/>
                  <a:gdLst>
                    <a:gd name="T0" fmla="*/ 137 w 137"/>
                    <a:gd name="T1" fmla="*/ 0 h 31"/>
                    <a:gd name="T2" fmla="*/ 0 w 137"/>
                    <a:gd name="T3" fmla="*/ 28 h 31"/>
                    <a:gd name="T4" fmla="*/ 1 w 137"/>
                    <a:gd name="T5" fmla="*/ 31 h 31"/>
                    <a:gd name="T6" fmla="*/ 89 w 137"/>
                    <a:gd name="T7" fmla="*/ 10 h 31"/>
                    <a:gd name="T8" fmla="*/ 124 w 137"/>
                    <a:gd name="T9" fmla="*/ 5 h 31"/>
                    <a:gd name="T10" fmla="*/ 134 w 137"/>
                    <a:gd name="T11" fmla="*/ 4 h 31"/>
                    <a:gd name="T12" fmla="*/ 137 w 137"/>
                    <a:gd name="T13" fmla="*/ 4 h 31"/>
                    <a:gd name="T14" fmla="*/ 137 w 137"/>
                    <a:gd name="T15" fmla="*/ 0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37" h="31">
                      <a:moveTo>
                        <a:pt x="137" y="0"/>
                      </a:moveTo>
                      <a:cubicBezTo>
                        <a:pt x="137" y="0"/>
                        <a:pt x="54" y="7"/>
                        <a:pt x="0" y="28"/>
                      </a:cubicBezTo>
                      <a:cubicBezTo>
                        <a:pt x="1" y="31"/>
                        <a:pt x="1" y="31"/>
                        <a:pt x="1" y="31"/>
                      </a:cubicBezTo>
                      <a:cubicBezTo>
                        <a:pt x="28" y="21"/>
                        <a:pt x="62" y="14"/>
                        <a:pt x="89" y="10"/>
                      </a:cubicBezTo>
                      <a:cubicBezTo>
                        <a:pt x="103" y="8"/>
                        <a:pt x="115" y="6"/>
                        <a:pt x="124" y="5"/>
                      </a:cubicBezTo>
                      <a:cubicBezTo>
                        <a:pt x="128" y="5"/>
                        <a:pt x="131" y="4"/>
                        <a:pt x="134" y="4"/>
                      </a:cubicBezTo>
                      <a:cubicBezTo>
                        <a:pt x="136" y="4"/>
                        <a:pt x="137" y="4"/>
                        <a:pt x="137" y="4"/>
                      </a:cubicBezTo>
                      <a:cubicBezTo>
                        <a:pt x="137" y="0"/>
                        <a:pt x="137" y="0"/>
                        <a:pt x="137" y="0"/>
                      </a:cubicBezTo>
                      <a:close/>
                    </a:path>
                  </a:pathLst>
                </a:custGeom>
                <a:solidFill>
                  <a:srgbClr val="B9DFF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sp>
            <p:nvSpPr>
              <p:cNvPr id="241" name="任意多边形 84"/>
              <p:cNvSpPr/>
              <p:nvPr/>
            </p:nvSpPr>
            <p:spPr bwMode="auto">
              <a:xfrm flipH="1">
                <a:off x="1310252" y="4414840"/>
                <a:ext cx="148487" cy="281690"/>
              </a:xfrm>
              <a:custGeom>
                <a:avLst/>
                <a:gdLst>
                  <a:gd name="T0" fmla="*/ 10 w 68"/>
                  <a:gd name="T1" fmla="*/ 0 h 129"/>
                  <a:gd name="T2" fmla="*/ 0 w 68"/>
                  <a:gd name="T3" fmla="*/ 129 h 129"/>
                  <a:gd name="T4" fmla="*/ 68 w 68"/>
                  <a:gd name="T5" fmla="*/ 0 h 129"/>
                  <a:gd name="T6" fmla="*/ 10 w 68"/>
                  <a:gd name="T7" fmla="*/ 0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8" h="129">
                    <a:moveTo>
                      <a:pt x="10" y="0"/>
                    </a:moveTo>
                    <a:lnTo>
                      <a:pt x="0" y="129"/>
                    </a:lnTo>
                    <a:lnTo>
                      <a:pt x="68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42" name="任意多边形 85"/>
              <p:cNvSpPr/>
              <p:nvPr/>
            </p:nvSpPr>
            <p:spPr bwMode="auto">
              <a:xfrm flipH="1">
                <a:off x="1310252" y="4414840"/>
                <a:ext cx="148487" cy="281690"/>
              </a:xfrm>
              <a:custGeom>
                <a:avLst/>
                <a:gdLst>
                  <a:gd name="T0" fmla="*/ 10 w 68"/>
                  <a:gd name="T1" fmla="*/ 0 h 129"/>
                  <a:gd name="T2" fmla="*/ 0 w 68"/>
                  <a:gd name="T3" fmla="*/ 129 h 129"/>
                  <a:gd name="T4" fmla="*/ 68 w 68"/>
                  <a:gd name="T5" fmla="*/ 0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8" h="129">
                    <a:moveTo>
                      <a:pt x="10" y="0"/>
                    </a:moveTo>
                    <a:lnTo>
                      <a:pt x="0" y="129"/>
                    </a:lnTo>
                    <a:lnTo>
                      <a:pt x="68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43" name="任意多边形 86"/>
              <p:cNvSpPr/>
              <p:nvPr/>
            </p:nvSpPr>
            <p:spPr bwMode="auto">
              <a:xfrm flipH="1">
                <a:off x="1218537" y="5314501"/>
                <a:ext cx="805764" cy="1013210"/>
              </a:xfrm>
              <a:custGeom>
                <a:avLst/>
                <a:gdLst>
                  <a:gd name="T0" fmla="*/ 147 w 243"/>
                  <a:gd name="T1" fmla="*/ 0 h 306"/>
                  <a:gd name="T2" fmla="*/ 132 w 243"/>
                  <a:gd name="T3" fmla="*/ 284 h 306"/>
                  <a:gd name="T4" fmla="*/ 243 w 243"/>
                  <a:gd name="T5" fmla="*/ 306 h 306"/>
                  <a:gd name="T6" fmla="*/ 0 w 243"/>
                  <a:gd name="T7" fmla="*/ 306 h 306"/>
                  <a:gd name="T8" fmla="*/ 106 w 243"/>
                  <a:gd name="T9" fmla="*/ 284 h 306"/>
                  <a:gd name="T10" fmla="*/ 85 w 243"/>
                  <a:gd name="T11" fmla="*/ 0 h 306"/>
                  <a:gd name="T12" fmla="*/ 147 w 243"/>
                  <a:gd name="T13" fmla="*/ 0 h 3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3" h="306">
                    <a:moveTo>
                      <a:pt x="147" y="0"/>
                    </a:moveTo>
                    <a:cubicBezTo>
                      <a:pt x="132" y="284"/>
                      <a:pt x="132" y="284"/>
                      <a:pt x="132" y="284"/>
                    </a:cubicBezTo>
                    <a:cubicBezTo>
                      <a:pt x="132" y="284"/>
                      <a:pt x="234" y="273"/>
                      <a:pt x="243" y="306"/>
                    </a:cubicBezTo>
                    <a:cubicBezTo>
                      <a:pt x="0" y="306"/>
                      <a:pt x="0" y="306"/>
                      <a:pt x="0" y="306"/>
                    </a:cubicBezTo>
                    <a:cubicBezTo>
                      <a:pt x="0" y="306"/>
                      <a:pt x="17" y="284"/>
                      <a:pt x="106" y="284"/>
                    </a:cubicBezTo>
                    <a:cubicBezTo>
                      <a:pt x="85" y="0"/>
                      <a:pt x="85" y="0"/>
                      <a:pt x="85" y="0"/>
                    </a:cubicBezTo>
                    <a:lnTo>
                      <a:pt x="147" y="0"/>
                    </a:lnTo>
                    <a:close/>
                  </a:path>
                </a:pathLst>
              </a:custGeom>
              <a:solidFill>
                <a:srgbClr val="E89C3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44" name="任意多边形 87"/>
              <p:cNvSpPr/>
              <p:nvPr/>
            </p:nvSpPr>
            <p:spPr bwMode="auto">
              <a:xfrm flipH="1">
                <a:off x="1563553" y="5482642"/>
                <a:ext cx="168141" cy="288241"/>
              </a:xfrm>
              <a:custGeom>
                <a:avLst/>
                <a:gdLst>
                  <a:gd name="T0" fmla="*/ 77 w 77"/>
                  <a:gd name="T1" fmla="*/ 25 h 132"/>
                  <a:gd name="T2" fmla="*/ 12 w 77"/>
                  <a:gd name="T3" fmla="*/ 132 h 132"/>
                  <a:gd name="T4" fmla="*/ 0 w 77"/>
                  <a:gd name="T5" fmla="*/ 0 h 132"/>
                  <a:gd name="T6" fmla="*/ 77 w 77"/>
                  <a:gd name="T7" fmla="*/ 25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7" h="132">
                    <a:moveTo>
                      <a:pt x="77" y="25"/>
                    </a:moveTo>
                    <a:lnTo>
                      <a:pt x="12" y="132"/>
                    </a:lnTo>
                    <a:lnTo>
                      <a:pt x="0" y="0"/>
                    </a:lnTo>
                    <a:lnTo>
                      <a:pt x="77" y="25"/>
                    </a:lnTo>
                    <a:close/>
                  </a:path>
                </a:pathLst>
              </a:custGeom>
              <a:solidFill>
                <a:srgbClr val="0E13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45" name="任意多边形 88"/>
              <p:cNvSpPr/>
              <p:nvPr/>
            </p:nvSpPr>
            <p:spPr bwMode="auto">
              <a:xfrm flipH="1">
                <a:off x="676995" y="3619996"/>
                <a:ext cx="1794953" cy="1965278"/>
              </a:xfrm>
              <a:custGeom>
                <a:avLst/>
                <a:gdLst>
                  <a:gd name="T0" fmla="*/ 95 w 541"/>
                  <a:gd name="T1" fmla="*/ 301 h 593"/>
                  <a:gd name="T2" fmla="*/ 277 w 541"/>
                  <a:gd name="T3" fmla="*/ 31 h 593"/>
                  <a:gd name="T4" fmla="*/ 487 w 541"/>
                  <a:gd name="T5" fmla="*/ 162 h 593"/>
                  <a:gd name="T6" fmla="*/ 271 w 541"/>
                  <a:gd name="T7" fmla="*/ 578 h 593"/>
                  <a:gd name="T8" fmla="*/ 45 w 541"/>
                  <a:gd name="T9" fmla="*/ 504 h 593"/>
                  <a:gd name="T10" fmla="*/ 95 w 541"/>
                  <a:gd name="T11" fmla="*/ 301 h 5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41" h="593">
                    <a:moveTo>
                      <a:pt x="95" y="301"/>
                    </a:moveTo>
                    <a:cubicBezTo>
                      <a:pt x="204" y="186"/>
                      <a:pt x="184" y="70"/>
                      <a:pt x="277" y="31"/>
                    </a:cubicBezTo>
                    <a:cubicBezTo>
                      <a:pt x="349" y="0"/>
                      <a:pt x="447" y="20"/>
                      <a:pt x="487" y="162"/>
                    </a:cubicBezTo>
                    <a:cubicBezTo>
                      <a:pt x="541" y="359"/>
                      <a:pt x="503" y="545"/>
                      <a:pt x="271" y="578"/>
                    </a:cubicBezTo>
                    <a:cubicBezTo>
                      <a:pt x="169" y="593"/>
                      <a:pt x="73" y="555"/>
                      <a:pt x="45" y="504"/>
                    </a:cubicBezTo>
                    <a:cubicBezTo>
                      <a:pt x="17" y="454"/>
                      <a:pt x="0" y="401"/>
                      <a:pt x="95" y="301"/>
                    </a:cubicBezTo>
                    <a:close/>
                  </a:path>
                </a:pathLst>
              </a:custGeom>
              <a:solidFill>
                <a:srgbClr val="0E13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46" name="任意多边形 89"/>
              <p:cNvSpPr/>
              <p:nvPr/>
            </p:nvSpPr>
            <p:spPr bwMode="auto">
              <a:xfrm flipH="1">
                <a:off x="742505" y="2857905"/>
                <a:ext cx="847253" cy="705317"/>
              </a:xfrm>
              <a:custGeom>
                <a:avLst/>
                <a:gdLst>
                  <a:gd name="T0" fmla="*/ 35 w 255"/>
                  <a:gd name="T1" fmla="*/ 195 h 213"/>
                  <a:gd name="T2" fmla="*/ 19 w 255"/>
                  <a:gd name="T3" fmla="*/ 182 h 213"/>
                  <a:gd name="T4" fmla="*/ 2 w 255"/>
                  <a:gd name="T5" fmla="*/ 138 h 213"/>
                  <a:gd name="T6" fmla="*/ 19 w 255"/>
                  <a:gd name="T7" fmla="*/ 97 h 213"/>
                  <a:gd name="T8" fmla="*/ 78 w 255"/>
                  <a:gd name="T9" fmla="*/ 83 h 213"/>
                  <a:gd name="T10" fmla="*/ 110 w 255"/>
                  <a:gd name="T11" fmla="*/ 32 h 213"/>
                  <a:gd name="T12" fmla="*/ 152 w 255"/>
                  <a:gd name="T13" fmla="*/ 33 h 213"/>
                  <a:gd name="T14" fmla="*/ 193 w 255"/>
                  <a:gd name="T15" fmla="*/ 35 h 213"/>
                  <a:gd name="T16" fmla="*/ 214 w 255"/>
                  <a:gd name="T17" fmla="*/ 14 h 213"/>
                  <a:gd name="T18" fmla="*/ 239 w 255"/>
                  <a:gd name="T19" fmla="*/ 2 h 213"/>
                  <a:gd name="T20" fmla="*/ 251 w 255"/>
                  <a:gd name="T21" fmla="*/ 31 h 213"/>
                  <a:gd name="T22" fmla="*/ 227 w 255"/>
                  <a:gd name="T23" fmla="*/ 55 h 213"/>
                  <a:gd name="T24" fmla="*/ 201 w 255"/>
                  <a:gd name="T25" fmla="*/ 75 h 213"/>
                  <a:gd name="T26" fmla="*/ 187 w 255"/>
                  <a:gd name="T27" fmla="*/ 121 h 213"/>
                  <a:gd name="T28" fmla="*/ 163 w 255"/>
                  <a:gd name="T29" fmla="*/ 159 h 213"/>
                  <a:gd name="T30" fmla="*/ 119 w 255"/>
                  <a:gd name="T31" fmla="*/ 167 h 213"/>
                  <a:gd name="T32" fmla="*/ 108 w 255"/>
                  <a:gd name="T33" fmla="*/ 190 h 213"/>
                  <a:gd name="T34" fmla="*/ 83 w 255"/>
                  <a:gd name="T35" fmla="*/ 210 h 213"/>
                  <a:gd name="T36" fmla="*/ 53 w 255"/>
                  <a:gd name="T37" fmla="*/ 191 h 213"/>
                  <a:gd name="T38" fmla="*/ 35 w 255"/>
                  <a:gd name="T39" fmla="*/ 195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55" h="213">
                    <a:moveTo>
                      <a:pt x="35" y="195"/>
                    </a:moveTo>
                    <a:cubicBezTo>
                      <a:pt x="28" y="195"/>
                      <a:pt x="23" y="188"/>
                      <a:pt x="19" y="182"/>
                    </a:cubicBezTo>
                    <a:cubicBezTo>
                      <a:pt x="12" y="168"/>
                      <a:pt x="4" y="154"/>
                      <a:pt x="2" y="138"/>
                    </a:cubicBezTo>
                    <a:cubicBezTo>
                      <a:pt x="0" y="122"/>
                      <a:pt x="5" y="105"/>
                      <a:pt x="19" y="97"/>
                    </a:cubicBezTo>
                    <a:cubicBezTo>
                      <a:pt x="37" y="87"/>
                      <a:pt x="62" y="95"/>
                      <a:pt x="78" y="83"/>
                    </a:cubicBezTo>
                    <a:cubicBezTo>
                      <a:pt x="94" y="71"/>
                      <a:pt x="93" y="43"/>
                      <a:pt x="110" y="32"/>
                    </a:cubicBezTo>
                    <a:cubicBezTo>
                      <a:pt x="122" y="24"/>
                      <a:pt x="137" y="28"/>
                      <a:pt x="152" y="33"/>
                    </a:cubicBezTo>
                    <a:cubicBezTo>
                      <a:pt x="166" y="37"/>
                      <a:pt x="180" y="42"/>
                      <a:pt x="193" y="35"/>
                    </a:cubicBezTo>
                    <a:cubicBezTo>
                      <a:pt x="202" y="31"/>
                      <a:pt x="207" y="22"/>
                      <a:pt x="214" y="14"/>
                    </a:cubicBezTo>
                    <a:cubicBezTo>
                      <a:pt x="220" y="6"/>
                      <a:pt x="230" y="0"/>
                      <a:pt x="239" y="2"/>
                    </a:cubicBezTo>
                    <a:cubicBezTo>
                      <a:pt x="250" y="6"/>
                      <a:pt x="255" y="20"/>
                      <a:pt x="251" y="31"/>
                    </a:cubicBezTo>
                    <a:cubicBezTo>
                      <a:pt x="247" y="41"/>
                      <a:pt x="237" y="49"/>
                      <a:pt x="227" y="55"/>
                    </a:cubicBezTo>
                    <a:cubicBezTo>
                      <a:pt x="218" y="61"/>
                      <a:pt x="208" y="66"/>
                      <a:pt x="201" y="75"/>
                    </a:cubicBezTo>
                    <a:cubicBezTo>
                      <a:pt x="191" y="88"/>
                      <a:pt x="190" y="105"/>
                      <a:pt x="187" y="121"/>
                    </a:cubicBezTo>
                    <a:cubicBezTo>
                      <a:pt x="184" y="136"/>
                      <a:pt x="178" y="154"/>
                      <a:pt x="163" y="159"/>
                    </a:cubicBezTo>
                    <a:cubicBezTo>
                      <a:pt x="149" y="165"/>
                      <a:pt x="131" y="159"/>
                      <a:pt x="119" y="167"/>
                    </a:cubicBezTo>
                    <a:cubicBezTo>
                      <a:pt x="114" y="171"/>
                      <a:pt x="111" y="184"/>
                      <a:pt x="108" y="190"/>
                    </a:cubicBezTo>
                    <a:cubicBezTo>
                      <a:pt x="102" y="200"/>
                      <a:pt x="95" y="207"/>
                      <a:pt x="83" y="210"/>
                    </a:cubicBezTo>
                    <a:cubicBezTo>
                      <a:pt x="72" y="213"/>
                      <a:pt x="54" y="203"/>
                      <a:pt x="53" y="191"/>
                    </a:cubicBezTo>
                    <a:cubicBezTo>
                      <a:pt x="35" y="195"/>
                      <a:pt x="35" y="195"/>
                      <a:pt x="35" y="195"/>
                    </a:cubicBezTo>
                  </a:path>
                </a:pathLst>
              </a:custGeom>
              <a:solidFill>
                <a:srgbClr val="0E13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47" name="任意多边形 90"/>
              <p:cNvSpPr/>
              <p:nvPr/>
            </p:nvSpPr>
            <p:spPr bwMode="auto">
              <a:xfrm flipH="1">
                <a:off x="2338747" y="6155203"/>
                <a:ext cx="286058" cy="345015"/>
              </a:xfrm>
              <a:custGeom>
                <a:avLst/>
                <a:gdLst>
                  <a:gd name="T0" fmla="*/ 72 w 86"/>
                  <a:gd name="T1" fmla="*/ 0 h 104"/>
                  <a:gd name="T2" fmla="*/ 86 w 86"/>
                  <a:gd name="T3" fmla="*/ 48 h 104"/>
                  <a:gd name="T4" fmla="*/ 0 w 86"/>
                  <a:gd name="T5" fmla="*/ 104 h 104"/>
                  <a:gd name="T6" fmla="*/ 30 w 86"/>
                  <a:gd name="T7" fmla="*/ 53 h 104"/>
                  <a:gd name="T8" fmla="*/ 22 w 86"/>
                  <a:gd name="T9" fmla="*/ 5 h 104"/>
                  <a:gd name="T10" fmla="*/ 72 w 86"/>
                  <a:gd name="T11" fmla="*/ 0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6" h="104">
                    <a:moveTo>
                      <a:pt x="72" y="0"/>
                    </a:moveTo>
                    <a:cubicBezTo>
                      <a:pt x="86" y="48"/>
                      <a:pt x="86" y="48"/>
                      <a:pt x="86" y="48"/>
                    </a:cubicBezTo>
                    <a:cubicBezTo>
                      <a:pt x="86" y="48"/>
                      <a:pt x="62" y="80"/>
                      <a:pt x="0" y="104"/>
                    </a:cubicBezTo>
                    <a:cubicBezTo>
                      <a:pt x="30" y="53"/>
                      <a:pt x="30" y="53"/>
                      <a:pt x="30" y="53"/>
                    </a:cubicBezTo>
                    <a:cubicBezTo>
                      <a:pt x="22" y="5"/>
                      <a:pt x="22" y="5"/>
                      <a:pt x="22" y="5"/>
                    </a:cubicBezTo>
                    <a:lnTo>
                      <a:pt x="72" y="0"/>
                    </a:lnTo>
                    <a:close/>
                  </a:path>
                </a:pathLst>
              </a:custGeom>
              <a:solidFill>
                <a:srgbClr val="0E13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48" name="任意多边形 91"/>
              <p:cNvSpPr/>
              <p:nvPr/>
            </p:nvSpPr>
            <p:spPr bwMode="auto">
              <a:xfrm flipH="1">
                <a:off x="893176" y="3556671"/>
                <a:ext cx="941149" cy="978271"/>
              </a:xfrm>
              <a:custGeom>
                <a:avLst/>
                <a:gdLst>
                  <a:gd name="T0" fmla="*/ 140 w 284"/>
                  <a:gd name="T1" fmla="*/ 9 h 295"/>
                  <a:gd name="T2" fmla="*/ 97 w 284"/>
                  <a:gd name="T3" fmla="*/ 3 h 295"/>
                  <a:gd name="T4" fmla="*/ 14 w 284"/>
                  <a:gd name="T5" fmla="*/ 91 h 295"/>
                  <a:gd name="T6" fmla="*/ 13 w 284"/>
                  <a:gd name="T7" fmla="*/ 143 h 295"/>
                  <a:gd name="T8" fmla="*/ 26 w 284"/>
                  <a:gd name="T9" fmla="*/ 172 h 295"/>
                  <a:gd name="T10" fmla="*/ 0 w 284"/>
                  <a:gd name="T11" fmla="*/ 265 h 295"/>
                  <a:gd name="T12" fmla="*/ 191 w 284"/>
                  <a:gd name="T13" fmla="*/ 290 h 295"/>
                  <a:gd name="T14" fmla="*/ 140 w 284"/>
                  <a:gd name="T15" fmla="*/ 9 h 2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84" h="295">
                    <a:moveTo>
                      <a:pt x="140" y="9"/>
                    </a:moveTo>
                    <a:cubicBezTo>
                      <a:pt x="124" y="9"/>
                      <a:pt x="97" y="3"/>
                      <a:pt x="97" y="3"/>
                    </a:cubicBezTo>
                    <a:cubicBezTo>
                      <a:pt x="39" y="0"/>
                      <a:pt x="26" y="43"/>
                      <a:pt x="14" y="91"/>
                    </a:cubicBezTo>
                    <a:cubicBezTo>
                      <a:pt x="8" y="114"/>
                      <a:pt x="9" y="125"/>
                      <a:pt x="13" y="143"/>
                    </a:cubicBezTo>
                    <a:cubicBezTo>
                      <a:pt x="17" y="156"/>
                      <a:pt x="26" y="166"/>
                      <a:pt x="26" y="172"/>
                    </a:cubicBezTo>
                    <a:cubicBezTo>
                      <a:pt x="26" y="202"/>
                      <a:pt x="0" y="265"/>
                      <a:pt x="0" y="265"/>
                    </a:cubicBezTo>
                    <a:cubicBezTo>
                      <a:pt x="43" y="295"/>
                      <a:pt x="191" y="290"/>
                      <a:pt x="191" y="290"/>
                    </a:cubicBezTo>
                    <a:cubicBezTo>
                      <a:pt x="191" y="290"/>
                      <a:pt x="284" y="4"/>
                      <a:pt x="140" y="9"/>
                    </a:cubicBezTo>
                    <a:close/>
                  </a:path>
                </a:pathLst>
              </a:custGeom>
              <a:solidFill>
                <a:srgbClr val="FEB22A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2400" b="1" i="1" u="none" strike="noStrike" kern="0" cap="none" spc="0" normalizeH="0" baseline="0" noProof="0">
                  <a:ln>
                    <a:noFill/>
                  </a:ln>
                  <a:solidFill>
                    <a:srgbClr val="007DEA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49" name="任意多边形 92"/>
              <p:cNvSpPr/>
              <p:nvPr/>
            </p:nvSpPr>
            <p:spPr bwMode="auto">
              <a:xfrm flipH="1">
                <a:off x="1137744" y="4425759"/>
                <a:ext cx="2148702" cy="1899768"/>
              </a:xfrm>
              <a:custGeom>
                <a:avLst/>
                <a:gdLst>
                  <a:gd name="T0" fmla="*/ 416 w 648"/>
                  <a:gd name="T1" fmla="*/ 32 h 573"/>
                  <a:gd name="T2" fmla="*/ 437 w 648"/>
                  <a:gd name="T3" fmla="*/ 0 h 573"/>
                  <a:gd name="T4" fmla="*/ 631 w 648"/>
                  <a:gd name="T5" fmla="*/ 17 h 573"/>
                  <a:gd name="T6" fmla="*/ 643 w 648"/>
                  <a:gd name="T7" fmla="*/ 98 h 573"/>
                  <a:gd name="T8" fmla="*/ 477 w 648"/>
                  <a:gd name="T9" fmla="*/ 234 h 573"/>
                  <a:gd name="T10" fmla="*/ 297 w 648"/>
                  <a:gd name="T11" fmla="*/ 546 h 573"/>
                  <a:gd name="T12" fmla="*/ 209 w 648"/>
                  <a:gd name="T13" fmla="*/ 553 h 573"/>
                  <a:gd name="T14" fmla="*/ 144 w 648"/>
                  <a:gd name="T15" fmla="*/ 543 h 573"/>
                  <a:gd name="T16" fmla="*/ 144 w 648"/>
                  <a:gd name="T17" fmla="*/ 113 h 573"/>
                  <a:gd name="T18" fmla="*/ 416 w 648"/>
                  <a:gd name="T19" fmla="*/ 32 h 5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48" h="573">
                    <a:moveTo>
                      <a:pt x="416" y="32"/>
                    </a:moveTo>
                    <a:cubicBezTo>
                      <a:pt x="437" y="0"/>
                      <a:pt x="437" y="0"/>
                      <a:pt x="437" y="0"/>
                    </a:cubicBezTo>
                    <a:cubicBezTo>
                      <a:pt x="547" y="26"/>
                      <a:pt x="631" y="17"/>
                      <a:pt x="631" y="17"/>
                    </a:cubicBezTo>
                    <a:cubicBezTo>
                      <a:pt x="648" y="51"/>
                      <a:pt x="643" y="98"/>
                      <a:pt x="643" y="98"/>
                    </a:cubicBezTo>
                    <a:cubicBezTo>
                      <a:pt x="643" y="98"/>
                      <a:pt x="645" y="215"/>
                      <a:pt x="477" y="234"/>
                    </a:cubicBezTo>
                    <a:cubicBezTo>
                      <a:pt x="309" y="254"/>
                      <a:pt x="258" y="307"/>
                      <a:pt x="297" y="546"/>
                    </a:cubicBezTo>
                    <a:cubicBezTo>
                      <a:pt x="297" y="546"/>
                      <a:pt x="260" y="573"/>
                      <a:pt x="209" y="553"/>
                    </a:cubicBezTo>
                    <a:cubicBezTo>
                      <a:pt x="209" y="553"/>
                      <a:pt x="178" y="560"/>
                      <a:pt x="144" y="543"/>
                    </a:cubicBezTo>
                    <a:cubicBezTo>
                      <a:pt x="144" y="543"/>
                      <a:pt x="0" y="266"/>
                      <a:pt x="144" y="113"/>
                    </a:cubicBezTo>
                    <a:cubicBezTo>
                      <a:pt x="223" y="28"/>
                      <a:pt x="416" y="32"/>
                      <a:pt x="416" y="32"/>
                    </a:cubicBezTo>
                    <a:close/>
                  </a:path>
                </a:pathLst>
              </a:custGeom>
              <a:solidFill>
                <a:srgbClr val="84C7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0" name="任意多边形 93"/>
              <p:cNvSpPr/>
              <p:nvPr/>
            </p:nvSpPr>
            <p:spPr bwMode="auto">
              <a:xfrm flipH="1">
                <a:off x="1227274" y="4482534"/>
                <a:ext cx="1218471" cy="1784036"/>
              </a:xfrm>
              <a:custGeom>
                <a:avLst/>
                <a:gdLst>
                  <a:gd name="T0" fmla="*/ 358 w 367"/>
                  <a:gd name="T1" fmla="*/ 2 h 538"/>
                  <a:gd name="T2" fmla="*/ 364 w 367"/>
                  <a:gd name="T3" fmla="*/ 36 h 538"/>
                  <a:gd name="T4" fmla="*/ 364 w 367"/>
                  <a:gd name="T5" fmla="*/ 63 h 538"/>
                  <a:gd name="T6" fmla="*/ 364 w 367"/>
                  <a:gd name="T7" fmla="*/ 69 h 538"/>
                  <a:gd name="T8" fmla="*/ 352 w 367"/>
                  <a:gd name="T9" fmla="*/ 102 h 538"/>
                  <a:gd name="T10" fmla="*/ 299 w 367"/>
                  <a:gd name="T11" fmla="*/ 143 h 538"/>
                  <a:gd name="T12" fmla="*/ 196 w 367"/>
                  <a:gd name="T13" fmla="*/ 170 h 538"/>
                  <a:gd name="T14" fmla="*/ 74 w 367"/>
                  <a:gd name="T15" fmla="*/ 210 h 538"/>
                  <a:gd name="T16" fmla="*/ 8 w 367"/>
                  <a:gd name="T17" fmla="*/ 307 h 538"/>
                  <a:gd name="T18" fmla="*/ 1 w 367"/>
                  <a:gd name="T19" fmla="*/ 390 h 538"/>
                  <a:gd name="T20" fmla="*/ 13 w 367"/>
                  <a:gd name="T21" fmla="*/ 502 h 538"/>
                  <a:gd name="T22" fmla="*/ 20 w 367"/>
                  <a:gd name="T23" fmla="*/ 536 h 538"/>
                  <a:gd name="T24" fmla="*/ 22 w 367"/>
                  <a:gd name="T25" fmla="*/ 536 h 538"/>
                  <a:gd name="T26" fmla="*/ 5 w 367"/>
                  <a:gd name="T27" fmla="*/ 412 h 538"/>
                  <a:gd name="T28" fmla="*/ 8 w 367"/>
                  <a:gd name="T29" fmla="*/ 321 h 538"/>
                  <a:gd name="T30" fmla="*/ 70 w 367"/>
                  <a:gd name="T31" fmla="*/ 215 h 538"/>
                  <a:gd name="T32" fmla="*/ 190 w 367"/>
                  <a:gd name="T33" fmla="*/ 174 h 538"/>
                  <a:gd name="T34" fmla="*/ 291 w 367"/>
                  <a:gd name="T35" fmla="*/ 149 h 538"/>
                  <a:gd name="T36" fmla="*/ 349 w 367"/>
                  <a:gd name="T37" fmla="*/ 109 h 538"/>
                  <a:gd name="T38" fmla="*/ 366 w 367"/>
                  <a:gd name="T39" fmla="*/ 74 h 538"/>
                  <a:gd name="T40" fmla="*/ 366 w 367"/>
                  <a:gd name="T41" fmla="*/ 65 h 538"/>
                  <a:gd name="T42" fmla="*/ 366 w 367"/>
                  <a:gd name="T43" fmla="*/ 33 h 538"/>
                  <a:gd name="T44" fmla="*/ 360 w 367"/>
                  <a:gd name="T45" fmla="*/ 2 h 538"/>
                  <a:gd name="T46" fmla="*/ 358 w 367"/>
                  <a:gd name="T47" fmla="*/ 2 h 5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367" h="538">
                    <a:moveTo>
                      <a:pt x="358" y="2"/>
                    </a:moveTo>
                    <a:cubicBezTo>
                      <a:pt x="361" y="13"/>
                      <a:pt x="363" y="25"/>
                      <a:pt x="364" y="36"/>
                    </a:cubicBezTo>
                    <a:cubicBezTo>
                      <a:pt x="365" y="45"/>
                      <a:pt x="364" y="54"/>
                      <a:pt x="364" y="63"/>
                    </a:cubicBezTo>
                    <a:cubicBezTo>
                      <a:pt x="364" y="65"/>
                      <a:pt x="364" y="67"/>
                      <a:pt x="364" y="69"/>
                    </a:cubicBezTo>
                    <a:cubicBezTo>
                      <a:pt x="363" y="81"/>
                      <a:pt x="358" y="92"/>
                      <a:pt x="352" y="102"/>
                    </a:cubicBezTo>
                    <a:cubicBezTo>
                      <a:pt x="339" y="120"/>
                      <a:pt x="320" y="134"/>
                      <a:pt x="299" y="143"/>
                    </a:cubicBezTo>
                    <a:cubicBezTo>
                      <a:pt x="267" y="159"/>
                      <a:pt x="232" y="164"/>
                      <a:pt x="196" y="170"/>
                    </a:cubicBezTo>
                    <a:cubicBezTo>
                      <a:pt x="154" y="177"/>
                      <a:pt x="110" y="186"/>
                      <a:pt x="74" y="210"/>
                    </a:cubicBezTo>
                    <a:cubicBezTo>
                      <a:pt x="39" y="232"/>
                      <a:pt x="18" y="267"/>
                      <a:pt x="8" y="307"/>
                    </a:cubicBezTo>
                    <a:cubicBezTo>
                      <a:pt x="2" y="334"/>
                      <a:pt x="0" y="362"/>
                      <a:pt x="1" y="390"/>
                    </a:cubicBezTo>
                    <a:cubicBezTo>
                      <a:pt x="2" y="428"/>
                      <a:pt x="7" y="465"/>
                      <a:pt x="13" y="502"/>
                    </a:cubicBezTo>
                    <a:cubicBezTo>
                      <a:pt x="15" y="514"/>
                      <a:pt x="18" y="525"/>
                      <a:pt x="20" y="536"/>
                    </a:cubicBezTo>
                    <a:cubicBezTo>
                      <a:pt x="20" y="538"/>
                      <a:pt x="23" y="537"/>
                      <a:pt x="22" y="536"/>
                    </a:cubicBezTo>
                    <a:cubicBezTo>
                      <a:pt x="14" y="495"/>
                      <a:pt x="7" y="454"/>
                      <a:pt x="5" y="412"/>
                    </a:cubicBezTo>
                    <a:cubicBezTo>
                      <a:pt x="3" y="382"/>
                      <a:pt x="3" y="351"/>
                      <a:pt x="8" y="321"/>
                    </a:cubicBezTo>
                    <a:cubicBezTo>
                      <a:pt x="15" y="279"/>
                      <a:pt x="34" y="240"/>
                      <a:pt x="70" y="215"/>
                    </a:cubicBezTo>
                    <a:cubicBezTo>
                      <a:pt x="105" y="191"/>
                      <a:pt x="148" y="181"/>
                      <a:pt x="190" y="174"/>
                    </a:cubicBezTo>
                    <a:cubicBezTo>
                      <a:pt x="224" y="168"/>
                      <a:pt x="259" y="163"/>
                      <a:pt x="291" y="149"/>
                    </a:cubicBezTo>
                    <a:cubicBezTo>
                      <a:pt x="313" y="140"/>
                      <a:pt x="334" y="128"/>
                      <a:pt x="349" y="109"/>
                    </a:cubicBezTo>
                    <a:cubicBezTo>
                      <a:pt x="357" y="99"/>
                      <a:pt x="363" y="87"/>
                      <a:pt x="366" y="74"/>
                    </a:cubicBezTo>
                    <a:cubicBezTo>
                      <a:pt x="366" y="71"/>
                      <a:pt x="366" y="68"/>
                      <a:pt x="366" y="65"/>
                    </a:cubicBezTo>
                    <a:cubicBezTo>
                      <a:pt x="366" y="54"/>
                      <a:pt x="367" y="44"/>
                      <a:pt x="366" y="33"/>
                    </a:cubicBezTo>
                    <a:cubicBezTo>
                      <a:pt x="365" y="22"/>
                      <a:pt x="363" y="12"/>
                      <a:pt x="360" y="2"/>
                    </a:cubicBezTo>
                    <a:cubicBezTo>
                      <a:pt x="360" y="0"/>
                      <a:pt x="358" y="1"/>
                      <a:pt x="358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1" name="任意多边形 94"/>
              <p:cNvSpPr/>
              <p:nvPr/>
            </p:nvSpPr>
            <p:spPr bwMode="auto">
              <a:xfrm flipH="1">
                <a:off x="1231639" y="4482534"/>
                <a:ext cx="181243" cy="117917"/>
              </a:xfrm>
              <a:custGeom>
                <a:avLst/>
                <a:gdLst>
                  <a:gd name="T0" fmla="*/ 0 w 55"/>
                  <a:gd name="T1" fmla="*/ 2 h 36"/>
                  <a:gd name="T2" fmla="*/ 53 w 55"/>
                  <a:gd name="T3" fmla="*/ 29 h 36"/>
                  <a:gd name="T4" fmla="*/ 52 w 55"/>
                  <a:gd name="T5" fmla="*/ 26 h 36"/>
                  <a:gd name="T6" fmla="*/ 3 w 55"/>
                  <a:gd name="T7" fmla="*/ 2 h 36"/>
                  <a:gd name="T8" fmla="*/ 0 w 55"/>
                  <a:gd name="T9" fmla="*/ 2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36">
                    <a:moveTo>
                      <a:pt x="0" y="2"/>
                    </a:moveTo>
                    <a:cubicBezTo>
                      <a:pt x="7" y="24"/>
                      <a:pt x="32" y="36"/>
                      <a:pt x="53" y="29"/>
                    </a:cubicBezTo>
                    <a:cubicBezTo>
                      <a:pt x="55" y="28"/>
                      <a:pt x="54" y="26"/>
                      <a:pt x="52" y="26"/>
                    </a:cubicBezTo>
                    <a:cubicBezTo>
                      <a:pt x="33" y="33"/>
                      <a:pt x="9" y="22"/>
                      <a:pt x="3" y="2"/>
                    </a:cubicBezTo>
                    <a:cubicBezTo>
                      <a:pt x="2" y="0"/>
                      <a:pt x="0" y="1"/>
                      <a:pt x="0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2" name="任意多边形 95"/>
              <p:cNvSpPr/>
              <p:nvPr/>
            </p:nvSpPr>
            <p:spPr bwMode="auto">
              <a:xfrm flipH="1">
                <a:off x="1225089" y="4482534"/>
                <a:ext cx="248935" cy="181243"/>
              </a:xfrm>
              <a:custGeom>
                <a:avLst/>
                <a:gdLst>
                  <a:gd name="T0" fmla="*/ 1 w 75"/>
                  <a:gd name="T1" fmla="*/ 2 h 55"/>
                  <a:gd name="T2" fmla="*/ 73 w 75"/>
                  <a:gd name="T3" fmla="*/ 47 h 55"/>
                  <a:gd name="T4" fmla="*/ 72 w 75"/>
                  <a:gd name="T5" fmla="*/ 45 h 55"/>
                  <a:gd name="T6" fmla="*/ 3 w 75"/>
                  <a:gd name="T7" fmla="*/ 1 h 55"/>
                  <a:gd name="T8" fmla="*/ 1 w 75"/>
                  <a:gd name="T9" fmla="*/ 2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5" h="55">
                    <a:moveTo>
                      <a:pt x="1" y="2"/>
                    </a:moveTo>
                    <a:cubicBezTo>
                      <a:pt x="7" y="33"/>
                      <a:pt x="42" y="55"/>
                      <a:pt x="73" y="47"/>
                    </a:cubicBezTo>
                    <a:cubicBezTo>
                      <a:pt x="75" y="47"/>
                      <a:pt x="74" y="44"/>
                      <a:pt x="72" y="45"/>
                    </a:cubicBezTo>
                    <a:cubicBezTo>
                      <a:pt x="43" y="52"/>
                      <a:pt x="9" y="31"/>
                      <a:pt x="3" y="1"/>
                    </a:cubicBezTo>
                    <a:cubicBezTo>
                      <a:pt x="3" y="0"/>
                      <a:pt x="0" y="0"/>
                      <a:pt x="1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3" name="任意多边形 96"/>
              <p:cNvSpPr/>
              <p:nvPr/>
            </p:nvSpPr>
            <p:spPr bwMode="auto">
              <a:xfrm flipH="1">
                <a:off x="1777549" y="4436676"/>
                <a:ext cx="93898" cy="39305"/>
              </a:xfrm>
              <a:custGeom>
                <a:avLst/>
                <a:gdLst>
                  <a:gd name="T0" fmla="*/ 2 w 28"/>
                  <a:gd name="T1" fmla="*/ 11 h 12"/>
                  <a:gd name="T2" fmla="*/ 27 w 28"/>
                  <a:gd name="T3" fmla="*/ 2 h 12"/>
                  <a:gd name="T4" fmla="*/ 25 w 28"/>
                  <a:gd name="T5" fmla="*/ 1 h 12"/>
                  <a:gd name="T6" fmla="*/ 2 w 28"/>
                  <a:gd name="T7" fmla="*/ 8 h 12"/>
                  <a:gd name="T8" fmla="*/ 2 w 28"/>
                  <a:gd name="T9" fmla="*/ 11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12">
                    <a:moveTo>
                      <a:pt x="2" y="11"/>
                    </a:moveTo>
                    <a:cubicBezTo>
                      <a:pt x="11" y="12"/>
                      <a:pt x="20" y="10"/>
                      <a:pt x="27" y="2"/>
                    </a:cubicBezTo>
                    <a:cubicBezTo>
                      <a:pt x="28" y="1"/>
                      <a:pt x="26" y="0"/>
                      <a:pt x="25" y="1"/>
                    </a:cubicBezTo>
                    <a:cubicBezTo>
                      <a:pt x="19" y="8"/>
                      <a:pt x="11" y="9"/>
                      <a:pt x="2" y="8"/>
                    </a:cubicBezTo>
                    <a:cubicBezTo>
                      <a:pt x="0" y="8"/>
                      <a:pt x="0" y="10"/>
                      <a:pt x="2" y="11"/>
                    </a:cubicBezTo>
                    <a:close/>
                  </a:path>
                </a:pathLst>
              </a:custGeom>
              <a:solidFill>
                <a:srgbClr val="EEEE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4" name="任意多边形 97"/>
              <p:cNvSpPr/>
              <p:nvPr/>
            </p:nvSpPr>
            <p:spPr bwMode="auto">
              <a:xfrm flipH="1">
                <a:off x="1727327" y="4445412"/>
                <a:ext cx="170325" cy="80795"/>
              </a:xfrm>
              <a:custGeom>
                <a:avLst/>
                <a:gdLst>
                  <a:gd name="T0" fmla="*/ 2 w 51"/>
                  <a:gd name="T1" fmla="*/ 21 h 24"/>
                  <a:gd name="T2" fmla="*/ 50 w 51"/>
                  <a:gd name="T3" fmla="*/ 3 h 24"/>
                  <a:gd name="T4" fmla="*/ 48 w 51"/>
                  <a:gd name="T5" fmla="*/ 1 h 24"/>
                  <a:gd name="T6" fmla="*/ 2 w 51"/>
                  <a:gd name="T7" fmla="*/ 18 h 24"/>
                  <a:gd name="T8" fmla="*/ 2 w 51"/>
                  <a:gd name="T9" fmla="*/ 21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" h="24">
                    <a:moveTo>
                      <a:pt x="2" y="21"/>
                    </a:moveTo>
                    <a:cubicBezTo>
                      <a:pt x="20" y="24"/>
                      <a:pt x="38" y="18"/>
                      <a:pt x="50" y="3"/>
                    </a:cubicBezTo>
                    <a:cubicBezTo>
                      <a:pt x="51" y="1"/>
                      <a:pt x="49" y="0"/>
                      <a:pt x="48" y="1"/>
                    </a:cubicBezTo>
                    <a:cubicBezTo>
                      <a:pt x="37" y="15"/>
                      <a:pt x="20" y="21"/>
                      <a:pt x="2" y="18"/>
                    </a:cubicBezTo>
                    <a:cubicBezTo>
                      <a:pt x="1" y="18"/>
                      <a:pt x="0" y="21"/>
                      <a:pt x="2" y="21"/>
                    </a:cubicBezTo>
                    <a:close/>
                  </a:path>
                </a:pathLst>
              </a:custGeom>
              <a:solidFill>
                <a:srgbClr val="EEEE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5" name="任意多边形 98"/>
              <p:cNvSpPr/>
              <p:nvPr/>
            </p:nvSpPr>
            <p:spPr bwMode="auto">
              <a:xfrm flipH="1">
                <a:off x="1286231" y="3235674"/>
                <a:ext cx="305709" cy="384321"/>
              </a:xfrm>
              <a:custGeom>
                <a:avLst/>
                <a:gdLst>
                  <a:gd name="T0" fmla="*/ 25 w 92"/>
                  <a:gd name="T1" fmla="*/ 106 h 116"/>
                  <a:gd name="T2" fmla="*/ 28 w 92"/>
                  <a:gd name="T3" fmla="*/ 95 h 116"/>
                  <a:gd name="T4" fmla="*/ 5 w 92"/>
                  <a:gd name="T5" fmla="*/ 71 h 116"/>
                  <a:gd name="T6" fmla="*/ 34 w 92"/>
                  <a:gd name="T7" fmla="*/ 9 h 116"/>
                  <a:gd name="T8" fmla="*/ 82 w 92"/>
                  <a:gd name="T9" fmla="*/ 62 h 116"/>
                  <a:gd name="T10" fmla="*/ 69 w 92"/>
                  <a:gd name="T11" fmla="*/ 112 h 116"/>
                  <a:gd name="T12" fmla="*/ 48 w 92"/>
                  <a:gd name="T13" fmla="*/ 114 h 116"/>
                  <a:gd name="T14" fmla="*/ 25 w 92"/>
                  <a:gd name="T15" fmla="*/ 106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116">
                    <a:moveTo>
                      <a:pt x="25" y="106"/>
                    </a:moveTo>
                    <a:cubicBezTo>
                      <a:pt x="28" y="95"/>
                      <a:pt x="28" y="95"/>
                      <a:pt x="28" y="95"/>
                    </a:cubicBezTo>
                    <a:cubicBezTo>
                      <a:pt x="28" y="95"/>
                      <a:pt x="0" y="95"/>
                      <a:pt x="5" y="71"/>
                    </a:cubicBezTo>
                    <a:cubicBezTo>
                      <a:pt x="14" y="30"/>
                      <a:pt x="14" y="18"/>
                      <a:pt x="34" y="9"/>
                    </a:cubicBezTo>
                    <a:cubicBezTo>
                      <a:pt x="53" y="0"/>
                      <a:pt x="92" y="28"/>
                      <a:pt x="82" y="62"/>
                    </a:cubicBezTo>
                    <a:cubicBezTo>
                      <a:pt x="69" y="112"/>
                      <a:pt x="69" y="112"/>
                      <a:pt x="69" y="112"/>
                    </a:cubicBezTo>
                    <a:cubicBezTo>
                      <a:pt x="69" y="112"/>
                      <a:pt x="61" y="116"/>
                      <a:pt x="48" y="114"/>
                    </a:cubicBezTo>
                    <a:cubicBezTo>
                      <a:pt x="35" y="112"/>
                      <a:pt x="25" y="106"/>
                      <a:pt x="25" y="106"/>
                    </a:cubicBezTo>
                  </a:path>
                </a:pathLst>
              </a:custGeom>
              <a:solidFill>
                <a:srgbClr val="FFCB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6" name="任意多边形 99"/>
              <p:cNvSpPr/>
              <p:nvPr/>
            </p:nvSpPr>
            <p:spPr bwMode="auto">
              <a:xfrm flipH="1">
                <a:off x="1463105" y="3395080"/>
                <a:ext cx="10919" cy="21836"/>
              </a:xfrm>
              <a:custGeom>
                <a:avLst/>
                <a:gdLst>
                  <a:gd name="T0" fmla="*/ 3 w 3"/>
                  <a:gd name="T1" fmla="*/ 4 h 7"/>
                  <a:gd name="T2" fmla="*/ 1 w 3"/>
                  <a:gd name="T3" fmla="*/ 6 h 7"/>
                  <a:gd name="T4" fmla="*/ 0 w 3"/>
                  <a:gd name="T5" fmla="*/ 3 h 7"/>
                  <a:gd name="T6" fmla="*/ 2 w 3"/>
                  <a:gd name="T7" fmla="*/ 1 h 7"/>
                  <a:gd name="T8" fmla="*/ 3 w 3"/>
                  <a:gd name="T9" fmla="*/ 4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7">
                    <a:moveTo>
                      <a:pt x="3" y="4"/>
                    </a:moveTo>
                    <a:cubicBezTo>
                      <a:pt x="2" y="6"/>
                      <a:pt x="1" y="7"/>
                      <a:pt x="1" y="6"/>
                    </a:cubicBezTo>
                    <a:cubicBezTo>
                      <a:pt x="0" y="6"/>
                      <a:pt x="0" y="5"/>
                      <a:pt x="0" y="3"/>
                    </a:cubicBezTo>
                    <a:cubicBezTo>
                      <a:pt x="0" y="1"/>
                      <a:pt x="1" y="0"/>
                      <a:pt x="2" y="1"/>
                    </a:cubicBezTo>
                    <a:cubicBezTo>
                      <a:pt x="3" y="1"/>
                      <a:pt x="3" y="2"/>
                      <a:pt x="3" y="4"/>
                    </a:cubicBezTo>
                    <a:close/>
                  </a:path>
                </a:pathLst>
              </a:custGeom>
              <a:solidFill>
                <a:srgbClr val="0E13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7" name="任意多边形 100"/>
              <p:cNvSpPr/>
              <p:nvPr/>
            </p:nvSpPr>
            <p:spPr bwMode="auto">
              <a:xfrm flipH="1">
                <a:off x="1532983" y="3375427"/>
                <a:ext cx="8735" cy="21836"/>
              </a:xfrm>
              <a:custGeom>
                <a:avLst/>
                <a:gdLst>
                  <a:gd name="T0" fmla="*/ 3 w 3"/>
                  <a:gd name="T1" fmla="*/ 4 h 7"/>
                  <a:gd name="T2" fmla="*/ 1 w 3"/>
                  <a:gd name="T3" fmla="*/ 6 h 7"/>
                  <a:gd name="T4" fmla="*/ 0 w 3"/>
                  <a:gd name="T5" fmla="*/ 3 h 7"/>
                  <a:gd name="T6" fmla="*/ 2 w 3"/>
                  <a:gd name="T7" fmla="*/ 1 h 7"/>
                  <a:gd name="T8" fmla="*/ 3 w 3"/>
                  <a:gd name="T9" fmla="*/ 4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7">
                    <a:moveTo>
                      <a:pt x="3" y="4"/>
                    </a:moveTo>
                    <a:cubicBezTo>
                      <a:pt x="2" y="5"/>
                      <a:pt x="1" y="7"/>
                      <a:pt x="1" y="6"/>
                    </a:cubicBezTo>
                    <a:cubicBezTo>
                      <a:pt x="0" y="6"/>
                      <a:pt x="0" y="5"/>
                      <a:pt x="0" y="3"/>
                    </a:cubicBezTo>
                    <a:cubicBezTo>
                      <a:pt x="0" y="1"/>
                      <a:pt x="1" y="0"/>
                      <a:pt x="2" y="1"/>
                    </a:cubicBezTo>
                    <a:cubicBezTo>
                      <a:pt x="3" y="1"/>
                      <a:pt x="3" y="2"/>
                      <a:pt x="3" y="4"/>
                    </a:cubicBezTo>
                  </a:path>
                </a:pathLst>
              </a:custGeom>
              <a:solidFill>
                <a:srgbClr val="0E13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8" name="任意多边形 101"/>
              <p:cNvSpPr/>
              <p:nvPr/>
            </p:nvSpPr>
            <p:spPr bwMode="auto">
              <a:xfrm flipH="1">
                <a:off x="1412882" y="3528283"/>
                <a:ext cx="96080" cy="58959"/>
              </a:xfrm>
              <a:custGeom>
                <a:avLst/>
                <a:gdLst>
                  <a:gd name="T0" fmla="*/ 2 w 29"/>
                  <a:gd name="T1" fmla="*/ 7 h 18"/>
                  <a:gd name="T2" fmla="*/ 29 w 29"/>
                  <a:gd name="T3" fmla="*/ 0 h 18"/>
                  <a:gd name="T4" fmla="*/ 0 w 29"/>
                  <a:gd name="T5" fmla="*/ 18 h 18"/>
                  <a:gd name="T6" fmla="*/ 2 w 29"/>
                  <a:gd name="T7" fmla="*/ 7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9" h="18">
                    <a:moveTo>
                      <a:pt x="2" y="7"/>
                    </a:moveTo>
                    <a:cubicBezTo>
                      <a:pt x="2" y="7"/>
                      <a:pt x="17" y="8"/>
                      <a:pt x="29" y="0"/>
                    </a:cubicBezTo>
                    <a:cubicBezTo>
                      <a:pt x="0" y="18"/>
                      <a:pt x="0" y="18"/>
                      <a:pt x="0" y="18"/>
                    </a:cubicBezTo>
                    <a:lnTo>
                      <a:pt x="2" y="7"/>
                    </a:lnTo>
                    <a:close/>
                  </a:path>
                </a:pathLst>
              </a:custGeom>
              <a:solidFill>
                <a:srgbClr val="0E13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59" name="任意多边形 102"/>
              <p:cNvSpPr/>
              <p:nvPr/>
            </p:nvSpPr>
            <p:spPr bwMode="auto">
              <a:xfrm flipH="1">
                <a:off x="1360475" y="3403815"/>
                <a:ext cx="98265" cy="96080"/>
              </a:xfrm>
              <a:custGeom>
                <a:avLst/>
                <a:gdLst>
                  <a:gd name="T0" fmla="*/ 15 w 30"/>
                  <a:gd name="T1" fmla="*/ 0 h 29"/>
                  <a:gd name="T2" fmla="*/ 0 w 30"/>
                  <a:gd name="T3" fmla="*/ 13 h 29"/>
                  <a:gd name="T4" fmla="*/ 14 w 30"/>
                  <a:gd name="T5" fmla="*/ 29 h 29"/>
                  <a:gd name="T6" fmla="*/ 15 w 30"/>
                  <a:gd name="T7" fmla="*/ 29 h 29"/>
                  <a:gd name="T8" fmla="*/ 30 w 30"/>
                  <a:gd name="T9" fmla="*/ 15 h 29"/>
                  <a:gd name="T10" fmla="*/ 16 w 30"/>
                  <a:gd name="T11" fmla="*/ 0 h 29"/>
                  <a:gd name="T12" fmla="*/ 15 w 30"/>
                  <a:gd name="T13" fmla="*/ 0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" h="29">
                    <a:moveTo>
                      <a:pt x="15" y="0"/>
                    </a:moveTo>
                    <a:cubicBezTo>
                      <a:pt x="7" y="0"/>
                      <a:pt x="0" y="6"/>
                      <a:pt x="0" y="13"/>
                    </a:cubicBezTo>
                    <a:cubicBezTo>
                      <a:pt x="0" y="21"/>
                      <a:pt x="6" y="28"/>
                      <a:pt x="14" y="29"/>
                    </a:cubicBezTo>
                    <a:cubicBezTo>
                      <a:pt x="14" y="29"/>
                      <a:pt x="15" y="29"/>
                      <a:pt x="15" y="29"/>
                    </a:cubicBezTo>
                    <a:cubicBezTo>
                      <a:pt x="23" y="29"/>
                      <a:pt x="29" y="23"/>
                      <a:pt x="30" y="15"/>
                    </a:cubicBezTo>
                    <a:cubicBezTo>
                      <a:pt x="30" y="7"/>
                      <a:pt x="24" y="0"/>
                      <a:pt x="16" y="0"/>
                    </a:cubicBezTo>
                    <a:cubicBezTo>
                      <a:pt x="15" y="0"/>
                      <a:pt x="15" y="0"/>
                      <a:pt x="15" y="0"/>
                    </a:cubicBezTo>
                  </a:path>
                </a:pathLst>
              </a:custGeom>
              <a:solidFill>
                <a:srgbClr val="F39E95"/>
              </a:solidFill>
              <a:ln w="11113" cap="flat">
                <a:noFill/>
                <a:prstDash val="solid"/>
                <a:miter lim="800000"/>
              </a:ln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60" name="任意多边形 103"/>
              <p:cNvSpPr/>
              <p:nvPr/>
            </p:nvSpPr>
            <p:spPr bwMode="auto">
              <a:xfrm flipH="1">
                <a:off x="1570105" y="3445304"/>
                <a:ext cx="6552" cy="26203"/>
              </a:xfrm>
              <a:custGeom>
                <a:avLst/>
                <a:gdLst>
                  <a:gd name="T0" fmla="*/ 2 w 2"/>
                  <a:gd name="T1" fmla="*/ 0 h 8"/>
                  <a:gd name="T2" fmla="*/ 0 w 2"/>
                  <a:gd name="T3" fmla="*/ 8 h 8"/>
                  <a:gd name="T4" fmla="*/ 0 w 2"/>
                  <a:gd name="T5" fmla="*/ 8 h 8"/>
                  <a:gd name="T6" fmla="*/ 0 w 2"/>
                  <a:gd name="T7" fmla="*/ 8 h 8"/>
                  <a:gd name="T8" fmla="*/ 2 w 2"/>
                  <a:gd name="T9" fmla="*/ 0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8">
                    <a:moveTo>
                      <a:pt x="2" y="0"/>
                    </a:moveTo>
                    <a:cubicBezTo>
                      <a:pt x="1" y="3"/>
                      <a:pt x="1" y="5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1" y="5"/>
                      <a:pt x="1" y="3"/>
                      <a:pt x="2" y="0"/>
                    </a:cubicBezTo>
                  </a:path>
                </a:pathLst>
              </a:custGeom>
              <a:solidFill>
                <a:srgbClr val="809C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61" name="任意多边形 104"/>
              <p:cNvSpPr/>
              <p:nvPr/>
            </p:nvSpPr>
            <p:spPr bwMode="auto">
              <a:xfrm flipH="1">
                <a:off x="1546086" y="3395080"/>
                <a:ext cx="30571" cy="78611"/>
              </a:xfrm>
              <a:custGeom>
                <a:avLst/>
                <a:gdLst>
                  <a:gd name="T0" fmla="*/ 5 w 9"/>
                  <a:gd name="T1" fmla="*/ 0 h 24"/>
                  <a:gd name="T2" fmla="*/ 2 w 9"/>
                  <a:gd name="T3" fmla="*/ 15 h 24"/>
                  <a:gd name="T4" fmla="*/ 0 w 9"/>
                  <a:gd name="T5" fmla="*/ 23 h 24"/>
                  <a:gd name="T6" fmla="*/ 0 w 9"/>
                  <a:gd name="T7" fmla="*/ 23 h 24"/>
                  <a:gd name="T8" fmla="*/ 0 w 9"/>
                  <a:gd name="T9" fmla="*/ 24 h 24"/>
                  <a:gd name="T10" fmla="*/ 9 w 9"/>
                  <a:gd name="T11" fmla="*/ 11 h 24"/>
                  <a:gd name="T12" fmla="*/ 5 w 9"/>
                  <a:gd name="T13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" h="24">
                    <a:moveTo>
                      <a:pt x="5" y="0"/>
                    </a:moveTo>
                    <a:cubicBezTo>
                      <a:pt x="4" y="5"/>
                      <a:pt x="3" y="10"/>
                      <a:pt x="2" y="15"/>
                    </a:cubicBezTo>
                    <a:cubicBezTo>
                      <a:pt x="1" y="18"/>
                      <a:pt x="1" y="20"/>
                      <a:pt x="0" y="23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24"/>
                      <a:pt x="0" y="24"/>
                      <a:pt x="0" y="24"/>
                    </a:cubicBezTo>
                    <a:cubicBezTo>
                      <a:pt x="5" y="22"/>
                      <a:pt x="9" y="17"/>
                      <a:pt x="9" y="11"/>
                    </a:cubicBezTo>
                    <a:cubicBezTo>
                      <a:pt x="9" y="7"/>
                      <a:pt x="8" y="3"/>
                      <a:pt x="5" y="0"/>
                    </a:cubicBezTo>
                  </a:path>
                </a:pathLst>
              </a:custGeom>
              <a:solidFill>
                <a:srgbClr val="F39E95"/>
              </a:solidFill>
              <a:ln w="11113" cap="flat">
                <a:noFill/>
                <a:prstDash val="solid"/>
                <a:miter lim="800000"/>
              </a:ln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62" name="任意多边形 105"/>
              <p:cNvSpPr/>
              <p:nvPr/>
            </p:nvSpPr>
            <p:spPr bwMode="auto">
              <a:xfrm flipH="1">
                <a:off x="1493677" y="3357958"/>
                <a:ext cx="41490" cy="74244"/>
              </a:xfrm>
              <a:custGeom>
                <a:avLst/>
                <a:gdLst>
                  <a:gd name="T0" fmla="*/ 15 w 19"/>
                  <a:gd name="T1" fmla="*/ 0 h 34"/>
                  <a:gd name="T2" fmla="*/ 0 w 19"/>
                  <a:gd name="T3" fmla="*/ 30 h 34"/>
                  <a:gd name="T4" fmla="*/ 13 w 19"/>
                  <a:gd name="T5" fmla="*/ 34 h 34"/>
                  <a:gd name="T6" fmla="*/ 19 w 19"/>
                  <a:gd name="T7" fmla="*/ 2 h 34"/>
                  <a:gd name="T8" fmla="*/ 15 w 19"/>
                  <a:gd name="T9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34">
                    <a:moveTo>
                      <a:pt x="15" y="0"/>
                    </a:moveTo>
                    <a:lnTo>
                      <a:pt x="0" y="30"/>
                    </a:lnTo>
                    <a:lnTo>
                      <a:pt x="13" y="34"/>
                    </a:lnTo>
                    <a:lnTo>
                      <a:pt x="19" y="2"/>
                    </a:lnTo>
                    <a:lnTo>
                      <a:pt x="15" y="0"/>
                    </a:lnTo>
                    <a:close/>
                  </a:path>
                </a:pathLst>
              </a:custGeom>
              <a:solidFill>
                <a:srgbClr val="D5682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63" name="任意多边形 106"/>
              <p:cNvSpPr/>
              <p:nvPr/>
            </p:nvSpPr>
            <p:spPr bwMode="auto">
              <a:xfrm flipH="1">
                <a:off x="1493677" y="3357958"/>
                <a:ext cx="41490" cy="74244"/>
              </a:xfrm>
              <a:custGeom>
                <a:avLst/>
                <a:gdLst>
                  <a:gd name="T0" fmla="*/ 15 w 19"/>
                  <a:gd name="T1" fmla="*/ 0 h 34"/>
                  <a:gd name="T2" fmla="*/ 0 w 19"/>
                  <a:gd name="T3" fmla="*/ 30 h 34"/>
                  <a:gd name="T4" fmla="*/ 13 w 19"/>
                  <a:gd name="T5" fmla="*/ 34 h 34"/>
                  <a:gd name="T6" fmla="*/ 19 w 19"/>
                  <a:gd name="T7" fmla="*/ 2 h 34"/>
                  <a:gd name="T8" fmla="*/ 15 w 19"/>
                  <a:gd name="T9" fmla="*/ 0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34">
                    <a:moveTo>
                      <a:pt x="15" y="0"/>
                    </a:moveTo>
                    <a:lnTo>
                      <a:pt x="0" y="30"/>
                    </a:lnTo>
                    <a:lnTo>
                      <a:pt x="13" y="34"/>
                    </a:lnTo>
                    <a:lnTo>
                      <a:pt x="19" y="2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F39E95"/>
              </a:solidFill>
              <a:ln w="11113" cap="flat">
                <a:noFill/>
                <a:prstDash val="solid"/>
                <a:miter lim="800000"/>
              </a:ln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64" name="任意多边形 107"/>
              <p:cNvSpPr/>
              <p:nvPr/>
            </p:nvSpPr>
            <p:spPr bwMode="auto">
              <a:xfrm flipH="1">
                <a:off x="1439086" y="3349223"/>
                <a:ext cx="26204" cy="19654"/>
              </a:xfrm>
              <a:custGeom>
                <a:avLst/>
                <a:gdLst>
                  <a:gd name="T0" fmla="*/ 8 w 8"/>
                  <a:gd name="T1" fmla="*/ 5 h 6"/>
                  <a:gd name="T2" fmla="*/ 3 w 8"/>
                  <a:gd name="T3" fmla="*/ 5 h 6"/>
                  <a:gd name="T4" fmla="*/ 1 w 8"/>
                  <a:gd name="T5" fmla="*/ 2 h 6"/>
                  <a:gd name="T6" fmla="*/ 5 w 8"/>
                  <a:gd name="T7" fmla="*/ 1 h 6"/>
                  <a:gd name="T8" fmla="*/ 8 w 8"/>
                  <a:gd name="T9" fmla="*/ 5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6">
                    <a:moveTo>
                      <a:pt x="8" y="5"/>
                    </a:moveTo>
                    <a:cubicBezTo>
                      <a:pt x="7" y="6"/>
                      <a:pt x="5" y="6"/>
                      <a:pt x="3" y="5"/>
                    </a:cubicBezTo>
                    <a:cubicBezTo>
                      <a:pt x="1" y="4"/>
                      <a:pt x="0" y="3"/>
                      <a:pt x="1" y="2"/>
                    </a:cubicBezTo>
                    <a:cubicBezTo>
                      <a:pt x="1" y="1"/>
                      <a:pt x="3" y="0"/>
                      <a:pt x="5" y="1"/>
                    </a:cubicBezTo>
                    <a:cubicBezTo>
                      <a:pt x="7" y="2"/>
                      <a:pt x="8" y="3"/>
                      <a:pt x="8" y="5"/>
                    </a:cubicBezTo>
                    <a:close/>
                  </a:path>
                </a:pathLst>
              </a:custGeom>
              <a:solidFill>
                <a:srgbClr val="0E13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65" name="任意多边形 108"/>
              <p:cNvSpPr/>
              <p:nvPr/>
            </p:nvSpPr>
            <p:spPr bwMode="auto">
              <a:xfrm flipH="1">
                <a:off x="1513331" y="3336122"/>
                <a:ext cx="26204" cy="13102"/>
              </a:xfrm>
              <a:custGeom>
                <a:avLst/>
                <a:gdLst>
                  <a:gd name="T0" fmla="*/ 7 w 8"/>
                  <a:gd name="T1" fmla="*/ 2 h 4"/>
                  <a:gd name="T2" fmla="*/ 4 w 8"/>
                  <a:gd name="T3" fmla="*/ 4 h 4"/>
                  <a:gd name="T4" fmla="*/ 0 w 8"/>
                  <a:gd name="T5" fmla="*/ 3 h 4"/>
                  <a:gd name="T6" fmla="*/ 3 w 8"/>
                  <a:gd name="T7" fmla="*/ 0 h 4"/>
                  <a:gd name="T8" fmla="*/ 7 w 8"/>
                  <a:gd name="T9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4">
                    <a:moveTo>
                      <a:pt x="7" y="2"/>
                    </a:moveTo>
                    <a:cubicBezTo>
                      <a:pt x="8" y="3"/>
                      <a:pt x="6" y="4"/>
                      <a:pt x="4" y="4"/>
                    </a:cubicBezTo>
                    <a:cubicBezTo>
                      <a:pt x="2" y="4"/>
                      <a:pt x="0" y="4"/>
                      <a:pt x="0" y="3"/>
                    </a:cubicBezTo>
                    <a:cubicBezTo>
                      <a:pt x="0" y="1"/>
                      <a:pt x="1" y="0"/>
                      <a:pt x="3" y="0"/>
                    </a:cubicBezTo>
                    <a:cubicBezTo>
                      <a:pt x="6" y="0"/>
                      <a:pt x="7" y="1"/>
                      <a:pt x="7" y="2"/>
                    </a:cubicBezTo>
                    <a:close/>
                  </a:path>
                </a:pathLst>
              </a:custGeom>
              <a:solidFill>
                <a:srgbClr val="0E13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66" name="任意多边形 109"/>
              <p:cNvSpPr/>
              <p:nvPr/>
            </p:nvSpPr>
            <p:spPr bwMode="auto">
              <a:xfrm flipH="1">
                <a:off x="1303700" y="3248776"/>
                <a:ext cx="211814" cy="183426"/>
              </a:xfrm>
              <a:custGeom>
                <a:avLst/>
                <a:gdLst>
                  <a:gd name="T0" fmla="*/ 2 w 64"/>
                  <a:gd name="T1" fmla="*/ 3 h 55"/>
                  <a:gd name="T2" fmla="*/ 9 w 64"/>
                  <a:gd name="T3" fmla="*/ 15 h 55"/>
                  <a:gd name="T4" fmla="*/ 24 w 64"/>
                  <a:gd name="T5" fmla="*/ 17 h 55"/>
                  <a:gd name="T6" fmla="*/ 35 w 64"/>
                  <a:gd name="T7" fmla="*/ 25 h 55"/>
                  <a:gd name="T8" fmla="*/ 36 w 64"/>
                  <a:gd name="T9" fmla="*/ 40 h 55"/>
                  <a:gd name="T10" fmla="*/ 50 w 64"/>
                  <a:gd name="T11" fmla="*/ 43 h 55"/>
                  <a:gd name="T12" fmla="*/ 55 w 64"/>
                  <a:gd name="T13" fmla="*/ 53 h 55"/>
                  <a:gd name="T14" fmla="*/ 63 w 64"/>
                  <a:gd name="T15" fmla="*/ 49 h 55"/>
                  <a:gd name="T16" fmla="*/ 62 w 64"/>
                  <a:gd name="T17" fmla="*/ 40 h 55"/>
                  <a:gd name="T18" fmla="*/ 45 w 64"/>
                  <a:gd name="T19" fmla="*/ 12 h 55"/>
                  <a:gd name="T20" fmla="*/ 16 w 64"/>
                  <a:gd name="T21" fmla="*/ 3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4" h="55">
                    <a:moveTo>
                      <a:pt x="2" y="3"/>
                    </a:moveTo>
                    <a:cubicBezTo>
                      <a:pt x="0" y="7"/>
                      <a:pt x="4" y="13"/>
                      <a:pt x="9" y="15"/>
                    </a:cubicBezTo>
                    <a:cubicBezTo>
                      <a:pt x="14" y="16"/>
                      <a:pt x="19" y="16"/>
                      <a:pt x="24" y="17"/>
                    </a:cubicBezTo>
                    <a:cubicBezTo>
                      <a:pt x="29" y="17"/>
                      <a:pt x="35" y="20"/>
                      <a:pt x="35" y="25"/>
                    </a:cubicBezTo>
                    <a:cubicBezTo>
                      <a:pt x="36" y="30"/>
                      <a:pt x="32" y="36"/>
                      <a:pt x="36" y="40"/>
                    </a:cubicBezTo>
                    <a:cubicBezTo>
                      <a:pt x="40" y="43"/>
                      <a:pt x="47" y="40"/>
                      <a:pt x="50" y="43"/>
                    </a:cubicBezTo>
                    <a:cubicBezTo>
                      <a:pt x="53" y="46"/>
                      <a:pt x="52" y="51"/>
                      <a:pt x="55" y="53"/>
                    </a:cubicBezTo>
                    <a:cubicBezTo>
                      <a:pt x="58" y="55"/>
                      <a:pt x="62" y="53"/>
                      <a:pt x="63" y="49"/>
                    </a:cubicBezTo>
                    <a:cubicBezTo>
                      <a:pt x="64" y="46"/>
                      <a:pt x="63" y="43"/>
                      <a:pt x="62" y="40"/>
                    </a:cubicBezTo>
                    <a:cubicBezTo>
                      <a:pt x="58" y="30"/>
                      <a:pt x="53" y="20"/>
                      <a:pt x="45" y="12"/>
                    </a:cubicBezTo>
                    <a:cubicBezTo>
                      <a:pt x="37" y="5"/>
                      <a:pt x="26" y="0"/>
                      <a:pt x="16" y="3"/>
                    </a:cubicBezTo>
                  </a:path>
                </a:pathLst>
              </a:custGeom>
              <a:solidFill>
                <a:srgbClr val="0E13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67" name="任意多边形 110"/>
              <p:cNvSpPr/>
              <p:nvPr/>
            </p:nvSpPr>
            <p:spPr bwMode="auto">
              <a:xfrm flipH="1">
                <a:off x="1725144" y="4687797"/>
                <a:ext cx="1017576" cy="1578773"/>
              </a:xfrm>
              <a:custGeom>
                <a:avLst/>
                <a:gdLst>
                  <a:gd name="T0" fmla="*/ 46 w 307"/>
                  <a:gd name="T1" fmla="*/ 474 h 476"/>
                  <a:gd name="T2" fmla="*/ 19 w 307"/>
                  <a:gd name="T3" fmla="*/ 386 h 476"/>
                  <a:gd name="T4" fmla="*/ 16 w 307"/>
                  <a:gd name="T5" fmla="*/ 200 h 476"/>
                  <a:gd name="T6" fmla="*/ 53 w 307"/>
                  <a:gd name="T7" fmla="*/ 114 h 476"/>
                  <a:gd name="T8" fmla="*/ 109 w 307"/>
                  <a:gd name="T9" fmla="*/ 60 h 476"/>
                  <a:gd name="T10" fmla="*/ 232 w 307"/>
                  <a:gd name="T11" fmla="*/ 11 h 476"/>
                  <a:gd name="T12" fmla="*/ 281 w 307"/>
                  <a:gd name="T13" fmla="*/ 4 h 476"/>
                  <a:gd name="T14" fmla="*/ 305 w 307"/>
                  <a:gd name="T15" fmla="*/ 3 h 476"/>
                  <a:gd name="T16" fmla="*/ 306 w 307"/>
                  <a:gd name="T17" fmla="*/ 3 h 476"/>
                  <a:gd name="T18" fmla="*/ 306 w 307"/>
                  <a:gd name="T19" fmla="*/ 1 h 476"/>
                  <a:gd name="T20" fmla="*/ 244 w 307"/>
                  <a:gd name="T21" fmla="*/ 6 h 476"/>
                  <a:gd name="T22" fmla="*/ 120 w 307"/>
                  <a:gd name="T23" fmla="*/ 50 h 476"/>
                  <a:gd name="T24" fmla="*/ 63 w 307"/>
                  <a:gd name="T25" fmla="*/ 98 h 476"/>
                  <a:gd name="T26" fmla="*/ 21 w 307"/>
                  <a:gd name="T27" fmla="*/ 173 h 476"/>
                  <a:gd name="T28" fmla="*/ 13 w 307"/>
                  <a:gd name="T29" fmla="*/ 366 h 476"/>
                  <a:gd name="T30" fmla="*/ 31 w 307"/>
                  <a:gd name="T31" fmla="*/ 438 h 476"/>
                  <a:gd name="T32" fmla="*/ 44 w 307"/>
                  <a:gd name="T33" fmla="*/ 473 h 476"/>
                  <a:gd name="T34" fmla="*/ 44 w 307"/>
                  <a:gd name="T35" fmla="*/ 475 h 476"/>
                  <a:gd name="T36" fmla="*/ 46 w 307"/>
                  <a:gd name="T37" fmla="*/ 474 h 4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07" h="476">
                    <a:moveTo>
                      <a:pt x="46" y="474"/>
                    </a:moveTo>
                    <a:cubicBezTo>
                      <a:pt x="34" y="446"/>
                      <a:pt x="26" y="416"/>
                      <a:pt x="19" y="386"/>
                    </a:cubicBezTo>
                    <a:cubicBezTo>
                      <a:pt x="6" y="326"/>
                      <a:pt x="1" y="261"/>
                      <a:pt x="16" y="200"/>
                    </a:cubicBezTo>
                    <a:cubicBezTo>
                      <a:pt x="23" y="169"/>
                      <a:pt x="35" y="139"/>
                      <a:pt x="53" y="114"/>
                    </a:cubicBezTo>
                    <a:cubicBezTo>
                      <a:pt x="68" y="93"/>
                      <a:pt x="87" y="75"/>
                      <a:pt x="109" y="60"/>
                    </a:cubicBezTo>
                    <a:cubicBezTo>
                      <a:pt x="146" y="35"/>
                      <a:pt x="189" y="20"/>
                      <a:pt x="232" y="11"/>
                    </a:cubicBezTo>
                    <a:cubicBezTo>
                      <a:pt x="248" y="8"/>
                      <a:pt x="264" y="6"/>
                      <a:pt x="281" y="4"/>
                    </a:cubicBezTo>
                    <a:cubicBezTo>
                      <a:pt x="289" y="4"/>
                      <a:pt x="297" y="4"/>
                      <a:pt x="305" y="3"/>
                    </a:cubicBezTo>
                    <a:cubicBezTo>
                      <a:pt x="306" y="3"/>
                      <a:pt x="306" y="3"/>
                      <a:pt x="306" y="3"/>
                    </a:cubicBezTo>
                    <a:cubicBezTo>
                      <a:pt x="307" y="3"/>
                      <a:pt x="307" y="1"/>
                      <a:pt x="306" y="1"/>
                    </a:cubicBezTo>
                    <a:cubicBezTo>
                      <a:pt x="285" y="0"/>
                      <a:pt x="264" y="3"/>
                      <a:pt x="244" y="6"/>
                    </a:cubicBezTo>
                    <a:cubicBezTo>
                      <a:pt x="201" y="14"/>
                      <a:pt x="158" y="27"/>
                      <a:pt x="120" y="50"/>
                    </a:cubicBezTo>
                    <a:cubicBezTo>
                      <a:pt x="99" y="63"/>
                      <a:pt x="79" y="79"/>
                      <a:pt x="63" y="98"/>
                    </a:cubicBezTo>
                    <a:cubicBezTo>
                      <a:pt x="44" y="120"/>
                      <a:pt x="30" y="146"/>
                      <a:pt x="21" y="173"/>
                    </a:cubicBezTo>
                    <a:cubicBezTo>
                      <a:pt x="0" y="235"/>
                      <a:pt x="1" y="303"/>
                      <a:pt x="13" y="366"/>
                    </a:cubicBezTo>
                    <a:cubicBezTo>
                      <a:pt x="17" y="390"/>
                      <a:pt x="23" y="414"/>
                      <a:pt x="31" y="438"/>
                    </a:cubicBezTo>
                    <a:cubicBezTo>
                      <a:pt x="35" y="450"/>
                      <a:pt x="39" y="462"/>
                      <a:pt x="44" y="473"/>
                    </a:cubicBezTo>
                    <a:cubicBezTo>
                      <a:pt x="44" y="474"/>
                      <a:pt x="44" y="474"/>
                      <a:pt x="44" y="475"/>
                    </a:cubicBezTo>
                    <a:cubicBezTo>
                      <a:pt x="45" y="476"/>
                      <a:pt x="47" y="475"/>
                      <a:pt x="46" y="47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68" name="任意多边形 111"/>
              <p:cNvSpPr/>
              <p:nvPr/>
            </p:nvSpPr>
            <p:spPr bwMode="auto">
              <a:xfrm flipH="1">
                <a:off x="1273129" y="3416918"/>
                <a:ext cx="87346" cy="87346"/>
              </a:xfrm>
              <a:custGeom>
                <a:avLst/>
                <a:gdLst>
                  <a:gd name="T0" fmla="*/ 26 w 26"/>
                  <a:gd name="T1" fmla="*/ 14 h 26"/>
                  <a:gd name="T2" fmla="*/ 14 w 26"/>
                  <a:gd name="T3" fmla="*/ 0 h 26"/>
                  <a:gd name="T4" fmla="*/ 0 w 26"/>
                  <a:gd name="T5" fmla="*/ 12 h 26"/>
                  <a:gd name="T6" fmla="*/ 12 w 26"/>
                  <a:gd name="T7" fmla="*/ 26 h 26"/>
                  <a:gd name="T8" fmla="*/ 26 w 26"/>
                  <a:gd name="T9" fmla="*/ 14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" h="26">
                    <a:moveTo>
                      <a:pt x="26" y="14"/>
                    </a:moveTo>
                    <a:cubicBezTo>
                      <a:pt x="26" y="7"/>
                      <a:pt x="21" y="1"/>
                      <a:pt x="14" y="0"/>
                    </a:cubicBezTo>
                    <a:cubicBezTo>
                      <a:pt x="6" y="0"/>
                      <a:pt x="0" y="5"/>
                      <a:pt x="0" y="12"/>
                    </a:cubicBezTo>
                    <a:cubicBezTo>
                      <a:pt x="0" y="19"/>
                      <a:pt x="5" y="25"/>
                      <a:pt x="12" y="26"/>
                    </a:cubicBezTo>
                    <a:cubicBezTo>
                      <a:pt x="19" y="26"/>
                      <a:pt x="25" y="21"/>
                      <a:pt x="26" y="14"/>
                    </a:cubicBezTo>
                    <a:close/>
                  </a:path>
                </a:pathLst>
              </a:custGeom>
              <a:solidFill>
                <a:srgbClr val="FFCB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69" name="任意多边形 112"/>
              <p:cNvSpPr/>
              <p:nvPr/>
            </p:nvSpPr>
            <p:spPr bwMode="auto">
              <a:xfrm flipH="1">
                <a:off x="1303700" y="3438754"/>
                <a:ext cx="37123" cy="28388"/>
              </a:xfrm>
              <a:custGeom>
                <a:avLst/>
                <a:gdLst>
                  <a:gd name="T0" fmla="*/ 10 w 11"/>
                  <a:gd name="T1" fmla="*/ 1 h 9"/>
                  <a:gd name="T2" fmla="*/ 0 w 11"/>
                  <a:gd name="T3" fmla="*/ 8 h 9"/>
                  <a:gd name="T4" fmla="*/ 1 w 11"/>
                  <a:gd name="T5" fmla="*/ 8 h 9"/>
                  <a:gd name="T6" fmla="*/ 9 w 11"/>
                  <a:gd name="T7" fmla="*/ 3 h 9"/>
                  <a:gd name="T8" fmla="*/ 10 w 11"/>
                  <a:gd name="T9" fmla="*/ 1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9">
                    <a:moveTo>
                      <a:pt x="10" y="1"/>
                    </a:moveTo>
                    <a:cubicBezTo>
                      <a:pt x="5" y="0"/>
                      <a:pt x="1" y="3"/>
                      <a:pt x="0" y="8"/>
                    </a:cubicBezTo>
                    <a:cubicBezTo>
                      <a:pt x="0" y="9"/>
                      <a:pt x="1" y="9"/>
                      <a:pt x="1" y="8"/>
                    </a:cubicBezTo>
                    <a:cubicBezTo>
                      <a:pt x="2" y="4"/>
                      <a:pt x="6" y="2"/>
                      <a:pt x="9" y="3"/>
                    </a:cubicBezTo>
                    <a:cubicBezTo>
                      <a:pt x="10" y="3"/>
                      <a:pt x="11" y="1"/>
                      <a:pt x="10" y="1"/>
                    </a:cubicBezTo>
                    <a:close/>
                  </a:path>
                </a:pathLst>
              </a:custGeom>
              <a:solidFill>
                <a:srgbClr val="0E13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70" name="任意多边形 113"/>
              <p:cNvSpPr/>
              <p:nvPr/>
            </p:nvSpPr>
            <p:spPr bwMode="auto">
              <a:xfrm flipH="1">
                <a:off x="1679287" y="4449779"/>
                <a:ext cx="34938" cy="205263"/>
              </a:xfrm>
              <a:custGeom>
                <a:avLst/>
                <a:gdLst>
                  <a:gd name="T0" fmla="*/ 8 w 11"/>
                  <a:gd name="T1" fmla="*/ 2 h 62"/>
                  <a:gd name="T2" fmla="*/ 1 w 11"/>
                  <a:gd name="T3" fmla="*/ 60 h 62"/>
                  <a:gd name="T4" fmla="*/ 3 w 11"/>
                  <a:gd name="T5" fmla="*/ 60 h 62"/>
                  <a:gd name="T6" fmla="*/ 10 w 11"/>
                  <a:gd name="T7" fmla="*/ 2 h 62"/>
                  <a:gd name="T8" fmla="*/ 8 w 11"/>
                  <a:gd name="T9" fmla="*/ 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62">
                    <a:moveTo>
                      <a:pt x="8" y="2"/>
                    </a:moveTo>
                    <a:cubicBezTo>
                      <a:pt x="2" y="21"/>
                      <a:pt x="0" y="40"/>
                      <a:pt x="1" y="60"/>
                    </a:cubicBezTo>
                    <a:cubicBezTo>
                      <a:pt x="1" y="62"/>
                      <a:pt x="3" y="62"/>
                      <a:pt x="3" y="60"/>
                    </a:cubicBezTo>
                    <a:cubicBezTo>
                      <a:pt x="2" y="41"/>
                      <a:pt x="5" y="21"/>
                      <a:pt x="10" y="2"/>
                    </a:cubicBezTo>
                    <a:cubicBezTo>
                      <a:pt x="11" y="1"/>
                      <a:pt x="8" y="0"/>
                      <a:pt x="8" y="2"/>
                    </a:cubicBezTo>
                    <a:close/>
                  </a:path>
                </a:pathLst>
              </a:custGeom>
              <a:solidFill>
                <a:srgbClr val="EEEE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71" name="任意多边形 114"/>
              <p:cNvSpPr/>
              <p:nvPr/>
            </p:nvSpPr>
            <p:spPr bwMode="auto">
              <a:xfrm flipH="1">
                <a:off x="1480576" y="3445304"/>
                <a:ext cx="48040" cy="26203"/>
              </a:xfrm>
              <a:custGeom>
                <a:avLst/>
                <a:gdLst>
                  <a:gd name="T0" fmla="*/ 7 w 15"/>
                  <a:gd name="T1" fmla="*/ 8 h 8"/>
                  <a:gd name="T2" fmla="*/ 1 w 15"/>
                  <a:gd name="T3" fmla="*/ 5 h 8"/>
                  <a:gd name="T4" fmla="*/ 1 w 15"/>
                  <a:gd name="T5" fmla="*/ 2 h 8"/>
                  <a:gd name="T6" fmla="*/ 6 w 15"/>
                  <a:gd name="T7" fmla="*/ 2 h 8"/>
                  <a:gd name="T8" fmla="*/ 12 w 15"/>
                  <a:gd name="T9" fmla="*/ 1 h 8"/>
                  <a:gd name="T10" fmla="*/ 14 w 15"/>
                  <a:gd name="T11" fmla="*/ 4 h 8"/>
                  <a:gd name="T12" fmla="*/ 8 w 15"/>
                  <a:gd name="T13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" h="8">
                    <a:moveTo>
                      <a:pt x="7" y="8"/>
                    </a:moveTo>
                    <a:cubicBezTo>
                      <a:pt x="5" y="8"/>
                      <a:pt x="2" y="7"/>
                      <a:pt x="1" y="5"/>
                    </a:cubicBezTo>
                    <a:cubicBezTo>
                      <a:pt x="1" y="4"/>
                      <a:pt x="0" y="2"/>
                      <a:pt x="1" y="2"/>
                    </a:cubicBezTo>
                    <a:cubicBezTo>
                      <a:pt x="3" y="1"/>
                      <a:pt x="5" y="3"/>
                      <a:pt x="6" y="2"/>
                    </a:cubicBezTo>
                    <a:cubicBezTo>
                      <a:pt x="8" y="2"/>
                      <a:pt x="10" y="0"/>
                      <a:pt x="12" y="1"/>
                    </a:cubicBezTo>
                    <a:cubicBezTo>
                      <a:pt x="14" y="1"/>
                      <a:pt x="15" y="2"/>
                      <a:pt x="14" y="4"/>
                    </a:cubicBezTo>
                    <a:cubicBezTo>
                      <a:pt x="14" y="6"/>
                      <a:pt x="11" y="8"/>
                      <a:pt x="8" y="8"/>
                    </a:cubicBezTo>
                  </a:path>
                </a:pathLst>
              </a:custGeom>
              <a:solidFill>
                <a:srgbClr val="0E13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72" name="任意多边形 115"/>
              <p:cNvSpPr/>
              <p:nvPr/>
            </p:nvSpPr>
            <p:spPr bwMode="auto">
              <a:xfrm flipH="1">
                <a:off x="1596308" y="2718152"/>
                <a:ext cx="781743" cy="1107106"/>
              </a:xfrm>
              <a:custGeom>
                <a:avLst/>
                <a:gdLst>
                  <a:gd name="T0" fmla="*/ 236 w 236"/>
                  <a:gd name="T1" fmla="*/ 260 h 334"/>
                  <a:gd name="T2" fmla="*/ 114 w 236"/>
                  <a:gd name="T3" fmla="*/ 193 h 334"/>
                  <a:gd name="T4" fmla="*/ 134 w 236"/>
                  <a:gd name="T5" fmla="*/ 52 h 334"/>
                  <a:gd name="T6" fmla="*/ 97 w 236"/>
                  <a:gd name="T7" fmla="*/ 0 h 334"/>
                  <a:gd name="T8" fmla="*/ 24 w 236"/>
                  <a:gd name="T9" fmla="*/ 106 h 334"/>
                  <a:gd name="T10" fmla="*/ 177 w 236"/>
                  <a:gd name="T11" fmla="*/ 334 h 334"/>
                  <a:gd name="T12" fmla="*/ 236 w 236"/>
                  <a:gd name="T13" fmla="*/ 260 h 3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36" h="334">
                    <a:moveTo>
                      <a:pt x="236" y="260"/>
                    </a:moveTo>
                    <a:cubicBezTo>
                      <a:pt x="236" y="260"/>
                      <a:pt x="156" y="249"/>
                      <a:pt x="114" y="193"/>
                    </a:cubicBezTo>
                    <a:cubicBezTo>
                      <a:pt x="72" y="138"/>
                      <a:pt x="115" y="72"/>
                      <a:pt x="134" y="52"/>
                    </a:cubicBezTo>
                    <a:cubicBezTo>
                      <a:pt x="97" y="0"/>
                      <a:pt x="97" y="0"/>
                      <a:pt x="97" y="0"/>
                    </a:cubicBezTo>
                    <a:cubicBezTo>
                      <a:pt x="97" y="0"/>
                      <a:pt x="44" y="36"/>
                      <a:pt x="24" y="106"/>
                    </a:cubicBezTo>
                    <a:cubicBezTo>
                      <a:pt x="0" y="187"/>
                      <a:pt x="36" y="296"/>
                      <a:pt x="177" y="334"/>
                    </a:cubicBezTo>
                    <a:cubicBezTo>
                      <a:pt x="236" y="260"/>
                      <a:pt x="236" y="260"/>
                      <a:pt x="236" y="260"/>
                    </a:cubicBezTo>
                  </a:path>
                </a:pathLst>
              </a:custGeom>
              <a:solidFill>
                <a:srgbClr val="FFCB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73" name="任意多边形 116"/>
              <p:cNvSpPr/>
              <p:nvPr/>
            </p:nvSpPr>
            <p:spPr bwMode="auto">
              <a:xfrm flipH="1">
                <a:off x="1832142" y="2665744"/>
                <a:ext cx="268589" cy="244568"/>
              </a:xfrm>
              <a:custGeom>
                <a:avLst/>
                <a:gdLst>
                  <a:gd name="T0" fmla="*/ 0 w 81"/>
                  <a:gd name="T1" fmla="*/ 27 h 74"/>
                  <a:gd name="T2" fmla="*/ 42 w 81"/>
                  <a:gd name="T3" fmla="*/ 5 h 74"/>
                  <a:gd name="T4" fmla="*/ 45 w 81"/>
                  <a:gd name="T5" fmla="*/ 10 h 74"/>
                  <a:gd name="T6" fmla="*/ 56 w 81"/>
                  <a:gd name="T7" fmla="*/ 10 h 74"/>
                  <a:gd name="T8" fmla="*/ 58 w 81"/>
                  <a:gd name="T9" fmla="*/ 18 h 74"/>
                  <a:gd name="T10" fmla="*/ 68 w 81"/>
                  <a:gd name="T11" fmla="*/ 19 h 74"/>
                  <a:gd name="T12" fmla="*/ 70 w 81"/>
                  <a:gd name="T13" fmla="*/ 28 h 74"/>
                  <a:gd name="T14" fmla="*/ 79 w 81"/>
                  <a:gd name="T15" fmla="*/ 32 h 74"/>
                  <a:gd name="T16" fmla="*/ 70 w 81"/>
                  <a:gd name="T17" fmla="*/ 47 h 74"/>
                  <a:gd name="T18" fmla="*/ 45 w 81"/>
                  <a:gd name="T19" fmla="*/ 74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81" h="74">
                    <a:moveTo>
                      <a:pt x="0" y="27"/>
                    </a:moveTo>
                    <a:cubicBezTo>
                      <a:pt x="13" y="14"/>
                      <a:pt x="35" y="0"/>
                      <a:pt x="42" y="5"/>
                    </a:cubicBezTo>
                    <a:cubicBezTo>
                      <a:pt x="44" y="7"/>
                      <a:pt x="44" y="8"/>
                      <a:pt x="45" y="10"/>
                    </a:cubicBezTo>
                    <a:cubicBezTo>
                      <a:pt x="49" y="8"/>
                      <a:pt x="53" y="7"/>
                      <a:pt x="56" y="10"/>
                    </a:cubicBezTo>
                    <a:cubicBezTo>
                      <a:pt x="58" y="12"/>
                      <a:pt x="58" y="15"/>
                      <a:pt x="58" y="18"/>
                    </a:cubicBezTo>
                    <a:cubicBezTo>
                      <a:pt x="62" y="17"/>
                      <a:pt x="65" y="16"/>
                      <a:pt x="68" y="19"/>
                    </a:cubicBezTo>
                    <a:cubicBezTo>
                      <a:pt x="70" y="21"/>
                      <a:pt x="71" y="24"/>
                      <a:pt x="70" y="28"/>
                    </a:cubicBezTo>
                    <a:cubicBezTo>
                      <a:pt x="73" y="27"/>
                      <a:pt x="77" y="28"/>
                      <a:pt x="79" y="32"/>
                    </a:cubicBezTo>
                    <a:cubicBezTo>
                      <a:pt x="81" y="36"/>
                      <a:pt x="77" y="40"/>
                      <a:pt x="70" y="47"/>
                    </a:cubicBezTo>
                    <a:cubicBezTo>
                      <a:pt x="64" y="53"/>
                      <a:pt x="53" y="65"/>
                      <a:pt x="45" y="74"/>
                    </a:cubicBezTo>
                  </a:path>
                </a:pathLst>
              </a:custGeom>
              <a:solidFill>
                <a:srgbClr val="FFCB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74" name="任意多边形 117"/>
              <p:cNvSpPr/>
              <p:nvPr/>
            </p:nvSpPr>
            <p:spPr bwMode="auto">
              <a:xfrm flipH="1">
                <a:off x="1864897" y="2750906"/>
                <a:ext cx="52407" cy="48040"/>
              </a:xfrm>
              <a:custGeom>
                <a:avLst/>
                <a:gdLst>
                  <a:gd name="T0" fmla="*/ 2 w 16"/>
                  <a:gd name="T1" fmla="*/ 14 h 14"/>
                  <a:gd name="T2" fmla="*/ 15 w 16"/>
                  <a:gd name="T3" fmla="*/ 2 h 14"/>
                  <a:gd name="T4" fmla="*/ 15 w 16"/>
                  <a:gd name="T5" fmla="*/ 1 h 14"/>
                  <a:gd name="T6" fmla="*/ 0 w 16"/>
                  <a:gd name="T7" fmla="*/ 12 h 14"/>
                  <a:gd name="T8" fmla="*/ 2 w 16"/>
                  <a:gd name="T9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14">
                    <a:moveTo>
                      <a:pt x="2" y="14"/>
                    </a:moveTo>
                    <a:cubicBezTo>
                      <a:pt x="6" y="9"/>
                      <a:pt x="10" y="5"/>
                      <a:pt x="15" y="2"/>
                    </a:cubicBezTo>
                    <a:cubicBezTo>
                      <a:pt x="16" y="2"/>
                      <a:pt x="15" y="0"/>
                      <a:pt x="15" y="1"/>
                    </a:cubicBezTo>
                    <a:cubicBezTo>
                      <a:pt x="9" y="4"/>
                      <a:pt x="5" y="8"/>
                      <a:pt x="0" y="12"/>
                    </a:cubicBezTo>
                    <a:cubicBezTo>
                      <a:pt x="0" y="13"/>
                      <a:pt x="1" y="14"/>
                      <a:pt x="2" y="14"/>
                    </a:cubicBezTo>
                    <a:close/>
                  </a:path>
                </a:pathLst>
              </a:custGeom>
              <a:solidFill>
                <a:srgbClr val="15142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75" name="任意多边形 118"/>
              <p:cNvSpPr/>
              <p:nvPr/>
            </p:nvSpPr>
            <p:spPr bwMode="auto">
              <a:xfrm flipH="1">
                <a:off x="1947876" y="2691948"/>
                <a:ext cx="52407" cy="45857"/>
              </a:xfrm>
              <a:custGeom>
                <a:avLst/>
                <a:gdLst>
                  <a:gd name="T0" fmla="*/ 2 w 16"/>
                  <a:gd name="T1" fmla="*/ 13 h 14"/>
                  <a:gd name="T2" fmla="*/ 15 w 16"/>
                  <a:gd name="T3" fmla="*/ 2 h 14"/>
                  <a:gd name="T4" fmla="*/ 15 w 16"/>
                  <a:gd name="T5" fmla="*/ 1 h 14"/>
                  <a:gd name="T6" fmla="*/ 1 w 16"/>
                  <a:gd name="T7" fmla="*/ 12 h 14"/>
                  <a:gd name="T8" fmla="*/ 2 w 16"/>
                  <a:gd name="T9" fmla="*/ 13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14">
                    <a:moveTo>
                      <a:pt x="2" y="13"/>
                    </a:moveTo>
                    <a:cubicBezTo>
                      <a:pt x="6" y="9"/>
                      <a:pt x="10" y="5"/>
                      <a:pt x="15" y="2"/>
                    </a:cubicBezTo>
                    <a:cubicBezTo>
                      <a:pt x="16" y="1"/>
                      <a:pt x="15" y="0"/>
                      <a:pt x="15" y="1"/>
                    </a:cubicBezTo>
                    <a:cubicBezTo>
                      <a:pt x="9" y="4"/>
                      <a:pt x="5" y="8"/>
                      <a:pt x="1" y="12"/>
                    </a:cubicBezTo>
                    <a:cubicBezTo>
                      <a:pt x="0" y="13"/>
                      <a:pt x="1" y="14"/>
                      <a:pt x="2" y="13"/>
                    </a:cubicBezTo>
                    <a:close/>
                  </a:path>
                </a:pathLst>
              </a:custGeom>
              <a:solidFill>
                <a:srgbClr val="15142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76" name="任意多边形 119"/>
              <p:cNvSpPr/>
              <p:nvPr/>
            </p:nvSpPr>
            <p:spPr bwMode="auto">
              <a:xfrm flipH="1">
                <a:off x="1904202" y="2722519"/>
                <a:ext cx="52407" cy="45857"/>
              </a:xfrm>
              <a:custGeom>
                <a:avLst/>
                <a:gdLst>
                  <a:gd name="T0" fmla="*/ 2 w 16"/>
                  <a:gd name="T1" fmla="*/ 13 h 14"/>
                  <a:gd name="T2" fmla="*/ 16 w 16"/>
                  <a:gd name="T3" fmla="*/ 2 h 14"/>
                  <a:gd name="T4" fmla="*/ 15 w 16"/>
                  <a:gd name="T5" fmla="*/ 0 h 14"/>
                  <a:gd name="T6" fmla="*/ 1 w 16"/>
                  <a:gd name="T7" fmla="*/ 12 h 14"/>
                  <a:gd name="T8" fmla="*/ 2 w 16"/>
                  <a:gd name="T9" fmla="*/ 13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14">
                    <a:moveTo>
                      <a:pt x="2" y="13"/>
                    </a:moveTo>
                    <a:cubicBezTo>
                      <a:pt x="6" y="9"/>
                      <a:pt x="11" y="5"/>
                      <a:pt x="16" y="2"/>
                    </a:cubicBezTo>
                    <a:cubicBezTo>
                      <a:pt x="16" y="1"/>
                      <a:pt x="16" y="0"/>
                      <a:pt x="15" y="0"/>
                    </a:cubicBezTo>
                    <a:cubicBezTo>
                      <a:pt x="10" y="4"/>
                      <a:pt x="5" y="8"/>
                      <a:pt x="1" y="12"/>
                    </a:cubicBezTo>
                    <a:cubicBezTo>
                      <a:pt x="0" y="13"/>
                      <a:pt x="1" y="14"/>
                      <a:pt x="2" y="13"/>
                    </a:cubicBezTo>
                    <a:close/>
                  </a:path>
                </a:pathLst>
              </a:custGeom>
              <a:solidFill>
                <a:srgbClr val="15142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77" name="任意多边形 120"/>
              <p:cNvSpPr/>
              <p:nvPr/>
            </p:nvSpPr>
            <p:spPr bwMode="auto">
              <a:xfrm flipH="1">
                <a:off x="1506780" y="3410366"/>
                <a:ext cx="628889" cy="482585"/>
              </a:xfrm>
              <a:custGeom>
                <a:avLst/>
                <a:gdLst>
                  <a:gd name="T0" fmla="*/ 118 w 190"/>
                  <a:gd name="T1" fmla="*/ 145 h 145"/>
                  <a:gd name="T2" fmla="*/ 0 w 190"/>
                  <a:gd name="T3" fmla="*/ 70 h 145"/>
                  <a:gd name="T4" fmla="*/ 56 w 190"/>
                  <a:gd name="T5" fmla="*/ 0 h 145"/>
                  <a:gd name="T6" fmla="*/ 190 w 190"/>
                  <a:gd name="T7" fmla="*/ 47 h 145"/>
                  <a:gd name="T8" fmla="*/ 118 w 190"/>
                  <a:gd name="T9" fmla="*/ 145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0" h="145">
                    <a:moveTo>
                      <a:pt x="118" y="145"/>
                    </a:moveTo>
                    <a:cubicBezTo>
                      <a:pt x="34" y="109"/>
                      <a:pt x="0" y="70"/>
                      <a:pt x="0" y="70"/>
                    </a:cubicBezTo>
                    <a:cubicBezTo>
                      <a:pt x="42" y="42"/>
                      <a:pt x="56" y="0"/>
                      <a:pt x="56" y="0"/>
                    </a:cubicBezTo>
                    <a:cubicBezTo>
                      <a:pt x="102" y="30"/>
                      <a:pt x="124" y="23"/>
                      <a:pt x="190" y="47"/>
                    </a:cubicBezTo>
                    <a:lnTo>
                      <a:pt x="118" y="145"/>
                    </a:lnTo>
                    <a:close/>
                  </a:path>
                </a:pathLst>
              </a:custGeom>
              <a:solidFill>
                <a:srgbClr val="FEB22A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62500" lnSpcReduction="20000"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2400" b="1" i="1" u="none" strike="noStrike" kern="0" cap="none" spc="0" normalizeH="0" baseline="0" noProof="0">
                  <a:ln>
                    <a:noFill/>
                  </a:ln>
                  <a:solidFill>
                    <a:srgbClr val="007DEA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78" name="任意多边形 121"/>
              <p:cNvSpPr/>
              <p:nvPr/>
            </p:nvSpPr>
            <p:spPr bwMode="auto">
              <a:xfrm flipH="1">
                <a:off x="1877998" y="3451856"/>
                <a:ext cx="194345" cy="255487"/>
              </a:xfrm>
              <a:custGeom>
                <a:avLst/>
                <a:gdLst>
                  <a:gd name="T0" fmla="*/ 57 w 59"/>
                  <a:gd name="T1" fmla="*/ 2 h 77"/>
                  <a:gd name="T2" fmla="*/ 2 w 59"/>
                  <a:gd name="T3" fmla="*/ 74 h 77"/>
                  <a:gd name="T4" fmla="*/ 3 w 59"/>
                  <a:gd name="T5" fmla="*/ 76 h 77"/>
                  <a:gd name="T6" fmla="*/ 59 w 59"/>
                  <a:gd name="T7" fmla="*/ 2 h 77"/>
                  <a:gd name="T8" fmla="*/ 57 w 59"/>
                  <a:gd name="T9" fmla="*/ 2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" h="77">
                    <a:moveTo>
                      <a:pt x="57" y="2"/>
                    </a:moveTo>
                    <a:cubicBezTo>
                      <a:pt x="48" y="32"/>
                      <a:pt x="28" y="58"/>
                      <a:pt x="2" y="74"/>
                    </a:cubicBezTo>
                    <a:cubicBezTo>
                      <a:pt x="0" y="75"/>
                      <a:pt x="2" y="77"/>
                      <a:pt x="3" y="76"/>
                    </a:cubicBezTo>
                    <a:cubicBezTo>
                      <a:pt x="30" y="60"/>
                      <a:pt x="50" y="33"/>
                      <a:pt x="59" y="2"/>
                    </a:cubicBezTo>
                    <a:cubicBezTo>
                      <a:pt x="59" y="1"/>
                      <a:pt x="57" y="0"/>
                      <a:pt x="57" y="2"/>
                    </a:cubicBezTo>
                    <a:close/>
                  </a:path>
                </a:pathLst>
              </a:custGeom>
              <a:solidFill>
                <a:srgbClr val="EEEE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79" name="任意多边形 122"/>
              <p:cNvSpPr/>
              <p:nvPr/>
            </p:nvSpPr>
            <p:spPr bwMode="auto">
              <a:xfrm flipH="1">
                <a:off x="273022" y="3139594"/>
                <a:ext cx="858172" cy="954252"/>
              </a:xfrm>
              <a:custGeom>
                <a:avLst/>
                <a:gdLst>
                  <a:gd name="T0" fmla="*/ 9 w 259"/>
                  <a:gd name="T1" fmla="*/ 165 h 288"/>
                  <a:gd name="T2" fmla="*/ 123 w 259"/>
                  <a:gd name="T3" fmla="*/ 159 h 288"/>
                  <a:gd name="T4" fmla="*/ 173 w 259"/>
                  <a:gd name="T5" fmla="*/ 26 h 288"/>
                  <a:gd name="T6" fmla="*/ 230 w 259"/>
                  <a:gd name="T7" fmla="*/ 0 h 288"/>
                  <a:gd name="T8" fmla="*/ 243 w 259"/>
                  <a:gd name="T9" fmla="*/ 129 h 288"/>
                  <a:gd name="T10" fmla="*/ 0 w 259"/>
                  <a:gd name="T11" fmla="*/ 248 h 288"/>
                  <a:gd name="T12" fmla="*/ 9 w 259"/>
                  <a:gd name="T13" fmla="*/ 165 h 2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59" h="288">
                    <a:moveTo>
                      <a:pt x="9" y="165"/>
                    </a:moveTo>
                    <a:cubicBezTo>
                      <a:pt x="9" y="165"/>
                      <a:pt x="60" y="186"/>
                      <a:pt x="123" y="159"/>
                    </a:cubicBezTo>
                    <a:cubicBezTo>
                      <a:pt x="186" y="132"/>
                      <a:pt x="180" y="53"/>
                      <a:pt x="173" y="26"/>
                    </a:cubicBezTo>
                    <a:cubicBezTo>
                      <a:pt x="230" y="0"/>
                      <a:pt x="230" y="0"/>
                      <a:pt x="230" y="0"/>
                    </a:cubicBezTo>
                    <a:cubicBezTo>
                      <a:pt x="230" y="0"/>
                      <a:pt x="259" y="58"/>
                      <a:pt x="243" y="129"/>
                    </a:cubicBezTo>
                    <a:cubicBezTo>
                      <a:pt x="224" y="212"/>
                      <a:pt x="141" y="288"/>
                      <a:pt x="0" y="248"/>
                    </a:cubicBezTo>
                    <a:cubicBezTo>
                      <a:pt x="9" y="165"/>
                      <a:pt x="9" y="165"/>
                      <a:pt x="9" y="165"/>
                    </a:cubicBezTo>
                  </a:path>
                </a:pathLst>
              </a:custGeom>
              <a:solidFill>
                <a:srgbClr val="FFCB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80" name="任意多边形 123"/>
              <p:cNvSpPr/>
              <p:nvPr/>
            </p:nvSpPr>
            <p:spPr bwMode="auto">
              <a:xfrm flipH="1">
                <a:off x="349449" y="3045699"/>
                <a:ext cx="246752" cy="207447"/>
              </a:xfrm>
              <a:custGeom>
                <a:avLst/>
                <a:gdLst>
                  <a:gd name="T0" fmla="*/ 75 w 75"/>
                  <a:gd name="T1" fmla="*/ 45 h 62"/>
                  <a:gd name="T2" fmla="*/ 49 w 75"/>
                  <a:gd name="T3" fmla="*/ 4 h 62"/>
                  <a:gd name="T4" fmla="*/ 45 w 75"/>
                  <a:gd name="T5" fmla="*/ 7 h 62"/>
                  <a:gd name="T6" fmla="*/ 35 w 75"/>
                  <a:gd name="T7" fmla="*/ 1 h 62"/>
                  <a:gd name="T8" fmla="*/ 29 w 75"/>
                  <a:gd name="T9" fmla="*/ 7 h 62"/>
                  <a:gd name="T10" fmla="*/ 20 w 75"/>
                  <a:gd name="T11" fmla="*/ 2 h 62"/>
                  <a:gd name="T12" fmla="*/ 14 w 75"/>
                  <a:gd name="T13" fmla="*/ 8 h 62"/>
                  <a:gd name="T14" fmla="*/ 5 w 75"/>
                  <a:gd name="T15" fmla="*/ 7 h 62"/>
                  <a:gd name="T16" fmla="*/ 5 w 75"/>
                  <a:gd name="T17" fmla="*/ 26 h 62"/>
                  <a:gd name="T18" fmla="*/ 14 w 75"/>
                  <a:gd name="T19" fmla="*/ 62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75" h="62">
                    <a:moveTo>
                      <a:pt x="75" y="45"/>
                    </a:moveTo>
                    <a:cubicBezTo>
                      <a:pt x="70" y="26"/>
                      <a:pt x="58" y="2"/>
                      <a:pt x="49" y="4"/>
                    </a:cubicBezTo>
                    <a:cubicBezTo>
                      <a:pt x="47" y="4"/>
                      <a:pt x="46" y="5"/>
                      <a:pt x="45" y="7"/>
                    </a:cubicBezTo>
                    <a:cubicBezTo>
                      <a:pt x="42" y="3"/>
                      <a:pt x="39" y="0"/>
                      <a:pt x="35" y="1"/>
                    </a:cubicBezTo>
                    <a:cubicBezTo>
                      <a:pt x="32" y="1"/>
                      <a:pt x="30" y="4"/>
                      <a:pt x="29" y="7"/>
                    </a:cubicBezTo>
                    <a:cubicBezTo>
                      <a:pt x="27" y="4"/>
                      <a:pt x="24" y="1"/>
                      <a:pt x="20" y="2"/>
                    </a:cubicBezTo>
                    <a:cubicBezTo>
                      <a:pt x="17" y="3"/>
                      <a:pt x="15" y="5"/>
                      <a:pt x="14" y="8"/>
                    </a:cubicBezTo>
                    <a:cubicBezTo>
                      <a:pt x="12" y="7"/>
                      <a:pt x="8" y="5"/>
                      <a:pt x="5" y="7"/>
                    </a:cubicBezTo>
                    <a:cubicBezTo>
                      <a:pt x="0" y="10"/>
                      <a:pt x="2" y="16"/>
                      <a:pt x="5" y="26"/>
                    </a:cubicBezTo>
                    <a:cubicBezTo>
                      <a:pt x="7" y="34"/>
                      <a:pt x="11" y="49"/>
                      <a:pt x="14" y="62"/>
                    </a:cubicBezTo>
                  </a:path>
                </a:pathLst>
              </a:custGeom>
              <a:solidFill>
                <a:srgbClr val="FFCBB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81" name="任意多边形 124"/>
              <p:cNvSpPr/>
              <p:nvPr/>
            </p:nvSpPr>
            <p:spPr bwMode="auto">
              <a:xfrm flipH="1">
                <a:off x="524142" y="3069718"/>
                <a:ext cx="30571" cy="65510"/>
              </a:xfrm>
              <a:custGeom>
                <a:avLst/>
                <a:gdLst>
                  <a:gd name="T0" fmla="*/ 9 w 9"/>
                  <a:gd name="T1" fmla="*/ 18 h 20"/>
                  <a:gd name="T2" fmla="*/ 2 w 9"/>
                  <a:gd name="T3" fmla="*/ 1 h 20"/>
                  <a:gd name="T4" fmla="*/ 1 w 9"/>
                  <a:gd name="T5" fmla="*/ 2 h 20"/>
                  <a:gd name="T6" fmla="*/ 7 w 9"/>
                  <a:gd name="T7" fmla="*/ 19 h 20"/>
                  <a:gd name="T8" fmla="*/ 9 w 9"/>
                  <a:gd name="T9" fmla="*/ 18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20">
                    <a:moveTo>
                      <a:pt x="9" y="18"/>
                    </a:moveTo>
                    <a:cubicBezTo>
                      <a:pt x="7" y="12"/>
                      <a:pt x="5" y="7"/>
                      <a:pt x="2" y="1"/>
                    </a:cubicBezTo>
                    <a:cubicBezTo>
                      <a:pt x="2" y="0"/>
                      <a:pt x="0" y="1"/>
                      <a:pt x="1" y="2"/>
                    </a:cubicBezTo>
                    <a:cubicBezTo>
                      <a:pt x="4" y="7"/>
                      <a:pt x="6" y="13"/>
                      <a:pt x="7" y="19"/>
                    </a:cubicBezTo>
                    <a:cubicBezTo>
                      <a:pt x="7" y="20"/>
                      <a:pt x="9" y="19"/>
                      <a:pt x="9" y="18"/>
                    </a:cubicBezTo>
                    <a:close/>
                  </a:path>
                </a:pathLst>
              </a:custGeom>
              <a:solidFill>
                <a:srgbClr val="15142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82" name="任意多边形 125"/>
              <p:cNvSpPr/>
              <p:nvPr/>
            </p:nvSpPr>
            <p:spPr bwMode="auto">
              <a:xfrm flipH="1">
                <a:off x="423693" y="3058800"/>
                <a:ext cx="28388" cy="67693"/>
              </a:xfrm>
              <a:custGeom>
                <a:avLst/>
                <a:gdLst>
                  <a:gd name="T0" fmla="*/ 8 w 8"/>
                  <a:gd name="T1" fmla="*/ 18 h 20"/>
                  <a:gd name="T2" fmla="*/ 2 w 8"/>
                  <a:gd name="T3" fmla="*/ 1 h 20"/>
                  <a:gd name="T4" fmla="*/ 0 w 8"/>
                  <a:gd name="T5" fmla="*/ 2 h 20"/>
                  <a:gd name="T6" fmla="*/ 7 w 8"/>
                  <a:gd name="T7" fmla="*/ 19 h 20"/>
                  <a:gd name="T8" fmla="*/ 8 w 8"/>
                  <a:gd name="T9" fmla="*/ 18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20">
                    <a:moveTo>
                      <a:pt x="8" y="18"/>
                    </a:moveTo>
                    <a:cubicBezTo>
                      <a:pt x="7" y="12"/>
                      <a:pt x="4" y="7"/>
                      <a:pt x="2" y="1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3" y="7"/>
                      <a:pt x="5" y="13"/>
                      <a:pt x="7" y="19"/>
                    </a:cubicBezTo>
                    <a:cubicBezTo>
                      <a:pt x="7" y="20"/>
                      <a:pt x="8" y="19"/>
                      <a:pt x="8" y="18"/>
                    </a:cubicBezTo>
                    <a:close/>
                  </a:path>
                </a:pathLst>
              </a:custGeom>
              <a:solidFill>
                <a:srgbClr val="15142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83" name="任意多边形 126"/>
              <p:cNvSpPr/>
              <p:nvPr/>
            </p:nvSpPr>
            <p:spPr bwMode="auto">
              <a:xfrm flipH="1">
                <a:off x="478285" y="3063168"/>
                <a:ext cx="26204" cy="65510"/>
              </a:xfrm>
              <a:custGeom>
                <a:avLst/>
                <a:gdLst>
                  <a:gd name="T0" fmla="*/ 8 w 8"/>
                  <a:gd name="T1" fmla="*/ 18 h 20"/>
                  <a:gd name="T2" fmla="*/ 2 w 8"/>
                  <a:gd name="T3" fmla="*/ 1 h 20"/>
                  <a:gd name="T4" fmla="*/ 0 w 8"/>
                  <a:gd name="T5" fmla="*/ 2 h 20"/>
                  <a:gd name="T6" fmla="*/ 7 w 8"/>
                  <a:gd name="T7" fmla="*/ 19 h 20"/>
                  <a:gd name="T8" fmla="*/ 8 w 8"/>
                  <a:gd name="T9" fmla="*/ 18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20">
                    <a:moveTo>
                      <a:pt x="8" y="18"/>
                    </a:moveTo>
                    <a:cubicBezTo>
                      <a:pt x="7" y="12"/>
                      <a:pt x="5" y="6"/>
                      <a:pt x="2" y="1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3" y="7"/>
                      <a:pt x="5" y="13"/>
                      <a:pt x="7" y="19"/>
                    </a:cubicBezTo>
                    <a:cubicBezTo>
                      <a:pt x="7" y="20"/>
                      <a:pt x="8" y="19"/>
                      <a:pt x="8" y="18"/>
                    </a:cubicBezTo>
                    <a:close/>
                  </a:path>
                </a:pathLst>
              </a:custGeom>
              <a:solidFill>
                <a:srgbClr val="15142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84" name="任意多边形 127"/>
              <p:cNvSpPr/>
              <p:nvPr/>
            </p:nvSpPr>
            <p:spPr bwMode="auto">
              <a:xfrm flipH="1">
                <a:off x="746871" y="3589424"/>
                <a:ext cx="613603" cy="454197"/>
              </a:xfrm>
              <a:custGeom>
                <a:avLst/>
                <a:gdLst>
                  <a:gd name="T0" fmla="*/ 53 w 185"/>
                  <a:gd name="T1" fmla="*/ 107 h 137"/>
                  <a:gd name="T2" fmla="*/ 185 w 185"/>
                  <a:gd name="T3" fmla="*/ 118 h 137"/>
                  <a:gd name="T4" fmla="*/ 171 w 185"/>
                  <a:gd name="T5" fmla="*/ 30 h 137"/>
                  <a:gd name="T6" fmla="*/ 0 w 185"/>
                  <a:gd name="T7" fmla="*/ 0 h 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85" h="137">
                    <a:moveTo>
                      <a:pt x="53" y="107"/>
                    </a:moveTo>
                    <a:cubicBezTo>
                      <a:pt x="142" y="137"/>
                      <a:pt x="185" y="118"/>
                      <a:pt x="185" y="118"/>
                    </a:cubicBezTo>
                    <a:cubicBezTo>
                      <a:pt x="171" y="67"/>
                      <a:pt x="171" y="30"/>
                      <a:pt x="171" y="30"/>
                    </a:cubicBezTo>
                    <a:cubicBezTo>
                      <a:pt x="112" y="36"/>
                      <a:pt x="87" y="6"/>
                      <a:pt x="0" y="0"/>
                    </a:cubicBezTo>
                  </a:path>
                </a:pathLst>
              </a:custGeom>
              <a:solidFill>
                <a:srgbClr val="FEB22A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62500" lnSpcReduction="20000"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2400" b="1" i="1" u="none" strike="noStrike" kern="0" cap="none" spc="0" normalizeH="0" baseline="0" noProof="0">
                  <a:ln>
                    <a:noFill/>
                  </a:ln>
                  <a:solidFill>
                    <a:srgbClr val="007DEA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85" name="任意多边形 128"/>
              <p:cNvSpPr/>
              <p:nvPr/>
            </p:nvSpPr>
            <p:spPr bwMode="auto">
              <a:xfrm flipH="1">
                <a:off x="825482" y="3676770"/>
                <a:ext cx="50224" cy="325363"/>
              </a:xfrm>
              <a:custGeom>
                <a:avLst/>
                <a:gdLst>
                  <a:gd name="T0" fmla="*/ 2 w 15"/>
                  <a:gd name="T1" fmla="*/ 1 h 98"/>
                  <a:gd name="T2" fmla="*/ 12 w 15"/>
                  <a:gd name="T3" fmla="*/ 96 h 98"/>
                  <a:gd name="T4" fmla="*/ 14 w 15"/>
                  <a:gd name="T5" fmla="*/ 96 h 98"/>
                  <a:gd name="T6" fmla="*/ 4 w 15"/>
                  <a:gd name="T7" fmla="*/ 1 h 98"/>
                  <a:gd name="T8" fmla="*/ 2 w 15"/>
                  <a:gd name="T9" fmla="*/ 1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" h="98">
                    <a:moveTo>
                      <a:pt x="2" y="1"/>
                    </a:moveTo>
                    <a:cubicBezTo>
                      <a:pt x="0" y="33"/>
                      <a:pt x="4" y="65"/>
                      <a:pt x="12" y="96"/>
                    </a:cubicBezTo>
                    <a:cubicBezTo>
                      <a:pt x="12" y="98"/>
                      <a:pt x="15" y="97"/>
                      <a:pt x="14" y="96"/>
                    </a:cubicBezTo>
                    <a:cubicBezTo>
                      <a:pt x="6" y="65"/>
                      <a:pt x="3" y="33"/>
                      <a:pt x="4" y="1"/>
                    </a:cubicBezTo>
                    <a:cubicBezTo>
                      <a:pt x="4" y="0"/>
                      <a:pt x="2" y="0"/>
                      <a:pt x="2" y="1"/>
                    </a:cubicBezTo>
                    <a:close/>
                  </a:path>
                </a:pathLst>
              </a:custGeom>
              <a:solidFill>
                <a:srgbClr val="EEEEF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86" name="任意多边形 129"/>
              <p:cNvSpPr/>
              <p:nvPr/>
            </p:nvSpPr>
            <p:spPr bwMode="auto">
              <a:xfrm flipH="1">
                <a:off x="2314726" y="3152696"/>
                <a:ext cx="6552" cy="63326"/>
              </a:xfrm>
              <a:custGeom>
                <a:avLst/>
                <a:gdLst>
                  <a:gd name="T0" fmla="*/ 2 w 2"/>
                  <a:gd name="T1" fmla="*/ 0 h 19"/>
                  <a:gd name="T2" fmla="*/ 0 w 2"/>
                  <a:gd name="T3" fmla="*/ 19 h 19"/>
                  <a:gd name="T4" fmla="*/ 0 w 2"/>
                  <a:gd name="T5" fmla="*/ 19 h 19"/>
                  <a:gd name="T6" fmla="*/ 2 w 2"/>
                  <a:gd name="T7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9">
                    <a:moveTo>
                      <a:pt x="2" y="0"/>
                    </a:moveTo>
                    <a:cubicBezTo>
                      <a:pt x="0" y="6"/>
                      <a:pt x="0" y="13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0" y="13"/>
                      <a:pt x="1" y="6"/>
                      <a:pt x="2" y="0"/>
                    </a:cubicBezTo>
                  </a:path>
                </a:pathLst>
              </a:custGeom>
              <a:solidFill>
                <a:srgbClr val="839C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87" name="任意多边形 130"/>
              <p:cNvSpPr/>
              <p:nvPr/>
            </p:nvSpPr>
            <p:spPr bwMode="auto">
              <a:xfrm flipH="1">
                <a:off x="2249217" y="3148329"/>
                <a:ext cx="72061" cy="189977"/>
              </a:xfrm>
              <a:custGeom>
                <a:avLst/>
                <a:gdLst>
                  <a:gd name="T0" fmla="*/ 2 w 22"/>
                  <a:gd name="T1" fmla="*/ 0 h 57"/>
                  <a:gd name="T2" fmla="*/ 2 w 22"/>
                  <a:gd name="T3" fmla="*/ 0 h 57"/>
                  <a:gd name="T4" fmla="*/ 2 w 22"/>
                  <a:gd name="T5" fmla="*/ 1 h 57"/>
                  <a:gd name="T6" fmla="*/ 0 w 22"/>
                  <a:gd name="T7" fmla="*/ 20 h 57"/>
                  <a:gd name="T8" fmla="*/ 4 w 22"/>
                  <a:gd name="T9" fmla="*/ 57 h 57"/>
                  <a:gd name="T10" fmla="*/ 19 w 22"/>
                  <a:gd name="T11" fmla="*/ 37 h 57"/>
                  <a:gd name="T12" fmla="*/ 8 w 22"/>
                  <a:gd name="T13" fmla="*/ 2 h 57"/>
                  <a:gd name="T14" fmla="*/ 2 w 22"/>
                  <a:gd name="T15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" h="57">
                    <a:moveTo>
                      <a:pt x="2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2" y="0"/>
                      <a:pt x="2" y="1"/>
                    </a:cubicBezTo>
                    <a:cubicBezTo>
                      <a:pt x="1" y="7"/>
                      <a:pt x="0" y="14"/>
                      <a:pt x="0" y="20"/>
                    </a:cubicBezTo>
                    <a:cubicBezTo>
                      <a:pt x="0" y="29"/>
                      <a:pt x="1" y="41"/>
                      <a:pt x="4" y="57"/>
                    </a:cubicBezTo>
                    <a:cubicBezTo>
                      <a:pt x="10" y="55"/>
                      <a:pt x="17" y="48"/>
                      <a:pt x="19" y="37"/>
                    </a:cubicBezTo>
                    <a:cubicBezTo>
                      <a:pt x="22" y="22"/>
                      <a:pt x="17" y="7"/>
                      <a:pt x="8" y="2"/>
                    </a:cubicBezTo>
                    <a:cubicBezTo>
                      <a:pt x="6" y="1"/>
                      <a:pt x="4" y="0"/>
                      <a:pt x="2" y="0"/>
                    </a:cubicBezTo>
                  </a:path>
                </a:pathLst>
              </a:custGeom>
              <a:solidFill>
                <a:srgbClr val="F39E95"/>
              </a:solidFill>
              <a:ln w="11113" cap="flat">
                <a:noFill/>
                <a:prstDash val="solid"/>
                <a:miter lim="800000"/>
              </a:ln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88" name="任意多边形 131"/>
              <p:cNvSpPr/>
              <p:nvPr/>
            </p:nvSpPr>
            <p:spPr bwMode="auto">
              <a:xfrm flipH="1">
                <a:off x="312327" y="3484609"/>
                <a:ext cx="8735" cy="63326"/>
              </a:xfrm>
              <a:custGeom>
                <a:avLst/>
                <a:gdLst>
                  <a:gd name="T0" fmla="*/ 3 w 3"/>
                  <a:gd name="T1" fmla="*/ 0 h 19"/>
                  <a:gd name="T2" fmla="*/ 0 w 3"/>
                  <a:gd name="T3" fmla="*/ 19 h 19"/>
                  <a:gd name="T4" fmla="*/ 3 w 3"/>
                  <a:gd name="T5" fmla="*/ 0 h 19"/>
                  <a:gd name="T6" fmla="*/ 3 w 3"/>
                  <a:gd name="T7" fmla="*/ 0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19">
                    <a:moveTo>
                      <a:pt x="3" y="0"/>
                    </a:moveTo>
                    <a:cubicBezTo>
                      <a:pt x="2" y="6"/>
                      <a:pt x="1" y="13"/>
                      <a:pt x="0" y="19"/>
                    </a:cubicBezTo>
                    <a:cubicBezTo>
                      <a:pt x="2" y="12"/>
                      <a:pt x="3" y="5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</a:path>
                </a:pathLst>
              </a:custGeom>
              <a:solidFill>
                <a:srgbClr val="839CB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89" name="任意多边形 132"/>
              <p:cNvSpPr/>
              <p:nvPr/>
            </p:nvSpPr>
            <p:spPr bwMode="auto">
              <a:xfrm flipH="1">
                <a:off x="312327" y="3484609"/>
                <a:ext cx="89531" cy="181243"/>
              </a:xfrm>
              <a:custGeom>
                <a:avLst/>
                <a:gdLst>
                  <a:gd name="T0" fmla="*/ 26 w 27"/>
                  <a:gd name="T1" fmla="*/ 0 h 55"/>
                  <a:gd name="T2" fmla="*/ 6 w 27"/>
                  <a:gd name="T3" fmla="*/ 15 h 55"/>
                  <a:gd name="T4" fmla="*/ 7 w 27"/>
                  <a:gd name="T5" fmla="*/ 51 h 55"/>
                  <a:gd name="T6" fmla="*/ 13 w 27"/>
                  <a:gd name="T7" fmla="*/ 55 h 55"/>
                  <a:gd name="T8" fmla="*/ 24 w 27"/>
                  <a:gd name="T9" fmla="*/ 19 h 55"/>
                  <a:gd name="T10" fmla="*/ 27 w 27"/>
                  <a:gd name="T11" fmla="*/ 0 h 55"/>
                  <a:gd name="T12" fmla="*/ 26 w 27"/>
                  <a:gd name="T13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55">
                    <a:moveTo>
                      <a:pt x="26" y="0"/>
                    </a:moveTo>
                    <a:cubicBezTo>
                      <a:pt x="20" y="0"/>
                      <a:pt x="11" y="6"/>
                      <a:pt x="6" y="15"/>
                    </a:cubicBezTo>
                    <a:cubicBezTo>
                      <a:pt x="0" y="28"/>
                      <a:pt x="0" y="45"/>
                      <a:pt x="7" y="51"/>
                    </a:cubicBezTo>
                    <a:cubicBezTo>
                      <a:pt x="9" y="52"/>
                      <a:pt x="11" y="54"/>
                      <a:pt x="13" y="55"/>
                    </a:cubicBezTo>
                    <a:cubicBezTo>
                      <a:pt x="17" y="47"/>
                      <a:pt x="21" y="32"/>
                      <a:pt x="24" y="19"/>
                    </a:cubicBezTo>
                    <a:cubicBezTo>
                      <a:pt x="25" y="13"/>
                      <a:pt x="26" y="6"/>
                      <a:pt x="27" y="0"/>
                    </a:cubicBezTo>
                    <a:cubicBezTo>
                      <a:pt x="27" y="0"/>
                      <a:pt x="26" y="0"/>
                      <a:pt x="26" y="0"/>
                    </a:cubicBezTo>
                  </a:path>
                </a:pathLst>
              </a:custGeom>
              <a:solidFill>
                <a:srgbClr val="F39E95"/>
              </a:solidFill>
              <a:ln w="11113" cap="flat">
                <a:noFill/>
                <a:prstDash val="solid"/>
                <a:miter lim="800000"/>
              </a:ln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90" name="任意多边形 133"/>
              <p:cNvSpPr/>
              <p:nvPr/>
            </p:nvSpPr>
            <p:spPr bwMode="auto">
              <a:xfrm flipH="1">
                <a:off x="1284046" y="3563221"/>
                <a:ext cx="320997" cy="109182"/>
              </a:xfrm>
              <a:custGeom>
                <a:avLst/>
                <a:gdLst>
                  <a:gd name="T0" fmla="*/ 0 w 97"/>
                  <a:gd name="T1" fmla="*/ 2 h 33"/>
                  <a:gd name="T2" fmla="*/ 44 w 97"/>
                  <a:gd name="T3" fmla="*/ 30 h 33"/>
                  <a:gd name="T4" fmla="*/ 96 w 97"/>
                  <a:gd name="T5" fmla="*/ 18 h 33"/>
                  <a:gd name="T6" fmla="*/ 94 w 97"/>
                  <a:gd name="T7" fmla="*/ 16 h 33"/>
                  <a:gd name="T8" fmla="*/ 45 w 97"/>
                  <a:gd name="T9" fmla="*/ 28 h 33"/>
                  <a:gd name="T10" fmla="*/ 3 w 97"/>
                  <a:gd name="T11" fmla="*/ 2 h 33"/>
                  <a:gd name="T12" fmla="*/ 0 w 97"/>
                  <a:gd name="T13" fmla="*/ 2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7" h="33">
                    <a:moveTo>
                      <a:pt x="0" y="2"/>
                    </a:moveTo>
                    <a:cubicBezTo>
                      <a:pt x="7" y="20"/>
                      <a:pt x="26" y="28"/>
                      <a:pt x="44" y="30"/>
                    </a:cubicBezTo>
                    <a:cubicBezTo>
                      <a:pt x="61" y="33"/>
                      <a:pt x="82" y="30"/>
                      <a:pt x="96" y="18"/>
                    </a:cubicBezTo>
                    <a:cubicBezTo>
                      <a:pt x="97" y="17"/>
                      <a:pt x="95" y="15"/>
                      <a:pt x="94" y="16"/>
                    </a:cubicBezTo>
                    <a:cubicBezTo>
                      <a:pt x="81" y="27"/>
                      <a:pt x="62" y="30"/>
                      <a:pt x="45" y="28"/>
                    </a:cubicBezTo>
                    <a:cubicBezTo>
                      <a:pt x="28" y="26"/>
                      <a:pt x="9" y="18"/>
                      <a:pt x="3" y="2"/>
                    </a:cubicBezTo>
                    <a:cubicBezTo>
                      <a:pt x="2" y="0"/>
                      <a:pt x="0" y="1"/>
                      <a:pt x="0" y="2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91" name="任意多边形 134"/>
              <p:cNvSpPr/>
              <p:nvPr/>
            </p:nvSpPr>
            <p:spPr bwMode="auto">
              <a:xfrm flipH="1">
                <a:off x="1727327" y="3753199"/>
                <a:ext cx="100448" cy="377770"/>
              </a:xfrm>
              <a:custGeom>
                <a:avLst/>
                <a:gdLst>
                  <a:gd name="T0" fmla="*/ 28 w 30"/>
                  <a:gd name="T1" fmla="*/ 1 h 114"/>
                  <a:gd name="T2" fmla="*/ 24 w 30"/>
                  <a:gd name="T3" fmla="*/ 113 h 114"/>
                  <a:gd name="T4" fmla="*/ 26 w 30"/>
                  <a:gd name="T5" fmla="*/ 111 h 114"/>
                  <a:gd name="T6" fmla="*/ 30 w 30"/>
                  <a:gd name="T7" fmla="*/ 2 h 114"/>
                  <a:gd name="T8" fmla="*/ 28 w 30"/>
                  <a:gd name="T9" fmla="*/ 1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" h="114">
                    <a:moveTo>
                      <a:pt x="28" y="1"/>
                    </a:moveTo>
                    <a:cubicBezTo>
                      <a:pt x="1" y="32"/>
                      <a:pt x="0" y="80"/>
                      <a:pt x="24" y="113"/>
                    </a:cubicBezTo>
                    <a:cubicBezTo>
                      <a:pt x="25" y="114"/>
                      <a:pt x="27" y="113"/>
                      <a:pt x="26" y="111"/>
                    </a:cubicBezTo>
                    <a:cubicBezTo>
                      <a:pt x="2" y="79"/>
                      <a:pt x="4" y="33"/>
                      <a:pt x="30" y="2"/>
                    </a:cubicBezTo>
                    <a:cubicBezTo>
                      <a:pt x="30" y="1"/>
                      <a:pt x="29" y="0"/>
                      <a:pt x="28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92" name="椭圆 291"/>
              <p:cNvSpPr/>
              <p:nvPr/>
            </p:nvSpPr>
            <p:spPr bwMode="auto">
              <a:xfrm flipH="1">
                <a:off x="1840875" y="6369200"/>
                <a:ext cx="102632" cy="102632"/>
              </a:xfrm>
              <a:prstGeom prst="ellipse">
                <a:avLst/>
              </a:prstGeom>
              <a:solidFill>
                <a:srgbClr val="0E13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93" name="椭圆 292"/>
              <p:cNvSpPr/>
              <p:nvPr/>
            </p:nvSpPr>
            <p:spPr bwMode="auto">
              <a:xfrm flipH="1">
                <a:off x="1559186" y="6369200"/>
                <a:ext cx="107000" cy="102632"/>
              </a:xfrm>
              <a:prstGeom prst="ellipse">
                <a:avLst/>
              </a:prstGeom>
              <a:solidFill>
                <a:srgbClr val="0E13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94" name="椭圆 293"/>
              <p:cNvSpPr/>
              <p:nvPr/>
            </p:nvSpPr>
            <p:spPr bwMode="auto">
              <a:xfrm flipH="1">
                <a:off x="1310250" y="6369200"/>
                <a:ext cx="102632" cy="102632"/>
              </a:xfrm>
              <a:prstGeom prst="ellipse">
                <a:avLst/>
              </a:prstGeom>
              <a:solidFill>
                <a:srgbClr val="0E13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130" name="组合 129"/>
            <p:cNvGrpSpPr/>
            <p:nvPr/>
          </p:nvGrpSpPr>
          <p:grpSpPr>
            <a:xfrm>
              <a:off x="4789344" y="2033217"/>
              <a:ext cx="1317782" cy="873400"/>
              <a:chOff x="4415837" y="6685645"/>
              <a:chExt cx="1770063" cy="1173163"/>
            </a:xfrm>
          </p:grpSpPr>
          <p:sp>
            <p:nvSpPr>
              <p:cNvPr id="140" name="矩形 139"/>
              <p:cNvSpPr/>
              <p:nvPr/>
            </p:nvSpPr>
            <p:spPr bwMode="auto">
              <a:xfrm>
                <a:off x="4420600" y="6690408"/>
                <a:ext cx="1760538" cy="1163638"/>
              </a:xfrm>
              <a:prstGeom prst="rect">
                <a:avLst/>
              </a:prstGeom>
              <a:solidFill>
                <a:srgbClr val="FFFFFF">
                  <a:alpha val="55000"/>
                </a:srgbClr>
              </a:solidFill>
              <a:ln w="9525">
                <a:noFill/>
                <a:miter lim="800000"/>
              </a:ln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41" name="矩形 140"/>
              <p:cNvSpPr/>
              <p:nvPr/>
            </p:nvSpPr>
            <p:spPr bwMode="auto">
              <a:xfrm>
                <a:off x="4420600" y="6690408"/>
                <a:ext cx="1760538" cy="11636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42" name="任意多边形 152"/>
              <p:cNvSpPr/>
              <p:nvPr/>
            </p:nvSpPr>
            <p:spPr bwMode="auto">
              <a:xfrm>
                <a:off x="4415837" y="6685645"/>
                <a:ext cx="1770063" cy="1173163"/>
              </a:xfrm>
              <a:custGeom>
                <a:avLst/>
                <a:gdLst>
                  <a:gd name="T0" fmla="*/ 1112 w 1115"/>
                  <a:gd name="T1" fmla="*/ 736 h 739"/>
                  <a:gd name="T2" fmla="*/ 1112 w 1115"/>
                  <a:gd name="T3" fmla="*/ 733 h 739"/>
                  <a:gd name="T4" fmla="*/ 6 w 1115"/>
                  <a:gd name="T5" fmla="*/ 733 h 739"/>
                  <a:gd name="T6" fmla="*/ 6 w 1115"/>
                  <a:gd name="T7" fmla="*/ 6 h 739"/>
                  <a:gd name="T8" fmla="*/ 1109 w 1115"/>
                  <a:gd name="T9" fmla="*/ 6 h 739"/>
                  <a:gd name="T10" fmla="*/ 1109 w 1115"/>
                  <a:gd name="T11" fmla="*/ 736 h 739"/>
                  <a:gd name="T12" fmla="*/ 1112 w 1115"/>
                  <a:gd name="T13" fmla="*/ 736 h 739"/>
                  <a:gd name="T14" fmla="*/ 1112 w 1115"/>
                  <a:gd name="T15" fmla="*/ 733 h 739"/>
                  <a:gd name="T16" fmla="*/ 1112 w 1115"/>
                  <a:gd name="T17" fmla="*/ 736 h 739"/>
                  <a:gd name="T18" fmla="*/ 1115 w 1115"/>
                  <a:gd name="T19" fmla="*/ 736 h 739"/>
                  <a:gd name="T20" fmla="*/ 1115 w 1115"/>
                  <a:gd name="T21" fmla="*/ 0 h 739"/>
                  <a:gd name="T22" fmla="*/ 0 w 1115"/>
                  <a:gd name="T23" fmla="*/ 0 h 739"/>
                  <a:gd name="T24" fmla="*/ 0 w 1115"/>
                  <a:gd name="T25" fmla="*/ 739 h 739"/>
                  <a:gd name="T26" fmla="*/ 1115 w 1115"/>
                  <a:gd name="T27" fmla="*/ 739 h 739"/>
                  <a:gd name="T28" fmla="*/ 1115 w 1115"/>
                  <a:gd name="T29" fmla="*/ 736 h 739"/>
                  <a:gd name="T30" fmla="*/ 1112 w 1115"/>
                  <a:gd name="T31" fmla="*/ 736 h 7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115" h="739">
                    <a:moveTo>
                      <a:pt x="1112" y="736"/>
                    </a:moveTo>
                    <a:lnTo>
                      <a:pt x="1112" y="733"/>
                    </a:lnTo>
                    <a:lnTo>
                      <a:pt x="6" y="733"/>
                    </a:lnTo>
                    <a:lnTo>
                      <a:pt x="6" y="6"/>
                    </a:lnTo>
                    <a:lnTo>
                      <a:pt x="1109" y="6"/>
                    </a:lnTo>
                    <a:lnTo>
                      <a:pt x="1109" y="736"/>
                    </a:lnTo>
                    <a:lnTo>
                      <a:pt x="1112" y="736"/>
                    </a:lnTo>
                    <a:lnTo>
                      <a:pt x="1112" y="733"/>
                    </a:lnTo>
                    <a:lnTo>
                      <a:pt x="1112" y="736"/>
                    </a:lnTo>
                    <a:lnTo>
                      <a:pt x="1115" y="736"/>
                    </a:lnTo>
                    <a:lnTo>
                      <a:pt x="1115" y="0"/>
                    </a:lnTo>
                    <a:lnTo>
                      <a:pt x="0" y="0"/>
                    </a:lnTo>
                    <a:lnTo>
                      <a:pt x="0" y="739"/>
                    </a:lnTo>
                    <a:lnTo>
                      <a:pt x="1115" y="739"/>
                    </a:lnTo>
                    <a:lnTo>
                      <a:pt x="1115" y="736"/>
                    </a:lnTo>
                    <a:lnTo>
                      <a:pt x="1112" y="736"/>
                    </a:lnTo>
                    <a:close/>
                  </a:path>
                </a:pathLst>
              </a:custGeom>
              <a:solidFill>
                <a:srgbClr val="CDDB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43" name="矩形 142"/>
              <p:cNvSpPr/>
              <p:nvPr/>
            </p:nvSpPr>
            <p:spPr>
              <a:xfrm>
                <a:off x="4538075" y="6988859"/>
                <a:ext cx="1238249" cy="522287"/>
              </a:xfrm>
              <a:prstGeom prst="rect">
                <a:avLst/>
              </a:prstGeom>
              <a:solidFill>
                <a:srgbClr val="F2F6FC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44" name="任意多边形 154"/>
              <p:cNvSpPr/>
              <p:nvPr/>
            </p:nvSpPr>
            <p:spPr bwMode="auto">
              <a:xfrm>
                <a:off x="4533312" y="7009495"/>
                <a:ext cx="1228725" cy="509588"/>
              </a:xfrm>
              <a:custGeom>
                <a:avLst/>
                <a:gdLst>
                  <a:gd name="T0" fmla="*/ 3 w 493"/>
                  <a:gd name="T1" fmla="*/ 201 h 205"/>
                  <a:gd name="T2" fmla="*/ 63 w 493"/>
                  <a:gd name="T3" fmla="*/ 118 h 205"/>
                  <a:gd name="T4" fmla="*/ 80 w 493"/>
                  <a:gd name="T5" fmla="*/ 123 h 205"/>
                  <a:gd name="T6" fmla="*/ 124 w 493"/>
                  <a:gd name="T7" fmla="*/ 152 h 205"/>
                  <a:gd name="T8" fmla="*/ 149 w 493"/>
                  <a:gd name="T9" fmla="*/ 123 h 205"/>
                  <a:gd name="T10" fmla="*/ 177 w 493"/>
                  <a:gd name="T11" fmla="*/ 55 h 205"/>
                  <a:gd name="T12" fmla="*/ 203 w 493"/>
                  <a:gd name="T13" fmla="*/ 58 h 205"/>
                  <a:gd name="T14" fmla="*/ 231 w 493"/>
                  <a:gd name="T15" fmla="*/ 108 h 205"/>
                  <a:gd name="T16" fmla="*/ 267 w 493"/>
                  <a:gd name="T17" fmla="*/ 107 h 205"/>
                  <a:gd name="T18" fmla="*/ 309 w 493"/>
                  <a:gd name="T19" fmla="*/ 70 h 205"/>
                  <a:gd name="T20" fmla="*/ 331 w 493"/>
                  <a:gd name="T21" fmla="*/ 99 h 205"/>
                  <a:gd name="T22" fmla="*/ 357 w 493"/>
                  <a:gd name="T23" fmla="*/ 171 h 205"/>
                  <a:gd name="T24" fmla="*/ 383 w 493"/>
                  <a:gd name="T25" fmla="*/ 172 h 205"/>
                  <a:gd name="T26" fmla="*/ 408 w 493"/>
                  <a:gd name="T27" fmla="*/ 46 h 205"/>
                  <a:gd name="T28" fmla="*/ 424 w 493"/>
                  <a:gd name="T29" fmla="*/ 5 h 205"/>
                  <a:gd name="T30" fmla="*/ 440 w 493"/>
                  <a:gd name="T31" fmla="*/ 6 h 205"/>
                  <a:gd name="T32" fmla="*/ 467 w 493"/>
                  <a:gd name="T33" fmla="*/ 62 h 205"/>
                  <a:gd name="T34" fmla="*/ 493 w 493"/>
                  <a:gd name="T35" fmla="*/ 83 h 205"/>
                  <a:gd name="T36" fmla="*/ 473 w 493"/>
                  <a:gd name="T37" fmla="*/ 69 h 205"/>
                  <a:gd name="T38" fmla="*/ 445 w 493"/>
                  <a:gd name="T39" fmla="*/ 8 h 205"/>
                  <a:gd name="T40" fmla="*/ 418 w 493"/>
                  <a:gd name="T41" fmla="*/ 8 h 205"/>
                  <a:gd name="T42" fmla="*/ 393 w 493"/>
                  <a:gd name="T43" fmla="*/ 134 h 205"/>
                  <a:gd name="T44" fmla="*/ 378 w 493"/>
                  <a:gd name="T45" fmla="*/ 175 h 205"/>
                  <a:gd name="T46" fmla="*/ 361 w 493"/>
                  <a:gd name="T47" fmla="*/ 173 h 205"/>
                  <a:gd name="T48" fmla="*/ 332 w 493"/>
                  <a:gd name="T49" fmla="*/ 96 h 205"/>
                  <a:gd name="T50" fmla="*/ 309 w 493"/>
                  <a:gd name="T51" fmla="*/ 68 h 205"/>
                  <a:gd name="T52" fmla="*/ 272 w 493"/>
                  <a:gd name="T53" fmla="*/ 99 h 205"/>
                  <a:gd name="T54" fmla="*/ 229 w 493"/>
                  <a:gd name="T55" fmla="*/ 102 h 205"/>
                  <a:gd name="T56" fmla="*/ 201 w 493"/>
                  <a:gd name="T57" fmla="*/ 52 h 205"/>
                  <a:gd name="T58" fmla="*/ 178 w 493"/>
                  <a:gd name="T59" fmla="*/ 51 h 205"/>
                  <a:gd name="T60" fmla="*/ 146 w 493"/>
                  <a:gd name="T61" fmla="*/ 124 h 205"/>
                  <a:gd name="T62" fmla="*/ 124 w 493"/>
                  <a:gd name="T63" fmla="*/ 150 h 205"/>
                  <a:gd name="T64" fmla="*/ 81 w 493"/>
                  <a:gd name="T65" fmla="*/ 121 h 205"/>
                  <a:gd name="T66" fmla="*/ 63 w 493"/>
                  <a:gd name="T67" fmla="*/ 116 h 205"/>
                  <a:gd name="T68" fmla="*/ 0 w 493"/>
                  <a:gd name="T69" fmla="*/ 204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493" h="205">
                    <a:moveTo>
                      <a:pt x="2" y="205"/>
                    </a:moveTo>
                    <a:cubicBezTo>
                      <a:pt x="2" y="205"/>
                      <a:pt x="2" y="203"/>
                      <a:pt x="3" y="201"/>
                    </a:cubicBezTo>
                    <a:cubicBezTo>
                      <a:pt x="5" y="193"/>
                      <a:pt x="10" y="173"/>
                      <a:pt x="20" y="155"/>
                    </a:cubicBezTo>
                    <a:cubicBezTo>
                      <a:pt x="30" y="137"/>
                      <a:pt x="44" y="120"/>
                      <a:pt x="63" y="118"/>
                    </a:cubicBezTo>
                    <a:cubicBezTo>
                      <a:pt x="64" y="118"/>
                      <a:pt x="65" y="118"/>
                      <a:pt x="65" y="118"/>
                    </a:cubicBezTo>
                    <a:cubicBezTo>
                      <a:pt x="71" y="118"/>
                      <a:pt x="75" y="120"/>
                      <a:pt x="80" y="123"/>
                    </a:cubicBezTo>
                    <a:cubicBezTo>
                      <a:pt x="86" y="127"/>
                      <a:pt x="92" y="135"/>
                      <a:pt x="99" y="141"/>
                    </a:cubicBezTo>
                    <a:cubicBezTo>
                      <a:pt x="105" y="147"/>
                      <a:pt x="113" y="152"/>
                      <a:pt x="124" y="152"/>
                    </a:cubicBezTo>
                    <a:cubicBezTo>
                      <a:pt x="128" y="152"/>
                      <a:pt x="132" y="150"/>
                      <a:pt x="135" y="147"/>
                    </a:cubicBezTo>
                    <a:cubicBezTo>
                      <a:pt x="140" y="142"/>
                      <a:pt x="145" y="133"/>
                      <a:pt x="149" y="123"/>
                    </a:cubicBezTo>
                    <a:cubicBezTo>
                      <a:pt x="156" y="107"/>
                      <a:pt x="161" y="88"/>
                      <a:pt x="167" y="73"/>
                    </a:cubicBezTo>
                    <a:cubicBezTo>
                      <a:pt x="170" y="66"/>
                      <a:pt x="173" y="59"/>
                      <a:pt x="177" y="55"/>
                    </a:cubicBezTo>
                    <a:cubicBezTo>
                      <a:pt x="180" y="50"/>
                      <a:pt x="184" y="48"/>
                      <a:pt x="187" y="48"/>
                    </a:cubicBezTo>
                    <a:cubicBezTo>
                      <a:pt x="194" y="48"/>
                      <a:pt x="199" y="52"/>
                      <a:pt x="203" y="58"/>
                    </a:cubicBezTo>
                    <a:cubicBezTo>
                      <a:pt x="209" y="67"/>
                      <a:pt x="214" y="81"/>
                      <a:pt x="220" y="93"/>
                    </a:cubicBezTo>
                    <a:cubicBezTo>
                      <a:pt x="223" y="99"/>
                      <a:pt x="227" y="104"/>
                      <a:pt x="231" y="108"/>
                    </a:cubicBezTo>
                    <a:cubicBezTo>
                      <a:pt x="236" y="112"/>
                      <a:pt x="241" y="114"/>
                      <a:pt x="247" y="114"/>
                    </a:cubicBezTo>
                    <a:cubicBezTo>
                      <a:pt x="255" y="114"/>
                      <a:pt x="262" y="111"/>
                      <a:pt x="267" y="107"/>
                    </a:cubicBezTo>
                    <a:cubicBezTo>
                      <a:pt x="274" y="101"/>
                      <a:pt x="279" y="91"/>
                      <a:pt x="285" y="84"/>
                    </a:cubicBezTo>
                    <a:cubicBezTo>
                      <a:pt x="291" y="76"/>
                      <a:pt x="297" y="70"/>
                      <a:pt x="309" y="70"/>
                    </a:cubicBezTo>
                    <a:cubicBezTo>
                      <a:pt x="312" y="70"/>
                      <a:pt x="315" y="72"/>
                      <a:pt x="318" y="75"/>
                    </a:cubicBezTo>
                    <a:cubicBezTo>
                      <a:pt x="323" y="80"/>
                      <a:pt x="328" y="89"/>
                      <a:pt x="331" y="99"/>
                    </a:cubicBezTo>
                    <a:cubicBezTo>
                      <a:pt x="337" y="116"/>
                      <a:pt x="342" y="135"/>
                      <a:pt x="347" y="151"/>
                    </a:cubicBezTo>
                    <a:cubicBezTo>
                      <a:pt x="350" y="159"/>
                      <a:pt x="353" y="166"/>
                      <a:pt x="357" y="171"/>
                    </a:cubicBezTo>
                    <a:cubicBezTo>
                      <a:pt x="360" y="176"/>
                      <a:pt x="365" y="180"/>
                      <a:pt x="370" y="180"/>
                    </a:cubicBezTo>
                    <a:cubicBezTo>
                      <a:pt x="375" y="180"/>
                      <a:pt x="379" y="177"/>
                      <a:pt x="383" y="172"/>
                    </a:cubicBezTo>
                    <a:cubicBezTo>
                      <a:pt x="388" y="163"/>
                      <a:pt x="392" y="148"/>
                      <a:pt x="395" y="130"/>
                    </a:cubicBezTo>
                    <a:cubicBezTo>
                      <a:pt x="400" y="104"/>
                      <a:pt x="403" y="72"/>
                      <a:pt x="408" y="46"/>
                    </a:cubicBezTo>
                    <a:cubicBezTo>
                      <a:pt x="410" y="33"/>
                      <a:pt x="413" y="22"/>
                      <a:pt x="417" y="14"/>
                    </a:cubicBezTo>
                    <a:cubicBezTo>
                      <a:pt x="419" y="11"/>
                      <a:pt x="421" y="7"/>
                      <a:pt x="424" y="5"/>
                    </a:cubicBezTo>
                    <a:cubicBezTo>
                      <a:pt x="426" y="3"/>
                      <a:pt x="429" y="2"/>
                      <a:pt x="432" y="2"/>
                    </a:cubicBezTo>
                    <a:cubicBezTo>
                      <a:pt x="435" y="2"/>
                      <a:pt x="438" y="3"/>
                      <a:pt x="440" y="6"/>
                    </a:cubicBezTo>
                    <a:cubicBezTo>
                      <a:pt x="445" y="9"/>
                      <a:pt x="448" y="16"/>
                      <a:pt x="451" y="24"/>
                    </a:cubicBezTo>
                    <a:cubicBezTo>
                      <a:pt x="456" y="36"/>
                      <a:pt x="461" y="50"/>
                      <a:pt x="467" y="62"/>
                    </a:cubicBezTo>
                    <a:cubicBezTo>
                      <a:pt x="470" y="68"/>
                      <a:pt x="473" y="73"/>
                      <a:pt x="477" y="77"/>
                    </a:cubicBezTo>
                    <a:cubicBezTo>
                      <a:pt x="482" y="81"/>
                      <a:pt x="487" y="83"/>
                      <a:pt x="493" y="83"/>
                    </a:cubicBezTo>
                    <a:cubicBezTo>
                      <a:pt x="493" y="81"/>
                      <a:pt x="493" y="81"/>
                      <a:pt x="493" y="81"/>
                    </a:cubicBezTo>
                    <a:cubicBezTo>
                      <a:pt x="484" y="81"/>
                      <a:pt x="478" y="76"/>
                      <a:pt x="473" y="69"/>
                    </a:cubicBezTo>
                    <a:cubicBezTo>
                      <a:pt x="465" y="58"/>
                      <a:pt x="460" y="41"/>
                      <a:pt x="455" y="27"/>
                    </a:cubicBezTo>
                    <a:cubicBezTo>
                      <a:pt x="452" y="19"/>
                      <a:pt x="449" y="13"/>
                      <a:pt x="445" y="8"/>
                    </a:cubicBezTo>
                    <a:cubicBezTo>
                      <a:pt x="442" y="3"/>
                      <a:pt x="437" y="0"/>
                      <a:pt x="432" y="0"/>
                    </a:cubicBezTo>
                    <a:cubicBezTo>
                      <a:pt x="426" y="0"/>
                      <a:pt x="422" y="3"/>
                      <a:pt x="418" y="8"/>
                    </a:cubicBezTo>
                    <a:cubicBezTo>
                      <a:pt x="412" y="17"/>
                      <a:pt x="408" y="32"/>
                      <a:pt x="405" y="50"/>
                    </a:cubicBezTo>
                    <a:cubicBezTo>
                      <a:pt x="400" y="76"/>
                      <a:pt x="398" y="108"/>
                      <a:pt x="393" y="134"/>
                    </a:cubicBezTo>
                    <a:cubicBezTo>
                      <a:pt x="390" y="147"/>
                      <a:pt x="388" y="158"/>
                      <a:pt x="384" y="166"/>
                    </a:cubicBezTo>
                    <a:cubicBezTo>
                      <a:pt x="382" y="169"/>
                      <a:pt x="380" y="173"/>
                      <a:pt x="378" y="175"/>
                    </a:cubicBezTo>
                    <a:cubicBezTo>
                      <a:pt x="375" y="177"/>
                      <a:pt x="373" y="178"/>
                      <a:pt x="370" y="178"/>
                    </a:cubicBezTo>
                    <a:cubicBezTo>
                      <a:pt x="367" y="178"/>
                      <a:pt x="364" y="176"/>
                      <a:pt x="361" y="173"/>
                    </a:cubicBezTo>
                    <a:cubicBezTo>
                      <a:pt x="356" y="168"/>
                      <a:pt x="352" y="159"/>
                      <a:pt x="348" y="148"/>
                    </a:cubicBezTo>
                    <a:cubicBezTo>
                      <a:pt x="343" y="132"/>
                      <a:pt x="338" y="112"/>
                      <a:pt x="332" y="96"/>
                    </a:cubicBezTo>
                    <a:cubicBezTo>
                      <a:pt x="330" y="88"/>
                      <a:pt x="326" y="81"/>
                      <a:pt x="323" y="76"/>
                    </a:cubicBezTo>
                    <a:cubicBezTo>
                      <a:pt x="319" y="71"/>
                      <a:pt x="314" y="68"/>
                      <a:pt x="309" y="68"/>
                    </a:cubicBezTo>
                    <a:cubicBezTo>
                      <a:pt x="301" y="68"/>
                      <a:pt x="294" y="71"/>
                      <a:pt x="290" y="75"/>
                    </a:cubicBezTo>
                    <a:cubicBezTo>
                      <a:pt x="282" y="82"/>
                      <a:pt x="278" y="91"/>
                      <a:pt x="272" y="99"/>
                    </a:cubicBezTo>
                    <a:cubicBezTo>
                      <a:pt x="266" y="106"/>
                      <a:pt x="259" y="112"/>
                      <a:pt x="247" y="112"/>
                    </a:cubicBezTo>
                    <a:cubicBezTo>
                      <a:pt x="239" y="112"/>
                      <a:pt x="234" y="108"/>
                      <a:pt x="229" y="102"/>
                    </a:cubicBezTo>
                    <a:cubicBezTo>
                      <a:pt x="221" y="93"/>
                      <a:pt x="216" y="79"/>
                      <a:pt x="211" y="67"/>
                    </a:cubicBezTo>
                    <a:cubicBezTo>
                      <a:pt x="208" y="62"/>
                      <a:pt x="205" y="56"/>
                      <a:pt x="201" y="52"/>
                    </a:cubicBezTo>
                    <a:cubicBezTo>
                      <a:pt x="197" y="48"/>
                      <a:pt x="193" y="46"/>
                      <a:pt x="187" y="46"/>
                    </a:cubicBezTo>
                    <a:cubicBezTo>
                      <a:pt x="184" y="46"/>
                      <a:pt x="181" y="48"/>
                      <a:pt x="178" y="51"/>
                    </a:cubicBezTo>
                    <a:cubicBezTo>
                      <a:pt x="173" y="56"/>
                      <a:pt x="169" y="65"/>
                      <a:pt x="165" y="75"/>
                    </a:cubicBezTo>
                    <a:cubicBezTo>
                      <a:pt x="159" y="90"/>
                      <a:pt x="153" y="109"/>
                      <a:pt x="146" y="124"/>
                    </a:cubicBezTo>
                    <a:cubicBezTo>
                      <a:pt x="143" y="132"/>
                      <a:pt x="140" y="138"/>
                      <a:pt x="136" y="143"/>
                    </a:cubicBezTo>
                    <a:cubicBezTo>
                      <a:pt x="132" y="147"/>
                      <a:pt x="128" y="150"/>
                      <a:pt x="124" y="150"/>
                    </a:cubicBezTo>
                    <a:cubicBezTo>
                      <a:pt x="111" y="150"/>
                      <a:pt x="102" y="142"/>
                      <a:pt x="94" y="133"/>
                    </a:cubicBezTo>
                    <a:cubicBezTo>
                      <a:pt x="89" y="129"/>
                      <a:pt x="85" y="124"/>
                      <a:pt x="81" y="121"/>
                    </a:cubicBezTo>
                    <a:cubicBezTo>
                      <a:pt x="76" y="118"/>
                      <a:pt x="71" y="116"/>
                      <a:pt x="65" y="116"/>
                    </a:cubicBezTo>
                    <a:cubicBezTo>
                      <a:pt x="64" y="116"/>
                      <a:pt x="64" y="116"/>
                      <a:pt x="63" y="116"/>
                    </a:cubicBezTo>
                    <a:cubicBezTo>
                      <a:pt x="51" y="117"/>
                      <a:pt x="41" y="123"/>
                      <a:pt x="33" y="132"/>
                    </a:cubicBezTo>
                    <a:cubicBezTo>
                      <a:pt x="10" y="158"/>
                      <a:pt x="0" y="204"/>
                      <a:pt x="0" y="204"/>
                    </a:cubicBezTo>
                    <a:cubicBezTo>
                      <a:pt x="2" y="205"/>
                      <a:pt x="2" y="205"/>
                      <a:pt x="2" y="205"/>
                    </a:cubicBezTo>
                    <a:close/>
                  </a:path>
                </a:pathLst>
              </a:custGeom>
              <a:solidFill>
                <a:srgbClr val="CDDB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45" name="任意多边形 155"/>
              <p:cNvSpPr/>
              <p:nvPr/>
            </p:nvSpPr>
            <p:spPr bwMode="auto">
              <a:xfrm>
                <a:off x="4533312" y="6926945"/>
                <a:ext cx="1306513" cy="592138"/>
              </a:xfrm>
              <a:custGeom>
                <a:avLst/>
                <a:gdLst>
                  <a:gd name="T0" fmla="*/ 0 w 823"/>
                  <a:gd name="T1" fmla="*/ 0 h 373"/>
                  <a:gd name="T2" fmla="*/ 0 w 823"/>
                  <a:gd name="T3" fmla="*/ 373 h 373"/>
                  <a:gd name="T4" fmla="*/ 823 w 823"/>
                  <a:gd name="T5" fmla="*/ 373 h 373"/>
                  <a:gd name="T6" fmla="*/ 823 w 823"/>
                  <a:gd name="T7" fmla="*/ 370 h 373"/>
                  <a:gd name="T8" fmla="*/ 3 w 823"/>
                  <a:gd name="T9" fmla="*/ 370 h 373"/>
                  <a:gd name="T10" fmla="*/ 3 w 823"/>
                  <a:gd name="T11" fmla="*/ 0 h 373"/>
                  <a:gd name="T12" fmla="*/ 0 w 823"/>
                  <a:gd name="T13" fmla="*/ 0 h 373"/>
                  <a:gd name="T14" fmla="*/ 0 w 823"/>
                  <a:gd name="T15" fmla="*/ 0 h 3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823" h="373">
                    <a:moveTo>
                      <a:pt x="0" y="0"/>
                    </a:moveTo>
                    <a:lnTo>
                      <a:pt x="0" y="373"/>
                    </a:lnTo>
                    <a:lnTo>
                      <a:pt x="823" y="373"/>
                    </a:lnTo>
                    <a:lnTo>
                      <a:pt x="823" y="370"/>
                    </a:lnTo>
                    <a:lnTo>
                      <a:pt x="3" y="37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CDDB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46" name="矩形 145"/>
              <p:cNvSpPr/>
              <p:nvPr/>
            </p:nvSpPr>
            <p:spPr bwMode="auto">
              <a:xfrm>
                <a:off x="4687300" y="6926945"/>
                <a:ext cx="4763" cy="590550"/>
              </a:xfrm>
              <a:prstGeom prst="rect">
                <a:avLst/>
              </a:prstGeom>
              <a:solidFill>
                <a:srgbClr val="CDDB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47" name="任意多边形 157"/>
              <p:cNvSpPr/>
              <p:nvPr/>
            </p:nvSpPr>
            <p:spPr bwMode="auto">
              <a:xfrm>
                <a:off x="4687300" y="6926945"/>
                <a:ext cx="4763" cy="590550"/>
              </a:xfrm>
              <a:custGeom>
                <a:avLst/>
                <a:gdLst>
                  <a:gd name="T0" fmla="*/ 0 w 3"/>
                  <a:gd name="T1" fmla="*/ 0 h 372"/>
                  <a:gd name="T2" fmla="*/ 0 w 3"/>
                  <a:gd name="T3" fmla="*/ 372 h 372"/>
                  <a:gd name="T4" fmla="*/ 3 w 3"/>
                  <a:gd name="T5" fmla="*/ 372 h 372"/>
                  <a:gd name="T6" fmla="*/ 3 w 3"/>
                  <a:gd name="T7" fmla="*/ 0 h 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372">
                    <a:moveTo>
                      <a:pt x="0" y="0"/>
                    </a:moveTo>
                    <a:lnTo>
                      <a:pt x="0" y="372"/>
                    </a:lnTo>
                    <a:lnTo>
                      <a:pt x="3" y="372"/>
                    </a:lnTo>
                    <a:lnTo>
                      <a:pt x="3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48" name="矩形 147"/>
              <p:cNvSpPr/>
              <p:nvPr/>
            </p:nvSpPr>
            <p:spPr bwMode="auto">
              <a:xfrm>
                <a:off x="4839700" y="6926945"/>
                <a:ext cx="4763" cy="590550"/>
              </a:xfrm>
              <a:prstGeom prst="rect">
                <a:avLst/>
              </a:prstGeom>
              <a:solidFill>
                <a:srgbClr val="CDDB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49" name="任意多边形 159"/>
              <p:cNvSpPr/>
              <p:nvPr/>
            </p:nvSpPr>
            <p:spPr bwMode="auto">
              <a:xfrm>
                <a:off x="4839700" y="6926945"/>
                <a:ext cx="4763" cy="590550"/>
              </a:xfrm>
              <a:custGeom>
                <a:avLst/>
                <a:gdLst>
                  <a:gd name="T0" fmla="*/ 0 w 3"/>
                  <a:gd name="T1" fmla="*/ 0 h 372"/>
                  <a:gd name="T2" fmla="*/ 0 w 3"/>
                  <a:gd name="T3" fmla="*/ 372 h 372"/>
                  <a:gd name="T4" fmla="*/ 3 w 3"/>
                  <a:gd name="T5" fmla="*/ 372 h 372"/>
                  <a:gd name="T6" fmla="*/ 3 w 3"/>
                  <a:gd name="T7" fmla="*/ 0 h 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372">
                    <a:moveTo>
                      <a:pt x="0" y="0"/>
                    </a:moveTo>
                    <a:lnTo>
                      <a:pt x="0" y="372"/>
                    </a:lnTo>
                    <a:lnTo>
                      <a:pt x="3" y="372"/>
                    </a:lnTo>
                    <a:lnTo>
                      <a:pt x="3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50" name="矩形 149"/>
              <p:cNvSpPr/>
              <p:nvPr/>
            </p:nvSpPr>
            <p:spPr bwMode="auto">
              <a:xfrm>
                <a:off x="4995275" y="6926945"/>
                <a:ext cx="4763" cy="590550"/>
              </a:xfrm>
              <a:prstGeom prst="rect">
                <a:avLst/>
              </a:prstGeom>
              <a:solidFill>
                <a:srgbClr val="CDDB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51" name="任意多边形 161"/>
              <p:cNvSpPr/>
              <p:nvPr/>
            </p:nvSpPr>
            <p:spPr bwMode="auto">
              <a:xfrm>
                <a:off x="4995275" y="6926945"/>
                <a:ext cx="4763" cy="590550"/>
              </a:xfrm>
              <a:custGeom>
                <a:avLst/>
                <a:gdLst>
                  <a:gd name="T0" fmla="*/ 0 w 3"/>
                  <a:gd name="T1" fmla="*/ 0 h 372"/>
                  <a:gd name="T2" fmla="*/ 0 w 3"/>
                  <a:gd name="T3" fmla="*/ 372 h 372"/>
                  <a:gd name="T4" fmla="*/ 3 w 3"/>
                  <a:gd name="T5" fmla="*/ 372 h 372"/>
                  <a:gd name="T6" fmla="*/ 3 w 3"/>
                  <a:gd name="T7" fmla="*/ 0 h 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372">
                    <a:moveTo>
                      <a:pt x="0" y="0"/>
                    </a:moveTo>
                    <a:lnTo>
                      <a:pt x="0" y="372"/>
                    </a:lnTo>
                    <a:lnTo>
                      <a:pt x="3" y="372"/>
                    </a:lnTo>
                    <a:lnTo>
                      <a:pt x="3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52" name="矩形 151"/>
              <p:cNvSpPr/>
              <p:nvPr/>
            </p:nvSpPr>
            <p:spPr bwMode="auto">
              <a:xfrm>
                <a:off x="5146087" y="6926945"/>
                <a:ext cx="6350" cy="590550"/>
              </a:xfrm>
              <a:prstGeom prst="rect">
                <a:avLst/>
              </a:prstGeom>
              <a:solidFill>
                <a:srgbClr val="CDDB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53" name="任意多边形 163"/>
              <p:cNvSpPr/>
              <p:nvPr/>
            </p:nvSpPr>
            <p:spPr bwMode="auto">
              <a:xfrm>
                <a:off x="5146087" y="6926945"/>
                <a:ext cx="6350" cy="590550"/>
              </a:xfrm>
              <a:custGeom>
                <a:avLst/>
                <a:gdLst>
                  <a:gd name="T0" fmla="*/ 0 w 4"/>
                  <a:gd name="T1" fmla="*/ 0 h 372"/>
                  <a:gd name="T2" fmla="*/ 0 w 4"/>
                  <a:gd name="T3" fmla="*/ 372 h 372"/>
                  <a:gd name="T4" fmla="*/ 4 w 4"/>
                  <a:gd name="T5" fmla="*/ 372 h 372"/>
                  <a:gd name="T6" fmla="*/ 4 w 4"/>
                  <a:gd name="T7" fmla="*/ 0 h 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" h="372">
                    <a:moveTo>
                      <a:pt x="0" y="0"/>
                    </a:moveTo>
                    <a:lnTo>
                      <a:pt x="0" y="372"/>
                    </a:lnTo>
                    <a:lnTo>
                      <a:pt x="4" y="372"/>
                    </a:lnTo>
                    <a:lnTo>
                      <a:pt x="4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54" name="矩形 153"/>
              <p:cNvSpPr/>
              <p:nvPr/>
            </p:nvSpPr>
            <p:spPr bwMode="auto">
              <a:xfrm>
                <a:off x="5301662" y="6926945"/>
                <a:ext cx="4763" cy="590550"/>
              </a:xfrm>
              <a:prstGeom prst="rect">
                <a:avLst/>
              </a:prstGeom>
              <a:solidFill>
                <a:srgbClr val="CDDB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91" name="任意多边形 165"/>
              <p:cNvSpPr/>
              <p:nvPr/>
            </p:nvSpPr>
            <p:spPr bwMode="auto">
              <a:xfrm>
                <a:off x="5301662" y="6926945"/>
                <a:ext cx="4763" cy="590550"/>
              </a:xfrm>
              <a:custGeom>
                <a:avLst/>
                <a:gdLst>
                  <a:gd name="T0" fmla="*/ 0 w 3"/>
                  <a:gd name="T1" fmla="*/ 0 h 372"/>
                  <a:gd name="T2" fmla="*/ 0 w 3"/>
                  <a:gd name="T3" fmla="*/ 372 h 372"/>
                  <a:gd name="T4" fmla="*/ 3 w 3"/>
                  <a:gd name="T5" fmla="*/ 372 h 372"/>
                  <a:gd name="T6" fmla="*/ 3 w 3"/>
                  <a:gd name="T7" fmla="*/ 0 h 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372">
                    <a:moveTo>
                      <a:pt x="0" y="0"/>
                    </a:moveTo>
                    <a:lnTo>
                      <a:pt x="0" y="372"/>
                    </a:lnTo>
                    <a:lnTo>
                      <a:pt x="3" y="372"/>
                    </a:lnTo>
                    <a:lnTo>
                      <a:pt x="3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92" name="矩形 191"/>
              <p:cNvSpPr/>
              <p:nvPr/>
            </p:nvSpPr>
            <p:spPr bwMode="auto">
              <a:xfrm>
                <a:off x="5454062" y="6926945"/>
                <a:ext cx="4763" cy="590550"/>
              </a:xfrm>
              <a:prstGeom prst="rect">
                <a:avLst/>
              </a:prstGeom>
              <a:solidFill>
                <a:srgbClr val="CDDB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93" name="任意多边形 167"/>
              <p:cNvSpPr/>
              <p:nvPr/>
            </p:nvSpPr>
            <p:spPr bwMode="auto">
              <a:xfrm>
                <a:off x="5454062" y="6926945"/>
                <a:ext cx="4763" cy="590550"/>
              </a:xfrm>
              <a:custGeom>
                <a:avLst/>
                <a:gdLst>
                  <a:gd name="T0" fmla="*/ 0 w 3"/>
                  <a:gd name="T1" fmla="*/ 0 h 372"/>
                  <a:gd name="T2" fmla="*/ 0 w 3"/>
                  <a:gd name="T3" fmla="*/ 372 h 372"/>
                  <a:gd name="T4" fmla="*/ 3 w 3"/>
                  <a:gd name="T5" fmla="*/ 372 h 372"/>
                  <a:gd name="T6" fmla="*/ 3 w 3"/>
                  <a:gd name="T7" fmla="*/ 0 h 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372">
                    <a:moveTo>
                      <a:pt x="0" y="0"/>
                    </a:moveTo>
                    <a:lnTo>
                      <a:pt x="0" y="372"/>
                    </a:lnTo>
                    <a:lnTo>
                      <a:pt x="3" y="372"/>
                    </a:lnTo>
                    <a:lnTo>
                      <a:pt x="3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94" name="矩形 193"/>
              <p:cNvSpPr/>
              <p:nvPr/>
            </p:nvSpPr>
            <p:spPr bwMode="auto">
              <a:xfrm>
                <a:off x="5608050" y="6926945"/>
                <a:ext cx="4763" cy="590550"/>
              </a:xfrm>
              <a:prstGeom prst="rect">
                <a:avLst/>
              </a:prstGeom>
              <a:solidFill>
                <a:srgbClr val="CDDB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95" name="任意多边形 169"/>
              <p:cNvSpPr/>
              <p:nvPr/>
            </p:nvSpPr>
            <p:spPr bwMode="auto">
              <a:xfrm>
                <a:off x="5608050" y="6926945"/>
                <a:ext cx="4763" cy="590550"/>
              </a:xfrm>
              <a:custGeom>
                <a:avLst/>
                <a:gdLst>
                  <a:gd name="T0" fmla="*/ 0 w 3"/>
                  <a:gd name="T1" fmla="*/ 0 h 372"/>
                  <a:gd name="T2" fmla="*/ 0 w 3"/>
                  <a:gd name="T3" fmla="*/ 372 h 372"/>
                  <a:gd name="T4" fmla="*/ 3 w 3"/>
                  <a:gd name="T5" fmla="*/ 372 h 372"/>
                  <a:gd name="T6" fmla="*/ 3 w 3"/>
                  <a:gd name="T7" fmla="*/ 0 h 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372">
                    <a:moveTo>
                      <a:pt x="0" y="0"/>
                    </a:moveTo>
                    <a:lnTo>
                      <a:pt x="0" y="372"/>
                    </a:lnTo>
                    <a:lnTo>
                      <a:pt x="3" y="372"/>
                    </a:lnTo>
                    <a:lnTo>
                      <a:pt x="3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96" name="矩形 195"/>
              <p:cNvSpPr/>
              <p:nvPr/>
            </p:nvSpPr>
            <p:spPr bwMode="auto">
              <a:xfrm>
                <a:off x="5760450" y="6926945"/>
                <a:ext cx="4763" cy="590550"/>
              </a:xfrm>
              <a:prstGeom prst="rect">
                <a:avLst/>
              </a:prstGeom>
              <a:solidFill>
                <a:srgbClr val="CDDB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97" name="任意多边形 171"/>
              <p:cNvSpPr/>
              <p:nvPr/>
            </p:nvSpPr>
            <p:spPr bwMode="auto">
              <a:xfrm>
                <a:off x="5760450" y="6926945"/>
                <a:ext cx="4763" cy="590550"/>
              </a:xfrm>
              <a:custGeom>
                <a:avLst/>
                <a:gdLst>
                  <a:gd name="T0" fmla="*/ 0 w 3"/>
                  <a:gd name="T1" fmla="*/ 0 h 372"/>
                  <a:gd name="T2" fmla="*/ 0 w 3"/>
                  <a:gd name="T3" fmla="*/ 372 h 372"/>
                  <a:gd name="T4" fmla="*/ 3 w 3"/>
                  <a:gd name="T5" fmla="*/ 372 h 372"/>
                  <a:gd name="T6" fmla="*/ 3 w 3"/>
                  <a:gd name="T7" fmla="*/ 0 h 3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372">
                    <a:moveTo>
                      <a:pt x="0" y="0"/>
                    </a:moveTo>
                    <a:lnTo>
                      <a:pt x="0" y="372"/>
                    </a:lnTo>
                    <a:lnTo>
                      <a:pt x="3" y="372"/>
                    </a:lnTo>
                    <a:lnTo>
                      <a:pt x="3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98" name="椭圆 197"/>
              <p:cNvSpPr/>
              <p:nvPr/>
            </p:nvSpPr>
            <p:spPr bwMode="auto">
              <a:xfrm>
                <a:off x="4674600" y="7285720"/>
                <a:ext cx="28575" cy="26988"/>
              </a:xfrm>
              <a:prstGeom prst="ellipse">
                <a:avLst/>
              </a:prstGeom>
              <a:solidFill>
                <a:srgbClr val="CDDB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99" name="任意多边形 173"/>
              <p:cNvSpPr/>
              <p:nvPr/>
            </p:nvSpPr>
            <p:spPr bwMode="auto">
              <a:xfrm>
                <a:off x="4687300" y="7215870"/>
                <a:ext cx="92075" cy="84138"/>
              </a:xfrm>
              <a:custGeom>
                <a:avLst/>
                <a:gdLst>
                  <a:gd name="T0" fmla="*/ 3 w 58"/>
                  <a:gd name="T1" fmla="*/ 53 h 53"/>
                  <a:gd name="T2" fmla="*/ 25 w 58"/>
                  <a:gd name="T3" fmla="*/ 3 h 53"/>
                  <a:gd name="T4" fmla="*/ 58 w 58"/>
                  <a:gd name="T5" fmla="*/ 3 h 53"/>
                  <a:gd name="T6" fmla="*/ 58 w 58"/>
                  <a:gd name="T7" fmla="*/ 0 h 53"/>
                  <a:gd name="T8" fmla="*/ 22 w 58"/>
                  <a:gd name="T9" fmla="*/ 0 h 53"/>
                  <a:gd name="T10" fmla="*/ 0 w 58"/>
                  <a:gd name="T11" fmla="*/ 52 h 53"/>
                  <a:gd name="T12" fmla="*/ 3 w 58"/>
                  <a:gd name="T13" fmla="*/ 53 h 53"/>
                  <a:gd name="T14" fmla="*/ 3 w 58"/>
                  <a:gd name="T15" fmla="*/ 53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53">
                    <a:moveTo>
                      <a:pt x="3" y="53"/>
                    </a:moveTo>
                    <a:lnTo>
                      <a:pt x="25" y="3"/>
                    </a:lnTo>
                    <a:lnTo>
                      <a:pt x="58" y="3"/>
                    </a:lnTo>
                    <a:lnTo>
                      <a:pt x="58" y="0"/>
                    </a:lnTo>
                    <a:lnTo>
                      <a:pt x="22" y="0"/>
                    </a:lnTo>
                    <a:lnTo>
                      <a:pt x="0" y="52"/>
                    </a:lnTo>
                    <a:lnTo>
                      <a:pt x="3" y="53"/>
                    </a:lnTo>
                    <a:lnTo>
                      <a:pt x="3" y="53"/>
                    </a:lnTo>
                    <a:close/>
                  </a:path>
                </a:pathLst>
              </a:custGeom>
              <a:solidFill>
                <a:srgbClr val="CDDB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00" name="矩形 199"/>
              <p:cNvSpPr/>
              <p:nvPr/>
            </p:nvSpPr>
            <p:spPr bwMode="auto">
              <a:xfrm>
                <a:off x="4725400" y="7155545"/>
                <a:ext cx="79375" cy="7938"/>
              </a:xfrm>
              <a:prstGeom prst="rect">
                <a:avLst/>
              </a:prstGeom>
              <a:solidFill>
                <a:srgbClr val="EEED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01" name="矩形 200"/>
              <p:cNvSpPr/>
              <p:nvPr/>
            </p:nvSpPr>
            <p:spPr bwMode="auto">
              <a:xfrm>
                <a:off x="4725400" y="7173008"/>
                <a:ext cx="79375" cy="7938"/>
              </a:xfrm>
              <a:prstGeom prst="rect">
                <a:avLst/>
              </a:prstGeom>
              <a:solidFill>
                <a:srgbClr val="EEED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02" name="矩形 201"/>
              <p:cNvSpPr/>
              <p:nvPr/>
            </p:nvSpPr>
            <p:spPr bwMode="auto">
              <a:xfrm>
                <a:off x="4725400" y="7190470"/>
                <a:ext cx="65088" cy="7938"/>
              </a:xfrm>
              <a:prstGeom prst="rect">
                <a:avLst/>
              </a:prstGeom>
              <a:solidFill>
                <a:srgbClr val="EEED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03" name="椭圆 202"/>
              <p:cNvSpPr/>
              <p:nvPr/>
            </p:nvSpPr>
            <p:spPr bwMode="auto">
              <a:xfrm>
                <a:off x="5288962" y="7173008"/>
                <a:ext cx="26988" cy="25400"/>
              </a:xfrm>
              <a:prstGeom prst="ellipse">
                <a:avLst/>
              </a:prstGeom>
              <a:solidFill>
                <a:srgbClr val="CDDB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04" name="任意多边形 178"/>
              <p:cNvSpPr/>
              <p:nvPr/>
            </p:nvSpPr>
            <p:spPr bwMode="auto">
              <a:xfrm>
                <a:off x="5301662" y="7101570"/>
                <a:ext cx="92075" cy="84138"/>
              </a:xfrm>
              <a:custGeom>
                <a:avLst/>
                <a:gdLst>
                  <a:gd name="T0" fmla="*/ 1 w 58"/>
                  <a:gd name="T1" fmla="*/ 53 h 53"/>
                  <a:gd name="T2" fmla="*/ 25 w 58"/>
                  <a:gd name="T3" fmla="*/ 3 h 53"/>
                  <a:gd name="T4" fmla="*/ 58 w 58"/>
                  <a:gd name="T5" fmla="*/ 3 h 53"/>
                  <a:gd name="T6" fmla="*/ 58 w 58"/>
                  <a:gd name="T7" fmla="*/ 0 h 53"/>
                  <a:gd name="T8" fmla="*/ 22 w 58"/>
                  <a:gd name="T9" fmla="*/ 0 h 53"/>
                  <a:gd name="T10" fmla="*/ 0 w 58"/>
                  <a:gd name="T11" fmla="*/ 53 h 53"/>
                  <a:gd name="T12" fmla="*/ 1 w 58"/>
                  <a:gd name="T13" fmla="*/ 53 h 53"/>
                  <a:gd name="T14" fmla="*/ 1 w 58"/>
                  <a:gd name="T15" fmla="*/ 53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53">
                    <a:moveTo>
                      <a:pt x="1" y="53"/>
                    </a:moveTo>
                    <a:lnTo>
                      <a:pt x="25" y="3"/>
                    </a:lnTo>
                    <a:lnTo>
                      <a:pt x="58" y="3"/>
                    </a:lnTo>
                    <a:lnTo>
                      <a:pt x="58" y="0"/>
                    </a:lnTo>
                    <a:lnTo>
                      <a:pt x="22" y="0"/>
                    </a:lnTo>
                    <a:lnTo>
                      <a:pt x="0" y="53"/>
                    </a:lnTo>
                    <a:lnTo>
                      <a:pt x="1" y="53"/>
                    </a:lnTo>
                    <a:lnTo>
                      <a:pt x="1" y="53"/>
                    </a:lnTo>
                    <a:close/>
                  </a:path>
                </a:pathLst>
              </a:custGeom>
              <a:solidFill>
                <a:srgbClr val="CDDB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05" name="矩形 204"/>
              <p:cNvSpPr/>
              <p:nvPr/>
            </p:nvSpPr>
            <p:spPr bwMode="auto">
              <a:xfrm>
                <a:off x="5338175" y="7041245"/>
                <a:ext cx="80963" cy="7938"/>
              </a:xfrm>
              <a:prstGeom prst="rect">
                <a:avLst/>
              </a:prstGeom>
              <a:solidFill>
                <a:srgbClr val="EEED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06" name="矩形 205"/>
              <p:cNvSpPr/>
              <p:nvPr/>
            </p:nvSpPr>
            <p:spPr bwMode="auto">
              <a:xfrm>
                <a:off x="5338175" y="7058708"/>
                <a:ext cx="80963" cy="7938"/>
              </a:xfrm>
              <a:prstGeom prst="rect">
                <a:avLst/>
              </a:prstGeom>
              <a:solidFill>
                <a:srgbClr val="EEED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07" name="矩形 206"/>
              <p:cNvSpPr/>
              <p:nvPr/>
            </p:nvSpPr>
            <p:spPr bwMode="auto">
              <a:xfrm>
                <a:off x="5338175" y="7076170"/>
                <a:ext cx="65088" cy="7938"/>
              </a:xfrm>
              <a:prstGeom prst="rect">
                <a:avLst/>
              </a:prstGeom>
              <a:solidFill>
                <a:srgbClr val="EEED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08" name="椭圆 207"/>
              <p:cNvSpPr/>
              <p:nvPr/>
            </p:nvSpPr>
            <p:spPr bwMode="auto">
              <a:xfrm>
                <a:off x="5595350" y="6998383"/>
                <a:ext cx="26988" cy="28575"/>
              </a:xfrm>
              <a:prstGeom prst="ellipse">
                <a:avLst/>
              </a:prstGeom>
              <a:solidFill>
                <a:srgbClr val="CDDB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09" name="任意多边形 183"/>
              <p:cNvSpPr/>
              <p:nvPr/>
            </p:nvSpPr>
            <p:spPr bwMode="auto">
              <a:xfrm>
                <a:off x="5608050" y="6926945"/>
                <a:ext cx="92075" cy="87313"/>
              </a:xfrm>
              <a:custGeom>
                <a:avLst/>
                <a:gdLst>
                  <a:gd name="T0" fmla="*/ 2 w 58"/>
                  <a:gd name="T1" fmla="*/ 55 h 55"/>
                  <a:gd name="T2" fmla="*/ 25 w 58"/>
                  <a:gd name="T3" fmla="*/ 3 h 55"/>
                  <a:gd name="T4" fmla="*/ 58 w 58"/>
                  <a:gd name="T5" fmla="*/ 3 h 55"/>
                  <a:gd name="T6" fmla="*/ 58 w 58"/>
                  <a:gd name="T7" fmla="*/ 0 h 55"/>
                  <a:gd name="T8" fmla="*/ 22 w 58"/>
                  <a:gd name="T9" fmla="*/ 0 h 55"/>
                  <a:gd name="T10" fmla="*/ 0 w 58"/>
                  <a:gd name="T11" fmla="*/ 53 h 55"/>
                  <a:gd name="T12" fmla="*/ 2 w 58"/>
                  <a:gd name="T13" fmla="*/ 55 h 55"/>
                  <a:gd name="T14" fmla="*/ 2 w 58"/>
                  <a:gd name="T15" fmla="*/ 55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8" h="55">
                    <a:moveTo>
                      <a:pt x="2" y="55"/>
                    </a:moveTo>
                    <a:lnTo>
                      <a:pt x="25" y="3"/>
                    </a:lnTo>
                    <a:lnTo>
                      <a:pt x="58" y="3"/>
                    </a:lnTo>
                    <a:lnTo>
                      <a:pt x="58" y="0"/>
                    </a:lnTo>
                    <a:lnTo>
                      <a:pt x="22" y="0"/>
                    </a:lnTo>
                    <a:lnTo>
                      <a:pt x="0" y="53"/>
                    </a:lnTo>
                    <a:lnTo>
                      <a:pt x="2" y="55"/>
                    </a:lnTo>
                    <a:lnTo>
                      <a:pt x="2" y="55"/>
                    </a:lnTo>
                    <a:close/>
                  </a:path>
                </a:pathLst>
              </a:custGeom>
              <a:solidFill>
                <a:srgbClr val="CDDB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10" name="矩形 209"/>
              <p:cNvSpPr/>
              <p:nvPr/>
            </p:nvSpPr>
            <p:spPr bwMode="auto">
              <a:xfrm>
                <a:off x="5646150" y="6866620"/>
                <a:ext cx="79375" cy="7938"/>
              </a:xfrm>
              <a:prstGeom prst="rect">
                <a:avLst/>
              </a:prstGeom>
              <a:solidFill>
                <a:srgbClr val="EEED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11" name="矩形 210"/>
              <p:cNvSpPr/>
              <p:nvPr/>
            </p:nvSpPr>
            <p:spPr bwMode="auto">
              <a:xfrm>
                <a:off x="5646150" y="6884083"/>
                <a:ext cx="79375" cy="7938"/>
              </a:xfrm>
              <a:prstGeom prst="rect">
                <a:avLst/>
              </a:prstGeom>
              <a:solidFill>
                <a:srgbClr val="EEED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12" name="矩形 211"/>
              <p:cNvSpPr/>
              <p:nvPr/>
            </p:nvSpPr>
            <p:spPr bwMode="auto">
              <a:xfrm>
                <a:off x="5646150" y="6901545"/>
                <a:ext cx="63500" cy="7938"/>
              </a:xfrm>
              <a:prstGeom prst="rect">
                <a:avLst/>
              </a:prstGeom>
              <a:solidFill>
                <a:srgbClr val="EEED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13" name="矩形 212"/>
              <p:cNvSpPr/>
              <p:nvPr/>
            </p:nvSpPr>
            <p:spPr bwMode="auto">
              <a:xfrm>
                <a:off x="4534900" y="7596870"/>
                <a:ext cx="609600" cy="174625"/>
              </a:xfrm>
              <a:prstGeom prst="rect">
                <a:avLst/>
              </a:prstGeom>
              <a:solidFill>
                <a:srgbClr val="E8EB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14" name="矩形 213"/>
              <p:cNvSpPr/>
              <p:nvPr/>
            </p:nvSpPr>
            <p:spPr bwMode="auto">
              <a:xfrm>
                <a:off x="4534900" y="7596870"/>
                <a:ext cx="609600" cy="1746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15" name="任意多边形 189"/>
              <p:cNvSpPr/>
              <p:nvPr/>
            </p:nvSpPr>
            <p:spPr bwMode="auto">
              <a:xfrm>
                <a:off x="4874625" y="6766608"/>
                <a:ext cx="850900" cy="34925"/>
              </a:xfrm>
              <a:custGeom>
                <a:avLst/>
                <a:gdLst>
                  <a:gd name="T0" fmla="*/ 7 w 341"/>
                  <a:gd name="T1" fmla="*/ 0 h 14"/>
                  <a:gd name="T2" fmla="*/ 335 w 341"/>
                  <a:gd name="T3" fmla="*/ 0 h 14"/>
                  <a:gd name="T4" fmla="*/ 341 w 341"/>
                  <a:gd name="T5" fmla="*/ 7 h 14"/>
                  <a:gd name="T6" fmla="*/ 335 w 341"/>
                  <a:gd name="T7" fmla="*/ 14 h 14"/>
                  <a:gd name="T8" fmla="*/ 7 w 341"/>
                  <a:gd name="T9" fmla="*/ 14 h 14"/>
                  <a:gd name="T10" fmla="*/ 0 w 341"/>
                  <a:gd name="T11" fmla="*/ 7 h 14"/>
                  <a:gd name="T12" fmla="*/ 7 w 341"/>
                  <a:gd name="T13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1" h="14">
                    <a:moveTo>
                      <a:pt x="7" y="0"/>
                    </a:moveTo>
                    <a:cubicBezTo>
                      <a:pt x="335" y="0"/>
                      <a:pt x="335" y="0"/>
                      <a:pt x="335" y="0"/>
                    </a:cubicBezTo>
                    <a:cubicBezTo>
                      <a:pt x="338" y="0"/>
                      <a:pt x="341" y="3"/>
                      <a:pt x="341" y="7"/>
                    </a:cubicBezTo>
                    <a:cubicBezTo>
                      <a:pt x="341" y="11"/>
                      <a:pt x="338" y="14"/>
                      <a:pt x="335" y="14"/>
                    </a:cubicBezTo>
                    <a:cubicBezTo>
                      <a:pt x="7" y="14"/>
                      <a:pt x="7" y="14"/>
                      <a:pt x="7" y="14"/>
                    </a:cubicBezTo>
                    <a:cubicBezTo>
                      <a:pt x="3" y="14"/>
                      <a:pt x="0" y="11"/>
                      <a:pt x="0" y="7"/>
                    </a:cubicBezTo>
                    <a:cubicBezTo>
                      <a:pt x="0" y="3"/>
                      <a:pt x="3" y="0"/>
                      <a:pt x="7" y="0"/>
                    </a:cubicBezTo>
                    <a:close/>
                  </a:path>
                </a:pathLst>
              </a:custGeom>
              <a:solidFill>
                <a:srgbClr val="E1E5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16" name="矩形 215"/>
              <p:cNvSpPr/>
              <p:nvPr/>
            </p:nvSpPr>
            <p:spPr bwMode="auto">
              <a:xfrm>
                <a:off x="6000162" y="6919008"/>
                <a:ext cx="79375" cy="7938"/>
              </a:xfrm>
              <a:prstGeom prst="rect">
                <a:avLst/>
              </a:prstGeom>
              <a:solidFill>
                <a:srgbClr val="EEED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17" name="矩形 216"/>
              <p:cNvSpPr/>
              <p:nvPr/>
            </p:nvSpPr>
            <p:spPr bwMode="auto">
              <a:xfrm>
                <a:off x="6000162" y="6936470"/>
                <a:ext cx="79375" cy="7938"/>
              </a:xfrm>
              <a:prstGeom prst="rect">
                <a:avLst/>
              </a:prstGeom>
              <a:solidFill>
                <a:srgbClr val="EEED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18" name="矩形 217"/>
              <p:cNvSpPr/>
              <p:nvPr/>
            </p:nvSpPr>
            <p:spPr bwMode="auto">
              <a:xfrm>
                <a:off x="6000162" y="6953933"/>
                <a:ext cx="63500" cy="7938"/>
              </a:xfrm>
              <a:prstGeom prst="rect">
                <a:avLst/>
              </a:prstGeom>
              <a:solidFill>
                <a:srgbClr val="EEED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19" name="矩形 218"/>
              <p:cNvSpPr/>
              <p:nvPr/>
            </p:nvSpPr>
            <p:spPr bwMode="auto">
              <a:xfrm>
                <a:off x="6000162" y="7014258"/>
                <a:ext cx="79375" cy="6350"/>
              </a:xfrm>
              <a:prstGeom prst="rect">
                <a:avLst/>
              </a:prstGeom>
              <a:solidFill>
                <a:srgbClr val="EEED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20" name="矩形 219"/>
              <p:cNvSpPr/>
              <p:nvPr/>
            </p:nvSpPr>
            <p:spPr bwMode="auto">
              <a:xfrm>
                <a:off x="6000162" y="7031720"/>
                <a:ext cx="79375" cy="6350"/>
              </a:xfrm>
              <a:prstGeom prst="rect">
                <a:avLst/>
              </a:prstGeom>
              <a:solidFill>
                <a:srgbClr val="EEED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21" name="矩形 220"/>
              <p:cNvSpPr/>
              <p:nvPr/>
            </p:nvSpPr>
            <p:spPr bwMode="auto">
              <a:xfrm>
                <a:off x="6000162" y="7049183"/>
                <a:ext cx="63500" cy="6350"/>
              </a:xfrm>
              <a:prstGeom prst="rect">
                <a:avLst/>
              </a:prstGeom>
              <a:solidFill>
                <a:srgbClr val="EEED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22" name="矩形 221"/>
              <p:cNvSpPr/>
              <p:nvPr/>
            </p:nvSpPr>
            <p:spPr bwMode="auto">
              <a:xfrm>
                <a:off x="6000162" y="7107920"/>
                <a:ext cx="79375" cy="7938"/>
              </a:xfrm>
              <a:prstGeom prst="rect">
                <a:avLst/>
              </a:prstGeom>
              <a:solidFill>
                <a:srgbClr val="EEED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23" name="矩形 222"/>
              <p:cNvSpPr/>
              <p:nvPr/>
            </p:nvSpPr>
            <p:spPr bwMode="auto">
              <a:xfrm>
                <a:off x="6000162" y="7125383"/>
                <a:ext cx="79375" cy="7938"/>
              </a:xfrm>
              <a:prstGeom prst="rect">
                <a:avLst/>
              </a:prstGeom>
              <a:solidFill>
                <a:srgbClr val="EEED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24" name="矩形 223"/>
              <p:cNvSpPr/>
              <p:nvPr/>
            </p:nvSpPr>
            <p:spPr bwMode="auto">
              <a:xfrm>
                <a:off x="6000162" y="7142845"/>
                <a:ext cx="63500" cy="7938"/>
              </a:xfrm>
              <a:prstGeom prst="rect">
                <a:avLst/>
              </a:prstGeom>
              <a:solidFill>
                <a:srgbClr val="EEED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25" name="椭圆 224"/>
              <p:cNvSpPr/>
              <p:nvPr/>
            </p:nvSpPr>
            <p:spPr bwMode="auto">
              <a:xfrm>
                <a:off x="5254037" y="7596870"/>
                <a:ext cx="176213" cy="1778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26" name="任意多边形 200"/>
              <p:cNvSpPr/>
              <p:nvPr/>
            </p:nvSpPr>
            <p:spPr bwMode="auto">
              <a:xfrm>
                <a:off x="5249275" y="7592108"/>
                <a:ext cx="187325" cy="187325"/>
              </a:xfrm>
              <a:custGeom>
                <a:avLst/>
                <a:gdLst>
                  <a:gd name="T0" fmla="*/ 73 w 75"/>
                  <a:gd name="T1" fmla="*/ 37 h 75"/>
                  <a:gd name="T2" fmla="*/ 71 w 75"/>
                  <a:gd name="T3" fmla="*/ 37 h 75"/>
                  <a:gd name="T4" fmla="*/ 61 w 75"/>
                  <a:gd name="T5" fmla="*/ 61 h 75"/>
                  <a:gd name="T6" fmla="*/ 37 w 75"/>
                  <a:gd name="T7" fmla="*/ 71 h 75"/>
                  <a:gd name="T8" fmla="*/ 14 w 75"/>
                  <a:gd name="T9" fmla="*/ 61 h 75"/>
                  <a:gd name="T10" fmla="*/ 4 w 75"/>
                  <a:gd name="T11" fmla="*/ 37 h 75"/>
                  <a:gd name="T12" fmla="*/ 14 w 75"/>
                  <a:gd name="T13" fmla="*/ 14 h 75"/>
                  <a:gd name="T14" fmla="*/ 37 w 75"/>
                  <a:gd name="T15" fmla="*/ 4 h 75"/>
                  <a:gd name="T16" fmla="*/ 61 w 75"/>
                  <a:gd name="T17" fmla="*/ 14 h 75"/>
                  <a:gd name="T18" fmla="*/ 71 w 75"/>
                  <a:gd name="T19" fmla="*/ 37 h 75"/>
                  <a:gd name="T20" fmla="*/ 73 w 75"/>
                  <a:gd name="T21" fmla="*/ 37 h 75"/>
                  <a:gd name="T22" fmla="*/ 75 w 75"/>
                  <a:gd name="T23" fmla="*/ 37 h 75"/>
                  <a:gd name="T24" fmla="*/ 37 w 75"/>
                  <a:gd name="T25" fmla="*/ 0 h 75"/>
                  <a:gd name="T26" fmla="*/ 0 w 75"/>
                  <a:gd name="T27" fmla="*/ 37 h 75"/>
                  <a:gd name="T28" fmla="*/ 37 w 75"/>
                  <a:gd name="T29" fmla="*/ 75 h 75"/>
                  <a:gd name="T30" fmla="*/ 75 w 75"/>
                  <a:gd name="T31" fmla="*/ 37 h 75"/>
                  <a:gd name="T32" fmla="*/ 73 w 75"/>
                  <a:gd name="T33" fmla="*/ 37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5" h="75">
                    <a:moveTo>
                      <a:pt x="73" y="37"/>
                    </a:moveTo>
                    <a:cubicBezTo>
                      <a:pt x="71" y="37"/>
                      <a:pt x="71" y="37"/>
                      <a:pt x="71" y="37"/>
                    </a:cubicBezTo>
                    <a:cubicBezTo>
                      <a:pt x="71" y="46"/>
                      <a:pt x="67" y="55"/>
                      <a:pt x="61" y="61"/>
                    </a:cubicBezTo>
                    <a:cubicBezTo>
                      <a:pt x="55" y="67"/>
                      <a:pt x="47" y="71"/>
                      <a:pt x="37" y="71"/>
                    </a:cubicBezTo>
                    <a:cubicBezTo>
                      <a:pt x="28" y="71"/>
                      <a:pt x="20" y="67"/>
                      <a:pt x="14" y="61"/>
                    </a:cubicBezTo>
                    <a:cubicBezTo>
                      <a:pt x="8" y="55"/>
                      <a:pt x="4" y="46"/>
                      <a:pt x="4" y="37"/>
                    </a:cubicBezTo>
                    <a:cubicBezTo>
                      <a:pt x="4" y="28"/>
                      <a:pt x="8" y="20"/>
                      <a:pt x="14" y="14"/>
                    </a:cubicBezTo>
                    <a:cubicBezTo>
                      <a:pt x="20" y="8"/>
                      <a:pt x="28" y="4"/>
                      <a:pt x="37" y="4"/>
                    </a:cubicBezTo>
                    <a:cubicBezTo>
                      <a:pt x="47" y="4"/>
                      <a:pt x="55" y="8"/>
                      <a:pt x="61" y="14"/>
                    </a:cubicBezTo>
                    <a:cubicBezTo>
                      <a:pt x="67" y="20"/>
                      <a:pt x="71" y="28"/>
                      <a:pt x="71" y="37"/>
                    </a:cubicBezTo>
                    <a:cubicBezTo>
                      <a:pt x="73" y="37"/>
                      <a:pt x="73" y="37"/>
                      <a:pt x="73" y="37"/>
                    </a:cubicBezTo>
                    <a:cubicBezTo>
                      <a:pt x="75" y="37"/>
                      <a:pt x="75" y="37"/>
                      <a:pt x="75" y="37"/>
                    </a:cubicBezTo>
                    <a:cubicBezTo>
                      <a:pt x="75" y="17"/>
                      <a:pt x="58" y="0"/>
                      <a:pt x="37" y="0"/>
                    </a:cubicBezTo>
                    <a:cubicBezTo>
                      <a:pt x="17" y="0"/>
                      <a:pt x="0" y="17"/>
                      <a:pt x="0" y="37"/>
                    </a:cubicBezTo>
                    <a:cubicBezTo>
                      <a:pt x="0" y="58"/>
                      <a:pt x="17" y="75"/>
                      <a:pt x="37" y="75"/>
                    </a:cubicBezTo>
                    <a:cubicBezTo>
                      <a:pt x="58" y="75"/>
                      <a:pt x="75" y="58"/>
                      <a:pt x="75" y="37"/>
                    </a:cubicBezTo>
                    <a:lnTo>
                      <a:pt x="73" y="37"/>
                    </a:lnTo>
                    <a:close/>
                  </a:path>
                </a:pathLst>
              </a:custGeom>
              <a:solidFill>
                <a:srgbClr val="CDDB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27" name="椭圆 226"/>
              <p:cNvSpPr/>
              <p:nvPr/>
            </p:nvSpPr>
            <p:spPr bwMode="auto">
              <a:xfrm>
                <a:off x="5285787" y="7630208"/>
                <a:ext cx="112713" cy="111125"/>
              </a:xfrm>
              <a:prstGeom prst="ellipse">
                <a:avLst/>
              </a:prstGeom>
              <a:solidFill>
                <a:srgbClr val="F0F2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28" name="任意多边形 202"/>
              <p:cNvSpPr/>
              <p:nvPr/>
            </p:nvSpPr>
            <p:spPr bwMode="auto">
              <a:xfrm>
                <a:off x="5341350" y="7630208"/>
                <a:ext cx="57150" cy="84138"/>
              </a:xfrm>
              <a:custGeom>
                <a:avLst/>
                <a:gdLst>
                  <a:gd name="T0" fmla="*/ 20 w 23"/>
                  <a:gd name="T1" fmla="*/ 34 h 34"/>
                  <a:gd name="T2" fmla="*/ 23 w 23"/>
                  <a:gd name="T3" fmla="*/ 22 h 34"/>
                  <a:gd name="T4" fmla="*/ 0 w 23"/>
                  <a:gd name="T5" fmla="*/ 0 h 34"/>
                  <a:gd name="T6" fmla="*/ 0 w 23"/>
                  <a:gd name="T7" fmla="*/ 22 h 34"/>
                  <a:gd name="T8" fmla="*/ 20 w 23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" h="34">
                    <a:moveTo>
                      <a:pt x="20" y="34"/>
                    </a:moveTo>
                    <a:cubicBezTo>
                      <a:pt x="22" y="30"/>
                      <a:pt x="23" y="26"/>
                      <a:pt x="23" y="22"/>
                    </a:cubicBezTo>
                    <a:cubicBezTo>
                      <a:pt x="23" y="10"/>
                      <a:pt x="13" y="0"/>
                      <a:pt x="0" y="0"/>
                    </a:cubicBezTo>
                    <a:cubicBezTo>
                      <a:pt x="0" y="22"/>
                      <a:pt x="0" y="22"/>
                      <a:pt x="0" y="22"/>
                    </a:cubicBezTo>
                    <a:lnTo>
                      <a:pt x="20" y="34"/>
                    </a:lnTo>
                    <a:close/>
                  </a:path>
                </a:pathLst>
              </a:custGeom>
              <a:solidFill>
                <a:srgbClr val="E1E5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29" name="椭圆 228"/>
              <p:cNvSpPr/>
              <p:nvPr/>
            </p:nvSpPr>
            <p:spPr bwMode="auto">
              <a:xfrm>
                <a:off x="5503275" y="7596870"/>
                <a:ext cx="177800" cy="1778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30" name="任意多边形 204"/>
              <p:cNvSpPr/>
              <p:nvPr/>
            </p:nvSpPr>
            <p:spPr bwMode="auto">
              <a:xfrm>
                <a:off x="5498512" y="7592108"/>
                <a:ext cx="187325" cy="187325"/>
              </a:xfrm>
              <a:custGeom>
                <a:avLst/>
                <a:gdLst>
                  <a:gd name="T0" fmla="*/ 73 w 75"/>
                  <a:gd name="T1" fmla="*/ 37 h 75"/>
                  <a:gd name="T2" fmla="*/ 71 w 75"/>
                  <a:gd name="T3" fmla="*/ 37 h 75"/>
                  <a:gd name="T4" fmla="*/ 61 w 75"/>
                  <a:gd name="T5" fmla="*/ 61 h 75"/>
                  <a:gd name="T6" fmla="*/ 37 w 75"/>
                  <a:gd name="T7" fmla="*/ 71 h 75"/>
                  <a:gd name="T8" fmla="*/ 14 w 75"/>
                  <a:gd name="T9" fmla="*/ 61 h 75"/>
                  <a:gd name="T10" fmla="*/ 4 w 75"/>
                  <a:gd name="T11" fmla="*/ 37 h 75"/>
                  <a:gd name="T12" fmla="*/ 14 w 75"/>
                  <a:gd name="T13" fmla="*/ 14 h 75"/>
                  <a:gd name="T14" fmla="*/ 37 w 75"/>
                  <a:gd name="T15" fmla="*/ 4 h 75"/>
                  <a:gd name="T16" fmla="*/ 61 w 75"/>
                  <a:gd name="T17" fmla="*/ 14 h 75"/>
                  <a:gd name="T18" fmla="*/ 71 w 75"/>
                  <a:gd name="T19" fmla="*/ 37 h 75"/>
                  <a:gd name="T20" fmla="*/ 73 w 75"/>
                  <a:gd name="T21" fmla="*/ 37 h 75"/>
                  <a:gd name="T22" fmla="*/ 75 w 75"/>
                  <a:gd name="T23" fmla="*/ 37 h 75"/>
                  <a:gd name="T24" fmla="*/ 37 w 75"/>
                  <a:gd name="T25" fmla="*/ 0 h 75"/>
                  <a:gd name="T26" fmla="*/ 0 w 75"/>
                  <a:gd name="T27" fmla="*/ 37 h 75"/>
                  <a:gd name="T28" fmla="*/ 37 w 75"/>
                  <a:gd name="T29" fmla="*/ 75 h 75"/>
                  <a:gd name="T30" fmla="*/ 75 w 75"/>
                  <a:gd name="T31" fmla="*/ 37 h 75"/>
                  <a:gd name="T32" fmla="*/ 73 w 75"/>
                  <a:gd name="T33" fmla="*/ 37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5" h="75">
                    <a:moveTo>
                      <a:pt x="73" y="37"/>
                    </a:moveTo>
                    <a:cubicBezTo>
                      <a:pt x="71" y="37"/>
                      <a:pt x="71" y="37"/>
                      <a:pt x="71" y="37"/>
                    </a:cubicBezTo>
                    <a:cubicBezTo>
                      <a:pt x="71" y="46"/>
                      <a:pt x="67" y="55"/>
                      <a:pt x="61" y="61"/>
                    </a:cubicBezTo>
                    <a:cubicBezTo>
                      <a:pt x="55" y="67"/>
                      <a:pt x="47" y="71"/>
                      <a:pt x="37" y="71"/>
                    </a:cubicBezTo>
                    <a:cubicBezTo>
                      <a:pt x="28" y="71"/>
                      <a:pt x="20" y="67"/>
                      <a:pt x="14" y="61"/>
                    </a:cubicBezTo>
                    <a:cubicBezTo>
                      <a:pt x="8" y="55"/>
                      <a:pt x="4" y="46"/>
                      <a:pt x="4" y="37"/>
                    </a:cubicBezTo>
                    <a:cubicBezTo>
                      <a:pt x="4" y="28"/>
                      <a:pt x="8" y="20"/>
                      <a:pt x="14" y="14"/>
                    </a:cubicBezTo>
                    <a:cubicBezTo>
                      <a:pt x="20" y="8"/>
                      <a:pt x="28" y="4"/>
                      <a:pt x="37" y="4"/>
                    </a:cubicBezTo>
                    <a:cubicBezTo>
                      <a:pt x="47" y="4"/>
                      <a:pt x="55" y="8"/>
                      <a:pt x="61" y="14"/>
                    </a:cubicBezTo>
                    <a:cubicBezTo>
                      <a:pt x="67" y="20"/>
                      <a:pt x="71" y="28"/>
                      <a:pt x="71" y="37"/>
                    </a:cubicBezTo>
                    <a:cubicBezTo>
                      <a:pt x="73" y="37"/>
                      <a:pt x="73" y="37"/>
                      <a:pt x="73" y="37"/>
                    </a:cubicBezTo>
                    <a:cubicBezTo>
                      <a:pt x="75" y="37"/>
                      <a:pt x="75" y="37"/>
                      <a:pt x="75" y="37"/>
                    </a:cubicBezTo>
                    <a:cubicBezTo>
                      <a:pt x="75" y="17"/>
                      <a:pt x="58" y="0"/>
                      <a:pt x="37" y="0"/>
                    </a:cubicBezTo>
                    <a:cubicBezTo>
                      <a:pt x="17" y="0"/>
                      <a:pt x="0" y="17"/>
                      <a:pt x="0" y="37"/>
                    </a:cubicBezTo>
                    <a:cubicBezTo>
                      <a:pt x="0" y="58"/>
                      <a:pt x="17" y="75"/>
                      <a:pt x="37" y="75"/>
                    </a:cubicBezTo>
                    <a:cubicBezTo>
                      <a:pt x="58" y="75"/>
                      <a:pt x="75" y="58"/>
                      <a:pt x="75" y="37"/>
                    </a:cubicBezTo>
                    <a:lnTo>
                      <a:pt x="73" y="37"/>
                    </a:lnTo>
                    <a:close/>
                  </a:path>
                </a:pathLst>
              </a:custGeom>
              <a:solidFill>
                <a:srgbClr val="CDDB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31" name="椭圆 230"/>
              <p:cNvSpPr/>
              <p:nvPr/>
            </p:nvSpPr>
            <p:spPr bwMode="auto">
              <a:xfrm>
                <a:off x="5535025" y="7630208"/>
                <a:ext cx="112713" cy="111125"/>
              </a:xfrm>
              <a:prstGeom prst="ellipse">
                <a:avLst/>
              </a:prstGeom>
              <a:solidFill>
                <a:srgbClr val="F0F2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32" name="任意多边形 206"/>
              <p:cNvSpPr/>
              <p:nvPr/>
            </p:nvSpPr>
            <p:spPr bwMode="auto">
              <a:xfrm>
                <a:off x="5552487" y="7630208"/>
                <a:ext cx="95250" cy="111125"/>
              </a:xfrm>
              <a:custGeom>
                <a:avLst/>
                <a:gdLst>
                  <a:gd name="T0" fmla="*/ 0 w 38"/>
                  <a:gd name="T1" fmla="*/ 39 h 45"/>
                  <a:gd name="T2" fmla="*/ 15 w 38"/>
                  <a:gd name="T3" fmla="*/ 45 h 45"/>
                  <a:gd name="T4" fmla="*/ 38 w 38"/>
                  <a:gd name="T5" fmla="*/ 22 h 45"/>
                  <a:gd name="T6" fmla="*/ 15 w 38"/>
                  <a:gd name="T7" fmla="*/ 0 h 45"/>
                  <a:gd name="T8" fmla="*/ 15 w 38"/>
                  <a:gd name="T9" fmla="*/ 22 h 45"/>
                  <a:gd name="T10" fmla="*/ 0 w 38"/>
                  <a:gd name="T11" fmla="*/ 39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8" h="45">
                    <a:moveTo>
                      <a:pt x="0" y="39"/>
                    </a:moveTo>
                    <a:cubicBezTo>
                      <a:pt x="4" y="43"/>
                      <a:pt x="10" y="45"/>
                      <a:pt x="15" y="45"/>
                    </a:cubicBezTo>
                    <a:cubicBezTo>
                      <a:pt x="28" y="45"/>
                      <a:pt x="38" y="35"/>
                      <a:pt x="38" y="22"/>
                    </a:cubicBezTo>
                    <a:cubicBezTo>
                      <a:pt x="38" y="10"/>
                      <a:pt x="28" y="0"/>
                      <a:pt x="15" y="0"/>
                    </a:cubicBezTo>
                    <a:cubicBezTo>
                      <a:pt x="15" y="22"/>
                      <a:pt x="15" y="22"/>
                      <a:pt x="15" y="22"/>
                    </a:cubicBezTo>
                    <a:lnTo>
                      <a:pt x="0" y="39"/>
                    </a:lnTo>
                    <a:close/>
                  </a:path>
                </a:pathLst>
              </a:custGeom>
              <a:solidFill>
                <a:srgbClr val="E1E5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33" name="椭圆 232"/>
              <p:cNvSpPr/>
              <p:nvPr/>
            </p:nvSpPr>
            <p:spPr bwMode="auto">
              <a:xfrm>
                <a:off x="5752512" y="7596870"/>
                <a:ext cx="174625" cy="1778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34" name="任意多边形 208"/>
              <p:cNvSpPr/>
              <p:nvPr/>
            </p:nvSpPr>
            <p:spPr bwMode="auto">
              <a:xfrm>
                <a:off x="5747750" y="7592108"/>
                <a:ext cx="184150" cy="187325"/>
              </a:xfrm>
              <a:custGeom>
                <a:avLst/>
                <a:gdLst>
                  <a:gd name="T0" fmla="*/ 72 w 74"/>
                  <a:gd name="T1" fmla="*/ 37 h 75"/>
                  <a:gd name="T2" fmla="*/ 70 w 74"/>
                  <a:gd name="T3" fmla="*/ 37 h 75"/>
                  <a:gd name="T4" fmla="*/ 61 w 74"/>
                  <a:gd name="T5" fmla="*/ 61 h 75"/>
                  <a:gd name="T6" fmla="*/ 37 w 74"/>
                  <a:gd name="T7" fmla="*/ 71 h 75"/>
                  <a:gd name="T8" fmla="*/ 14 w 74"/>
                  <a:gd name="T9" fmla="*/ 61 h 75"/>
                  <a:gd name="T10" fmla="*/ 4 w 74"/>
                  <a:gd name="T11" fmla="*/ 37 h 75"/>
                  <a:gd name="T12" fmla="*/ 14 w 74"/>
                  <a:gd name="T13" fmla="*/ 14 h 75"/>
                  <a:gd name="T14" fmla="*/ 37 w 74"/>
                  <a:gd name="T15" fmla="*/ 4 h 75"/>
                  <a:gd name="T16" fmla="*/ 61 w 74"/>
                  <a:gd name="T17" fmla="*/ 14 h 75"/>
                  <a:gd name="T18" fmla="*/ 70 w 74"/>
                  <a:gd name="T19" fmla="*/ 37 h 75"/>
                  <a:gd name="T20" fmla="*/ 72 w 74"/>
                  <a:gd name="T21" fmla="*/ 37 h 75"/>
                  <a:gd name="T22" fmla="*/ 74 w 74"/>
                  <a:gd name="T23" fmla="*/ 37 h 75"/>
                  <a:gd name="T24" fmla="*/ 37 w 74"/>
                  <a:gd name="T25" fmla="*/ 0 h 75"/>
                  <a:gd name="T26" fmla="*/ 0 w 74"/>
                  <a:gd name="T27" fmla="*/ 37 h 75"/>
                  <a:gd name="T28" fmla="*/ 37 w 74"/>
                  <a:gd name="T29" fmla="*/ 75 h 75"/>
                  <a:gd name="T30" fmla="*/ 74 w 74"/>
                  <a:gd name="T31" fmla="*/ 37 h 75"/>
                  <a:gd name="T32" fmla="*/ 72 w 74"/>
                  <a:gd name="T33" fmla="*/ 37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4" h="75">
                    <a:moveTo>
                      <a:pt x="72" y="37"/>
                    </a:moveTo>
                    <a:cubicBezTo>
                      <a:pt x="70" y="37"/>
                      <a:pt x="70" y="37"/>
                      <a:pt x="70" y="37"/>
                    </a:cubicBezTo>
                    <a:cubicBezTo>
                      <a:pt x="70" y="46"/>
                      <a:pt x="67" y="55"/>
                      <a:pt x="61" y="61"/>
                    </a:cubicBezTo>
                    <a:cubicBezTo>
                      <a:pt x="55" y="67"/>
                      <a:pt x="46" y="71"/>
                      <a:pt x="37" y="71"/>
                    </a:cubicBezTo>
                    <a:cubicBezTo>
                      <a:pt x="28" y="71"/>
                      <a:pt x="20" y="67"/>
                      <a:pt x="14" y="61"/>
                    </a:cubicBezTo>
                    <a:cubicBezTo>
                      <a:pt x="8" y="55"/>
                      <a:pt x="4" y="46"/>
                      <a:pt x="4" y="37"/>
                    </a:cubicBezTo>
                    <a:cubicBezTo>
                      <a:pt x="4" y="28"/>
                      <a:pt x="8" y="20"/>
                      <a:pt x="14" y="14"/>
                    </a:cubicBezTo>
                    <a:cubicBezTo>
                      <a:pt x="20" y="8"/>
                      <a:pt x="28" y="4"/>
                      <a:pt x="37" y="4"/>
                    </a:cubicBezTo>
                    <a:cubicBezTo>
                      <a:pt x="46" y="4"/>
                      <a:pt x="55" y="8"/>
                      <a:pt x="61" y="14"/>
                    </a:cubicBezTo>
                    <a:cubicBezTo>
                      <a:pt x="67" y="20"/>
                      <a:pt x="70" y="28"/>
                      <a:pt x="70" y="37"/>
                    </a:cubicBezTo>
                    <a:cubicBezTo>
                      <a:pt x="72" y="37"/>
                      <a:pt x="72" y="37"/>
                      <a:pt x="72" y="37"/>
                    </a:cubicBezTo>
                    <a:cubicBezTo>
                      <a:pt x="74" y="37"/>
                      <a:pt x="74" y="37"/>
                      <a:pt x="74" y="37"/>
                    </a:cubicBezTo>
                    <a:cubicBezTo>
                      <a:pt x="74" y="17"/>
                      <a:pt x="58" y="0"/>
                      <a:pt x="37" y="0"/>
                    </a:cubicBezTo>
                    <a:cubicBezTo>
                      <a:pt x="17" y="0"/>
                      <a:pt x="0" y="17"/>
                      <a:pt x="0" y="37"/>
                    </a:cubicBezTo>
                    <a:cubicBezTo>
                      <a:pt x="0" y="58"/>
                      <a:pt x="17" y="75"/>
                      <a:pt x="37" y="75"/>
                    </a:cubicBezTo>
                    <a:cubicBezTo>
                      <a:pt x="58" y="75"/>
                      <a:pt x="74" y="58"/>
                      <a:pt x="74" y="37"/>
                    </a:cubicBezTo>
                    <a:lnTo>
                      <a:pt x="72" y="37"/>
                    </a:lnTo>
                    <a:close/>
                  </a:path>
                </a:pathLst>
              </a:custGeom>
              <a:solidFill>
                <a:srgbClr val="CDDB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35" name="椭圆 234"/>
              <p:cNvSpPr/>
              <p:nvPr/>
            </p:nvSpPr>
            <p:spPr bwMode="auto">
              <a:xfrm>
                <a:off x="5785850" y="7630208"/>
                <a:ext cx="111125" cy="111125"/>
              </a:xfrm>
              <a:prstGeom prst="ellipse">
                <a:avLst/>
              </a:prstGeom>
              <a:solidFill>
                <a:srgbClr val="F0F2F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36" name="任意多边形 210"/>
              <p:cNvSpPr/>
              <p:nvPr/>
            </p:nvSpPr>
            <p:spPr bwMode="auto">
              <a:xfrm>
                <a:off x="5839825" y="7630208"/>
                <a:ext cx="42863" cy="53975"/>
              </a:xfrm>
              <a:custGeom>
                <a:avLst/>
                <a:gdLst>
                  <a:gd name="T0" fmla="*/ 17 w 17"/>
                  <a:gd name="T1" fmla="*/ 7 h 22"/>
                  <a:gd name="T2" fmla="*/ 0 w 17"/>
                  <a:gd name="T3" fmla="*/ 0 h 22"/>
                  <a:gd name="T4" fmla="*/ 0 w 17"/>
                  <a:gd name="T5" fmla="*/ 22 h 22"/>
                  <a:gd name="T6" fmla="*/ 17 w 17"/>
                  <a:gd name="T7" fmla="*/ 7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7" h="22">
                    <a:moveTo>
                      <a:pt x="17" y="7"/>
                    </a:moveTo>
                    <a:cubicBezTo>
                      <a:pt x="13" y="2"/>
                      <a:pt x="7" y="0"/>
                      <a:pt x="0" y="0"/>
                    </a:cubicBezTo>
                    <a:cubicBezTo>
                      <a:pt x="0" y="22"/>
                      <a:pt x="0" y="22"/>
                      <a:pt x="0" y="22"/>
                    </a:cubicBezTo>
                    <a:lnTo>
                      <a:pt x="17" y="7"/>
                    </a:lnTo>
                    <a:close/>
                  </a:path>
                </a:pathLst>
              </a:custGeom>
              <a:solidFill>
                <a:srgbClr val="E1E5F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37" name="矩形 236"/>
              <p:cNvSpPr/>
              <p:nvPr/>
            </p:nvSpPr>
            <p:spPr>
              <a:xfrm>
                <a:off x="5883481" y="6907896"/>
                <a:ext cx="87312" cy="53975"/>
              </a:xfrm>
              <a:prstGeom prst="rect">
                <a:avLst/>
              </a:prstGeom>
              <a:solidFill>
                <a:srgbClr val="F1F1F8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38" name="矩形 237"/>
              <p:cNvSpPr/>
              <p:nvPr/>
            </p:nvSpPr>
            <p:spPr>
              <a:xfrm>
                <a:off x="5885863" y="7007908"/>
                <a:ext cx="87312" cy="53975"/>
              </a:xfrm>
              <a:prstGeom prst="rect">
                <a:avLst/>
              </a:prstGeom>
              <a:solidFill>
                <a:srgbClr val="F1F1F8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239" name="矩形 238"/>
              <p:cNvSpPr/>
              <p:nvPr/>
            </p:nvSpPr>
            <p:spPr>
              <a:xfrm>
                <a:off x="5885863" y="7099190"/>
                <a:ext cx="87312" cy="53975"/>
              </a:xfrm>
              <a:prstGeom prst="rect">
                <a:avLst/>
              </a:prstGeom>
              <a:solidFill>
                <a:srgbClr val="F1F1F8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</a:endParaRPr>
              </a:p>
            </p:txBody>
          </p:sp>
        </p:grpSp>
        <p:grpSp>
          <p:nvGrpSpPr>
            <p:cNvPr id="131" name="组合 130"/>
            <p:cNvGrpSpPr/>
            <p:nvPr/>
          </p:nvGrpSpPr>
          <p:grpSpPr>
            <a:xfrm>
              <a:off x="4818403" y="3453885"/>
              <a:ext cx="1183843" cy="423989"/>
              <a:chOff x="3358562" y="8616045"/>
              <a:chExt cx="1130301" cy="404813"/>
            </a:xfrm>
          </p:grpSpPr>
          <p:sp>
            <p:nvSpPr>
              <p:cNvPr id="136" name="任意多边形 215"/>
              <p:cNvSpPr/>
              <p:nvPr/>
            </p:nvSpPr>
            <p:spPr bwMode="auto">
              <a:xfrm>
                <a:off x="3358562" y="8995458"/>
                <a:ext cx="454025" cy="25400"/>
              </a:xfrm>
              <a:custGeom>
                <a:avLst/>
                <a:gdLst>
                  <a:gd name="T0" fmla="*/ 9 w 182"/>
                  <a:gd name="T1" fmla="*/ 0 h 10"/>
                  <a:gd name="T2" fmla="*/ 182 w 182"/>
                  <a:gd name="T3" fmla="*/ 0 h 10"/>
                  <a:gd name="T4" fmla="*/ 182 w 182"/>
                  <a:gd name="T5" fmla="*/ 10 h 10"/>
                  <a:gd name="T6" fmla="*/ 0 w 182"/>
                  <a:gd name="T7" fmla="*/ 10 h 10"/>
                  <a:gd name="T8" fmla="*/ 9 w 182"/>
                  <a:gd name="T9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2" h="10">
                    <a:moveTo>
                      <a:pt x="9" y="0"/>
                    </a:moveTo>
                    <a:cubicBezTo>
                      <a:pt x="182" y="0"/>
                      <a:pt x="182" y="0"/>
                      <a:pt x="182" y="0"/>
                    </a:cubicBezTo>
                    <a:cubicBezTo>
                      <a:pt x="182" y="10"/>
                      <a:pt x="182" y="10"/>
                      <a:pt x="182" y="1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5"/>
                      <a:pt x="4" y="0"/>
                      <a:pt x="9" y="0"/>
                    </a:cubicBezTo>
                    <a:close/>
                  </a:path>
                </a:pathLst>
              </a:custGeom>
              <a:solidFill>
                <a:srgbClr val="C9CE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137" name="任意多边形 216"/>
              <p:cNvSpPr/>
              <p:nvPr/>
            </p:nvSpPr>
            <p:spPr bwMode="auto">
              <a:xfrm>
                <a:off x="3733212" y="8616045"/>
                <a:ext cx="727075" cy="404813"/>
              </a:xfrm>
              <a:custGeom>
                <a:avLst/>
                <a:gdLst>
                  <a:gd name="T0" fmla="*/ 243 w 292"/>
                  <a:gd name="T1" fmla="*/ 162 h 162"/>
                  <a:gd name="T2" fmla="*/ 0 w 292"/>
                  <a:gd name="T3" fmla="*/ 162 h 162"/>
                  <a:gd name="T4" fmla="*/ 46 w 292"/>
                  <a:gd name="T5" fmla="*/ 13 h 162"/>
                  <a:gd name="T6" fmla="*/ 64 w 292"/>
                  <a:gd name="T7" fmla="*/ 0 h 162"/>
                  <a:gd name="T8" fmla="*/ 284 w 292"/>
                  <a:gd name="T9" fmla="*/ 0 h 162"/>
                  <a:gd name="T10" fmla="*/ 291 w 292"/>
                  <a:gd name="T11" fmla="*/ 9 h 162"/>
                  <a:gd name="T12" fmla="*/ 243 w 292"/>
                  <a:gd name="T13" fmla="*/ 162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2" h="162">
                    <a:moveTo>
                      <a:pt x="243" y="162"/>
                    </a:moveTo>
                    <a:cubicBezTo>
                      <a:pt x="0" y="162"/>
                      <a:pt x="0" y="162"/>
                      <a:pt x="0" y="162"/>
                    </a:cubicBezTo>
                    <a:cubicBezTo>
                      <a:pt x="46" y="13"/>
                      <a:pt x="46" y="13"/>
                      <a:pt x="46" y="13"/>
                    </a:cubicBezTo>
                    <a:cubicBezTo>
                      <a:pt x="49" y="5"/>
                      <a:pt x="56" y="0"/>
                      <a:pt x="64" y="0"/>
                    </a:cubicBezTo>
                    <a:cubicBezTo>
                      <a:pt x="284" y="0"/>
                      <a:pt x="284" y="0"/>
                      <a:pt x="284" y="0"/>
                    </a:cubicBezTo>
                    <a:cubicBezTo>
                      <a:pt x="289" y="0"/>
                      <a:pt x="292" y="5"/>
                      <a:pt x="291" y="9"/>
                    </a:cubicBezTo>
                    <a:lnTo>
                      <a:pt x="243" y="162"/>
                    </a:lnTo>
                    <a:close/>
                  </a:path>
                </a:pathLst>
              </a:custGeom>
              <a:solidFill>
                <a:srgbClr val="C9CE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138" name="任意多边形 217"/>
              <p:cNvSpPr/>
              <p:nvPr/>
            </p:nvSpPr>
            <p:spPr bwMode="auto">
              <a:xfrm>
                <a:off x="3760200" y="8616045"/>
                <a:ext cx="728663" cy="404813"/>
              </a:xfrm>
              <a:custGeom>
                <a:avLst/>
                <a:gdLst>
                  <a:gd name="T0" fmla="*/ 243 w 292"/>
                  <a:gd name="T1" fmla="*/ 162 h 162"/>
                  <a:gd name="T2" fmla="*/ 0 w 292"/>
                  <a:gd name="T3" fmla="*/ 162 h 162"/>
                  <a:gd name="T4" fmla="*/ 46 w 292"/>
                  <a:gd name="T5" fmla="*/ 13 h 162"/>
                  <a:gd name="T6" fmla="*/ 64 w 292"/>
                  <a:gd name="T7" fmla="*/ 0 h 162"/>
                  <a:gd name="T8" fmla="*/ 284 w 292"/>
                  <a:gd name="T9" fmla="*/ 0 h 162"/>
                  <a:gd name="T10" fmla="*/ 290 w 292"/>
                  <a:gd name="T11" fmla="*/ 9 h 162"/>
                  <a:gd name="T12" fmla="*/ 243 w 292"/>
                  <a:gd name="T13" fmla="*/ 162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2" h="162">
                    <a:moveTo>
                      <a:pt x="243" y="162"/>
                    </a:moveTo>
                    <a:cubicBezTo>
                      <a:pt x="0" y="162"/>
                      <a:pt x="0" y="162"/>
                      <a:pt x="0" y="162"/>
                    </a:cubicBezTo>
                    <a:cubicBezTo>
                      <a:pt x="46" y="13"/>
                      <a:pt x="46" y="13"/>
                      <a:pt x="46" y="13"/>
                    </a:cubicBezTo>
                    <a:cubicBezTo>
                      <a:pt x="49" y="5"/>
                      <a:pt x="56" y="0"/>
                      <a:pt x="64" y="0"/>
                    </a:cubicBezTo>
                    <a:cubicBezTo>
                      <a:pt x="284" y="0"/>
                      <a:pt x="284" y="0"/>
                      <a:pt x="284" y="0"/>
                    </a:cubicBezTo>
                    <a:cubicBezTo>
                      <a:pt x="288" y="0"/>
                      <a:pt x="292" y="5"/>
                      <a:pt x="290" y="9"/>
                    </a:cubicBezTo>
                    <a:lnTo>
                      <a:pt x="243" y="162"/>
                    </a:lnTo>
                    <a:close/>
                  </a:path>
                </a:pathLst>
              </a:custGeom>
              <a:solidFill>
                <a:srgbClr val="E8EA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  <p:sp>
            <p:nvSpPr>
              <p:cNvPr id="139" name="任意多边形 218"/>
              <p:cNvSpPr/>
              <p:nvPr/>
            </p:nvSpPr>
            <p:spPr bwMode="auto">
              <a:xfrm>
                <a:off x="4101512" y="8793845"/>
                <a:ext cx="90488" cy="61913"/>
              </a:xfrm>
              <a:custGeom>
                <a:avLst/>
                <a:gdLst>
                  <a:gd name="T0" fmla="*/ 34 w 36"/>
                  <a:gd name="T1" fmla="*/ 12 h 25"/>
                  <a:gd name="T2" fmla="*/ 15 w 36"/>
                  <a:gd name="T3" fmla="*/ 25 h 25"/>
                  <a:gd name="T4" fmla="*/ 2 w 36"/>
                  <a:gd name="T5" fmla="*/ 12 h 25"/>
                  <a:gd name="T6" fmla="*/ 21 w 36"/>
                  <a:gd name="T7" fmla="*/ 0 h 25"/>
                  <a:gd name="T8" fmla="*/ 34 w 36"/>
                  <a:gd name="T9" fmla="*/ 12 h 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25">
                    <a:moveTo>
                      <a:pt x="34" y="12"/>
                    </a:moveTo>
                    <a:cubicBezTo>
                      <a:pt x="33" y="19"/>
                      <a:pt x="24" y="25"/>
                      <a:pt x="15" y="25"/>
                    </a:cubicBezTo>
                    <a:cubicBezTo>
                      <a:pt x="6" y="25"/>
                      <a:pt x="0" y="19"/>
                      <a:pt x="2" y="12"/>
                    </a:cubicBezTo>
                    <a:cubicBezTo>
                      <a:pt x="3" y="5"/>
                      <a:pt x="12" y="0"/>
                      <a:pt x="21" y="0"/>
                    </a:cubicBezTo>
                    <a:cubicBezTo>
                      <a:pt x="30" y="0"/>
                      <a:pt x="36" y="5"/>
                      <a:pt x="34" y="12"/>
                    </a:cubicBezTo>
                    <a:close/>
                  </a:path>
                </a:pathLst>
              </a:custGeom>
              <a:solidFill>
                <a:srgbClr val="C9CED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32" name="组合 131"/>
            <p:cNvGrpSpPr/>
            <p:nvPr/>
          </p:nvGrpSpPr>
          <p:grpSpPr>
            <a:xfrm>
              <a:off x="3347315" y="3968141"/>
              <a:ext cx="3558526" cy="2088129"/>
              <a:chOff x="6715857" y="4631642"/>
              <a:chExt cx="3947845" cy="1993688"/>
            </a:xfrm>
          </p:grpSpPr>
          <p:sp>
            <p:nvSpPr>
              <p:cNvPr id="134" name="任意多边形 220"/>
              <p:cNvSpPr/>
              <p:nvPr/>
            </p:nvSpPr>
            <p:spPr bwMode="auto">
              <a:xfrm>
                <a:off x="6715857" y="4631642"/>
                <a:ext cx="45719" cy="1993688"/>
              </a:xfrm>
              <a:custGeom>
                <a:avLst/>
                <a:gdLst>
                  <a:gd name="T0" fmla="*/ 0 w 137"/>
                  <a:gd name="T1" fmla="*/ 5 h 866"/>
                  <a:gd name="T2" fmla="*/ 115 w 137"/>
                  <a:gd name="T3" fmla="*/ 866 h 866"/>
                  <a:gd name="T4" fmla="*/ 137 w 137"/>
                  <a:gd name="T5" fmla="*/ 866 h 866"/>
                  <a:gd name="T6" fmla="*/ 51 w 137"/>
                  <a:gd name="T7" fmla="*/ 0 h 866"/>
                  <a:gd name="T8" fmla="*/ 0 w 137"/>
                  <a:gd name="T9" fmla="*/ 5 h 8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7" h="866">
                    <a:moveTo>
                      <a:pt x="0" y="5"/>
                    </a:moveTo>
                    <a:lnTo>
                      <a:pt x="115" y="866"/>
                    </a:lnTo>
                    <a:lnTo>
                      <a:pt x="137" y="866"/>
                    </a:lnTo>
                    <a:lnTo>
                      <a:pt x="51" y="0"/>
                    </a:lnTo>
                    <a:lnTo>
                      <a:pt x="0" y="5"/>
                    </a:lnTo>
                    <a:close/>
                  </a:path>
                </a:pathLst>
              </a:custGeom>
              <a:solidFill>
                <a:srgbClr val="D244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135" name="任意多边形 221"/>
              <p:cNvSpPr/>
              <p:nvPr/>
            </p:nvSpPr>
            <p:spPr bwMode="auto">
              <a:xfrm flipH="1">
                <a:off x="10617983" y="4631642"/>
                <a:ext cx="45719" cy="1993688"/>
              </a:xfrm>
              <a:custGeom>
                <a:avLst/>
                <a:gdLst>
                  <a:gd name="T0" fmla="*/ 137 w 137"/>
                  <a:gd name="T1" fmla="*/ 5 h 825"/>
                  <a:gd name="T2" fmla="*/ 20 w 137"/>
                  <a:gd name="T3" fmla="*/ 825 h 825"/>
                  <a:gd name="T4" fmla="*/ 0 w 137"/>
                  <a:gd name="T5" fmla="*/ 825 h 825"/>
                  <a:gd name="T6" fmla="*/ 84 w 137"/>
                  <a:gd name="T7" fmla="*/ 0 h 825"/>
                  <a:gd name="T8" fmla="*/ 137 w 137"/>
                  <a:gd name="T9" fmla="*/ 5 h 8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7" h="825">
                    <a:moveTo>
                      <a:pt x="137" y="5"/>
                    </a:moveTo>
                    <a:lnTo>
                      <a:pt x="20" y="825"/>
                    </a:lnTo>
                    <a:lnTo>
                      <a:pt x="0" y="825"/>
                    </a:lnTo>
                    <a:lnTo>
                      <a:pt x="84" y="0"/>
                    </a:lnTo>
                    <a:lnTo>
                      <a:pt x="137" y="5"/>
                    </a:lnTo>
                    <a:close/>
                  </a:path>
                </a:pathLst>
              </a:custGeom>
              <a:solidFill>
                <a:srgbClr val="D2443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solidFill>
                    <a:prstClr val="black"/>
                  </a:solidFill>
                </a:endParaRPr>
              </a:p>
            </p:txBody>
          </p:sp>
        </p:grpSp>
        <p:sp>
          <p:nvSpPr>
            <p:cNvPr id="133" name="任意多边形 222"/>
            <p:cNvSpPr/>
            <p:nvPr/>
          </p:nvSpPr>
          <p:spPr bwMode="auto">
            <a:xfrm flipH="1">
              <a:off x="3044303" y="3862947"/>
              <a:ext cx="4164550" cy="134269"/>
            </a:xfrm>
            <a:custGeom>
              <a:avLst/>
              <a:gdLst>
                <a:gd name="T0" fmla="*/ 1668 w 1682"/>
                <a:gd name="T1" fmla="*/ 50 h 50"/>
                <a:gd name="T2" fmla="*/ 14 w 1682"/>
                <a:gd name="T3" fmla="*/ 50 h 50"/>
                <a:gd name="T4" fmla="*/ 0 w 1682"/>
                <a:gd name="T5" fmla="*/ 0 h 50"/>
                <a:gd name="T6" fmla="*/ 1682 w 1682"/>
                <a:gd name="T7" fmla="*/ 0 h 50"/>
                <a:gd name="T8" fmla="*/ 1668 w 1682"/>
                <a:gd name="T9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2" h="50">
                  <a:moveTo>
                    <a:pt x="1668" y="50"/>
                  </a:moveTo>
                  <a:lnTo>
                    <a:pt x="14" y="50"/>
                  </a:lnTo>
                  <a:lnTo>
                    <a:pt x="0" y="0"/>
                  </a:lnTo>
                  <a:lnTo>
                    <a:pt x="1682" y="0"/>
                  </a:lnTo>
                  <a:lnTo>
                    <a:pt x="1668" y="50"/>
                  </a:lnTo>
                  <a:close/>
                </a:path>
              </a:pathLst>
            </a:custGeom>
            <a:solidFill>
              <a:srgbClr val="E89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14" name="文本框 13"/>
          <p:cNvSpPr txBox="1"/>
          <p:nvPr/>
        </p:nvSpPr>
        <p:spPr>
          <a:xfrm>
            <a:off x="3522274" y="5648348"/>
            <a:ext cx="7995825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sz="2400" b="1" spc="600" dirty="0">
                <a:latin typeface="Impact" panose="020B0806030902050204" pitchFamily="34" charset="0"/>
              </a:rPr>
              <a:t>人际关系偷走了你的微笑 </a:t>
            </a:r>
            <a:endParaRPr lang="zh-CN" altLang="en-US" sz="2400" b="1" spc="600" dirty="0">
              <a:latin typeface="Impact" panose="020B0806030902050204" pitchFamily="34" charset="0"/>
            </a:endParaRPr>
          </a:p>
        </p:txBody>
      </p:sp>
      <p:sp>
        <p:nvSpPr>
          <p:cNvPr id="8" name="任意多边形 10"/>
          <p:cNvSpPr/>
          <p:nvPr/>
        </p:nvSpPr>
        <p:spPr bwMode="auto">
          <a:xfrm>
            <a:off x="755649" y="1625634"/>
            <a:ext cx="6753764" cy="4675117"/>
          </a:xfrm>
          <a:custGeom>
            <a:avLst/>
            <a:gdLst>
              <a:gd name="T0" fmla="*/ 1943 w 5246"/>
              <a:gd name="T1" fmla="*/ 0 h 3628"/>
              <a:gd name="T2" fmla="*/ 498 w 5246"/>
              <a:gd name="T3" fmla="*/ 683 h 3628"/>
              <a:gd name="T4" fmla="*/ 28 w 5246"/>
              <a:gd name="T5" fmla="*/ 1302 h 3628"/>
              <a:gd name="T6" fmla="*/ 736 w 5246"/>
              <a:gd name="T7" fmla="*/ 2016 h 3628"/>
              <a:gd name="T8" fmla="*/ 232 w 5246"/>
              <a:gd name="T9" fmla="*/ 2806 h 3628"/>
              <a:gd name="T10" fmla="*/ 1535 w 5246"/>
              <a:gd name="T11" fmla="*/ 3628 h 3628"/>
              <a:gd name="T12" fmla="*/ 1715 w 5246"/>
              <a:gd name="T13" fmla="*/ 3615 h 3628"/>
              <a:gd name="T14" fmla="*/ 3504 w 5246"/>
              <a:gd name="T15" fmla="*/ 2466 h 3628"/>
              <a:gd name="T16" fmla="*/ 3718 w 5246"/>
              <a:gd name="T17" fmla="*/ 2448 h 3628"/>
              <a:gd name="T18" fmla="*/ 4270 w 5246"/>
              <a:gd name="T19" fmla="*/ 2552 h 3628"/>
              <a:gd name="T20" fmla="*/ 4687 w 5246"/>
              <a:gd name="T21" fmla="*/ 2655 h 3628"/>
              <a:gd name="T22" fmla="*/ 4906 w 5246"/>
              <a:gd name="T23" fmla="*/ 2581 h 3628"/>
              <a:gd name="T24" fmla="*/ 4913 w 5246"/>
              <a:gd name="T25" fmla="*/ 1248 h 3628"/>
              <a:gd name="T26" fmla="*/ 4278 w 5246"/>
              <a:gd name="T27" fmla="*/ 1040 h 3628"/>
              <a:gd name="T28" fmla="*/ 4156 w 5246"/>
              <a:gd name="T29" fmla="*/ 1041 h 3628"/>
              <a:gd name="T30" fmla="*/ 4029 w 5246"/>
              <a:gd name="T31" fmla="*/ 1042 h 3628"/>
              <a:gd name="T32" fmla="*/ 3090 w 5246"/>
              <a:gd name="T33" fmla="*/ 805 h 3628"/>
              <a:gd name="T34" fmla="*/ 2260 w 5246"/>
              <a:gd name="T35" fmla="*/ 50 h 3628"/>
              <a:gd name="T36" fmla="*/ 1943 w 5246"/>
              <a:gd name="T37" fmla="*/ 0 h 36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46" h="3628">
                <a:moveTo>
                  <a:pt x="1943" y="0"/>
                </a:moveTo>
                <a:cubicBezTo>
                  <a:pt x="1360" y="0"/>
                  <a:pt x="783" y="457"/>
                  <a:pt x="498" y="683"/>
                </a:cubicBezTo>
                <a:cubicBezTo>
                  <a:pt x="241" y="886"/>
                  <a:pt x="0" y="1082"/>
                  <a:pt x="28" y="1302"/>
                </a:cubicBezTo>
                <a:cubicBezTo>
                  <a:pt x="71" y="1638"/>
                  <a:pt x="694" y="1682"/>
                  <a:pt x="736" y="2016"/>
                </a:cubicBezTo>
                <a:cubicBezTo>
                  <a:pt x="776" y="2336"/>
                  <a:pt x="228" y="2477"/>
                  <a:pt x="232" y="2806"/>
                </a:cubicBezTo>
                <a:cubicBezTo>
                  <a:pt x="236" y="3161"/>
                  <a:pt x="883" y="3628"/>
                  <a:pt x="1535" y="3628"/>
                </a:cubicBezTo>
                <a:cubicBezTo>
                  <a:pt x="1595" y="3628"/>
                  <a:pt x="1655" y="3624"/>
                  <a:pt x="1715" y="3615"/>
                </a:cubicBezTo>
                <a:cubicBezTo>
                  <a:pt x="2549" y="3497"/>
                  <a:pt x="2621" y="2608"/>
                  <a:pt x="3504" y="2466"/>
                </a:cubicBezTo>
                <a:cubicBezTo>
                  <a:pt x="3579" y="2454"/>
                  <a:pt x="3650" y="2448"/>
                  <a:pt x="3718" y="2448"/>
                </a:cubicBezTo>
                <a:cubicBezTo>
                  <a:pt x="3931" y="2448"/>
                  <a:pt x="4112" y="2500"/>
                  <a:pt x="4270" y="2552"/>
                </a:cubicBezTo>
                <a:cubicBezTo>
                  <a:pt x="4429" y="2603"/>
                  <a:pt x="4564" y="2655"/>
                  <a:pt x="4687" y="2655"/>
                </a:cubicBezTo>
                <a:cubicBezTo>
                  <a:pt x="4764" y="2655"/>
                  <a:pt x="4836" y="2635"/>
                  <a:pt x="4906" y="2581"/>
                </a:cubicBezTo>
                <a:cubicBezTo>
                  <a:pt x="5220" y="2340"/>
                  <a:pt x="5246" y="1604"/>
                  <a:pt x="4913" y="1248"/>
                </a:cubicBezTo>
                <a:cubicBezTo>
                  <a:pt x="4740" y="1062"/>
                  <a:pt x="4525" y="1040"/>
                  <a:pt x="4278" y="1040"/>
                </a:cubicBezTo>
                <a:cubicBezTo>
                  <a:pt x="4238" y="1040"/>
                  <a:pt x="4197" y="1040"/>
                  <a:pt x="4156" y="1041"/>
                </a:cubicBezTo>
                <a:cubicBezTo>
                  <a:pt x="4114" y="1041"/>
                  <a:pt x="4072" y="1042"/>
                  <a:pt x="4029" y="1042"/>
                </a:cubicBezTo>
                <a:cubicBezTo>
                  <a:pt x="3747" y="1042"/>
                  <a:pt x="3431" y="1017"/>
                  <a:pt x="3090" y="805"/>
                </a:cubicBezTo>
                <a:cubicBezTo>
                  <a:pt x="2590" y="495"/>
                  <a:pt x="2691" y="192"/>
                  <a:pt x="2260" y="50"/>
                </a:cubicBezTo>
                <a:cubicBezTo>
                  <a:pt x="2155" y="16"/>
                  <a:pt x="2049" y="0"/>
                  <a:pt x="1943" y="0"/>
                </a:cubicBezTo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谁偷走了你的微笑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1902726" y="3346460"/>
            <a:ext cx="4874524" cy="17049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/>
              <a:t>我工作的时候，那些对我的工作不懂的人对我瞎指挥，这些人中既有我的客户也有我的上司，真烦人，我又不能争辩。有时，他们甚至都不知道自己在要求什么。 </a:t>
            </a:r>
            <a:endParaRPr lang="zh-CN" altLang="en-US" dirty="0"/>
          </a:p>
        </p:txBody>
      </p:sp>
      <p:grpSp>
        <p:nvGrpSpPr>
          <p:cNvPr id="15" name="组合 14"/>
          <p:cNvGrpSpPr/>
          <p:nvPr/>
        </p:nvGrpSpPr>
        <p:grpSpPr>
          <a:xfrm>
            <a:off x="755649" y="4249908"/>
            <a:ext cx="582335" cy="1884192"/>
            <a:chOff x="-2325786" y="3490908"/>
            <a:chExt cx="1039067" cy="3361984"/>
          </a:xfrm>
        </p:grpSpPr>
        <p:sp>
          <p:nvSpPr>
            <p:cNvPr id="16" name="任意多边形 46"/>
            <p:cNvSpPr/>
            <p:nvPr/>
          </p:nvSpPr>
          <p:spPr bwMode="auto">
            <a:xfrm>
              <a:off x="-2325786" y="3490908"/>
              <a:ext cx="1039067" cy="2159390"/>
            </a:xfrm>
            <a:custGeom>
              <a:avLst/>
              <a:gdLst>
                <a:gd name="T0" fmla="*/ 653 w 1558"/>
                <a:gd name="T1" fmla="*/ 3194 h 3238"/>
                <a:gd name="T2" fmla="*/ 138 w 1558"/>
                <a:gd name="T3" fmla="*/ 2809 h 3238"/>
                <a:gd name="T4" fmla="*/ 393 w 1558"/>
                <a:gd name="T5" fmla="*/ 1972 h 3238"/>
                <a:gd name="T6" fmla="*/ 417 w 1558"/>
                <a:gd name="T7" fmla="*/ 491 h 3238"/>
                <a:gd name="T8" fmla="*/ 1141 w 1558"/>
                <a:gd name="T9" fmla="*/ 529 h 3238"/>
                <a:gd name="T10" fmla="*/ 1229 w 1558"/>
                <a:gd name="T11" fmla="*/ 1321 h 3238"/>
                <a:gd name="T12" fmla="*/ 1270 w 1558"/>
                <a:gd name="T13" fmla="*/ 1995 h 3238"/>
                <a:gd name="T14" fmla="*/ 1425 w 1558"/>
                <a:gd name="T15" fmla="*/ 2809 h 3238"/>
                <a:gd name="T16" fmla="*/ 653 w 1558"/>
                <a:gd name="T17" fmla="*/ 3194 h 3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58" h="3238">
                  <a:moveTo>
                    <a:pt x="653" y="3194"/>
                  </a:moveTo>
                  <a:cubicBezTo>
                    <a:pt x="653" y="3194"/>
                    <a:pt x="66" y="3238"/>
                    <a:pt x="138" y="2809"/>
                  </a:cubicBezTo>
                  <a:cubicBezTo>
                    <a:pt x="210" y="2381"/>
                    <a:pt x="451" y="2319"/>
                    <a:pt x="393" y="1972"/>
                  </a:cubicBezTo>
                  <a:cubicBezTo>
                    <a:pt x="334" y="1625"/>
                    <a:pt x="0" y="982"/>
                    <a:pt x="417" y="491"/>
                  </a:cubicBezTo>
                  <a:cubicBezTo>
                    <a:pt x="833" y="0"/>
                    <a:pt x="1054" y="376"/>
                    <a:pt x="1141" y="529"/>
                  </a:cubicBezTo>
                  <a:cubicBezTo>
                    <a:pt x="1308" y="820"/>
                    <a:pt x="1101" y="1119"/>
                    <a:pt x="1229" y="1321"/>
                  </a:cubicBezTo>
                  <a:cubicBezTo>
                    <a:pt x="1358" y="1523"/>
                    <a:pt x="1301" y="1743"/>
                    <a:pt x="1270" y="1995"/>
                  </a:cubicBezTo>
                  <a:cubicBezTo>
                    <a:pt x="1239" y="2247"/>
                    <a:pt x="1558" y="2440"/>
                    <a:pt x="1425" y="2809"/>
                  </a:cubicBezTo>
                  <a:cubicBezTo>
                    <a:pt x="1291" y="3179"/>
                    <a:pt x="946" y="3179"/>
                    <a:pt x="653" y="3194"/>
                  </a:cubicBezTo>
                  <a:close/>
                </a:path>
              </a:pathLst>
            </a:custGeom>
            <a:solidFill>
              <a:srgbClr val="52C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任意多边形 47"/>
            <p:cNvSpPr/>
            <p:nvPr/>
          </p:nvSpPr>
          <p:spPr bwMode="auto">
            <a:xfrm>
              <a:off x="-2047483" y="4378634"/>
              <a:ext cx="239706" cy="307759"/>
            </a:xfrm>
            <a:custGeom>
              <a:avLst/>
              <a:gdLst>
                <a:gd name="T0" fmla="*/ 336 w 359"/>
                <a:gd name="T1" fmla="*/ 462 h 462"/>
                <a:gd name="T2" fmla="*/ 320 w 359"/>
                <a:gd name="T3" fmla="*/ 454 h 462"/>
                <a:gd name="T4" fmla="*/ 7 w 359"/>
                <a:gd name="T5" fmla="*/ 35 h 462"/>
                <a:gd name="T6" fmla="*/ 11 w 359"/>
                <a:gd name="T7" fmla="*/ 7 h 462"/>
                <a:gd name="T8" fmla="*/ 39 w 359"/>
                <a:gd name="T9" fmla="*/ 11 h 462"/>
                <a:gd name="T10" fmla="*/ 352 w 359"/>
                <a:gd name="T11" fmla="*/ 430 h 462"/>
                <a:gd name="T12" fmla="*/ 348 w 359"/>
                <a:gd name="T13" fmla="*/ 458 h 462"/>
                <a:gd name="T14" fmla="*/ 336 w 359"/>
                <a:gd name="T15" fmla="*/ 462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9" h="462">
                  <a:moveTo>
                    <a:pt x="336" y="462"/>
                  </a:moveTo>
                  <a:cubicBezTo>
                    <a:pt x="330" y="462"/>
                    <a:pt x="324" y="459"/>
                    <a:pt x="320" y="454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0" y="26"/>
                    <a:pt x="2" y="13"/>
                    <a:pt x="11" y="7"/>
                  </a:cubicBezTo>
                  <a:cubicBezTo>
                    <a:pt x="20" y="0"/>
                    <a:pt x="32" y="2"/>
                    <a:pt x="39" y="11"/>
                  </a:cubicBezTo>
                  <a:cubicBezTo>
                    <a:pt x="352" y="430"/>
                    <a:pt x="352" y="430"/>
                    <a:pt x="352" y="430"/>
                  </a:cubicBezTo>
                  <a:cubicBezTo>
                    <a:pt x="359" y="439"/>
                    <a:pt x="357" y="451"/>
                    <a:pt x="348" y="458"/>
                  </a:cubicBezTo>
                  <a:cubicBezTo>
                    <a:pt x="344" y="461"/>
                    <a:pt x="340" y="462"/>
                    <a:pt x="336" y="462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任意多边形 48"/>
            <p:cNvSpPr/>
            <p:nvPr/>
          </p:nvSpPr>
          <p:spPr bwMode="auto">
            <a:xfrm>
              <a:off x="-1836216" y="4276048"/>
              <a:ext cx="26408" cy="98523"/>
            </a:xfrm>
            <a:custGeom>
              <a:avLst/>
              <a:gdLst>
                <a:gd name="T0" fmla="*/ 20 w 40"/>
                <a:gd name="T1" fmla="*/ 149 h 149"/>
                <a:gd name="T2" fmla="*/ 0 w 40"/>
                <a:gd name="T3" fmla="*/ 129 h 149"/>
                <a:gd name="T4" fmla="*/ 0 w 40"/>
                <a:gd name="T5" fmla="*/ 20 h 149"/>
                <a:gd name="T6" fmla="*/ 20 w 40"/>
                <a:gd name="T7" fmla="*/ 0 h 149"/>
                <a:gd name="T8" fmla="*/ 40 w 40"/>
                <a:gd name="T9" fmla="*/ 20 h 149"/>
                <a:gd name="T10" fmla="*/ 40 w 40"/>
                <a:gd name="T11" fmla="*/ 129 h 149"/>
                <a:gd name="T12" fmla="*/ 20 w 40"/>
                <a:gd name="T13" fmla="*/ 149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" h="149">
                  <a:moveTo>
                    <a:pt x="20" y="149"/>
                  </a:moveTo>
                  <a:cubicBezTo>
                    <a:pt x="9" y="149"/>
                    <a:pt x="0" y="140"/>
                    <a:pt x="0" y="129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129"/>
                    <a:pt x="40" y="129"/>
                    <a:pt x="40" y="129"/>
                  </a:cubicBezTo>
                  <a:cubicBezTo>
                    <a:pt x="40" y="140"/>
                    <a:pt x="31" y="149"/>
                    <a:pt x="20" y="149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任意多边形 49"/>
            <p:cNvSpPr/>
            <p:nvPr/>
          </p:nvSpPr>
          <p:spPr bwMode="auto">
            <a:xfrm>
              <a:off x="-1941850" y="4944382"/>
              <a:ext cx="133057" cy="137120"/>
            </a:xfrm>
            <a:custGeom>
              <a:avLst/>
              <a:gdLst>
                <a:gd name="T0" fmla="*/ 178 w 200"/>
                <a:gd name="T1" fmla="*/ 206 h 206"/>
                <a:gd name="T2" fmla="*/ 164 w 200"/>
                <a:gd name="T3" fmla="*/ 200 h 206"/>
                <a:gd name="T4" fmla="*/ 7 w 200"/>
                <a:gd name="T5" fmla="*/ 36 h 206"/>
                <a:gd name="T6" fmla="*/ 8 w 200"/>
                <a:gd name="T7" fmla="*/ 8 h 206"/>
                <a:gd name="T8" fmla="*/ 36 w 200"/>
                <a:gd name="T9" fmla="*/ 8 h 206"/>
                <a:gd name="T10" fmla="*/ 192 w 200"/>
                <a:gd name="T11" fmla="*/ 172 h 206"/>
                <a:gd name="T12" fmla="*/ 192 w 200"/>
                <a:gd name="T13" fmla="*/ 200 h 206"/>
                <a:gd name="T14" fmla="*/ 178 w 200"/>
                <a:gd name="T1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0" h="206">
                  <a:moveTo>
                    <a:pt x="178" y="206"/>
                  </a:moveTo>
                  <a:cubicBezTo>
                    <a:pt x="173" y="206"/>
                    <a:pt x="168" y="204"/>
                    <a:pt x="164" y="200"/>
                  </a:cubicBezTo>
                  <a:cubicBezTo>
                    <a:pt x="7" y="36"/>
                    <a:pt x="7" y="36"/>
                    <a:pt x="7" y="36"/>
                  </a:cubicBezTo>
                  <a:cubicBezTo>
                    <a:pt x="0" y="28"/>
                    <a:pt x="0" y="16"/>
                    <a:pt x="8" y="8"/>
                  </a:cubicBezTo>
                  <a:cubicBezTo>
                    <a:pt x="16" y="0"/>
                    <a:pt x="28" y="1"/>
                    <a:pt x="36" y="8"/>
                  </a:cubicBezTo>
                  <a:cubicBezTo>
                    <a:pt x="192" y="172"/>
                    <a:pt x="192" y="172"/>
                    <a:pt x="192" y="172"/>
                  </a:cubicBezTo>
                  <a:cubicBezTo>
                    <a:pt x="200" y="180"/>
                    <a:pt x="200" y="192"/>
                    <a:pt x="192" y="200"/>
                  </a:cubicBezTo>
                  <a:cubicBezTo>
                    <a:pt x="188" y="204"/>
                    <a:pt x="183" y="206"/>
                    <a:pt x="178" y="206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任意多边形 50"/>
            <p:cNvSpPr/>
            <p:nvPr/>
          </p:nvSpPr>
          <p:spPr bwMode="auto">
            <a:xfrm>
              <a:off x="-1836216" y="4024153"/>
              <a:ext cx="26408" cy="2824677"/>
            </a:xfrm>
            <a:custGeom>
              <a:avLst/>
              <a:gdLst>
                <a:gd name="T0" fmla="*/ 0 w 40"/>
                <a:gd name="T1" fmla="*/ 4236 h 4236"/>
                <a:gd name="T2" fmla="*/ 0 w 40"/>
                <a:gd name="T3" fmla="*/ 20 h 4236"/>
                <a:gd name="T4" fmla="*/ 20 w 40"/>
                <a:gd name="T5" fmla="*/ 0 h 4236"/>
                <a:gd name="T6" fmla="*/ 40 w 40"/>
                <a:gd name="T7" fmla="*/ 20 h 4236"/>
                <a:gd name="T8" fmla="*/ 40 w 40"/>
                <a:gd name="T9" fmla="*/ 4236 h 4236"/>
                <a:gd name="T10" fmla="*/ 0 w 40"/>
                <a:gd name="T11" fmla="*/ 4236 h 4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" h="4236">
                  <a:moveTo>
                    <a:pt x="0" y="4236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4236"/>
                    <a:pt x="40" y="4236"/>
                    <a:pt x="40" y="4236"/>
                  </a:cubicBezTo>
                  <a:lnTo>
                    <a:pt x="0" y="4236"/>
                  </a:ln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任意多边形 51"/>
            <p:cNvSpPr/>
            <p:nvPr/>
          </p:nvSpPr>
          <p:spPr bwMode="auto">
            <a:xfrm>
              <a:off x="-1838248" y="5100801"/>
              <a:ext cx="270178" cy="295570"/>
            </a:xfrm>
            <a:custGeom>
              <a:avLst/>
              <a:gdLst>
                <a:gd name="T0" fmla="*/ 22 w 405"/>
                <a:gd name="T1" fmla="*/ 444 h 444"/>
                <a:gd name="T2" fmla="*/ 9 w 405"/>
                <a:gd name="T3" fmla="*/ 439 h 444"/>
                <a:gd name="T4" fmla="*/ 7 w 405"/>
                <a:gd name="T5" fmla="*/ 410 h 444"/>
                <a:gd name="T6" fmla="*/ 368 w 405"/>
                <a:gd name="T7" fmla="*/ 8 h 444"/>
                <a:gd name="T8" fmla="*/ 396 w 405"/>
                <a:gd name="T9" fmla="*/ 7 h 444"/>
                <a:gd name="T10" fmla="*/ 398 w 405"/>
                <a:gd name="T11" fmla="*/ 35 h 444"/>
                <a:gd name="T12" fmla="*/ 37 w 405"/>
                <a:gd name="T13" fmla="*/ 437 h 444"/>
                <a:gd name="T14" fmla="*/ 22 w 405"/>
                <a:gd name="T15" fmla="*/ 444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05" h="444">
                  <a:moveTo>
                    <a:pt x="22" y="444"/>
                  </a:moveTo>
                  <a:cubicBezTo>
                    <a:pt x="17" y="444"/>
                    <a:pt x="12" y="442"/>
                    <a:pt x="9" y="439"/>
                  </a:cubicBezTo>
                  <a:cubicBezTo>
                    <a:pt x="0" y="432"/>
                    <a:pt x="0" y="419"/>
                    <a:pt x="7" y="410"/>
                  </a:cubicBezTo>
                  <a:cubicBezTo>
                    <a:pt x="368" y="8"/>
                    <a:pt x="368" y="8"/>
                    <a:pt x="368" y="8"/>
                  </a:cubicBezTo>
                  <a:cubicBezTo>
                    <a:pt x="375" y="0"/>
                    <a:pt x="388" y="0"/>
                    <a:pt x="396" y="7"/>
                  </a:cubicBezTo>
                  <a:cubicBezTo>
                    <a:pt x="404" y="14"/>
                    <a:pt x="405" y="27"/>
                    <a:pt x="398" y="35"/>
                  </a:cubicBezTo>
                  <a:cubicBezTo>
                    <a:pt x="37" y="437"/>
                    <a:pt x="37" y="437"/>
                    <a:pt x="37" y="437"/>
                  </a:cubicBezTo>
                  <a:cubicBezTo>
                    <a:pt x="33" y="442"/>
                    <a:pt x="28" y="444"/>
                    <a:pt x="22" y="444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任意多边形 52"/>
            <p:cNvSpPr/>
            <p:nvPr/>
          </p:nvSpPr>
          <p:spPr bwMode="auto">
            <a:xfrm>
              <a:off x="-1838248" y="4052593"/>
              <a:ext cx="132042" cy="159466"/>
            </a:xfrm>
            <a:custGeom>
              <a:avLst/>
              <a:gdLst>
                <a:gd name="T0" fmla="*/ 23 w 199"/>
                <a:gd name="T1" fmla="*/ 240 h 240"/>
                <a:gd name="T2" fmla="*/ 11 w 199"/>
                <a:gd name="T3" fmla="*/ 236 h 240"/>
                <a:gd name="T4" fmla="*/ 7 w 199"/>
                <a:gd name="T5" fmla="*/ 208 h 240"/>
                <a:gd name="T6" fmla="*/ 161 w 199"/>
                <a:gd name="T7" fmla="*/ 11 h 240"/>
                <a:gd name="T8" fmla="*/ 189 w 199"/>
                <a:gd name="T9" fmla="*/ 7 h 240"/>
                <a:gd name="T10" fmla="*/ 193 w 199"/>
                <a:gd name="T11" fmla="*/ 35 h 240"/>
                <a:gd name="T12" fmla="*/ 39 w 199"/>
                <a:gd name="T13" fmla="*/ 232 h 240"/>
                <a:gd name="T14" fmla="*/ 23 w 199"/>
                <a:gd name="T15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9" h="240">
                  <a:moveTo>
                    <a:pt x="23" y="240"/>
                  </a:moveTo>
                  <a:cubicBezTo>
                    <a:pt x="19" y="240"/>
                    <a:pt x="14" y="239"/>
                    <a:pt x="11" y="236"/>
                  </a:cubicBezTo>
                  <a:cubicBezTo>
                    <a:pt x="2" y="229"/>
                    <a:pt x="0" y="217"/>
                    <a:pt x="7" y="208"/>
                  </a:cubicBezTo>
                  <a:cubicBezTo>
                    <a:pt x="161" y="11"/>
                    <a:pt x="161" y="11"/>
                    <a:pt x="161" y="11"/>
                  </a:cubicBezTo>
                  <a:cubicBezTo>
                    <a:pt x="168" y="2"/>
                    <a:pt x="180" y="0"/>
                    <a:pt x="189" y="7"/>
                  </a:cubicBezTo>
                  <a:cubicBezTo>
                    <a:pt x="198" y="14"/>
                    <a:pt x="199" y="26"/>
                    <a:pt x="193" y="35"/>
                  </a:cubicBezTo>
                  <a:cubicBezTo>
                    <a:pt x="39" y="232"/>
                    <a:pt x="39" y="232"/>
                    <a:pt x="39" y="232"/>
                  </a:cubicBezTo>
                  <a:cubicBezTo>
                    <a:pt x="35" y="238"/>
                    <a:pt x="29" y="240"/>
                    <a:pt x="23" y="240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任意多边形 53"/>
            <p:cNvSpPr/>
            <p:nvPr/>
          </p:nvSpPr>
          <p:spPr bwMode="auto">
            <a:xfrm>
              <a:off x="-1947944" y="6845782"/>
              <a:ext cx="249864" cy="7110"/>
            </a:xfrm>
            <a:custGeom>
              <a:avLst/>
              <a:gdLst>
                <a:gd name="T0" fmla="*/ 369 w 375"/>
                <a:gd name="T1" fmla="*/ 12 h 12"/>
                <a:gd name="T2" fmla="*/ 6 w 375"/>
                <a:gd name="T3" fmla="*/ 12 h 12"/>
                <a:gd name="T4" fmla="*/ 0 w 375"/>
                <a:gd name="T5" fmla="*/ 6 h 12"/>
                <a:gd name="T6" fmla="*/ 6 w 375"/>
                <a:gd name="T7" fmla="*/ 0 h 12"/>
                <a:gd name="T8" fmla="*/ 369 w 375"/>
                <a:gd name="T9" fmla="*/ 0 h 12"/>
                <a:gd name="T10" fmla="*/ 375 w 375"/>
                <a:gd name="T11" fmla="*/ 6 h 12"/>
                <a:gd name="T12" fmla="*/ 369 w 375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5" h="12">
                  <a:moveTo>
                    <a:pt x="369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2" y="12"/>
                    <a:pt x="0" y="10"/>
                    <a:pt x="0" y="6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369" y="0"/>
                    <a:pt x="369" y="0"/>
                    <a:pt x="369" y="0"/>
                  </a:cubicBezTo>
                  <a:cubicBezTo>
                    <a:pt x="372" y="0"/>
                    <a:pt x="375" y="3"/>
                    <a:pt x="375" y="6"/>
                  </a:cubicBezTo>
                  <a:cubicBezTo>
                    <a:pt x="375" y="10"/>
                    <a:pt x="372" y="12"/>
                    <a:pt x="369" y="12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1610435" y="2175111"/>
            <a:ext cx="2881952" cy="1419368"/>
            <a:chOff x="1610435" y="2175111"/>
            <a:chExt cx="2881952" cy="1419368"/>
          </a:xfrm>
        </p:grpSpPr>
        <p:sp>
          <p:nvSpPr>
            <p:cNvPr id="24" name="圆: 空心 23"/>
            <p:cNvSpPr/>
            <p:nvPr/>
          </p:nvSpPr>
          <p:spPr>
            <a:xfrm>
              <a:off x="1610435" y="2175111"/>
              <a:ext cx="1419368" cy="1419368"/>
            </a:xfrm>
            <a:prstGeom prst="donut">
              <a:avLst/>
            </a:prstGeom>
            <a:gradFill>
              <a:gsLst>
                <a:gs pos="0">
                  <a:schemeClr val="accent1">
                    <a:alpha val="7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1943669" y="2810286"/>
              <a:ext cx="254871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0" lang="zh-CN" altLang="en-US" sz="2400" b="1" i="0" u="none" strike="noStrike" kern="1200" cap="none" spc="30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j-cs"/>
                </a:rPr>
                <a:t>情景</a:t>
              </a:r>
              <a:r>
                <a:rPr lang="en-US" altLang="zh-CN" sz="2400" b="1" spc="300" dirty="0">
                  <a:latin typeface="Arial" panose="020B0604020202020204"/>
                  <a:ea typeface="微软雅黑" panose="020B0503020204020204" pitchFamily="34" charset="-122"/>
                  <a:cs typeface="+mj-cs"/>
                </a:rPr>
                <a:t>2</a:t>
              </a:r>
              <a:endParaRPr kumimoji="0" lang="en-US" altLang="zh-CN" sz="24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j-cs"/>
              </a:endParaRPr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prism isInverted="1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75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8" grpId="0" animBg="1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组合 53"/>
          <p:cNvGrpSpPr/>
          <p:nvPr/>
        </p:nvGrpSpPr>
        <p:grpSpPr>
          <a:xfrm>
            <a:off x="7220818" y="1768114"/>
            <a:ext cx="4312884" cy="3939943"/>
            <a:chOff x="3810000" y="1304925"/>
            <a:chExt cx="4552950" cy="4159250"/>
          </a:xfrm>
        </p:grpSpPr>
        <p:sp>
          <p:nvSpPr>
            <p:cNvPr id="55" name="任意多边形 4"/>
            <p:cNvSpPr/>
            <p:nvPr/>
          </p:nvSpPr>
          <p:spPr bwMode="auto">
            <a:xfrm>
              <a:off x="3810000" y="1304925"/>
              <a:ext cx="4389438" cy="3255963"/>
            </a:xfrm>
            <a:custGeom>
              <a:avLst/>
              <a:gdLst>
                <a:gd name="T0" fmla="*/ 26 w 699"/>
                <a:gd name="T1" fmla="*/ 304 h 519"/>
                <a:gd name="T2" fmla="*/ 6 w 699"/>
                <a:gd name="T3" fmla="*/ 220 h 519"/>
                <a:gd name="T4" fmla="*/ 61 w 699"/>
                <a:gd name="T5" fmla="*/ 187 h 519"/>
                <a:gd name="T6" fmla="*/ 193 w 699"/>
                <a:gd name="T7" fmla="*/ 146 h 519"/>
                <a:gd name="T8" fmla="*/ 297 w 699"/>
                <a:gd name="T9" fmla="*/ 14 h 519"/>
                <a:gd name="T10" fmla="*/ 446 w 699"/>
                <a:gd name="T11" fmla="*/ 152 h 519"/>
                <a:gd name="T12" fmla="*/ 624 w 699"/>
                <a:gd name="T13" fmla="*/ 172 h 519"/>
                <a:gd name="T14" fmla="*/ 658 w 699"/>
                <a:gd name="T15" fmla="*/ 373 h 519"/>
                <a:gd name="T16" fmla="*/ 491 w 699"/>
                <a:gd name="T17" fmla="*/ 448 h 519"/>
                <a:gd name="T18" fmla="*/ 297 w 699"/>
                <a:gd name="T19" fmla="*/ 447 h 519"/>
                <a:gd name="T20" fmla="*/ 141 w 699"/>
                <a:gd name="T21" fmla="*/ 359 h 519"/>
                <a:gd name="T22" fmla="*/ 26 w 699"/>
                <a:gd name="T23" fmla="*/ 304 h 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99" h="519">
                  <a:moveTo>
                    <a:pt x="26" y="304"/>
                  </a:moveTo>
                  <a:cubicBezTo>
                    <a:pt x="7" y="280"/>
                    <a:pt x="0" y="249"/>
                    <a:pt x="6" y="220"/>
                  </a:cubicBezTo>
                  <a:cubicBezTo>
                    <a:pt x="12" y="195"/>
                    <a:pt x="26" y="173"/>
                    <a:pt x="61" y="187"/>
                  </a:cubicBezTo>
                  <a:cubicBezTo>
                    <a:pt x="144" y="218"/>
                    <a:pt x="181" y="190"/>
                    <a:pt x="193" y="146"/>
                  </a:cubicBezTo>
                  <a:cubicBezTo>
                    <a:pt x="206" y="103"/>
                    <a:pt x="222" y="0"/>
                    <a:pt x="297" y="14"/>
                  </a:cubicBezTo>
                  <a:cubicBezTo>
                    <a:pt x="373" y="28"/>
                    <a:pt x="377" y="168"/>
                    <a:pt x="446" y="152"/>
                  </a:cubicBezTo>
                  <a:cubicBezTo>
                    <a:pt x="514" y="136"/>
                    <a:pt x="580" y="125"/>
                    <a:pt x="624" y="172"/>
                  </a:cubicBezTo>
                  <a:cubicBezTo>
                    <a:pt x="668" y="220"/>
                    <a:pt x="699" y="320"/>
                    <a:pt x="658" y="373"/>
                  </a:cubicBezTo>
                  <a:cubicBezTo>
                    <a:pt x="616" y="426"/>
                    <a:pt x="526" y="380"/>
                    <a:pt x="491" y="448"/>
                  </a:cubicBezTo>
                  <a:cubicBezTo>
                    <a:pt x="456" y="516"/>
                    <a:pt x="308" y="519"/>
                    <a:pt x="297" y="447"/>
                  </a:cubicBezTo>
                  <a:cubicBezTo>
                    <a:pt x="287" y="374"/>
                    <a:pt x="209" y="323"/>
                    <a:pt x="141" y="359"/>
                  </a:cubicBezTo>
                  <a:cubicBezTo>
                    <a:pt x="96" y="382"/>
                    <a:pt x="51" y="337"/>
                    <a:pt x="26" y="304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6" name="任意多边形 5"/>
            <p:cNvSpPr/>
            <p:nvPr/>
          </p:nvSpPr>
          <p:spPr bwMode="auto">
            <a:xfrm>
              <a:off x="4878388" y="3595688"/>
              <a:ext cx="450850" cy="325438"/>
            </a:xfrm>
            <a:custGeom>
              <a:avLst/>
              <a:gdLst>
                <a:gd name="T0" fmla="*/ 42 w 72"/>
                <a:gd name="T1" fmla="*/ 6 h 52"/>
                <a:gd name="T2" fmla="*/ 20 w 72"/>
                <a:gd name="T3" fmla="*/ 1 h 52"/>
                <a:gd name="T4" fmla="*/ 2 w 72"/>
                <a:gd name="T5" fmla="*/ 23 h 52"/>
                <a:gd name="T6" fmla="*/ 65 w 72"/>
                <a:gd name="T7" fmla="*/ 38 h 52"/>
                <a:gd name="T8" fmla="*/ 42 w 72"/>
                <a:gd name="T9" fmla="*/ 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52">
                  <a:moveTo>
                    <a:pt x="42" y="6"/>
                  </a:moveTo>
                  <a:cubicBezTo>
                    <a:pt x="36" y="1"/>
                    <a:pt x="27" y="0"/>
                    <a:pt x="20" y="1"/>
                  </a:cubicBezTo>
                  <a:cubicBezTo>
                    <a:pt x="12" y="3"/>
                    <a:pt x="4" y="9"/>
                    <a:pt x="2" y="23"/>
                  </a:cubicBezTo>
                  <a:cubicBezTo>
                    <a:pt x="0" y="51"/>
                    <a:pt x="56" y="52"/>
                    <a:pt x="65" y="38"/>
                  </a:cubicBezTo>
                  <a:cubicBezTo>
                    <a:pt x="72" y="28"/>
                    <a:pt x="53" y="13"/>
                    <a:pt x="42" y="6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7" name="任意多边形 6"/>
            <p:cNvSpPr/>
            <p:nvPr/>
          </p:nvSpPr>
          <p:spPr bwMode="auto">
            <a:xfrm>
              <a:off x="6548438" y="1706563"/>
              <a:ext cx="433388" cy="382588"/>
            </a:xfrm>
            <a:custGeom>
              <a:avLst/>
              <a:gdLst>
                <a:gd name="T0" fmla="*/ 37 w 69"/>
                <a:gd name="T1" fmla="*/ 60 h 61"/>
                <a:gd name="T2" fmla="*/ 58 w 69"/>
                <a:gd name="T3" fmla="*/ 53 h 61"/>
                <a:gd name="T4" fmla="*/ 63 w 69"/>
                <a:gd name="T5" fmla="*/ 26 h 61"/>
                <a:gd name="T6" fmla="*/ 1 w 69"/>
                <a:gd name="T7" fmla="*/ 43 h 61"/>
                <a:gd name="T8" fmla="*/ 37 w 69"/>
                <a:gd name="T9" fmla="*/ 6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61">
                  <a:moveTo>
                    <a:pt x="37" y="60"/>
                  </a:moveTo>
                  <a:cubicBezTo>
                    <a:pt x="45" y="61"/>
                    <a:pt x="53" y="58"/>
                    <a:pt x="58" y="53"/>
                  </a:cubicBezTo>
                  <a:cubicBezTo>
                    <a:pt x="65" y="47"/>
                    <a:pt x="69" y="39"/>
                    <a:pt x="63" y="26"/>
                  </a:cubicBezTo>
                  <a:cubicBezTo>
                    <a:pt x="51" y="0"/>
                    <a:pt x="2" y="26"/>
                    <a:pt x="1" y="43"/>
                  </a:cubicBezTo>
                  <a:cubicBezTo>
                    <a:pt x="0" y="55"/>
                    <a:pt x="23" y="59"/>
                    <a:pt x="37" y="6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8" name="椭圆 57"/>
            <p:cNvSpPr/>
            <p:nvPr/>
          </p:nvSpPr>
          <p:spPr bwMode="auto">
            <a:xfrm>
              <a:off x="4130675" y="4962525"/>
              <a:ext cx="4232275" cy="501650"/>
            </a:xfrm>
            <a:prstGeom prst="ellipse">
              <a:avLst/>
            </a:pr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9" name="任意多边形 8"/>
            <p:cNvSpPr/>
            <p:nvPr/>
          </p:nvSpPr>
          <p:spPr bwMode="auto">
            <a:xfrm>
              <a:off x="6102350" y="2773363"/>
              <a:ext cx="1249363" cy="2063750"/>
            </a:xfrm>
            <a:custGeom>
              <a:avLst/>
              <a:gdLst>
                <a:gd name="T0" fmla="*/ 85 w 199"/>
                <a:gd name="T1" fmla="*/ 0 h 329"/>
                <a:gd name="T2" fmla="*/ 21 w 199"/>
                <a:gd name="T3" fmla="*/ 28 h 329"/>
                <a:gd name="T4" fmla="*/ 33 w 199"/>
                <a:gd name="T5" fmla="*/ 121 h 329"/>
                <a:gd name="T6" fmla="*/ 19 w 199"/>
                <a:gd name="T7" fmla="*/ 276 h 329"/>
                <a:gd name="T8" fmla="*/ 197 w 199"/>
                <a:gd name="T9" fmla="*/ 278 h 329"/>
                <a:gd name="T10" fmla="*/ 181 w 199"/>
                <a:gd name="T11" fmla="*/ 167 h 329"/>
                <a:gd name="T12" fmla="*/ 197 w 199"/>
                <a:gd name="T13" fmla="*/ 45 h 329"/>
                <a:gd name="T14" fmla="*/ 123 w 199"/>
                <a:gd name="T15" fmla="*/ 0 h 329"/>
                <a:gd name="T16" fmla="*/ 85 w 199"/>
                <a:gd name="T17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9" h="329">
                  <a:moveTo>
                    <a:pt x="85" y="0"/>
                  </a:moveTo>
                  <a:cubicBezTo>
                    <a:pt x="85" y="0"/>
                    <a:pt x="42" y="18"/>
                    <a:pt x="21" y="28"/>
                  </a:cubicBezTo>
                  <a:cubicBezTo>
                    <a:pt x="0" y="37"/>
                    <a:pt x="25" y="73"/>
                    <a:pt x="33" y="121"/>
                  </a:cubicBezTo>
                  <a:cubicBezTo>
                    <a:pt x="45" y="192"/>
                    <a:pt x="18" y="260"/>
                    <a:pt x="19" y="276"/>
                  </a:cubicBezTo>
                  <a:cubicBezTo>
                    <a:pt x="19" y="293"/>
                    <a:pt x="142" y="329"/>
                    <a:pt x="197" y="278"/>
                  </a:cubicBezTo>
                  <a:cubicBezTo>
                    <a:pt x="199" y="261"/>
                    <a:pt x="187" y="209"/>
                    <a:pt x="181" y="167"/>
                  </a:cubicBezTo>
                  <a:cubicBezTo>
                    <a:pt x="175" y="128"/>
                    <a:pt x="196" y="74"/>
                    <a:pt x="197" y="45"/>
                  </a:cubicBezTo>
                  <a:cubicBezTo>
                    <a:pt x="198" y="15"/>
                    <a:pt x="145" y="11"/>
                    <a:pt x="123" y="0"/>
                  </a:cubicBezTo>
                  <a:lnTo>
                    <a:pt x="85" y="0"/>
                  </a:lnTo>
                  <a:close/>
                </a:path>
              </a:pathLst>
            </a:custGeom>
            <a:solidFill>
              <a:srgbClr val="5480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0" name="任意多边形 9"/>
            <p:cNvSpPr/>
            <p:nvPr/>
          </p:nvSpPr>
          <p:spPr bwMode="auto">
            <a:xfrm>
              <a:off x="6554788" y="2854325"/>
              <a:ext cx="388938" cy="214313"/>
            </a:xfrm>
            <a:custGeom>
              <a:avLst/>
              <a:gdLst>
                <a:gd name="T0" fmla="*/ 57 w 62"/>
                <a:gd name="T1" fmla="*/ 34 h 34"/>
                <a:gd name="T2" fmla="*/ 1 w 62"/>
                <a:gd name="T3" fmla="*/ 4 h 34"/>
                <a:gd name="T4" fmla="*/ 1 w 62"/>
                <a:gd name="T5" fmla="*/ 1 h 34"/>
                <a:gd name="T6" fmla="*/ 4 w 62"/>
                <a:gd name="T7" fmla="*/ 1 h 34"/>
                <a:gd name="T8" fmla="*/ 60 w 62"/>
                <a:gd name="T9" fmla="*/ 30 h 34"/>
                <a:gd name="T10" fmla="*/ 62 w 62"/>
                <a:gd name="T11" fmla="*/ 31 h 34"/>
                <a:gd name="T12" fmla="*/ 60 w 62"/>
                <a:gd name="T13" fmla="*/ 34 h 34"/>
                <a:gd name="T14" fmla="*/ 57 w 62"/>
                <a:gd name="T15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2" h="34">
                  <a:moveTo>
                    <a:pt x="57" y="34"/>
                  </a:moveTo>
                  <a:cubicBezTo>
                    <a:pt x="22" y="34"/>
                    <a:pt x="2" y="5"/>
                    <a:pt x="1" y="4"/>
                  </a:cubicBezTo>
                  <a:cubicBezTo>
                    <a:pt x="0" y="3"/>
                    <a:pt x="1" y="2"/>
                    <a:pt x="1" y="1"/>
                  </a:cubicBezTo>
                  <a:cubicBezTo>
                    <a:pt x="2" y="0"/>
                    <a:pt x="4" y="1"/>
                    <a:pt x="4" y="1"/>
                  </a:cubicBezTo>
                  <a:cubicBezTo>
                    <a:pt x="4" y="2"/>
                    <a:pt x="25" y="31"/>
                    <a:pt x="60" y="30"/>
                  </a:cubicBezTo>
                  <a:cubicBezTo>
                    <a:pt x="61" y="29"/>
                    <a:pt x="62" y="30"/>
                    <a:pt x="62" y="31"/>
                  </a:cubicBezTo>
                  <a:cubicBezTo>
                    <a:pt x="62" y="33"/>
                    <a:pt x="61" y="34"/>
                    <a:pt x="60" y="34"/>
                  </a:cubicBezTo>
                  <a:cubicBezTo>
                    <a:pt x="59" y="34"/>
                    <a:pt x="58" y="34"/>
                    <a:pt x="57" y="34"/>
                  </a:cubicBezTo>
                  <a:close/>
                </a:path>
              </a:pathLst>
            </a:custGeom>
            <a:solidFill>
              <a:srgbClr val="2E6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1" name="任意多边形 10"/>
            <p:cNvSpPr/>
            <p:nvPr/>
          </p:nvSpPr>
          <p:spPr bwMode="auto">
            <a:xfrm>
              <a:off x="6699250" y="3081338"/>
              <a:ext cx="244475" cy="68263"/>
            </a:xfrm>
            <a:custGeom>
              <a:avLst/>
              <a:gdLst>
                <a:gd name="T0" fmla="*/ 26 w 39"/>
                <a:gd name="T1" fmla="*/ 11 h 11"/>
                <a:gd name="T2" fmla="*/ 1 w 39"/>
                <a:gd name="T3" fmla="*/ 4 h 11"/>
                <a:gd name="T4" fmla="*/ 1 w 39"/>
                <a:gd name="T5" fmla="*/ 1 h 11"/>
                <a:gd name="T6" fmla="*/ 4 w 39"/>
                <a:gd name="T7" fmla="*/ 0 h 11"/>
                <a:gd name="T8" fmla="*/ 36 w 39"/>
                <a:gd name="T9" fmla="*/ 5 h 11"/>
                <a:gd name="T10" fmla="*/ 39 w 39"/>
                <a:gd name="T11" fmla="*/ 7 h 11"/>
                <a:gd name="T12" fmla="*/ 37 w 39"/>
                <a:gd name="T13" fmla="*/ 9 h 11"/>
                <a:gd name="T14" fmla="*/ 26 w 39"/>
                <a:gd name="T1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11">
                  <a:moveTo>
                    <a:pt x="26" y="11"/>
                  </a:moveTo>
                  <a:cubicBezTo>
                    <a:pt x="12" y="11"/>
                    <a:pt x="2" y="4"/>
                    <a:pt x="1" y="4"/>
                  </a:cubicBezTo>
                  <a:cubicBezTo>
                    <a:pt x="1" y="3"/>
                    <a:pt x="0" y="2"/>
                    <a:pt x="1" y="1"/>
                  </a:cubicBezTo>
                  <a:cubicBezTo>
                    <a:pt x="1" y="0"/>
                    <a:pt x="3" y="0"/>
                    <a:pt x="4" y="0"/>
                  </a:cubicBezTo>
                  <a:cubicBezTo>
                    <a:pt x="4" y="0"/>
                    <a:pt x="19" y="10"/>
                    <a:pt x="36" y="5"/>
                  </a:cubicBezTo>
                  <a:cubicBezTo>
                    <a:pt x="37" y="5"/>
                    <a:pt x="38" y="6"/>
                    <a:pt x="39" y="7"/>
                  </a:cubicBezTo>
                  <a:cubicBezTo>
                    <a:pt x="39" y="8"/>
                    <a:pt x="38" y="9"/>
                    <a:pt x="37" y="9"/>
                  </a:cubicBezTo>
                  <a:cubicBezTo>
                    <a:pt x="33" y="10"/>
                    <a:pt x="30" y="11"/>
                    <a:pt x="26" y="11"/>
                  </a:cubicBezTo>
                  <a:close/>
                </a:path>
              </a:pathLst>
            </a:custGeom>
            <a:solidFill>
              <a:srgbClr val="2E6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2" name="任意多边形 11"/>
            <p:cNvSpPr/>
            <p:nvPr/>
          </p:nvSpPr>
          <p:spPr bwMode="auto">
            <a:xfrm>
              <a:off x="6642100" y="4329113"/>
              <a:ext cx="358775" cy="68263"/>
            </a:xfrm>
            <a:custGeom>
              <a:avLst/>
              <a:gdLst>
                <a:gd name="T0" fmla="*/ 40 w 57"/>
                <a:gd name="T1" fmla="*/ 11 h 11"/>
                <a:gd name="T2" fmla="*/ 1 w 57"/>
                <a:gd name="T3" fmla="*/ 4 h 11"/>
                <a:gd name="T4" fmla="*/ 0 w 57"/>
                <a:gd name="T5" fmla="*/ 2 h 11"/>
                <a:gd name="T6" fmla="*/ 3 w 57"/>
                <a:gd name="T7" fmla="*/ 1 h 11"/>
                <a:gd name="T8" fmla="*/ 54 w 57"/>
                <a:gd name="T9" fmla="*/ 6 h 11"/>
                <a:gd name="T10" fmla="*/ 57 w 57"/>
                <a:gd name="T11" fmla="*/ 8 h 11"/>
                <a:gd name="T12" fmla="*/ 55 w 57"/>
                <a:gd name="T13" fmla="*/ 10 h 11"/>
                <a:gd name="T14" fmla="*/ 40 w 57"/>
                <a:gd name="T1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" h="11">
                  <a:moveTo>
                    <a:pt x="40" y="11"/>
                  </a:moveTo>
                  <a:cubicBezTo>
                    <a:pt x="18" y="11"/>
                    <a:pt x="2" y="5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2" y="0"/>
                    <a:pt x="3" y="1"/>
                  </a:cubicBezTo>
                  <a:cubicBezTo>
                    <a:pt x="3" y="1"/>
                    <a:pt x="26" y="10"/>
                    <a:pt x="54" y="6"/>
                  </a:cubicBezTo>
                  <a:cubicBezTo>
                    <a:pt x="55" y="6"/>
                    <a:pt x="56" y="7"/>
                    <a:pt x="57" y="8"/>
                  </a:cubicBezTo>
                  <a:cubicBezTo>
                    <a:pt x="57" y="9"/>
                    <a:pt x="56" y="10"/>
                    <a:pt x="55" y="10"/>
                  </a:cubicBezTo>
                  <a:cubicBezTo>
                    <a:pt x="50" y="11"/>
                    <a:pt x="44" y="11"/>
                    <a:pt x="40" y="11"/>
                  </a:cubicBezTo>
                  <a:close/>
                </a:path>
              </a:pathLst>
            </a:custGeom>
            <a:solidFill>
              <a:srgbClr val="2E6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3" name="任意多边形 12"/>
            <p:cNvSpPr/>
            <p:nvPr/>
          </p:nvSpPr>
          <p:spPr bwMode="auto">
            <a:xfrm>
              <a:off x="6465888" y="3381375"/>
              <a:ext cx="571500" cy="346075"/>
            </a:xfrm>
            <a:custGeom>
              <a:avLst/>
              <a:gdLst>
                <a:gd name="T0" fmla="*/ 82 w 91"/>
                <a:gd name="T1" fmla="*/ 54 h 55"/>
                <a:gd name="T2" fmla="*/ 23 w 91"/>
                <a:gd name="T3" fmla="*/ 31 h 55"/>
                <a:gd name="T4" fmla="*/ 0 w 91"/>
                <a:gd name="T5" fmla="*/ 4 h 55"/>
                <a:gd name="T6" fmla="*/ 1 w 91"/>
                <a:gd name="T7" fmla="*/ 1 h 55"/>
                <a:gd name="T8" fmla="*/ 4 w 91"/>
                <a:gd name="T9" fmla="*/ 2 h 55"/>
                <a:gd name="T10" fmla="*/ 88 w 91"/>
                <a:gd name="T11" fmla="*/ 50 h 55"/>
                <a:gd name="T12" fmla="*/ 90 w 91"/>
                <a:gd name="T13" fmla="*/ 52 h 55"/>
                <a:gd name="T14" fmla="*/ 89 w 91"/>
                <a:gd name="T15" fmla="*/ 54 h 55"/>
                <a:gd name="T16" fmla="*/ 82 w 91"/>
                <a:gd name="T17" fmla="*/ 54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1" h="55">
                  <a:moveTo>
                    <a:pt x="82" y="54"/>
                  </a:moveTo>
                  <a:cubicBezTo>
                    <a:pt x="61" y="54"/>
                    <a:pt x="41" y="46"/>
                    <a:pt x="23" y="31"/>
                  </a:cubicBezTo>
                  <a:cubicBezTo>
                    <a:pt x="9" y="18"/>
                    <a:pt x="1" y="4"/>
                    <a:pt x="0" y="4"/>
                  </a:cubicBezTo>
                  <a:cubicBezTo>
                    <a:pt x="0" y="3"/>
                    <a:pt x="0" y="1"/>
                    <a:pt x="1" y="1"/>
                  </a:cubicBezTo>
                  <a:cubicBezTo>
                    <a:pt x="2" y="0"/>
                    <a:pt x="3" y="1"/>
                    <a:pt x="4" y="2"/>
                  </a:cubicBezTo>
                  <a:cubicBezTo>
                    <a:pt x="4" y="2"/>
                    <a:pt x="35" y="55"/>
                    <a:pt x="88" y="50"/>
                  </a:cubicBezTo>
                  <a:cubicBezTo>
                    <a:pt x="89" y="50"/>
                    <a:pt x="90" y="51"/>
                    <a:pt x="90" y="52"/>
                  </a:cubicBezTo>
                  <a:cubicBezTo>
                    <a:pt x="91" y="53"/>
                    <a:pt x="90" y="54"/>
                    <a:pt x="89" y="54"/>
                  </a:cubicBezTo>
                  <a:cubicBezTo>
                    <a:pt x="86" y="54"/>
                    <a:pt x="84" y="54"/>
                    <a:pt x="82" y="54"/>
                  </a:cubicBezTo>
                  <a:close/>
                </a:path>
              </a:pathLst>
            </a:custGeom>
            <a:solidFill>
              <a:srgbClr val="2E6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4" name="任意多边形 13"/>
            <p:cNvSpPr/>
            <p:nvPr/>
          </p:nvSpPr>
          <p:spPr bwMode="auto">
            <a:xfrm>
              <a:off x="6446838" y="1908175"/>
              <a:ext cx="603250" cy="639763"/>
            </a:xfrm>
            <a:custGeom>
              <a:avLst/>
              <a:gdLst>
                <a:gd name="T0" fmla="*/ 0 w 96"/>
                <a:gd name="T1" fmla="*/ 52 h 102"/>
                <a:gd name="T2" fmla="*/ 47 w 96"/>
                <a:gd name="T3" fmla="*/ 102 h 102"/>
                <a:gd name="T4" fmla="*/ 96 w 96"/>
                <a:gd name="T5" fmla="*/ 51 h 102"/>
                <a:gd name="T6" fmla="*/ 50 w 96"/>
                <a:gd name="T7" fmla="*/ 0 h 102"/>
                <a:gd name="T8" fmla="*/ 0 w 96"/>
                <a:gd name="T9" fmla="*/ 5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02">
                  <a:moveTo>
                    <a:pt x="0" y="52"/>
                  </a:moveTo>
                  <a:cubicBezTo>
                    <a:pt x="0" y="81"/>
                    <a:pt x="18" y="102"/>
                    <a:pt x="47" y="102"/>
                  </a:cubicBezTo>
                  <a:cubicBezTo>
                    <a:pt x="76" y="102"/>
                    <a:pt x="96" y="80"/>
                    <a:pt x="96" y="51"/>
                  </a:cubicBezTo>
                  <a:cubicBezTo>
                    <a:pt x="96" y="22"/>
                    <a:pt x="79" y="0"/>
                    <a:pt x="50" y="0"/>
                  </a:cubicBezTo>
                  <a:cubicBezTo>
                    <a:pt x="15" y="0"/>
                    <a:pt x="0" y="23"/>
                    <a:pt x="0" y="52"/>
                  </a:cubicBezTo>
                  <a:close/>
                </a:path>
              </a:pathLst>
            </a:custGeom>
            <a:solidFill>
              <a:srgbClr val="1332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5" name="任意多边形 14"/>
            <p:cNvSpPr/>
            <p:nvPr/>
          </p:nvSpPr>
          <p:spPr bwMode="auto">
            <a:xfrm>
              <a:off x="6359525" y="2195513"/>
              <a:ext cx="150813" cy="276225"/>
            </a:xfrm>
            <a:custGeom>
              <a:avLst/>
              <a:gdLst>
                <a:gd name="T0" fmla="*/ 20 w 24"/>
                <a:gd name="T1" fmla="*/ 11 h 44"/>
                <a:gd name="T2" fmla="*/ 6 w 24"/>
                <a:gd name="T3" fmla="*/ 9 h 44"/>
                <a:gd name="T4" fmla="*/ 24 w 24"/>
                <a:gd name="T5" fmla="*/ 38 h 44"/>
                <a:gd name="T6" fmla="*/ 20 w 24"/>
                <a:gd name="T7" fmla="*/ 1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4">
                  <a:moveTo>
                    <a:pt x="20" y="11"/>
                  </a:moveTo>
                  <a:cubicBezTo>
                    <a:pt x="20" y="11"/>
                    <a:pt x="12" y="0"/>
                    <a:pt x="6" y="9"/>
                  </a:cubicBezTo>
                  <a:cubicBezTo>
                    <a:pt x="0" y="18"/>
                    <a:pt x="9" y="44"/>
                    <a:pt x="24" y="38"/>
                  </a:cubicBezTo>
                  <a:lnTo>
                    <a:pt x="20" y="11"/>
                  </a:lnTo>
                  <a:close/>
                </a:path>
              </a:pathLst>
            </a:custGeom>
            <a:solidFill>
              <a:srgbClr val="FF7F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6" name="任意多边形 15"/>
            <p:cNvSpPr/>
            <p:nvPr/>
          </p:nvSpPr>
          <p:spPr bwMode="auto">
            <a:xfrm>
              <a:off x="6403975" y="2290763"/>
              <a:ext cx="93663" cy="93663"/>
            </a:xfrm>
            <a:custGeom>
              <a:avLst/>
              <a:gdLst>
                <a:gd name="T0" fmla="*/ 13 w 15"/>
                <a:gd name="T1" fmla="*/ 15 h 15"/>
                <a:gd name="T2" fmla="*/ 12 w 15"/>
                <a:gd name="T3" fmla="*/ 14 h 15"/>
                <a:gd name="T4" fmla="*/ 1 w 15"/>
                <a:gd name="T5" fmla="*/ 2 h 15"/>
                <a:gd name="T6" fmla="*/ 1 w 15"/>
                <a:gd name="T7" fmla="*/ 1 h 15"/>
                <a:gd name="T8" fmla="*/ 2 w 15"/>
                <a:gd name="T9" fmla="*/ 0 h 15"/>
                <a:gd name="T10" fmla="*/ 15 w 15"/>
                <a:gd name="T11" fmla="*/ 13 h 15"/>
                <a:gd name="T12" fmla="*/ 14 w 15"/>
                <a:gd name="T13" fmla="*/ 14 h 15"/>
                <a:gd name="T14" fmla="*/ 13 w 15"/>
                <a:gd name="T1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5">
                  <a:moveTo>
                    <a:pt x="13" y="15"/>
                  </a:moveTo>
                  <a:cubicBezTo>
                    <a:pt x="13" y="15"/>
                    <a:pt x="12" y="14"/>
                    <a:pt x="12" y="14"/>
                  </a:cubicBezTo>
                  <a:cubicBezTo>
                    <a:pt x="10" y="5"/>
                    <a:pt x="1" y="2"/>
                    <a:pt x="1" y="2"/>
                  </a:cubicBezTo>
                  <a:cubicBezTo>
                    <a:pt x="1" y="2"/>
                    <a:pt x="0" y="1"/>
                    <a:pt x="1" y="1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0"/>
                    <a:pt x="12" y="4"/>
                    <a:pt x="15" y="13"/>
                  </a:cubicBezTo>
                  <a:cubicBezTo>
                    <a:pt x="15" y="14"/>
                    <a:pt x="14" y="14"/>
                    <a:pt x="14" y="14"/>
                  </a:cubicBezTo>
                  <a:cubicBezTo>
                    <a:pt x="14" y="14"/>
                    <a:pt x="14" y="15"/>
                    <a:pt x="13" y="15"/>
                  </a:cubicBezTo>
                  <a:close/>
                </a:path>
              </a:pathLst>
            </a:custGeom>
            <a:solidFill>
              <a:srgbClr val="F453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7" name="任意多边形 16"/>
            <p:cNvSpPr/>
            <p:nvPr/>
          </p:nvSpPr>
          <p:spPr bwMode="auto">
            <a:xfrm>
              <a:off x="6423025" y="2316163"/>
              <a:ext cx="42863" cy="36513"/>
            </a:xfrm>
            <a:custGeom>
              <a:avLst/>
              <a:gdLst>
                <a:gd name="T0" fmla="*/ 2 w 7"/>
                <a:gd name="T1" fmla="*/ 6 h 6"/>
                <a:gd name="T2" fmla="*/ 1 w 7"/>
                <a:gd name="T3" fmla="*/ 6 h 6"/>
                <a:gd name="T4" fmla="*/ 1 w 7"/>
                <a:gd name="T5" fmla="*/ 4 h 6"/>
                <a:gd name="T6" fmla="*/ 6 w 7"/>
                <a:gd name="T7" fmla="*/ 1 h 6"/>
                <a:gd name="T8" fmla="*/ 7 w 7"/>
                <a:gd name="T9" fmla="*/ 1 h 6"/>
                <a:gd name="T10" fmla="*/ 7 w 7"/>
                <a:gd name="T11" fmla="*/ 3 h 6"/>
                <a:gd name="T12" fmla="*/ 3 w 7"/>
                <a:gd name="T13" fmla="*/ 6 h 6"/>
                <a:gd name="T14" fmla="*/ 2 w 7"/>
                <a:gd name="T15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" h="6">
                  <a:moveTo>
                    <a:pt x="2" y="6"/>
                  </a:moveTo>
                  <a:cubicBezTo>
                    <a:pt x="2" y="6"/>
                    <a:pt x="1" y="6"/>
                    <a:pt x="1" y="6"/>
                  </a:cubicBezTo>
                  <a:cubicBezTo>
                    <a:pt x="1" y="6"/>
                    <a:pt x="0" y="5"/>
                    <a:pt x="1" y="4"/>
                  </a:cubicBezTo>
                  <a:cubicBezTo>
                    <a:pt x="1" y="4"/>
                    <a:pt x="2" y="2"/>
                    <a:pt x="6" y="1"/>
                  </a:cubicBezTo>
                  <a:cubicBezTo>
                    <a:pt x="6" y="0"/>
                    <a:pt x="7" y="1"/>
                    <a:pt x="7" y="1"/>
                  </a:cubicBezTo>
                  <a:cubicBezTo>
                    <a:pt x="7" y="2"/>
                    <a:pt x="7" y="3"/>
                    <a:pt x="7" y="3"/>
                  </a:cubicBezTo>
                  <a:cubicBezTo>
                    <a:pt x="4" y="4"/>
                    <a:pt x="3" y="6"/>
                    <a:pt x="3" y="6"/>
                  </a:cubicBezTo>
                  <a:cubicBezTo>
                    <a:pt x="3" y="6"/>
                    <a:pt x="2" y="6"/>
                    <a:pt x="2" y="6"/>
                  </a:cubicBezTo>
                  <a:close/>
                </a:path>
              </a:pathLst>
            </a:custGeom>
            <a:solidFill>
              <a:srgbClr val="F453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8" name="任意多边形 17"/>
            <p:cNvSpPr/>
            <p:nvPr/>
          </p:nvSpPr>
          <p:spPr bwMode="auto">
            <a:xfrm>
              <a:off x="6994525" y="2195513"/>
              <a:ext cx="144463" cy="276225"/>
            </a:xfrm>
            <a:custGeom>
              <a:avLst/>
              <a:gdLst>
                <a:gd name="T0" fmla="*/ 3 w 23"/>
                <a:gd name="T1" fmla="*/ 11 h 44"/>
                <a:gd name="T2" fmla="*/ 17 w 23"/>
                <a:gd name="T3" fmla="*/ 9 h 44"/>
                <a:gd name="T4" fmla="*/ 0 w 23"/>
                <a:gd name="T5" fmla="*/ 38 h 44"/>
                <a:gd name="T6" fmla="*/ 3 w 23"/>
                <a:gd name="T7" fmla="*/ 1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44">
                  <a:moveTo>
                    <a:pt x="3" y="11"/>
                  </a:moveTo>
                  <a:cubicBezTo>
                    <a:pt x="3" y="11"/>
                    <a:pt x="11" y="0"/>
                    <a:pt x="17" y="9"/>
                  </a:cubicBezTo>
                  <a:cubicBezTo>
                    <a:pt x="23" y="18"/>
                    <a:pt x="14" y="44"/>
                    <a:pt x="0" y="38"/>
                  </a:cubicBezTo>
                  <a:lnTo>
                    <a:pt x="3" y="11"/>
                  </a:lnTo>
                  <a:close/>
                </a:path>
              </a:pathLst>
            </a:custGeom>
            <a:solidFill>
              <a:srgbClr val="FF7F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9" name="任意多边形 18"/>
            <p:cNvSpPr/>
            <p:nvPr/>
          </p:nvSpPr>
          <p:spPr bwMode="auto">
            <a:xfrm>
              <a:off x="7007225" y="2290763"/>
              <a:ext cx="87313" cy="93663"/>
            </a:xfrm>
            <a:custGeom>
              <a:avLst/>
              <a:gdLst>
                <a:gd name="T0" fmla="*/ 1 w 14"/>
                <a:gd name="T1" fmla="*/ 15 h 15"/>
                <a:gd name="T2" fmla="*/ 2 w 14"/>
                <a:gd name="T3" fmla="*/ 14 h 15"/>
                <a:gd name="T4" fmla="*/ 13 w 14"/>
                <a:gd name="T5" fmla="*/ 3 h 15"/>
                <a:gd name="T6" fmla="*/ 14 w 14"/>
                <a:gd name="T7" fmla="*/ 1 h 15"/>
                <a:gd name="T8" fmla="*/ 12 w 14"/>
                <a:gd name="T9" fmla="*/ 0 h 15"/>
                <a:gd name="T10" fmla="*/ 0 w 14"/>
                <a:gd name="T11" fmla="*/ 13 h 15"/>
                <a:gd name="T12" fmla="*/ 1 w 14"/>
                <a:gd name="T13" fmla="*/ 15 h 15"/>
                <a:gd name="T14" fmla="*/ 1 w 14"/>
                <a:gd name="T1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" h="15">
                  <a:moveTo>
                    <a:pt x="1" y="15"/>
                  </a:moveTo>
                  <a:cubicBezTo>
                    <a:pt x="1" y="15"/>
                    <a:pt x="2" y="15"/>
                    <a:pt x="2" y="14"/>
                  </a:cubicBezTo>
                  <a:cubicBezTo>
                    <a:pt x="4" y="6"/>
                    <a:pt x="13" y="3"/>
                    <a:pt x="13" y="3"/>
                  </a:cubicBezTo>
                  <a:cubicBezTo>
                    <a:pt x="14" y="2"/>
                    <a:pt x="14" y="2"/>
                    <a:pt x="14" y="1"/>
                  </a:cubicBezTo>
                  <a:cubicBezTo>
                    <a:pt x="13" y="0"/>
                    <a:pt x="13" y="0"/>
                    <a:pt x="12" y="0"/>
                  </a:cubicBezTo>
                  <a:cubicBezTo>
                    <a:pt x="12" y="0"/>
                    <a:pt x="2" y="4"/>
                    <a:pt x="0" y="13"/>
                  </a:cubicBezTo>
                  <a:cubicBezTo>
                    <a:pt x="0" y="14"/>
                    <a:pt x="0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close/>
                </a:path>
              </a:pathLst>
            </a:custGeom>
            <a:solidFill>
              <a:srgbClr val="F453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0" name="任意多边形 19"/>
            <p:cNvSpPr/>
            <p:nvPr/>
          </p:nvSpPr>
          <p:spPr bwMode="auto">
            <a:xfrm>
              <a:off x="7031038" y="2320925"/>
              <a:ext cx="44450" cy="38100"/>
            </a:xfrm>
            <a:custGeom>
              <a:avLst/>
              <a:gdLst>
                <a:gd name="T0" fmla="*/ 5 w 7"/>
                <a:gd name="T1" fmla="*/ 6 h 6"/>
                <a:gd name="T2" fmla="*/ 6 w 7"/>
                <a:gd name="T3" fmla="*/ 6 h 6"/>
                <a:gd name="T4" fmla="*/ 7 w 7"/>
                <a:gd name="T5" fmla="*/ 4 h 6"/>
                <a:gd name="T6" fmla="*/ 2 w 7"/>
                <a:gd name="T7" fmla="*/ 0 h 6"/>
                <a:gd name="T8" fmla="*/ 0 w 7"/>
                <a:gd name="T9" fmla="*/ 1 h 6"/>
                <a:gd name="T10" fmla="*/ 1 w 7"/>
                <a:gd name="T11" fmla="*/ 2 h 6"/>
                <a:gd name="T12" fmla="*/ 4 w 7"/>
                <a:gd name="T13" fmla="*/ 5 h 6"/>
                <a:gd name="T14" fmla="*/ 5 w 7"/>
                <a:gd name="T15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" h="6">
                  <a:moveTo>
                    <a:pt x="5" y="6"/>
                  </a:moveTo>
                  <a:cubicBezTo>
                    <a:pt x="6" y="6"/>
                    <a:pt x="6" y="6"/>
                    <a:pt x="6" y="6"/>
                  </a:cubicBezTo>
                  <a:cubicBezTo>
                    <a:pt x="7" y="5"/>
                    <a:pt x="7" y="4"/>
                    <a:pt x="7" y="4"/>
                  </a:cubicBezTo>
                  <a:cubicBezTo>
                    <a:pt x="6" y="4"/>
                    <a:pt x="5" y="2"/>
                    <a:pt x="2" y="0"/>
                  </a:cubicBezTo>
                  <a:cubicBezTo>
                    <a:pt x="1" y="0"/>
                    <a:pt x="0" y="0"/>
                    <a:pt x="0" y="1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3" y="3"/>
                    <a:pt x="4" y="5"/>
                    <a:pt x="4" y="5"/>
                  </a:cubicBezTo>
                  <a:cubicBezTo>
                    <a:pt x="5" y="6"/>
                    <a:pt x="5" y="6"/>
                    <a:pt x="5" y="6"/>
                  </a:cubicBezTo>
                  <a:close/>
                </a:path>
              </a:pathLst>
            </a:custGeom>
            <a:solidFill>
              <a:srgbClr val="F453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1" name="任意多边形 20"/>
            <p:cNvSpPr/>
            <p:nvPr/>
          </p:nvSpPr>
          <p:spPr bwMode="auto">
            <a:xfrm>
              <a:off x="6635750" y="2622550"/>
              <a:ext cx="238125" cy="263525"/>
            </a:xfrm>
            <a:custGeom>
              <a:avLst/>
              <a:gdLst>
                <a:gd name="T0" fmla="*/ 38 w 38"/>
                <a:gd name="T1" fmla="*/ 0 h 42"/>
                <a:gd name="T2" fmla="*/ 38 w 38"/>
                <a:gd name="T3" fmla="*/ 26 h 42"/>
                <a:gd name="T4" fmla="*/ 20 w 38"/>
                <a:gd name="T5" fmla="*/ 41 h 42"/>
                <a:gd name="T6" fmla="*/ 0 w 38"/>
                <a:gd name="T7" fmla="*/ 29 h 42"/>
                <a:gd name="T8" fmla="*/ 0 w 38"/>
                <a:gd name="T9" fmla="*/ 2 h 42"/>
                <a:gd name="T10" fmla="*/ 38 w 38"/>
                <a:gd name="T11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42">
                  <a:moveTo>
                    <a:pt x="38" y="0"/>
                  </a:move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0" y="40"/>
                    <a:pt x="20" y="41"/>
                  </a:cubicBezTo>
                  <a:cubicBezTo>
                    <a:pt x="9" y="42"/>
                    <a:pt x="0" y="29"/>
                    <a:pt x="0" y="29"/>
                  </a:cubicBezTo>
                  <a:cubicBezTo>
                    <a:pt x="0" y="2"/>
                    <a:pt x="0" y="2"/>
                    <a:pt x="0" y="2"/>
                  </a:cubicBezTo>
                  <a:lnTo>
                    <a:pt x="38" y="0"/>
                  </a:lnTo>
                  <a:close/>
                </a:path>
              </a:pathLst>
            </a:custGeom>
            <a:solidFill>
              <a:srgbClr val="FFAE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2" name="任意多边形 21"/>
            <p:cNvSpPr/>
            <p:nvPr/>
          </p:nvSpPr>
          <p:spPr bwMode="auto">
            <a:xfrm>
              <a:off x="6635750" y="2622550"/>
              <a:ext cx="238125" cy="138113"/>
            </a:xfrm>
            <a:custGeom>
              <a:avLst/>
              <a:gdLst>
                <a:gd name="T0" fmla="*/ 38 w 38"/>
                <a:gd name="T1" fmla="*/ 0 h 22"/>
                <a:gd name="T2" fmla="*/ 38 w 38"/>
                <a:gd name="T3" fmla="*/ 12 h 22"/>
                <a:gd name="T4" fmla="*/ 0 w 38"/>
                <a:gd name="T5" fmla="*/ 19 h 22"/>
                <a:gd name="T6" fmla="*/ 0 w 38"/>
                <a:gd name="T7" fmla="*/ 2 h 22"/>
                <a:gd name="T8" fmla="*/ 38 w 38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2">
                  <a:moveTo>
                    <a:pt x="38" y="0"/>
                  </a:moveTo>
                  <a:cubicBezTo>
                    <a:pt x="38" y="12"/>
                    <a:pt x="38" y="12"/>
                    <a:pt x="38" y="12"/>
                  </a:cubicBezTo>
                  <a:cubicBezTo>
                    <a:pt x="31" y="20"/>
                    <a:pt x="18" y="22"/>
                    <a:pt x="0" y="19"/>
                  </a:cubicBezTo>
                  <a:cubicBezTo>
                    <a:pt x="0" y="2"/>
                    <a:pt x="0" y="2"/>
                    <a:pt x="0" y="2"/>
                  </a:cubicBezTo>
                  <a:lnTo>
                    <a:pt x="38" y="0"/>
                  </a:lnTo>
                  <a:close/>
                </a:path>
              </a:pathLst>
            </a:custGeom>
            <a:solidFill>
              <a:srgbClr val="FF7F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3" name="任意多边形 22"/>
            <p:cNvSpPr/>
            <p:nvPr/>
          </p:nvSpPr>
          <p:spPr bwMode="auto">
            <a:xfrm>
              <a:off x="6459538" y="1963738"/>
              <a:ext cx="590550" cy="815975"/>
            </a:xfrm>
            <a:custGeom>
              <a:avLst/>
              <a:gdLst>
                <a:gd name="T0" fmla="*/ 0 w 94"/>
                <a:gd name="T1" fmla="*/ 55 h 130"/>
                <a:gd name="T2" fmla="*/ 2 w 94"/>
                <a:gd name="T3" fmla="*/ 72 h 130"/>
                <a:gd name="T4" fmla="*/ 31 w 94"/>
                <a:gd name="T5" fmla="*/ 117 h 130"/>
                <a:gd name="T6" fmla="*/ 89 w 94"/>
                <a:gd name="T7" fmla="*/ 78 h 130"/>
                <a:gd name="T8" fmla="*/ 90 w 94"/>
                <a:gd name="T9" fmla="*/ 71 h 130"/>
                <a:gd name="T10" fmla="*/ 92 w 94"/>
                <a:gd name="T11" fmla="*/ 56 h 130"/>
                <a:gd name="T12" fmla="*/ 94 w 94"/>
                <a:gd name="T13" fmla="*/ 38 h 130"/>
                <a:gd name="T14" fmla="*/ 76 w 94"/>
                <a:gd name="T15" fmla="*/ 11 h 130"/>
                <a:gd name="T16" fmla="*/ 14 w 94"/>
                <a:gd name="T17" fmla="*/ 13 h 130"/>
                <a:gd name="T18" fmla="*/ 0 w 94"/>
                <a:gd name="T19" fmla="*/ 36 h 130"/>
                <a:gd name="T20" fmla="*/ 0 w 94"/>
                <a:gd name="T21" fmla="*/ 5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4" h="130">
                  <a:moveTo>
                    <a:pt x="0" y="55"/>
                  </a:moveTo>
                  <a:cubicBezTo>
                    <a:pt x="1" y="61"/>
                    <a:pt x="1" y="66"/>
                    <a:pt x="2" y="72"/>
                  </a:cubicBezTo>
                  <a:cubicBezTo>
                    <a:pt x="6" y="92"/>
                    <a:pt x="14" y="111"/>
                    <a:pt x="31" y="117"/>
                  </a:cubicBezTo>
                  <a:cubicBezTo>
                    <a:pt x="69" y="130"/>
                    <a:pt x="83" y="97"/>
                    <a:pt x="89" y="78"/>
                  </a:cubicBezTo>
                  <a:cubicBezTo>
                    <a:pt x="89" y="76"/>
                    <a:pt x="90" y="74"/>
                    <a:pt x="90" y="71"/>
                  </a:cubicBezTo>
                  <a:cubicBezTo>
                    <a:pt x="91" y="66"/>
                    <a:pt x="92" y="61"/>
                    <a:pt x="92" y="56"/>
                  </a:cubicBezTo>
                  <a:cubicBezTo>
                    <a:pt x="93" y="50"/>
                    <a:pt x="93" y="43"/>
                    <a:pt x="94" y="38"/>
                  </a:cubicBezTo>
                  <a:cubicBezTo>
                    <a:pt x="94" y="26"/>
                    <a:pt x="87" y="15"/>
                    <a:pt x="76" y="11"/>
                  </a:cubicBezTo>
                  <a:cubicBezTo>
                    <a:pt x="60" y="5"/>
                    <a:pt x="36" y="0"/>
                    <a:pt x="14" y="13"/>
                  </a:cubicBezTo>
                  <a:cubicBezTo>
                    <a:pt x="5" y="18"/>
                    <a:pt x="0" y="27"/>
                    <a:pt x="0" y="36"/>
                  </a:cubicBezTo>
                  <a:cubicBezTo>
                    <a:pt x="0" y="42"/>
                    <a:pt x="0" y="48"/>
                    <a:pt x="0" y="55"/>
                  </a:cubicBezTo>
                  <a:close/>
                </a:path>
              </a:pathLst>
            </a:custGeom>
            <a:solidFill>
              <a:srgbClr val="FFAE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4" name="任意多边形 23"/>
            <p:cNvSpPr/>
            <p:nvPr/>
          </p:nvSpPr>
          <p:spPr bwMode="auto">
            <a:xfrm>
              <a:off x="6648450" y="2554288"/>
              <a:ext cx="201613" cy="93663"/>
            </a:xfrm>
            <a:custGeom>
              <a:avLst/>
              <a:gdLst>
                <a:gd name="T0" fmla="*/ 32 w 32"/>
                <a:gd name="T1" fmla="*/ 0 h 15"/>
                <a:gd name="T2" fmla="*/ 16 w 32"/>
                <a:gd name="T3" fmla="*/ 15 h 15"/>
                <a:gd name="T4" fmla="*/ 0 w 32"/>
                <a:gd name="T5" fmla="*/ 0 h 15"/>
                <a:gd name="T6" fmla="*/ 32 w 32"/>
                <a:gd name="T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15">
                  <a:moveTo>
                    <a:pt x="32" y="0"/>
                  </a:moveTo>
                  <a:cubicBezTo>
                    <a:pt x="31" y="5"/>
                    <a:pt x="28" y="15"/>
                    <a:pt x="16" y="15"/>
                  </a:cubicBezTo>
                  <a:cubicBezTo>
                    <a:pt x="5" y="15"/>
                    <a:pt x="1" y="6"/>
                    <a:pt x="0" y="0"/>
                  </a:cubicBezTo>
                  <a:lnTo>
                    <a:pt x="3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5" name="椭圆 74"/>
            <p:cNvSpPr/>
            <p:nvPr/>
          </p:nvSpPr>
          <p:spPr bwMode="auto">
            <a:xfrm>
              <a:off x="6610350" y="2365375"/>
              <a:ext cx="38100" cy="63500"/>
            </a:xfrm>
            <a:prstGeom prst="ellipse">
              <a:avLst/>
            </a:prstGeom>
            <a:solidFill>
              <a:srgbClr val="1332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6" name="椭圆 75"/>
            <p:cNvSpPr/>
            <p:nvPr/>
          </p:nvSpPr>
          <p:spPr bwMode="auto">
            <a:xfrm>
              <a:off x="6856413" y="2365375"/>
              <a:ext cx="36513" cy="63500"/>
            </a:xfrm>
            <a:prstGeom prst="ellipse">
              <a:avLst/>
            </a:prstGeom>
            <a:solidFill>
              <a:srgbClr val="1332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7" name="任意多边形 26"/>
            <p:cNvSpPr/>
            <p:nvPr/>
          </p:nvSpPr>
          <p:spPr bwMode="auto">
            <a:xfrm>
              <a:off x="6459538" y="1963738"/>
              <a:ext cx="590550" cy="352425"/>
            </a:xfrm>
            <a:custGeom>
              <a:avLst/>
              <a:gdLst>
                <a:gd name="T0" fmla="*/ 92 w 94"/>
                <a:gd name="T1" fmla="*/ 56 h 56"/>
                <a:gd name="T2" fmla="*/ 92 w 94"/>
                <a:gd name="T3" fmla="*/ 56 h 56"/>
                <a:gd name="T4" fmla="*/ 87 w 94"/>
                <a:gd name="T5" fmla="*/ 51 h 56"/>
                <a:gd name="T6" fmla="*/ 84 w 94"/>
                <a:gd name="T7" fmla="*/ 39 h 56"/>
                <a:gd name="T8" fmla="*/ 77 w 94"/>
                <a:gd name="T9" fmla="*/ 22 h 56"/>
                <a:gd name="T10" fmla="*/ 46 w 94"/>
                <a:gd name="T11" fmla="*/ 36 h 56"/>
                <a:gd name="T12" fmla="*/ 16 w 94"/>
                <a:gd name="T13" fmla="*/ 21 h 56"/>
                <a:gd name="T14" fmla="*/ 12 w 94"/>
                <a:gd name="T15" fmla="*/ 31 h 56"/>
                <a:gd name="T16" fmla="*/ 5 w 94"/>
                <a:gd name="T17" fmla="*/ 49 h 56"/>
                <a:gd name="T18" fmla="*/ 5 w 94"/>
                <a:gd name="T19" fmla="*/ 52 h 56"/>
                <a:gd name="T20" fmla="*/ 0 w 94"/>
                <a:gd name="T21" fmla="*/ 56 h 56"/>
                <a:gd name="T22" fmla="*/ 0 w 94"/>
                <a:gd name="T23" fmla="*/ 56 h 56"/>
                <a:gd name="T24" fmla="*/ 0 w 94"/>
                <a:gd name="T25" fmla="*/ 36 h 56"/>
                <a:gd name="T26" fmla="*/ 14 w 94"/>
                <a:gd name="T27" fmla="*/ 13 h 56"/>
                <a:gd name="T28" fmla="*/ 76 w 94"/>
                <a:gd name="T29" fmla="*/ 11 h 56"/>
                <a:gd name="T30" fmla="*/ 94 w 94"/>
                <a:gd name="T31" fmla="*/ 38 h 56"/>
                <a:gd name="T32" fmla="*/ 92 w 94"/>
                <a:gd name="T33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4" h="56">
                  <a:moveTo>
                    <a:pt x="92" y="56"/>
                  </a:moveTo>
                  <a:cubicBezTo>
                    <a:pt x="92" y="56"/>
                    <a:pt x="92" y="56"/>
                    <a:pt x="92" y="56"/>
                  </a:cubicBezTo>
                  <a:cubicBezTo>
                    <a:pt x="89" y="56"/>
                    <a:pt x="87" y="54"/>
                    <a:pt x="87" y="51"/>
                  </a:cubicBezTo>
                  <a:cubicBezTo>
                    <a:pt x="87" y="46"/>
                    <a:pt x="87" y="40"/>
                    <a:pt x="84" y="39"/>
                  </a:cubicBezTo>
                  <a:cubicBezTo>
                    <a:pt x="69" y="35"/>
                    <a:pt x="84" y="27"/>
                    <a:pt x="77" y="22"/>
                  </a:cubicBezTo>
                  <a:cubicBezTo>
                    <a:pt x="71" y="17"/>
                    <a:pt x="68" y="36"/>
                    <a:pt x="46" y="36"/>
                  </a:cubicBezTo>
                  <a:cubicBezTo>
                    <a:pt x="24" y="36"/>
                    <a:pt x="20" y="20"/>
                    <a:pt x="16" y="21"/>
                  </a:cubicBezTo>
                  <a:cubicBezTo>
                    <a:pt x="11" y="22"/>
                    <a:pt x="10" y="25"/>
                    <a:pt x="12" y="31"/>
                  </a:cubicBezTo>
                  <a:cubicBezTo>
                    <a:pt x="13" y="37"/>
                    <a:pt x="6" y="43"/>
                    <a:pt x="5" y="49"/>
                  </a:cubicBezTo>
                  <a:cubicBezTo>
                    <a:pt x="5" y="50"/>
                    <a:pt x="5" y="51"/>
                    <a:pt x="5" y="52"/>
                  </a:cubicBezTo>
                  <a:cubicBezTo>
                    <a:pt x="5" y="54"/>
                    <a:pt x="3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49"/>
                    <a:pt x="0" y="42"/>
                    <a:pt x="0" y="36"/>
                  </a:cubicBezTo>
                  <a:cubicBezTo>
                    <a:pt x="0" y="27"/>
                    <a:pt x="5" y="18"/>
                    <a:pt x="14" y="13"/>
                  </a:cubicBezTo>
                  <a:cubicBezTo>
                    <a:pt x="36" y="0"/>
                    <a:pt x="60" y="5"/>
                    <a:pt x="76" y="11"/>
                  </a:cubicBezTo>
                  <a:cubicBezTo>
                    <a:pt x="87" y="15"/>
                    <a:pt x="94" y="26"/>
                    <a:pt x="94" y="38"/>
                  </a:cubicBezTo>
                  <a:cubicBezTo>
                    <a:pt x="93" y="43"/>
                    <a:pt x="93" y="50"/>
                    <a:pt x="92" y="56"/>
                  </a:cubicBezTo>
                  <a:close/>
                </a:path>
              </a:pathLst>
            </a:custGeom>
            <a:solidFill>
              <a:srgbClr val="1332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8" name="任意多边形 27"/>
            <p:cNvSpPr/>
            <p:nvPr/>
          </p:nvSpPr>
          <p:spPr bwMode="auto">
            <a:xfrm>
              <a:off x="6423025" y="1776413"/>
              <a:ext cx="588963" cy="350838"/>
            </a:xfrm>
            <a:custGeom>
              <a:avLst/>
              <a:gdLst>
                <a:gd name="T0" fmla="*/ 12 w 94"/>
                <a:gd name="T1" fmla="*/ 46 h 56"/>
                <a:gd name="T2" fmla="*/ 4 w 94"/>
                <a:gd name="T3" fmla="*/ 9 h 56"/>
                <a:gd name="T4" fmla="*/ 22 w 94"/>
                <a:gd name="T5" fmla="*/ 17 h 56"/>
                <a:gd name="T6" fmla="*/ 18 w 94"/>
                <a:gd name="T7" fmla="*/ 0 h 56"/>
                <a:gd name="T8" fmla="*/ 41 w 94"/>
                <a:gd name="T9" fmla="*/ 7 h 56"/>
                <a:gd name="T10" fmla="*/ 91 w 94"/>
                <a:gd name="T11" fmla="*/ 39 h 56"/>
                <a:gd name="T12" fmla="*/ 12 w 94"/>
                <a:gd name="T13" fmla="*/ 4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4" h="56">
                  <a:moveTo>
                    <a:pt x="12" y="46"/>
                  </a:moveTo>
                  <a:cubicBezTo>
                    <a:pt x="12" y="46"/>
                    <a:pt x="0" y="23"/>
                    <a:pt x="4" y="9"/>
                  </a:cubicBezTo>
                  <a:cubicBezTo>
                    <a:pt x="4" y="9"/>
                    <a:pt x="11" y="21"/>
                    <a:pt x="22" y="17"/>
                  </a:cubicBezTo>
                  <a:cubicBezTo>
                    <a:pt x="22" y="17"/>
                    <a:pt x="19" y="9"/>
                    <a:pt x="18" y="0"/>
                  </a:cubicBezTo>
                  <a:cubicBezTo>
                    <a:pt x="18" y="0"/>
                    <a:pt x="29" y="6"/>
                    <a:pt x="41" y="7"/>
                  </a:cubicBezTo>
                  <a:cubicBezTo>
                    <a:pt x="59" y="10"/>
                    <a:pt x="94" y="17"/>
                    <a:pt x="91" y="39"/>
                  </a:cubicBezTo>
                  <a:cubicBezTo>
                    <a:pt x="91" y="39"/>
                    <a:pt x="42" y="56"/>
                    <a:pt x="12" y="46"/>
                  </a:cubicBezTo>
                  <a:close/>
                </a:path>
              </a:pathLst>
            </a:custGeom>
            <a:solidFill>
              <a:srgbClr val="1332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9" name="任意多边形 28"/>
            <p:cNvSpPr/>
            <p:nvPr/>
          </p:nvSpPr>
          <p:spPr bwMode="auto">
            <a:xfrm>
              <a:off x="6561138" y="2265363"/>
              <a:ext cx="138113" cy="68263"/>
            </a:xfrm>
            <a:custGeom>
              <a:avLst/>
              <a:gdLst>
                <a:gd name="T0" fmla="*/ 0 w 22"/>
                <a:gd name="T1" fmla="*/ 4 h 11"/>
                <a:gd name="T2" fmla="*/ 22 w 22"/>
                <a:gd name="T3" fmla="*/ 4 h 11"/>
                <a:gd name="T4" fmla="*/ 21 w 22"/>
                <a:gd name="T5" fmla="*/ 9 h 11"/>
                <a:gd name="T6" fmla="*/ 0 w 22"/>
                <a:gd name="T7" fmla="*/ 11 h 11"/>
                <a:gd name="T8" fmla="*/ 0 w 22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11">
                  <a:moveTo>
                    <a:pt x="0" y="4"/>
                  </a:moveTo>
                  <a:cubicBezTo>
                    <a:pt x="0" y="4"/>
                    <a:pt x="9" y="0"/>
                    <a:pt x="22" y="4"/>
                  </a:cubicBezTo>
                  <a:cubicBezTo>
                    <a:pt x="21" y="9"/>
                    <a:pt x="21" y="9"/>
                    <a:pt x="21" y="9"/>
                  </a:cubicBezTo>
                  <a:cubicBezTo>
                    <a:pt x="21" y="9"/>
                    <a:pt x="9" y="9"/>
                    <a:pt x="0" y="11"/>
                  </a:cubicBezTo>
                  <a:cubicBezTo>
                    <a:pt x="0" y="9"/>
                    <a:pt x="0" y="6"/>
                    <a:pt x="0" y="4"/>
                  </a:cubicBezTo>
                  <a:close/>
                </a:path>
              </a:pathLst>
            </a:custGeom>
            <a:solidFill>
              <a:srgbClr val="1332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80" name="任意多边形 29"/>
            <p:cNvSpPr/>
            <p:nvPr/>
          </p:nvSpPr>
          <p:spPr bwMode="auto">
            <a:xfrm>
              <a:off x="6805613" y="2271713"/>
              <a:ext cx="144463" cy="61913"/>
            </a:xfrm>
            <a:custGeom>
              <a:avLst/>
              <a:gdLst>
                <a:gd name="T0" fmla="*/ 22 w 23"/>
                <a:gd name="T1" fmla="*/ 3 h 10"/>
                <a:gd name="T2" fmla="*/ 0 w 23"/>
                <a:gd name="T3" fmla="*/ 3 h 10"/>
                <a:gd name="T4" fmla="*/ 1 w 23"/>
                <a:gd name="T5" fmla="*/ 8 h 10"/>
                <a:gd name="T6" fmla="*/ 22 w 23"/>
                <a:gd name="T7" fmla="*/ 10 h 10"/>
                <a:gd name="T8" fmla="*/ 22 w 23"/>
                <a:gd name="T9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10">
                  <a:moveTo>
                    <a:pt x="22" y="3"/>
                  </a:moveTo>
                  <a:cubicBezTo>
                    <a:pt x="22" y="3"/>
                    <a:pt x="13" y="0"/>
                    <a:pt x="0" y="3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3" y="8"/>
                    <a:pt x="22" y="10"/>
                  </a:cubicBezTo>
                  <a:cubicBezTo>
                    <a:pt x="22" y="8"/>
                    <a:pt x="23" y="5"/>
                    <a:pt x="22" y="3"/>
                  </a:cubicBezTo>
                  <a:close/>
                </a:path>
              </a:pathLst>
            </a:custGeom>
            <a:solidFill>
              <a:srgbClr val="1332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81" name="任意多边形 30"/>
            <p:cNvSpPr/>
            <p:nvPr/>
          </p:nvSpPr>
          <p:spPr bwMode="auto">
            <a:xfrm>
              <a:off x="6699250" y="2465388"/>
              <a:ext cx="106363" cy="50800"/>
            </a:xfrm>
            <a:custGeom>
              <a:avLst/>
              <a:gdLst>
                <a:gd name="T0" fmla="*/ 8 w 17"/>
                <a:gd name="T1" fmla="*/ 8 h 8"/>
                <a:gd name="T2" fmla="*/ 8 w 17"/>
                <a:gd name="T3" fmla="*/ 8 h 8"/>
                <a:gd name="T4" fmla="*/ 0 w 17"/>
                <a:gd name="T5" fmla="*/ 2 h 8"/>
                <a:gd name="T6" fmla="*/ 1 w 17"/>
                <a:gd name="T7" fmla="*/ 0 h 8"/>
                <a:gd name="T8" fmla="*/ 3 w 17"/>
                <a:gd name="T9" fmla="*/ 1 h 8"/>
                <a:gd name="T10" fmla="*/ 8 w 17"/>
                <a:gd name="T11" fmla="*/ 5 h 8"/>
                <a:gd name="T12" fmla="*/ 8 w 17"/>
                <a:gd name="T13" fmla="*/ 5 h 8"/>
                <a:gd name="T14" fmla="*/ 13 w 17"/>
                <a:gd name="T15" fmla="*/ 1 h 8"/>
                <a:gd name="T16" fmla="*/ 15 w 17"/>
                <a:gd name="T17" fmla="*/ 0 h 8"/>
                <a:gd name="T18" fmla="*/ 16 w 17"/>
                <a:gd name="T19" fmla="*/ 2 h 8"/>
                <a:gd name="T20" fmla="*/ 8 w 17"/>
                <a:gd name="T21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" h="8">
                  <a:moveTo>
                    <a:pt x="8" y="8"/>
                  </a:moveTo>
                  <a:cubicBezTo>
                    <a:pt x="8" y="8"/>
                    <a:pt x="8" y="8"/>
                    <a:pt x="8" y="8"/>
                  </a:cubicBezTo>
                  <a:cubicBezTo>
                    <a:pt x="3" y="8"/>
                    <a:pt x="0" y="3"/>
                    <a:pt x="0" y="2"/>
                  </a:cubicBezTo>
                  <a:cubicBezTo>
                    <a:pt x="0" y="2"/>
                    <a:pt x="0" y="1"/>
                    <a:pt x="1" y="0"/>
                  </a:cubicBezTo>
                  <a:cubicBezTo>
                    <a:pt x="2" y="0"/>
                    <a:pt x="2" y="0"/>
                    <a:pt x="3" y="1"/>
                  </a:cubicBezTo>
                  <a:cubicBezTo>
                    <a:pt x="3" y="1"/>
                    <a:pt x="5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12" y="5"/>
                    <a:pt x="13" y="1"/>
                    <a:pt x="13" y="1"/>
                  </a:cubicBezTo>
                  <a:cubicBezTo>
                    <a:pt x="14" y="0"/>
                    <a:pt x="15" y="0"/>
                    <a:pt x="15" y="0"/>
                  </a:cubicBezTo>
                  <a:cubicBezTo>
                    <a:pt x="16" y="1"/>
                    <a:pt x="17" y="2"/>
                    <a:pt x="16" y="2"/>
                  </a:cubicBezTo>
                  <a:cubicBezTo>
                    <a:pt x="16" y="3"/>
                    <a:pt x="14" y="8"/>
                    <a:pt x="8" y="8"/>
                  </a:cubicBezTo>
                  <a:close/>
                </a:path>
              </a:pathLst>
            </a:custGeom>
            <a:solidFill>
              <a:srgbClr val="FF7F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82" name="任意多边形 31"/>
            <p:cNvSpPr/>
            <p:nvPr/>
          </p:nvSpPr>
          <p:spPr bwMode="auto">
            <a:xfrm>
              <a:off x="5449888" y="4121150"/>
              <a:ext cx="1400175" cy="966788"/>
            </a:xfrm>
            <a:custGeom>
              <a:avLst/>
              <a:gdLst>
                <a:gd name="T0" fmla="*/ 13 w 223"/>
                <a:gd name="T1" fmla="*/ 0 h 154"/>
                <a:gd name="T2" fmla="*/ 96 w 223"/>
                <a:gd name="T3" fmla="*/ 25 h 154"/>
                <a:gd name="T4" fmla="*/ 209 w 223"/>
                <a:gd name="T5" fmla="*/ 71 h 154"/>
                <a:gd name="T6" fmla="*/ 211 w 223"/>
                <a:gd name="T7" fmla="*/ 135 h 154"/>
                <a:gd name="T8" fmla="*/ 92 w 223"/>
                <a:gd name="T9" fmla="*/ 107 h 154"/>
                <a:gd name="T10" fmla="*/ 13 w 223"/>
                <a:gd name="T11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3" h="154">
                  <a:moveTo>
                    <a:pt x="13" y="0"/>
                  </a:moveTo>
                  <a:cubicBezTo>
                    <a:pt x="13" y="0"/>
                    <a:pt x="55" y="6"/>
                    <a:pt x="96" y="25"/>
                  </a:cubicBezTo>
                  <a:cubicBezTo>
                    <a:pt x="124" y="38"/>
                    <a:pt x="209" y="71"/>
                    <a:pt x="209" y="71"/>
                  </a:cubicBezTo>
                  <a:cubicBezTo>
                    <a:pt x="209" y="71"/>
                    <a:pt x="223" y="129"/>
                    <a:pt x="211" y="135"/>
                  </a:cubicBezTo>
                  <a:cubicBezTo>
                    <a:pt x="169" y="154"/>
                    <a:pt x="92" y="107"/>
                    <a:pt x="92" y="107"/>
                  </a:cubicBezTo>
                  <a:cubicBezTo>
                    <a:pt x="92" y="107"/>
                    <a:pt x="0" y="59"/>
                    <a:pt x="13" y="0"/>
                  </a:cubicBezTo>
                  <a:close/>
                </a:path>
              </a:pathLst>
            </a:custGeom>
            <a:solidFill>
              <a:srgbClr val="0516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83" name="任意多边形 32"/>
            <p:cNvSpPr/>
            <p:nvPr/>
          </p:nvSpPr>
          <p:spPr bwMode="auto">
            <a:xfrm>
              <a:off x="5248275" y="4114800"/>
              <a:ext cx="1343025" cy="1041400"/>
            </a:xfrm>
            <a:custGeom>
              <a:avLst/>
              <a:gdLst>
                <a:gd name="T0" fmla="*/ 51 w 214"/>
                <a:gd name="T1" fmla="*/ 2 h 166"/>
                <a:gd name="T2" fmla="*/ 25 w 214"/>
                <a:gd name="T3" fmla="*/ 8 h 166"/>
                <a:gd name="T4" fmla="*/ 19 w 214"/>
                <a:gd name="T5" fmla="*/ 64 h 166"/>
                <a:gd name="T6" fmla="*/ 199 w 214"/>
                <a:gd name="T7" fmla="*/ 166 h 166"/>
                <a:gd name="T8" fmla="*/ 214 w 214"/>
                <a:gd name="T9" fmla="*/ 139 h 166"/>
                <a:gd name="T10" fmla="*/ 143 w 214"/>
                <a:gd name="T11" fmla="*/ 73 h 166"/>
                <a:gd name="T12" fmla="*/ 51 w 214"/>
                <a:gd name="T13" fmla="*/ 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166">
                  <a:moveTo>
                    <a:pt x="51" y="2"/>
                  </a:moveTo>
                  <a:cubicBezTo>
                    <a:pt x="42" y="0"/>
                    <a:pt x="32" y="2"/>
                    <a:pt x="25" y="8"/>
                  </a:cubicBezTo>
                  <a:cubicBezTo>
                    <a:pt x="13" y="20"/>
                    <a:pt x="0" y="35"/>
                    <a:pt x="19" y="64"/>
                  </a:cubicBezTo>
                  <a:cubicBezTo>
                    <a:pt x="48" y="108"/>
                    <a:pt x="199" y="166"/>
                    <a:pt x="199" y="166"/>
                  </a:cubicBezTo>
                  <a:cubicBezTo>
                    <a:pt x="214" y="139"/>
                    <a:pt x="214" y="139"/>
                    <a:pt x="214" y="139"/>
                  </a:cubicBezTo>
                  <a:cubicBezTo>
                    <a:pt x="214" y="139"/>
                    <a:pt x="178" y="108"/>
                    <a:pt x="143" y="73"/>
                  </a:cubicBezTo>
                  <a:cubicBezTo>
                    <a:pt x="103" y="34"/>
                    <a:pt x="91" y="14"/>
                    <a:pt x="51" y="2"/>
                  </a:cubicBezTo>
                  <a:close/>
                </a:path>
              </a:pathLst>
            </a:custGeom>
            <a:solidFill>
              <a:srgbClr val="1332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84" name="任意多边形 33"/>
            <p:cNvSpPr/>
            <p:nvPr/>
          </p:nvSpPr>
          <p:spPr bwMode="auto">
            <a:xfrm>
              <a:off x="5775325" y="4416425"/>
              <a:ext cx="119063" cy="219075"/>
            </a:xfrm>
            <a:custGeom>
              <a:avLst/>
              <a:gdLst>
                <a:gd name="T0" fmla="*/ 17 w 19"/>
                <a:gd name="T1" fmla="*/ 22 h 35"/>
                <a:gd name="T2" fmla="*/ 3 w 19"/>
                <a:gd name="T3" fmla="*/ 1 h 35"/>
                <a:gd name="T4" fmla="*/ 0 w 19"/>
                <a:gd name="T5" fmla="*/ 1 h 35"/>
                <a:gd name="T6" fmla="*/ 1 w 19"/>
                <a:gd name="T7" fmla="*/ 4 h 35"/>
                <a:gd name="T8" fmla="*/ 15 w 19"/>
                <a:gd name="T9" fmla="*/ 33 h 35"/>
                <a:gd name="T10" fmla="*/ 17 w 19"/>
                <a:gd name="T11" fmla="*/ 35 h 35"/>
                <a:gd name="T12" fmla="*/ 19 w 19"/>
                <a:gd name="T13" fmla="*/ 33 h 35"/>
                <a:gd name="T14" fmla="*/ 17 w 19"/>
                <a:gd name="T15" fmla="*/ 2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35">
                  <a:moveTo>
                    <a:pt x="17" y="22"/>
                  </a:moveTo>
                  <a:cubicBezTo>
                    <a:pt x="13" y="9"/>
                    <a:pt x="4" y="1"/>
                    <a:pt x="3" y="1"/>
                  </a:cubicBezTo>
                  <a:cubicBezTo>
                    <a:pt x="2" y="0"/>
                    <a:pt x="1" y="0"/>
                    <a:pt x="0" y="1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1" y="4"/>
                    <a:pt x="14" y="15"/>
                    <a:pt x="15" y="33"/>
                  </a:cubicBezTo>
                  <a:cubicBezTo>
                    <a:pt x="15" y="35"/>
                    <a:pt x="16" y="35"/>
                    <a:pt x="17" y="35"/>
                  </a:cubicBezTo>
                  <a:cubicBezTo>
                    <a:pt x="18" y="35"/>
                    <a:pt x="19" y="34"/>
                    <a:pt x="19" y="33"/>
                  </a:cubicBezTo>
                  <a:cubicBezTo>
                    <a:pt x="19" y="29"/>
                    <a:pt x="18" y="26"/>
                    <a:pt x="17" y="22"/>
                  </a:cubicBezTo>
                  <a:close/>
                </a:path>
              </a:pathLst>
            </a:custGeom>
            <a:solidFill>
              <a:srgbClr val="3354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85" name="任意多边形 34"/>
            <p:cNvSpPr/>
            <p:nvPr/>
          </p:nvSpPr>
          <p:spPr bwMode="auto">
            <a:xfrm>
              <a:off x="5907088" y="4529138"/>
              <a:ext cx="63500" cy="244475"/>
            </a:xfrm>
            <a:custGeom>
              <a:avLst/>
              <a:gdLst>
                <a:gd name="T0" fmla="*/ 7 w 10"/>
                <a:gd name="T1" fmla="*/ 27 h 39"/>
                <a:gd name="T2" fmla="*/ 5 w 10"/>
                <a:gd name="T3" fmla="*/ 1 h 39"/>
                <a:gd name="T4" fmla="*/ 2 w 10"/>
                <a:gd name="T5" fmla="*/ 0 h 39"/>
                <a:gd name="T6" fmla="*/ 1 w 10"/>
                <a:gd name="T7" fmla="*/ 3 h 39"/>
                <a:gd name="T8" fmla="*/ 0 w 10"/>
                <a:gd name="T9" fmla="*/ 36 h 39"/>
                <a:gd name="T10" fmla="*/ 1 w 10"/>
                <a:gd name="T11" fmla="*/ 38 h 39"/>
                <a:gd name="T12" fmla="*/ 4 w 10"/>
                <a:gd name="T13" fmla="*/ 37 h 39"/>
                <a:gd name="T14" fmla="*/ 7 w 10"/>
                <a:gd name="T15" fmla="*/ 27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39">
                  <a:moveTo>
                    <a:pt x="7" y="27"/>
                  </a:moveTo>
                  <a:cubicBezTo>
                    <a:pt x="10" y="13"/>
                    <a:pt x="5" y="2"/>
                    <a:pt x="5" y="1"/>
                  </a:cubicBezTo>
                  <a:cubicBezTo>
                    <a:pt x="5" y="0"/>
                    <a:pt x="3" y="0"/>
                    <a:pt x="2" y="0"/>
                  </a:cubicBezTo>
                  <a:cubicBezTo>
                    <a:pt x="1" y="0"/>
                    <a:pt x="1" y="2"/>
                    <a:pt x="1" y="3"/>
                  </a:cubicBezTo>
                  <a:cubicBezTo>
                    <a:pt x="1" y="3"/>
                    <a:pt x="8" y="19"/>
                    <a:pt x="0" y="36"/>
                  </a:cubicBezTo>
                  <a:cubicBezTo>
                    <a:pt x="0" y="37"/>
                    <a:pt x="0" y="38"/>
                    <a:pt x="1" y="38"/>
                  </a:cubicBezTo>
                  <a:cubicBezTo>
                    <a:pt x="2" y="39"/>
                    <a:pt x="4" y="38"/>
                    <a:pt x="4" y="37"/>
                  </a:cubicBezTo>
                  <a:cubicBezTo>
                    <a:pt x="6" y="34"/>
                    <a:pt x="7" y="30"/>
                    <a:pt x="7" y="27"/>
                  </a:cubicBezTo>
                  <a:close/>
                </a:path>
              </a:pathLst>
            </a:custGeom>
            <a:solidFill>
              <a:srgbClr val="3354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86" name="任意多边形 35"/>
            <p:cNvSpPr/>
            <p:nvPr/>
          </p:nvSpPr>
          <p:spPr bwMode="auto">
            <a:xfrm>
              <a:off x="6465888" y="4943475"/>
              <a:ext cx="433388" cy="269875"/>
            </a:xfrm>
            <a:custGeom>
              <a:avLst/>
              <a:gdLst>
                <a:gd name="T0" fmla="*/ 0 w 69"/>
                <a:gd name="T1" fmla="*/ 31 h 43"/>
                <a:gd name="T2" fmla="*/ 60 w 69"/>
                <a:gd name="T3" fmla="*/ 43 h 43"/>
                <a:gd name="T4" fmla="*/ 47 w 69"/>
                <a:gd name="T5" fmla="*/ 10 h 43"/>
                <a:gd name="T6" fmla="*/ 10 w 69"/>
                <a:gd name="T7" fmla="*/ 0 h 43"/>
                <a:gd name="T8" fmla="*/ 0 w 69"/>
                <a:gd name="T9" fmla="*/ 3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43">
                  <a:moveTo>
                    <a:pt x="0" y="31"/>
                  </a:moveTo>
                  <a:cubicBezTo>
                    <a:pt x="60" y="43"/>
                    <a:pt x="60" y="43"/>
                    <a:pt x="60" y="43"/>
                  </a:cubicBezTo>
                  <a:cubicBezTo>
                    <a:pt x="69" y="36"/>
                    <a:pt x="62" y="15"/>
                    <a:pt x="47" y="10"/>
                  </a:cubicBezTo>
                  <a:cubicBezTo>
                    <a:pt x="10" y="0"/>
                    <a:pt x="10" y="0"/>
                    <a:pt x="10" y="0"/>
                  </a:cubicBezTo>
                  <a:lnTo>
                    <a:pt x="0" y="31"/>
                  </a:lnTo>
                  <a:close/>
                </a:path>
              </a:pathLst>
            </a:custGeom>
            <a:solidFill>
              <a:srgbClr val="FFAE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87" name="任意多边形 36"/>
            <p:cNvSpPr/>
            <p:nvPr/>
          </p:nvSpPr>
          <p:spPr bwMode="auto">
            <a:xfrm>
              <a:off x="6410325" y="4886325"/>
              <a:ext cx="250825" cy="339725"/>
            </a:xfrm>
            <a:custGeom>
              <a:avLst/>
              <a:gdLst>
                <a:gd name="T0" fmla="*/ 20 w 40"/>
                <a:gd name="T1" fmla="*/ 0 h 54"/>
                <a:gd name="T2" fmla="*/ 40 w 40"/>
                <a:gd name="T3" fmla="*/ 12 h 54"/>
                <a:gd name="T4" fmla="*/ 18 w 40"/>
                <a:gd name="T5" fmla="*/ 54 h 54"/>
                <a:gd name="T6" fmla="*/ 0 w 40"/>
                <a:gd name="T7" fmla="*/ 45 h 54"/>
                <a:gd name="T8" fmla="*/ 20 w 40"/>
                <a:gd name="T9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54">
                  <a:moveTo>
                    <a:pt x="20" y="0"/>
                  </a:moveTo>
                  <a:cubicBezTo>
                    <a:pt x="30" y="2"/>
                    <a:pt x="35" y="7"/>
                    <a:pt x="40" y="12"/>
                  </a:cubicBezTo>
                  <a:cubicBezTo>
                    <a:pt x="40" y="12"/>
                    <a:pt x="32" y="32"/>
                    <a:pt x="18" y="54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45"/>
                    <a:pt x="7" y="26"/>
                    <a:pt x="20" y="0"/>
                  </a:cubicBezTo>
                  <a:close/>
                </a:path>
              </a:pathLst>
            </a:custGeom>
            <a:solidFill>
              <a:srgbClr val="3354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88" name="任意多边形 37"/>
            <p:cNvSpPr/>
            <p:nvPr/>
          </p:nvSpPr>
          <p:spPr bwMode="auto">
            <a:xfrm>
              <a:off x="6654800" y="4792663"/>
              <a:ext cx="735013" cy="596900"/>
            </a:xfrm>
            <a:custGeom>
              <a:avLst/>
              <a:gdLst>
                <a:gd name="T0" fmla="*/ 113 w 117"/>
                <a:gd name="T1" fmla="*/ 93 h 95"/>
                <a:gd name="T2" fmla="*/ 114 w 117"/>
                <a:gd name="T3" fmla="*/ 91 h 95"/>
                <a:gd name="T4" fmla="*/ 115 w 117"/>
                <a:gd name="T5" fmla="*/ 90 h 95"/>
                <a:gd name="T6" fmla="*/ 117 w 117"/>
                <a:gd name="T7" fmla="*/ 86 h 95"/>
                <a:gd name="T8" fmla="*/ 93 w 117"/>
                <a:gd name="T9" fmla="*/ 57 h 95"/>
                <a:gd name="T10" fmla="*/ 66 w 117"/>
                <a:gd name="T11" fmla="*/ 28 h 95"/>
                <a:gd name="T12" fmla="*/ 42 w 117"/>
                <a:gd name="T13" fmla="*/ 2 h 95"/>
                <a:gd name="T14" fmla="*/ 35 w 117"/>
                <a:gd name="T15" fmla="*/ 1 h 95"/>
                <a:gd name="T16" fmla="*/ 34 w 117"/>
                <a:gd name="T17" fmla="*/ 3 h 95"/>
                <a:gd name="T18" fmla="*/ 19 w 117"/>
                <a:gd name="T19" fmla="*/ 15 h 95"/>
                <a:gd name="T20" fmla="*/ 10 w 117"/>
                <a:gd name="T21" fmla="*/ 24 h 95"/>
                <a:gd name="T22" fmla="*/ 2 w 117"/>
                <a:gd name="T23" fmla="*/ 29 h 95"/>
                <a:gd name="T24" fmla="*/ 7 w 117"/>
                <a:gd name="T25" fmla="*/ 34 h 95"/>
                <a:gd name="T26" fmla="*/ 24 w 117"/>
                <a:gd name="T27" fmla="*/ 50 h 95"/>
                <a:gd name="T28" fmla="*/ 25 w 117"/>
                <a:gd name="T29" fmla="*/ 69 h 95"/>
                <a:gd name="T30" fmla="*/ 34 w 117"/>
                <a:gd name="T31" fmla="*/ 75 h 95"/>
                <a:gd name="T32" fmla="*/ 39 w 117"/>
                <a:gd name="T33" fmla="*/ 74 h 95"/>
                <a:gd name="T34" fmla="*/ 47 w 117"/>
                <a:gd name="T35" fmla="*/ 76 h 95"/>
                <a:gd name="T36" fmla="*/ 49 w 117"/>
                <a:gd name="T37" fmla="*/ 76 h 95"/>
                <a:gd name="T38" fmla="*/ 51 w 117"/>
                <a:gd name="T39" fmla="*/ 77 h 95"/>
                <a:gd name="T40" fmla="*/ 56 w 117"/>
                <a:gd name="T41" fmla="*/ 77 h 95"/>
                <a:gd name="T42" fmla="*/ 58 w 117"/>
                <a:gd name="T43" fmla="*/ 78 h 95"/>
                <a:gd name="T44" fmla="*/ 64 w 117"/>
                <a:gd name="T45" fmla="*/ 79 h 95"/>
                <a:gd name="T46" fmla="*/ 82 w 117"/>
                <a:gd name="T47" fmla="*/ 86 h 95"/>
                <a:gd name="T48" fmla="*/ 109 w 117"/>
                <a:gd name="T49" fmla="*/ 94 h 95"/>
                <a:gd name="T50" fmla="*/ 113 w 117"/>
                <a:gd name="T51" fmla="*/ 93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17" h="95">
                  <a:moveTo>
                    <a:pt x="113" y="93"/>
                  </a:moveTo>
                  <a:cubicBezTo>
                    <a:pt x="113" y="92"/>
                    <a:pt x="114" y="92"/>
                    <a:pt x="114" y="91"/>
                  </a:cubicBezTo>
                  <a:cubicBezTo>
                    <a:pt x="114" y="91"/>
                    <a:pt x="115" y="90"/>
                    <a:pt x="115" y="90"/>
                  </a:cubicBezTo>
                  <a:cubicBezTo>
                    <a:pt x="116" y="88"/>
                    <a:pt x="117" y="87"/>
                    <a:pt x="117" y="86"/>
                  </a:cubicBezTo>
                  <a:cubicBezTo>
                    <a:pt x="117" y="84"/>
                    <a:pt x="93" y="57"/>
                    <a:pt x="93" y="57"/>
                  </a:cubicBezTo>
                  <a:cubicBezTo>
                    <a:pt x="66" y="28"/>
                    <a:pt x="66" y="28"/>
                    <a:pt x="66" y="28"/>
                  </a:cubicBezTo>
                  <a:cubicBezTo>
                    <a:pt x="62" y="24"/>
                    <a:pt x="48" y="9"/>
                    <a:pt x="42" y="2"/>
                  </a:cubicBezTo>
                  <a:cubicBezTo>
                    <a:pt x="40" y="0"/>
                    <a:pt x="37" y="0"/>
                    <a:pt x="35" y="1"/>
                  </a:cubicBezTo>
                  <a:cubicBezTo>
                    <a:pt x="35" y="2"/>
                    <a:pt x="34" y="2"/>
                    <a:pt x="34" y="3"/>
                  </a:cubicBezTo>
                  <a:cubicBezTo>
                    <a:pt x="29" y="7"/>
                    <a:pt x="21" y="13"/>
                    <a:pt x="19" y="15"/>
                  </a:cubicBezTo>
                  <a:cubicBezTo>
                    <a:pt x="16" y="19"/>
                    <a:pt x="10" y="24"/>
                    <a:pt x="10" y="24"/>
                  </a:cubicBezTo>
                  <a:cubicBezTo>
                    <a:pt x="10" y="24"/>
                    <a:pt x="0" y="24"/>
                    <a:pt x="2" y="29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7" y="34"/>
                    <a:pt x="20" y="44"/>
                    <a:pt x="24" y="50"/>
                  </a:cubicBezTo>
                  <a:cubicBezTo>
                    <a:pt x="27" y="55"/>
                    <a:pt x="27" y="64"/>
                    <a:pt x="25" y="69"/>
                  </a:cubicBezTo>
                  <a:cubicBezTo>
                    <a:pt x="22" y="74"/>
                    <a:pt x="31" y="78"/>
                    <a:pt x="34" y="75"/>
                  </a:cubicBezTo>
                  <a:cubicBezTo>
                    <a:pt x="36" y="74"/>
                    <a:pt x="37" y="74"/>
                    <a:pt x="39" y="74"/>
                  </a:cubicBezTo>
                  <a:cubicBezTo>
                    <a:pt x="41" y="75"/>
                    <a:pt x="44" y="75"/>
                    <a:pt x="47" y="76"/>
                  </a:cubicBezTo>
                  <a:cubicBezTo>
                    <a:pt x="47" y="76"/>
                    <a:pt x="48" y="76"/>
                    <a:pt x="49" y="76"/>
                  </a:cubicBezTo>
                  <a:cubicBezTo>
                    <a:pt x="49" y="76"/>
                    <a:pt x="50" y="76"/>
                    <a:pt x="51" y="77"/>
                  </a:cubicBezTo>
                  <a:cubicBezTo>
                    <a:pt x="53" y="77"/>
                    <a:pt x="55" y="77"/>
                    <a:pt x="56" y="77"/>
                  </a:cubicBezTo>
                  <a:cubicBezTo>
                    <a:pt x="57" y="77"/>
                    <a:pt x="57" y="77"/>
                    <a:pt x="58" y="78"/>
                  </a:cubicBezTo>
                  <a:cubicBezTo>
                    <a:pt x="60" y="78"/>
                    <a:pt x="62" y="79"/>
                    <a:pt x="64" y="79"/>
                  </a:cubicBezTo>
                  <a:cubicBezTo>
                    <a:pt x="71" y="81"/>
                    <a:pt x="78" y="85"/>
                    <a:pt x="82" y="86"/>
                  </a:cubicBezTo>
                  <a:cubicBezTo>
                    <a:pt x="88" y="88"/>
                    <a:pt x="103" y="92"/>
                    <a:pt x="109" y="94"/>
                  </a:cubicBezTo>
                  <a:cubicBezTo>
                    <a:pt x="110" y="95"/>
                    <a:pt x="112" y="94"/>
                    <a:pt x="113" y="93"/>
                  </a:cubicBezTo>
                  <a:close/>
                </a:path>
              </a:pathLst>
            </a:custGeom>
            <a:solidFill>
              <a:srgbClr val="FC53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89" name="任意多边形 38"/>
            <p:cNvSpPr/>
            <p:nvPr/>
          </p:nvSpPr>
          <p:spPr bwMode="auto">
            <a:xfrm>
              <a:off x="6869113" y="4792663"/>
              <a:ext cx="520700" cy="565150"/>
            </a:xfrm>
            <a:custGeom>
              <a:avLst/>
              <a:gdLst>
                <a:gd name="T0" fmla="*/ 81 w 83"/>
                <a:gd name="T1" fmla="*/ 90 h 90"/>
                <a:gd name="T2" fmla="*/ 83 w 83"/>
                <a:gd name="T3" fmla="*/ 86 h 90"/>
                <a:gd name="T4" fmla="*/ 59 w 83"/>
                <a:gd name="T5" fmla="*/ 57 h 90"/>
                <a:gd name="T6" fmla="*/ 32 w 83"/>
                <a:gd name="T7" fmla="*/ 28 h 90"/>
                <a:gd name="T8" fmla="*/ 8 w 83"/>
                <a:gd name="T9" fmla="*/ 2 h 90"/>
                <a:gd name="T10" fmla="*/ 1 w 83"/>
                <a:gd name="T11" fmla="*/ 1 h 90"/>
                <a:gd name="T12" fmla="*/ 0 w 83"/>
                <a:gd name="T13" fmla="*/ 3 h 90"/>
                <a:gd name="T14" fmla="*/ 81 w 83"/>
                <a:gd name="T15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90">
                  <a:moveTo>
                    <a:pt x="81" y="90"/>
                  </a:moveTo>
                  <a:cubicBezTo>
                    <a:pt x="82" y="88"/>
                    <a:pt x="83" y="87"/>
                    <a:pt x="83" y="86"/>
                  </a:cubicBezTo>
                  <a:cubicBezTo>
                    <a:pt x="83" y="84"/>
                    <a:pt x="59" y="57"/>
                    <a:pt x="59" y="57"/>
                  </a:cubicBezTo>
                  <a:cubicBezTo>
                    <a:pt x="32" y="28"/>
                    <a:pt x="32" y="28"/>
                    <a:pt x="32" y="28"/>
                  </a:cubicBezTo>
                  <a:cubicBezTo>
                    <a:pt x="28" y="24"/>
                    <a:pt x="14" y="9"/>
                    <a:pt x="8" y="2"/>
                  </a:cubicBezTo>
                  <a:cubicBezTo>
                    <a:pt x="6" y="0"/>
                    <a:pt x="3" y="0"/>
                    <a:pt x="1" y="1"/>
                  </a:cubicBezTo>
                  <a:cubicBezTo>
                    <a:pt x="1" y="2"/>
                    <a:pt x="0" y="2"/>
                    <a:pt x="0" y="3"/>
                  </a:cubicBezTo>
                  <a:cubicBezTo>
                    <a:pt x="27" y="29"/>
                    <a:pt x="54" y="58"/>
                    <a:pt x="81" y="90"/>
                  </a:cubicBezTo>
                  <a:close/>
                </a:path>
              </a:pathLst>
            </a:custGeom>
            <a:solidFill>
              <a:srgbClr val="E222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90" name="任意多边形 39"/>
            <p:cNvSpPr/>
            <p:nvPr/>
          </p:nvSpPr>
          <p:spPr bwMode="auto">
            <a:xfrm>
              <a:off x="6931025" y="5132388"/>
              <a:ext cx="93663" cy="174625"/>
            </a:xfrm>
            <a:custGeom>
              <a:avLst/>
              <a:gdLst>
                <a:gd name="T0" fmla="*/ 7 w 15"/>
                <a:gd name="T1" fmla="*/ 1 h 28"/>
                <a:gd name="T2" fmla="*/ 6 w 15"/>
                <a:gd name="T3" fmla="*/ 0 h 28"/>
                <a:gd name="T4" fmla="*/ 3 w 15"/>
                <a:gd name="T5" fmla="*/ 1 h 28"/>
                <a:gd name="T6" fmla="*/ 2 w 15"/>
                <a:gd name="T7" fmla="*/ 17 h 28"/>
                <a:gd name="T8" fmla="*/ 12 w 15"/>
                <a:gd name="T9" fmla="*/ 28 h 28"/>
                <a:gd name="T10" fmla="*/ 15 w 15"/>
                <a:gd name="T11" fmla="*/ 26 h 28"/>
                <a:gd name="T12" fmla="*/ 13 w 15"/>
                <a:gd name="T13" fmla="*/ 23 h 28"/>
                <a:gd name="T14" fmla="*/ 6 w 15"/>
                <a:gd name="T15" fmla="*/ 16 h 28"/>
                <a:gd name="T16" fmla="*/ 7 w 15"/>
                <a:gd name="T17" fmla="*/ 3 h 28"/>
                <a:gd name="T18" fmla="*/ 7 w 15"/>
                <a:gd name="T19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" h="28">
                  <a:moveTo>
                    <a:pt x="7" y="1"/>
                  </a:moveTo>
                  <a:cubicBezTo>
                    <a:pt x="7" y="1"/>
                    <a:pt x="6" y="0"/>
                    <a:pt x="6" y="0"/>
                  </a:cubicBezTo>
                  <a:cubicBezTo>
                    <a:pt x="5" y="0"/>
                    <a:pt x="4" y="0"/>
                    <a:pt x="3" y="1"/>
                  </a:cubicBezTo>
                  <a:cubicBezTo>
                    <a:pt x="3" y="2"/>
                    <a:pt x="0" y="10"/>
                    <a:pt x="2" y="17"/>
                  </a:cubicBezTo>
                  <a:cubicBezTo>
                    <a:pt x="4" y="26"/>
                    <a:pt x="12" y="27"/>
                    <a:pt x="12" y="28"/>
                  </a:cubicBezTo>
                  <a:cubicBezTo>
                    <a:pt x="14" y="28"/>
                    <a:pt x="15" y="27"/>
                    <a:pt x="15" y="26"/>
                  </a:cubicBezTo>
                  <a:cubicBezTo>
                    <a:pt x="15" y="25"/>
                    <a:pt x="14" y="24"/>
                    <a:pt x="13" y="23"/>
                  </a:cubicBezTo>
                  <a:cubicBezTo>
                    <a:pt x="13" y="23"/>
                    <a:pt x="8" y="22"/>
                    <a:pt x="6" y="16"/>
                  </a:cubicBezTo>
                  <a:cubicBezTo>
                    <a:pt x="5" y="11"/>
                    <a:pt x="7" y="3"/>
                    <a:pt x="7" y="3"/>
                  </a:cubicBezTo>
                  <a:cubicBezTo>
                    <a:pt x="7" y="2"/>
                    <a:pt x="7" y="2"/>
                    <a:pt x="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91" name="任意多边形 40"/>
            <p:cNvSpPr/>
            <p:nvPr/>
          </p:nvSpPr>
          <p:spPr bwMode="auto">
            <a:xfrm>
              <a:off x="6880225" y="5126038"/>
              <a:ext cx="95250" cy="174625"/>
            </a:xfrm>
            <a:custGeom>
              <a:avLst/>
              <a:gdLst>
                <a:gd name="T0" fmla="*/ 7 w 15"/>
                <a:gd name="T1" fmla="*/ 2 h 28"/>
                <a:gd name="T2" fmla="*/ 5 w 15"/>
                <a:gd name="T3" fmla="*/ 0 h 28"/>
                <a:gd name="T4" fmla="*/ 3 w 15"/>
                <a:gd name="T5" fmla="*/ 2 h 28"/>
                <a:gd name="T6" fmla="*/ 2 w 15"/>
                <a:gd name="T7" fmla="*/ 17 h 28"/>
                <a:gd name="T8" fmla="*/ 12 w 15"/>
                <a:gd name="T9" fmla="*/ 28 h 28"/>
                <a:gd name="T10" fmla="*/ 14 w 15"/>
                <a:gd name="T11" fmla="*/ 26 h 28"/>
                <a:gd name="T12" fmla="*/ 13 w 15"/>
                <a:gd name="T13" fmla="*/ 24 h 28"/>
                <a:gd name="T14" fmla="*/ 6 w 15"/>
                <a:gd name="T15" fmla="*/ 16 h 28"/>
                <a:gd name="T16" fmla="*/ 7 w 15"/>
                <a:gd name="T17" fmla="*/ 3 h 28"/>
                <a:gd name="T18" fmla="*/ 7 w 15"/>
                <a:gd name="T19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" h="28">
                  <a:moveTo>
                    <a:pt x="7" y="2"/>
                  </a:moveTo>
                  <a:cubicBezTo>
                    <a:pt x="6" y="1"/>
                    <a:pt x="6" y="1"/>
                    <a:pt x="5" y="0"/>
                  </a:cubicBezTo>
                  <a:cubicBezTo>
                    <a:pt x="4" y="0"/>
                    <a:pt x="3" y="1"/>
                    <a:pt x="3" y="2"/>
                  </a:cubicBezTo>
                  <a:cubicBezTo>
                    <a:pt x="3" y="2"/>
                    <a:pt x="0" y="11"/>
                    <a:pt x="2" y="17"/>
                  </a:cubicBezTo>
                  <a:cubicBezTo>
                    <a:pt x="4" y="26"/>
                    <a:pt x="12" y="28"/>
                    <a:pt x="12" y="28"/>
                  </a:cubicBezTo>
                  <a:cubicBezTo>
                    <a:pt x="13" y="28"/>
                    <a:pt x="14" y="27"/>
                    <a:pt x="14" y="26"/>
                  </a:cubicBezTo>
                  <a:cubicBezTo>
                    <a:pt x="15" y="25"/>
                    <a:pt x="14" y="24"/>
                    <a:pt x="13" y="24"/>
                  </a:cubicBezTo>
                  <a:cubicBezTo>
                    <a:pt x="13" y="24"/>
                    <a:pt x="7" y="23"/>
                    <a:pt x="6" y="16"/>
                  </a:cubicBezTo>
                  <a:cubicBezTo>
                    <a:pt x="4" y="11"/>
                    <a:pt x="7" y="3"/>
                    <a:pt x="7" y="3"/>
                  </a:cubicBezTo>
                  <a:cubicBezTo>
                    <a:pt x="7" y="3"/>
                    <a:pt x="7" y="2"/>
                    <a:pt x="7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92" name="任意多边形 41"/>
            <p:cNvSpPr/>
            <p:nvPr/>
          </p:nvSpPr>
          <p:spPr bwMode="auto">
            <a:xfrm>
              <a:off x="6988175" y="5149850"/>
              <a:ext cx="93663" cy="176213"/>
            </a:xfrm>
            <a:custGeom>
              <a:avLst/>
              <a:gdLst>
                <a:gd name="T0" fmla="*/ 7 w 15"/>
                <a:gd name="T1" fmla="*/ 1 h 28"/>
                <a:gd name="T2" fmla="*/ 6 w 15"/>
                <a:gd name="T3" fmla="*/ 0 h 28"/>
                <a:gd name="T4" fmla="*/ 3 w 15"/>
                <a:gd name="T5" fmla="*/ 2 h 28"/>
                <a:gd name="T6" fmla="*/ 2 w 15"/>
                <a:gd name="T7" fmla="*/ 17 h 28"/>
                <a:gd name="T8" fmla="*/ 13 w 15"/>
                <a:gd name="T9" fmla="*/ 28 h 28"/>
                <a:gd name="T10" fmla="*/ 15 w 15"/>
                <a:gd name="T11" fmla="*/ 26 h 28"/>
                <a:gd name="T12" fmla="*/ 13 w 15"/>
                <a:gd name="T13" fmla="*/ 24 h 28"/>
                <a:gd name="T14" fmla="*/ 6 w 15"/>
                <a:gd name="T15" fmla="*/ 16 h 28"/>
                <a:gd name="T16" fmla="*/ 7 w 15"/>
                <a:gd name="T17" fmla="*/ 3 h 28"/>
                <a:gd name="T18" fmla="*/ 7 w 15"/>
                <a:gd name="T19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" h="28">
                  <a:moveTo>
                    <a:pt x="7" y="1"/>
                  </a:moveTo>
                  <a:cubicBezTo>
                    <a:pt x="7" y="1"/>
                    <a:pt x="7" y="0"/>
                    <a:pt x="6" y="0"/>
                  </a:cubicBezTo>
                  <a:cubicBezTo>
                    <a:pt x="5" y="0"/>
                    <a:pt x="4" y="0"/>
                    <a:pt x="3" y="2"/>
                  </a:cubicBezTo>
                  <a:cubicBezTo>
                    <a:pt x="3" y="2"/>
                    <a:pt x="0" y="11"/>
                    <a:pt x="2" y="17"/>
                  </a:cubicBezTo>
                  <a:cubicBezTo>
                    <a:pt x="5" y="26"/>
                    <a:pt x="12" y="28"/>
                    <a:pt x="13" y="28"/>
                  </a:cubicBezTo>
                  <a:cubicBezTo>
                    <a:pt x="14" y="28"/>
                    <a:pt x="15" y="27"/>
                    <a:pt x="15" y="26"/>
                  </a:cubicBezTo>
                  <a:cubicBezTo>
                    <a:pt x="15" y="25"/>
                    <a:pt x="15" y="24"/>
                    <a:pt x="13" y="24"/>
                  </a:cubicBezTo>
                  <a:cubicBezTo>
                    <a:pt x="13" y="23"/>
                    <a:pt x="8" y="22"/>
                    <a:pt x="6" y="16"/>
                  </a:cubicBezTo>
                  <a:cubicBezTo>
                    <a:pt x="5" y="11"/>
                    <a:pt x="7" y="3"/>
                    <a:pt x="7" y="3"/>
                  </a:cubicBezTo>
                  <a:cubicBezTo>
                    <a:pt x="7" y="2"/>
                    <a:pt x="7" y="2"/>
                    <a:pt x="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93" name="任意多边形 42"/>
            <p:cNvSpPr/>
            <p:nvPr/>
          </p:nvSpPr>
          <p:spPr bwMode="auto">
            <a:xfrm>
              <a:off x="6667500" y="4121150"/>
              <a:ext cx="1393825" cy="966788"/>
            </a:xfrm>
            <a:custGeom>
              <a:avLst/>
              <a:gdLst>
                <a:gd name="T0" fmla="*/ 209 w 222"/>
                <a:gd name="T1" fmla="*/ 0 h 154"/>
                <a:gd name="T2" fmla="*/ 127 w 222"/>
                <a:gd name="T3" fmla="*/ 25 h 154"/>
                <a:gd name="T4" fmla="*/ 14 w 222"/>
                <a:gd name="T5" fmla="*/ 71 h 154"/>
                <a:gd name="T6" fmla="*/ 12 w 222"/>
                <a:gd name="T7" fmla="*/ 135 h 154"/>
                <a:gd name="T8" fmla="*/ 130 w 222"/>
                <a:gd name="T9" fmla="*/ 107 h 154"/>
                <a:gd name="T10" fmla="*/ 209 w 222"/>
                <a:gd name="T11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2" h="154">
                  <a:moveTo>
                    <a:pt x="209" y="0"/>
                  </a:moveTo>
                  <a:cubicBezTo>
                    <a:pt x="209" y="0"/>
                    <a:pt x="168" y="6"/>
                    <a:pt x="127" y="25"/>
                  </a:cubicBezTo>
                  <a:cubicBezTo>
                    <a:pt x="99" y="38"/>
                    <a:pt x="14" y="71"/>
                    <a:pt x="14" y="71"/>
                  </a:cubicBezTo>
                  <a:cubicBezTo>
                    <a:pt x="14" y="71"/>
                    <a:pt x="0" y="129"/>
                    <a:pt x="12" y="135"/>
                  </a:cubicBezTo>
                  <a:cubicBezTo>
                    <a:pt x="53" y="154"/>
                    <a:pt x="130" y="107"/>
                    <a:pt x="130" y="107"/>
                  </a:cubicBezTo>
                  <a:cubicBezTo>
                    <a:pt x="130" y="107"/>
                    <a:pt x="222" y="59"/>
                    <a:pt x="209" y="0"/>
                  </a:cubicBezTo>
                  <a:close/>
                </a:path>
              </a:pathLst>
            </a:custGeom>
            <a:solidFill>
              <a:srgbClr val="0516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94" name="任意多边形 43"/>
            <p:cNvSpPr/>
            <p:nvPr/>
          </p:nvSpPr>
          <p:spPr bwMode="auto">
            <a:xfrm>
              <a:off x="6924675" y="4114800"/>
              <a:ext cx="1338263" cy="1041400"/>
            </a:xfrm>
            <a:custGeom>
              <a:avLst/>
              <a:gdLst>
                <a:gd name="T0" fmla="*/ 163 w 213"/>
                <a:gd name="T1" fmla="*/ 2 h 166"/>
                <a:gd name="T2" fmla="*/ 189 w 213"/>
                <a:gd name="T3" fmla="*/ 8 h 166"/>
                <a:gd name="T4" fmla="*/ 194 w 213"/>
                <a:gd name="T5" fmla="*/ 64 h 166"/>
                <a:gd name="T6" fmla="*/ 14 w 213"/>
                <a:gd name="T7" fmla="*/ 166 h 166"/>
                <a:gd name="T8" fmla="*/ 0 w 213"/>
                <a:gd name="T9" fmla="*/ 139 h 166"/>
                <a:gd name="T10" fmla="*/ 70 w 213"/>
                <a:gd name="T11" fmla="*/ 73 h 166"/>
                <a:gd name="T12" fmla="*/ 163 w 213"/>
                <a:gd name="T13" fmla="*/ 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3" h="166">
                  <a:moveTo>
                    <a:pt x="163" y="2"/>
                  </a:moveTo>
                  <a:cubicBezTo>
                    <a:pt x="172" y="0"/>
                    <a:pt x="182" y="2"/>
                    <a:pt x="189" y="8"/>
                  </a:cubicBezTo>
                  <a:cubicBezTo>
                    <a:pt x="201" y="20"/>
                    <a:pt x="213" y="35"/>
                    <a:pt x="194" y="64"/>
                  </a:cubicBezTo>
                  <a:cubicBezTo>
                    <a:pt x="165" y="108"/>
                    <a:pt x="14" y="166"/>
                    <a:pt x="14" y="166"/>
                  </a:cubicBezTo>
                  <a:cubicBezTo>
                    <a:pt x="0" y="139"/>
                    <a:pt x="0" y="139"/>
                    <a:pt x="0" y="139"/>
                  </a:cubicBezTo>
                  <a:cubicBezTo>
                    <a:pt x="0" y="139"/>
                    <a:pt x="35" y="108"/>
                    <a:pt x="70" y="73"/>
                  </a:cubicBezTo>
                  <a:cubicBezTo>
                    <a:pt x="110" y="34"/>
                    <a:pt x="122" y="14"/>
                    <a:pt x="163" y="2"/>
                  </a:cubicBezTo>
                  <a:close/>
                </a:path>
              </a:pathLst>
            </a:custGeom>
            <a:solidFill>
              <a:srgbClr val="1332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95" name="任意多边形 44"/>
            <p:cNvSpPr/>
            <p:nvPr/>
          </p:nvSpPr>
          <p:spPr bwMode="auto">
            <a:xfrm>
              <a:off x="7345363" y="4605338"/>
              <a:ext cx="150813" cy="206375"/>
            </a:xfrm>
            <a:custGeom>
              <a:avLst/>
              <a:gdLst>
                <a:gd name="T0" fmla="*/ 4 w 24"/>
                <a:gd name="T1" fmla="*/ 20 h 33"/>
                <a:gd name="T2" fmla="*/ 21 w 24"/>
                <a:gd name="T3" fmla="*/ 0 h 33"/>
                <a:gd name="T4" fmla="*/ 24 w 24"/>
                <a:gd name="T5" fmla="*/ 1 h 33"/>
                <a:gd name="T6" fmla="*/ 23 w 24"/>
                <a:gd name="T7" fmla="*/ 4 h 33"/>
                <a:gd name="T8" fmla="*/ 5 w 24"/>
                <a:gd name="T9" fmla="*/ 31 h 33"/>
                <a:gd name="T10" fmla="*/ 2 w 24"/>
                <a:gd name="T11" fmla="*/ 33 h 33"/>
                <a:gd name="T12" fmla="*/ 1 w 24"/>
                <a:gd name="T13" fmla="*/ 30 h 33"/>
                <a:gd name="T14" fmla="*/ 4 w 24"/>
                <a:gd name="T15" fmla="*/ 2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33">
                  <a:moveTo>
                    <a:pt x="4" y="20"/>
                  </a:moveTo>
                  <a:cubicBezTo>
                    <a:pt x="10" y="7"/>
                    <a:pt x="20" y="1"/>
                    <a:pt x="21" y="0"/>
                  </a:cubicBezTo>
                  <a:cubicBezTo>
                    <a:pt x="22" y="0"/>
                    <a:pt x="23" y="0"/>
                    <a:pt x="24" y="1"/>
                  </a:cubicBezTo>
                  <a:cubicBezTo>
                    <a:pt x="24" y="2"/>
                    <a:pt x="24" y="3"/>
                    <a:pt x="23" y="4"/>
                  </a:cubicBezTo>
                  <a:cubicBezTo>
                    <a:pt x="23" y="4"/>
                    <a:pt x="8" y="13"/>
                    <a:pt x="5" y="31"/>
                  </a:cubicBezTo>
                  <a:cubicBezTo>
                    <a:pt x="4" y="32"/>
                    <a:pt x="3" y="33"/>
                    <a:pt x="2" y="33"/>
                  </a:cubicBezTo>
                  <a:cubicBezTo>
                    <a:pt x="1" y="32"/>
                    <a:pt x="0" y="31"/>
                    <a:pt x="1" y="30"/>
                  </a:cubicBezTo>
                  <a:cubicBezTo>
                    <a:pt x="1" y="26"/>
                    <a:pt x="3" y="23"/>
                    <a:pt x="4" y="20"/>
                  </a:cubicBezTo>
                  <a:close/>
                </a:path>
              </a:pathLst>
            </a:custGeom>
            <a:solidFill>
              <a:srgbClr val="3354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96" name="任意多边形 45"/>
            <p:cNvSpPr/>
            <p:nvPr/>
          </p:nvSpPr>
          <p:spPr bwMode="auto">
            <a:xfrm>
              <a:off x="7277100" y="4692650"/>
              <a:ext cx="68263" cy="244475"/>
            </a:xfrm>
            <a:custGeom>
              <a:avLst/>
              <a:gdLst>
                <a:gd name="T0" fmla="*/ 1 w 11"/>
                <a:gd name="T1" fmla="*/ 26 h 39"/>
                <a:gd name="T2" fmla="*/ 7 w 11"/>
                <a:gd name="T3" fmla="*/ 1 h 39"/>
                <a:gd name="T4" fmla="*/ 9 w 11"/>
                <a:gd name="T5" fmla="*/ 1 h 39"/>
                <a:gd name="T6" fmla="*/ 10 w 11"/>
                <a:gd name="T7" fmla="*/ 3 h 39"/>
                <a:gd name="T8" fmla="*/ 7 w 11"/>
                <a:gd name="T9" fmla="*/ 36 h 39"/>
                <a:gd name="T10" fmla="*/ 5 w 11"/>
                <a:gd name="T11" fmla="*/ 39 h 39"/>
                <a:gd name="T12" fmla="*/ 3 w 11"/>
                <a:gd name="T13" fmla="*/ 37 h 39"/>
                <a:gd name="T14" fmla="*/ 1 w 11"/>
                <a:gd name="T15" fmla="*/ 26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39">
                  <a:moveTo>
                    <a:pt x="1" y="26"/>
                  </a:moveTo>
                  <a:cubicBezTo>
                    <a:pt x="0" y="12"/>
                    <a:pt x="6" y="2"/>
                    <a:pt x="7" y="1"/>
                  </a:cubicBezTo>
                  <a:cubicBezTo>
                    <a:pt x="7" y="0"/>
                    <a:pt x="8" y="0"/>
                    <a:pt x="9" y="1"/>
                  </a:cubicBezTo>
                  <a:cubicBezTo>
                    <a:pt x="10" y="1"/>
                    <a:pt x="11" y="2"/>
                    <a:pt x="10" y="3"/>
                  </a:cubicBezTo>
                  <a:cubicBezTo>
                    <a:pt x="10" y="4"/>
                    <a:pt x="1" y="19"/>
                    <a:pt x="7" y="36"/>
                  </a:cubicBezTo>
                  <a:cubicBezTo>
                    <a:pt x="7" y="37"/>
                    <a:pt x="6" y="38"/>
                    <a:pt x="5" y="39"/>
                  </a:cubicBezTo>
                  <a:cubicBezTo>
                    <a:pt x="4" y="39"/>
                    <a:pt x="3" y="38"/>
                    <a:pt x="3" y="37"/>
                  </a:cubicBezTo>
                  <a:cubicBezTo>
                    <a:pt x="2" y="34"/>
                    <a:pt x="1" y="30"/>
                    <a:pt x="1" y="26"/>
                  </a:cubicBezTo>
                  <a:close/>
                </a:path>
              </a:pathLst>
            </a:custGeom>
            <a:solidFill>
              <a:srgbClr val="3354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97" name="任意多边形 46"/>
            <p:cNvSpPr/>
            <p:nvPr/>
          </p:nvSpPr>
          <p:spPr bwMode="auto">
            <a:xfrm>
              <a:off x="6623050" y="4943475"/>
              <a:ext cx="433388" cy="269875"/>
            </a:xfrm>
            <a:custGeom>
              <a:avLst/>
              <a:gdLst>
                <a:gd name="T0" fmla="*/ 69 w 69"/>
                <a:gd name="T1" fmla="*/ 31 h 43"/>
                <a:gd name="T2" fmla="*/ 9 w 69"/>
                <a:gd name="T3" fmla="*/ 43 h 43"/>
                <a:gd name="T4" fmla="*/ 22 w 69"/>
                <a:gd name="T5" fmla="*/ 10 h 43"/>
                <a:gd name="T6" fmla="*/ 59 w 69"/>
                <a:gd name="T7" fmla="*/ 0 h 43"/>
                <a:gd name="T8" fmla="*/ 69 w 69"/>
                <a:gd name="T9" fmla="*/ 3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43">
                  <a:moveTo>
                    <a:pt x="69" y="31"/>
                  </a:moveTo>
                  <a:cubicBezTo>
                    <a:pt x="9" y="43"/>
                    <a:pt x="9" y="43"/>
                    <a:pt x="9" y="43"/>
                  </a:cubicBezTo>
                  <a:cubicBezTo>
                    <a:pt x="0" y="36"/>
                    <a:pt x="7" y="15"/>
                    <a:pt x="22" y="10"/>
                  </a:cubicBezTo>
                  <a:cubicBezTo>
                    <a:pt x="59" y="0"/>
                    <a:pt x="59" y="0"/>
                    <a:pt x="59" y="0"/>
                  </a:cubicBezTo>
                  <a:lnTo>
                    <a:pt x="69" y="31"/>
                  </a:lnTo>
                  <a:close/>
                </a:path>
              </a:pathLst>
            </a:custGeom>
            <a:solidFill>
              <a:srgbClr val="FFAE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98" name="任意多边形 47"/>
            <p:cNvSpPr/>
            <p:nvPr/>
          </p:nvSpPr>
          <p:spPr bwMode="auto">
            <a:xfrm>
              <a:off x="6856413" y="4886325"/>
              <a:ext cx="257175" cy="339725"/>
            </a:xfrm>
            <a:custGeom>
              <a:avLst/>
              <a:gdLst>
                <a:gd name="T0" fmla="*/ 20 w 41"/>
                <a:gd name="T1" fmla="*/ 0 h 54"/>
                <a:gd name="T2" fmla="*/ 0 w 41"/>
                <a:gd name="T3" fmla="*/ 12 h 54"/>
                <a:gd name="T4" fmla="*/ 22 w 41"/>
                <a:gd name="T5" fmla="*/ 54 h 54"/>
                <a:gd name="T6" fmla="*/ 41 w 41"/>
                <a:gd name="T7" fmla="*/ 45 h 54"/>
                <a:gd name="T8" fmla="*/ 20 w 41"/>
                <a:gd name="T9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54">
                  <a:moveTo>
                    <a:pt x="20" y="0"/>
                  </a:moveTo>
                  <a:cubicBezTo>
                    <a:pt x="11" y="2"/>
                    <a:pt x="5" y="7"/>
                    <a:pt x="0" y="12"/>
                  </a:cubicBezTo>
                  <a:cubicBezTo>
                    <a:pt x="0" y="12"/>
                    <a:pt x="9" y="32"/>
                    <a:pt x="22" y="54"/>
                  </a:cubicBezTo>
                  <a:cubicBezTo>
                    <a:pt x="41" y="45"/>
                    <a:pt x="41" y="45"/>
                    <a:pt x="41" y="45"/>
                  </a:cubicBezTo>
                  <a:cubicBezTo>
                    <a:pt x="41" y="45"/>
                    <a:pt x="33" y="26"/>
                    <a:pt x="20" y="0"/>
                  </a:cubicBezTo>
                  <a:close/>
                </a:path>
              </a:pathLst>
            </a:custGeom>
            <a:solidFill>
              <a:srgbClr val="3354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99" name="任意多边形 48"/>
            <p:cNvSpPr/>
            <p:nvPr/>
          </p:nvSpPr>
          <p:spPr bwMode="auto">
            <a:xfrm>
              <a:off x="6134100" y="4792663"/>
              <a:ext cx="735013" cy="596900"/>
            </a:xfrm>
            <a:custGeom>
              <a:avLst/>
              <a:gdLst>
                <a:gd name="T0" fmla="*/ 4 w 117"/>
                <a:gd name="T1" fmla="*/ 93 h 95"/>
                <a:gd name="T2" fmla="*/ 3 w 117"/>
                <a:gd name="T3" fmla="*/ 91 h 95"/>
                <a:gd name="T4" fmla="*/ 2 w 117"/>
                <a:gd name="T5" fmla="*/ 90 h 95"/>
                <a:gd name="T6" fmla="*/ 0 w 117"/>
                <a:gd name="T7" fmla="*/ 86 h 95"/>
                <a:gd name="T8" fmla="*/ 24 w 117"/>
                <a:gd name="T9" fmla="*/ 57 h 95"/>
                <a:gd name="T10" fmla="*/ 51 w 117"/>
                <a:gd name="T11" fmla="*/ 28 h 95"/>
                <a:gd name="T12" fmla="*/ 75 w 117"/>
                <a:gd name="T13" fmla="*/ 2 h 95"/>
                <a:gd name="T14" fmla="*/ 82 w 117"/>
                <a:gd name="T15" fmla="*/ 1 h 95"/>
                <a:gd name="T16" fmla="*/ 83 w 117"/>
                <a:gd name="T17" fmla="*/ 3 h 95"/>
                <a:gd name="T18" fmla="*/ 98 w 117"/>
                <a:gd name="T19" fmla="*/ 15 h 95"/>
                <a:gd name="T20" fmla="*/ 106 w 117"/>
                <a:gd name="T21" fmla="*/ 24 h 95"/>
                <a:gd name="T22" fmla="*/ 115 w 117"/>
                <a:gd name="T23" fmla="*/ 29 h 95"/>
                <a:gd name="T24" fmla="*/ 110 w 117"/>
                <a:gd name="T25" fmla="*/ 34 h 95"/>
                <a:gd name="T26" fmla="*/ 93 w 117"/>
                <a:gd name="T27" fmla="*/ 50 h 95"/>
                <a:gd name="T28" fmla="*/ 92 w 117"/>
                <a:gd name="T29" fmla="*/ 69 h 95"/>
                <a:gd name="T30" fmla="*/ 82 w 117"/>
                <a:gd name="T31" fmla="*/ 75 h 95"/>
                <a:gd name="T32" fmla="*/ 78 w 117"/>
                <a:gd name="T33" fmla="*/ 74 h 95"/>
                <a:gd name="T34" fmla="*/ 70 w 117"/>
                <a:gd name="T35" fmla="*/ 76 h 95"/>
                <a:gd name="T36" fmla="*/ 68 w 117"/>
                <a:gd name="T37" fmla="*/ 76 h 95"/>
                <a:gd name="T38" fmla="*/ 66 w 117"/>
                <a:gd name="T39" fmla="*/ 77 h 95"/>
                <a:gd name="T40" fmla="*/ 60 w 117"/>
                <a:gd name="T41" fmla="*/ 77 h 95"/>
                <a:gd name="T42" fmla="*/ 59 w 117"/>
                <a:gd name="T43" fmla="*/ 78 h 95"/>
                <a:gd name="T44" fmla="*/ 53 w 117"/>
                <a:gd name="T45" fmla="*/ 79 h 95"/>
                <a:gd name="T46" fmla="*/ 35 w 117"/>
                <a:gd name="T47" fmla="*/ 86 h 95"/>
                <a:gd name="T48" fmla="*/ 8 w 117"/>
                <a:gd name="T49" fmla="*/ 94 h 95"/>
                <a:gd name="T50" fmla="*/ 4 w 117"/>
                <a:gd name="T51" fmla="*/ 93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17" h="95">
                  <a:moveTo>
                    <a:pt x="4" y="93"/>
                  </a:moveTo>
                  <a:cubicBezTo>
                    <a:pt x="4" y="92"/>
                    <a:pt x="3" y="92"/>
                    <a:pt x="3" y="91"/>
                  </a:cubicBezTo>
                  <a:cubicBezTo>
                    <a:pt x="2" y="91"/>
                    <a:pt x="2" y="90"/>
                    <a:pt x="2" y="90"/>
                  </a:cubicBezTo>
                  <a:cubicBezTo>
                    <a:pt x="1" y="88"/>
                    <a:pt x="0" y="87"/>
                    <a:pt x="0" y="86"/>
                  </a:cubicBezTo>
                  <a:cubicBezTo>
                    <a:pt x="0" y="84"/>
                    <a:pt x="24" y="57"/>
                    <a:pt x="24" y="57"/>
                  </a:cubicBezTo>
                  <a:cubicBezTo>
                    <a:pt x="51" y="28"/>
                    <a:pt x="51" y="28"/>
                    <a:pt x="51" y="28"/>
                  </a:cubicBezTo>
                  <a:cubicBezTo>
                    <a:pt x="55" y="24"/>
                    <a:pt x="69" y="9"/>
                    <a:pt x="75" y="2"/>
                  </a:cubicBezTo>
                  <a:cubicBezTo>
                    <a:pt x="77" y="0"/>
                    <a:pt x="80" y="0"/>
                    <a:pt x="82" y="1"/>
                  </a:cubicBezTo>
                  <a:cubicBezTo>
                    <a:pt x="82" y="2"/>
                    <a:pt x="82" y="2"/>
                    <a:pt x="83" y="3"/>
                  </a:cubicBezTo>
                  <a:cubicBezTo>
                    <a:pt x="88" y="7"/>
                    <a:pt x="95" y="13"/>
                    <a:pt x="98" y="15"/>
                  </a:cubicBezTo>
                  <a:cubicBezTo>
                    <a:pt x="101" y="19"/>
                    <a:pt x="106" y="24"/>
                    <a:pt x="106" y="24"/>
                  </a:cubicBezTo>
                  <a:cubicBezTo>
                    <a:pt x="106" y="24"/>
                    <a:pt x="117" y="24"/>
                    <a:pt x="115" y="29"/>
                  </a:cubicBezTo>
                  <a:cubicBezTo>
                    <a:pt x="110" y="34"/>
                    <a:pt x="110" y="34"/>
                    <a:pt x="110" y="34"/>
                  </a:cubicBezTo>
                  <a:cubicBezTo>
                    <a:pt x="110" y="34"/>
                    <a:pt x="97" y="44"/>
                    <a:pt x="93" y="50"/>
                  </a:cubicBezTo>
                  <a:cubicBezTo>
                    <a:pt x="89" y="55"/>
                    <a:pt x="90" y="64"/>
                    <a:pt x="92" y="69"/>
                  </a:cubicBezTo>
                  <a:cubicBezTo>
                    <a:pt x="94" y="74"/>
                    <a:pt x="86" y="78"/>
                    <a:pt x="82" y="75"/>
                  </a:cubicBezTo>
                  <a:cubicBezTo>
                    <a:pt x="81" y="74"/>
                    <a:pt x="79" y="74"/>
                    <a:pt x="78" y="74"/>
                  </a:cubicBezTo>
                  <a:cubicBezTo>
                    <a:pt x="76" y="75"/>
                    <a:pt x="73" y="75"/>
                    <a:pt x="70" y="76"/>
                  </a:cubicBezTo>
                  <a:cubicBezTo>
                    <a:pt x="69" y="76"/>
                    <a:pt x="69" y="76"/>
                    <a:pt x="68" y="76"/>
                  </a:cubicBezTo>
                  <a:cubicBezTo>
                    <a:pt x="67" y="76"/>
                    <a:pt x="66" y="76"/>
                    <a:pt x="66" y="77"/>
                  </a:cubicBezTo>
                  <a:cubicBezTo>
                    <a:pt x="64" y="77"/>
                    <a:pt x="62" y="77"/>
                    <a:pt x="60" y="77"/>
                  </a:cubicBezTo>
                  <a:cubicBezTo>
                    <a:pt x="60" y="77"/>
                    <a:pt x="60" y="77"/>
                    <a:pt x="59" y="78"/>
                  </a:cubicBezTo>
                  <a:cubicBezTo>
                    <a:pt x="57" y="78"/>
                    <a:pt x="55" y="79"/>
                    <a:pt x="53" y="79"/>
                  </a:cubicBezTo>
                  <a:cubicBezTo>
                    <a:pt x="46" y="81"/>
                    <a:pt x="39" y="85"/>
                    <a:pt x="35" y="86"/>
                  </a:cubicBezTo>
                  <a:cubicBezTo>
                    <a:pt x="29" y="88"/>
                    <a:pt x="14" y="92"/>
                    <a:pt x="8" y="94"/>
                  </a:cubicBezTo>
                  <a:cubicBezTo>
                    <a:pt x="7" y="95"/>
                    <a:pt x="5" y="94"/>
                    <a:pt x="4" y="93"/>
                  </a:cubicBezTo>
                  <a:close/>
                </a:path>
              </a:pathLst>
            </a:custGeom>
            <a:solidFill>
              <a:srgbClr val="FC53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0" name="任意多边形 49"/>
            <p:cNvSpPr/>
            <p:nvPr/>
          </p:nvSpPr>
          <p:spPr bwMode="auto">
            <a:xfrm>
              <a:off x="6134100" y="4792663"/>
              <a:ext cx="520700" cy="565150"/>
            </a:xfrm>
            <a:custGeom>
              <a:avLst/>
              <a:gdLst>
                <a:gd name="T0" fmla="*/ 2 w 83"/>
                <a:gd name="T1" fmla="*/ 90 h 90"/>
                <a:gd name="T2" fmla="*/ 0 w 83"/>
                <a:gd name="T3" fmla="*/ 86 h 90"/>
                <a:gd name="T4" fmla="*/ 24 w 83"/>
                <a:gd name="T5" fmla="*/ 57 h 90"/>
                <a:gd name="T6" fmla="*/ 51 w 83"/>
                <a:gd name="T7" fmla="*/ 28 h 90"/>
                <a:gd name="T8" fmla="*/ 75 w 83"/>
                <a:gd name="T9" fmla="*/ 2 h 90"/>
                <a:gd name="T10" fmla="*/ 82 w 83"/>
                <a:gd name="T11" fmla="*/ 1 h 90"/>
                <a:gd name="T12" fmla="*/ 83 w 83"/>
                <a:gd name="T13" fmla="*/ 3 h 90"/>
                <a:gd name="T14" fmla="*/ 2 w 83"/>
                <a:gd name="T15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90">
                  <a:moveTo>
                    <a:pt x="2" y="90"/>
                  </a:moveTo>
                  <a:cubicBezTo>
                    <a:pt x="1" y="88"/>
                    <a:pt x="0" y="87"/>
                    <a:pt x="0" y="86"/>
                  </a:cubicBezTo>
                  <a:cubicBezTo>
                    <a:pt x="0" y="84"/>
                    <a:pt x="24" y="57"/>
                    <a:pt x="24" y="57"/>
                  </a:cubicBezTo>
                  <a:cubicBezTo>
                    <a:pt x="51" y="28"/>
                    <a:pt x="51" y="28"/>
                    <a:pt x="51" y="28"/>
                  </a:cubicBezTo>
                  <a:cubicBezTo>
                    <a:pt x="55" y="24"/>
                    <a:pt x="69" y="9"/>
                    <a:pt x="75" y="2"/>
                  </a:cubicBezTo>
                  <a:cubicBezTo>
                    <a:pt x="77" y="0"/>
                    <a:pt x="80" y="0"/>
                    <a:pt x="82" y="1"/>
                  </a:cubicBezTo>
                  <a:cubicBezTo>
                    <a:pt x="82" y="2"/>
                    <a:pt x="82" y="2"/>
                    <a:pt x="83" y="3"/>
                  </a:cubicBezTo>
                  <a:cubicBezTo>
                    <a:pt x="56" y="29"/>
                    <a:pt x="29" y="58"/>
                    <a:pt x="2" y="90"/>
                  </a:cubicBezTo>
                  <a:close/>
                </a:path>
              </a:pathLst>
            </a:custGeom>
            <a:solidFill>
              <a:srgbClr val="E222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1" name="任意多边形 50"/>
            <p:cNvSpPr/>
            <p:nvPr/>
          </p:nvSpPr>
          <p:spPr bwMode="auto">
            <a:xfrm>
              <a:off x="6497638" y="5132388"/>
              <a:ext cx="88900" cy="174625"/>
            </a:xfrm>
            <a:custGeom>
              <a:avLst/>
              <a:gdLst>
                <a:gd name="T0" fmla="*/ 8 w 14"/>
                <a:gd name="T1" fmla="*/ 1 h 28"/>
                <a:gd name="T2" fmla="*/ 9 w 14"/>
                <a:gd name="T3" fmla="*/ 0 h 28"/>
                <a:gd name="T4" fmla="*/ 12 w 14"/>
                <a:gd name="T5" fmla="*/ 1 h 28"/>
                <a:gd name="T6" fmla="*/ 13 w 14"/>
                <a:gd name="T7" fmla="*/ 17 h 28"/>
                <a:gd name="T8" fmla="*/ 2 w 14"/>
                <a:gd name="T9" fmla="*/ 28 h 28"/>
                <a:gd name="T10" fmla="*/ 0 w 14"/>
                <a:gd name="T11" fmla="*/ 26 h 28"/>
                <a:gd name="T12" fmla="*/ 2 w 14"/>
                <a:gd name="T13" fmla="*/ 23 h 28"/>
                <a:gd name="T14" fmla="*/ 9 w 14"/>
                <a:gd name="T15" fmla="*/ 16 h 28"/>
                <a:gd name="T16" fmla="*/ 8 w 14"/>
                <a:gd name="T17" fmla="*/ 3 h 28"/>
                <a:gd name="T18" fmla="*/ 8 w 14"/>
                <a:gd name="T19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28">
                  <a:moveTo>
                    <a:pt x="8" y="1"/>
                  </a:moveTo>
                  <a:cubicBezTo>
                    <a:pt x="8" y="1"/>
                    <a:pt x="8" y="0"/>
                    <a:pt x="9" y="0"/>
                  </a:cubicBezTo>
                  <a:cubicBezTo>
                    <a:pt x="10" y="0"/>
                    <a:pt x="11" y="0"/>
                    <a:pt x="12" y="1"/>
                  </a:cubicBezTo>
                  <a:cubicBezTo>
                    <a:pt x="12" y="2"/>
                    <a:pt x="14" y="10"/>
                    <a:pt x="13" y="17"/>
                  </a:cubicBezTo>
                  <a:cubicBezTo>
                    <a:pt x="10" y="26"/>
                    <a:pt x="3" y="27"/>
                    <a:pt x="2" y="28"/>
                  </a:cubicBezTo>
                  <a:cubicBezTo>
                    <a:pt x="1" y="28"/>
                    <a:pt x="0" y="27"/>
                    <a:pt x="0" y="26"/>
                  </a:cubicBezTo>
                  <a:cubicBezTo>
                    <a:pt x="0" y="25"/>
                    <a:pt x="0" y="24"/>
                    <a:pt x="2" y="23"/>
                  </a:cubicBezTo>
                  <a:cubicBezTo>
                    <a:pt x="2" y="23"/>
                    <a:pt x="7" y="22"/>
                    <a:pt x="9" y="16"/>
                  </a:cubicBezTo>
                  <a:cubicBezTo>
                    <a:pt x="10" y="11"/>
                    <a:pt x="8" y="3"/>
                    <a:pt x="8" y="3"/>
                  </a:cubicBezTo>
                  <a:cubicBezTo>
                    <a:pt x="7" y="2"/>
                    <a:pt x="7" y="2"/>
                    <a:pt x="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2" name="任意多边形 51"/>
            <p:cNvSpPr/>
            <p:nvPr/>
          </p:nvSpPr>
          <p:spPr bwMode="auto">
            <a:xfrm>
              <a:off x="6548438" y="5126038"/>
              <a:ext cx="93663" cy="174625"/>
            </a:xfrm>
            <a:custGeom>
              <a:avLst/>
              <a:gdLst>
                <a:gd name="T0" fmla="*/ 8 w 15"/>
                <a:gd name="T1" fmla="*/ 2 h 28"/>
                <a:gd name="T2" fmla="*/ 9 w 15"/>
                <a:gd name="T3" fmla="*/ 0 h 28"/>
                <a:gd name="T4" fmla="*/ 12 w 15"/>
                <a:gd name="T5" fmla="*/ 2 h 28"/>
                <a:gd name="T6" fmla="*/ 13 w 15"/>
                <a:gd name="T7" fmla="*/ 17 h 28"/>
                <a:gd name="T8" fmla="*/ 3 w 15"/>
                <a:gd name="T9" fmla="*/ 28 h 28"/>
                <a:gd name="T10" fmla="*/ 0 w 15"/>
                <a:gd name="T11" fmla="*/ 26 h 28"/>
                <a:gd name="T12" fmla="*/ 2 w 15"/>
                <a:gd name="T13" fmla="*/ 24 h 28"/>
                <a:gd name="T14" fmla="*/ 9 w 15"/>
                <a:gd name="T15" fmla="*/ 16 h 28"/>
                <a:gd name="T16" fmla="*/ 8 w 15"/>
                <a:gd name="T17" fmla="*/ 3 h 28"/>
                <a:gd name="T18" fmla="*/ 8 w 15"/>
                <a:gd name="T19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" h="28">
                  <a:moveTo>
                    <a:pt x="8" y="2"/>
                  </a:moveTo>
                  <a:cubicBezTo>
                    <a:pt x="8" y="1"/>
                    <a:pt x="9" y="1"/>
                    <a:pt x="9" y="0"/>
                  </a:cubicBezTo>
                  <a:cubicBezTo>
                    <a:pt x="11" y="0"/>
                    <a:pt x="12" y="1"/>
                    <a:pt x="12" y="2"/>
                  </a:cubicBezTo>
                  <a:cubicBezTo>
                    <a:pt x="12" y="2"/>
                    <a:pt x="15" y="11"/>
                    <a:pt x="13" y="17"/>
                  </a:cubicBezTo>
                  <a:cubicBezTo>
                    <a:pt x="11" y="26"/>
                    <a:pt x="3" y="28"/>
                    <a:pt x="3" y="28"/>
                  </a:cubicBezTo>
                  <a:cubicBezTo>
                    <a:pt x="2" y="28"/>
                    <a:pt x="1" y="27"/>
                    <a:pt x="0" y="26"/>
                  </a:cubicBezTo>
                  <a:cubicBezTo>
                    <a:pt x="0" y="25"/>
                    <a:pt x="1" y="24"/>
                    <a:pt x="2" y="24"/>
                  </a:cubicBezTo>
                  <a:cubicBezTo>
                    <a:pt x="2" y="24"/>
                    <a:pt x="7" y="23"/>
                    <a:pt x="9" y="16"/>
                  </a:cubicBezTo>
                  <a:cubicBezTo>
                    <a:pt x="11" y="11"/>
                    <a:pt x="8" y="3"/>
                    <a:pt x="8" y="3"/>
                  </a:cubicBezTo>
                  <a:cubicBezTo>
                    <a:pt x="8" y="3"/>
                    <a:pt x="8" y="2"/>
                    <a:pt x="8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3" name="任意多边形 52"/>
            <p:cNvSpPr/>
            <p:nvPr/>
          </p:nvSpPr>
          <p:spPr bwMode="auto">
            <a:xfrm>
              <a:off x="6442075" y="5149850"/>
              <a:ext cx="87313" cy="176213"/>
            </a:xfrm>
            <a:custGeom>
              <a:avLst/>
              <a:gdLst>
                <a:gd name="T0" fmla="*/ 8 w 14"/>
                <a:gd name="T1" fmla="*/ 1 h 28"/>
                <a:gd name="T2" fmla="*/ 9 w 14"/>
                <a:gd name="T3" fmla="*/ 0 h 28"/>
                <a:gd name="T4" fmla="*/ 11 w 14"/>
                <a:gd name="T5" fmla="*/ 2 h 28"/>
                <a:gd name="T6" fmla="*/ 13 w 14"/>
                <a:gd name="T7" fmla="*/ 17 h 28"/>
                <a:gd name="T8" fmla="*/ 2 w 14"/>
                <a:gd name="T9" fmla="*/ 28 h 28"/>
                <a:gd name="T10" fmla="*/ 0 w 14"/>
                <a:gd name="T11" fmla="*/ 26 h 28"/>
                <a:gd name="T12" fmla="*/ 1 w 14"/>
                <a:gd name="T13" fmla="*/ 24 h 28"/>
                <a:gd name="T14" fmla="*/ 9 w 14"/>
                <a:gd name="T15" fmla="*/ 16 h 28"/>
                <a:gd name="T16" fmla="*/ 7 w 14"/>
                <a:gd name="T17" fmla="*/ 3 h 28"/>
                <a:gd name="T18" fmla="*/ 8 w 14"/>
                <a:gd name="T19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28">
                  <a:moveTo>
                    <a:pt x="8" y="1"/>
                  </a:moveTo>
                  <a:cubicBezTo>
                    <a:pt x="8" y="1"/>
                    <a:pt x="8" y="0"/>
                    <a:pt x="9" y="0"/>
                  </a:cubicBezTo>
                  <a:cubicBezTo>
                    <a:pt x="10" y="0"/>
                    <a:pt x="11" y="0"/>
                    <a:pt x="11" y="2"/>
                  </a:cubicBezTo>
                  <a:cubicBezTo>
                    <a:pt x="12" y="2"/>
                    <a:pt x="14" y="11"/>
                    <a:pt x="13" y="17"/>
                  </a:cubicBezTo>
                  <a:cubicBezTo>
                    <a:pt x="10" y="26"/>
                    <a:pt x="3" y="28"/>
                    <a:pt x="2" y="28"/>
                  </a:cubicBezTo>
                  <a:cubicBezTo>
                    <a:pt x="1" y="28"/>
                    <a:pt x="0" y="27"/>
                    <a:pt x="0" y="26"/>
                  </a:cubicBezTo>
                  <a:cubicBezTo>
                    <a:pt x="0" y="25"/>
                    <a:pt x="0" y="24"/>
                    <a:pt x="1" y="24"/>
                  </a:cubicBezTo>
                  <a:cubicBezTo>
                    <a:pt x="2" y="23"/>
                    <a:pt x="7" y="22"/>
                    <a:pt x="9" y="16"/>
                  </a:cubicBezTo>
                  <a:cubicBezTo>
                    <a:pt x="10" y="11"/>
                    <a:pt x="7" y="3"/>
                    <a:pt x="7" y="3"/>
                  </a:cubicBezTo>
                  <a:cubicBezTo>
                    <a:pt x="7" y="2"/>
                    <a:pt x="7" y="2"/>
                    <a:pt x="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4" name="任意多边形 53"/>
            <p:cNvSpPr/>
            <p:nvPr/>
          </p:nvSpPr>
          <p:spPr bwMode="auto">
            <a:xfrm>
              <a:off x="5662613" y="2960688"/>
              <a:ext cx="873125" cy="1285875"/>
            </a:xfrm>
            <a:custGeom>
              <a:avLst/>
              <a:gdLst>
                <a:gd name="T0" fmla="*/ 4 w 139"/>
                <a:gd name="T1" fmla="*/ 170 h 205"/>
                <a:gd name="T2" fmla="*/ 52 w 139"/>
                <a:gd name="T3" fmla="*/ 202 h 205"/>
                <a:gd name="T4" fmla="*/ 139 w 139"/>
                <a:gd name="T5" fmla="*/ 181 h 205"/>
                <a:gd name="T6" fmla="*/ 133 w 139"/>
                <a:gd name="T7" fmla="*/ 153 h 205"/>
                <a:gd name="T8" fmla="*/ 91 w 139"/>
                <a:gd name="T9" fmla="*/ 158 h 205"/>
                <a:gd name="T10" fmla="*/ 50 w 139"/>
                <a:gd name="T11" fmla="*/ 152 h 205"/>
                <a:gd name="T12" fmla="*/ 99 w 139"/>
                <a:gd name="T13" fmla="*/ 74 h 205"/>
                <a:gd name="T14" fmla="*/ 87 w 139"/>
                <a:gd name="T15" fmla="*/ 0 h 205"/>
                <a:gd name="T16" fmla="*/ 4 w 139"/>
                <a:gd name="T17" fmla="*/ 17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9" h="205">
                  <a:moveTo>
                    <a:pt x="4" y="170"/>
                  </a:moveTo>
                  <a:cubicBezTo>
                    <a:pt x="0" y="187"/>
                    <a:pt x="15" y="205"/>
                    <a:pt x="52" y="202"/>
                  </a:cubicBezTo>
                  <a:cubicBezTo>
                    <a:pt x="69" y="201"/>
                    <a:pt x="139" y="181"/>
                    <a:pt x="139" y="181"/>
                  </a:cubicBezTo>
                  <a:cubicBezTo>
                    <a:pt x="133" y="153"/>
                    <a:pt x="133" y="153"/>
                    <a:pt x="133" y="153"/>
                  </a:cubicBezTo>
                  <a:cubicBezTo>
                    <a:pt x="133" y="153"/>
                    <a:pt x="113" y="157"/>
                    <a:pt x="91" y="158"/>
                  </a:cubicBezTo>
                  <a:cubicBezTo>
                    <a:pt x="69" y="159"/>
                    <a:pt x="50" y="152"/>
                    <a:pt x="50" y="152"/>
                  </a:cubicBezTo>
                  <a:cubicBezTo>
                    <a:pt x="50" y="152"/>
                    <a:pt x="74" y="104"/>
                    <a:pt x="99" y="74"/>
                  </a:cubicBezTo>
                  <a:cubicBezTo>
                    <a:pt x="99" y="74"/>
                    <a:pt x="104" y="25"/>
                    <a:pt x="87" y="0"/>
                  </a:cubicBezTo>
                  <a:cubicBezTo>
                    <a:pt x="87" y="0"/>
                    <a:pt x="29" y="73"/>
                    <a:pt x="4" y="170"/>
                  </a:cubicBezTo>
                  <a:close/>
                </a:path>
              </a:pathLst>
            </a:custGeom>
            <a:solidFill>
              <a:srgbClr val="2E6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5" name="任意多边形 54"/>
            <p:cNvSpPr/>
            <p:nvPr/>
          </p:nvSpPr>
          <p:spPr bwMode="auto">
            <a:xfrm>
              <a:off x="6410325" y="3708400"/>
              <a:ext cx="746125" cy="431800"/>
            </a:xfrm>
            <a:custGeom>
              <a:avLst/>
              <a:gdLst>
                <a:gd name="T0" fmla="*/ 470 w 470"/>
                <a:gd name="T1" fmla="*/ 0 h 272"/>
                <a:gd name="T2" fmla="*/ 391 w 470"/>
                <a:gd name="T3" fmla="*/ 272 h 272"/>
                <a:gd name="T4" fmla="*/ 79 w 470"/>
                <a:gd name="T5" fmla="*/ 272 h 272"/>
                <a:gd name="T6" fmla="*/ 0 w 470"/>
                <a:gd name="T7" fmla="*/ 0 h 272"/>
                <a:gd name="T8" fmla="*/ 470 w 470"/>
                <a:gd name="T9" fmla="*/ 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0" h="272">
                  <a:moveTo>
                    <a:pt x="470" y="0"/>
                  </a:moveTo>
                  <a:lnTo>
                    <a:pt x="391" y="272"/>
                  </a:lnTo>
                  <a:lnTo>
                    <a:pt x="79" y="272"/>
                  </a:lnTo>
                  <a:lnTo>
                    <a:pt x="0" y="0"/>
                  </a:lnTo>
                  <a:lnTo>
                    <a:pt x="47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6" name="任意多边形 55"/>
            <p:cNvSpPr/>
            <p:nvPr/>
          </p:nvSpPr>
          <p:spPr bwMode="auto">
            <a:xfrm>
              <a:off x="6410325" y="3732213"/>
              <a:ext cx="746125" cy="433388"/>
            </a:xfrm>
            <a:custGeom>
              <a:avLst/>
              <a:gdLst>
                <a:gd name="T0" fmla="*/ 470 w 470"/>
                <a:gd name="T1" fmla="*/ 0 h 273"/>
                <a:gd name="T2" fmla="*/ 391 w 470"/>
                <a:gd name="T3" fmla="*/ 273 h 273"/>
                <a:gd name="T4" fmla="*/ 79 w 470"/>
                <a:gd name="T5" fmla="*/ 273 h 273"/>
                <a:gd name="T6" fmla="*/ 0 w 470"/>
                <a:gd name="T7" fmla="*/ 0 h 273"/>
                <a:gd name="T8" fmla="*/ 470 w 470"/>
                <a:gd name="T9" fmla="*/ 0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0" h="273">
                  <a:moveTo>
                    <a:pt x="470" y="0"/>
                  </a:moveTo>
                  <a:lnTo>
                    <a:pt x="391" y="273"/>
                  </a:lnTo>
                  <a:lnTo>
                    <a:pt x="79" y="273"/>
                  </a:lnTo>
                  <a:lnTo>
                    <a:pt x="0" y="0"/>
                  </a:lnTo>
                  <a:lnTo>
                    <a:pt x="470" y="0"/>
                  </a:lnTo>
                  <a:close/>
                </a:path>
              </a:pathLst>
            </a:custGeom>
            <a:solidFill>
              <a:srgbClr val="FFC1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7" name="任意多边形 56"/>
            <p:cNvSpPr/>
            <p:nvPr/>
          </p:nvSpPr>
          <p:spPr bwMode="auto">
            <a:xfrm>
              <a:off x="6786563" y="3732213"/>
              <a:ext cx="369888" cy="433388"/>
            </a:xfrm>
            <a:custGeom>
              <a:avLst/>
              <a:gdLst>
                <a:gd name="T0" fmla="*/ 233 w 233"/>
                <a:gd name="T1" fmla="*/ 0 h 273"/>
                <a:gd name="T2" fmla="*/ 154 w 233"/>
                <a:gd name="T3" fmla="*/ 273 h 273"/>
                <a:gd name="T4" fmla="*/ 0 w 233"/>
                <a:gd name="T5" fmla="*/ 273 h 273"/>
                <a:gd name="T6" fmla="*/ 0 w 233"/>
                <a:gd name="T7" fmla="*/ 0 h 273"/>
                <a:gd name="T8" fmla="*/ 233 w 233"/>
                <a:gd name="T9" fmla="*/ 0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273">
                  <a:moveTo>
                    <a:pt x="233" y="0"/>
                  </a:moveTo>
                  <a:lnTo>
                    <a:pt x="154" y="273"/>
                  </a:lnTo>
                  <a:lnTo>
                    <a:pt x="0" y="273"/>
                  </a:lnTo>
                  <a:lnTo>
                    <a:pt x="0" y="0"/>
                  </a:lnTo>
                  <a:lnTo>
                    <a:pt x="233" y="0"/>
                  </a:lnTo>
                  <a:close/>
                </a:path>
              </a:pathLst>
            </a:custGeom>
            <a:solidFill>
              <a:srgbClr val="FD9B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8" name="任意多边形 57"/>
            <p:cNvSpPr/>
            <p:nvPr/>
          </p:nvSpPr>
          <p:spPr bwMode="auto">
            <a:xfrm>
              <a:off x="6365875" y="3833813"/>
              <a:ext cx="225425" cy="331788"/>
            </a:xfrm>
            <a:custGeom>
              <a:avLst/>
              <a:gdLst>
                <a:gd name="T0" fmla="*/ 17 w 36"/>
                <a:gd name="T1" fmla="*/ 22 h 53"/>
                <a:gd name="T2" fmla="*/ 28 w 36"/>
                <a:gd name="T3" fmla="*/ 15 h 53"/>
                <a:gd name="T4" fmla="*/ 15 w 36"/>
                <a:gd name="T5" fmla="*/ 13 h 53"/>
                <a:gd name="T6" fmla="*/ 14 w 36"/>
                <a:gd name="T7" fmla="*/ 10 h 53"/>
                <a:gd name="T8" fmla="*/ 14 w 36"/>
                <a:gd name="T9" fmla="*/ 9 h 53"/>
                <a:gd name="T10" fmla="*/ 12 w 36"/>
                <a:gd name="T11" fmla="*/ 0 h 53"/>
                <a:gd name="T12" fmla="*/ 7 w 36"/>
                <a:gd name="T13" fmla="*/ 2 h 53"/>
                <a:gd name="T14" fmla="*/ 5 w 36"/>
                <a:gd name="T15" fmla="*/ 15 h 53"/>
                <a:gd name="T16" fmla="*/ 1 w 36"/>
                <a:gd name="T17" fmla="*/ 23 h 53"/>
                <a:gd name="T18" fmla="*/ 7 w 36"/>
                <a:gd name="T19" fmla="*/ 27 h 53"/>
                <a:gd name="T20" fmla="*/ 5 w 36"/>
                <a:gd name="T21" fmla="*/ 33 h 53"/>
                <a:gd name="T22" fmla="*/ 12 w 36"/>
                <a:gd name="T23" fmla="*/ 35 h 53"/>
                <a:gd name="T24" fmla="*/ 10 w 36"/>
                <a:gd name="T25" fmla="*/ 43 h 53"/>
                <a:gd name="T26" fmla="*/ 16 w 36"/>
                <a:gd name="T27" fmla="*/ 44 h 53"/>
                <a:gd name="T28" fmla="*/ 17 w 36"/>
                <a:gd name="T29" fmla="*/ 51 h 53"/>
                <a:gd name="T30" fmla="*/ 32 w 36"/>
                <a:gd name="T31" fmla="*/ 47 h 53"/>
                <a:gd name="T32" fmla="*/ 23 w 36"/>
                <a:gd name="T33" fmla="*/ 43 h 53"/>
                <a:gd name="T34" fmla="*/ 34 w 36"/>
                <a:gd name="T35" fmla="*/ 38 h 53"/>
                <a:gd name="T36" fmla="*/ 19 w 36"/>
                <a:gd name="T37" fmla="*/ 32 h 53"/>
                <a:gd name="T38" fmla="*/ 35 w 36"/>
                <a:gd name="T39" fmla="*/ 25 h 53"/>
                <a:gd name="T40" fmla="*/ 17 w 36"/>
                <a:gd name="T41" fmla="*/ 2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6" h="53">
                  <a:moveTo>
                    <a:pt x="17" y="22"/>
                  </a:moveTo>
                  <a:cubicBezTo>
                    <a:pt x="19" y="22"/>
                    <a:pt x="31" y="18"/>
                    <a:pt x="28" y="15"/>
                  </a:cubicBezTo>
                  <a:cubicBezTo>
                    <a:pt x="26" y="13"/>
                    <a:pt x="15" y="13"/>
                    <a:pt x="15" y="13"/>
                  </a:cubicBezTo>
                  <a:cubicBezTo>
                    <a:pt x="15" y="13"/>
                    <a:pt x="14" y="10"/>
                    <a:pt x="14" y="10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0" y="1"/>
                    <a:pt x="8" y="1"/>
                    <a:pt x="7" y="2"/>
                  </a:cubicBezTo>
                  <a:cubicBezTo>
                    <a:pt x="3" y="4"/>
                    <a:pt x="5" y="15"/>
                    <a:pt x="5" y="15"/>
                  </a:cubicBezTo>
                  <a:cubicBezTo>
                    <a:pt x="5" y="15"/>
                    <a:pt x="0" y="18"/>
                    <a:pt x="1" y="23"/>
                  </a:cubicBezTo>
                  <a:cubicBezTo>
                    <a:pt x="2" y="27"/>
                    <a:pt x="7" y="27"/>
                    <a:pt x="7" y="27"/>
                  </a:cubicBezTo>
                  <a:cubicBezTo>
                    <a:pt x="7" y="27"/>
                    <a:pt x="3" y="30"/>
                    <a:pt x="5" y="33"/>
                  </a:cubicBezTo>
                  <a:cubicBezTo>
                    <a:pt x="7" y="37"/>
                    <a:pt x="12" y="35"/>
                    <a:pt x="12" y="35"/>
                  </a:cubicBezTo>
                  <a:cubicBezTo>
                    <a:pt x="12" y="35"/>
                    <a:pt x="8" y="41"/>
                    <a:pt x="10" y="43"/>
                  </a:cubicBezTo>
                  <a:cubicBezTo>
                    <a:pt x="13" y="45"/>
                    <a:pt x="16" y="44"/>
                    <a:pt x="16" y="44"/>
                  </a:cubicBezTo>
                  <a:cubicBezTo>
                    <a:pt x="16" y="44"/>
                    <a:pt x="13" y="49"/>
                    <a:pt x="17" y="51"/>
                  </a:cubicBezTo>
                  <a:cubicBezTo>
                    <a:pt x="22" y="53"/>
                    <a:pt x="28" y="50"/>
                    <a:pt x="32" y="47"/>
                  </a:cubicBezTo>
                  <a:cubicBezTo>
                    <a:pt x="35" y="45"/>
                    <a:pt x="33" y="43"/>
                    <a:pt x="23" y="43"/>
                  </a:cubicBezTo>
                  <a:cubicBezTo>
                    <a:pt x="23" y="43"/>
                    <a:pt x="33" y="39"/>
                    <a:pt x="34" y="38"/>
                  </a:cubicBezTo>
                  <a:cubicBezTo>
                    <a:pt x="35" y="33"/>
                    <a:pt x="26" y="31"/>
                    <a:pt x="19" y="32"/>
                  </a:cubicBezTo>
                  <a:cubicBezTo>
                    <a:pt x="24" y="31"/>
                    <a:pt x="36" y="29"/>
                    <a:pt x="35" y="25"/>
                  </a:cubicBezTo>
                  <a:cubicBezTo>
                    <a:pt x="33" y="21"/>
                    <a:pt x="19" y="22"/>
                    <a:pt x="17" y="22"/>
                  </a:cubicBezTo>
                  <a:close/>
                </a:path>
              </a:pathLst>
            </a:custGeom>
            <a:solidFill>
              <a:srgbClr val="FFAE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09" name="任意多边形 58"/>
            <p:cNvSpPr/>
            <p:nvPr/>
          </p:nvSpPr>
          <p:spPr bwMode="auto">
            <a:xfrm>
              <a:off x="7031038" y="2960688"/>
              <a:ext cx="879475" cy="1255713"/>
            </a:xfrm>
            <a:custGeom>
              <a:avLst/>
              <a:gdLst>
                <a:gd name="T0" fmla="*/ 134 w 140"/>
                <a:gd name="T1" fmla="*/ 163 h 200"/>
                <a:gd name="T2" fmla="*/ 87 w 140"/>
                <a:gd name="T3" fmla="*/ 197 h 200"/>
                <a:gd name="T4" fmla="*/ 0 w 140"/>
                <a:gd name="T5" fmla="*/ 181 h 200"/>
                <a:gd name="T6" fmla="*/ 7 w 140"/>
                <a:gd name="T7" fmla="*/ 153 h 200"/>
                <a:gd name="T8" fmla="*/ 48 w 140"/>
                <a:gd name="T9" fmla="*/ 158 h 200"/>
                <a:gd name="T10" fmla="*/ 85 w 140"/>
                <a:gd name="T11" fmla="*/ 153 h 200"/>
                <a:gd name="T12" fmla="*/ 38 w 140"/>
                <a:gd name="T13" fmla="*/ 72 h 200"/>
                <a:gd name="T14" fmla="*/ 44 w 140"/>
                <a:gd name="T15" fmla="*/ 0 h 200"/>
                <a:gd name="T16" fmla="*/ 134 w 140"/>
                <a:gd name="T17" fmla="*/ 163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0" h="200">
                  <a:moveTo>
                    <a:pt x="134" y="163"/>
                  </a:moveTo>
                  <a:cubicBezTo>
                    <a:pt x="140" y="180"/>
                    <a:pt x="123" y="200"/>
                    <a:pt x="87" y="197"/>
                  </a:cubicBezTo>
                  <a:cubicBezTo>
                    <a:pt x="70" y="196"/>
                    <a:pt x="0" y="181"/>
                    <a:pt x="0" y="181"/>
                  </a:cubicBezTo>
                  <a:cubicBezTo>
                    <a:pt x="7" y="153"/>
                    <a:pt x="7" y="153"/>
                    <a:pt x="7" y="153"/>
                  </a:cubicBezTo>
                  <a:cubicBezTo>
                    <a:pt x="7" y="153"/>
                    <a:pt x="27" y="157"/>
                    <a:pt x="48" y="158"/>
                  </a:cubicBezTo>
                  <a:cubicBezTo>
                    <a:pt x="70" y="159"/>
                    <a:pt x="85" y="153"/>
                    <a:pt x="85" y="153"/>
                  </a:cubicBezTo>
                  <a:cubicBezTo>
                    <a:pt x="85" y="153"/>
                    <a:pt x="64" y="101"/>
                    <a:pt x="38" y="72"/>
                  </a:cubicBezTo>
                  <a:cubicBezTo>
                    <a:pt x="38" y="72"/>
                    <a:pt x="35" y="31"/>
                    <a:pt x="44" y="0"/>
                  </a:cubicBezTo>
                  <a:cubicBezTo>
                    <a:pt x="44" y="0"/>
                    <a:pt x="109" y="81"/>
                    <a:pt x="134" y="163"/>
                  </a:cubicBezTo>
                  <a:close/>
                </a:path>
              </a:pathLst>
            </a:custGeom>
            <a:solidFill>
              <a:srgbClr val="2E60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0" name="任意多边形 59"/>
            <p:cNvSpPr/>
            <p:nvPr/>
          </p:nvSpPr>
          <p:spPr bwMode="auto">
            <a:xfrm>
              <a:off x="6975475" y="3833813"/>
              <a:ext cx="225425" cy="331788"/>
            </a:xfrm>
            <a:custGeom>
              <a:avLst/>
              <a:gdLst>
                <a:gd name="T0" fmla="*/ 19 w 36"/>
                <a:gd name="T1" fmla="*/ 22 h 53"/>
                <a:gd name="T2" fmla="*/ 8 w 36"/>
                <a:gd name="T3" fmla="*/ 15 h 53"/>
                <a:gd name="T4" fmla="*/ 21 w 36"/>
                <a:gd name="T5" fmla="*/ 13 h 53"/>
                <a:gd name="T6" fmla="*/ 22 w 36"/>
                <a:gd name="T7" fmla="*/ 10 h 53"/>
                <a:gd name="T8" fmla="*/ 22 w 36"/>
                <a:gd name="T9" fmla="*/ 9 h 53"/>
                <a:gd name="T10" fmla="*/ 24 w 36"/>
                <a:gd name="T11" fmla="*/ 0 h 53"/>
                <a:gd name="T12" fmla="*/ 29 w 36"/>
                <a:gd name="T13" fmla="*/ 2 h 53"/>
                <a:gd name="T14" fmla="*/ 31 w 36"/>
                <a:gd name="T15" fmla="*/ 15 h 53"/>
                <a:gd name="T16" fmla="*/ 35 w 36"/>
                <a:gd name="T17" fmla="*/ 23 h 53"/>
                <a:gd name="T18" fmla="*/ 29 w 36"/>
                <a:gd name="T19" fmla="*/ 27 h 53"/>
                <a:gd name="T20" fmla="*/ 31 w 36"/>
                <a:gd name="T21" fmla="*/ 33 h 53"/>
                <a:gd name="T22" fmla="*/ 24 w 36"/>
                <a:gd name="T23" fmla="*/ 35 h 53"/>
                <a:gd name="T24" fmla="*/ 26 w 36"/>
                <a:gd name="T25" fmla="*/ 43 h 53"/>
                <a:gd name="T26" fmla="*/ 20 w 36"/>
                <a:gd name="T27" fmla="*/ 44 h 53"/>
                <a:gd name="T28" fmla="*/ 19 w 36"/>
                <a:gd name="T29" fmla="*/ 51 h 53"/>
                <a:gd name="T30" fmla="*/ 5 w 36"/>
                <a:gd name="T31" fmla="*/ 47 h 53"/>
                <a:gd name="T32" fmla="*/ 14 w 36"/>
                <a:gd name="T33" fmla="*/ 43 h 53"/>
                <a:gd name="T34" fmla="*/ 2 w 36"/>
                <a:gd name="T35" fmla="*/ 38 h 53"/>
                <a:gd name="T36" fmla="*/ 17 w 36"/>
                <a:gd name="T37" fmla="*/ 32 h 53"/>
                <a:gd name="T38" fmla="*/ 2 w 36"/>
                <a:gd name="T39" fmla="*/ 25 h 53"/>
                <a:gd name="T40" fmla="*/ 19 w 36"/>
                <a:gd name="T41" fmla="*/ 2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6" h="53">
                  <a:moveTo>
                    <a:pt x="19" y="22"/>
                  </a:moveTo>
                  <a:cubicBezTo>
                    <a:pt x="17" y="22"/>
                    <a:pt x="5" y="18"/>
                    <a:pt x="8" y="15"/>
                  </a:cubicBezTo>
                  <a:cubicBezTo>
                    <a:pt x="10" y="13"/>
                    <a:pt x="21" y="13"/>
                    <a:pt x="21" y="13"/>
                  </a:cubicBezTo>
                  <a:cubicBezTo>
                    <a:pt x="21" y="13"/>
                    <a:pt x="22" y="10"/>
                    <a:pt x="22" y="10"/>
                  </a:cubicBezTo>
                  <a:cubicBezTo>
                    <a:pt x="22" y="9"/>
                    <a:pt x="22" y="9"/>
                    <a:pt x="22" y="9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7" y="1"/>
                    <a:pt x="28" y="1"/>
                    <a:pt x="29" y="2"/>
                  </a:cubicBezTo>
                  <a:cubicBezTo>
                    <a:pt x="34" y="4"/>
                    <a:pt x="31" y="15"/>
                    <a:pt x="31" y="15"/>
                  </a:cubicBezTo>
                  <a:cubicBezTo>
                    <a:pt x="31" y="15"/>
                    <a:pt x="36" y="18"/>
                    <a:pt x="35" y="23"/>
                  </a:cubicBezTo>
                  <a:cubicBezTo>
                    <a:pt x="34" y="27"/>
                    <a:pt x="29" y="27"/>
                    <a:pt x="29" y="27"/>
                  </a:cubicBezTo>
                  <a:cubicBezTo>
                    <a:pt x="29" y="27"/>
                    <a:pt x="34" y="30"/>
                    <a:pt x="31" y="33"/>
                  </a:cubicBezTo>
                  <a:cubicBezTo>
                    <a:pt x="29" y="37"/>
                    <a:pt x="24" y="35"/>
                    <a:pt x="24" y="35"/>
                  </a:cubicBezTo>
                  <a:cubicBezTo>
                    <a:pt x="24" y="35"/>
                    <a:pt x="29" y="41"/>
                    <a:pt x="26" y="43"/>
                  </a:cubicBezTo>
                  <a:cubicBezTo>
                    <a:pt x="24" y="45"/>
                    <a:pt x="20" y="44"/>
                    <a:pt x="20" y="44"/>
                  </a:cubicBezTo>
                  <a:cubicBezTo>
                    <a:pt x="20" y="44"/>
                    <a:pt x="23" y="49"/>
                    <a:pt x="19" y="51"/>
                  </a:cubicBezTo>
                  <a:cubicBezTo>
                    <a:pt x="14" y="53"/>
                    <a:pt x="8" y="50"/>
                    <a:pt x="5" y="47"/>
                  </a:cubicBezTo>
                  <a:cubicBezTo>
                    <a:pt x="1" y="45"/>
                    <a:pt x="3" y="43"/>
                    <a:pt x="14" y="43"/>
                  </a:cubicBezTo>
                  <a:cubicBezTo>
                    <a:pt x="14" y="43"/>
                    <a:pt x="3" y="39"/>
                    <a:pt x="2" y="38"/>
                  </a:cubicBezTo>
                  <a:cubicBezTo>
                    <a:pt x="1" y="33"/>
                    <a:pt x="11" y="31"/>
                    <a:pt x="17" y="32"/>
                  </a:cubicBezTo>
                  <a:cubicBezTo>
                    <a:pt x="12" y="31"/>
                    <a:pt x="0" y="29"/>
                    <a:pt x="2" y="25"/>
                  </a:cubicBezTo>
                  <a:cubicBezTo>
                    <a:pt x="3" y="21"/>
                    <a:pt x="17" y="22"/>
                    <a:pt x="19" y="22"/>
                  </a:cubicBezTo>
                  <a:close/>
                </a:path>
              </a:pathLst>
            </a:custGeom>
            <a:solidFill>
              <a:srgbClr val="FFAE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1" name="任意多边形 60"/>
            <p:cNvSpPr/>
            <p:nvPr/>
          </p:nvSpPr>
          <p:spPr bwMode="auto">
            <a:xfrm>
              <a:off x="4181475" y="4541838"/>
              <a:ext cx="1016000" cy="696913"/>
            </a:xfrm>
            <a:custGeom>
              <a:avLst/>
              <a:gdLst>
                <a:gd name="T0" fmla="*/ 114 w 162"/>
                <a:gd name="T1" fmla="*/ 111 h 111"/>
                <a:gd name="T2" fmla="*/ 49 w 162"/>
                <a:gd name="T3" fmla="*/ 111 h 111"/>
                <a:gd name="T4" fmla="*/ 29 w 162"/>
                <a:gd name="T5" fmla="*/ 97 h 111"/>
                <a:gd name="T6" fmla="*/ 1 w 162"/>
                <a:gd name="T7" fmla="*/ 11 h 111"/>
                <a:gd name="T8" fmla="*/ 6 w 162"/>
                <a:gd name="T9" fmla="*/ 4 h 111"/>
                <a:gd name="T10" fmla="*/ 156 w 162"/>
                <a:gd name="T11" fmla="*/ 4 h 111"/>
                <a:gd name="T12" fmla="*/ 161 w 162"/>
                <a:gd name="T13" fmla="*/ 11 h 111"/>
                <a:gd name="T14" fmla="*/ 133 w 162"/>
                <a:gd name="T15" fmla="*/ 97 h 111"/>
                <a:gd name="T16" fmla="*/ 114 w 162"/>
                <a:gd name="T17" fmla="*/ 111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2" h="111">
                  <a:moveTo>
                    <a:pt x="114" y="111"/>
                  </a:moveTo>
                  <a:cubicBezTo>
                    <a:pt x="49" y="111"/>
                    <a:pt x="49" y="111"/>
                    <a:pt x="49" y="111"/>
                  </a:cubicBezTo>
                  <a:cubicBezTo>
                    <a:pt x="40" y="111"/>
                    <a:pt x="32" y="105"/>
                    <a:pt x="29" y="97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0" y="8"/>
                    <a:pt x="3" y="4"/>
                    <a:pt x="6" y="4"/>
                  </a:cubicBezTo>
                  <a:cubicBezTo>
                    <a:pt x="57" y="0"/>
                    <a:pt x="107" y="0"/>
                    <a:pt x="156" y="4"/>
                  </a:cubicBezTo>
                  <a:cubicBezTo>
                    <a:pt x="160" y="4"/>
                    <a:pt x="162" y="8"/>
                    <a:pt x="161" y="11"/>
                  </a:cubicBezTo>
                  <a:cubicBezTo>
                    <a:pt x="133" y="97"/>
                    <a:pt x="133" y="97"/>
                    <a:pt x="133" y="97"/>
                  </a:cubicBezTo>
                  <a:cubicBezTo>
                    <a:pt x="131" y="105"/>
                    <a:pt x="123" y="111"/>
                    <a:pt x="114" y="111"/>
                  </a:cubicBezTo>
                  <a:close/>
                </a:path>
              </a:pathLst>
            </a:custGeom>
            <a:solidFill>
              <a:srgbClr val="FC53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2" name="椭圆 111"/>
            <p:cNvSpPr/>
            <p:nvPr/>
          </p:nvSpPr>
          <p:spPr bwMode="auto">
            <a:xfrm>
              <a:off x="4230688" y="4579938"/>
              <a:ext cx="923925" cy="49213"/>
            </a:xfrm>
            <a:prstGeom prst="ellipse">
              <a:avLst/>
            </a:prstGeom>
            <a:solidFill>
              <a:srgbClr val="1332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113" name="任意多边形 62"/>
            <p:cNvSpPr/>
            <p:nvPr/>
          </p:nvSpPr>
          <p:spPr bwMode="auto">
            <a:xfrm>
              <a:off x="4111625" y="2528888"/>
              <a:ext cx="1162050" cy="2076450"/>
            </a:xfrm>
            <a:custGeom>
              <a:avLst/>
              <a:gdLst>
                <a:gd name="T0" fmla="*/ 162 w 185"/>
                <a:gd name="T1" fmla="*/ 216 h 331"/>
                <a:gd name="T2" fmla="*/ 96 w 185"/>
                <a:gd name="T3" fmla="*/ 301 h 331"/>
                <a:gd name="T4" fmla="*/ 96 w 185"/>
                <a:gd name="T5" fmla="*/ 236 h 331"/>
                <a:gd name="T6" fmla="*/ 129 w 185"/>
                <a:gd name="T7" fmla="*/ 198 h 331"/>
                <a:gd name="T8" fmla="*/ 160 w 185"/>
                <a:gd name="T9" fmla="*/ 140 h 331"/>
                <a:gd name="T10" fmla="*/ 96 w 185"/>
                <a:gd name="T11" fmla="*/ 217 h 331"/>
                <a:gd name="T12" fmla="*/ 96 w 185"/>
                <a:gd name="T13" fmla="*/ 133 h 331"/>
                <a:gd name="T14" fmla="*/ 115 w 185"/>
                <a:gd name="T15" fmla="*/ 112 h 331"/>
                <a:gd name="T16" fmla="*/ 135 w 185"/>
                <a:gd name="T17" fmla="*/ 75 h 331"/>
                <a:gd name="T18" fmla="*/ 96 w 185"/>
                <a:gd name="T19" fmla="*/ 118 h 331"/>
                <a:gd name="T20" fmla="*/ 96 w 185"/>
                <a:gd name="T21" fmla="*/ 91 h 331"/>
                <a:gd name="T22" fmla="*/ 105 w 185"/>
                <a:gd name="T23" fmla="*/ 58 h 331"/>
                <a:gd name="T24" fmla="*/ 108 w 185"/>
                <a:gd name="T25" fmla="*/ 2 h 331"/>
                <a:gd name="T26" fmla="*/ 89 w 185"/>
                <a:gd name="T27" fmla="*/ 94 h 331"/>
                <a:gd name="T28" fmla="*/ 89 w 185"/>
                <a:gd name="T29" fmla="*/ 109 h 331"/>
                <a:gd name="T30" fmla="*/ 47 w 185"/>
                <a:gd name="T31" fmla="*/ 54 h 331"/>
                <a:gd name="T32" fmla="*/ 66 w 185"/>
                <a:gd name="T33" fmla="*/ 90 h 331"/>
                <a:gd name="T34" fmla="*/ 89 w 185"/>
                <a:gd name="T35" fmla="*/ 117 h 331"/>
                <a:gd name="T36" fmla="*/ 89 w 185"/>
                <a:gd name="T37" fmla="*/ 184 h 331"/>
                <a:gd name="T38" fmla="*/ 22 w 185"/>
                <a:gd name="T39" fmla="*/ 97 h 331"/>
                <a:gd name="T40" fmla="*/ 53 w 185"/>
                <a:gd name="T41" fmla="*/ 155 h 331"/>
                <a:gd name="T42" fmla="*/ 89 w 185"/>
                <a:gd name="T43" fmla="*/ 198 h 331"/>
                <a:gd name="T44" fmla="*/ 89 w 185"/>
                <a:gd name="T45" fmla="*/ 277 h 331"/>
                <a:gd name="T46" fmla="*/ 23 w 185"/>
                <a:gd name="T47" fmla="*/ 194 h 331"/>
                <a:gd name="T48" fmla="*/ 51 w 185"/>
                <a:gd name="T49" fmla="*/ 247 h 331"/>
                <a:gd name="T50" fmla="*/ 89 w 185"/>
                <a:gd name="T51" fmla="*/ 293 h 331"/>
                <a:gd name="T52" fmla="*/ 89 w 185"/>
                <a:gd name="T53" fmla="*/ 331 h 331"/>
                <a:gd name="T54" fmla="*/ 96 w 185"/>
                <a:gd name="T55" fmla="*/ 331 h 331"/>
                <a:gd name="T56" fmla="*/ 96 w 185"/>
                <a:gd name="T57" fmla="*/ 316 h 331"/>
                <a:gd name="T58" fmla="*/ 131 w 185"/>
                <a:gd name="T59" fmla="*/ 274 h 331"/>
                <a:gd name="T60" fmla="*/ 162 w 185"/>
                <a:gd name="T61" fmla="*/ 216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85" h="331">
                  <a:moveTo>
                    <a:pt x="162" y="216"/>
                  </a:moveTo>
                  <a:cubicBezTo>
                    <a:pt x="140" y="210"/>
                    <a:pt x="106" y="256"/>
                    <a:pt x="96" y="301"/>
                  </a:cubicBezTo>
                  <a:cubicBezTo>
                    <a:pt x="96" y="236"/>
                    <a:pt x="96" y="236"/>
                    <a:pt x="96" y="236"/>
                  </a:cubicBezTo>
                  <a:cubicBezTo>
                    <a:pt x="101" y="226"/>
                    <a:pt x="111" y="213"/>
                    <a:pt x="129" y="198"/>
                  </a:cubicBezTo>
                  <a:cubicBezTo>
                    <a:pt x="157" y="175"/>
                    <a:pt x="183" y="146"/>
                    <a:pt x="160" y="140"/>
                  </a:cubicBezTo>
                  <a:cubicBezTo>
                    <a:pt x="139" y="134"/>
                    <a:pt x="108" y="175"/>
                    <a:pt x="96" y="217"/>
                  </a:cubicBezTo>
                  <a:cubicBezTo>
                    <a:pt x="96" y="133"/>
                    <a:pt x="96" y="133"/>
                    <a:pt x="96" y="133"/>
                  </a:cubicBezTo>
                  <a:cubicBezTo>
                    <a:pt x="99" y="127"/>
                    <a:pt x="105" y="120"/>
                    <a:pt x="115" y="112"/>
                  </a:cubicBezTo>
                  <a:cubicBezTo>
                    <a:pt x="132" y="98"/>
                    <a:pt x="149" y="79"/>
                    <a:pt x="135" y="75"/>
                  </a:cubicBezTo>
                  <a:cubicBezTo>
                    <a:pt x="122" y="72"/>
                    <a:pt x="104" y="94"/>
                    <a:pt x="96" y="118"/>
                  </a:cubicBezTo>
                  <a:cubicBezTo>
                    <a:pt x="96" y="91"/>
                    <a:pt x="96" y="91"/>
                    <a:pt x="96" y="91"/>
                  </a:cubicBezTo>
                  <a:cubicBezTo>
                    <a:pt x="97" y="82"/>
                    <a:pt x="99" y="70"/>
                    <a:pt x="105" y="58"/>
                  </a:cubicBezTo>
                  <a:cubicBezTo>
                    <a:pt x="118" y="29"/>
                    <a:pt x="125" y="0"/>
                    <a:pt x="108" y="2"/>
                  </a:cubicBezTo>
                  <a:cubicBezTo>
                    <a:pt x="91" y="4"/>
                    <a:pt x="79" y="55"/>
                    <a:pt x="89" y="94"/>
                  </a:cubicBezTo>
                  <a:cubicBezTo>
                    <a:pt x="89" y="109"/>
                    <a:pt x="89" y="109"/>
                    <a:pt x="89" y="109"/>
                  </a:cubicBezTo>
                  <a:cubicBezTo>
                    <a:pt x="82" y="80"/>
                    <a:pt x="61" y="50"/>
                    <a:pt x="47" y="54"/>
                  </a:cubicBezTo>
                  <a:cubicBezTo>
                    <a:pt x="33" y="58"/>
                    <a:pt x="49" y="76"/>
                    <a:pt x="66" y="90"/>
                  </a:cubicBezTo>
                  <a:cubicBezTo>
                    <a:pt x="80" y="101"/>
                    <a:pt x="86" y="112"/>
                    <a:pt x="89" y="117"/>
                  </a:cubicBezTo>
                  <a:cubicBezTo>
                    <a:pt x="89" y="184"/>
                    <a:pt x="89" y="184"/>
                    <a:pt x="89" y="184"/>
                  </a:cubicBezTo>
                  <a:cubicBezTo>
                    <a:pt x="79" y="138"/>
                    <a:pt x="44" y="91"/>
                    <a:pt x="22" y="97"/>
                  </a:cubicBezTo>
                  <a:cubicBezTo>
                    <a:pt x="0" y="103"/>
                    <a:pt x="25" y="133"/>
                    <a:pt x="53" y="155"/>
                  </a:cubicBezTo>
                  <a:cubicBezTo>
                    <a:pt x="75" y="173"/>
                    <a:pt x="85" y="189"/>
                    <a:pt x="89" y="198"/>
                  </a:cubicBezTo>
                  <a:cubicBezTo>
                    <a:pt x="89" y="277"/>
                    <a:pt x="89" y="277"/>
                    <a:pt x="89" y="277"/>
                  </a:cubicBezTo>
                  <a:cubicBezTo>
                    <a:pt x="78" y="233"/>
                    <a:pt x="45" y="188"/>
                    <a:pt x="23" y="194"/>
                  </a:cubicBezTo>
                  <a:cubicBezTo>
                    <a:pt x="0" y="200"/>
                    <a:pt x="19" y="221"/>
                    <a:pt x="51" y="247"/>
                  </a:cubicBezTo>
                  <a:cubicBezTo>
                    <a:pt x="72" y="264"/>
                    <a:pt x="84" y="283"/>
                    <a:pt x="89" y="293"/>
                  </a:cubicBezTo>
                  <a:cubicBezTo>
                    <a:pt x="89" y="331"/>
                    <a:pt x="89" y="331"/>
                    <a:pt x="89" y="331"/>
                  </a:cubicBezTo>
                  <a:cubicBezTo>
                    <a:pt x="91" y="331"/>
                    <a:pt x="94" y="331"/>
                    <a:pt x="96" y="331"/>
                  </a:cubicBezTo>
                  <a:cubicBezTo>
                    <a:pt x="96" y="316"/>
                    <a:pt x="96" y="316"/>
                    <a:pt x="96" y="316"/>
                  </a:cubicBezTo>
                  <a:cubicBezTo>
                    <a:pt x="100" y="307"/>
                    <a:pt x="110" y="291"/>
                    <a:pt x="131" y="274"/>
                  </a:cubicBezTo>
                  <a:cubicBezTo>
                    <a:pt x="159" y="251"/>
                    <a:pt x="185" y="222"/>
                    <a:pt x="162" y="216"/>
                  </a:cubicBezTo>
                  <a:close/>
                </a:path>
              </a:pathLst>
            </a:custGeom>
            <a:solidFill>
              <a:srgbClr val="06C2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</p:grpSp>
      <p:sp>
        <p:nvSpPr>
          <p:cNvPr id="14" name="文本框 13"/>
          <p:cNvSpPr txBox="1"/>
          <p:nvPr/>
        </p:nvSpPr>
        <p:spPr>
          <a:xfrm>
            <a:off x="3522274" y="5648348"/>
            <a:ext cx="7995825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sz="2400" b="1" spc="600" dirty="0">
                <a:latin typeface="Impact" panose="020B0806030902050204" pitchFamily="34" charset="0"/>
              </a:rPr>
              <a:t>生活的琐事偷走了你的微笑 </a:t>
            </a:r>
            <a:endParaRPr lang="zh-CN" altLang="en-US" sz="2400" b="1" spc="600" dirty="0">
              <a:latin typeface="Impact" panose="020B0806030902050204" pitchFamily="34" charset="0"/>
            </a:endParaRPr>
          </a:p>
        </p:txBody>
      </p:sp>
      <p:sp>
        <p:nvSpPr>
          <p:cNvPr id="8" name="任意多边形 10"/>
          <p:cNvSpPr/>
          <p:nvPr/>
        </p:nvSpPr>
        <p:spPr bwMode="auto">
          <a:xfrm>
            <a:off x="755649" y="1625634"/>
            <a:ext cx="6753764" cy="4675117"/>
          </a:xfrm>
          <a:custGeom>
            <a:avLst/>
            <a:gdLst>
              <a:gd name="T0" fmla="*/ 1943 w 5246"/>
              <a:gd name="T1" fmla="*/ 0 h 3628"/>
              <a:gd name="T2" fmla="*/ 498 w 5246"/>
              <a:gd name="T3" fmla="*/ 683 h 3628"/>
              <a:gd name="T4" fmla="*/ 28 w 5246"/>
              <a:gd name="T5" fmla="*/ 1302 h 3628"/>
              <a:gd name="T6" fmla="*/ 736 w 5246"/>
              <a:gd name="T7" fmla="*/ 2016 h 3628"/>
              <a:gd name="T8" fmla="*/ 232 w 5246"/>
              <a:gd name="T9" fmla="*/ 2806 h 3628"/>
              <a:gd name="T10" fmla="*/ 1535 w 5246"/>
              <a:gd name="T11" fmla="*/ 3628 h 3628"/>
              <a:gd name="T12" fmla="*/ 1715 w 5246"/>
              <a:gd name="T13" fmla="*/ 3615 h 3628"/>
              <a:gd name="T14" fmla="*/ 3504 w 5246"/>
              <a:gd name="T15" fmla="*/ 2466 h 3628"/>
              <a:gd name="T16" fmla="*/ 3718 w 5246"/>
              <a:gd name="T17" fmla="*/ 2448 h 3628"/>
              <a:gd name="T18" fmla="*/ 4270 w 5246"/>
              <a:gd name="T19" fmla="*/ 2552 h 3628"/>
              <a:gd name="T20" fmla="*/ 4687 w 5246"/>
              <a:gd name="T21" fmla="*/ 2655 h 3628"/>
              <a:gd name="T22" fmla="*/ 4906 w 5246"/>
              <a:gd name="T23" fmla="*/ 2581 h 3628"/>
              <a:gd name="T24" fmla="*/ 4913 w 5246"/>
              <a:gd name="T25" fmla="*/ 1248 h 3628"/>
              <a:gd name="T26" fmla="*/ 4278 w 5246"/>
              <a:gd name="T27" fmla="*/ 1040 h 3628"/>
              <a:gd name="T28" fmla="*/ 4156 w 5246"/>
              <a:gd name="T29" fmla="*/ 1041 h 3628"/>
              <a:gd name="T30" fmla="*/ 4029 w 5246"/>
              <a:gd name="T31" fmla="*/ 1042 h 3628"/>
              <a:gd name="T32" fmla="*/ 3090 w 5246"/>
              <a:gd name="T33" fmla="*/ 805 h 3628"/>
              <a:gd name="T34" fmla="*/ 2260 w 5246"/>
              <a:gd name="T35" fmla="*/ 50 h 3628"/>
              <a:gd name="T36" fmla="*/ 1943 w 5246"/>
              <a:gd name="T37" fmla="*/ 0 h 36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5246" h="3628">
                <a:moveTo>
                  <a:pt x="1943" y="0"/>
                </a:moveTo>
                <a:cubicBezTo>
                  <a:pt x="1360" y="0"/>
                  <a:pt x="783" y="457"/>
                  <a:pt x="498" y="683"/>
                </a:cubicBezTo>
                <a:cubicBezTo>
                  <a:pt x="241" y="886"/>
                  <a:pt x="0" y="1082"/>
                  <a:pt x="28" y="1302"/>
                </a:cubicBezTo>
                <a:cubicBezTo>
                  <a:pt x="71" y="1638"/>
                  <a:pt x="694" y="1682"/>
                  <a:pt x="736" y="2016"/>
                </a:cubicBezTo>
                <a:cubicBezTo>
                  <a:pt x="776" y="2336"/>
                  <a:pt x="228" y="2477"/>
                  <a:pt x="232" y="2806"/>
                </a:cubicBezTo>
                <a:cubicBezTo>
                  <a:pt x="236" y="3161"/>
                  <a:pt x="883" y="3628"/>
                  <a:pt x="1535" y="3628"/>
                </a:cubicBezTo>
                <a:cubicBezTo>
                  <a:pt x="1595" y="3628"/>
                  <a:pt x="1655" y="3624"/>
                  <a:pt x="1715" y="3615"/>
                </a:cubicBezTo>
                <a:cubicBezTo>
                  <a:pt x="2549" y="3497"/>
                  <a:pt x="2621" y="2608"/>
                  <a:pt x="3504" y="2466"/>
                </a:cubicBezTo>
                <a:cubicBezTo>
                  <a:pt x="3579" y="2454"/>
                  <a:pt x="3650" y="2448"/>
                  <a:pt x="3718" y="2448"/>
                </a:cubicBezTo>
                <a:cubicBezTo>
                  <a:pt x="3931" y="2448"/>
                  <a:pt x="4112" y="2500"/>
                  <a:pt x="4270" y="2552"/>
                </a:cubicBezTo>
                <a:cubicBezTo>
                  <a:pt x="4429" y="2603"/>
                  <a:pt x="4564" y="2655"/>
                  <a:pt x="4687" y="2655"/>
                </a:cubicBezTo>
                <a:cubicBezTo>
                  <a:pt x="4764" y="2655"/>
                  <a:pt x="4836" y="2635"/>
                  <a:pt x="4906" y="2581"/>
                </a:cubicBezTo>
                <a:cubicBezTo>
                  <a:pt x="5220" y="2340"/>
                  <a:pt x="5246" y="1604"/>
                  <a:pt x="4913" y="1248"/>
                </a:cubicBezTo>
                <a:cubicBezTo>
                  <a:pt x="4740" y="1062"/>
                  <a:pt x="4525" y="1040"/>
                  <a:pt x="4278" y="1040"/>
                </a:cubicBezTo>
                <a:cubicBezTo>
                  <a:pt x="4238" y="1040"/>
                  <a:pt x="4197" y="1040"/>
                  <a:pt x="4156" y="1041"/>
                </a:cubicBezTo>
                <a:cubicBezTo>
                  <a:pt x="4114" y="1041"/>
                  <a:pt x="4072" y="1042"/>
                  <a:pt x="4029" y="1042"/>
                </a:cubicBezTo>
                <a:cubicBezTo>
                  <a:pt x="3747" y="1042"/>
                  <a:pt x="3431" y="1017"/>
                  <a:pt x="3090" y="805"/>
                </a:cubicBezTo>
                <a:cubicBezTo>
                  <a:pt x="2590" y="495"/>
                  <a:pt x="2691" y="192"/>
                  <a:pt x="2260" y="50"/>
                </a:cubicBezTo>
                <a:cubicBezTo>
                  <a:pt x="2155" y="16"/>
                  <a:pt x="2049" y="0"/>
                  <a:pt x="1943" y="0"/>
                </a:cubicBezTo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谁偷走了你的微笑</a:t>
            </a:r>
            <a:endParaRPr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1902726" y="3346460"/>
            <a:ext cx="4874524" cy="17049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/>
              <a:t>今天真倒霉，早上起床的时候，儿子不肯去幼儿园，上班的路上又塞车，紧赶慢赶还是迟到了，偏偏又被上司撞上，结果挨了一顿克，你说倒霉不倒霉，我都想哭了。 </a:t>
            </a:r>
            <a:endParaRPr lang="zh-CN" altLang="en-US" dirty="0"/>
          </a:p>
        </p:txBody>
      </p:sp>
      <p:grpSp>
        <p:nvGrpSpPr>
          <p:cNvPr id="15" name="组合 14"/>
          <p:cNvGrpSpPr/>
          <p:nvPr/>
        </p:nvGrpSpPr>
        <p:grpSpPr>
          <a:xfrm>
            <a:off x="755649" y="4249908"/>
            <a:ext cx="582335" cy="1884192"/>
            <a:chOff x="-2325786" y="3490908"/>
            <a:chExt cx="1039067" cy="3361984"/>
          </a:xfrm>
        </p:grpSpPr>
        <p:sp>
          <p:nvSpPr>
            <p:cNvPr id="16" name="任意多边形 46"/>
            <p:cNvSpPr/>
            <p:nvPr/>
          </p:nvSpPr>
          <p:spPr bwMode="auto">
            <a:xfrm>
              <a:off x="-2325786" y="3490908"/>
              <a:ext cx="1039067" cy="2159390"/>
            </a:xfrm>
            <a:custGeom>
              <a:avLst/>
              <a:gdLst>
                <a:gd name="T0" fmla="*/ 653 w 1558"/>
                <a:gd name="T1" fmla="*/ 3194 h 3238"/>
                <a:gd name="T2" fmla="*/ 138 w 1558"/>
                <a:gd name="T3" fmla="*/ 2809 h 3238"/>
                <a:gd name="T4" fmla="*/ 393 w 1558"/>
                <a:gd name="T5" fmla="*/ 1972 h 3238"/>
                <a:gd name="T6" fmla="*/ 417 w 1558"/>
                <a:gd name="T7" fmla="*/ 491 h 3238"/>
                <a:gd name="T8" fmla="*/ 1141 w 1558"/>
                <a:gd name="T9" fmla="*/ 529 h 3238"/>
                <a:gd name="T10" fmla="*/ 1229 w 1558"/>
                <a:gd name="T11" fmla="*/ 1321 h 3238"/>
                <a:gd name="T12" fmla="*/ 1270 w 1558"/>
                <a:gd name="T13" fmla="*/ 1995 h 3238"/>
                <a:gd name="T14" fmla="*/ 1425 w 1558"/>
                <a:gd name="T15" fmla="*/ 2809 h 3238"/>
                <a:gd name="T16" fmla="*/ 653 w 1558"/>
                <a:gd name="T17" fmla="*/ 3194 h 3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58" h="3238">
                  <a:moveTo>
                    <a:pt x="653" y="3194"/>
                  </a:moveTo>
                  <a:cubicBezTo>
                    <a:pt x="653" y="3194"/>
                    <a:pt x="66" y="3238"/>
                    <a:pt x="138" y="2809"/>
                  </a:cubicBezTo>
                  <a:cubicBezTo>
                    <a:pt x="210" y="2381"/>
                    <a:pt x="451" y="2319"/>
                    <a:pt x="393" y="1972"/>
                  </a:cubicBezTo>
                  <a:cubicBezTo>
                    <a:pt x="334" y="1625"/>
                    <a:pt x="0" y="982"/>
                    <a:pt x="417" y="491"/>
                  </a:cubicBezTo>
                  <a:cubicBezTo>
                    <a:pt x="833" y="0"/>
                    <a:pt x="1054" y="376"/>
                    <a:pt x="1141" y="529"/>
                  </a:cubicBezTo>
                  <a:cubicBezTo>
                    <a:pt x="1308" y="820"/>
                    <a:pt x="1101" y="1119"/>
                    <a:pt x="1229" y="1321"/>
                  </a:cubicBezTo>
                  <a:cubicBezTo>
                    <a:pt x="1358" y="1523"/>
                    <a:pt x="1301" y="1743"/>
                    <a:pt x="1270" y="1995"/>
                  </a:cubicBezTo>
                  <a:cubicBezTo>
                    <a:pt x="1239" y="2247"/>
                    <a:pt x="1558" y="2440"/>
                    <a:pt x="1425" y="2809"/>
                  </a:cubicBezTo>
                  <a:cubicBezTo>
                    <a:pt x="1291" y="3179"/>
                    <a:pt x="946" y="3179"/>
                    <a:pt x="653" y="3194"/>
                  </a:cubicBezTo>
                  <a:close/>
                </a:path>
              </a:pathLst>
            </a:custGeom>
            <a:solidFill>
              <a:srgbClr val="52CB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7" name="任意多边形 47"/>
            <p:cNvSpPr/>
            <p:nvPr/>
          </p:nvSpPr>
          <p:spPr bwMode="auto">
            <a:xfrm>
              <a:off x="-2047483" y="4378634"/>
              <a:ext cx="239706" cy="307759"/>
            </a:xfrm>
            <a:custGeom>
              <a:avLst/>
              <a:gdLst>
                <a:gd name="T0" fmla="*/ 336 w 359"/>
                <a:gd name="T1" fmla="*/ 462 h 462"/>
                <a:gd name="T2" fmla="*/ 320 w 359"/>
                <a:gd name="T3" fmla="*/ 454 h 462"/>
                <a:gd name="T4" fmla="*/ 7 w 359"/>
                <a:gd name="T5" fmla="*/ 35 h 462"/>
                <a:gd name="T6" fmla="*/ 11 w 359"/>
                <a:gd name="T7" fmla="*/ 7 h 462"/>
                <a:gd name="T8" fmla="*/ 39 w 359"/>
                <a:gd name="T9" fmla="*/ 11 h 462"/>
                <a:gd name="T10" fmla="*/ 352 w 359"/>
                <a:gd name="T11" fmla="*/ 430 h 462"/>
                <a:gd name="T12" fmla="*/ 348 w 359"/>
                <a:gd name="T13" fmla="*/ 458 h 462"/>
                <a:gd name="T14" fmla="*/ 336 w 359"/>
                <a:gd name="T15" fmla="*/ 462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9" h="462">
                  <a:moveTo>
                    <a:pt x="336" y="462"/>
                  </a:moveTo>
                  <a:cubicBezTo>
                    <a:pt x="330" y="462"/>
                    <a:pt x="324" y="459"/>
                    <a:pt x="320" y="454"/>
                  </a:cubicBezTo>
                  <a:cubicBezTo>
                    <a:pt x="7" y="35"/>
                    <a:pt x="7" y="35"/>
                    <a:pt x="7" y="35"/>
                  </a:cubicBezTo>
                  <a:cubicBezTo>
                    <a:pt x="0" y="26"/>
                    <a:pt x="2" y="13"/>
                    <a:pt x="11" y="7"/>
                  </a:cubicBezTo>
                  <a:cubicBezTo>
                    <a:pt x="20" y="0"/>
                    <a:pt x="32" y="2"/>
                    <a:pt x="39" y="11"/>
                  </a:cubicBezTo>
                  <a:cubicBezTo>
                    <a:pt x="352" y="430"/>
                    <a:pt x="352" y="430"/>
                    <a:pt x="352" y="430"/>
                  </a:cubicBezTo>
                  <a:cubicBezTo>
                    <a:pt x="359" y="439"/>
                    <a:pt x="357" y="451"/>
                    <a:pt x="348" y="458"/>
                  </a:cubicBezTo>
                  <a:cubicBezTo>
                    <a:pt x="344" y="461"/>
                    <a:pt x="340" y="462"/>
                    <a:pt x="336" y="462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任意多边形 48"/>
            <p:cNvSpPr/>
            <p:nvPr/>
          </p:nvSpPr>
          <p:spPr bwMode="auto">
            <a:xfrm>
              <a:off x="-1836216" y="4276048"/>
              <a:ext cx="26408" cy="98523"/>
            </a:xfrm>
            <a:custGeom>
              <a:avLst/>
              <a:gdLst>
                <a:gd name="T0" fmla="*/ 20 w 40"/>
                <a:gd name="T1" fmla="*/ 149 h 149"/>
                <a:gd name="T2" fmla="*/ 0 w 40"/>
                <a:gd name="T3" fmla="*/ 129 h 149"/>
                <a:gd name="T4" fmla="*/ 0 w 40"/>
                <a:gd name="T5" fmla="*/ 20 h 149"/>
                <a:gd name="T6" fmla="*/ 20 w 40"/>
                <a:gd name="T7" fmla="*/ 0 h 149"/>
                <a:gd name="T8" fmla="*/ 40 w 40"/>
                <a:gd name="T9" fmla="*/ 20 h 149"/>
                <a:gd name="T10" fmla="*/ 40 w 40"/>
                <a:gd name="T11" fmla="*/ 129 h 149"/>
                <a:gd name="T12" fmla="*/ 20 w 40"/>
                <a:gd name="T13" fmla="*/ 149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" h="149">
                  <a:moveTo>
                    <a:pt x="20" y="149"/>
                  </a:moveTo>
                  <a:cubicBezTo>
                    <a:pt x="9" y="149"/>
                    <a:pt x="0" y="140"/>
                    <a:pt x="0" y="129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129"/>
                    <a:pt x="40" y="129"/>
                    <a:pt x="40" y="129"/>
                  </a:cubicBezTo>
                  <a:cubicBezTo>
                    <a:pt x="40" y="140"/>
                    <a:pt x="31" y="149"/>
                    <a:pt x="20" y="149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任意多边形 49"/>
            <p:cNvSpPr/>
            <p:nvPr/>
          </p:nvSpPr>
          <p:spPr bwMode="auto">
            <a:xfrm>
              <a:off x="-1941850" y="4944382"/>
              <a:ext cx="133057" cy="137120"/>
            </a:xfrm>
            <a:custGeom>
              <a:avLst/>
              <a:gdLst>
                <a:gd name="T0" fmla="*/ 178 w 200"/>
                <a:gd name="T1" fmla="*/ 206 h 206"/>
                <a:gd name="T2" fmla="*/ 164 w 200"/>
                <a:gd name="T3" fmla="*/ 200 h 206"/>
                <a:gd name="T4" fmla="*/ 7 w 200"/>
                <a:gd name="T5" fmla="*/ 36 h 206"/>
                <a:gd name="T6" fmla="*/ 8 w 200"/>
                <a:gd name="T7" fmla="*/ 8 h 206"/>
                <a:gd name="T8" fmla="*/ 36 w 200"/>
                <a:gd name="T9" fmla="*/ 8 h 206"/>
                <a:gd name="T10" fmla="*/ 192 w 200"/>
                <a:gd name="T11" fmla="*/ 172 h 206"/>
                <a:gd name="T12" fmla="*/ 192 w 200"/>
                <a:gd name="T13" fmla="*/ 200 h 206"/>
                <a:gd name="T14" fmla="*/ 178 w 200"/>
                <a:gd name="T1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0" h="206">
                  <a:moveTo>
                    <a:pt x="178" y="206"/>
                  </a:moveTo>
                  <a:cubicBezTo>
                    <a:pt x="173" y="206"/>
                    <a:pt x="168" y="204"/>
                    <a:pt x="164" y="200"/>
                  </a:cubicBezTo>
                  <a:cubicBezTo>
                    <a:pt x="7" y="36"/>
                    <a:pt x="7" y="36"/>
                    <a:pt x="7" y="36"/>
                  </a:cubicBezTo>
                  <a:cubicBezTo>
                    <a:pt x="0" y="28"/>
                    <a:pt x="0" y="16"/>
                    <a:pt x="8" y="8"/>
                  </a:cubicBezTo>
                  <a:cubicBezTo>
                    <a:pt x="16" y="0"/>
                    <a:pt x="28" y="1"/>
                    <a:pt x="36" y="8"/>
                  </a:cubicBezTo>
                  <a:cubicBezTo>
                    <a:pt x="192" y="172"/>
                    <a:pt x="192" y="172"/>
                    <a:pt x="192" y="172"/>
                  </a:cubicBezTo>
                  <a:cubicBezTo>
                    <a:pt x="200" y="180"/>
                    <a:pt x="200" y="192"/>
                    <a:pt x="192" y="200"/>
                  </a:cubicBezTo>
                  <a:cubicBezTo>
                    <a:pt x="188" y="204"/>
                    <a:pt x="183" y="206"/>
                    <a:pt x="178" y="206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任意多边形 50"/>
            <p:cNvSpPr/>
            <p:nvPr/>
          </p:nvSpPr>
          <p:spPr bwMode="auto">
            <a:xfrm>
              <a:off x="-1836216" y="4024153"/>
              <a:ext cx="26408" cy="2824677"/>
            </a:xfrm>
            <a:custGeom>
              <a:avLst/>
              <a:gdLst>
                <a:gd name="T0" fmla="*/ 0 w 40"/>
                <a:gd name="T1" fmla="*/ 4236 h 4236"/>
                <a:gd name="T2" fmla="*/ 0 w 40"/>
                <a:gd name="T3" fmla="*/ 20 h 4236"/>
                <a:gd name="T4" fmla="*/ 20 w 40"/>
                <a:gd name="T5" fmla="*/ 0 h 4236"/>
                <a:gd name="T6" fmla="*/ 40 w 40"/>
                <a:gd name="T7" fmla="*/ 20 h 4236"/>
                <a:gd name="T8" fmla="*/ 40 w 40"/>
                <a:gd name="T9" fmla="*/ 4236 h 4236"/>
                <a:gd name="T10" fmla="*/ 0 w 40"/>
                <a:gd name="T11" fmla="*/ 4236 h 4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" h="4236">
                  <a:moveTo>
                    <a:pt x="0" y="4236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4236"/>
                    <a:pt x="40" y="4236"/>
                    <a:pt x="40" y="4236"/>
                  </a:cubicBezTo>
                  <a:lnTo>
                    <a:pt x="0" y="4236"/>
                  </a:ln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任意多边形 51"/>
            <p:cNvSpPr/>
            <p:nvPr/>
          </p:nvSpPr>
          <p:spPr bwMode="auto">
            <a:xfrm>
              <a:off x="-1838248" y="5100801"/>
              <a:ext cx="270178" cy="295570"/>
            </a:xfrm>
            <a:custGeom>
              <a:avLst/>
              <a:gdLst>
                <a:gd name="T0" fmla="*/ 22 w 405"/>
                <a:gd name="T1" fmla="*/ 444 h 444"/>
                <a:gd name="T2" fmla="*/ 9 w 405"/>
                <a:gd name="T3" fmla="*/ 439 h 444"/>
                <a:gd name="T4" fmla="*/ 7 w 405"/>
                <a:gd name="T5" fmla="*/ 410 h 444"/>
                <a:gd name="T6" fmla="*/ 368 w 405"/>
                <a:gd name="T7" fmla="*/ 8 h 444"/>
                <a:gd name="T8" fmla="*/ 396 w 405"/>
                <a:gd name="T9" fmla="*/ 7 h 444"/>
                <a:gd name="T10" fmla="*/ 398 w 405"/>
                <a:gd name="T11" fmla="*/ 35 h 444"/>
                <a:gd name="T12" fmla="*/ 37 w 405"/>
                <a:gd name="T13" fmla="*/ 437 h 444"/>
                <a:gd name="T14" fmla="*/ 22 w 405"/>
                <a:gd name="T15" fmla="*/ 444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05" h="444">
                  <a:moveTo>
                    <a:pt x="22" y="444"/>
                  </a:moveTo>
                  <a:cubicBezTo>
                    <a:pt x="17" y="444"/>
                    <a:pt x="12" y="442"/>
                    <a:pt x="9" y="439"/>
                  </a:cubicBezTo>
                  <a:cubicBezTo>
                    <a:pt x="0" y="432"/>
                    <a:pt x="0" y="419"/>
                    <a:pt x="7" y="410"/>
                  </a:cubicBezTo>
                  <a:cubicBezTo>
                    <a:pt x="368" y="8"/>
                    <a:pt x="368" y="8"/>
                    <a:pt x="368" y="8"/>
                  </a:cubicBezTo>
                  <a:cubicBezTo>
                    <a:pt x="375" y="0"/>
                    <a:pt x="388" y="0"/>
                    <a:pt x="396" y="7"/>
                  </a:cubicBezTo>
                  <a:cubicBezTo>
                    <a:pt x="404" y="14"/>
                    <a:pt x="405" y="27"/>
                    <a:pt x="398" y="35"/>
                  </a:cubicBezTo>
                  <a:cubicBezTo>
                    <a:pt x="37" y="437"/>
                    <a:pt x="37" y="437"/>
                    <a:pt x="37" y="437"/>
                  </a:cubicBezTo>
                  <a:cubicBezTo>
                    <a:pt x="33" y="442"/>
                    <a:pt x="28" y="444"/>
                    <a:pt x="22" y="444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任意多边形 52"/>
            <p:cNvSpPr/>
            <p:nvPr/>
          </p:nvSpPr>
          <p:spPr bwMode="auto">
            <a:xfrm>
              <a:off x="-1838248" y="4052593"/>
              <a:ext cx="132042" cy="159466"/>
            </a:xfrm>
            <a:custGeom>
              <a:avLst/>
              <a:gdLst>
                <a:gd name="T0" fmla="*/ 23 w 199"/>
                <a:gd name="T1" fmla="*/ 240 h 240"/>
                <a:gd name="T2" fmla="*/ 11 w 199"/>
                <a:gd name="T3" fmla="*/ 236 h 240"/>
                <a:gd name="T4" fmla="*/ 7 w 199"/>
                <a:gd name="T5" fmla="*/ 208 h 240"/>
                <a:gd name="T6" fmla="*/ 161 w 199"/>
                <a:gd name="T7" fmla="*/ 11 h 240"/>
                <a:gd name="T8" fmla="*/ 189 w 199"/>
                <a:gd name="T9" fmla="*/ 7 h 240"/>
                <a:gd name="T10" fmla="*/ 193 w 199"/>
                <a:gd name="T11" fmla="*/ 35 h 240"/>
                <a:gd name="T12" fmla="*/ 39 w 199"/>
                <a:gd name="T13" fmla="*/ 232 h 240"/>
                <a:gd name="T14" fmla="*/ 23 w 199"/>
                <a:gd name="T15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9" h="240">
                  <a:moveTo>
                    <a:pt x="23" y="240"/>
                  </a:moveTo>
                  <a:cubicBezTo>
                    <a:pt x="19" y="240"/>
                    <a:pt x="14" y="239"/>
                    <a:pt x="11" y="236"/>
                  </a:cubicBezTo>
                  <a:cubicBezTo>
                    <a:pt x="2" y="229"/>
                    <a:pt x="0" y="217"/>
                    <a:pt x="7" y="208"/>
                  </a:cubicBezTo>
                  <a:cubicBezTo>
                    <a:pt x="161" y="11"/>
                    <a:pt x="161" y="11"/>
                    <a:pt x="161" y="11"/>
                  </a:cubicBezTo>
                  <a:cubicBezTo>
                    <a:pt x="168" y="2"/>
                    <a:pt x="180" y="0"/>
                    <a:pt x="189" y="7"/>
                  </a:cubicBezTo>
                  <a:cubicBezTo>
                    <a:pt x="198" y="14"/>
                    <a:pt x="199" y="26"/>
                    <a:pt x="193" y="35"/>
                  </a:cubicBezTo>
                  <a:cubicBezTo>
                    <a:pt x="39" y="232"/>
                    <a:pt x="39" y="232"/>
                    <a:pt x="39" y="232"/>
                  </a:cubicBezTo>
                  <a:cubicBezTo>
                    <a:pt x="35" y="238"/>
                    <a:pt x="29" y="240"/>
                    <a:pt x="23" y="240"/>
                  </a:cubicBezTo>
                  <a:close/>
                </a:path>
              </a:pathLst>
            </a:custGeom>
            <a:solidFill>
              <a:srgbClr val="F1F2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任意多边形 53"/>
            <p:cNvSpPr/>
            <p:nvPr/>
          </p:nvSpPr>
          <p:spPr bwMode="auto">
            <a:xfrm>
              <a:off x="-1947944" y="6845782"/>
              <a:ext cx="249864" cy="7110"/>
            </a:xfrm>
            <a:custGeom>
              <a:avLst/>
              <a:gdLst>
                <a:gd name="T0" fmla="*/ 369 w 375"/>
                <a:gd name="T1" fmla="*/ 12 h 12"/>
                <a:gd name="T2" fmla="*/ 6 w 375"/>
                <a:gd name="T3" fmla="*/ 12 h 12"/>
                <a:gd name="T4" fmla="*/ 0 w 375"/>
                <a:gd name="T5" fmla="*/ 6 h 12"/>
                <a:gd name="T6" fmla="*/ 6 w 375"/>
                <a:gd name="T7" fmla="*/ 0 h 12"/>
                <a:gd name="T8" fmla="*/ 369 w 375"/>
                <a:gd name="T9" fmla="*/ 0 h 12"/>
                <a:gd name="T10" fmla="*/ 375 w 375"/>
                <a:gd name="T11" fmla="*/ 6 h 12"/>
                <a:gd name="T12" fmla="*/ 369 w 375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5" h="12">
                  <a:moveTo>
                    <a:pt x="369" y="12"/>
                  </a:moveTo>
                  <a:cubicBezTo>
                    <a:pt x="6" y="12"/>
                    <a:pt x="6" y="12"/>
                    <a:pt x="6" y="12"/>
                  </a:cubicBezTo>
                  <a:cubicBezTo>
                    <a:pt x="2" y="12"/>
                    <a:pt x="0" y="10"/>
                    <a:pt x="0" y="6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369" y="0"/>
                    <a:pt x="369" y="0"/>
                    <a:pt x="369" y="0"/>
                  </a:cubicBezTo>
                  <a:cubicBezTo>
                    <a:pt x="372" y="0"/>
                    <a:pt x="375" y="3"/>
                    <a:pt x="375" y="6"/>
                  </a:cubicBezTo>
                  <a:cubicBezTo>
                    <a:pt x="375" y="10"/>
                    <a:pt x="372" y="12"/>
                    <a:pt x="369" y="12"/>
                  </a:cubicBezTo>
                  <a:close/>
                </a:path>
              </a:pathLst>
            </a:custGeom>
            <a:solidFill>
              <a:srgbClr val="CED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1610435" y="2175111"/>
            <a:ext cx="2881952" cy="1419368"/>
            <a:chOff x="1610435" y="2175111"/>
            <a:chExt cx="2881952" cy="1419368"/>
          </a:xfrm>
        </p:grpSpPr>
        <p:sp>
          <p:nvSpPr>
            <p:cNvPr id="24" name="圆: 空心 23"/>
            <p:cNvSpPr/>
            <p:nvPr/>
          </p:nvSpPr>
          <p:spPr>
            <a:xfrm>
              <a:off x="1610435" y="2175111"/>
              <a:ext cx="1419368" cy="1419368"/>
            </a:xfrm>
            <a:prstGeom prst="donut">
              <a:avLst/>
            </a:prstGeom>
            <a:gradFill>
              <a:gsLst>
                <a:gs pos="0">
                  <a:schemeClr val="accent1">
                    <a:alpha val="70000"/>
                  </a:schemeClr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1943669" y="2810286"/>
              <a:ext cx="254871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0" lang="zh-CN" altLang="en-US" sz="2400" b="1" i="0" u="none" strike="noStrike" kern="1200" cap="none" spc="30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j-cs"/>
                </a:rPr>
                <a:t>情景</a:t>
              </a:r>
              <a:r>
                <a:rPr kumimoji="0" lang="en-US" altLang="zh-CN" sz="2400" b="1" i="0" u="none" strike="noStrike" kern="1200" cap="none" spc="30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j-cs"/>
                </a:rPr>
                <a:t>3</a:t>
              </a:r>
              <a:endParaRPr kumimoji="0" lang="en-US" altLang="zh-CN" sz="2400" b="1" i="0" u="none" strike="noStrike" kern="1200" cap="none" spc="30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微软雅黑" panose="020B0503020204020204" pitchFamily="34" charset="-122"/>
                <a:cs typeface="+mj-cs"/>
              </a:endParaRPr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prism isInverted="1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8" grpId="0" animBg="1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互动游戏</a:t>
            </a:r>
            <a:endParaRPr lang="zh-CN" altLang="en-US" dirty="0"/>
          </a:p>
        </p:txBody>
      </p:sp>
      <p:grpSp>
        <p:nvGrpSpPr>
          <p:cNvPr id="264" name="组合 263"/>
          <p:cNvGrpSpPr/>
          <p:nvPr/>
        </p:nvGrpSpPr>
        <p:grpSpPr>
          <a:xfrm>
            <a:off x="660400" y="1918340"/>
            <a:ext cx="5861050" cy="4248150"/>
            <a:chOff x="660400" y="1958958"/>
            <a:chExt cx="5861050" cy="4248150"/>
          </a:xfrm>
        </p:grpSpPr>
        <p:grpSp>
          <p:nvGrpSpPr>
            <p:cNvPr id="265" name="组合 264"/>
            <p:cNvGrpSpPr/>
            <p:nvPr/>
          </p:nvGrpSpPr>
          <p:grpSpPr>
            <a:xfrm>
              <a:off x="660400" y="1958958"/>
              <a:ext cx="5861050" cy="4248150"/>
              <a:chOff x="660400" y="1665288"/>
              <a:chExt cx="5861050" cy="4248150"/>
            </a:xfrm>
          </p:grpSpPr>
          <p:sp>
            <p:nvSpPr>
              <p:cNvPr id="267" name="任意多边形 5"/>
              <p:cNvSpPr/>
              <p:nvPr/>
            </p:nvSpPr>
            <p:spPr bwMode="auto">
              <a:xfrm>
                <a:off x="1933575" y="3033713"/>
                <a:ext cx="949325" cy="246063"/>
              </a:xfrm>
              <a:custGeom>
                <a:avLst/>
                <a:gdLst>
                  <a:gd name="T0" fmla="*/ 1047 w 1047"/>
                  <a:gd name="T1" fmla="*/ 271 h 272"/>
                  <a:gd name="T2" fmla="*/ 888 w 1047"/>
                  <a:gd name="T3" fmla="*/ 255 h 272"/>
                  <a:gd name="T4" fmla="*/ 564 w 1047"/>
                  <a:gd name="T5" fmla="*/ 127 h 272"/>
                  <a:gd name="T6" fmla="*/ 200 w 1047"/>
                  <a:gd name="T7" fmla="*/ 17 h 272"/>
                  <a:gd name="T8" fmla="*/ 1 w 1047"/>
                  <a:gd name="T9" fmla="*/ 16 h 272"/>
                  <a:gd name="T10" fmla="*/ 0 w 1047"/>
                  <a:gd name="T11" fmla="*/ 9 h 272"/>
                  <a:gd name="T12" fmla="*/ 201 w 1047"/>
                  <a:gd name="T13" fmla="*/ 10 h 272"/>
                  <a:gd name="T14" fmla="*/ 568 w 1047"/>
                  <a:gd name="T15" fmla="*/ 121 h 272"/>
                  <a:gd name="T16" fmla="*/ 889 w 1047"/>
                  <a:gd name="T17" fmla="*/ 248 h 272"/>
                  <a:gd name="T18" fmla="*/ 1047 w 1047"/>
                  <a:gd name="T19" fmla="*/ 264 h 272"/>
                  <a:gd name="T20" fmla="*/ 1047 w 1047"/>
                  <a:gd name="T21" fmla="*/ 271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47" h="272">
                    <a:moveTo>
                      <a:pt x="1047" y="271"/>
                    </a:moveTo>
                    <a:cubicBezTo>
                      <a:pt x="1046" y="271"/>
                      <a:pt x="980" y="272"/>
                      <a:pt x="888" y="255"/>
                    </a:cubicBezTo>
                    <a:cubicBezTo>
                      <a:pt x="803" y="239"/>
                      <a:pt x="678" y="203"/>
                      <a:pt x="564" y="127"/>
                    </a:cubicBezTo>
                    <a:cubicBezTo>
                      <a:pt x="450" y="52"/>
                      <a:pt x="303" y="26"/>
                      <a:pt x="200" y="17"/>
                    </a:cubicBezTo>
                    <a:cubicBezTo>
                      <a:pt x="88" y="7"/>
                      <a:pt x="2" y="16"/>
                      <a:pt x="1" y="16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1" y="9"/>
                      <a:pt x="88" y="0"/>
                      <a:pt x="201" y="10"/>
                    </a:cubicBezTo>
                    <a:cubicBezTo>
                      <a:pt x="305" y="19"/>
                      <a:pt x="453" y="45"/>
                      <a:pt x="568" y="121"/>
                    </a:cubicBezTo>
                    <a:cubicBezTo>
                      <a:pt x="681" y="197"/>
                      <a:pt x="805" y="232"/>
                      <a:pt x="889" y="248"/>
                    </a:cubicBezTo>
                    <a:cubicBezTo>
                      <a:pt x="981" y="265"/>
                      <a:pt x="1046" y="264"/>
                      <a:pt x="1047" y="264"/>
                    </a:cubicBezTo>
                    <a:lnTo>
                      <a:pt x="1047" y="271"/>
                    </a:lnTo>
                    <a:close/>
                  </a:path>
                </a:pathLst>
              </a:custGeom>
              <a:gradFill>
                <a:gsLst>
                  <a:gs pos="0">
                    <a:srgbClr val="42C9E9"/>
                  </a:gs>
                  <a:gs pos="100000">
                    <a:srgbClr val="4F82FB"/>
                  </a:gs>
                </a:gsLst>
                <a:lin ang="5400000" scaled="1"/>
              </a:gra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68" name="任意多边形 6"/>
              <p:cNvSpPr/>
              <p:nvPr/>
            </p:nvSpPr>
            <p:spPr bwMode="auto">
              <a:xfrm>
                <a:off x="1925637" y="2943225"/>
                <a:ext cx="1050925" cy="500063"/>
              </a:xfrm>
              <a:custGeom>
                <a:avLst/>
                <a:gdLst>
                  <a:gd name="T0" fmla="*/ 1138 w 1160"/>
                  <a:gd name="T1" fmla="*/ 414 h 552"/>
                  <a:gd name="T2" fmla="*/ 552 w 1160"/>
                  <a:gd name="T3" fmla="*/ 452 h 552"/>
                  <a:gd name="T4" fmla="*/ 289 w 1160"/>
                  <a:gd name="T5" fmla="*/ 276 h 552"/>
                  <a:gd name="T6" fmla="*/ 9 w 1160"/>
                  <a:gd name="T7" fmla="*/ 116 h 552"/>
                  <a:gd name="T8" fmla="*/ 0 w 1160"/>
                  <a:gd name="T9" fmla="*/ 114 h 552"/>
                  <a:gd name="T10" fmla="*/ 8 w 1160"/>
                  <a:gd name="T11" fmla="*/ 109 h 552"/>
                  <a:gd name="T12" fmla="*/ 371 w 1160"/>
                  <a:gd name="T13" fmla="*/ 9 h 552"/>
                  <a:gd name="T14" fmla="*/ 734 w 1160"/>
                  <a:gd name="T15" fmla="*/ 60 h 552"/>
                  <a:gd name="T16" fmla="*/ 1137 w 1160"/>
                  <a:gd name="T17" fmla="*/ 337 h 552"/>
                  <a:gd name="T18" fmla="*/ 1134 w 1160"/>
                  <a:gd name="T19" fmla="*/ 340 h 552"/>
                  <a:gd name="T20" fmla="*/ 1137 w 1160"/>
                  <a:gd name="T21" fmla="*/ 337 h 552"/>
                  <a:gd name="T22" fmla="*/ 1142 w 1160"/>
                  <a:gd name="T23" fmla="*/ 409 h 552"/>
                  <a:gd name="T24" fmla="*/ 1138 w 1160"/>
                  <a:gd name="T25" fmla="*/ 414 h 552"/>
                  <a:gd name="T26" fmla="*/ 20 w 1160"/>
                  <a:gd name="T27" fmla="*/ 111 h 552"/>
                  <a:gd name="T28" fmla="*/ 294 w 1160"/>
                  <a:gd name="T29" fmla="*/ 271 h 552"/>
                  <a:gd name="T30" fmla="*/ 555 w 1160"/>
                  <a:gd name="T31" fmla="*/ 446 h 552"/>
                  <a:gd name="T32" fmla="*/ 894 w 1160"/>
                  <a:gd name="T33" fmla="*/ 494 h 552"/>
                  <a:gd name="T34" fmla="*/ 1133 w 1160"/>
                  <a:gd name="T35" fmla="*/ 409 h 552"/>
                  <a:gd name="T36" fmla="*/ 1137 w 1160"/>
                  <a:gd name="T37" fmla="*/ 404 h 552"/>
                  <a:gd name="T38" fmla="*/ 1132 w 1160"/>
                  <a:gd name="T39" fmla="*/ 342 h 552"/>
                  <a:gd name="T40" fmla="*/ 372 w 1160"/>
                  <a:gd name="T41" fmla="*/ 16 h 552"/>
                  <a:gd name="T42" fmla="*/ 20 w 1160"/>
                  <a:gd name="T43" fmla="*/ 111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160" h="552">
                    <a:moveTo>
                      <a:pt x="1138" y="414"/>
                    </a:moveTo>
                    <a:cubicBezTo>
                      <a:pt x="1063" y="499"/>
                      <a:pt x="742" y="552"/>
                      <a:pt x="552" y="452"/>
                    </a:cubicBezTo>
                    <a:cubicBezTo>
                      <a:pt x="446" y="397"/>
                      <a:pt x="363" y="333"/>
                      <a:pt x="289" y="276"/>
                    </a:cubicBezTo>
                    <a:cubicBezTo>
                      <a:pt x="193" y="202"/>
                      <a:pt x="111" y="139"/>
                      <a:pt x="9" y="116"/>
                    </a:cubicBezTo>
                    <a:cubicBezTo>
                      <a:pt x="0" y="114"/>
                      <a:pt x="0" y="114"/>
                      <a:pt x="0" y="114"/>
                    </a:cubicBezTo>
                    <a:cubicBezTo>
                      <a:pt x="8" y="109"/>
                      <a:pt x="8" y="109"/>
                      <a:pt x="8" y="109"/>
                    </a:cubicBezTo>
                    <a:cubicBezTo>
                      <a:pt x="9" y="108"/>
                      <a:pt x="158" y="23"/>
                      <a:pt x="371" y="9"/>
                    </a:cubicBezTo>
                    <a:cubicBezTo>
                      <a:pt x="496" y="0"/>
                      <a:pt x="618" y="18"/>
                      <a:pt x="734" y="60"/>
                    </a:cubicBezTo>
                    <a:cubicBezTo>
                      <a:pt x="879" y="114"/>
                      <a:pt x="1014" y="207"/>
                      <a:pt x="1137" y="337"/>
                    </a:cubicBezTo>
                    <a:cubicBezTo>
                      <a:pt x="1134" y="340"/>
                      <a:pt x="1134" y="340"/>
                      <a:pt x="1134" y="340"/>
                    </a:cubicBezTo>
                    <a:cubicBezTo>
                      <a:pt x="1137" y="337"/>
                      <a:pt x="1137" y="337"/>
                      <a:pt x="1137" y="337"/>
                    </a:cubicBezTo>
                    <a:cubicBezTo>
                      <a:pt x="1158" y="360"/>
                      <a:pt x="1160" y="385"/>
                      <a:pt x="1142" y="409"/>
                    </a:cubicBezTo>
                    <a:cubicBezTo>
                      <a:pt x="1141" y="410"/>
                      <a:pt x="1140" y="412"/>
                      <a:pt x="1138" y="414"/>
                    </a:cubicBezTo>
                    <a:close/>
                    <a:moveTo>
                      <a:pt x="20" y="111"/>
                    </a:moveTo>
                    <a:cubicBezTo>
                      <a:pt x="119" y="136"/>
                      <a:pt x="200" y="198"/>
                      <a:pt x="294" y="271"/>
                    </a:cubicBezTo>
                    <a:cubicBezTo>
                      <a:pt x="367" y="327"/>
                      <a:pt x="450" y="391"/>
                      <a:pt x="555" y="446"/>
                    </a:cubicBezTo>
                    <a:cubicBezTo>
                      <a:pt x="641" y="491"/>
                      <a:pt x="764" y="508"/>
                      <a:pt x="894" y="494"/>
                    </a:cubicBezTo>
                    <a:cubicBezTo>
                      <a:pt x="1003" y="482"/>
                      <a:pt x="1098" y="448"/>
                      <a:pt x="1133" y="409"/>
                    </a:cubicBezTo>
                    <a:cubicBezTo>
                      <a:pt x="1134" y="407"/>
                      <a:pt x="1135" y="406"/>
                      <a:pt x="1137" y="404"/>
                    </a:cubicBezTo>
                    <a:cubicBezTo>
                      <a:pt x="1152" y="383"/>
                      <a:pt x="1151" y="362"/>
                      <a:pt x="1132" y="342"/>
                    </a:cubicBezTo>
                    <a:cubicBezTo>
                      <a:pt x="856" y="49"/>
                      <a:pt x="566" y="3"/>
                      <a:pt x="372" y="16"/>
                    </a:cubicBezTo>
                    <a:cubicBezTo>
                      <a:pt x="189" y="28"/>
                      <a:pt x="53" y="93"/>
                      <a:pt x="20" y="111"/>
                    </a:cubicBezTo>
                    <a:close/>
                  </a:path>
                </a:pathLst>
              </a:custGeom>
              <a:gradFill>
                <a:gsLst>
                  <a:gs pos="0">
                    <a:srgbClr val="42C9E9"/>
                  </a:gs>
                  <a:gs pos="100000">
                    <a:srgbClr val="4F82FB"/>
                  </a:gs>
                </a:gsLst>
                <a:lin ang="5400000" scaled="1"/>
              </a:gra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69" name="任意多边形 7"/>
              <p:cNvSpPr/>
              <p:nvPr/>
            </p:nvSpPr>
            <p:spPr bwMode="auto">
              <a:xfrm>
                <a:off x="2170112" y="2963863"/>
                <a:ext cx="73025" cy="103188"/>
              </a:xfrm>
              <a:custGeom>
                <a:avLst/>
                <a:gdLst>
                  <a:gd name="T0" fmla="*/ 46 w 46"/>
                  <a:gd name="T1" fmla="*/ 63 h 65"/>
                  <a:gd name="T2" fmla="*/ 42 w 46"/>
                  <a:gd name="T3" fmla="*/ 65 h 65"/>
                  <a:gd name="T4" fmla="*/ 0 w 46"/>
                  <a:gd name="T5" fmla="*/ 2 h 65"/>
                  <a:gd name="T6" fmla="*/ 3 w 46"/>
                  <a:gd name="T7" fmla="*/ 0 h 65"/>
                  <a:gd name="T8" fmla="*/ 46 w 46"/>
                  <a:gd name="T9" fmla="*/ 63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65">
                    <a:moveTo>
                      <a:pt x="46" y="63"/>
                    </a:moveTo>
                    <a:lnTo>
                      <a:pt x="42" y="65"/>
                    </a:lnTo>
                    <a:lnTo>
                      <a:pt x="0" y="2"/>
                    </a:lnTo>
                    <a:lnTo>
                      <a:pt x="3" y="0"/>
                    </a:lnTo>
                    <a:lnTo>
                      <a:pt x="46" y="63"/>
                    </a:lnTo>
                    <a:close/>
                  </a:path>
                </a:pathLst>
              </a:custGeom>
              <a:gradFill>
                <a:gsLst>
                  <a:gs pos="0">
                    <a:srgbClr val="42C9E9"/>
                  </a:gs>
                  <a:gs pos="100000">
                    <a:srgbClr val="4F82FB"/>
                  </a:gs>
                </a:gsLst>
                <a:lin ang="5400000" scaled="1"/>
              </a:gra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70" name="任意多边形 8"/>
              <p:cNvSpPr/>
              <p:nvPr/>
            </p:nvSpPr>
            <p:spPr bwMode="auto">
              <a:xfrm>
                <a:off x="2197100" y="3084513"/>
                <a:ext cx="127000" cy="117475"/>
              </a:xfrm>
              <a:custGeom>
                <a:avLst/>
                <a:gdLst>
                  <a:gd name="T0" fmla="*/ 80 w 80"/>
                  <a:gd name="T1" fmla="*/ 3 h 74"/>
                  <a:gd name="T2" fmla="*/ 3 w 80"/>
                  <a:gd name="T3" fmla="*/ 74 h 74"/>
                  <a:gd name="T4" fmla="*/ 0 w 80"/>
                  <a:gd name="T5" fmla="*/ 70 h 74"/>
                  <a:gd name="T6" fmla="*/ 77 w 80"/>
                  <a:gd name="T7" fmla="*/ 0 h 74"/>
                  <a:gd name="T8" fmla="*/ 80 w 80"/>
                  <a:gd name="T9" fmla="*/ 3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0" h="74">
                    <a:moveTo>
                      <a:pt x="80" y="3"/>
                    </a:moveTo>
                    <a:lnTo>
                      <a:pt x="3" y="74"/>
                    </a:lnTo>
                    <a:lnTo>
                      <a:pt x="0" y="70"/>
                    </a:lnTo>
                    <a:lnTo>
                      <a:pt x="77" y="0"/>
                    </a:lnTo>
                    <a:lnTo>
                      <a:pt x="80" y="3"/>
                    </a:lnTo>
                    <a:close/>
                  </a:path>
                </a:pathLst>
              </a:custGeom>
              <a:gradFill>
                <a:gsLst>
                  <a:gs pos="0">
                    <a:srgbClr val="42C9E9"/>
                  </a:gs>
                  <a:gs pos="100000">
                    <a:srgbClr val="4F82FB"/>
                  </a:gs>
                </a:gsLst>
                <a:lin ang="5400000" scaled="1"/>
              </a:gra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71" name="任意多边形 9"/>
              <p:cNvSpPr/>
              <p:nvPr/>
            </p:nvSpPr>
            <p:spPr bwMode="auto">
              <a:xfrm>
                <a:off x="2428875" y="2960688"/>
                <a:ext cx="20638" cy="187325"/>
              </a:xfrm>
              <a:custGeom>
                <a:avLst/>
                <a:gdLst>
                  <a:gd name="T0" fmla="*/ 13 w 13"/>
                  <a:gd name="T1" fmla="*/ 117 h 118"/>
                  <a:gd name="T2" fmla="*/ 9 w 13"/>
                  <a:gd name="T3" fmla="*/ 118 h 118"/>
                  <a:gd name="T4" fmla="*/ 0 w 13"/>
                  <a:gd name="T5" fmla="*/ 1 h 118"/>
                  <a:gd name="T6" fmla="*/ 4 w 13"/>
                  <a:gd name="T7" fmla="*/ 0 h 118"/>
                  <a:gd name="T8" fmla="*/ 13 w 13"/>
                  <a:gd name="T9" fmla="*/ 117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118">
                    <a:moveTo>
                      <a:pt x="13" y="117"/>
                    </a:moveTo>
                    <a:lnTo>
                      <a:pt x="9" y="118"/>
                    </a:lnTo>
                    <a:lnTo>
                      <a:pt x="0" y="1"/>
                    </a:lnTo>
                    <a:lnTo>
                      <a:pt x="4" y="0"/>
                    </a:lnTo>
                    <a:lnTo>
                      <a:pt x="13" y="117"/>
                    </a:lnTo>
                    <a:close/>
                  </a:path>
                </a:pathLst>
              </a:custGeom>
              <a:gradFill>
                <a:gsLst>
                  <a:gs pos="0">
                    <a:srgbClr val="42C9E9"/>
                  </a:gs>
                  <a:gs pos="100000">
                    <a:srgbClr val="4F82FB"/>
                  </a:gs>
                </a:gsLst>
                <a:lin ang="5400000" scaled="1"/>
              </a:gra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72" name="任意多边形 10"/>
              <p:cNvSpPr/>
              <p:nvPr/>
            </p:nvSpPr>
            <p:spPr bwMode="auto">
              <a:xfrm>
                <a:off x="1897062" y="2063750"/>
                <a:ext cx="955675" cy="949325"/>
              </a:xfrm>
              <a:custGeom>
                <a:avLst/>
                <a:gdLst>
                  <a:gd name="T0" fmla="*/ 1053 w 1055"/>
                  <a:gd name="T1" fmla="*/ 1049 h 1049"/>
                  <a:gd name="T2" fmla="*/ 857 w 1055"/>
                  <a:gd name="T3" fmla="*/ 943 h 1049"/>
                  <a:gd name="T4" fmla="*/ 509 w 1055"/>
                  <a:gd name="T5" fmla="*/ 560 h 1049"/>
                  <a:gd name="T6" fmla="*/ 166 w 1055"/>
                  <a:gd name="T7" fmla="*/ 123 h 1049"/>
                  <a:gd name="T8" fmla="*/ 0 w 1055"/>
                  <a:gd name="T9" fmla="*/ 6 h 1049"/>
                  <a:gd name="T10" fmla="*/ 2 w 1055"/>
                  <a:gd name="T11" fmla="*/ 0 h 1049"/>
                  <a:gd name="T12" fmla="*/ 170 w 1055"/>
                  <a:gd name="T13" fmla="*/ 118 h 1049"/>
                  <a:gd name="T14" fmla="*/ 515 w 1055"/>
                  <a:gd name="T15" fmla="*/ 557 h 1049"/>
                  <a:gd name="T16" fmla="*/ 861 w 1055"/>
                  <a:gd name="T17" fmla="*/ 937 h 1049"/>
                  <a:gd name="T18" fmla="*/ 1055 w 1055"/>
                  <a:gd name="T19" fmla="*/ 1042 h 1049"/>
                  <a:gd name="T20" fmla="*/ 1053 w 1055"/>
                  <a:gd name="T21" fmla="*/ 1049 h 10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55" h="1049">
                    <a:moveTo>
                      <a:pt x="1053" y="1049"/>
                    </a:moveTo>
                    <a:cubicBezTo>
                      <a:pt x="1052" y="1048"/>
                      <a:pt x="966" y="1018"/>
                      <a:pt x="857" y="943"/>
                    </a:cubicBezTo>
                    <a:cubicBezTo>
                      <a:pt x="756" y="873"/>
                      <a:pt x="613" y="751"/>
                      <a:pt x="509" y="560"/>
                    </a:cubicBezTo>
                    <a:cubicBezTo>
                      <a:pt x="387" y="340"/>
                      <a:pt x="255" y="201"/>
                      <a:pt x="166" y="123"/>
                    </a:cubicBezTo>
                    <a:cubicBezTo>
                      <a:pt x="69" y="39"/>
                      <a:pt x="0" y="6"/>
                      <a:pt x="0" y="6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3" y="0"/>
                      <a:pt x="73" y="33"/>
                      <a:pt x="170" y="118"/>
                    </a:cubicBezTo>
                    <a:cubicBezTo>
                      <a:pt x="260" y="196"/>
                      <a:pt x="393" y="336"/>
                      <a:pt x="515" y="557"/>
                    </a:cubicBezTo>
                    <a:cubicBezTo>
                      <a:pt x="619" y="746"/>
                      <a:pt x="760" y="868"/>
                      <a:pt x="861" y="937"/>
                    </a:cubicBezTo>
                    <a:cubicBezTo>
                      <a:pt x="969" y="1012"/>
                      <a:pt x="1055" y="1042"/>
                      <a:pt x="1055" y="1042"/>
                    </a:cubicBezTo>
                    <a:lnTo>
                      <a:pt x="1053" y="1049"/>
                    </a:lnTo>
                    <a:close/>
                  </a:path>
                </a:pathLst>
              </a:custGeom>
              <a:gradFill>
                <a:gsLst>
                  <a:gs pos="0">
                    <a:srgbClr val="42C9E9"/>
                  </a:gs>
                  <a:gs pos="100000">
                    <a:srgbClr val="4F82FB"/>
                  </a:gs>
                </a:gsLst>
                <a:lin ang="5400000" scaled="1"/>
              </a:gra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73" name="任意多边形 11"/>
              <p:cNvSpPr/>
              <p:nvPr/>
            </p:nvSpPr>
            <p:spPr bwMode="auto">
              <a:xfrm>
                <a:off x="1893887" y="2033588"/>
                <a:ext cx="1195388" cy="977900"/>
              </a:xfrm>
              <a:custGeom>
                <a:avLst/>
                <a:gdLst>
                  <a:gd name="T0" fmla="*/ 1319 w 1319"/>
                  <a:gd name="T1" fmla="*/ 1066 h 1081"/>
                  <a:gd name="T2" fmla="*/ 1299 w 1319"/>
                  <a:gd name="T3" fmla="*/ 1070 h 1081"/>
                  <a:gd name="T4" fmla="*/ 1137 w 1319"/>
                  <a:gd name="T5" fmla="*/ 1080 h 1081"/>
                  <a:gd name="T6" fmla="*/ 759 w 1319"/>
                  <a:gd name="T7" fmla="*/ 1010 h 1081"/>
                  <a:gd name="T8" fmla="*/ 326 w 1319"/>
                  <a:gd name="T9" fmla="*/ 712 h 1081"/>
                  <a:gd name="T10" fmla="*/ 1 w 1319"/>
                  <a:gd name="T11" fmla="*/ 39 h 1081"/>
                  <a:gd name="T12" fmla="*/ 0 w 1319"/>
                  <a:gd name="T13" fmla="*/ 36 h 1081"/>
                  <a:gd name="T14" fmla="*/ 3 w 1319"/>
                  <a:gd name="T15" fmla="*/ 35 h 1081"/>
                  <a:gd name="T16" fmla="*/ 263 w 1319"/>
                  <a:gd name="T17" fmla="*/ 35 h 1081"/>
                  <a:gd name="T18" fmla="*/ 504 w 1319"/>
                  <a:gd name="T19" fmla="*/ 155 h 1081"/>
                  <a:gd name="T20" fmla="*/ 745 w 1319"/>
                  <a:gd name="T21" fmla="*/ 459 h 1081"/>
                  <a:gd name="T22" fmla="*/ 1132 w 1319"/>
                  <a:gd name="T23" fmla="*/ 972 h 1081"/>
                  <a:gd name="T24" fmla="*/ 1299 w 1319"/>
                  <a:gd name="T25" fmla="*/ 1063 h 1081"/>
                  <a:gd name="T26" fmla="*/ 1319 w 1319"/>
                  <a:gd name="T27" fmla="*/ 1066 h 1081"/>
                  <a:gd name="T28" fmla="*/ 8 w 1319"/>
                  <a:gd name="T29" fmla="*/ 40 h 1081"/>
                  <a:gd name="T30" fmla="*/ 761 w 1319"/>
                  <a:gd name="T31" fmla="*/ 1003 h 1081"/>
                  <a:gd name="T32" fmla="*/ 1137 w 1319"/>
                  <a:gd name="T33" fmla="*/ 1073 h 1081"/>
                  <a:gd name="T34" fmla="*/ 1281 w 1319"/>
                  <a:gd name="T35" fmla="*/ 1066 h 1081"/>
                  <a:gd name="T36" fmla="*/ 1128 w 1319"/>
                  <a:gd name="T37" fmla="*/ 977 h 1081"/>
                  <a:gd name="T38" fmla="*/ 738 w 1319"/>
                  <a:gd name="T39" fmla="*/ 462 h 1081"/>
                  <a:gd name="T40" fmla="*/ 262 w 1319"/>
                  <a:gd name="T41" fmla="*/ 42 h 1081"/>
                  <a:gd name="T42" fmla="*/ 8 w 1319"/>
                  <a:gd name="T43" fmla="*/ 4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319" h="1081">
                    <a:moveTo>
                      <a:pt x="1319" y="1066"/>
                    </a:moveTo>
                    <a:cubicBezTo>
                      <a:pt x="1299" y="1070"/>
                      <a:pt x="1299" y="1070"/>
                      <a:pt x="1299" y="1070"/>
                    </a:cubicBezTo>
                    <a:cubicBezTo>
                      <a:pt x="1299" y="1070"/>
                      <a:pt x="1235" y="1081"/>
                      <a:pt x="1137" y="1080"/>
                    </a:cubicBezTo>
                    <a:cubicBezTo>
                      <a:pt x="1047" y="1078"/>
                      <a:pt x="908" y="1065"/>
                      <a:pt x="759" y="1010"/>
                    </a:cubicBezTo>
                    <a:cubicBezTo>
                      <a:pt x="592" y="948"/>
                      <a:pt x="446" y="848"/>
                      <a:pt x="326" y="712"/>
                    </a:cubicBezTo>
                    <a:cubicBezTo>
                      <a:pt x="177" y="542"/>
                      <a:pt x="67" y="316"/>
                      <a:pt x="1" y="39"/>
                    </a:cubicBezTo>
                    <a:cubicBezTo>
                      <a:pt x="0" y="36"/>
                      <a:pt x="0" y="36"/>
                      <a:pt x="0" y="36"/>
                    </a:cubicBezTo>
                    <a:cubicBezTo>
                      <a:pt x="3" y="35"/>
                      <a:pt x="3" y="35"/>
                      <a:pt x="3" y="35"/>
                    </a:cubicBezTo>
                    <a:cubicBezTo>
                      <a:pt x="4" y="34"/>
                      <a:pt x="116" y="0"/>
                      <a:pt x="263" y="35"/>
                    </a:cubicBezTo>
                    <a:cubicBezTo>
                      <a:pt x="349" y="56"/>
                      <a:pt x="431" y="96"/>
                      <a:pt x="504" y="155"/>
                    </a:cubicBezTo>
                    <a:cubicBezTo>
                      <a:pt x="596" y="228"/>
                      <a:pt x="677" y="331"/>
                      <a:pt x="745" y="459"/>
                    </a:cubicBezTo>
                    <a:cubicBezTo>
                      <a:pt x="896" y="749"/>
                      <a:pt x="1039" y="898"/>
                      <a:pt x="1132" y="972"/>
                    </a:cubicBezTo>
                    <a:cubicBezTo>
                      <a:pt x="1233" y="1051"/>
                      <a:pt x="1298" y="1063"/>
                      <a:pt x="1299" y="1063"/>
                    </a:cubicBezTo>
                    <a:lnTo>
                      <a:pt x="1319" y="1066"/>
                    </a:lnTo>
                    <a:close/>
                    <a:moveTo>
                      <a:pt x="8" y="40"/>
                    </a:moveTo>
                    <a:cubicBezTo>
                      <a:pt x="158" y="662"/>
                      <a:pt x="501" y="907"/>
                      <a:pt x="761" y="1003"/>
                    </a:cubicBezTo>
                    <a:cubicBezTo>
                      <a:pt x="909" y="1058"/>
                      <a:pt x="1047" y="1071"/>
                      <a:pt x="1137" y="1073"/>
                    </a:cubicBezTo>
                    <a:cubicBezTo>
                      <a:pt x="1205" y="1074"/>
                      <a:pt x="1257" y="1069"/>
                      <a:pt x="1281" y="1066"/>
                    </a:cubicBezTo>
                    <a:cubicBezTo>
                      <a:pt x="1256" y="1057"/>
                      <a:pt x="1201" y="1035"/>
                      <a:pt x="1128" y="977"/>
                    </a:cubicBezTo>
                    <a:cubicBezTo>
                      <a:pt x="1034" y="903"/>
                      <a:pt x="891" y="753"/>
                      <a:pt x="738" y="462"/>
                    </a:cubicBezTo>
                    <a:cubicBezTo>
                      <a:pt x="587" y="173"/>
                      <a:pt x="396" y="74"/>
                      <a:pt x="262" y="42"/>
                    </a:cubicBezTo>
                    <a:cubicBezTo>
                      <a:pt x="130" y="10"/>
                      <a:pt x="27" y="35"/>
                      <a:pt x="8" y="40"/>
                    </a:cubicBezTo>
                    <a:close/>
                  </a:path>
                </a:pathLst>
              </a:custGeom>
              <a:gradFill>
                <a:gsLst>
                  <a:gs pos="0">
                    <a:srgbClr val="42C9E9"/>
                  </a:gs>
                  <a:gs pos="100000">
                    <a:srgbClr val="4F82FB"/>
                  </a:gs>
                </a:gsLst>
                <a:lin ang="5400000" scaled="1"/>
              </a:gra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74" name="任意多边形 12"/>
              <p:cNvSpPr/>
              <p:nvPr/>
            </p:nvSpPr>
            <p:spPr bwMode="auto">
              <a:xfrm>
                <a:off x="2152650" y="2624138"/>
                <a:ext cx="249238" cy="15875"/>
              </a:xfrm>
              <a:custGeom>
                <a:avLst/>
                <a:gdLst>
                  <a:gd name="T0" fmla="*/ 157 w 157"/>
                  <a:gd name="T1" fmla="*/ 10 h 10"/>
                  <a:gd name="T2" fmla="*/ 0 w 157"/>
                  <a:gd name="T3" fmla="*/ 4 h 10"/>
                  <a:gd name="T4" fmla="*/ 0 w 157"/>
                  <a:gd name="T5" fmla="*/ 0 h 10"/>
                  <a:gd name="T6" fmla="*/ 157 w 157"/>
                  <a:gd name="T7" fmla="*/ 6 h 10"/>
                  <a:gd name="T8" fmla="*/ 157 w 157"/>
                  <a:gd name="T9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7" h="10">
                    <a:moveTo>
                      <a:pt x="157" y="10"/>
                    </a:moveTo>
                    <a:lnTo>
                      <a:pt x="0" y="4"/>
                    </a:lnTo>
                    <a:lnTo>
                      <a:pt x="0" y="0"/>
                    </a:lnTo>
                    <a:lnTo>
                      <a:pt x="157" y="6"/>
                    </a:lnTo>
                    <a:lnTo>
                      <a:pt x="157" y="10"/>
                    </a:lnTo>
                    <a:close/>
                  </a:path>
                </a:pathLst>
              </a:custGeom>
              <a:gradFill>
                <a:gsLst>
                  <a:gs pos="0">
                    <a:srgbClr val="42C9E9"/>
                  </a:gs>
                  <a:gs pos="100000">
                    <a:srgbClr val="4F82FB"/>
                  </a:gs>
                </a:gsLst>
                <a:lin ang="5400000" scaled="1"/>
              </a:gra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75" name="矩形 274"/>
              <p:cNvSpPr/>
              <p:nvPr/>
            </p:nvSpPr>
            <p:spPr bwMode="auto">
              <a:xfrm>
                <a:off x="2319337" y="2154238"/>
                <a:ext cx="6350" cy="349250"/>
              </a:xfrm>
              <a:prstGeom prst="rect">
                <a:avLst/>
              </a:prstGeom>
              <a:gradFill>
                <a:gsLst>
                  <a:gs pos="0">
                    <a:srgbClr val="42C9E9"/>
                  </a:gs>
                  <a:gs pos="100000">
                    <a:srgbClr val="4F82FB"/>
                  </a:gs>
                </a:gsLst>
                <a:lin ang="5400000" scaled="1"/>
              </a:gra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76" name="任意多边形 14"/>
              <p:cNvSpPr/>
              <p:nvPr/>
            </p:nvSpPr>
            <p:spPr bwMode="auto">
              <a:xfrm>
                <a:off x="1960562" y="2273300"/>
                <a:ext cx="201613" cy="15875"/>
              </a:xfrm>
              <a:custGeom>
                <a:avLst/>
                <a:gdLst>
                  <a:gd name="T0" fmla="*/ 127 w 127"/>
                  <a:gd name="T1" fmla="*/ 10 h 10"/>
                  <a:gd name="T2" fmla="*/ 0 w 127"/>
                  <a:gd name="T3" fmla="*/ 4 h 10"/>
                  <a:gd name="T4" fmla="*/ 0 w 127"/>
                  <a:gd name="T5" fmla="*/ 0 h 10"/>
                  <a:gd name="T6" fmla="*/ 127 w 127"/>
                  <a:gd name="T7" fmla="*/ 6 h 10"/>
                  <a:gd name="T8" fmla="*/ 127 w 127"/>
                  <a:gd name="T9" fmla="*/ 1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7" h="10">
                    <a:moveTo>
                      <a:pt x="127" y="10"/>
                    </a:moveTo>
                    <a:lnTo>
                      <a:pt x="0" y="4"/>
                    </a:lnTo>
                    <a:lnTo>
                      <a:pt x="0" y="0"/>
                    </a:lnTo>
                    <a:lnTo>
                      <a:pt x="127" y="6"/>
                    </a:lnTo>
                    <a:lnTo>
                      <a:pt x="127" y="10"/>
                    </a:lnTo>
                    <a:close/>
                  </a:path>
                </a:pathLst>
              </a:custGeom>
              <a:gradFill>
                <a:gsLst>
                  <a:gs pos="0">
                    <a:srgbClr val="42C9E9"/>
                  </a:gs>
                  <a:gs pos="100000">
                    <a:srgbClr val="4F82FB"/>
                  </a:gs>
                </a:gsLst>
                <a:lin ang="5400000" scaled="1"/>
              </a:gra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77" name="矩形 276"/>
              <p:cNvSpPr/>
              <p:nvPr/>
            </p:nvSpPr>
            <p:spPr bwMode="auto">
              <a:xfrm>
                <a:off x="4294187" y="4102100"/>
                <a:ext cx="461963" cy="1403350"/>
              </a:xfrm>
              <a:prstGeom prst="rect">
                <a:avLst/>
              </a:prstGeom>
              <a:solidFill>
                <a:srgbClr val="8F8F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78" name="任意多边形 16"/>
              <p:cNvSpPr/>
              <p:nvPr/>
            </p:nvSpPr>
            <p:spPr bwMode="auto">
              <a:xfrm>
                <a:off x="2527300" y="1963738"/>
                <a:ext cx="3994150" cy="2813050"/>
              </a:xfrm>
              <a:custGeom>
                <a:avLst/>
                <a:gdLst>
                  <a:gd name="T0" fmla="*/ 235 w 4409"/>
                  <a:gd name="T1" fmla="*/ 3110 h 3110"/>
                  <a:gd name="T2" fmla="*/ 4174 w 4409"/>
                  <a:gd name="T3" fmla="*/ 3110 h 3110"/>
                  <a:gd name="T4" fmla="*/ 4409 w 4409"/>
                  <a:gd name="T5" fmla="*/ 2875 h 3110"/>
                  <a:gd name="T6" fmla="*/ 4409 w 4409"/>
                  <a:gd name="T7" fmla="*/ 235 h 3110"/>
                  <a:gd name="T8" fmla="*/ 4174 w 4409"/>
                  <a:gd name="T9" fmla="*/ 0 h 3110"/>
                  <a:gd name="T10" fmla="*/ 235 w 4409"/>
                  <a:gd name="T11" fmla="*/ 0 h 3110"/>
                  <a:gd name="T12" fmla="*/ 0 w 4409"/>
                  <a:gd name="T13" fmla="*/ 235 h 3110"/>
                  <a:gd name="T14" fmla="*/ 0 w 4409"/>
                  <a:gd name="T15" fmla="*/ 2875 h 3110"/>
                  <a:gd name="T16" fmla="*/ 235 w 4409"/>
                  <a:gd name="T17" fmla="*/ 3110 h 3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09" h="3110">
                    <a:moveTo>
                      <a:pt x="235" y="3110"/>
                    </a:moveTo>
                    <a:cubicBezTo>
                      <a:pt x="4174" y="3110"/>
                      <a:pt x="4174" y="3110"/>
                      <a:pt x="4174" y="3110"/>
                    </a:cubicBezTo>
                    <a:cubicBezTo>
                      <a:pt x="4304" y="3110"/>
                      <a:pt x="4409" y="3005"/>
                      <a:pt x="4409" y="2875"/>
                    </a:cubicBezTo>
                    <a:cubicBezTo>
                      <a:pt x="4409" y="235"/>
                      <a:pt x="4409" y="235"/>
                      <a:pt x="4409" y="235"/>
                    </a:cubicBezTo>
                    <a:cubicBezTo>
                      <a:pt x="4409" y="105"/>
                      <a:pt x="4304" y="0"/>
                      <a:pt x="4174" y="0"/>
                    </a:cubicBezTo>
                    <a:cubicBezTo>
                      <a:pt x="235" y="0"/>
                      <a:pt x="235" y="0"/>
                      <a:pt x="235" y="0"/>
                    </a:cubicBezTo>
                    <a:cubicBezTo>
                      <a:pt x="105" y="0"/>
                      <a:pt x="0" y="105"/>
                      <a:pt x="0" y="235"/>
                    </a:cubicBezTo>
                    <a:cubicBezTo>
                      <a:pt x="0" y="2875"/>
                      <a:pt x="0" y="2875"/>
                      <a:pt x="0" y="2875"/>
                    </a:cubicBezTo>
                    <a:cubicBezTo>
                      <a:pt x="0" y="3005"/>
                      <a:pt x="105" y="3110"/>
                      <a:pt x="235" y="3110"/>
                    </a:cubicBezTo>
                    <a:close/>
                  </a:path>
                </a:pathLst>
              </a:custGeom>
              <a:solidFill>
                <a:srgbClr val="F0F0F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79" name="矩形 278"/>
              <p:cNvSpPr/>
              <p:nvPr/>
            </p:nvSpPr>
            <p:spPr bwMode="auto">
              <a:xfrm>
                <a:off x="3484562" y="5453063"/>
                <a:ext cx="2081213" cy="104775"/>
              </a:xfrm>
              <a:prstGeom prst="rect">
                <a:avLst/>
              </a:pr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80" name="矩形 279"/>
              <p:cNvSpPr/>
              <p:nvPr/>
            </p:nvSpPr>
            <p:spPr bwMode="auto">
              <a:xfrm>
                <a:off x="2684462" y="1665288"/>
                <a:ext cx="3681413" cy="267176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81" name="任意多边形 27"/>
              <p:cNvSpPr/>
              <p:nvPr/>
            </p:nvSpPr>
            <p:spPr bwMode="auto">
              <a:xfrm>
                <a:off x="2838450" y="1765300"/>
                <a:ext cx="525463" cy="122238"/>
              </a:xfrm>
              <a:custGeom>
                <a:avLst/>
                <a:gdLst>
                  <a:gd name="T0" fmla="*/ 512 w 580"/>
                  <a:gd name="T1" fmla="*/ 135 h 135"/>
                  <a:gd name="T2" fmla="*/ 68 w 580"/>
                  <a:gd name="T3" fmla="*/ 135 h 135"/>
                  <a:gd name="T4" fmla="*/ 0 w 580"/>
                  <a:gd name="T5" fmla="*/ 67 h 135"/>
                  <a:gd name="T6" fmla="*/ 0 w 580"/>
                  <a:gd name="T7" fmla="*/ 67 h 135"/>
                  <a:gd name="T8" fmla="*/ 68 w 580"/>
                  <a:gd name="T9" fmla="*/ 0 h 135"/>
                  <a:gd name="T10" fmla="*/ 512 w 580"/>
                  <a:gd name="T11" fmla="*/ 0 h 135"/>
                  <a:gd name="T12" fmla="*/ 580 w 580"/>
                  <a:gd name="T13" fmla="*/ 67 h 135"/>
                  <a:gd name="T14" fmla="*/ 580 w 580"/>
                  <a:gd name="T15" fmla="*/ 67 h 135"/>
                  <a:gd name="T16" fmla="*/ 512 w 580"/>
                  <a:gd name="T17" fmla="*/ 135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580" h="135">
                    <a:moveTo>
                      <a:pt x="512" y="135"/>
                    </a:moveTo>
                    <a:cubicBezTo>
                      <a:pt x="68" y="135"/>
                      <a:pt x="68" y="135"/>
                      <a:pt x="68" y="135"/>
                    </a:cubicBezTo>
                    <a:cubicBezTo>
                      <a:pt x="30" y="135"/>
                      <a:pt x="0" y="104"/>
                      <a:pt x="0" y="67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0" y="30"/>
                      <a:pt x="30" y="0"/>
                      <a:pt x="68" y="0"/>
                    </a:cubicBezTo>
                    <a:cubicBezTo>
                      <a:pt x="512" y="0"/>
                      <a:pt x="512" y="0"/>
                      <a:pt x="512" y="0"/>
                    </a:cubicBezTo>
                    <a:cubicBezTo>
                      <a:pt x="550" y="0"/>
                      <a:pt x="580" y="30"/>
                      <a:pt x="580" y="67"/>
                    </a:cubicBezTo>
                    <a:cubicBezTo>
                      <a:pt x="580" y="67"/>
                      <a:pt x="580" y="67"/>
                      <a:pt x="580" y="67"/>
                    </a:cubicBezTo>
                    <a:cubicBezTo>
                      <a:pt x="580" y="104"/>
                      <a:pt x="550" y="135"/>
                      <a:pt x="512" y="135"/>
                    </a:cubicBezTo>
                    <a:close/>
                  </a:path>
                </a:pathLst>
              </a:custGeom>
              <a:solidFill>
                <a:srgbClr val="F5F7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82" name="矩形 281"/>
              <p:cNvSpPr/>
              <p:nvPr/>
            </p:nvSpPr>
            <p:spPr bwMode="auto">
              <a:xfrm>
                <a:off x="2684462" y="1673225"/>
                <a:ext cx="3681413" cy="267335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83" name="矩形 282"/>
              <p:cNvSpPr/>
              <p:nvPr/>
            </p:nvSpPr>
            <p:spPr bwMode="auto">
              <a:xfrm>
                <a:off x="2684462" y="1697038"/>
                <a:ext cx="3681413" cy="300038"/>
              </a:xfrm>
              <a:prstGeom prst="rect">
                <a:avLst/>
              </a:prstGeom>
              <a:gradFill>
                <a:gsLst>
                  <a:gs pos="0">
                    <a:srgbClr val="FFB63F"/>
                  </a:gs>
                  <a:gs pos="100000">
                    <a:srgbClr val="FFB743"/>
                  </a:gs>
                </a:gsLst>
                <a:lin ang="5400000" scaled="1"/>
              </a:gra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84" name="任意多边形 30"/>
              <p:cNvSpPr/>
              <p:nvPr/>
            </p:nvSpPr>
            <p:spPr bwMode="auto">
              <a:xfrm>
                <a:off x="3168650" y="1797050"/>
                <a:ext cx="3197225" cy="198438"/>
              </a:xfrm>
              <a:custGeom>
                <a:avLst/>
                <a:gdLst>
                  <a:gd name="T0" fmla="*/ 3528 w 3528"/>
                  <a:gd name="T1" fmla="*/ 219 h 219"/>
                  <a:gd name="T2" fmla="*/ 62 w 3528"/>
                  <a:gd name="T3" fmla="*/ 219 h 219"/>
                  <a:gd name="T4" fmla="*/ 0 w 3528"/>
                  <a:gd name="T5" fmla="*/ 157 h 219"/>
                  <a:gd name="T6" fmla="*/ 0 w 3528"/>
                  <a:gd name="T7" fmla="*/ 0 h 219"/>
                  <a:gd name="T8" fmla="*/ 3528 w 3528"/>
                  <a:gd name="T9" fmla="*/ 0 h 219"/>
                  <a:gd name="T10" fmla="*/ 3528 w 3528"/>
                  <a:gd name="T11" fmla="*/ 219 h 2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528" h="219">
                    <a:moveTo>
                      <a:pt x="3528" y="219"/>
                    </a:moveTo>
                    <a:cubicBezTo>
                      <a:pt x="62" y="219"/>
                      <a:pt x="62" y="219"/>
                      <a:pt x="62" y="219"/>
                    </a:cubicBezTo>
                    <a:cubicBezTo>
                      <a:pt x="27" y="219"/>
                      <a:pt x="0" y="191"/>
                      <a:pt x="0" y="157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528" y="0"/>
                      <a:pt x="3528" y="0"/>
                      <a:pt x="3528" y="0"/>
                    </a:cubicBezTo>
                    <a:lnTo>
                      <a:pt x="3528" y="219"/>
                    </a:lnTo>
                    <a:close/>
                  </a:path>
                </a:pathLst>
              </a:custGeom>
              <a:solidFill>
                <a:srgbClr val="FFAF42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85" name="任意多边形 31"/>
              <p:cNvSpPr/>
              <p:nvPr/>
            </p:nvSpPr>
            <p:spPr bwMode="auto">
              <a:xfrm>
                <a:off x="3233737" y="1828800"/>
                <a:ext cx="2054225" cy="122238"/>
              </a:xfrm>
              <a:custGeom>
                <a:avLst/>
                <a:gdLst>
                  <a:gd name="T0" fmla="*/ 2201 w 2268"/>
                  <a:gd name="T1" fmla="*/ 134 h 134"/>
                  <a:gd name="T2" fmla="*/ 67 w 2268"/>
                  <a:gd name="T3" fmla="*/ 134 h 134"/>
                  <a:gd name="T4" fmla="*/ 0 w 2268"/>
                  <a:gd name="T5" fmla="*/ 67 h 134"/>
                  <a:gd name="T6" fmla="*/ 0 w 2268"/>
                  <a:gd name="T7" fmla="*/ 67 h 134"/>
                  <a:gd name="T8" fmla="*/ 67 w 2268"/>
                  <a:gd name="T9" fmla="*/ 0 h 134"/>
                  <a:gd name="T10" fmla="*/ 2201 w 2268"/>
                  <a:gd name="T11" fmla="*/ 0 h 134"/>
                  <a:gd name="T12" fmla="*/ 2268 w 2268"/>
                  <a:gd name="T13" fmla="*/ 67 h 134"/>
                  <a:gd name="T14" fmla="*/ 2268 w 2268"/>
                  <a:gd name="T15" fmla="*/ 67 h 134"/>
                  <a:gd name="T16" fmla="*/ 2201 w 2268"/>
                  <a:gd name="T17" fmla="*/ 134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268" h="134">
                    <a:moveTo>
                      <a:pt x="2201" y="134"/>
                    </a:moveTo>
                    <a:cubicBezTo>
                      <a:pt x="67" y="134"/>
                      <a:pt x="67" y="134"/>
                      <a:pt x="67" y="134"/>
                    </a:cubicBezTo>
                    <a:cubicBezTo>
                      <a:pt x="30" y="134"/>
                      <a:pt x="0" y="104"/>
                      <a:pt x="0" y="67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0" y="30"/>
                      <a:pt x="30" y="0"/>
                      <a:pt x="67" y="0"/>
                    </a:cubicBezTo>
                    <a:cubicBezTo>
                      <a:pt x="2201" y="0"/>
                      <a:pt x="2201" y="0"/>
                      <a:pt x="2201" y="0"/>
                    </a:cubicBezTo>
                    <a:cubicBezTo>
                      <a:pt x="2238" y="0"/>
                      <a:pt x="2268" y="30"/>
                      <a:pt x="2268" y="67"/>
                    </a:cubicBezTo>
                    <a:cubicBezTo>
                      <a:pt x="2268" y="67"/>
                      <a:pt x="2268" y="67"/>
                      <a:pt x="2268" y="67"/>
                    </a:cubicBezTo>
                    <a:cubicBezTo>
                      <a:pt x="2268" y="104"/>
                      <a:pt x="2238" y="134"/>
                      <a:pt x="2201" y="13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86" name="任意多边形 32"/>
              <p:cNvSpPr/>
              <p:nvPr/>
            </p:nvSpPr>
            <p:spPr bwMode="auto">
              <a:xfrm>
                <a:off x="5394325" y="1828800"/>
                <a:ext cx="908050" cy="122238"/>
              </a:xfrm>
              <a:custGeom>
                <a:avLst/>
                <a:gdLst>
                  <a:gd name="T0" fmla="*/ 935 w 1002"/>
                  <a:gd name="T1" fmla="*/ 134 h 134"/>
                  <a:gd name="T2" fmla="*/ 67 w 1002"/>
                  <a:gd name="T3" fmla="*/ 134 h 134"/>
                  <a:gd name="T4" fmla="*/ 0 w 1002"/>
                  <a:gd name="T5" fmla="*/ 67 h 134"/>
                  <a:gd name="T6" fmla="*/ 0 w 1002"/>
                  <a:gd name="T7" fmla="*/ 67 h 134"/>
                  <a:gd name="T8" fmla="*/ 67 w 1002"/>
                  <a:gd name="T9" fmla="*/ 0 h 134"/>
                  <a:gd name="T10" fmla="*/ 935 w 1002"/>
                  <a:gd name="T11" fmla="*/ 0 h 134"/>
                  <a:gd name="T12" fmla="*/ 1002 w 1002"/>
                  <a:gd name="T13" fmla="*/ 67 h 134"/>
                  <a:gd name="T14" fmla="*/ 1002 w 1002"/>
                  <a:gd name="T15" fmla="*/ 67 h 134"/>
                  <a:gd name="T16" fmla="*/ 935 w 1002"/>
                  <a:gd name="T17" fmla="*/ 134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002" h="134">
                    <a:moveTo>
                      <a:pt x="935" y="134"/>
                    </a:moveTo>
                    <a:cubicBezTo>
                      <a:pt x="67" y="134"/>
                      <a:pt x="67" y="134"/>
                      <a:pt x="67" y="134"/>
                    </a:cubicBezTo>
                    <a:cubicBezTo>
                      <a:pt x="30" y="134"/>
                      <a:pt x="0" y="104"/>
                      <a:pt x="0" y="67"/>
                    </a:cubicBezTo>
                    <a:cubicBezTo>
                      <a:pt x="0" y="67"/>
                      <a:pt x="0" y="67"/>
                      <a:pt x="0" y="67"/>
                    </a:cubicBezTo>
                    <a:cubicBezTo>
                      <a:pt x="0" y="30"/>
                      <a:pt x="30" y="0"/>
                      <a:pt x="67" y="0"/>
                    </a:cubicBezTo>
                    <a:cubicBezTo>
                      <a:pt x="935" y="0"/>
                      <a:pt x="935" y="0"/>
                      <a:pt x="935" y="0"/>
                    </a:cubicBezTo>
                    <a:cubicBezTo>
                      <a:pt x="972" y="0"/>
                      <a:pt x="1002" y="30"/>
                      <a:pt x="1002" y="67"/>
                    </a:cubicBezTo>
                    <a:cubicBezTo>
                      <a:pt x="1002" y="67"/>
                      <a:pt x="1002" y="67"/>
                      <a:pt x="1002" y="67"/>
                    </a:cubicBezTo>
                    <a:cubicBezTo>
                      <a:pt x="1002" y="104"/>
                      <a:pt x="972" y="134"/>
                      <a:pt x="935" y="13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87" name="任意多边形 33"/>
              <p:cNvSpPr/>
              <p:nvPr/>
            </p:nvSpPr>
            <p:spPr bwMode="auto">
              <a:xfrm>
                <a:off x="2895600" y="1824038"/>
                <a:ext cx="53975" cy="88900"/>
              </a:xfrm>
              <a:custGeom>
                <a:avLst/>
                <a:gdLst>
                  <a:gd name="T0" fmla="*/ 7 w 34"/>
                  <a:gd name="T1" fmla="*/ 56 h 56"/>
                  <a:gd name="T2" fmla="*/ 1 w 34"/>
                  <a:gd name="T3" fmla="*/ 51 h 56"/>
                  <a:gd name="T4" fmla="*/ 24 w 34"/>
                  <a:gd name="T5" fmla="*/ 29 h 56"/>
                  <a:gd name="T6" fmla="*/ 0 w 34"/>
                  <a:gd name="T7" fmla="*/ 5 h 56"/>
                  <a:gd name="T8" fmla="*/ 5 w 34"/>
                  <a:gd name="T9" fmla="*/ 0 h 56"/>
                  <a:gd name="T10" fmla="*/ 34 w 34"/>
                  <a:gd name="T11" fmla="*/ 29 h 56"/>
                  <a:gd name="T12" fmla="*/ 7 w 34"/>
                  <a:gd name="T13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" h="56">
                    <a:moveTo>
                      <a:pt x="7" y="56"/>
                    </a:moveTo>
                    <a:lnTo>
                      <a:pt x="1" y="51"/>
                    </a:lnTo>
                    <a:lnTo>
                      <a:pt x="24" y="29"/>
                    </a:lnTo>
                    <a:lnTo>
                      <a:pt x="0" y="5"/>
                    </a:lnTo>
                    <a:lnTo>
                      <a:pt x="5" y="0"/>
                    </a:lnTo>
                    <a:lnTo>
                      <a:pt x="34" y="29"/>
                    </a:lnTo>
                    <a:lnTo>
                      <a:pt x="7" y="56"/>
                    </a:ln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88" name="任意多边形 34"/>
              <p:cNvSpPr/>
              <p:nvPr/>
            </p:nvSpPr>
            <p:spPr bwMode="auto">
              <a:xfrm>
                <a:off x="2760662" y="1824038"/>
                <a:ext cx="53975" cy="88900"/>
              </a:xfrm>
              <a:custGeom>
                <a:avLst/>
                <a:gdLst>
                  <a:gd name="T0" fmla="*/ 29 w 34"/>
                  <a:gd name="T1" fmla="*/ 56 h 56"/>
                  <a:gd name="T2" fmla="*/ 0 w 34"/>
                  <a:gd name="T3" fmla="*/ 28 h 56"/>
                  <a:gd name="T4" fmla="*/ 28 w 34"/>
                  <a:gd name="T5" fmla="*/ 0 h 56"/>
                  <a:gd name="T6" fmla="*/ 33 w 34"/>
                  <a:gd name="T7" fmla="*/ 5 h 56"/>
                  <a:gd name="T8" fmla="*/ 10 w 34"/>
                  <a:gd name="T9" fmla="*/ 28 h 56"/>
                  <a:gd name="T10" fmla="*/ 34 w 34"/>
                  <a:gd name="T11" fmla="*/ 51 h 56"/>
                  <a:gd name="T12" fmla="*/ 29 w 34"/>
                  <a:gd name="T13" fmla="*/ 56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4" h="56">
                    <a:moveTo>
                      <a:pt x="29" y="56"/>
                    </a:moveTo>
                    <a:lnTo>
                      <a:pt x="0" y="28"/>
                    </a:lnTo>
                    <a:lnTo>
                      <a:pt x="28" y="0"/>
                    </a:lnTo>
                    <a:lnTo>
                      <a:pt x="33" y="5"/>
                    </a:lnTo>
                    <a:lnTo>
                      <a:pt x="10" y="28"/>
                    </a:lnTo>
                    <a:lnTo>
                      <a:pt x="34" y="51"/>
                    </a:lnTo>
                    <a:lnTo>
                      <a:pt x="29" y="56"/>
                    </a:ln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89" name="任意多边形 35"/>
              <p:cNvSpPr/>
              <p:nvPr/>
            </p:nvSpPr>
            <p:spPr bwMode="auto">
              <a:xfrm>
                <a:off x="2998787" y="1814513"/>
                <a:ext cx="123825" cy="109538"/>
              </a:xfrm>
              <a:custGeom>
                <a:avLst/>
                <a:gdLst>
                  <a:gd name="T0" fmla="*/ 137 w 137"/>
                  <a:gd name="T1" fmla="*/ 77 h 120"/>
                  <a:gd name="T2" fmla="*/ 116 w 137"/>
                  <a:gd name="T3" fmla="*/ 43 h 120"/>
                  <a:gd name="T4" fmla="*/ 89 w 137"/>
                  <a:gd name="T5" fmla="*/ 72 h 120"/>
                  <a:gd name="T6" fmla="*/ 96 w 137"/>
                  <a:gd name="T7" fmla="*/ 79 h 120"/>
                  <a:gd name="T8" fmla="*/ 109 w 137"/>
                  <a:gd name="T9" fmla="*/ 66 h 120"/>
                  <a:gd name="T10" fmla="*/ 60 w 137"/>
                  <a:gd name="T11" fmla="*/ 109 h 120"/>
                  <a:gd name="T12" fmla="*/ 10 w 137"/>
                  <a:gd name="T13" fmla="*/ 60 h 120"/>
                  <a:gd name="T14" fmla="*/ 60 w 137"/>
                  <a:gd name="T15" fmla="*/ 10 h 120"/>
                  <a:gd name="T16" fmla="*/ 60 w 137"/>
                  <a:gd name="T17" fmla="*/ 0 h 120"/>
                  <a:gd name="T18" fmla="*/ 0 w 137"/>
                  <a:gd name="T19" fmla="*/ 60 h 120"/>
                  <a:gd name="T20" fmla="*/ 60 w 137"/>
                  <a:gd name="T21" fmla="*/ 120 h 120"/>
                  <a:gd name="T22" fmla="*/ 119 w 137"/>
                  <a:gd name="T23" fmla="*/ 67 h 120"/>
                  <a:gd name="T24" fmla="*/ 128 w 137"/>
                  <a:gd name="T25" fmla="*/ 82 h 120"/>
                  <a:gd name="T26" fmla="*/ 137 w 137"/>
                  <a:gd name="T27" fmla="*/ 77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37" h="120">
                    <a:moveTo>
                      <a:pt x="137" y="77"/>
                    </a:moveTo>
                    <a:cubicBezTo>
                      <a:pt x="116" y="43"/>
                      <a:pt x="116" y="43"/>
                      <a:pt x="116" y="43"/>
                    </a:cubicBezTo>
                    <a:cubicBezTo>
                      <a:pt x="89" y="72"/>
                      <a:pt x="89" y="72"/>
                      <a:pt x="89" y="72"/>
                    </a:cubicBezTo>
                    <a:cubicBezTo>
                      <a:pt x="96" y="79"/>
                      <a:pt x="96" y="79"/>
                      <a:pt x="96" y="79"/>
                    </a:cubicBezTo>
                    <a:cubicBezTo>
                      <a:pt x="109" y="66"/>
                      <a:pt x="109" y="66"/>
                      <a:pt x="109" y="66"/>
                    </a:cubicBezTo>
                    <a:cubicBezTo>
                      <a:pt x="105" y="91"/>
                      <a:pt x="85" y="109"/>
                      <a:pt x="60" y="109"/>
                    </a:cubicBezTo>
                    <a:cubicBezTo>
                      <a:pt x="33" y="109"/>
                      <a:pt x="10" y="87"/>
                      <a:pt x="10" y="60"/>
                    </a:cubicBezTo>
                    <a:cubicBezTo>
                      <a:pt x="10" y="32"/>
                      <a:pt x="33" y="10"/>
                      <a:pt x="60" y="10"/>
                    </a:cubicBezTo>
                    <a:cubicBezTo>
                      <a:pt x="60" y="0"/>
                      <a:pt x="60" y="0"/>
                      <a:pt x="60" y="0"/>
                    </a:cubicBezTo>
                    <a:cubicBezTo>
                      <a:pt x="27" y="0"/>
                      <a:pt x="0" y="27"/>
                      <a:pt x="0" y="60"/>
                    </a:cubicBezTo>
                    <a:cubicBezTo>
                      <a:pt x="0" y="93"/>
                      <a:pt x="27" y="120"/>
                      <a:pt x="60" y="120"/>
                    </a:cubicBezTo>
                    <a:cubicBezTo>
                      <a:pt x="90" y="120"/>
                      <a:pt x="115" y="97"/>
                      <a:pt x="119" y="67"/>
                    </a:cubicBezTo>
                    <a:cubicBezTo>
                      <a:pt x="128" y="82"/>
                      <a:pt x="128" y="82"/>
                      <a:pt x="128" y="82"/>
                    </a:cubicBezTo>
                    <a:lnTo>
                      <a:pt x="137" y="77"/>
                    </a:ln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90" name="任意多边形 36"/>
              <p:cNvSpPr/>
              <p:nvPr/>
            </p:nvSpPr>
            <p:spPr bwMode="auto">
              <a:xfrm>
                <a:off x="6034087" y="1692275"/>
                <a:ext cx="331788" cy="109538"/>
              </a:xfrm>
              <a:custGeom>
                <a:avLst/>
                <a:gdLst>
                  <a:gd name="T0" fmla="*/ 365 w 365"/>
                  <a:gd name="T1" fmla="*/ 120 h 120"/>
                  <a:gd name="T2" fmla="*/ 49 w 365"/>
                  <a:gd name="T3" fmla="*/ 120 h 120"/>
                  <a:gd name="T4" fmla="*/ 0 w 365"/>
                  <a:gd name="T5" fmla="*/ 71 h 120"/>
                  <a:gd name="T6" fmla="*/ 0 w 365"/>
                  <a:gd name="T7" fmla="*/ 49 h 120"/>
                  <a:gd name="T8" fmla="*/ 49 w 365"/>
                  <a:gd name="T9" fmla="*/ 0 h 120"/>
                  <a:gd name="T10" fmla="*/ 365 w 365"/>
                  <a:gd name="T11" fmla="*/ 0 h 120"/>
                  <a:gd name="T12" fmla="*/ 365 w 365"/>
                  <a:gd name="T13" fmla="*/ 12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" h="120">
                    <a:moveTo>
                      <a:pt x="365" y="120"/>
                    </a:moveTo>
                    <a:cubicBezTo>
                      <a:pt x="49" y="120"/>
                      <a:pt x="49" y="120"/>
                      <a:pt x="49" y="120"/>
                    </a:cubicBezTo>
                    <a:cubicBezTo>
                      <a:pt x="22" y="120"/>
                      <a:pt x="0" y="98"/>
                      <a:pt x="0" y="71"/>
                    </a:cubicBezTo>
                    <a:cubicBezTo>
                      <a:pt x="0" y="49"/>
                      <a:pt x="0" y="49"/>
                      <a:pt x="0" y="49"/>
                    </a:cubicBezTo>
                    <a:cubicBezTo>
                      <a:pt x="0" y="22"/>
                      <a:pt x="22" y="0"/>
                      <a:pt x="49" y="0"/>
                    </a:cubicBezTo>
                    <a:cubicBezTo>
                      <a:pt x="365" y="0"/>
                      <a:pt x="365" y="0"/>
                      <a:pt x="365" y="0"/>
                    </a:cubicBezTo>
                    <a:lnTo>
                      <a:pt x="365" y="120"/>
                    </a:ln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91" name="椭圆 290"/>
              <p:cNvSpPr/>
              <p:nvPr/>
            </p:nvSpPr>
            <p:spPr bwMode="auto">
              <a:xfrm>
                <a:off x="6097587" y="1717675"/>
                <a:ext cx="57150" cy="58738"/>
              </a:xfrm>
              <a:prstGeom prst="ellipse">
                <a:avLst/>
              </a:prstGeom>
              <a:solidFill>
                <a:srgbClr val="E8E8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92" name="椭圆 291"/>
              <p:cNvSpPr/>
              <p:nvPr/>
            </p:nvSpPr>
            <p:spPr bwMode="auto">
              <a:xfrm>
                <a:off x="6170612" y="1717675"/>
                <a:ext cx="57150" cy="58738"/>
              </a:xfrm>
              <a:prstGeom prst="ellipse">
                <a:avLst/>
              </a:prstGeom>
              <a:solidFill>
                <a:srgbClr val="E8E8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93" name="椭圆 292"/>
              <p:cNvSpPr/>
              <p:nvPr/>
            </p:nvSpPr>
            <p:spPr bwMode="auto">
              <a:xfrm>
                <a:off x="6243637" y="1717675"/>
                <a:ext cx="58738" cy="58738"/>
              </a:xfrm>
              <a:prstGeom prst="ellipse">
                <a:avLst/>
              </a:prstGeom>
              <a:solidFill>
                <a:srgbClr val="DA5E5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94" name="任意多边形 40"/>
              <p:cNvSpPr/>
              <p:nvPr/>
            </p:nvSpPr>
            <p:spPr bwMode="auto">
              <a:xfrm>
                <a:off x="2684462" y="1665288"/>
                <a:ext cx="3303588" cy="111125"/>
              </a:xfrm>
              <a:custGeom>
                <a:avLst/>
                <a:gdLst>
                  <a:gd name="T0" fmla="*/ 3557 w 3647"/>
                  <a:gd name="T1" fmla="*/ 123 h 123"/>
                  <a:gd name="T2" fmla="*/ 91 w 3647"/>
                  <a:gd name="T3" fmla="*/ 123 h 123"/>
                  <a:gd name="T4" fmla="*/ 0 w 3647"/>
                  <a:gd name="T5" fmla="*/ 32 h 123"/>
                  <a:gd name="T6" fmla="*/ 0 w 3647"/>
                  <a:gd name="T7" fmla="*/ 0 h 123"/>
                  <a:gd name="T8" fmla="*/ 3647 w 3647"/>
                  <a:gd name="T9" fmla="*/ 0 h 123"/>
                  <a:gd name="T10" fmla="*/ 3647 w 3647"/>
                  <a:gd name="T11" fmla="*/ 32 h 123"/>
                  <a:gd name="T12" fmla="*/ 3557 w 3647"/>
                  <a:gd name="T13" fmla="*/ 123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47" h="123">
                    <a:moveTo>
                      <a:pt x="3557" y="123"/>
                    </a:moveTo>
                    <a:cubicBezTo>
                      <a:pt x="91" y="123"/>
                      <a:pt x="91" y="123"/>
                      <a:pt x="91" y="123"/>
                    </a:cubicBezTo>
                    <a:cubicBezTo>
                      <a:pt x="41" y="123"/>
                      <a:pt x="0" y="83"/>
                      <a:pt x="0" y="32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3647" y="0"/>
                      <a:pt x="3647" y="0"/>
                      <a:pt x="3647" y="0"/>
                    </a:cubicBezTo>
                    <a:cubicBezTo>
                      <a:pt x="3647" y="32"/>
                      <a:pt x="3647" y="32"/>
                      <a:pt x="3647" y="32"/>
                    </a:cubicBezTo>
                    <a:cubicBezTo>
                      <a:pt x="3647" y="83"/>
                      <a:pt x="3607" y="123"/>
                      <a:pt x="3557" y="123"/>
                    </a:cubicBezTo>
                    <a:close/>
                  </a:path>
                </a:pathLst>
              </a:custGeom>
              <a:solidFill>
                <a:srgbClr val="FFCE45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95" name="任意多边形 81"/>
              <p:cNvSpPr/>
              <p:nvPr/>
            </p:nvSpPr>
            <p:spPr bwMode="auto">
              <a:xfrm>
                <a:off x="985837" y="4530725"/>
                <a:ext cx="636588" cy="371475"/>
              </a:xfrm>
              <a:custGeom>
                <a:avLst/>
                <a:gdLst>
                  <a:gd name="T0" fmla="*/ 210 w 704"/>
                  <a:gd name="T1" fmla="*/ 410 h 410"/>
                  <a:gd name="T2" fmla="*/ 16 w 704"/>
                  <a:gd name="T3" fmla="*/ 92 h 410"/>
                  <a:gd name="T4" fmla="*/ 34 w 704"/>
                  <a:gd name="T5" fmla="*/ 16 h 410"/>
                  <a:gd name="T6" fmla="*/ 110 w 704"/>
                  <a:gd name="T7" fmla="*/ 34 h 410"/>
                  <a:gd name="T8" fmla="*/ 248 w 704"/>
                  <a:gd name="T9" fmla="*/ 259 h 410"/>
                  <a:gd name="T10" fmla="*/ 613 w 704"/>
                  <a:gd name="T11" fmla="*/ 43 h 410"/>
                  <a:gd name="T12" fmla="*/ 688 w 704"/>
                  <a:gd name="T13" fmla="*/ 63 h 410"/>
                  <a:gd name="T14" fmla="*/ 669 w 704"/>
                  <a:gd name="T15" fmla="*/ 138 h 410"/>
                  <a:gd name="T16" fmla="*/ 210 w 704"/>
                  <a:gd name="T17" fmla="*/ 410 h 4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04" h="410">
                    <a:moveTo>
                      <a:pt x="210" y="410"/>
                    </a:moveTo>
                    <a:cubicBezTo>
                      <a:pt x="16" y="92"/>
                      <a:pt x="16" y="92"/>
                      <a:pt x="16" y="92"/>
                    </a:cubicBezTo>
                    <a:cubicBezTo>
                      <a:pt x="0" y="66"/>
                      <a:pt x="8" y="32"/>
                      <a:pt x="34" y="16"/>
                    </a:cubicBezTo>
                    <a:cubicBezTo>
                      <a:pt x="60" y="0"/>
                      <a:pt x="95" y="8"/>
                      <a:pt x="110" y="34"/>
                    </a:cubicBezTo>
                    <a:cubicBezTo>
                      <a:pt x="248" y="259"/>
                      <a:pt x="248" y="259"/>
                      <a:pt x="248" y="259"/>
                    </a:cubicBezTo>
                    <a:cubicBezTo>
                      <a:pt x="613" y="43"/>
                      <a:pt x="613" y="43"/>
                      <a:pt x="613" y="43"/>
                    </a:cubicBezTo>
                    <a:cubicBezTo>
                      <a:pt x="639" y="28"/>
                      <a:pt x="673" y="36"/>
                      <a:pt x="688" y="63"/>
                    </a:cubicBezTo>
                    <a:cubicBezTo>
                      <a:pt x="704" y="89"/>
                      <a:pt x="695" y="123"/>
                      <a:pt x="669" y="138"/>
                    </a:cubicBezTo>
                    <a:lnTo>
                      <a:pt x="210" y="410"/>
                    </a:lnTo>
                    <a:close/>
                  </a:path>
                </a:pathLst>
              </a:custGeom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96" name="任意多边形 82"/>
              <p:cNvSpPr/>
              <p:nvPr/>
            </p:nvSpPr>
            <p:spPr bwMode="auto">
              <a:xfrm>
                <a:off x="660400" y="4081463"/>
                <a:ext cx="1266825" cy="1263650"/>
              </a:xfrm>
              <a:custGeom>
                <a:avLst/>
                <a:gdLst>
                  <a:gd name="T0" fmla="*/ 699 w 1397"/>
                  <a:gd name="T1" fmla="*/ 1397 h 1397"/>
                  <a:gd name="T2" fmla="*/ 0 w 1397"/>
                  <a:gd name="T3" fmla="*/ 699 h 1397"/>
                  <a:gd name="T4" fmla="*/ 699 w 1397"/>
                  <a:gd name="T5" fmla="*/ 0 h 1397"/>
                  <a:gd name="T6" fmla="*/ 1397 w 1397"/>
                  <a:gd name="T7" fmla="*/ 699 h 1397"/>
                  <a:gd name="T8" fmla="*/ 699 w 1397"/>
                  <a:gd name="T9" fmla="*/ 1397 h 1397"/>
                  <a:gd name="T10" fmla="*/ 699 w 1397"/>
                  <a:gd name="T11" fmla="*/ 100 h 1397"/>
                  <a:gd name="T12" fmla="*/ 100 w 1397"/>
                  <a:gd name="T13" fmla="*/ 699 h 1397"/>
                  <a:gd name="T14" fmla="*/ 699 w 1397"/>
                  <a:gd name="T15" fmla="*/ 1297 h 1397"/>
                  <a:gd name="T16" fmla="*/ 1297 w 1397"/>
                  <a:gd name="T17" fmla="*/ 699 h 1397"/>
                  <a:gd name="T18" fmla="*/ 699 w 1397"/>
                  <a:gd name="T19" fmla="*/ 100 h 13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397" h="1397">
                    <a:moveTo>
                      <a:pt x="699" y="1397"/>
                    </a:moveTo>
                    <a:cubicBezTo>
                      <a:pt x="314" y="1397"/>
                      <a:pt x="0" y="1084"/>
                      <a:pt x="0" y="699"/>
                    </a:cubicBezTo>
                    <a:cubicBezTo>
                      <a:pt x="0" y="314"/>
                      <a:pt x="314" y="0"/>
                      <a:pt x="699" y="0"/>
                    </a:cubicBezTo>
                    <a:cubicBezTo>
                      <a:pt x="1084" y="0"/>
                      <a:pt x="1397" y="314"/>
                      <a:pt x="1397" y="699"/>
                    </a:cubicBezTo>
                    <a:cubicBezTo>
                      <a:pt x="1397" y="1084"/>
                      <a:pt x="1084" y="1397"/>
                      <a:pt x="699" y="1397"/>
                    </a:cubicBezTo>
                    <a:close/>
                    <a:moveTo>
                      <a:pt x="699" y="100"/>
                    </a:moveTo>
                    <a:cubicBezTo>
                      <a:pt x="369" y="100"/>
                      <a:pt x="100" y="369"/>
                      <a:pt x="100" y="699"/>
                    </a:cubicBezTo>
                    <a:cubicBezTo>
                      <a:pt x="100" y="1029"/>
                      <a:pt x="369" y="1297"/>
                      <a:pt x="699" y="1297"/>
                    </a:cubicBezTo>
                    <a:cubicBezTo>
                      <a:pt x="1029" y="1297"/>
                      <a:pt x="1297" y="1029"/>
                      <a:pt x="1297" y="699"/>
                    </a:cubicBezTo>
                    <a:cubicBezTo>
                      <a:pt x="1297" y="369"/>
                      <a:pt x="1029" y="100"/>
                      <a:pt x="699" y="100"/>
                    </a:cubicBezTo>
                    <a:close/>
                  </a:path>
                </a:pathLst>
              </a:custGeom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97" name="任意多边形 83"/>
              <p:cNvSpPr/>
              <p:nvPr/>
            </p:nvSpPr>
            <p:spPr bwMode="auto">
              <a:xfrm>
                <a:off x="1165225" y="2652713"/>
                <a:ext cx="379413" cy="646113"/>
              </a:xfrm>
              <a:custGeom>
                <a:avLst/>
                <a:gdLst>
                  <a:gd name="T0" fmla="*/ 74 w 420"/>
                  <a:gd name="T1" fmla="*/ 472 h 715"/>
                  <a:gd name="T2" fmla="*/ 77 w 420"/>
                  <a:gd name="T3" fmla="*/ 428 h 715"/>
                  <a:gd name="T4" fmla="*/ 89 w 420"/>
                  <a:gd name="T5" fmla="*/ 387 h 715"/>
                  <a:gd name="T6" fmla="*/ 113 w 420"/>
                  <a:gd name="T7" fmla="*/ 351 h 715"/>
                  <a:gd name="T8" fmla="*/ 155 w 420"/>
                  <a:gd name="T9" fmla="*/ 320 h 715"/>
                  <a:gd name="T10" fmla="*/ 189 w 420"/>
                  <a:gd name="T11" fmla="*/ 302 h 715"/>
                  <a:gd name="T12" fmla="*/ 231 w 420"/>
                  <a:gd name="T13" fmla="*/ 275 h 715"/>
                  <a:gd name="T14" fmla="*/ 266 w 420"/>
                  <a:gd name="T15" fmla="*/ 241 h 715"/>
                  <a:gd name="T16" fmla="*/ 281 w 420"/>
                  <a:gd name="T17" fmla="*/ 198 h 715"/>
                  <a:gd name="T18" fmla="*/ 257 w 420"/>
                  <a:gd name="T19" fmla="*/ 147 h 715"/>
                  <a:gd name="T20" fmla="*/ 203 w 420"/>
                  <a:gd name="T21" fmla="*/ 128 h 715"/>
                  <a:gd name="T22" fmla="*/ 167 w 420"/>
                  <a:gd name="T23" fmla="*/ 136 h 715"/>
                  <a:gd name="T24" fmla="*/ 140 w 420"/>
                  <a:gd name="T25" fmla="*/ 154 h 715"/>
                  <a:gd name="T26" fmla="*/ 118 w 420"/>
                  <a:gd name="T27" fmla="*/ 177 h 715"/>
                  <a:gd name="T28" fmla="*/ 102 w 420"/>
                  <a:gd name="T29" fmla="*/ 200 h 715"/>
                  <a:gd name="T30" fmla="*/ 0 w 420"/>
                  <a:gd name="T31" fmla="*/ 128 h 715"/>
                  <a:gd name="T32" fmla="*/ 82 w 420"/>
                  <a:gd name="T33" fmla="*/ 34 h 715"/>
                  <a:gd name="T34" fmla="*/ 209 w 420"/>
                  <a:gd name="T35" fmla="*/ 0 h 715"/>
                  <a:gd name="T36" fmla="*/ 284 w 420"/>
                  <a:gd name="T37" fmla="*/ 11 h 715"/>
                  <a:gd name="T38" fmla="*/ 352 w 420"/>
                  <a:gd name="T39" fmla="*/ 46 h 715"/>
                  <a:gd name="T40" fmla="*/ 401 w 420"/>
                  <a:gd name="T41" fmla="*/ 107 h 715"/>
                  <a:gd name="T42" fmla="*/ 420 w 420"/>
                  <a:gd name="T43" fmla="*/ 199 h 715"/>
                  <a:gd name="T44" fmla="*/ 396 w 420"/>
                  <a:gd name="T45" fmla="*/ 294 h 715"/>
                  <a:gd name="T46" fmla="*/ 327 w 420"/>
                  <a:gd name="T47" fmla="*/ 361 h 715"/>
                  <a:gd name="T48" fmla="*/ 285 w 420"/>
                  <a:gd name="T49" fmla="*/ 386 h 715"/>
                  <a:gd name="T50" fmla="*/ 246 w 420"/>
                  <a:gd name="T51" fmla="*/ 409 h 715"/>
                  <a:gd name="T52" fmla="*/ 217 w 420"/>
                  <a:gd name="T53" fmla="*/ 436 h 715"/>
                  <a:gd name="T54" fmla="*/ 206 w 420"/>
                  <a:gd name="T55" fmla="*/ 472 h 715"/>
                  <a:gd name="T56" fmla="*/ 74 w 420"/>
                  <a:gd name="T57" fmla="*/ 472 h 715"/>
                  <a:gd name="T58" fmla="*/ 77 w 420"/>
                  <a:gd name="T59" fmla="*/ 715 h 715"/>
                  <a:gd name="T60" fmla="*/ 77 w 420"/>
                  <a:gd name="T61" fmla="*/ 566 h 715"/>
                  <a:gd name="T62" fmla="*/ 208 w 420"/>
                  <a:gd name="T63" fmla="*/ 566 h 715"/>
                  <a:gd name="T64" fmla="*/ 208 w 420"/>
                  <a:gd name="T65" fmla="*/ 715 h 715"/>
                  <a:gd name="T66" fmla="*/ 77 w 420"/>
                  <a:gd name="T67" fmla="*/ 715 h 7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420" h="715">
                    <a:moveTo>
                      <a:pt x="74" y="472"/>
                    </a:moveTo>
                    <a:cubicBezTo>
                      <a:pt x="74" y="456"/>
                      <a:pt x="75" y="442"/>
                      <a:pt x="77" y="428"/>
                    </a:cubicBezTo>
                    <a:cubicBezTo>
                      <a:pt x="79" y="414"/>
                      <a:pt x="83" y="400"/>
                      <a:pt x="89" y="387"/>
                    </a:cubicBezTo>
                    <a:cubicBezTo>
                      <a:pt x="94" y="375"/>
                      <a:pt x="103" y="362"/>
                      <a:pt x="113" y="351"/>
                    </a:cubicBezTo>
                    <a:cubicBezTo>
                      <a:pt x="124" y="340"/>
                      <a:pt x="138" y="330"/>
                      <a:pt x="155" y="320"/>
                    </a:cubicBezTo>
                    <a:cubicBezTo>
                      <a:pt x="164" y="316"/>
                      <a:pt x="175" y="310"/>
                      <a:pt x="189" y="302"/>
                    </a:cubicBezTo>
                    <a:cubicBezTo>
                      <a:pt x="204" y="294"/>
                      <a:pt x="218" y="285"/>
                      <a:pt x="231" y="275"/>
                    </a:cubicBezTo>
                    <a:cubicBezTo>
                      <a:pt x="245" y="266"/>
                      <a:pt x="257" y="254"/>
                      <a:pt x="266" y="241"/>
                    </a:cubicBezTo>
                    <a:cubicBezTo>
                      <a:pt x="276" y="228"/>
                      <a:pt x="281" y="214"/>
                      <a:pt x="281" y="198"/>
                    </a:cubicBezTo>
                    <a:cubicBezTo>
                      <a:pt x="281" y="176"/>
                      <a:pt x="273" y="159"/>
                      <a:pt x="257" y="147"/>
                    </a:cubicBezTo>
                    <a:cubicBezTo>
                      <a:pt x="242" y="134"/>
                      <a:pt x="223" y="128"/>
                      <a:pt x="203" y="128"/>
                    </a:cubicBezTo>
                    <a:cubicBezTo>
                      <a:pt x="189" y="128"/>
                      <a:pt x="178" y="131"/>
                      <a:pt x="167" y="136"/>
                    </a:cubicBezTo>
                    <a:cubicBezTo>
                      <a:pt x="157" y="141"/>
                      <a:pt x="148" y="147"/>
                      <a:pt x="140" y="154"/>
                    </a:cubicBezTo>
                    <a:cubicBezTo>
                      <a:pt x="131" y="161"/>
                      <a:pt x="124" y="168"/>
                      <a:pt x="118" y="177"/>
                    </a:cubicBezTo>
                    <a:cubicBezTo>
                      <a:pt x="112" y="186"/>
                      <a:pt x="107" y="193"/>
                      <a:pt x="102" y="200"/>
                    </a:cubicBezTo>
                    <a:cubicBezTo>
                      <a:pt x="0" y="128"/>
                      <a:pt x="0" y="128"/>
                      <a:pt x="0" y="128"/>
                    </a:cubicBezTo>
                    <a:cubicBezTo>
                      <a:pt x="17" y="88"/>
                      <a:pt x="44" y="56"/>
                      <a:pt x="82" y="34"/>
                    </a:cubicBezTo>
                    <a:cubicBezTo>
                      <a:pt x="119" y="11"/>
                      <a:pt x="162" y="0"/>
                      <a:pt x="209" y="0"/>
                    </a:cubicBezTo>
                    <a:cubicBezTo>
                      <a:pt x="234" y="0"/>
                      <a:pt x="259" y="3"/>
                      <a:pt x="284" y="11"/>
                    </a:cubicBezTo>
                    <a:cubicBezTo>
                      <a:pt x="310" y="18"/>
                      <a:pt x="332" y="30"/>
                      <a:pt x="352" y="46"/>
                    </a:cubicBezTo>
                    <a:cubicBezTo>
                      <a:pt x="372" y="61"/>
                      <a:pt x="388" y="82"/>
                      <a:pt x="401" y="107"/>
                    </a:cubicBezTo>
                    <a:cubicBezTo>
                      <a:pt x="413" y="132"/>
                      <a:pt x="420" y="163"/>
                      <a:pt x="420" y="199"/>
                    </a:cubicBezTo>
                    <a:cubicBezTo>
                      <a:pt x="420" y="237"/>
                      <a:pt x="412" y="268"/>
                      <a:pt x="396" y="294"/>
                    </a:cubicBezTo>
                    <a:cubicBezTo>
                      <a:pt x="381" y="319"/>
                      <a:pt x="358" y="342"/>
                      <a:pt x="327" y="361"/>
                    </a:cubicBezTo>
                    <a:cubicBezTo>
                      <a:pt x="313" y="370"/>
                      <a:pt x="299" y="379"/>
                      <a:pt x="285" y="386"/>
                    </a:cubicBezTo>
                    <a:cubicBezTo>
                      <a:pt x="271" y="393"/>
                      <a:pt x="257" y="401"/>
                      <a:pt x="246" y="409"/>
                    </a:cubicBezTo>
                    <a:cubicBezTo>
                      <a:pt x="234" y="417"/>
                      <a:pt x="224" y="426"/>
                      <a:pt x="217" y="436"/>
                    </a:cubicBezTo>
                    <a:cubicBezTo>
                      <a:pt x="209" y="446"/>
                      <a:pt x="206" y="458"/>
                      <a:pt x="206" y="472"/>
                    </a:cubicBezTo>
                    <a:lnTo>
                      <a:pt x="74" y="472"/>
                    </a:lnTo>
                    <a:close/>
                    <a:moveTo>
                      <a:pt x="77" y="715"/>
                    </a:moveTo>
                    <a:cubicBezTo>
                      <a:pt x="77" y="566"/>
                      <a:pt x="77" y="566"/>
                      <a:pt x="77" y="566"/>
                    </a:cubicBezTo>
                    <a:cubicBezTo>
                      <a:pt x="208" y="566"/>
                      <a:pt x="208" y="566"/>
                      <a:pt x="208" y="566"/>
                    </a:cubicBezTo>
                    <a:cubicBezTo>
                      <a:pt x="208" y="715"/>
                      <a:pt x="208" y="715"/>
                      <a:pt x="208" y="715"/>
                    </a:cubicBezTo>
                    <a:lnTo>
                      <a:pt x="77" y="715"/>
                    </a:lnTo>
                    <a:close/>
                  </a:path>
                </a:pathLst>
              </a:custGeom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98" name="任意多边形 100"/>
              <p:cNvSpPr/>
              <p:nvPr/>
            </p:nvSpPr>
            <p:spPr bwMode="auto">
              <a:xfrm>
                <a:off x="2466975" y="5440363"/>
                <a:ext cx="203200" cy="358775"/>
              </a:xfrm>
              <a:custGeom>
                <a:avLst/>
                <a:gdLst>
                  <a:gd name="T0" fmla="*/ 225 w 225"/>
                  <a:gd name="T1" fmla="*/ 62 h 398"/>
                  <a:gd name="T2" fmla="*/ 174 w 225"/>
                  <a:gd name="T3" fmla="*/ 13 h 398"/>
                  <a:gd name="T4" fmla="*/ 80 w 225"/>
                  <a:gd name="T5" fmla="*/ 74 h 398"/>
                  <a:gd name="T6" fmla="*/ 11 w 225"/>
                  <a:gd name="T7" fmla="*/ 175 h 398"/>
                  <a:gd name="T8" fmla="*/ 24 w 225"/>
                  <a:gd name="T9" fmla="*/ 184 h 398"/>
                  <a:gd name="T10" fmla="*/ 61 w 225"/>
                  <a:gd name="T11" fmla="*/ 130 h 398"/>
                  <a:gd name="T12" fmla="*/ 25 w 225"/>
                  <a:gd name="T13" fmla="*/ 299 h 398"/>
                  <a:gd name="T14" fmla="*/ 156 w 225"/>
                  <a:gd name="T15" fmla="*/ 389 h 398"/>
                  <a:gd name="T16" fmla="*/ 173 w 225"/>
                  <a:gd name="T17" fmla="*/ 238 h 398"/>
                  <a:gd name="T18" fmla="*/ 225 w 225"/>
                  <a:gd name="T19" fmla="*/ 62 h 3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25" h="398">
                    <a:moveTo>
                      <a:pt x="225" y="62"/>
                    </a:moveTo>
                    <a:cubicBezTo>
                      <a:pt x="225" y="62"/>
                      <a:pt x="204" y="27"/>
                      <a:pt x="174" y="13"/>
                    </a:cubicBezTo>
                    <a:cubicBezTo>
                      <a:pt x="145" y="0"/>
                      <a:pt x="85" y="47"/>
                      <a:pt x="80" y="74"/>
                    </a:cubicBezTo>
                    <a:cubicBezTo>
                      <a:pt x="11" y="175"/>
                      <a:pt x="11" y="175"/>
                      <a:pt x="11" y="175"/>
                    </a:cubicBezTo>
                    <a:cubicBezTo>
                      <a:pt x="24" y="184"/>
                      <a:pt x="24" y="184"/>
                      <a:pt x="24" y="184"/>
                    </a:cubicBezTo>
                    <a:cubicBezTo>
                      <a:pt x="61" y="130"/>
                      <a:pt x="61" y="130"/>
                      <a:pt x="61" y="130"/>
                    </a:cubicBezTo>
                    <a:cubicBezTo>
                      <a:pt x="36" y="190"/>
                      <a:pt x="0" y="263"/>
                      <a:pt x="25" y="299"/>
                    </a:cubicBezTo>
                    <a:cubicBezTo>
                      <a:pt x="59" y="348"/>
                      <a:pt x="136" y="398"/>
                      <a:pt x="156" y="389"/>
                    </a:cubicBezTo>
                    <a:cubicBezTo>
                      <a:pt x="177" y="381"/>
                      <a:pt x="173" y="238"/>
                      <a:pt x="173" y="238"/>
                    </a:cubicBezTo>
                    <a:cubicBezTo>
                      <a:pt x="151" y="113"/>
                      <a:pt x="225" y="62"/>
                      <a:pt x="225" y="62"/>
                    </a:cubicBezTo>
                    <a:close/>
                  </a:path>
                </a:pathLst>
              </a:custGeom>
              <a:solidFill>
                <a:srgbClr val="1D3B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299" name="任意多边形 101"/>
              <p:cNvSpPr/>
              <p:nvPr/>
            </p:nvSpPr>
            <p:spPr bwMode="auto">
              <a:xfrm>
                <a:off x="2532062" y="5451475"/>
                <a:ext cx="138113" cy="263525"/>
              </a:xfrm>
              <a:custGeom>
                <a:avLst/>
                <a:gdLst>
                  <a:gd name="T0" fmla="*/ 152 w 152"/>
                  <a:gd name="T1" fmla="*/ 49 h 292"/>
                  <a:gd name="T2" fmla="*/ 114 w 152"/>
                  <a:gd name="T3" fmla="*/ 135 h 292"/>
                  <a:gd name="T4" fmla="*/ 90 w 152"/>
                  <a:gd name="T5" fmla="*/ 284 h 292"/>
                  <a:gd name="T6" fmla="*/ 9 w 152"/>
                  <a:gd name="T7" fmla="*/ 220 h 292"/>
                  <a:gd name="T8" fmla="*/ 51 w 152"/>
                  <a:gd name="T9" fmla="*/ 62 h 292"/>
                  <a:gd name="T10" fmla="*/ 101 w 152"/>
                  <a:gd name="T11" fmla="*/ 0 h 292"/>
                  <a:gd name="T12" fmla="*/ 152 w 152"/>
                  <a:gd name="T13" fmla="*/ 49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2" h="292">
                    <a:moveTo>
                      <a:pt x="152" y="49"/>
                    </a:moveTo>
                    <a:cubicBezTo>
                      <a:pt x="152" y="49"/>
                      <a:pt x="127" y="97"/>
                      <a:pt x="114" y="135"/>
                    </a:cubicBezTo>
                    <a:cubicBezTo>
                      <a:pt x="101" y="173"/>
                      <a:pt x="98" y="277"/>
                      <a:pt x="90" y="284"/>
                    </a:cubicBezTo>
                    <a:cubicBezTo>
                      <a:pt x="82" y="292"/>
                      <a:pt x="17" y="259"/>
                      <a:pt x="9" y="220"/>
                    </a:cubicBezTo>
                    <a:cubicBezTo>
                      <a:pt x="0" y="181"/>
                      <a:pt x="26" y="103"/>
                      <a:pt x="51" y="62"/>
                    </a:cubicBezTo>
                    <a:cubicBezTo>
                      <a:pt x="76" y="21"/>
                      <a:pt x="101" y="0"/>
                      <a:pt x="101" y="0"/>
                    </a:cubicBezTo>
                    <a:cubicBezTo>
                      <a:pt x="101" y="0"/>
                      <a:pt x="145" y="9"/>
                      <a:pt x="152" y="49"/>
                    </a:cubicBezTo>
                    <a:close/>
                  </a:path>
                </a:pathLst>
              </a:custGeom>
              <a:solidFill>
                <a:srgbClr val="DE96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00" name="任意多边形 102"/>
              <p:cNvSpPr/>
              <p:nvPr/>
            </p:nvSpPr>
            <p:spPr bwMode="auto">
              <a:xfrm>
                <a:off x="2568575" y="4667250"/>
                <a:ext cx="327025" cy="969963"/>
              </a:xfrm>
              <a:custGeom>
                <a:avLst/>
                <a:gdLst>
                  <a:gd name="T0" fmla="*/ 362 w 362"/>
                  <a:gd name="T1" fmla="*/ 0 h 1071"/>
                  <a:gd name="T2" fmla="*/ 322 w 362"/>
                  <a:gd name="T3" fmla="*/ 260 h 1071"/>
                  <a:gd name="T4" fmla="*/ 277 w 362"/>
                  <a:gd name="T5" fmla="*/ 452 h 1071"/>
                  <a:gd name="T6" fmla="*/ 93 w 362"/>
                  <a:gd name="T7" fmla="*/ 977 h 1071"/>
                  <a:gd name="T8" fmla="*/ 70 w 362"/>
                  <a:gd name="T9" fmla="*/ 1071 h 1071"/>
                  <a:gd name="T10" fmla="*/ 0 w 362"/>
                  <a:gd name="T11" fmla="*/ 993 h 1071"/>
                  <a:gd name="T12" fmla="*/ 72 w 362"/>
                  <a:gd name="T13" fmla="*/ 497 h 1071"/>
                  <a:gd name="T14" fmla="*/ 170 w 362"/>
                  <a:gd name="T15" fmla="*/ 41 h 1071"/>
                  <a:gd name="T16" fmla="*/ 362 w 362"/>
                  <a:gd name="T17" fmla="*/ 0 h 10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62" h="1071">
                    <a:moveTo>
                      <a:pt x="362" y="0"/>
                    </a:moveTo>
                    <a:cubicBezTo>
                      <a:pt x="362" y="0"/>
                      <a:pt x="322" y="209"/>
                      <a:pt x="322" y="260"/>
                    </a:cubicBezTo>
                    <a:cubicBezTo>
                      <a:pt x="322" y="310"/>
                      <a:pt x="309" y="392"/>
                      <a:pt x="277" y="452"/>
                    </a:cubicBezTo>
                    <a:cubicBezTo>
                      <a:pt x="245" y="513"/>
                      <a:pt x="105" y="928"/>
                      <a:pt x="93" y="977"/>
                    </a:cubicBezTo>
                    <a:cubicBezTo>
                      <a:pt x="81" y="1025"/>
                      <a:pt x="70" y="1071"/>
                      <a:pt x="70" y="1071"/>
                    </a:cubicBezTo>
                    <a:cubicBezTo>
                      <a:pt x="70" y="1071"/>
                      <a:pt x="0" y="1039"/>
                      <a:pt x="0" y="993"/>
                    </a:cubicBezTo>
                    <a:cubicBezTo>
                      <a:pt x="0" y="948"/>
                      <a:pt x="61" y="571"/>
                      <a:pt x="72" y="497"/>
                    </a:cubicBezTo>
                    <a:cubicBezTo>
                      <a:pt x="82" y="422"/>
                      <a:pt x="170" y="41"/>
                      <a:pt x="170" y="41"/>
                    </a:cubicBezTo>
                    <a:lnTo>
                      <a:pt x="362" y="0"/>
                    </a:lnTo>
                    <a:close/>
                  </a:path>
                </a:pathLst>
              </a:custGeom>
              <a:solidFill>
                <a:srgbClr val="DE967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01" name="任意多边形 103"/>
              <p:cNvSpPr/>
              <p:nvPr/>
            </p:nvSpPr>
            <p:spPr bwMode="auto">
              <a:xfrm>
                <a:off x="2465387" y="4648200"/>
                <a:ext cx="258763" cy="1027113"/>
              </a:xfrm>
              <a:custGeom>
                <a:avLst/>
                <a:gdLst>
                  <a:gd name="T0" fmla="*/ 252 w 287"/>
                  <a:gd name="T1" fmla="*/ 8 h 1135"/>
                  <a:gd name="T2" fmla="*/ 265 w 287"/>
                  <a:gd name="T3" fmla="*/ 228 h 1135"/>
                  <a:gd name="T4" fmla="*/ 242 w 287"/>
                  <a:gd name="T5" fmla="*/ 405 h 1135"/>
                  <a:gd name="T6" fmla="*/ 264 w 287"/>
                  <a:gd name="T7" fmla="*/ 1067 h 1135"/>
                  <a:gd name="T8" fmla="*/ 201 w 287"/>
                  <a:gd name="T9" fmla="*/ 1088 h 1135"/>
                  <a:gd name="T10" fmla="*/ 50 w 287"/>
                  <a:gd name="T11" fmla="*/ 560 h 1135"/>
                  <a:gd name="T12" fmla="*/ 58 w 287"/>
                  <a:gd name="T13" fmla="*/ 228 h 1135"/>
                  <a:gd name="T14" fmla="*/ 0 w 287"/>
                  <a:gd name="T15" fmla="*/ 0 h 1135"/>
                  <a:gd name="T16" fmla="*/ 252 w 287"/>
                  <a:gd name="T17" fmla="*/ 8 h 1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87" h="1135">
                    <a:moveTo>
                      <a:pt x="252" y="8"/>
                    </a:moveTo>
                    <a:cubicBezTo>
                      <a:pt x="252" y="8"/>
                      <a:pt x="266" y="183"/>
                      <a:pt x="265" y="228"/>
                    </a:cubicBezTo>
                    <a:cubicBezTo>
                      <a:pt x="263" y="274"/>
                      <a:pt x="242" y="377"/>
                      <a:pt x="242" y="405"/>
                    </a:cubicBezTo>
                    <a:cubicBezTo>
                      <a:pt x="242" y="432"/>
                      <a:pt x="242" y="998"/>
                      <a:pt x="264" y="1067"/>
                    </a:cubicBezTo>
                    <a:cubicBezTo>
                      <a:pt x="287" y="1135"/>
                      <a:pt x="201" y="1088"/>
                      <a:pt x="201" y="1088"/>
                    </a:cubicBezTo>
                    <a:cubicBezTo>
                      <a:pt x="201" y="1088"/>
                      <a:pt x="50" y="716"/>
                      <a:pt x="50" y="560"/>
                    </a:cubicBezTo>
                    <a:cubicBezTo>
                      <a:pt x="50" y="405"/>
                      <a:pt x="69" y="327"/>
                      <a:pt x="58" y="228"/>
                    </a:cubicBezTo>
                    <a:cubicBezTo>
                      <a:pt x="47" y="130"/>
                      <a:pt x="0" y="0"/>
                      <a:pt x="0" y="0"/>
                    </a:cubicBezTo>
                    <a:lnTo>
                      <a:pt x="252" y="8"/>
                    </a:lnTo>
                    <a:close/>
                  </a:path>
                </a:pathLst>
              </a:custGeom>
              <a:solidFill>
                <a:srgbClr val="EEA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02" name="任意多边形 104"/>
              <p:cNvSpPr/>
              <p:nvPr/>
            </p:nvSpPr>
            <p:spPr bwMode="auto">
              <a:xfrm>
                <a:off x="2376487" y="3894138"/>
                <a:ext cx="568325" cy="908050"/>
              </a:xfrm>
              <a:custGeom>
                <a:avLst/>
                <a:gdLst>
                  <a:gd name="T0" fmla="*/ 123 w 628"/>
                  <a:gd name="T1" fmla="*/ 0 h 1003"/>
                  <a:gd name="T2" fmla="*/ 21 w 628"/>
                  <a:gd name="T3" fmla="*/ 232 h 1003"/>
                  <a:gd name="T4" fmla="*/ 63 w 628"/>
                  <a:gd name="T5" fmla="*/ 685 h 1003"/>
                  <a:gd name="T6" fmla="*/ 106 w 628"/>
                  <a:gd name="T7" fmla="*/ 972 h 1003"/>
                  <a:gd name="T8" fmla="*/ 585 w 628"/>
                  <a:gd name="T9" fmla="*/ 937 h 1003"/>
                  <a:gd name="T10" fmla="*/ 616 w 628"/>
                  <a:gd name="T11" fmla="*/ 535 h 1003"/>
                  <a:gd name="T12" fmla="*/ 569 w 628"/>
                  <a:gd name="T13" fmla="*/ 9 h 1003"/>
                  <a:gd name="T14" fmla="*/ 123 w 628"/>
                  <a:gd name="T15" fmla="*/ 0 h 10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28" h="1003">
                    <a:moveTo>
                      <a:pt x="123" y="0"/>
                    </a:moveTo>
                    <a:cubicBezTo>
                      <a:pt x="123" y="0"/>
                      <a:pt x="42" y="99"/>
                      <a:pt x="21" y="232"/>
                    </a:cubicBezTo>
                    <a:cubicBezTo>
                      <a:pt x="0" y="364"/>
                      <a:pt x="46" y="613"/>
                      <a:pt x="63" y="685"/>
                    </a:cubicBezTo>
                    <a:cubicBezTo>
                      <a:pt x="77" y="748"/>
                      <a:pt x="105" y="951"/>
                      <a:pt x="106" y="972"/>
                    </a:cubicBezTo>
                    <a:cubicBezTo>
                      <a:pt x="106" y="972"/>
                      <a:pt x="378" y="1003"/>
                      <a:pt x="585" y="937"/>
                    </a:cubicBezTo>
                    <a:cubicBezTo>
                      <a:pt x="585" y="937"/>
                      <a:pt x="604" y="655"/>
                      <a:pt x="616" y="535"/>
                    </a:cubicBezTo>
                    <a:cubicBezTo>
                      <a:pt x="628" y="415"/>
                      <a:pt x="569" y="9"/>
                      <a:pt x="569" y="9"/>
                    </a:cubicBezTo>
                    <a:lnTo>
                      <a:pt x="123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03" name="任意多边形 105"/>
              <p:cNvSpPr/>
              <p:nvPr/>
            </p:nvSpPr>
            <p:spPr bwMode="auto">
              <a:xfrm>
                <a:off x="2595562" y="5600700"/>
                <a:ext cx="258763" cy="312738"/>
              </a:xfrm>
              <a:custGeom>
                <a:avLst/>
                <a:gdLst>
                  <a:gd name="T0" fmla="*/ 191 w 285"/>
                  <a:gd name="T1" fmla="*/ 186 h 345"/>
                  <a:gd name="T2" fmla="*/ 119 w 285"/>
                  <a:gd name="T3" fmla="*/ 14 h 345"/>
                  <a:gd name="T4" fmla="*/ 49 w 285"/>
                  <a:gd name="T5" fmla="*/ 8 h 345"/>
                  <a:gd name="T6" fmla="*/ 13 w 285"/>
                  <a:gd name="T7" fmla="*/ 115 h 345"/>
                  <a:gd name="T8" fmla="*/ 23 w 285"/>
                  <a:gd name="T9" fmla="*/ 239 h 345"/>
                  <a:gd name="T10" fmla="*/ 39 w 285"/>
                  <a:gd name="T11" fmla="*/ 238 h 345"/>
                  <a:gd name="T12" fmla="*/ 34 w 285"/>
                  <a:gd name="T13" fmla="*/ 172 h 345"/>
                  <a:gd name="T14" fmla="*/ 114 w 285"/>
                  <a:gd name="T15" fmla="*/ 328 h 345"/>
                  <a:gd name="T16" fmla="*/ 274 w 285"/>
                  <a:gd name="T17" fmla="*/ 315 h 345"/>
                  <a:gd name="T18" fmla="*/ 191 w 285"/>
                  <a:gd name="T19" fmla="*/ 186 h 3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85" h="345">
                    <a:moveTo>
                      <a:pt x="191" y="186"/>
                    </a:moveTo>
                    <a:cubicBezTo>
                      <a:pt x="93" y="101"/>
                      <a:pt x="119" y="14"/>
                      <a:pt x="119" y="14"/>
                    </a:cubicBezTo>
                    <a:cubicBezTo>
                      <a:pt x="119" y="14"/>
                      <a:pt x="81" y="0"/>
                      <a:pt x="49" y="8"/>
                    </a:cubicBezTo>
                    <a:cubicBezTo>
                      <a:pt x="17" y="16"/>
                      <a:pt x="0" y="91"/>
                      <a:pt x="13" y="115"/>
                    </a:cubicBezTo>
                    <a:cubicBezTo>
                      <a:pt x="23" y="239"/>
                      <a:pt x="23" y="239"/>
                      <a:pt x="23" y="239"/>
                    </a:cubicBezTo>
                    <a:cubicBezTo>
                      <a:pt x="39" y="238"/>
                      <a:pt x="39" y="238"/>
                      <a:pt x="39" y="238"/>
                    </a:cubicBezTo>
                    <a:cubicBezTo>
                      <a:pt x="34" y="172"/>
                      <a:pt x="34" y="172"/>
                      <a:pt x="34" y="172"/>
                    </a:cubicBezTo>
                    <a:cubicBezTo>
                      <a:pt x="53" y="235"/>
                      <a:pt x="70" y="316"/>
                      <a:pt x="114" y="328"/>
                    </a:cubicBezTo>
                    <a:cubicBezTo>
                      <a:pt x="171" y="345"/>
                      <a:pt x="264" y="335"/>
                      <a:pt x="274" y="315"/>
                    </a:cubicBezTo>
                    <a:cubicBezTo>
                      <a:pt x="285" y="296"/>
                      <a:pt x="191" y="186"/>
                      <a:pt x="191" y="186"/>
                    </a:cubicBezTo>
                    <a:close/>
                  </a:path>
                </a:pathLst>
              </a:custGeom>
              <a:solidFill>
                <a:srgbClr val="1D3B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04" name="任意多边形 106"/>
              <p:cNvSpPr/>
              <p:nvPr/>
            </p:nvSpPr>
            <p:spPr bwMode="auto">
              <a:xfrm>
                <a:off x="2717800" y="3036888"/>
                <a:ext cx="117475" cy="236538"/>
              </a:xfrm>
              <a:custGeom>
                <a:avLst/>
                <a:gdLst>
                  <a:gd name="T0" fmla="*/ 114 w 131"/>
                  <a:gd name="T1" fmla="*/ 23 h 262"/>
                  <a:gd name="T2" fmla="*/ 111 w 131"/>
                  <a:gd name="T3" fmla="*/ 214 h 262"/>
                  <a:gd name="T4" fmla="*/ 0 w 131"/>
                  <a:gd name="T5" fmla="*/ 158 h 262"/>
                  <a:gd name="T6" fmla="*/ 114 w 131"/>
                  <a:gd name="T7" fmla="*/ 23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1" h="262">
                    <a:moveTo>
                      <a:pt x="114" y="23"/>
                    </a:moveTo>
                    <a:cubicBezTo>
                      <a:pt x="114" y="23"/>
                      <a:pt x="90" y="166"/>
                      <a:pt x="111" y="214"/>
                    </a:cubicBezTo>
                    <a:cubicBezTo>
                      <a:pt x="131" y="262"/>
                      <a:pt x="0" y="158"/>
                      <a:pt x="0" y="158"/>
                    </a:cubicBezTo>
                    <a:cubicBezTo>
                      <a:pt x="0" y="158"/>
                      <a:pt x="55" y="0"/>
                      <a:pt x="114" y="23"/>
                    </a:cubicBezTo>
                    <a:close/>
                  </a:path>
                </a:pathLst>
              </a:custGeom>
              <a:solidFill>
                <a:srgbClr val="7548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05" name="任意多边形 107"/>
              <p:cNvSpPr/>
              <p:nvPr/>
            </p:nvSpPr>
            <p:spPr bwMode="auto">
              <a:xfrm>
                <a:off x="2506662" y="2652713"/>
                <a:ext cx="269875" cy="709613"/>
              </a:xfrm>
              <a:custGeom>
                <a:avLst/>
                <a:gdLst>
                  <a:gd name="T0" fmla="*/ 297 w 297"/>
                  <a:gd name="T1" fmla="*/ 48 h 784"/>
                  <a:gd name="T2" fmla="*/ 60 w 297"/>
                  <a:gd name="T3" fmla="*/ 225 h 784"/>
                  <a:gd name="T4" fmla="*/ 65 w 297"/>
                  <a:gd name="T5" fmla="*/ 632 h 784"/>
                  <a:gd name="T6" fmla="*/ 221 w 297"/>
                  <a:gd name="T7" fmla="*/ 582 h 784"/>
                  <a:gd name="T8" fmla="*/ 297 w 297"/>
                  <a:gd name="T9" fmla="*/ 48 h 7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7" h="784">
                    <a:moveTo>
                      <a:pt x="297" y="48"/>
                    </a:moveTo>
                    <a:cubicBezTo>
                      <a:pt x="297" y="48"/>
                      <a:pt x="87" y="0"/>
                      <a:pt x="60" y="225"/>
                    </a:cubicBezTo>
                    <a:cubicBezTo>
                      <a:pt x="34" y="451"/>
                      <a:pt x="129" y="479"/>
                      <a:pt x="65" y="632"/>
                    </a:cubicBezTo>
                    <a:cubicBezTo>
                      <a:pt x="0" y="784"/>
                      <a:pt x="221" y="582"/>
                      <a:pt x="221" y="582"/>
                    </a:cubicBezTo>
                    <a:lnTo>
                      <a:pt x="297" y="48"/>
                    </a:lnTo>
                    <a:close/>
                  </a:path>
                </a:pathLst>
              </a:custGeom>
              <a:solidFill>
                <a:srgbClr val="7548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06" name="任意多边形 108"/>
              <p:cNvSpPr/>
              <p:nvPr/>
            </p:nvSpPr>
            <p:spPr bwMode="auto">
              <a:xfrm>
                <a:off x="2562225" y="2692400"/>
                <a:ext cx="368300" cy="428625"/>
              </a:xfrm>
              <a:custGeom>
                <a:avLst/>
                <a:gdLst>
                  <a:gd name="T0" fmla="*/ 218 w 406"/>
                  <a:gd name="T1" fmla="*/ 1 h 473"/>
                  <a:gd name="T2" fmla="*/ 406 w 406"/>
                  <a:gd name="T3" fmla="*/ 174 h 473"/>
                  <a:gd name="T4" fmla="*/ 390 w 406"/>
                  <a:gd name="T5" fmla="*/ 243 h 473"/>
                  <a:gd name="T6" fmla="*/ 397 w 406"/>
                  <a:gd name="T7" fmla="*/ 367 h 473"/>
                  <a:gd name="T8" fmla="*/ 361 w 406"/>
                  <a:gd name="T9" fmla="*/ 377 h 473"/>
                  <a:gd name="T10" fmla="*/ 292 w 406"/>
                  <a:gd name="T11" fmla="*/ 472 h 473"/>
                  <a:gd name="T12" fmla="*/ 71 w 406"/>
                  <a:gd name="T13" fmla="*/ 316 h 473"/>
                  <a:gd name="T14" fmla="*/ 218 w 406"/>
                  <a:gd name="T15" fmla="*/ 1 h 4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06" h="473">
                    <a:moveTo>
                      <a:pt x="218" y="1"/>
                    </a:moveTo>
                    <a:cubicBezTo>
                      <a:pt x="272" y="0"/>
                      <a:pt x="391" y="31"/>
                      <a:pt x="406" y="174"/>
                    </a:cubicBezTo>
                    <a:cubicBezTo>
                      <a:pt x="406" y="174"/>
                      <a:pt x="400" y="213"/>
                      <a:pt x="390" y="243"/>
                    </a:cubicBezTo>
                    <a:cubicBezTo>
                      <a:pt x="380" y="273"/>
                      <a:pt x="405" y="363"/>
                      <a:pt x="397" y="367"/>
                    </a:cubicBezTo>
                    <a:cubicBezTo>
                      <a:pt x="390" y="372"/>
                      <a:pt x="361" y="377"/>
                      <a:pt x="361" y="377"/>
                    </a:cubicBezTo>
                    <a:cubicBezTo>
                      <a:pt x="361" y="377"/>
                      <a:pt x="326" y="473"/>
                      <a:pt x="292" y="472"/>
                    </a:cubicBezTo>
                    <a:cubicBezTo>
                      <a:pt x="258" y="470"/>
                      <a:pt x="129" y="439"/>
                      <a:pt x="71" y="316"/>
                    </a:cubicBezTo>
                    <a:cubicBezTo>
                      <a:pt x="13" y="193"/>
                      <a:pt x="0" y="6"/>
                      <a:pt x="218" y="1"/>
                    </a:cubicBezTo>
                    <a:close/>
                  </a:path>
                </a:pathLst>
              </a:custGeom>
              <a:solidFill>
                <a:srgbClr val="EEA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07" name="任意多边形 109"/>
              <p:cNvSpPr/>
              <p:nvPr/>
            </p:nvSpPr>
            <p:spPr bwMode="auto">
              <a:xfrm>
                <a:off x="2225675" y="4205288"/>
                <a:ext cx="46038" cy="104775"/>
              </a:xfrm>
              <a:custGeom>
                <a:avLst/>
                <a:gdLst>
                  <a:gd name="T0" fmla="*/ 0 w 51"/>
                  <a:gd name="T1" fmla="*/ 114 h 117"/>
                  <a:gd name="T2" fmla="*/ 28 w 51"/>
                  <a:gd name="T3" fmla="*/ 14 h 117"/>
                  <a:gd name="T4" fmla="*/ 38 w 51"/>
                  <a:gd name="T5" fmla="*/ 27 h 117"/>
                  <a:gd name="T6" fmla="*/ 22 w 51"/>
                  <a:gd name="T7" fmla="*/ 116 h 117"/>
                  <a:gd name="T8" fmla="*/ 0 w 51"/>
                  <a:gd name="T9" fmla="*/ 114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" h="117">
                    <a:moveTo>
                      <a:pt x="0" y="114"/>
                    </a:moveTo>
                    <a:cubicBezTo>
                      <a:pt x="0" y="114"/>
                      <a:pt x="5" y="27"/>
                      <a:pt x="28" y="14"/>
                    </a:cubicBezTo>
                    <a:cubicBezTo>
                      <a:pt x="51" y="0"/>
                      <a:pt x="38" y="27"/>
                      <a:pt x="38" y="27"/>
                    </a:cubicBezTo>
                    <a:cubicBezTo>
                      <a:pt x="38" y="27"/>
                      <a:pt x="25" y="90"/>
                      <a:pt x="22" y="116"/>
                    </a:cubicBezTo>
                    <a:cubicBezTo>
                      <a:pt x="22" y="117"/>
                      <a:pt x="0" y="114"/>
                      <a:pt x="0" y="114"/>
                    </a:cubicBezTo>
                    <a:close/>
                  </a:path>
                </a:pathLst>
              </a:custGeom>
              <a:solidFill>
                <a:srgbClr val="1D3B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08" name="任意多边形 110"/>
              <p:cNvSpPr/>
              <p:nvPr/>
            </p:nvSpPr>
            <p:spPr bwMode="auto">
              <a:xfrm>
                <a:off x="2225675" y="4078288"/>
                <a:ext cx="133350" cy="215900"/>
              </a:xfrm>
              <a:custGeom>
                <a:avLst/>
                <a:gdLst>
                  <a:gd name="T0" fmla="*/ 107 w 147"/>
                  <a:gd name="T1" fmla="*/ 59 h 239"/>
                  <a:gd name="T2" fmla="*/ 125 w 147"/>
                  <a:gd name="T3" fmla="*/ 135 h 239"/>
                  <a:gd name="T4" fmla="*/ 143 w 147"/>
                  <a:gd name="T5" fmla="*/ 206 h 239"/>
                  <a:gd name="T6" fmla="*/ 116 w 147"/>
                  <a:gd name="T7" fmla="*/ 229 h 239"/>
                  <a:gd name="T8" fmla="*/ 83 w 147"/>
                  <a:gd name="T9" fmla="*/ 161 h 239"/>
                  <a:gd name="T10" fmla="*/ 76 w 147"/>
                  <a:gd name="T11" fmla="*/ 234 h 239"/>
                  <a:gd name="T12" fmla="*/ 4 w 147"/>
                  <a:gd name="T13" fmla="*/ 163 h 239"/>
                  <a:gd name="T14" fmla="*/ 30 w 147"/>
                  <a:gd name="T15" fmla="*/ 61 h 239"/>
                  <a:gd name="T16" fmla="*/ 42 w 147"/>
                  <a:gd name="T17" fmla="*/ 0 h 239"/>
                  <a:gd name="T18" fmla="*/ 107 w 147"/>
                  <a:gd name="T19" fmla="*/ 59 h 2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47" h="239">
                    <a:moveTo>
                      <a:pt x="107" y="59"/>
                    </a:moveTo>
                    <a:cubicBezTo>
                      <a:pt x="107" y="59"/>
                      <a:pt x="113" y="98"/>
                      <a:pt x="125" y="135"/>
                    </a:cubicBezTo>
                    <a:cubicBezTo>
                      <a:pt x="137" y="173"/>
                      <a:pt x="147" y="185"/>
                      <a:pt x="143" y="206"/>
                    </a:cubicBezTo>
                    <a:cubicBezTo>
                      <a:pt x="139" y="222"/>
                      <a:pt x="121" y="234"/>
                      <a:pt x="116" y="229"/>
                    </a:cubicBezTo>
                    <a:cubicBezTo>
                      <a:pt x="112" y="224"/>
                      <a:pt x="109" y="161"/>
                      <a:pt x="83" y="161"/>
                    </a:cubicBezTo>
                    <a:cubicBezTo>
                      <a:pt x="57" y="162"/>
                      <a:pt x="91" y="239"/>
                      <a:pt x="76" y="234"/>
                    </a:cubicBezTo>
                    <a:cubicBezTo>
                      <a:pt x="60" y="228"/>
                      <a:pt x="0" y="195"/>
                      <a:pt x="4" y="163"/>
                    </a:cubicBezTo>
                    <a:cubicBezTo>
                      <a:pt x="8" y="132"/>
                      <a:pt x="32" y="109"/>
                      <a:pt x="30" y="61"/>
                    </a:cubicBezTo>
                    <a:cubicBezTo>
                      <a:pt x="29" y="18"/>
                      <a:pt x="42" y="0"/>
                      <a:pt x="42" y="0"/>
                    </a:cubicBezTo>
                    <a:lnTo>
                      <a:pt x="107" y="59"/>
                    </a:lnTo>
                    <a:close/>
                  </a:path>
                </a:pathLst>
              </a:custGeom>
              <a:solidFill>
                <a:srgbClr val="EEA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09" name="任意多边形 111"/>
              <p:cNvSpPr/>
              <p:nvPr/>
            </p:nvSpPr>
            <p:spPr bwMode="auto">
              <a:xfrm>
                <a:off x="2287587" y="4217988"/>
                <a:ext cx="47625" cy="117475"/>
              </a:xfrm>
              <a:custGeom>
                <a:avLst/>
                <a:gdLst>
                  <a:gd name="T0" fmla="*/ 18 w 53"/>
                  <a:gd name="T1" fmla="*/ 4 h 130"/>
                  <a:gd name="T2" fmla="*/ 51 w 53"/>
                  <a:gd name="T3" fmla="*/ 130 h 130"/>
                  <a:gd name="T4" fmla="*/ 11 w 53"/>
                  <a:gd name="T5" fmla="*/ 124 h 130"/>
                  <a:gd name="T6" fmla="*/ 0 w 53"/>
                  <a:gd name="T7" fmla="*/ 23 h 130"/>
                  <a:gd name="T8" fmla="*/ 18 w 53"/>
                  <a:gd name="T9" fmla="*/ 4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3" h="130">
                    <a:moveTo>
                      <a:pt x="18" y="4"/>
                    </a:moveTo>
                    <a:cubicBezTo>
                      <a:pt x="18" y="4"/>
                      <a:pt x="53" y="13"/>
                      <a:pt x="51" y="130"/>
                    </a:cubicBezTo>
                    <a:cubicBezTo>
                      <a:pt x="11" y="124"/>
                      <a:pt x="11" y="124"/>
                      <a:pt x="11" y="124"/>
                    </a:cubicBezTo>
                    <a:cubicBezTo>
                      <a:pt x="11" y="124"/>
                      <a:pt x="12" y="59"/>
                      <a:pt x="0" y="23"/>
                    </a:cubicBezTo>
                    <a:cubicBezTo>
                      <a:pt x="0" y="23"/>
                      <a:pt x="2" y="0"/>
                      <a:pt x="18" y="4"/>
                    </a:cubicBezTo>
                    <a:close/>
                  </a:path>
                </a:pathLst>
              </a:custGeom>
              <a:solidFill>
                <a:srgbClr val="1D3B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10" name="任意多边形 112"/>
              <p:cNvSpPr/>
              <p:nvPr/>
            </p:nvSpPr>
            <p:spPr bwMode="auto">
              <a:xfrm>
                <a:off x="2157412" y="4281488"/>
                <a:ext cx="276225" cy="506413"/>
              </a:xfrm>
              <a:custGeom>
                <a:avLst/>
                <a:gdLst>
                  <a:gd name="T0" fmla="*/ 174 w 174"/>
                  <a:gd name="T1" fmla="*/ 50 h 319"/>
                  <a:gd name="T2" fmla="*/ 0 w 174"/>
                  <a:gd name="T3" fmla="*/ 0 h 319"/>
                  <a:gd name="T4" fmla="*/ 0 w 174"/>
                  <a:gd name="T5" fmla="*/ 215 h 319"/>
                  <a:gd name="T6" fmla="*/ 174 w 174"/>
                  <a:gd name="T7" fmla="*/ 319 h 319"/>
                  <a:gd name="T8" fmla="*/ 174 w 174"/>
                  <a:gd name="T9" fmla="*/ 50 h 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4" h="319">
                    <a:moveTo>
                      <a:pt x="174" y="50"/>
                    </a:moveTo>
                    <a:lnTo>
                      <a:pt x="0" y="0"/>
                    </a:lnTo>
                    <a:lnTo>
                      <a:pt x="0" y="215"/>
                    </a:lnTo>
                    <a:lnTo>
                      <a:pt x="174" y="319"/>
                    </a:lnTo>
                    <a:lnTo>
                      <a:pt x="174" y="50"/>
                    </a:lnTo>
                    <a:close/>
                  </a:path>
                </a:pathLst>
              </a:custGeom>
              <a:solidFill>
                <a:srgbClr val="EDDA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11" name="任意多边形 113"/>
              <p:cNvSpPr/>
              <p:nvPr/>
            </p:nvSpPr>
            <p:spPr bwMode="auto">
              <a:xfrm>
                <a:off x="2128837" y="4281488"/>
                <a:ext cx="304800" cy="512763"/>
              </a:xfrm>
              <a:custGeom>
                <a:avLst/>
                <a:gdLst>
                  <a:gd name="T0" fmla="*/ 192 w 192"/>
                  <a:gd name="T1" fmla="*/ 319 h 323"/>
                  <a:gd name="T2" fmla="*/ 170 w 192"/>
                  <a:gd name="T3" fmla="*/ 323 h 323"/>
                  <a:gd name="T4" fmla="*/ 0 w 192"/>
                  <a:gd name="T5" fmla="*/ 218 h 323"/>
                  <a:gd name="T6" fmla="*/ 3 w 192"/>
                  <a:gd name="T7" fmla="*/ 1 h 323"/>
                  <a:gd name="T8" fmla="*/ 18 w 192"/>
                  <a:gd name="T9" fmla="*/ 0 h 323"/>
                  <a:gd name="T10" fmla="*/ 192 w 192"/>
                  <a:gd name="T11" fmla="*/ 319 h 3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2" h="323">
                    <a:moveTo>
                      <a:pt x="192" y="319"/>
                    </a:moveTo>
                    <a:lnTo>
                      <a:pt x="170" y="323"/>
                    </a:lnTo>
                    <a:lnTo>
                      <a:pt x="0" y="218"/>
                    </a:lnTo>
                    <a:lnTo>
                      <a:pt x="3" y="1"/>
                    </a:lnTo>
                    <a:lnTo>
                      <a:pt x="18" y="0"/>
                    </a:lnTo>
                    <a:lnTo>
                      <a:pt x="192" y="319"/>
                    </a:lnTo>
                    <a:close/>
                  </a:path>
                </a:pathLst>
              </a:custGeom>
              <a:solidFill>
                <a:srgbClr val="EDDA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12" name="任意多边形 114"/>
              <p:cNvSpPr/>
              <p:nvPr/>
            </p:nvSpPr>
            <p:spPr bwMode="auto">
              <a:xfrm>
                <a:off x="2365375" y="3144838"/>
                <a:ext cx="625475" cy="893763"/>
              </a:xfrm>
              <a:custGeom>
                <a:avLst/>
                <a:gdLst>
                  <a:gd name="T0" fmla="*/ 464 w 690"/>
                  <a:gd name="T1" fmla="*/ 31 h 987"/>
                  <a:gd name="T2" fmla="*/ 561 w 690"/>
                  <a:gd name="T3" fmla="*/ 75 h 987"/>
                  <a:gd name="T4" fmla="*/ 612 w 690"/>
                  <a:gd name="T5" fmla="*/ 213 h 987"/>
                  <a:gd name="T6" fmla="*/ 680 w 690"/>
                  <a:gd name="T7" fmla="*/ 382 h 987"/>
                  <a:gd name="T8" fmla="*/ 620 w 690"/>
                  <a:gd name="T9" fmla="*/ 489 h 987"/>
                  <a:gd name="T10" fmla="*/ 574 w 690"/>
                  <a:gd name="T11" fmla="*/ 647 h 987"/>
                  <a:gd name="T12" fmla="*/ 588 w 690"/>
                  <a:gd name="T13" fmla="*/ 894 h 987"/>
                  <a:gd name="T14" fmla="*/ 134 w 690"/>
                  <a:gd name="T15" fmla="*/ 828 h 987"/>
                  <a:gd name="T16" fmla="*/ 177 w 690"/>
                  <a:gd name="T17" fmla="*/ 647 h 987"/>
                  <a:gd name="T18" fmla="*/ 75 w 690"/>
                  <a:gd name="T19" fmla="*/ 308 h 987"/>
                  <a:gd name="T20" fmla="*/ 145 w 690"/>
                  <a:gd name="T21" fmla="*/ 56 h 987"/>
                  <a:gd name="T22" fmla="*/ 311 w 690"/>
                  <a:gd name="T23" fmla="*/ 0 h 987"/>
                  <a:gd name="T24" fmla="*/ 464 w 690"/>
                  <a:gd name="T25" fmla="*/ 31 h 9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90" h="987">
                    <a:moveTo>
                      <a:pt x="464" y="31"/>
                    </a:moveTo>
                    <a:cubicBezTo>
                      <a:pt x="464" y="31"/>
                      <a:pt x="546" y="64"/>
                      <a:pt x="561" y="75"/>
                    </a:cubicBezTo>
                    <a:cubicBezTo>
                      <a:pt x="575" y="85"/>
                      <a:pt x="604" y="203"/>
                      <a:pt x="612" y="213"/>
                    </a:cubicBezTo>
                    <a:cubicBezTo>
                      <a:pt x="619" y="223"/>
                      <a:pt x="690" y="311"/>
                      <a:pt x="680" y="382"/>
                    </a:cubicBezTo>
                    <a:cubicBezTo>
                      <a:pt x="672" y="438"/>
                      <a:pt x="641" y="468"/>
                      <a:pt x="620" y="489"/>
                    </a:cubicBezTo>
                    <a:cubicBezTo>
                      <a:pt x="600" y="511"/>
                      <a:pt x="581" y="629"/>
                      <a:pt x="574" y="647"/>
                    </a:cubicBezTo>
                    <a:cubicBezTo>
                      <a:pt x="568" y="664"/>
                      <a:pt x="588" y="894"/>
                      <a:pt x="588" y="894"/>
                    </a:cubicBezTo>
                    <a:cubicBezTo>
                      <a:pt x="588" y="894"/>
                      <a:pt x="349" y="987"/>
                      <a:pt x="134" y="828"/>
                    </a:cubicBezTo>
                    <a:cubicBezTo>
                      <a:pt x="134" y="828"/>
                      <a:pt x="177" y="674"/>
                      <a:pt x="177" y="647"/>
                    </a:cubicBezTo>
                    <a:cubicBezTo>
                      <a:pt x="177" y="619"/>
                      <a:pt x="149" y="423"/>
                      <a:pt x="75" y="308"/>
                    </a:cubicBezTo>
                    <a:cubicBezTo>
                      <a:pt x="0" y="193"/>
                      <a:pt x="88" y="70"/>
                      <a:pt x="145" y="56"/>
                    </a:cubicBezTo>
                    <a:cubicBezTo>
                      <a:pt x="202" y="41"/>
                      <a:pt x="311" y="0"/>
                      <a:pt x="311" y="0"/>
                    </a:cubicBezTo>
                    <a:lnTo>
                      <a:pt x="464" y="3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13" name="任意多边形 115"/>
              <p:cNvSpPr/>
              <p:nvPr/>
            </p:nvSpPr>
            <p:spPr bwMode="auto">
              <a:xfrm>
                <a:off x="2235200" y="3173413"/>
                <a:ext cx="396875" cy="979488"/>
              </a:xfrm>
              <a:custGeom>
                <a:avLst/>
                <a:gdLst>
                  <a:gd name="T0" fmla="*/ 348 w 439"/>
                  <a:gd name="T1" fmla="*/ 7 h 1083"/>
                  <a:gd name="T2" fmla="*/ 168 w 439"/>
                  <a:gd name="T3" fmla="*/ 70 h 1083"/>
                  <a:gd name="T4" fmla="*/ 95 w 439"/>
                  <a:gd name="T5" fmla="*/ 259 h 1083"/>
                  <a:gd name="T6" fmla="*/ 37 w 439"/>
                  <a:gd name="T7" fmla="*/ 476 h 1083"/>
                  <a:gd name="T8" fmla="*/ 11 w 439"/>
                  <a:gd name="T9" fmla="*/ 756 h 1083"/>
                  <a:gd name="T10" fmla="*/ 2 w 439"/>
                  <a:gd name="T11" fmla="*/ 1083 h 1083"/>
                  <a:gd name="T12" fmla="*/ 117 w 439"/>
                  <a:gd name="T13" fmla="*/ 1062 h 1083"/>
                  <a:gd name="T14" fmla="*/ 125 w 439"/>
                  <a:gd name="T15" fmla="*/ 742 h 1083"/>
                  <a:gd name="T16" fmla="*/ 259 w 439"/>
                  <a:gd name="T17" fmla="*/ 326 h 1083"/>
                  <a:gd name="T18" fmla="*/ 348 w 439"/>
                  <a:gd name="T19" fmla="*/ 7 h 10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39" h="1083">
                    <a:moveTo>
                      <a:pt x="348" y="7"/>
                    </a:moveTo>
                    <a:cubicBezTo>
                      <a:pt x="348" y="7"/>
                      <a:pt x="228" y="0"/>
                      <a:pt x="168" y="70"/>
                    </a:cubicBezTo>
                    <a:cubicBezTo>
                      <a:pt x="107" y="140"/>
                      <a:pt x="111" y="223"/>
                      <a:pt x="95" y="259"/>
                    </a:cubicBezTo>
                    <a:cubicBezTo>
                      <a:pt x="80" y="295"/>
                      <a:pt x="45" y="451"/>
                      <a:pt x="37" y="476"/>
                    </a:cubicBezTo>
                    <a:cubicBezTo>
                      <a:pt x="30" y="501"/>
                      <a:pt x="22" y="643"/>
                      <a:pt x="11" y="756"/>
                    </a:cubicBezTo>
                    <a:cubicBezTo>
                      <a:pt x="0" y="870"/>
                      <a:pt x="2" y="1083"/>
                      <a:pt x="2" y="1083"/>
                    </a:cubicBezTo>
                    <a:cubicBezTo>
                      <a:pt x="117" y="1062"/>
                      <a:pt x="117" y="1062"/>
                      <a:pt x="117" y="1062"/>
                    </a:cubicBezTo>
                    <a:cubicBezTo>
                      <a:pt x="117" y="1062"/>
                      <a:pt x="122" y="859"/>
                      <a:pt x="125" y="742"/>
                    </a:cubicBezTo>
                    <a:cubicBezTo>
                      <a:pt x="128" y="624"/>
                      <a:pt x="223" y="417"/>
                      <a:pt x="259" y="326"/>
                    </a:cubicBezTo>
                    <a:cubicBezTo>
                      <a:pt x="296" y="235"/>
                      <a:pt x="439" y="64"/>
                      <a:pt x="348" y="7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14" name="任意多边形 117"/>
              <p:cNvSpPr/>
              <p:nvPr/>
            </p:nvSpPr>
            <p:spPr bwMode="auto">
              <a:xfrm>
                <a:off x="2601912" y="3236913"/>
                <a:ext cx="476250" cy="598488"/>
              </a:xfrm>
              <a:custGeom>
                <a:avLst/>
                <a:gdLst>
                  <a:gd name="T0" fmla="*/ 0 w 300"/>
                  <a:gd name="T1" fmla="*/ 66 h 377"/>
                  <a:gd name="T2" fmla="*/ 134 w 300"/>
                  <a:gd name="T3" fmla="*/ 377 h 377"/>
                  <a:gd name="T4" fmla="*/ 300 w 300"/>
                  <a:gd name="T5" fmla="*/ 299 h 377"/>
                  <a:gd name="T6" fmla="*/ 177 w 300"/>
                  <a:gd name="T7" fmla="*/ 0 h 377"/>
                  <a:gd name="T8" fmla="*/ 0 w 300"/>
                  <a:gd name="T9" fmla="*/ 66 h 3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0" h="377">
                    <a:moveTo>
                      <a:pt x="0" y="66"/>
                    </a:moveTo>
                    <a:lnTo>
                      <a:pt x="134" y="377"/>
                    </a:lnTo>
                    <a:lnTo>
                      <a:pt x="300" y="299"/>
                    </a:lnTo>
                    <a:lnTo>
                      <a:pt x="177" y="0"/>
                    </a:lnTo>
                    <a:lnTo>
                      <a:pt x="0" y="6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15" name="任意多边形 118"/>
              <p:cNvSpPr/>
              <p:nvPr/>
            </p:nvSpPr>
            <p:spPr bwMode="auto">
              <a:xfrm>
                <a:off x="2678112" y="3584575"/>
                <a:ext cx="46038" cy="26988"/>
              </a:xfrm>
              <a:custGeom>
                <a:avLst/>
                <a:gdLst>
                  <a:gd name="T0" fmla="*/ 51 w 51"/>
                  <a:gd name="T1" fmla="*/ 0 h 31"/>
                  <a:gd name="T2" fmla="*/ 10 w 51"/>
                  <a:gd name="T3" fmla="*/ 10 h 31"/>
                  <a:gd name="T4" fmla="*/ 24 w 51"/>
                  <a:gd name="T5" fmla="*/ 30 h 31"/>
                  <a:gd name="T6" fmla="*/ 51 w 51"/>
                  <a:gd name="T7" fmla="*/ 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1" h="31">
                    <a:moveTo>
                      <a:pt x="51" y="0"/>
                    </a:moveTo>
                    <a:cubicBezTo>
                      <a:pt x="51" y="0"/>
                      <a:pt x="20" y="8"/>
                      <a:pt x="10" y="10"/>
                    </a:cubicBezTo>
                    <a:cubicBezTo>
                      <a:pt x="0" y="11"/>
                      <a:pt x="12" y="30"/>
                      <a:pt x="24" y="30"/>
                    </a:cubicBezTo>
                    <a:cubicBezTo>
                      <a:pt x="37" y="31"/>
                      <a:pt x="51" y="0"/>
                      <a:pt x="51" y="0"/>
                    </a:cubicBezTo>
                    <a:close/>
                  </a:path>
                </a:pathLst>
              </a:custGeom>
              <a:solidFill>
                <a:srgbClr val="EEA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16" name="任意多边形 119"/>
              <p:cNvSpPr/>
              <p:nvPr/>
            </p:nvSpPr>
            <p:spPr bwMode="auto">
              <a:xfrm>
                <a:off x="2681287" y="3571875"/>
                <a:ext cx="188913" cy="152400"/>
              </a:xfrm>
              <a:custGeom>
                <a:avLst/>
                <a:gdLst>
                  <a:gd name="T0" fmla="*/ 68 w 208"/>
                  <a:gd name="T1" fmla="*/ 169 h 169"/>
                  <a:gd name="T2" fmla="*/ 89 w 208"/>
                  <a:gd name="T3" fmla="*/ 165 h 169"/>
                  <a:gd name="T4" fmla="*/ 108 w 208"/>
                  <a:gd name="T5" fmla="*/ 153 h 169"/>
                  <a:gd name="T6" fmla="*/ 114 w 208"/>
                  <a:gd name="T7" fmla="*/ 150 h 169"/>
                  <a:gd name="T8" fmla="*/ 149 w 208"/>
                  <a:gd name="T9" fmla="*/ 133 h 169"/>
                  <a:gd name="T10" fmla="*/ 208 w 208"/>
                  <a:gd name="T11" fmla="*/ 80 h 169"/>
                  <a:gd name="T12" fmla="*/ 178 w 208"/>
                  <a:gd name="T13" fmla="*/ 35 h 169"/>
                  <a:gd name="T14" fmla="*/ 155 w 208"/>
                  <a:gd name="T15" fmla="*/ 0 h 169"/>
                  <a:gd name="T16" fmla="*/ 45 w 208"/>
                  <a:gd name="T17" fmla="*/ 11 h 169"/>
                  <a:gd name="T18" fmla="*/ 41 w 208"/>
                  <a:gd name="T19" fmla="*/ 13 h 169"/>
                  <a:gd name="T20" fmla="*/ 20 w 208"/>
                  <a:gd name="T21" fmla="*/ 37 h 169"/>
                  <a:gd name="T22" fmla="*/ 1 w 208"/>
                  <a:gd name="T23" fmla="*/ 67 h 169"/>
                  <a:gd name="T24" fmla="*/ 15 w 208"/>
                  <a:gd name="T25" fmla="*/ 88 h 169"/>
                  <a:gd name="T26" fmla="*/ 30 w 208"/>
                  <a:gd name="T27" fmla="*/ 119 h 169"/>
                  <a:gd name="T28" fmla="*/ 50 w 208"/>
                  <a:gd name="T29" fmla="*/ 147 h 169"/>
                  <a:gd name="T30" fmla="*/ 68 w 208"/>
                  <a:gd name="T31" fmla="*/ 169 h 1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8" h="169">
                    <a:moveTo>
                      <a:pt x="68" y="169"/>
                    </a:moveTo>
                    <a:cubicBezTo>
                      <a:pt x="68" y="169"/>
                      <a:pt x="82" y="169"/>
                      <a:pt x="89" y="165"/>
                    </a:cubicBezTo>
                    <a:cubicBezTo>
                      <a:pt x="89" y="165"/>
                      <a:pt x="100" y="158"/>
                      <a:pt x="108" y="153"/>
                    </a:cubicBezTo>
                    <a:cubicBezTo>
                      <a:pt x="110" y="152"/>
                      <a:pt x="112" y="151"/>
                      <a:pt x="114" y="150"/>
                    </a:cubicBezTo>
                    <a:cubicBezTo>
                      <a:pt x="120" y="147"/>
                      <a:pt x="135" y="144"/>
                      <a:pt x="149" y="133"/>
                    </a:cubicBezTo>
                    <a:cubicBezTo>
                      <a:pt x="163" y="122"/>
                      <a:pt x="208" y="80"/>
                      <a:pt x="208" y="80"/>
                    </a:cubicBezTo>
                    <a:cubicBezTo>
                      <a:pt x="178" y="35"/>
                      <a:pt x="178" y="35"/>
                      <a:pt x="178" y="35"/>
                    </a:cubicBezTo>
                    <a:cubicBezTo>
                      <a:pt x="155" y="0"/>
                      <a:pt x="155" y="0"/>
                      <a:pt x="155" y="0"/>
                    </a:cubicBezTo>
                    <a:cubicBezTo>
                      <a:pt x="155" y="0"/>
                      <a:pt x="59" y="2"/>
                      <a:pt x="45" y="11"/>
                    </a:cubicBezTo>
                    <a:cubicBezTo>
                      <a:pt x="44" y="11"/>
                      <a:pt x="43" y="12"/>
                      <a:pt x="41" y="13"/>
                    </a:cubicBezTo>
                    <a:cubicBezTo>
                      <a:pt x="30" y="22"/>
                      <a:pt x="25" y="32"/>
                      <a:pt x="20" y="37"/>
                    </a:cubicBezTo>
                    <a:cubicBezTo>
                      <a:pt x="18" y="39"/>
                      <a:pt x="0" y="59"/>
                      <a:pt x="1" y="67"/>
                    </a:cubicBezTo>
                    <a:cubicBezTo>
                      <a:pt x="3" y="78"/>
                      <a:pt x="8" y="85"/>
                      <a:pt x="15" y="88"/>
                    </a:cubicBezTo>
                    <a:cubicBezTo>
                      <a:pt x="15" y="88"/>
                      <a:pt x="19" y="110"/>
                      <a:pt x="30" y="119"/>
                    </a:cubicBezTo>
                    <a:cubicBezTo>
                      <a:pt x="30" y="119"/>
                      <a:pt x="33" y="139"/>
                      <a:pt x="50" y="147"/>
                    </a:cubicBezTo>
                    <a:cubicBezTo>
                      <a:pt x="50" y="147"/>
                      <a:pt x="56" y="167"/>
                      <a:pt x="68" y="169"/>
                    </a:cubicBezTo>
                    <a:close/>
                  </a:path>
                </a:pathLst>
              </a:custGeom>
              <a:solidFill>
                <a:srgbClr val="EEA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17" name="任意多边形 121"/>
              <p:cNvSpPr/>
              <p:nvPr/>
            </p:nvSpPr>
            <p:spPr bwMode="auto">
              <a:xfrm>
                <a:off x="2609850" y="2947988"/>
                <a:ext cx="171450" cy="330200"/>
              </a:xfrm>
              <a:custGeom>
                <a:avLst/>
                <a:gdLst>
                  <a:gd name="T0" fmla="*/ 189 w 189"/>
                  <a:gd name="T1" fmla="*/ 168 h 366"/>
                  <a:gd name="T2" fmla="*/ 179 w 189"/>
                  <a:gd name="T3" fmla="*/ 201 h 366"/>
                  <a:gd name="T4" fmla="*/ 171 w 189"/>
                  <a:gd name="T5" fmla="*/ 237 h 366"/>
                  <a:gd name="T6" fmla="*/ 167 w 189"/>
                  <a:gd name="T7" fmla="*/ 342 h 366"/>
                  <a:gd name="T8" fmla="*/ 34 w 189"/>
                  <a:gd name="T9" fmla="*/ 257 h 366"/>
                  <a:gd name="T10" fmla="*/ 31 w 189"/>
                  <a:gd name="T11" fmla="*/ 71 h 366"/>
                  <a:gd name="T12" fmla="*/ 189 w 189"/>
                  <a:gd name="T13" fmla="*/ 168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9" h="366">
                    <a:moveTo>
                      <a:pt x="189" y="168"/>
                    </a:moveTo>
                    <a:cubicBezTo>
                      <a:pt x="189" y="168"/>
                      <a:pt x="185" y="181"/>
                      <a:pt x="179" y="201"/>
                    </a:cubicBezTo>
                    <a:cubicBezTo>
                      <a:pt x="176" y="212"/>
                      <a:pt x="173" y="224"/>
                      <a:pt x="171" y="237"/>
                    </a:cubicBezTo>
                    <a:cubicBezTo>
                      <a:pt x="164" y="272"/>
                      <a:pt x="159" y="314"/>
                      <a:pt x="167" y="342"/>
                    </a:cubicBezTo>
                    <a:cubicBezTo>
                      <a:pt x="167" y="342"/>
                      <a:pt x="91" y="366"/>
                      <a:pt x="34" y="257"/>
                    </a:cubicBezTo>
                    <a:cubicBezTo>
                      <a:pt x="34" y="257"/>
                      <a:pt x="63" y="142"/>
                      <a:pt x="31" y="71"/>
                    </a:cubicBezTo>
                    <a:cubicBezTo>
                      <a:pt x="0" y="0"/>
                      <a:pt x="189" y="168"/>
                      <a:pt x="189" y="168"/>
                    </a:cubicBezTo>
                    <a:close/>
                  </a:path>
                </a:pathLst>
              </a:custGeom>
              <a:solidFill>
                <a:srgbClr val="EEA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18" name="任意多边形 122"/>
              <p:cNvSpPr/>
              <p:nvPr/>
            </p:nvSpPr>
            <p:spPr bwMode="auto">
              <a:xfrm>
                <a:off x="2522537" y="2608263"/>
                <a:ext cx="430213" cy="431800"/>
              </a:xfrm>
              <a:custGeom>
                <a:avLst/>
                <a:gdLst>
                  <a:gd name="T0" fmla="*/ 450 w 474"/>
                  <a:gd name="T1" fmla="*/ 268 h 477"/>
                  <a:gd name="T2" fmla="*/ 273 w 474"/>
                  <a:gd name="T3" fmla="*/ 335 h 477"/>
                  <a:gd name="T4" fmla="*/ 137 w 474"/>
                  <a:gd name="T5" fmla="*/ 477 h 477"/>
                  <a:gd name="T6" fmla="*/ 110 w 474"/>
                  <a:gd name="T7" fmla="*/ 132 h 477"/>
                  <a:gd name="T8" fmla="*/ 450 w 474"/>
                  <a:gd name="T9" fmla="*/ 268 h 4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74" h="477">
                    <a:moveTo>
                      <a:pt x="450" y="268"/>
                    </a:moveTo>
                    <a:cubicBezTo>
                      <a:pt x="450" y="268"/>
                      <a:pt x="360" y="326"/>
                      <a:pt x="273" y="335"/>
                    </a:cubicBezTo>
                    <a:cubicBezTo>
                      <a:pt x="186" y="345"/>
                      <a:pt x="137" y="477"/>
                      <a:pt x="137" y="477"/>
                    </a:cubicBezTo>
                    <a:cubicBezTo>
                      <a:pt x="137" y="477"/>
                      <a:pt x="0" y="263"/>
                      <a:pt x="110" y="132"/>
                    </a:cubicBezTo>
                    <a:cubicBezTo>
                      <a:pt x="221" y="0"/>
                      <a:pt x="474" y="102"/>
                      <a:pt x="450" y="268"/>
                    </a:cubicBezTo>
                    <a:close/>
                  </a:path>
                </a:pathLst>
              </a:custGeom>
              <a:solidFill>
                <a:srgbClr val="75483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19" name="任意多边形 123"/>
              <p:cNvSpPr/>
              <p:nvPr/>
            </p:nvSpPr>
            <p:spPr bwMode="auto">
              <a:xfrm>
                <a:off x="2668587" y="2868613"/>
                <a:ext cx="74613" cy="112713"/>
              </a:xfrm>
              <a:custGeom>
                <a:avLst/>
                <a:gdLst>
                  <a:gd name="T0" fmla="*/ 75 w 81"/>
                  <a:gd name="T1" fmla="*/ 42 h 125"/>
                  <a:gd name="T2" fmla="*/ 29 w 81"/>
                  <a:gd name="T3" fmla="*/ 22 h 125"/>
                  <a:gd name="T4" fmla="*/ 58 w 81"/>
                  <a:gd name="T5" fmla="*/ 118 h 125"/>
                  <a:gd name="T6" fmla="*/ 75 w 81"/>
                  <a:gd name="T7" fmla="*/ 42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1" h="125">
                    <a:moveTo>
                      <a:pt x="75" y="42"/>
                    </a:moveTo>
                    <a:cubicBezTo>
                      <a:pt x="75" y="25"/>
                      <a:pt x="57" y="0"/>
                      <a:pt x="29" y="22"/>
                    </a:cubicBezTo>
                    <a:cubicBezTo>
                      <a:pt x="0" y="44"/>
                      <a:pt x="35" y="125"/>
                      <a:pt x="58" y="118"/>
                    </a:cubicBezTo>
                    <a:cubicBezTo>
                      <a:pt x="81" y="111"/>
                      <a:pt x="75" y="60"/>
                      <a:pt x="75" y="42"/>
                    </a:cubicBezTo>
                    <a:close/>
                  </a:path>
                </a:pathLst>
              </a:custGeom>
              <a:solidFill>
                <a:srgbClr val="EEA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20" name="任意多边形 124"/>
              <p:cNvSpPr/>
              <p:nvPr/>
            </p:nvSpPr>
            <p:spPr bwMode="auto">
              <a:xfrm>
                <a:off x="2616200" y="3135313"/>
                <a:ext cx="206375" cy="136525"/>
              </a:xfrm>
              <a:custGeom>
                <a:avLst/>
                <a:gdLst>
                  <a:gd name="T0" fmla="*/ 193 w 229"/>
                  <a:gd name="T1" fmla="*/ 44 h 150"/>
                  <a:gd name="T2" fmla="*/ 145 w 229"/>
                  <a:gd name="T3" fmla="*/ 150 h 150"/>
                  <a:gd name="T4" fmla="*/ 0 w 229"/>
                  <a:gd name="T5" fmla="*/ 24 h 150"/>
                  <a:gd name="T6" fmla="*/ 57 w 229"/>
                  <a:gd name="T7" fmla="*/ 2 h 150"/>
                  <a:gd name="T8" fmla="*/ 193 w 229"/>
                  <a:gd name="T9" fmla="*/ 44 h 1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9" h="150">
                    <a:moveTo>
                      <a:pt x="193" y="44"/>
                    </a:moveTo>
                    <a:cubicBezTo>
                      <a:pt x="193" y="44"/>
                      <a:pt x="229" y="150"/>
                      <a:pt x="145" y="150"/>
                    </a:cubicBezTo>
                    <a:cubicBezTo>
                      <a:pt x="61" y="149"/>
                      <a:pt x="24" y="83"/>
                      <a:pt x="0" y="24"/>
                    </a:cubicBezTo>
                    <a:cubicBezTo>
                      <a:pt x="0" y="24"/>
                      <a:pt x="39" y="5"/>
                      <a:pt x="57" y="2"/>
                    </a:cubicBezTo>
                    <a:cubicBezTo>
                      <a:pt x="75" y="0"/>
                      <a:pt x="193" y="44"/>
                      <a:pt x="193" y="44"/>
                    </a:cubicBezTo>
                    <a:close/>
                  </a:path>
                </a:pathLst>
              </a:custGeom>
              <a:solidFill>
                <a:srgbClr val="EEA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21" name="任意多边形 125"/>
              <p:cNvSpPr/>
              <p:nvPr/>
            </p:nvSpPr>
            <p:spPr bwMode="auto">
              <a:xfrm>
                <a:off x="2297112" y="4319588"/>
                <a:ext cx="36513" cy="15875"/>
              </a:xfrm>
              <a:custGeom>
                <a:avLst/>
                <a:gdLst>
                  <a:gd name="T0" fmla="*/ 23 w 23"/>
                  <a:gd name="T1" fmla="*/ 7 h 10"/>
                  <a:gd name="T2" fmla="*/ 0 w 23"/>
                  <a:gd name="T3" fmla="*/ 10 h 10"/>
                  <a:gd name="T4" fmla="*/ 0 w 23"/>
                  <a:gd name="T5" fmla="*/ 0 h 10"/>
                  <a:gd name="T6" fmla="*/ 23 w 23"/>
                  <a:gd name="T7" fmla="*/ 7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3" h="10">
                    <a:moveTo>
                      <a:pt x="23" y="7"/>
                    </a:moveTo>
                    <a:lnTo>
                      <a:pt x="0" y="10"/>
                    </a:lnTo>
                    <a:lnTo>
                      <a:pt x="0" y="0"/>
                    </a:lnTo>
                    <a:lnTo>
                      <a:pt x="23" y="7"/>
                    </a:lnTo>
                    <a:close/>
                  </a:path>
                </a:pathLst>
              </a:custGeom>
              <a:solidFill>
                <a:srgbClr val="1D3B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22" name="任意多边形 126"/>
              <p:cNvSpPr/>
              <p:nvPr/>
            </p:nvSpPr>
            <p:spPr bwMode="auto">
              <a:xfrm>
                <a:off x="2225675" y="4298950"/>
                <a:ext cx="20638" cy="9525"/>
              </a:xfrm>
              <a:custGeom>
                <a:avLst/>
                <a:gdLst>
                  <a:gd name="T0" fmla="*/ 22 w 22"/>
                  <a:gd name="T1" fmla="*/ 9 h 11"/>
                  <a:gd name="T2" fmla="*/ 0 w 22"/>
                  <a:gd name="T3" fmla="*/ 11 h 11"/>
                  <a:gd name="T4" fmla="*/ 0 w 22"/>
                  <a:gd name="T5" fmla="*/ 3 h 11"/>
                  <a:gd name="T6" fmla="*/ 22 w 22"/>
                  <a:gd name="T7" fmla="*/ 9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2" h="11">
                    <a:moveTo>
                      <a:pt x="22" y="9"/>
                    </a:move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0" y="5"/>
                      <a:pt x="0" y="3"/>
                    </a:cubicBezTo>
                    <a:cubicBezTo>
                      <a:pt x="0" y="0"/>
                      <a:pt x="21" y="7"/>
                      <a:pt x="22" y="9"/>
                    </a:cubicBezTo>
                    <a:close/>
                  </a:path>
                </a:pathLst>
              </a:custGeom>
              <a:solidFill>
                <a:srgbClr val="1D3B5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23" name="任意多边形 127"/>
              <p:cNvSpPr/>
              <p:nvPr/>
            </p:nvSpPr>
            <p:spPr bwMode="auto">
              <a:xfrm>
                <a:off x="2633662" y="5589588"/>
                <a:ext cx="165100" cy="250825"/>
              </a:xfrm>
              <a:custGeom>
                <a:avLst/>
                <a:gdLst>
                  <a:gd name="T0" fmla="*/ 77 w 181"/>
                  <a:gd name="T1" fmla="*/ 27 h 278"/>
                  <a:gd name="T2" fmla="*/ 102 w 181"/>
                  <a:gd name="T3" fmla="*/ 119 h 278"/>
                  <a:gd name="T4" fmla="*/ 179 w 181"/>
                  <a:gd name="T5" fmla="*/ 252 h 278"/>
                  <a:gd name="T6" fmla="*/ 74 w 181"/>
                  <a:gd name="T7" fmla="*/ 253 h 278"/>
                  <a:gd name="T8" fmla="*/ 7 w 181"/>
                  <a:gd name="T9" fmla="*/ 101 h 278"/>
                  <a:gd name="T10" fmla="*/ 4 w 181"/>
                  <a:gd name="T11" fmla="*/ 22 h 278"/>
                  <a:gd name="T12" fmla="*/ 77 w 181"/>
                  <a:gd name="T13" fmla="*/ 27 h 2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1" h="278">
                    <a:moveTo>
                      <a:pt x="77" y="27"/>
                    </a:moveTo>
                    <a:cubicBezTo>
                      <a:pt x="77" y="27"/>
                      <a:pt x="89" y="81"/>
                      <a:pt x="102" y="119"/>
                    </a:cubicBezTo>
                    <a:cubicBezTo>
                      <a:pt x="116" y="157"/>
                      <a:pt x="181" y="241"/>
                      <a:pt x="179" y="252"/>
                    </a:cubicBezTo>
                    <a:cubicBezTo>
                      <a:pt x="177" y="263"/>
                      <a:pt x="106" y="278"/>
                      <a:pt x="74" y="253"/>
                    </a:cubicBezTo>
                    <a:cubicBezTo>
                      <a:pt x="42" y="228"/>
                      <a:pt x="13" y="150"/>
                      <a:pt x="7" y="101"/>
                    </a:cubicBezTo>
                    <a:cubicBezTo>
                      <a:pt x="0" y="53"/>
                      <a:pt x="4" y="22"/>
                      <a:pt x="4" y="22"/>
                    </a:cubicBezTo>
                    <a:cubicBezTo>
                      <a:pt x="4" y="22"/>
                      <a:pt x="47" y="0"/>
                      <a:pt x="77" y="27"/>
                    </a:cubicBezTo>
                    <a:close/>
                  </a:path>
                </a:pathLst>
              </a:custGeom>
              <a:solidFill>
                <a:srgbClr val="EEA8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324" name="任意多边形 128"/>
              <p:cNvSpPr/>
              <p:nvPr/>
            </p:nvSpPr>
            <p:spPr bwMode="auto">
              <a:xfrm>
                <a:off x="2676525" y="3048000"/>
                <a:ext cx="101600" cy="93663"/>
              </a:xfrm>
              <a:custGeom>
                <a:avLst/>
                <a:gdLst>
                  <a:gd name="T0" fmla="*/ 112 w 112"/>
                  <a:gd name="T1" fmla="*/ 67 h 102"/>
                  <a:gd name="T2" fmla="*/ 102 w 112"/>
                  <a:gd name="T3" fmla="*/ 102 h 102"/>
                  <a:gd name="T4" fmla="*/ 0 w 112"/>
                  <a:gd name="T5" fmla="*/ 0 h 102"/>
                  <a:gd name="T6" fmla="*/ 112 w 112"/>
                  <a:gd name="T7" fmla="*/ 67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2" h="102">
                    <a:moveTo>
                      <a:pt x="112" y="67"/>
                    </a:moveTo>
                    <a:cubicBezTo>
                      <a:pt x="109" y="77"/>
                      <a:pt x="105" y="89"/>
                      <a:pt x="102" y="102"/>
                    </a:cubicBezTo>
                    <a:cubicBezTo>
                      <a:pt x="33" y="55"/>
                      <a:pt x="0" y="0"/>
                      <a:pt x="0" y="0"/>
                    </a:cubicBezTo>
                    <a:cubicBezTo>
                      <a:pt x="39" y="37"/>
                      <a:pt x="112" y="67"/>
                      <a:pt x="112" y="67"/>
                    </a:cubicBezTo>
                    <a:close/>
                  </a:path>
                </a:pathLst>
              </a:custGeom>
              <a:solidFill>
                <a:srgbClr val="A778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</p:grpSp>
        <p:sp>
          <p:nvSpPr>
            <p:cNvPr id="266" name="文本框 265"/>
            <p:cNvSpPr txBox="1"/>
            <p:nvPr/>
          </p:nvSpPr>
          <p:spPr>
            <a:xfrm>
              <a:off x="3332401" y="2856874"/>
              <a:ext cx="2888772" cy="128945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dirty="0"/>
                <a:t>请在一张纸上写下你所遇到的一件让你烦恼和生气的事情。</a:t>
              </a:r>
              <a:endParaRPr lang="zh-CN" altLang="en-US" dirty="0"/>
            </a:p>
          </p:txBody>
        </p:sp>
      </p:grpSp>
      <p:grpSp>
        <p:nvGrpSpPr>
          <p:cNvPr id="461" name="组合 33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/>
        </p:nvGrpSpPr>
        <p:grpSpPr>
          <a:xfrm>
            <a:off x="6837820" y="2150079"/>
            <a:ext cx="1816800" cy="3588244"/>
            <a:chOff x="4887913" y="1123950"/>
            <a:chExt cx="2416174" cy="4772026"/>
          </a:xfrm>
        </p:grpSpPr>
        <p:sp>
          <p:nvSpPr>
            <p:cNvPr id="462" name="işľiḓè"/>
            <p:cNvSpPr/>
            <p:nvPr/>
          </p:nvSpPr>
          <p:spPr bwMode="auto">
            <a:xfrm>
              <a:off x="5113337" y="5527676"/>
              <a:ext cx="1925637" cy="368300"/>
            </a:xfrm>
            <a:custGeom>
              <a:avLst/>
              <a:gdLst>
                <a:gd name="T0" fmla="*/ 505 w 931"/>
                <a:gd name="T1" fmla="*/ 0 h 178"/>
                <a:gd name="T2" fmla="*/ 385 w 931"/>
                <a:gd name="T3" fmla="*/ 3 h 178"/>
                <a:gd name="T4" fmla="*/ 304 w 931"/>
                <a:gd name="T5" fmla="*/ 12 h 178"/>
                <a:gd name="T6" fmla="*/ 270 w 931"/>
                <a:gd name="T7" fmla="*/ 16 h 178"/>
                <a:gd name="T8" fmla="*/ 106 w 931"/>
                <a:gd name="T9" fmla="*/ 34 h 178"/>
                <a:gd name="T10" fmla="*/ 37 w 931"/>
                <a:gd name="T11" fmla="*/ 133 h 178"/>
                <a:gd name="T12" fmla="*/ 144 w 931"/>
                <a:gd name="T13" fmla="*/ 165 h 178"/>
                <a:gd name="T14" fmla="*/ 248 w 931"/>
                <a:gd name="T15" fmla="*/ 170 h 178"/>
                <a:gd name="T16" fmla="*/ 342 w 931"/>
                <a:gd name="T17" fmla="*/ 169 h 178"/>
                <a:gd name="T18" fmla="*/ 352 w 931"/>
                <a:gd name="T19" fmla="*/ 168 h 178"/>
                <a:gd name="T20" fmla="*/ 549 w 931"/>
                <a:gd name="T21" fmla="*/ 177 h 178"/>
                <a:gd name="T22" fmla="*/ 641 w 931"/>
                <a:gd name="T23" fmla="*/ 178 h 178"/>
                <a:gd name="T24" fmla="*/ 758 w 931"/>
                <a:gd name="T25" fmla="*/ 175 h 178"/>
                <a:gd name="T26" fmla="*/ 868 w 931"/>
                <a:gd name="T27" fmla="*/ 161 h 178"/>
                <a:gd name="T28" fmla="*/ 921 w 931"/>
                <a:gd name="T29" fmla="*/ 117 h 178"/>
                <a:gd name="T30" fmla="*/ 893 w 931"/>
                <a:gd name="T31" fmla="*/ 47 h 178"/>
                <a:gd name="T32" fmla="*/ 747 w 931"/>
                <a:gd name="T33" fmla="*/ 11 h 178"/>
                <a:gd name="T34" fmla="*/ 519 w 931"/>
                <a:gd name="T35" fmla="*/ 1 h 178"/>
                <a:gd name="T36" fmla="*/ 505 w 931"/>
                <a:gd name="T37" fmla="*/ 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31" h="178">
                  <a:moveTo>
                    <a:pt x="505" y="0"/>
                  </a:moveTo>
                  <a:cubicBezTo>
                    <a:pt x="465" y="0"/>
                    <a:pt x="425" y="2"/>
                    <a:pt x="385" y="3"/>
                  </a:cubicBezTo>
                  <a:cubicBezTo>
                    <a:pt x="359" y="5"/>
                    <a:pt x="331" y="7"/>
                    <a:pt x="304" y="12"/>
                  </a:cubicBezTo>
                  <a:cubicBezTo>
                    <a:pt x="292" y="13"/>
                    <a:pt x="281" y="15"/>
                    <a:pt x="270" y="16"/>
                  </a:cubicBezTo>
                  <a:cubicBezTo>
                    <a:pt x="215" y="22"/>
                    <a:pt x="159" y="18"/>
                    <a:pt x="106" y="34"/>
                  </a:cubicBezTo>
                  <a:cubicBezTo>
                    <a:pt x="64" y="47"/>
                    <a:pt x="0" y="82"/>
                    <a:pt x="37" y="133"/>
                  </a:cubicBezTo>
                  <a:cubicBezTo>
                    <a:pt x="57" y="162"/>
                    <a:pt x="113" y="162"/>
                    <a:pt x="144" y="165"/>
                  </a:cubicBezTo>
                  <a:cubicBezTo>
                    <a:pt x="179" y="169"/>
                    <a:pt x="213" y="170"/>
                    <a:pt x="248" y="170"/>
                  </a:cubicBezTo>
                  <a:cubicBezTo>
                    <a:pt x="279" y="170"/>
                    <a:pt x="311" y="169"/>
                    <a:pt x="342" y="169"/>
                  </a:cubicBezTo>
                  <a:cubicBezTo>
                    <a:pt x="345" y="169"/>
                    <a:pt x="349" y="168"/>
                    <a:pt x="352" y="168"/>
                  </a:cubicBezTo>
                  <a:cubicBezTo>
                    <a:pt x="418" y="168"/>
                    <a:pt x="483" y="174"/>
                    <a:pt x="549" y="177"/>
                  </a:cubicBezTo>
                  <a:cubicBezTo>
                    <a:pt x="580" y="178"/>
                    <a:pt x="611" y="178"/>
                    <a:pt x="641" y="178"/>
                  </a:cubicBezTo>
                  <a:cubicBezTo>
                    <a:pt x="680" y="178"/>
                    <a:pt x="719" y="177"/>
                    <a:pt x="758" y="175"/>
                  </a:cubicBezTo>
                  <a:cubicBezTo>
                    <a:pt x="794" y="173"/>
                    <a:pt x="833" y="172"/>
                    <a:pt x="868" y="161"/>
                  </a:cubicBezTo>
                  <a:cubicBezTo>
                    <a:pt x="891" y="154"/>
                    <a:pt x="912" y="142"/>
                    <a:pt x="921" y="117"/>
                  </a:cubicBezTo>
                  <a:cubicBezTo>
                    <a:pt x="931" y="90"/>
                    <a:pt x="914" y="63"/>
                    <a:pt x="893" y="47"/>
                  </a:cubicBezTo>
                  <a:cubicBezTo>
                    <a:pt x="855" y="16"/>
                    <a:pt x="793" y="15"/>
                    <a:pt x="747" y="11"/>
                  </a:cubicBezTo>
                  <a:cubicBezTo>
                    <a:pt x="671" y="5"/>
                    <a:pt x="595" y="1"/>
                    <a:pt x="519" y="1"/>
                  </a:cubicBezTo>
                  <a:cubicBezTo>
                    <a:pt x="514" y="0"/>
                    <a:pt x="510" y="0"/>
                    <a:pt x="505" y="0"/>
                  </a:cubicBezTo>
                </a:path>
              </a:pathLst>
            </a:custGeom>
            <a:solidFill>
              <a:schemeClr val="accent4">
                <a:lumMod val="75000"/>
                <a:alpha val="6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</a:p>
          </p:txBody>
        </p:sp>
        <p:grpSp>
          <p:nvGrpSpPr>
            <p:cNvPr id="463" name="îsľíḍê"/>
            <p:cNvGrpSpPr/>
            <p:nvPr/>
          </p:nvGrpSpPr>
          <p:grpSpPr>
            <a:xfrm>
              <a:off x="5165725" y="1123950"/>
              <a:ext cx="2090737" cy="939801"/>
              <a:chOff x="782638" y="909637"/>
              <a:chExt cx="2090737" cy="939801"/>
            </a:xfrm>
          </p:grpSpPr>
          <p:sp>
            <p:nvSpPr>
              <p:cNvPr id="483" name="ïş1ïḋé"/>
              <p:cNvSpPr/>
              <p:nvPr/>
            </p:nvSpPr>
            <p:spPr bwMode="auto">
              <a:xfrm>
                <a:off x="2281238" y="909637"/>
                <a:ext cx="420687" cy="514350"/>
              </a:xfrm>
              <a:custGeom>
                <a:avLst/>
                <a:gdLst>
                  <a:gd name="T0" fmla="*/ 188 w 203"/>
                  <a:gd name="T1" fmla="*/ 66 h 249"/>
                  <a:gd name="T2" fmla="*/ 89 w 203"/>
                  <a:gd name="T3" fmla="*/ 0 h 249"/>
                  <a:gd name="T4" fmla="*/ 17 w 203"/>
                  <a:gd name="T5" fmla="*/ 67 h 249"/>
                  <a:gd name="T6" fmla="*/ 31 w 203"/>
                  <a:gd name="T7" fmla="*/ 69 h 249"/>
                  <a:gd name="T8" fmla="*/ 105 w 203"/>
                  <a:gd name="T9" fmla="*/ 50 h 249"/>
                  <a:gd name="T10" fmla="*/ 142 w 203"/>
                  <a:gd name="T11" fmla="*/ 103 h 249"/>
                  <a:gd name="T12" fmla="*/ 88 w 203"/>
                  <a:gd name="T13" fmla="*/ 148 h 249"/>
                  <a:gd name="T14" fmla="*/ 50 w 203"/>
                  <a:gd name="T15" fmla="*/ 222 h 249"/>
                  <a:gd name="T16" fmla="*/ 72 w 203"/>
                  <a:gd name="T17" fmla="*/ 247 h 249"/>
                  <a:gd name="T18" fmla="*/ 93 w 203"/>
                  <a:gd name="T19" fmla="*/ 243 h 249"/>
                  <a:gd name="T20" fmla="*/ 104 w 203"/>
                  <a:gd name="T21" fmla="*/ 219 h 249"/>
                  <a:gd name="T22" fmla="*/ 158 w 203"/>
                  <a:gd name="T23" fmla="*/ 159 h 249"/>
                  <a:gd name="T24" fmla="*/ 188 w 203"/>
                  <a:gd name="T25" fmla="*/ 6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03" h="249">
                    <a:moveTo>
                      <a:pt x="188" y="66"/>
                    </a:moveTo>
                    <a:cubicBezTo>
                      <a:pt x="172" y="26"/>
                      <a:pt x="132" y="1"/>
                      <a:pt x="89" y="0"/>
                    </a:cubicBezTo>
                    <a:cubicBezTo>
                      <a:pt x="54" y="0"/>
                      <a:pt x="0" y="22"/>
                      <a:pt x="17" y="67"/>
                    </a:cubicBezTo>
                    <a:cubicBezTo>
                      <a:pt x="19" y="72"/>
                      <a:pt x="26" y="74"/>
                      <a:pt x="31" y="69"/>
                    </a:cubicBezTo>
                    <a:cubicBezTo>
                      <a:pt x="51" y="46"/>
                      <a:pt x="75" y="42"/>
                      <a:pt x="105" y="50"/>
                    </a:cubicBezTo>
                    <a:cubicBezTo>
                      <a:pt x="125" y="55"/>
                      <a:pt x="153" y="80"/>
                      <a:pt x="142" y="103"/>
                    </a:cubicBezTo>
                    <a:cubicBezTo>
                      <a:pt x="133" y="122"/>
                      <a:pt x="104" y="135"/>
                      <a:pt x="88" y="148"/>
                    </a:cubicBezTo>
                    <a:cubicBezTo>
                      <a:pt x="65" y="167"/>
                      <a:pt x="48" y="192"/>
                      <a:pt x="50" y="222"/>
                    </a:cubicBezTo>
                    <a:cubicBezTo>
                      <a:pt x="51" y="235"/>
                      <a:pt x="60" y="244"/>
                      <a:pt x="72" y="247"/>
                    </a:cubicBezTo>
                    <a:cubicBezTo>
                      <a:pt x="80" y="249"/>
                      <a:pt x="86" y="247"/>
                      <a:pt x="93" y="243"/>
                    </a:cubicBezTo>
                    <a:cubicBezTo>
                      <a:pt x="100" y="238"/>
                      <a:pt x="105" y="229"/>
                      <a:pt x="104" y="219"/>
                    </a:cubicBezTo>
                    <a:cubicBezTo>
                      <a:pt x="102" y="192"/>
                      <a:pt x="140" y="174"/>
                      <a:pt x="158" y="159"/>
                    </a:cubicBezTo>
                    <a:cubicBezTo>
                      <a:pt x="186" y="135"/>
                      <a:pt x="203" y="104"/>
                      <a:pt x="188" y="66"/>
                    </a:cubicBezTo>
                    <a:close/>
                  </a:path>
                </a:pathLst>
              </a:custGeom>
              <a:solidFill>
                <a:srgbClr val="3235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84" name="ïs1îḓé"/>
              <p:cNvSpPr/>
              <p:nvPr/>
            </p:nvSpPr>
            <p:spPr bwMode="auto">
              <a:xfrm>
                <a:off x="2343150" y="1501775"/>
                <a:ext cx="169862" cy="130175"/>
              </a:xfrm>
              <a:custGeom>
                <a:avLst/>
                <a:gdLst>
                  <a:gd name="T0" fmla="*/ 47 w 82"/>
                  <a:gd name="T1" fmla="*/ 4 h 63"/>
                  <a:gd name="T2" fmla="*/ 35 w 82"/>
                  <a:gd name="T3" fmla="*/ 59 h 63"/>
                  <a:gd name="T4" fmla="*/ 47 w 82"/>
                  <a:gd name="T5" fmla="*/ 4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2" h="63">
                    <a:moveTo>
                      <a:pt x="47" y="4"/>
                    </a:moveTo>
                    <a:cubicBezTo>
                      <a:pt x="11" y="0"/>
                      <a:pt x="0" y="54"/>
                      <a:pt x="35" y="59"/>
                    </a:cubicBezTo>
                    <a:cubicBezTo>
                      <a:pt x="71" y="63"/>
                      <a:pt x="82" y="9"/>
                      <a:pt x="47" y="4"/>
                    </a:cubicBezTo>
                    <a:close/>
                  </a:path>
                </a:pathLst>
              </a:custGeom>
              <a:solidFill>
                <a:srgbClr val="3235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85" name="íślïḓè"/>
              <p:cNvSpPr/>
              <p:nvPr/>
            </p:nvSpPr>
            <p:spPr bwMode="auto">
              <a:xfrm>
                <a:off x="2028825" y="1235075"/>
                <a:ext cx="223837" cy="282575"/>
              </a:xfrm>
              <a:custGeom>
                <a:avLst/>
                <a:gdLst>
                  <a:gd name="T0" fmla="*/ 7 w 108"/>
                  <a:gd name="T1" fmla="*/ 95 h 137"/>
                  <a:gd name="T2" fmla="*/ 58 w 108"/>
                  <a:gd name="T3" fmla="*/ 136 h 137"/>
                  <a:gd name="T4" fmla="*/ 100 w 108"/>
                  <a:gd name="T5" fmla="*/ 102 h 137"/>
                  <a:gd name="T6" fmla="*/ 93 w 108"/>
                  <a:gd name="T7" fmla="*/ 100 h 137"/>
                  <a:gd name="T8" fmla="*/ 51 w 108"/>
                  <a:gd name="T9" fmla="*/ 108 h 137"/>
                  <a:gd name="T10" fmla="*/ 33 w 108"/>
                  <a:gd name="T11" fmla="*/ 77 h 137"/>
                  <a:gd name="T12" fmla="*/ 65 w 108"/>
                  <a:gd name="T13" fmla="*/ 55 h 137"/>
                  <a:gd name="T14" fmla="*/ 88 w 108"/>
                  <a:gd name="T15" fmla="*/ 16 h 137"/>
                  <a:gd name="T16" fmla="*/ 78 w 108"/>
                  <a:gd name="T17" fmla="*/ 1 h 137"/>
                  <a:gd name="T18" fmla="*/ 66 w 108"/>
                  <a:gd name="T19" fmla="*/ 3 h 137"/>
                  <a:gd name="T20" fmla="*/ 59 w 108"/>
                  <a:gd name="T21" fmla="*/ 15 h 137"/>
                  <a:gd name="T22" fmla="*/ 27 w 108"/>
                  <a:gd name="T23" fmla="*/ 46 h 137"/>
                  <a:gd name="T24" fmla="*/ 7 w 108"/>
                  <a:gd name="T25" fmla="*/ 95 h 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08" h="137">
                    <a:moveTo>
                      <a:pt x="7" y="95"/>
                    </a:moveTo>
                    <a:cubicBezTo>
                      <a:pt x="14" y="118"/>
                      <a:pt x="34" y="133"/>
                      <a:pt x="58" y="136"/>
                    </a:cubicBezTo>
                    <a:cubicBezTo>
                      <a:pt x="77" y="137"/>
                      <a:pt x="108" y="128"/>
                      <a:pt x="100" y="102"/>
                    </a:cubicBezTo>
                    <a:cubicBezTo>
                      <a:pt x="99" y="99"/>
                      <a:pt x="95" y="98"/>
                      <a:pt x="93" y="100"/>
                    </a:cubicBezTo>
                    <a:cubicBezTo>
                      <a:pt x="81" y="112"/>
                      <a:pt x="68" y="114"/>
                      <a:pt x="51" y="108"/>
                    </a:cubicBezTo>
                    <a:cubicBezTo>
                      <a:pt x="41" y="104"/>
                      <a:pt x="26" y="89"/>
                      <a:pt x="33" y="77"/>
                    </a:cubicBezTo>
                    <a:cubicBezTo>
                      <a:pt x="39" y="67"/>
                      <a:pt x="55" y="61"/>
                      <a:pt x="65" y="55"/>
                    </a:cubicBezTo>
                    <a:cubicBezTo>
                      <a:pt x="78" y="45"/>
                      <a:pt x="88" y="33"/>
                      <a:pt x="88" y="16"/>
                    </a:cubicBezTo>
                    <a:cubicBezTo>
                      <a:pt x="88" y="9"/>
                      <a:pt x="84" y="3"/>
                      <a:pt x="78" y="1"/>
                    </a:cubicBezTo>
                    <a:cubicBezTo>
                      <a:pt x="74" y="0"/>
                      <a:pt x="70" y="1"/>
                      <a:pt x="66" y="3"/>
                    </a:cubicBezTo>
                    <a:cubicBezTo>
                      <a:pt x="62" y="5"/>
                      <a:pt x="59" y="10"/>
                      <a:pt x="59" y="15"/>
                    </a:cubicBezTo>
                    <a:cubicBezTo>
                      <a:pt x="59" y="30"/>
                      <a:pt x="37" y="38"/>
                      <a:pt x="27" y="46"/>
                    </a:cubicBezTo>
                    <a:cubicBezTo>
                      <a:pt x="10" y="58"/>
                      <a:pt x="0" y="74"/>
                      <a:pt x="7" y="95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86" name="ïṡľîḍê"/>
              <p:cNvSpPr/>
              <p:nvPr/>
            </p:nvSpPr>
            <p:spPr bwMode="auto">
              <a:xfrm>
                <a:off x="2149475" y="1119188"/>
                <a:ext cx="96837" cy="77788"/>
              </a:xfrm>
              <a:custGeom>
                <a:avLst/>
                <a:gdLst>
                  <a:gd name="T0" fmla="*/ 19 w 47"/>
                  <a:gd name="T1" fmla="*/ 33 h 37"/>
                  <a:gd name="T2" fmla="*/ 27 w 47"/>
                  <a:gd name="T3" fmla="*/ 4 h 37"/>
                  <a:gd name="T4" fmla="*/ 19 w 47"/>
                  <a:gd name="T5" fmla="*/ 33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7" h="37">
                    <a:moveTo>
                      <a:pt x="19" y="33"/>
                    </a:moveTo>
                    <a:cubicBezTo>
                      <a:pt x="38" y="37"/>
                      <a:pt x="47" y="8"/>
                      <a:pt x="27" y="4"/>
                    </a:cubicBezTo>
                    <a:cubicBezTo>
                      <a:pt x="8" y="0"/>
                      <a:pt x="0" y="29"/>
                      <a:pt x="19" y="33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87" name="íṥḻïḋé"/>
              <p:cNvSpPr/>
              <p:nvPr/>
            </p:nvSpPr>
            <p:spPr bwMode="auto">
              <a:xfrm>
                <a:off x="2697163" y="1624013"/>
                <a:ext cx="176212" cy="166688"/>
              </a:xfrm>
              <a:custGeom>
                <a:avLst/>
                <a:gdLst>
                  <a:gd name="T0" fmla="*/ 79 w 85"/>
                  <a:gd name="T1" fmla="*/ 60 h 81"/>
                  <a:gd name="T2" fmla="*/ 71 w 85"/>
                  <a:gd name="T3" fmla="*/ 17 h 81"/>
                  <a:gd name="T4" fmla="*/ 35 w 85"/>
                  <a:gd name="T5" fmla="*/ 15 h 81"/>
                  <a:gd name="T6" fmla="*/ 38 w 85"/>
                  <a:gd name="T7" fmla="*/ 20 h 81"/>
                  <a:gd name="T8" fmla="*/ 62 w 85"/>
                  <a:gd name="T9" fmla="*/ 34 h 81"/>
                  <a:gd name="T10" fmla="*/ 58 w 85"/>
                  <a:gd name="T11" fmla="*/ 57 h 81"/>
                  <a:gd name="T12" fmla="*/ 32 w 85"/>
                  <a:gd name="T13" fmla="*/ 54 h 81"/>
                  <a:gd name="T14" fmla="*/ 4 w 85"/>
                  <a:gd name="T15" fmla="*/ 64 h 81"/>
                  <a:gd name="T16" fmla="*/ 3 w 85"/>
                  <a:gd name="T17" fmla="*/ 76 h 81"/>
                  <a:gd name="T18" fmla="*/ 9 w 85"/>
                  <a:gd name="T19" fmla="*/ 80 h 81"/>
                  <a:gd name="T20" fmla="*/ 18 w 85"/>
                  <a:gd name="T21" fmla="*/ 77 h 81"/>
                  <a:gd name="T22" fmla="*/ 47 w 85"/>
                  <a:gd name="T23" fmla="*/ 75 h 81"/>
                  <a:gd name="T24" fmla="*/ 79 w 85"/>
                  <a:gd name="T25" fmla="*/ 60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85" h="81">
                    <a:moveTo>
                      <a:pt x="79" y="60"/>
                    </a:moveTo>
                    <a:cubicBezTo>
                      <a:pt x="85" y="45"/>
                      <a:pt x="82" y="29"/>
                      <a:pt x="71" y="17"/>
                    </a:cubicBezTo>
                    <a:cubicBezTo>
                      <a:pt x="62" y="8"/>
                      <a:pt x="43" y="0"/>
                      <a:pt x="35" y="15"/>
                    </a:cubicBezTo>
                    <a:cubicBezTo>
                      <a:pt x="34" y="17"/>
                      <a:pt x="36" y="20"/>
                      <a:pt x="38" y="20"/>
                    </a:cubicBezTo>
                    <a:cubicBezTo>
                      <a:pt x="49" y="19"/>
                      <a:pt x="56" y="24"/>
                      <a:pt x="62" y="34"/>
                    </a:cubicBezTo>
                    <a:cubicBezTo>
                      <a:pt x="66" y="40"/>
                      <a:pt x="67" y="54"/>
                      <a:pt x="58" y="57"/>
                    </a:cubicBezTo>
                    <a:cubicBezTo>
                      <a:pt x="50" y="60"/>
                      <a:pt x="40" y="55"/>
                      <a:pt x="32" y="54"/>
                    </a:cubicBezTo>
                    <a:cubicBezTo>
                      <a:pt x="21" y="53"/>
                      <a:pt x="11" y="55"/>
                      <a:pt x="4" y="64"/>
                    </a:cubicBezTo>
                    <a:cubicBezTo>
                      <a:pt x="0" y="67"/>
                      <a:pt x="0" y="72"/>
                      <a:pt x="3" y="76"/>
                    </a:cubicBezTo>
                    <a:cubicBezTo>
                      <a:pt x="4" y="78"/>
                      <a:pt x="6" y="79"/>
                      <a:pt x="9" y="80"/>
                    </a:cubicBezTo>
                    <a:cubicBezTo>
                      <a:pt x="12" y="81"/>
                      <a:pt x="16" y="79"/>
                      <a:pt x="18" y="77"/>
                    </a:cubicBezTo>
                    <a:cubicBezTo>
                      <a:pt x="24" y="69"/>
                      <a:pt x="39" y="75"/>
                      <a:pt x="47" y="75"/>
                    </a:cubicBezTo>
                    <a:cubicBezTo>
                      <a:pt x="61" y="77"/>
                      <a:pt x="73" y="73"/>
                      <a:pt x="79" y="6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88" name="îš1îďe"/>
              <p:cNvSpPr/>
              <p:nvPr/>
            </p:nvSpPr>
            <p:spPr bwMode="auto">
              <a:xfrm>
                <a:off x="2628900" y="1784350"/>
                <a:ext cx="68262" cy="65088"/>
              </a:xfrm>
              <a:custGeom>
                <a:avLst/>
                <a:gdLst>
                  <a:gd name="T0" fmla="*/ 25 w 33"/>
                  <a:gd name="T1" fmla="*/ 10 h 31"/>
                  <a:gd name="T2" fmla="*/ 8 w 33"/>
                  <a:gd name="T3" fmla="*/ 21 h 31"/>
                  <a:gd name="T4" fmla="*/ 25 w 33"/>
                  <a:gd name="T5" fmla="*/ 10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3" h="31">
                    <a:moveTo>
                      <a:pt x="25" y="10"/>
                    </a:moveTo>
                    <a:cubicBezTo>
                      <a:pt x="17" y="0"/>
                      <a:pt x="0" y="10"/>
                      <a:pt x="8" y="21"/>
                    </a:cubicBezTo>
                    <a:cubicBezTo>
                      <a:pt x="16" y="31"/>
                      <a:pt x="33" y="20"/>
                      <a:pt x="25" y="1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89" name="îśľiḍê"/>
              <p:cNvSpPr/>
              <p:nvPr/>
            </p:nvSpPr>
            <p:spPr bwMode="auto">
              <a:xfrm>
                <a:off x="1139825" y="973138"/>
                <a:ext cx="263525" cy="307975"/>
              </a:xfrm>
              <a:custGeom>
                <a:avLst/>
                <a:gdLst>
                  <a:gd name="T0" fmla="*/ 113 w 127"/>
                  <a:gd name="T1" fmla="*/ 31 h 149"/>
                  <a:gd name="T2" fmla="*/ 48 w 127"/>
                  <a:gd name="T3" fmla="*/ 5 h 149"/>
                  <a:gd name="T4" fmla="*/ 15 w 127"/>
                  <a:gd name="T5" fmla="*/ 52 h 149"/>
                  <a:gd name="T6" fmla="*/ 24 w 127"/>
                  <a:gd name="T7" fmla="*/ 52 h 149"/>
                  <a:gd name="T8" fmla="*/ 64 w 127"/>
                  <a:gd name="T9" fmla="*/ 32 h 149"/>
                  <a:gd name="T10" fmla="*/ 92 w 127"/>
                  <a:gd name="T11" fmla="*/ 57 h 149"/>
                  <a:gd name="T12" fmla="*/ 66 w 127"/>
                  <a:gd name="T13" fmla="*/ 90 h 149"/>
                  <a:gd name="T14" fmla="*/ 54 w 127"/>
                  <a:gd name="T15" fmla="*/ 137 h 149"/>
                  <a:gd name="T16" fmla="*/ 70 w 127"/>
                  <a:gd name="T17" fmla="*/ 149 h 149"/>
                  <a:gd name="T18" fmla="*/ 81 w 127"/>
                  <a:gd name="T19" fmla="*/ 144 h 149"/>
                  <a:gd name="T20" fmla="*/ 85 w 127"/>
                  <a:gd name="T21" fmla="*/ 129 h 149"/>
                  <a:gd name="T22" fmla="*/ 108 w 127"/>
                  <a:gd name="T23" fmla="*/ 88 h 149"/>
                  <a:gd name="T24" fmla="*/ 113 w 127"/>
                  <a:gd name="T25" fmla="*/ 31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7" h="149">
                    <a:moveTo>
                      <a:pt x="113" y="31"/>
                    </a:moveTo>
                    <a:cubicBezTo>
                      <a:pt x="99" y="9"/>
                      <a:pt x="73" y="0"/>
                      <a:pt x="48" y="5"/>
                    </a:cubicBezTo>
                    <a:cubicBezTo>
                      <a:pt x="28" y="9"/>
                      <a:pt x="0" y="29"/>
                      <a:pt x="15" y="52"/>
                    </a:cubicBezTo>
                    <a:cubicBezTo>
                      <a:pt x="17" y="55"/>
                      <a:pt x="22" y="55"/>
                      <a:pt x="24" y="52"/>
                    </a:cubicBezTo>
                    <a:cubicBezTo>
                      <a:pt x="32" y="36"/>
                      <a:pt x="45" y="31"/>
                      <a:pt x="64" y="32"/>
                    </a:cubicBezTo>
                    <a:cubicBezTo>
                      <a:pt x="76" y="32"/>
                      <a:pt x="95" y="43"/>
                      <a:pt x="92" y="57"/>
                    </a:cubicBezTo>
                    <a:cubicBezTo>
                      <a:pt x="89" y="70"/>
                      <a:pt x="74" y="80"/>
                      <a:pt x="66" y="90"/>
                    </a:cubicBezTo>
                    <a:cubicBezTo>
                      <a:pt x="55" y="104"/>
                      <a:pt x="49" y="120"/>
                      <a:pt x="54" y="137"/>
                    </a:cubicBezTo>
                    <a:cubicBezTo>
                      <a:pt x="56" y="145"/>
                      <a:pt x="63" y="149"/>
                      <a:pt x="70" y="149"/>
                    </a:cubicBezTo>
                    <a:cubicBezTo>
                      <a:pt x="74" y="149"/>
                      <a:pt x="78" y="147"/>
                      <a:pt x="81" y="144"/>
                    </a:cubicBezTo>
                    <a:cubicBezTo>
                      <a:pt x="85" y="140"/>
                      <a:pt x="86" y="134"/>
                      <a:pt x="85" y="129"/>
                    </a:cubicBezTo>
                    <a:cubicBezTo>
                      <a:pt x="80" y="114"/>
                      <a:pt x="100" y="99"/>
                      <a:pt x="108" y="88"/>
                    </a:cubicBezTo>
                    <a:cubicBezTo>
                      <a:pt x="121" y="70"/>
                      <a:pt x="127" y="50"/>
                      <a:pt x="113" y="31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90" name="îśļídé"/>
              <p:cNvSpPr/>
              <p:nvPr/>
            </p:nvSpPr>
            <p:spPr bwMode="auto">
              <a:xfrm>
                <a:off x="1257300" y="1328738"/>
                <a:ext cx="87312" cy="74613"/>
              </a:xfrm>
              <a:custGeom>
                <a:avLst/>
                <a:gdLst>
                  <a:gd name="T0" fmla="*/ 21 w 42"/>
                  <a:gd name="T1" fmla="*/ 2 h 36"/>
                  <a:gd name="T2" fmla="*/ 21 w 42"/>
                  <a:gd name="T3" fmla="*/ 34 h 36"/>
                  <a:gd name="T4" fmla="*/ 21 w 42"/>
                  <a:gd name="T5" fmla="*/ 2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2" h="36">
                    <a:moveTo>
                      <a:pt x="21" y="2"/>
                    </a:moveTo>
                    <a:cubicBezTo>
                      <a:pt x="0" y="3"/>
                      <a:pt x="0" y="36"/>
                      <a:pt x="21" y="34"/>
                    </a:cubicBezTo>
                    <a:cubicBezTo>
                      <a:pt x="42" y="33"/>
                      <a:pt x="42" y="0"/>
                      <a:pt x="21" y="2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91" name="ïs1iḍè"/>
              <p:cNvSpPr/>
              <p:nvPr/>
            </p:nvSpPr>
            <p:spPr bwMode="auto">
              <a:xfrm>
                <a:off x="862013" y="1557338"/>
                <a:ext cx="204787" cy="192088"/>
              </a:xfrm>
              <a:custGeom>
                <a:avLst/>
                <a:gdLst>
                  <a:gd name="T0" fmla="*/ 36 w 99"/>
                  <a:gd name="T1" fmla="*/ 89 h 93"/>
                  <a:gd name="T2" fmla="*/ 84 w 99"/>
                  <a:gd name="T3" fmla="*/ 71 h 93"/>
                  <a:gd name="T4" fmla="*/ 79 w 99"/>
                  <a:gd name="T5" fmla="*/ 30 h 93"/>
                  <a:gd name="T6" fmla="*/ 75 w 99"/>
                  <a:gd name="T7" fmla="*/ 34 h 93"/>
                  <a:gd name="T8" fmla="*/ 63 w 99"/>
                  <a:gd name="T9" fmla="*/ 64 h 93"/>
                  <a:gd name="T10" fmla="*/ 35 w 99"/>
                  <a:gd name="T11" fmla="*/ 64 h 93"/>
                  <a:gd name="T12" fmla="*/ 34 w 99"/>
                  <a:gd name="T13" fmla="*/ 34 h 93"/>
                  <a:gd name="T14" fmla="*/ 18 w 99"/>
                  <a:gd name="T15" fmla="*/ 3 h 93"/>
                  <a:gd name="T16" fmla="*/ 4 w 99"/>
                  <a:gd name="T17" fmla="*/ 4 h 93"/>
                  <a:gd name="T18" fmla="*/ 0 w 99"/>
                  <a:gd name="T19" fmla="*/ 12 h 93"/>
                  <a:gd name="T20" fmla="*/ 5 w 99"/>
                  <a:gd name="T21" fmla="*/ 22 h 93"/>
                  <a:gd name="T22" fmla="*/ 12 w 99"/>
                  <a:gd name="T23" fmla="*/ 55 h 93"/>
                  <a:gd name="T24" fmla="*/ 36 w 99"/>
                  <a:gd name="T25" fmla="*/ 89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9" h="93">
                    <a:moveTo>
                      <a:pt x="36" y="89"/>
                    </a:moveTo>
                    <a:cubicBezTo>
                      <a:pt x="54" y="93"/>
                      <a:pt x="73" y="86"/>
                      <a:pt x="84" y="71"/>
                    </a:cubicBezTo>
                    <a:cubicBezTo>
                      <a:pt x="93" y="60"/>
                      <a:pt x="99" y="36"/>
                      <a:pt x="79" y="30"/>
                    </a:cubicBezTo>
                    <a:cubicBezTo>
                      <a:pt x="77" y="30"/>
                      <a:pt x="74" y="32"/>
                      <a:pt x="75" y="34"/>
                    </a:cubicBezTo>
                    <a:cubicBezTo>
                      <a:pt x="78" y="47"/>
                      <a:pt x="73" y="56"/>
                      <a:pt x="63" y="64"/>
                    </a:cubicBezTo>
                    <a:cubicBezTo>
                      <a:pt x="56" y="70"/>
                      <a:pt x="40" y="73"/>
                      <a:pt x="35" y="64"/>
                    </a:cubicBezTo>
                    <a:cubicBezTo>
                      <a:pt x="31" y="56"/>
                      <a:pt x="34" y="43"/>
                      <a:pt x="34" y="34"/>
                    </a:cubicBezTo>
                    <a:cubicBezTo>
                      <a:pt x="33" y="21"/>
                      <a:pt x="29" y="10"/>
                      <a:pt x="18" y="3"/>
                    </a:cubicBezTo>
                    <a:cubicBezTo>
                      <a:pt x="13" y="0"/>
                      <a:pt x="8" y="0"/>
                      <a:pt x="4" y="4"/>
                    </a:cubicBezTo>
                    <a:cubicBezTo>
                      <a:pt x="1" y="6"/>
                      <a:pt x="0" y="9"/>
                      <a:pt x="0" y="12"/>
                    </a:cubicBezTo>
                    <a:cubicBezTo>
                      <a:pt x="0" y="16"/>
                      <a:pt x="2" y="20"/>
                      <a:pt x="5" y="22"/>
                    </a:cubicBezTo>
                    <a:cubicBezTo>
                      <a:pt x="15" y="28"/>
                      <a:pt x="12" y="45"/>
                      <a:pt x="12" y="55"/>
                    </a:cubicBezTo>
                    <a:cubicBezTo>
                      <a:pt x="13" y="71"/>
                      <a:pt x="20" y="84"/>
                      <a:pt x="36" y="89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92" name="ïṩļiḑê"/>
              <p:cNvSpPr/>
              <p:nvPr/>
            </p:nvSpPr>
            <p:spPr bwMode="auto">
              <a:xfrm>
                <a:off x="782638" y="1487488"/>
                <a:ext cx="76200" cy="80963"/>
              </a:xfrm>
              <a:custGeom>
                <a:avLst/>
                <a:gdLst>
                  <a:gd name="T0" fmla="*/ 27 w 37"/>
                  <a:gd name="T1" fmla="*/ 28 h 39"/>
                  <a:gd name="T2" fmla="*/ 11 w 37"/>
                  <a:gd name="T3" fmla="*/ 11 h 39"/>
                  <a:gd name="T4" fmla="*/ 27 w 37"/>
                  <a:gd name="T5" fmla="*/ 28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39">
                    <a:moveTo>
                      <a:pt x="27" y="28"/>
                    </a:moveTo>
                    <a:cubicBezTo>
                      <a:pt x="37" y="17"/>
                      <a:pt x="21" y="0"/>
                      <a:pt x="11" y="11"/>
                    </a:cubicBezTo>
                    <a:cubicBezTo>
                      <a:pt x="0" y="22"/>
                      <a:pt x="16" y="39"/>
                      <a:pt x="27" y="28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</p:grpSp>
        <p:grpSp>
          <p:nvGrpSpPr>
            <p:cNvPr id="464" name="îṧ1ïdè"/>
            <p:cNvGrpSpPr/>
            <p:nvPr/>
          </p:nvGrpSpPr>
          <p:grpSpPr>
            <a:xfrm>
              <a:off x="4887913" y="1798638"/>
              <a:ext cx="2416174" cy="3941763"/>
              <a:chOff x="504826" y="1584325"/>
              <a:chExt cx="2416174" cy="3941763"/>
            </a:xfrm>
          </p:grpSpPr>
          <p:sp>
            <p:nvSpPr>
              <p:cNvPr id="465" name="îsḻídê"/>
              <p:cNvSpPr/>
              <p:nvPr/>
            </p:nvSpPr>
            <p:spPr bwMode="auto">
              <a:xfrm>
                <a:off x="709613" y="1584325"/>
                <a:ext cx="1889125" cy="1812925"/>
              </a:xfrm>
              <a:custGeom>
                <a:avLst/>
                <a:gdLst>
                  <a:gd name="T0" fmla="*/ 878 w 913"/>
                  <a:gd name="T1" fmla="*/ 747 h 878"/>
                  <a:gd name="T2" fmla="*/ 881 w 913"/>
                  <a:gd name="T3" fmla="*/ 746 h 878"/>
                  <a:gd name="T4" fmla="*/ 809 w 913"/>
                  <a:gd name="T5" fmla="*/ 247 h 878"/>
                  <a:gd name="T6" fmla="*/ 135 w 913"/>
                  <a:gd name="T7" fmla="*/ 225 h 878"/>
                  <a:gd name="T8" fmla="*/ 77 w 913"/>
                  <a:gd name="T9" fmla="*/ 772 h 878"/>
                  <a:gd name="T10" fmla="*/ 78 w 913"/>
                  <a:gd name="T11" fmla="*/ 772 h 878"/>
                  <a:gd name="T12" fmla="*/ 878 w 913"/>
                  <a:gd name="T13" fmla="*/ 747 h 8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13" h="878">
                    <a:moveTo>
                      <a:pt x="878" y="747"/>
                    </a:moveTo>
                    <a:cubicBezTo>
                      <a:pt x="880" y="746"/>
                      <a:pt x="881" y="746"/>
                      <a:pt x="881" y="746"/>
                    </a:cubicBezTo>
                    <a:cubicBezTo>
                      <a:pt x="913" y="526"/>
                      <a:pt x="881" y="350"/>
                      <a:pt x="809" y="247"/>
                    </a:cubicBezTo>
                    <a:cubicBezTo>
                      <a:pt x="636" y="0"/>
                      <a:pt x="253" y="67"/>
                      <a:pt x="135" y="225"/>
                    </a:cubicBezTo>
                    <a:cubicBezTo>
                      <a:pt x="0" y="407"/>
                      <a:pt x="77" y="772"/>
                      <a:pt x="77" y="772"/>
                    </a:cubicBezTo>
                    <a:cubicBezTo>
                      <a:pt x="77" y="772"/>
                      <a:pt x="78" y="772"/>
                      <a:pt x="78" y="772"/>
                    </a:cubicBezTo>
                    <a:cubicBezTo>
                      <a:pt x="467" y="878"/>
                      <a:pt x="840" y="759"/>
                      <a:pt x="878" y="747"/>
                    </a:cubicBezTo>
                    <a:close/>
                  </a:path>
                </a:pathLst>
              </a:custGeom>
              <a:solidFill>
                <a:srgbClr val="F7DE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66" name="íṧľiḋè"/>
              <p:cNvSpPr/>
              <p:nvPr/>
            </p:nvSpPr>
            <p:spPr bwMode="auto">
              <a:xfrm>
                <a:off x="796925" y="1600200"/>
                <a:ext cx="1755775" cy="1328738"/>
              </a:xfrm>
              <a:custGeom>
                <a:avLst/>
                <a:gdLst>
                  <a:gd name="T0" fmla="*/ 12 w 849"/>
                  <a:gd name="T1" fmla="*/ 549 h 643"/>
                  <a:gd name="T2" fmla="*/ 78 w 849"/>
                  <a:gd name="T3" fmla="*/ 530 h 643"/>
                  <a:gd name="T4" fmla="*/ 83 w 849"/>
                  <a:gd name="T5" fmla="*/ 640 h 643"/>
                  <a:gd name="T6" fmla="*/ 133 w 849"/>
                  <a:gd name="T7" fmla="*/ 643 h 643"/>
                  <a:gd name="T8" fmla="*/ 133 w 849"/>
                  <a:gd name="T9" fmla="*/ 462 h 643"/>
                  <a:gd name="T10" fmla="*/ 162 w 849"/>
                  <a:gd name="T11" fmla="*/ 253 h 643"/>
                  <a:gd name="T12" fmla="*/ 439 w 849"/>
                  <a:gd name="T13" fmla="*/ 253 h 643"/>
                  <a:gd name="T14" fmla="*/ 686 w 849"/>
                  <a:gd name="T15" fmla="*/ 253 h 643"/>
                  <a:gd name="T16" fmla="*/ 752 w 849"/>
                  <a:gd name="T17" fmla="*/ 457 h 643"/>
                  <a:gd name="T18" fmla="*/ 758 w 849"/>
                  <a:gd name="T19" fmla="*/ 614 h 643"/>
                  <a:gd name="T20" fmla="*/ 792 w 849"/>
                  <a:gd name="T21" fmla="*/ 614 h 643"/>
                  <a:gd name="T22" fmla="*/ 849 w 849"/>
                  <a:gd name="T23" fmla="*/ 504 h 643"/>
                  <a:gd name="T24" fmla="*/ 828 w 849"/>
                  <a:gd name="T25" fmla="*/ 255 h 643"/>
                  <a:gd name="T26" fmla="*/ 707 w 849"/>
                  <a:gd name="T27" fmla="*/ 46 h 643"/>
                  <a:gd name="T28" fmla="*/ 620 w 849"/>
                  <a:gd name="T29" fmla="*/ 46 h 643"/>
                  <a:gd name="T30" fmla="*/ 503 w 849"/>
                  <a:gd name="T31" fmla="*/ 2 h 643"/>
                  <a:gd name="T32" fmla="*/ 366 w 849"/>
                  <a:gd name="T33" fmla="*/ 21 h 643"/>
                  <a:gd name="T34" fmla="*/ 247 w 849"/>
                  <a:gd name="T35" fmla="*/ 14 h 643"/>
                  <a:gd name="T36" fmla="*/ 147 w 849"/>
                  <a:gd name="T37" fmla="*/ 106 h 643"/>
                  <a:gd name="T38" fmla="*/ 64 w 849"/>
                  <a:gd name="T39" fmla="*/ 151 h 643"/>
                  <a:gd name="T40" fmla="*/ 22 w 849"/>
                  <a:gd name="T41" fmla="*/ 308 h 643"/>
                  <a:gd name="T42" fmla="*/ 12 w 849"/>
                  <a:gd name="T43" fmla="*/ 549 h 6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849" h="643">
                    <a:moveTo>
                      <a:pt x="12" y="549"/>
                    </a:moveTo>
                    <a:cubicBezTo>
                      <a:pt x="12" y="549"/>
                      <a:pt x="38" y="496"/>
                      <a:pt x="78" y="530"/>
                    </a:cubicBezTo>
                    <a:cubicBezTo>
                      <a:pt x="119" y="564"/>
                      <a:pt x="83" y="640"/>
                      <a:pt x="83" y="640"/>
                    </a:cubicBezTo>
                    <a:cubicBezTo>
                      <a:pt x="133" y="643"/>
                      <a:pt x="133" y="643"/>
                      <a:pt x="133" y="643"/>
                    </a:cubicBezTo>
                    <a:cubicBezTo>
                      <a:pt x="133" y="643"/>
                      <a:pt x="154" y="536"/>
                      <a:pt x="133" y="462"/>
                    </a:cubicBezTo>
                    <a:cubicBezTo>
                      <a:pt x="113" y="387"/>
                      <a:pt x="115" y="300"/>
                      <a:pt x="162" y="253"/>
                    </a:cubicBezTo>
                    <a:cubicBezTo>
                      <a:pt x="209" y="206"/>
                      <a:pt x="277" y="253"/>
                      <a:pt x="439" y="253"/>
                    </a:cubicBezTo>
                    <a:cubicBezTo>
                      <a:pt x="601" y="253"/>
                      <a:pt x="622" y="195"/>
                      <a:pt x="686" y="253"/>
                    </a:cubicBezTo>
                    <a:cubicBezTo>
                      <a:pt x="750" y="310"/>
                      <a:pt x="758" y="395"/>
                      <a:pt x="752" y="457"/>
                    </a:cubicBezTo>
                    <a:cubicBezTo>
                      <a:pt x="745" y="519"/>
                      <a:pt x="758" y="614"/>
                      <a:pt x="758" y="614"/>
                    </a:cubicBezTo>
                    <a:cubicBezTo>
                      <a:pt x="792" y="614"/>
                      <a:pt x="792" y="614"/>
                      <a:pt x="792" y="614"/>
                    </a:cubicBezTo>
                    <a:cubicBezTo>
                      <a:pt x="792" y="614"/>
                      <a:pt x="769" y="459"/>
                      <a:pt x="849" y="504"/>
                    </a:cubicBezTo>
                    <a:cubicBezTo>
                      <a:pt x="849" y="504"/>
                      <a:pt x="828" y="330"/>
                      <a:pt x="828" y="255"/>
                    </a:cubicBezTo>
                    <a:cubicBezTo>
                      <a:pt x="828" y="163"/>
                      <a:pt x="784" y="68"/>
                      <a:pt x="707" y="46"/>
                    </a:cubicBezTo>
                    <a:cubicBezTo>
                      <a:pt x="676" y="38"/>
                      <a:pt x="648" y="57"/>
                      <a:pt x="620" y="46"/>
                    </a:cubicBezTo>
                    <a:cubicBezTo>
                      <a:pt x="578" y="31"/>
                      <a:pt x="538" y="3"/>
                      <a:pt x="503" y="2"/>
                    </a:cubicBezTo>
                    <a:cubicBezTo>
                      <a:pt x="443" y="0"/>
                      <a:pt x="437" y="29"/>
                      <a:pt x="366" y="21"/>
                    </a:cubicBezTo>
                    <a:cubicBezTo>
                      <a:pt x="347" y="19"/>
                      <a:pt x="290" y="2"/>
                      <a:pt x="247" y="14"/>
                    </a:cubicBezTo>
                    <a:cubicBezTo>
                      <a:pt x="205" y="27"/>
                      <a:pt x="179" y="93"/>
                      <a:pt x="147" y="106"/>
                    </a:cubicBezTo>
                    <a:cubicBezTo>
                      <a:pt x="115" y="119"/>
                      <a:pt x="100" y="108"/>
                      <a:pt x="64" y="151"/>
                    </a:cubicBezTo>
                    <a:cubicBezTo>
                      <a:pt x="29" y="193"/>
                      <a:pt x="25" y="285"/>
                      <a:pt x="22" y="308"/>
                    </a:cubicBezTo>
                    <a:cubicBezTo>
                      <a:pt x="20" y="332"/>
                      <a:pt x="0" y="493"/>
                      <a:pt x="12" y="549"/>
                    </a:cubicBezTo>
                    <a:close/>
                  </a:path>
                </a:pathLst>
              </a:custGeom>
              <a:solidFill>
                <a:srgbClr val="F0AF2C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67" name="iṥ1îďe"/>
              <p:cNvSpPr/>
              <p:nvPr/>
            </p:nvSpPr>
            <p:spPr bwMode="auto">
              <a:xfrm>
                <a:off x="1584325" y="2598738"/>
                <a:ext cx="225425" cy="334963"/>
              </a:xfrm>
              <a:custGeom>
                <a:avLst/>
                <a:gdLst>
                  <a:gd name="T0" fmla="*/ 56 w 109"/>
                  <a:gd name="T1" fmla="*/ 0 h 162"/>
                  <a:gd name="T2" fmla="*/ 32 w 109"/>
                  <a:gd name="T3" fmla="*/ 136 h 162"/>
                  <a:gd name="T4" fmla="*/ 100 w 109"/>
                  <a:gd name="T5" fmla="*/ 121 h 162"/>
                  <a:gd name="T6" fmla="*/ 56 w 109"/>
                  <a:gd name="T7" fmla="*/ 0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09" h="162">
                    <a:moveTo>
                      <a:pt x="56" y="0"/>
                    </a:moveTo>
                    <a:cubicBezTo>
                      <a:pt x="56" y="0"/>
                      <a:pt x="0" y="111"/>
                      <a:pt x="32" y="136"/>
                    </a:cubicBezTo>
                    <a:cubicBezTo>
                      <a:pt x="64" y="162"/>
                      <a:pt x="92" y="145"/>
                      <a:pt x="100" y="121"/>
                    </a:cubicBezTo>
                    <a:cubicBezTo>
                      <a:pt x="109" y="98"/>
                      <a:pt x="56" y="0"/>
                      <a:pt x="56" y="0"/>
                    </a:cubicBezTo>
                    <a:close/>
                  </a:path>
                </a:pathLst>
              </a:custGeom>
              <a:solidFill>
                <a:srgbClr val="E9BF9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68" name="íşľide"/>
              <p:cNvSpPr/>
              <p:nvPr/>
            </p:nvSpPr>
            <p:spPr bwMode="auto">
              <a:xfrm>
                <a:off x="1690688" y="2986088"/>
                <a:ext cx="65087" cy="119063"/>
              </a:xfrm>
              <a:custGeom>
                <a:avLst/>
                <a:gdLst>
                  <a:gd name="T0" fmla="*/ 22 w 32"/>
                  <a:gd name="T1" fmla="*/ 4 h 57"/>
                  <a:gd name="T2" fmla="*/ 4 w 32"/>
                  <a:gd name="T3" fmla="*/ 13 h 57"/>
                  <a:gd name="T4" fmla="*/ 11 w 32"/>
                  <a:gd name="T5" fmla="*/ 36 h 57"/>
                  <a:gd name="T6" fmla="*/ 13 w 32"/>
                  <a:gd name="T7" fmla="*/ 37 h 57"/>
                  <a:gd name="T8" fmla="*/ 5 w 32"/>
                  <a:gd name="T9" fmla="*/ 45 h 57"/>
                  <a:gd name="T10" fmla="*/ 11 w 32"/>
                  <a:gd name="T11" fmla="*/ 55 h 57"/>
                  <a:gd name="T12" fmla="*/ 31 w 32"/>
                  <a:gd name="T13" fmla="*/ 30 h 57"/>
                  <a:gd name="T14" fmla="*/ 22 w 32"/>
                  <a:gd name="T15" fmla="*/ 4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32" h="57">
                    <a:moveTo>
                      <a:pt x="22" y="4"/>
                    </a:moveTo>
                    <a:cubicBezTo>
                      <a:pt x="14" y="0"/>
                      <a:pt x="7" y="5"/>
                      <a:pt x="4" y="13"/>
                    </a:cubicBezTo>
                    <a:cubicBezTo>
                      <a:pt x="1" y="21"/>
                      <a:pt x="4" y="32"/>
                      <a:pt x="11" y="36"/>
                    </a:cubicBezTo>
                    <a:cubicBezTo>
                      <a:pt x="12" y="37"/>
                      <a:pt x="12" y="37"/>
                      <a:pt x="13" y="37"/>
                    </a:cubicBezTo>
                    <a:cubicBezTo>
                      <a:pt x="11" y="40"/>
                      <a:pt x="8" y="43"/>
                      <a:pt x="5" y="45"/>
                    </a:cubicBezTo>
                    <a:cubicBezTo>
                      <a:pt x="0" y="50"/>
                      <a:pt x="6" y="57"/>
                      <a:pt x="11" y="55"/>
                    </a:cubicBezTo>
                    <a:cubicBezTo>
                      <a:pt x="22" y="51"/>
                      <a:pt x="29" y="41"/>
                      <a:pt x="31" y="30"/>
                    </a:cubicBezTo>
                    <a:cubicBezTo>
                      <a:pt x="32" y="22"/>
                      <a:pt x="31" y="8"/>
                      <a:pt x="22" y="4"/>
                    </a:cubicBezTo>
                    <a:close/>
                  </a:path>
                </a:pathLst>
              </a:custGeom>
              <a:solidFill>
                <a:srgbClr val="83374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69" name="îŝľïḑè"/>
              <p:cNvSpPr/>
              <p:nvPr/>
            </p:nvSpPr>
            <p:spPr bwMode="auto">
              <a:xfrm>
                <a:off x="1446213" y="2174875"/>
                <a:ext cx="455612" cy="266700"/>
              </a:xfrm>
              <a:custGeom>
                <a:avLst/>
                <a:gdLst>
                  <a:gd name="T0" fmla="*/ 206 w 220"/>
                  <a:gd name="T1" fmla="*/ 67 h 129"/>
                  <a:gd name="T2" fmla="*/ 127 w 220"/>
                  <a:gd name="T3" fmla="*/ 89 h 129"/>
                  <a:gd name="T4" fmla="*/ 122 w 220"/>
                  <a:gd name="T5" fmla="*/ 89 h 129"/>
                  <a:gd name="T6" fmla="*/ 132 w 220"/>
                  <a:gd name="T7" fmla="*/ 28 h 129"/>
                  <a:gd name="T8" fmla="*/ 78 w 220"/>
                  <a:gd name="T9" fmla="*/ 14 h 129"/>
                  <a:gd name="T10" fmla="*/ 61 w 220"/>
                  <a:gd name="T11" fmla="*/ 61 h 129"/>
                  <a:gd name="T12" fmla="*/ 94 w 220"/>
                  <a:gd name="T13" fmla="*/ 96 h 129"/>
                  <a:gd name="T14" fmla="*/ 9 w 220"/>
                  <a:gd name="T15" fmla="*/ 100 h 129"/>
                  <a:gd name="T16" fmla="*/ 4 w 220"/>
                  <a:gd name="T17" fmla="*/ 107 h 129"/>
                  <a:gd name="T18" fmla="*/ 109 w 220"/>
                  <a:gd name="T19" fmla="*/ 102 h 129"/>
                  <a:gd name="T20" fmla="*/ 216 w 220"/>
                  <a:gd name="T21" fmla="*/ 75 h 129"/>
                  <a:gd name="T22" fmla="*/ 206 w 220"/>
                  <a:gd name="T23" fmla="*/ 67 h 129"/>
                  <a:gd name="T24" fmla="*/ 75 w 220"/>
                  <a:gd name="T25" fmla="*/ 45 h 129"/>
                  <a:gd name="T26" fmla="*/ 88 w 220"/>
                  <a:gd name="T27" fmla="*/ 25 h 129"/>
                  <a:gd name="T28" fmla="*/ 122 w 220"/>
                  <a:gd name="T29" fmla="*/ 39 h 129"/>
                  <a:gd name="T30" fmla="*/ 108 w 220"/>
                  <a:gd name="T31" fmla="*/ 84 h 129"/>
                  <a:gd name="T32" fmla="*/ 75 w 220"/>
                  <a:gd name="T33" fmla="*/ 45 h 1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20" h="129">
                    <a:moveTo>
                      <a:pt x="206" y="67"/>
                    </a:moveTo>
                    <a:cubicBezTo>
                      <a:pt x="184" y="87"/>
                      <a:pt x="156" y="94"/>
                      <a:pt x="127" y="89"/>
                    </a:cubicBezTo>
                    <a:cubicBezTo>
                      <a:pt x="125" y="89"/>
                      <a:pt x="124" y="89"/>
                      <a:pt x="122" y="89"/>
                    </a:cubicBezTo>
                    <a:cubicBezTo>
                      <a:pt x="137" y="71"/>
                      <a:pt x="142" y="50"/>
                      <a:pt x="132" y="28"/>
                    </a:cubicBezTo>
                    <a:cubicBezTo>
                      <a:pt x="122" y="6"/>
                      <a:pt x="97" y="0"/>
                      <a:pt x="78" y="14"/>
                    </a:cubicBezTo>
                    <a:cubicBezTo>
                      <a:pt x="64" y="24"/>
                      <a:pt x="57" y="44"/>
                      <a:pt x="61" y="61"/>
                    </a:cubicBezTo>
                    <a:cubicBezTo>
                      <a:pt x="65" y="77"/>
                      <a:pt x="80" y="88"/>
                      <a:pt x="94" y="96"/>
                    </a:cubicBezTo>
                    <a:cubicBezTo>
                      <a:pt x="70" y="112"/>
                      <a:pt x="34" y="117"/>
                      <a:pt x="9" y="100"/>
                    </a:cubicBezTo>
                    <a:cubicBezTo>
                      <a:pt x="5" y="97"/>
                      <a:pt x="0" y="104"/>
                      <a:pt x="4" y="107"/>
                    </a:cubicBezTo>
                    <a:cubicBezTo>
                      <a:pt x="33" y="129"/>
                      <a:pt x="79" y="123"/>
                      <a:pt x="109" y="102"/>
                    </a:cubicBezTo>
                    <a:cubicBezTo>
                      <a:pt x="145" y="114"/>
                      <a:pt x="194" y="108"/>
                      <a:pt x="216" y="75"/>
                    </a:cubicBezTo>
                    <a:cubicBezTo>
                      <a:pt x="220" y="69"/>
                      <a:pt x="212" y="62"/>
                      <a:pt x="206" y="67"/>
                    </a:cubicBezTo>
                    <a:close/>
                    <a:moveTo>
                      <a:pt x="75" y="45"/>
                    </a:moveTo>
                    <a:cubicBezTo>
                      <a:pt x="77" y="37"/>
                      <a:pt x="82" y="30"/>
                      <a:pt x="88" y="25"/>
                    </a:cubicBezTo>
                    <a:cubicBezTo>
                      <a:pt x="102" y="11"/>
                      <a:pt x="116" y="28"/>
                      <a:pt x="122" y="39"/>
                    </a:cubicBezTo>
                    <a:cubicBezTo>
                      <a:pt x="129" y="55"/>
                      <a:pt x="119" y="73"/>
                      <a:pt x="108" y="84"/>
                    </a:cubicBezTo>
                    <a:cubicBezTo>
                      <a:pt x="89" y="78"/>
                      <a:pt x="71" y="64"/>
                      <a:pt x="75" y="45"/>
                    </a:cubicBezTo>
                    <a:close/>
                  </a:path>
                </a:pathLst>
              </a:custGeom>
              <a:solidFill>
                <a:srgbClr val="E9BF9E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70" name="îṡḷîḑè"/>
              <p:cNvSpPr/>
              <p:nvPr/>
            </p:nvSpPr>
            <p:spPr bwMode="auto">
              <a:xfrm>
                <a:off x="1133475" y="5426075"/>
                <a:ext cx="250825" cy="100013"/>
              </a:xfrm>
              <a:custGeom>
                <a:avLst/>
                <a:gdLst>
                  <a:gd name="T0" fmla="*/ 67 w 121"/>
                  <a:gd name="T1" fmla="*/ 4 h 49"/>
                  <a:gd name="T2" fmla="*/ 33 w 121"/>
                  <a:gd name="T3" fmla="*/ 7 h 49"/>
                  <a:gd name="T4" fmla="*/ 8 w 121"/>
                  <a:gd name="T5" fmla="*/ 21 h 49"/>
                  <a:gd name="T6" fmla="*/ 39 w 121"/>
                  <a:gd name="T7" fmla="*/ 48 h 49"/>
                  <a:gd name="T8" fmla="*/ 93 w 121"/>
                  <a:gd name="T9" fmla="*/ 40 h 49"/>
                  <a:gd name="T10" fmla="*/ 112 w 121"/>
                  <a:gd name="T11" fmla="*/ 0 h 49"/>
                  <a:gd name="T12" fmla="*/ 67 w 121"/>
                  <a:gd name="T13" fmla="*/ 4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21" h="49">
                    <a:moveTo>
                      <a:pt x="67" y="4"/>
                    </a:moveTo>
                    <a:cubicBezTo>
                      <a:pt x="67" y="4"/>
                      <a:pt x="39" y="6"/>
                      <a:pt x="33" y="7"/>
                    </a:cubicBezTo>
                    <a:cubicBezTo>
                      <a:pt x="23" y="8"/>
                      <a:pt x="12" y="12"/>
                      <a:pt x="8" y="21"/>
                    </a:cubicBezTo>
                    <a:cubicBezTo>
                      <a:pt x="0" y="41"/>
                      <a:pt x="25" y="48"/>
                      <a:pt x="39" y="48"/>
                    </a:cubicBezTo>
                    <a:cubicBezTo>
                      <a:pt x="58" y="49"/>
                      <a:pt x="76" y="45"/>
                      <a:pt x="93" y="40"/>
                    </a:cubicBezTo>
                    <a:cubicBezTo>
                      <a:pt x="121" y="33"/>
                      <a:pt x="112" y="0"/>
                      <a:pt x="112" y="0"/>
                    </a:cubicBezTo>
                    <a:lnTo>
                      <a:pt x="67" y="4"/>
                    </a:lnTo>
                    <a:close/>
                  </a:path>
                </a:pathLst>
              </a:custGeom>
              <a:solidFill>
                <a:srgbClr val="3235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71" name="ïṡlîďè"/>
              <p:cNvSpPr/>
              <p:nvPr/>
            </p:nvSpPr>
            <p:spPr bwMode="auto">
              <a:xfrm>
                <a:off x="2014538" y="5413375"/>
                <a:ext cx="266700" cy="109538"/>
              </a:xfrm>
              <a:custGeom>
                <a:avLst/>
                <a:gdLst>
                  <a:gd name="T0" fmla="*/ 0 w 129"/>
                  <a:gd name="T1" fmla="*/ 16 h 53"/>
                  <a:gd name="T2" fmla="*/ 104 w 129"/>
                  <a:gd name="T3" fmla="*/ 41 h 53"/>
                  <a:gd name="T4" fmla="*/ 111 w 129"/>
                  <a:gd name="T5" fmla="*/ 5 h 53"/>
                  <a:gd name="T6" fmla="*/ 79 w 129"/>
                  <a:gd name="T7" fmla="*/ 3 h 53"/>
                  <a:gd name="T8" fmla="*/ 47 w 129"/>
                  <a:gd name="T9" fmla="*/ 6 h 53"/>
                  <a:gd name="T10" fmla="*/ 0 w 129"/>
                  <a:gd name="T11" fmla="*/ 16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9" h="53">
                    <a:moveTo>
                      <a:pt x="0" y="16"/>
                    </a:moveTo>
                    <a:cubicBezTo>
                      <a:pt x="5" y="53"/>
                      <a:pt x="78" y="49"/>
                      <a:pt x="104" y="41"/>
                    </a:cubicBezTo>
                    <a:cubicBezTo>
                      <a:pt x="122" y="35"/>
                      <a:pt x="129" y="16"/>
                      <a:pt x="111" y="5"/>
                    </a:cubicBezTo>
                    <a:cubicBezTo>
                      <a:pt x="102" y="0"/>
                      <a:pt x="89" y="2"/>
                      <a:pt x="79" y="3"/>
                    </a:cubicBezTo>
                    <a:cubicBezTo>
                      <a:pt x="69" y="5"/>
                      <a:pt x="47" y="6"/>
                      <a:pt x="47" y="6"/>
                    </a:cubicBezTo>
                    <a:lnTo>
                      <a:pt x="0" y="16"/>
                    </a:lnTo>
                    <a:close/>
                  </a:path>
                </a:pathLst>
              </a:custGeom>
              <a:solidFill>
                <a:srgbClr val="3235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72" name="íṣḻîdê"/>
              <p:cNvSpPr/>
              <p:nvPr/>
            </p:nvSpPr>
            <p:spPr bwMode="auto">
              <a:xfrm>
                <a:off x="874713" y="4383088"/>
                <a:ext cx="1624012" cy="1063625"/>
              </a:xfrm>
              <a:custGeom>
                <a:avLst/>
                <a:gdLst>
                  <a:gd name="T0" fmla="*/ 785 w 785"/>
                  <a:gd name="T1" fmla="*/ 2 h 515"/>
                  <a:gd name="T2" fmla="*/ 772 w 785"/>
                  <a:gd name="T3" fmla="*/ 0 h 515"/>
                  <a:gd name="T4" fmla="*/ 2 w 785"/>
                  <a:gd name="T5" fmla="*/ 0 h 515"/>
                  <a:gd name="T6" fmla="*/ 0 w 785"/>
                  <a:gd name="T7" fmla="*/ 4 h 515"/>
                  <a:gd name="T8" fmla="*/ 165 w 785"/>
                  <a:gd name="T9" fmla="*/ 128 h 515"/>
                  <a:gd name="T10" fmla="*/ 167 w 785"/>
                  <a:gd name="T11" fmla="*/ 271 h 515"/>
                  <a:gd name="T12" fmla="*/ 191 w 785"/>
                  <a:gd name="T13" fmla="*/ 502 h 515"/>
                  <a:gd name="T14" fmla="*/ 192 w 785"/>
                  <a:gd name="T15" fmla="*/ 509 h 515"/>
                  <a:gd name="T16" fmla="*/ 237 w 785"/>
                  <a:gd name="T17" fmla="*/ 505 h 515"/>
                  <a:gd name="T18" fmla="*/ 237 w 785"/>
                  <a:gd name="T19" fmla="*/ 498 h 515"/>
                  <a:gd name="T20" fmla="*/ 237 w 785"/>
                  <a:gd name="T21" fmla="*/ 295 h 515"/>
                  <a:gd name="T22" fmla="*/ 263 w 785"/>
                  <a:gd name="T23" fmla="*/ 162 h 515"/>
                  <a:gd name="T24" fmla="*/ 497 w 785"/>
                  <a:gd name="T25" fmla="*/ 161 h 515"/>
                  <a:gd name="T26" fmla="*/ 538 w 785"/>
                  <a:gd name="T27" fmla="*/ 339 h 515"/>
                  <a:gd name="T28" fmla="*/ 550 w 785"/>
                  <a:gd name="T29" fmla="*/ 515 h 515"/>
                  <a:gd name="T30" fmla="*/ 552 w 785"/>
                  <a:gd name="T31" fmla="*/ 515 h 515"/>
                  <a:gd name="T32" fmla="*/ 598 w 785"/>
                  <a:gd name="T33" fmla="*/ 505 h 515"/>
                  <a:gd name="T34" fmla="*/ 598 w 785"/>
                  <a:gd name="T35" fmla="*/ 502 h 515"/>
                  <a:gd name="T36" fmla="*/ 601 w 785"/>
                  <a:gd name="T37" fmla="*/ 315 h 515"/>
                  <a:gd name="T38" fmla="*/ 591 w 785"/>
                  <a:gd name="T39" fmla="*/ 137 h 515"/>
                  <a:gd name="T40" fmla="*/ 785 w 785"/>
                  <a:gd name="T41" fmla="*/ 2 h 5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785" h="515">
                    <a:moveTo>
                      <a:pt x="785" y="2"/>
                    </a:moveTo>
                    <a:cubicBezTo>
                      <a:pt x="785" y="2"/>
                      <a:pt x="781" y="1"/>
                      <a:pt x="772" y="0"/>
                    </a:cubicBezTo>
                    <a:cubicBezTo>
                      <a:pt x="396" y="81"/>
                      <a:pt x="35" y="7"/>
                      <a:pt x="2" y="0"/>
                    </a:cubicBezTo>
                    <a:cubicBezTo>
                      <a:pt x="1" y="1"/>
                      <a:pt x="0" y="3"/>
                      <a:pt x="0" y="4"/>
                    </a:cubicBezTo>
                    <a:cubicBezTo>
                      <a:pt x="0" y="4"/>
                      <a:pt x="21" y="60"/>
                      <a:pt x="165" y="128"/>
                    </a:cubicBezTo>
                    <a:cubicBezTo>
                      <a:pt x="165" y="128"/>
                      <a:pt x="164" y="192"/>
                      <a:pt x="167" y="271"/>
                    </a:cubicBezTo>
                    <a:cubicBezTo>
                      <a:pt x="170" y="366"/>
                      <a:pt x="187" y="474"/>
                      <a:pt x="191" y="502"/>
                    </a:cubicBezTo>
                    <a:cubicBezTo>
                      <a:pt x="192" y="507"/>
                      <a:pt x="192" y="509"/>
                      <a:pt x="192" y="509"/>
                    </a:cubicBezTo>
                    <a:cubicBezTo>
                      <a:pt x="237" y="505"/>
                      <a:pt x="237" y="505"/>
                      <a:pt x="237" y="505"/>
                    </a:cubicBezTo>
                    <a:cubicBezTo>
                      <a:pt x="237" y="505"/>
                      <a:pt x="237" y="502"/>
                      <a:pt x="237" y="498"/>
                    </a:cubicBezTo>
                    <a:cubicBezTo>
                      <a:pt x="235" y="471"/>
                      <a:pt x="230" y="363"/>
                      <a:pt x="237" y="295"/>
                    </a:cubicBezTo>
                    <a:cubicBezTo>
                      <a:pt x="243" y="231"/>
                      <a:pt x="263" y="162"/>
                      <a:pt x="263" y="162"/>
                    </a:cubicBezTo>
                    <a:cubicBezTo>
                      <a:pt x="263" y="162"/>
                      <a:pt x="395" y="188"/>
                      <a:pt x="497" y="161"/>
                    </a:cubicBezTo>
                    <a:cubicBezTo>
                      <a:pt x="497" y="161"/>
                      <a:pt x="532" y="285"/>
                      <a:pt x="538" y="339"/>
                    </a:cubicBezTo>
                    <a:cubicBezTo>
                      <a:pt x="543" y="386"/>
                      <a:pt x="550" y="515"/>
                      <a:pt x="550" y="515"/>
                    </a:cubicBezTo>
                    <a:cubicBezTo>
                      <a:pt x="552" y="515"/>
                      <a:pt x="552" y="515"/>
                      <a:pt x="552" y="515"/>
                    </a:cubicBezTo>
                    <a:cubicBezTo>
                      <a:pt x="598" y="505"/>
                      <a:pt x="598" y="505"/>
                      <a:pt x="598" y="505"/>
                    </a:cubicBezTo>
                    <a:cubicBezTo>
                      <a:pt x="598" y="505"/>
                      <a:pt x="598" y="504"/>
                      <a:pt x="598" y="502"/>
                    </a:cubicBezTo>
                    <a:cubicBezTo>
                      <a:pt x="600" y="481"/>
                      <a:pt x="606" y="380"/>
                      <a:pt x="601" y="315"/>
                    </a:cubicBezTo>
                    <a:cubicBezTo>
                      <a:pt x="597" y="276"/>
                      <a:pt x="603" y="228"/>
                      <a:pt x="591" y="137"/>
                    </a:cubicBezTo>
                    <a:cubicBezTo>
                      <a:pt x="591" y="137"/>
                      <a:pt x="735" y="63"/>
                      <a:pt x="785" y="2"/>
                    </a:cubicBezTo>
                    <a:close/>
                  </a:path>
                </a:pathLst>
              </a:custGeom>
              <a:solidFill>
                <a:srgbClr val="44484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73" name="íśļíďé"/>
              <p:cNvSpPr/>
              <p:nvPr/>
            </p:nvSpPr>
            <p:spPr bwMode="auto">
              <a:xfrm>
                <a:off x="765175" y="3127375"/>
                <a:ext cx="1930400" cy="1422400"/>
              </a:xfrm>
              <a:custGeom>
                <a:avLst/>
                <a:gdLst>
                  <a:gd name="T0" fmla="*/ 860 w 933"/>
                  <a:gd name="T1" fmla="*/ 30 h 689"/>
                  <a:gd name="T2" fmla="*/ 851 w 933"/>
                  <a:gd name="T3" fmla="*/ 0 h 689"/>
                  <a:gd name="T4" fmla="*/ 51 w 933"/>
                  <a:gd name="T5" fmla="*/ 25 h 689"/>
                  <a:gd name="T6" fmla="*/ 53 w 933"/>
                  <a:gd name="T7" fmla="*/ 607 h 689"/>
                  <a:gd name="T8" fmla="*/ 55 w 933"/>
                  <a:gd name="T9" fmla="*/ 608 h 689"/>
                  <a:gd name="T10" fmla="*/ 825 w 933"/>
                  <a:gd name="T11" fmla="*/ 608 h 689"/>
                  <a:gd name="T12" fmla="*/ 838 w 933"/>
                  <a:gd name="T13" fmla="*/ 605 h 689"/>
                  <a:gd name="T14" fmla="*/ 860 w 933"/>
                  <a:gd name="T15" fmla="*/ 30 h 6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33" h="689">
                    <a:moveTo>
                      <a:pt x="860" y="30"/>
                    </a:moveTo>
                    <a:cubicBezTo>
                      <a:pt x="858" y="19"/>
                      <a:pt x="854" y="9"/>
                      <a:pt x="851" y="0"/>
                    </a:cubicBezTo>
                    <a:cubicBezTo>
                      <a:pt x="813" y="12"/>
                      <a:pt x="440" y="131"/>
                      <a:pt x="51" y="25"/>
                    </a:cubicBezTo>
                    <a:cubicBezTo>
                      <a:pt x="37" y="94"/>
                      <a:pt x="0" y="319"/>
                      <a:pt x="53" y="607"/>
                    </a:cubicBezTo>
                    <a:cubicBezTo>
                      <a:pt x="53" y="607"/>
                      <a:pt x="54" y="607"/>
                      <a:pt x="55" y="608"/>
                    </a:cubicBezTo>
                    <a:cubicBezTo>
                      <a:pt x="88" y="615"/>
                      <a:pt x="449" y="689"/>
                      <a:pt x="825" y="608"/>
                    </a:cubicBezTo>
                    <a:cubicBezTo>
                      <a:pt x="830" y="607"/>
                      <a:pt x="834" y="606"/>
                      <a:pt x="838" y="605"/>
                    </a:cubicBezTo>
                    <a:cubicBezTo>
                      <a:pt x="838" y="605"/>
                      <a:pt x="933" y="346"/>
                      <a:pt x="860" y="3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74" name="íṡḻîḓè"/>
              <p:cNvSpPr/>
              <p:nvPr/>
            </p:nvSpPr>
            <p:spPr bwMode="auto">
              <a:xfrm>
                <a:off x="812800" y="2209800"/>
                <a:ext cx="338137" cy="344488"/>
              </a:xfrm>
              <a:custGeom>
                <a:avLst/>
                <a:gdLst>
                  <a:gd name="T0" fmla="*/ 139 w 163"/>
                  <a:gd name="T1" fmla="*/ 82 h 167"/>
                  <a:gd name="T2" fmla="*/ 147 w 163"/>
                  <a:gd name="T3" fmla="*/ 61 h 167"/>
                  <a:gd name="T4" fmla="*/ 124 w 163"/>
                  <a:gd name="T5" fmla="*/ 52 h 167"/>
                  <a:gd name="T6" fmla="*/ 126 w 163"/>
                  <a:gd name="T7" fmla="*/ 10 h 167"/>
                  <a:gd name="T8" fmla="*/ 97 w 163"/>
                  <a:gd name="T9" fmla="*/ 23 h 167"/>
                  <a:gd name="T10" fmla="*/ 86 w 163"/>
                  <a:gd name="T11" fmla="*/ 1 h 167"/>
                  <a:gd name="T12" fmla="*/ 58 w 163"/>
                  <a:gd name="T13" fmla="*/ 52 h 167"/>
                  <a:gd name="T14" fmla="*/ 12 w 163"/>
                  <a:gd name="T15" fmla="*/ 92 h 167"/>
                  <a:gd name="T16" fmla="*/ 3 w 163"/>
                  <a:gd name="T17" fmla="*/ 145 h 167"/>
                  <a:gd name="T18" fmla="*/ 0 w 163"/>
                  <a:gd name="T19" fmla="*/ 167 h 167"/>
                  <a:gd name="T20" fmla="*/ 70 w 163"/>
                  <a:gd name="T21" fmla="*/ 101 h 167"/>
                  <a:gd name="T22" fmla="*/ 79 w 163"/>
                  <a:gd name="T23" fmla="*/ 104 h 167"/>
                  <a:gd name="T24" fmla="*/ 149 w 163"/>
                  <a:gd name="T25" fmla="*/ 111 h 167"/>
                  <a:gd name="T26" fmla="*/ 139 w 163"/>
                  <a:gd name="T27" fmla="*/ 82 h 167"/>
                  <a:gd name="T28" fmla="*/ 61 w 163"/>
                  <a:gd name="T29" fmla="*/ 57 h 167"/>
                  <a:gd name="T30" fmla="*/ 62 w 163"/>
                  <a:gd name="T31" fmla="*/ 58 h 167"/>
                  <a:gd name="T32" fmla="*/ 62 w 163"/>
                  <a:gd name="T33" fmla="*/ 58 h 167"/>
                  <a:gd name="T34" fmla="*/ 61 w 163"/>
                  <a:gd name="T35" fmla="*/ 58 h 167"/>
                  <a:gd name="T36" fmla="*/ 61 w 163"/>
                  <a:gd name="T37" fmla="*/ 57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63" h="167">
                    <a:moveTo>
                      <a:pt x="139" y="82"/>
                    </a:moveTo>
                    <a:cubicBezTo>
                      <a:pt x="145" y="76"/>
                      <a:pt x="151" y="68"/>
                      <a:pt x="147" y="61"/>
                    </a:cubicBezTo>
                    <a:cubicBezTo>
                      <a:pt x="144" y="52"/>
                      <a:pt x="133" y="51"/>
                      <a:pt x="124" y="52"/>
                    </a:cubicBezTo>
                    <a:cubicBezTo>
                      <a:pt x="129" y="38"/>
                      <a:pt x="142" y="20"/>
                      <a:pt x="126" y="10"/>
                    </a:cubicBezTo>
                    <a:cubicBezTo>
                      <a:pt x="117" y="4"/>
                      <a:pt x="106" y="14"/>
                      <a:pt x="97" y="23"/>
                    </a:cubicBezTo>
                    <a:cubicBezTo>
                      <a:pt x="97" y="12"/>
                      <a:pt x="95" y="0"/>
                      <a:pt x="86" y="1"/>
                    </a:cubicBezTo>
                    <a:cubicBezTo>
                      <a:pt x="64" y="5"/>
                      <a:pt x="64" y="35"/>
                      <a:pt x="58" y="52"/>
                    </a:cubicBezTo>
                    <a:cubicBezTo>
                      <a:pt x="41" y="66"/>
                      <a:pt x="26" y="79"/>
                      <a:pt x="12" y="92"/>
                    </a:cubicBezTo>
                    <a:cubicBezTo>
                      <a:pt x="10" y="110"/>
                      <a:pt x="6" y="127"/>
                      <a:pt x="3" y="145"/>
                    </a:cubicBezTo>
                    <a:cubicBezTo>
                      <a:pt x="2" y="153"/>
                      <a:pt x="2" y="159"/>
                      <a:pt x="0" y="167"/>
                    </a:cubicBezTo>
                    <a:cubicBezTo>
                      <a:pt x="38" y="125"/>
                      <a:pt x="70" y="101"/>
                      <a:pt x="70" y="101"/>
                    </a:cubicBezTo>
                    <a:cubicBezTo>
                      <a:pt x="70" y="101"/>
                      <a:pt x="76" y="102"/>
                      <a:pt x="79" y="104"/>
                    </a:cubicBezTo>
                    <a:cubicBezTo>
                      <a:pt x="95" y="114"/>
                      <a:pt x="132" y="126"/>
                      <a:pt x="149" y="111"/>
                    </a:cubicBezTo>
                    <a:cubicBezTo>
                      <a:pt x="163" y="98"/>
                      <a:pt x="152" y="87"/>
                      <a:pt x="139" y="82"/>
                    </a:cubicBezTo>
                    <a:close/>
                    <a:moveTo>
                      <a:pt x="61" y="57"/>
                    </a:moveTo>
                    <a:cubicBezTo>
                      <a:pt x="62" y="57"/>
                      <a:pt x="62" y="57"/>
                      <a:pt x="62" y="58"/>
                    </a:cubicBezTo>
                    <a:cubicBezTo>
                      <a:pt x="62" y="58"/>
                      <a:pt x="62" y="58"/>
                      <a:pt x="62" y="58"/>
                    </a:cubicBezTo>
                    <a:cubicBezTo>
                      <a:pt x="62" y="58"/>
                      <a:pt x="62" y="58"/>
                      <a:pt x="61" y="58"/>
                    </a:cubicBezTo>
                    <a:lnTo>
                      <a:pt x="61" y="57"/>
                    </a:lnTo>
                    <a:close/>
                  </a:path>
                </a:pathLst>
              </a:custGeom>
              <a:solidFill>
                <a:srgbClr val="493F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75" name="íṣ1ïḑê"/>
              <p:cNvSpPr/>
              <p:nvPr/>
            </p:nvSpPr>
            <p:spPr bwMode="auto">
              <a:xfrm>
                <a:off x="912813" y="2182813"/>
                <a:ext cx="220662" cy="260350"/>
              </a:xfrm>
              <a:custGeom>
                <a:avLst/>
                <a:gdLst>
                  <a:gd name="T0" fmla="*/ 82 w 107"/>
                  <a:gd name="T1" fmla="*/ 82 h 126"/>
                  <a:gd name="T2" fmla="*/ 91 w 107"/>
                  <a:gd name="T3" fmla="*/ 61 h 126"/>
                  <a:gd name="T4" fmla="*/ 67 w 107"/>
                  <a:gd name="T5" fmla="*/ 52 h 126"/>
                  <a:gd name="T6" fmla="*/ 70 w 107"/>
                  <a:gd name="T7" fmla="*/ 10 h 126"/>
                  <a:gd name="T8" fmla="*/ 41 w 107"/>
                  <a:gd name="T9" fmla="*/ 23 h 126"/>
                  <a:gd name="T10" fmla="*/ 30 w 107"/>
                  <a:gd name="T11" fmla="*/ 1 h 126"/>
                  <a:gd name="T12" fmla="*/ 0 w 107"/>
                  <a:gd name="T13" fmla="*/ 56 h 126"/>
                  <a:gd name="T14" fmla="*/ 21 w 107"/>
                  <a:gd name="T15" fmla="*/ 98 h 126"/>
                  <a:gd name="T16" fmla="*/ 93 w 107"/>
                  <a:gd name="T17" fmla="*/ 111 h 126"/>
                  <a:gd name="T18" fmla="*/ 82 w 107"/>
                  <a:gd name="T19" fmla="*/ 82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7" h="126">
                    <a:moveTo>
                      <a:pt x="82" y="82"/>
                    </a:moveTo>
                    <a:cubicBezTo>
                      <a:pt x="88" y="76"/>
                      <a:pt x="94" y="69"/>
                      <a:pt x="91" y="61"/>
                    </a:cubicBezTo>
                    <a:cubicBezTo>
                      <a:pt x="87" y="53"/>
                      <a:pt x="77" y="52"/>
                      <a:pt x="67" y="52"/>
                    </a:cubicBezTo>
                    <a:cubicBezTo>
                      <a:pt x="72" y="38"/>
                      <a:pt x="86" y="20"/>
                      <a:pt x="70" y="10"/>
                    </a:cubicBezTo>
                    <a:cubicBezTo>
                      <a:pt x="60" y="4"/>
                      <a:pt x="49" y="14"/>
                      <a:pt x="41" y="23"/>
                    </a:cubicBezTo>
                    <a:cubicBezTo>
                      <a:pt x="41" y="13"/>
                      <a:pt x="39" y="0"/>
                      <a:pt x="30" y="1"/>
                    </a:cubicBezTo>
                    <a:cubicBezTo>
                      <a:pt x="6" y="5"/>
                      <a:pt x="8" y="39"/>
                      <a:pt x="0" y="56"/>
                    </a:cubicBezTo>
                    <a:cubicBezTo>
                      <a:pt x="1" y="55"/>
                      <a:pt x="11" y="87"/>
                      <a:pt x="21" y="98"/>
                    </a:cubicBezTo>
                    <a:cubicBezTo>
                      <a:pt x="20" y="100"/>
                      <a:pt x="76" y="126"/>
                      <a:pt x="93" y="111"/>
                    </a:cubicBezTo>
                    <a:cubicBezTo>
                      <a:pt x="107" y="99"/>
                      <a:pt x="95" y="88"/>
                      <a:pt x="82" y="82"/>
                    </a:cubicBezTo>
                    <a:close/>
                  </a:path>
                </a:pathLst>
              </a:custGeom>
              <a:solidFill>
                <a:srgbClr val="F7DE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76" name="ïṩ1ïḑé"/>
              <p:cNvSpPr/>
              <p:nvPr/>
            </p:nvSpPr>
            <p:spPr bwMode="auto">
              <a:xfrm>
                <a:off x="504826" y="2290763"/>
                <a:ext cx="457200" cy="1317625"/>
              </a:xfrm>
              <a:custGeom>
                <a:avLst/>
                <a:gdLst>
                  <a:gd name="T0" fmla="*/ 217 w 221"/>
                  <a:gd name="T1" fmla="*/ 46 h 638"/>
                  <a:gd name="T2" fmla="*/ 67 w 221"/>
                  <a:gd name="T3" fmla="*/ 266 h 638"/>
                  <a:gd name="T4" fmla="*/ 221 w 221"/>
                  <a:gd name="T5" fmla="*/ 588 h 638"/>
                  <a:gd name="T6" fmla="*/ 190 w 221"/>
                  <a:gd name="T7" fmla="*/ 638 h 638"/>
                  <a:gd name="T8" fmla="*/ 11 w 221"/>
                  <a:gd name="T9" fmla="*/ 300 h 638"/>
                  <a:gd name="T10" fmla="*/ 199 w 221"/>
                  <a:gd name="T11" fmla="*/ 0 h 6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21" h="638">
                    <a:moveTo>
                      <a:pt x="217" y="46"/>
                    </a:moveTo>
                    <a:cubicBezTo>
                      <a:pt x="217" y="46"/>
                      <a:pt x="61" y="163"/>
                      <a:pt x="67" y="266"/>
                    </a:cubicBezTo>
                    <a:cubicBezTo>
                      <a:pt x="73" y="369"/>
                      <a:pt x="221" y="588"/>
                      <a:pt x="221" y="588"/>
                    </a:cubicBezTo>
                    <a:cubicBezTo>
                      <a:pt x="190" y="638"/>
                      <a:pt x="190" y="638"/>
                      <a:pt x="190" y="638"/>
                    </a:cubicBezTo>
                    <a:cubicBezTo>
                      <a:pt x="190" y="638"/>
                      <a:pt x="21" y="412"/>
                      <a:pt x="11" y="300"/>
                    </a:cubicBezTo>
                    <a:cubicBezTo>
                      <a:pt x="0" y="189"/>
                      <a:pt x="54" y="121"/>
                      <a:pt x="199" y="0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77" name="ïṣ1iďé"/>
              <p:cNvSpPr/>
              <p:nvPr/>
            </p:nvSpPr>
            <p:spPr bwMode="auto">
              <a:xfrm>
                <a:off x="2298700" y="2159000"/>
                <a:ext cx="228600" cy="263525"/>
              </a:xfrm>
              <a:custGeom>
                <a:avLst/>
                <a:gdLst>
                  <a:gd name="T0" fmla="*/ 78 w 111"/>
                  <a:gd name="T1" fmla="*/ 101 h 128"/>
                  <a:gd name="T2" fmla="*/ 111 w 111"/>
                  <a:gd name="T3" fmla="*/ 128 h 128"/>
                  <a:gd name="T4" fmla="*/ 110 w 111"/>
                  <a:gd name="T5" fmla="*/ 87 h 128"/>
                  <a:gd name="T6" fmla="*/ 108 w 111"/>
                  <a:gd name="T7" fmla="*/ 77 h 128"/>
                  <a:gd name="T8" fmla="*/ 108 w 111"/>
                  <a:gd name="T9" fmla="*/ 76 h 128"/>
                  <a:gd name="T10" fmla="*/ 105 w 111"/>
                  <a:gd name="T11" fmla="*/ 61 h 128"/>
                  <a:gd name="T12" fmla="*/ 104 w 111"/>
                  <a:gd name="T13" fmla="*/ 52 h 128"/>
                  <a:gd name="T14" fmla="*/ 101 w 111"/>
                  <a:gd name="T15" fmla="*/ 49 h 128"/>
                  <a:gd name="T16" fmla="*/ 101 w 111"/>
                  <a:gd name="T17" fmla="*/ 51 h 128"/>
                  <a:gd name="T18" fmla="*/ 98 w 111"/>
                  <a:gd name="T19" fmla="*/ 49 h 128"/>
                  <a:gd name="T20" fmla="*/ 85 w 111"/>
                  <a:gd name="T21" fmla="*/ 14 h 128"/>
                  <a:gd name="T22" fmla="*/ 71 w 111"/>
                  <a:gd name="T23" fmla="*/ 9 h 128"/>
                  <a:gd name="T24" fmla="*/ 68 w 111"/>
                  <a:gd name="T25" fmla="*/ 9 h 128"/>
                  <a:gd name="T26" fmla="*/ 65 w 111"/>
                  <a:gd name="T27" fmla="*/ 11 h 128"/>
                  <a:gd name="T28" fmla="*/ 60 w 111"/>
                  <a:gd name="T29" fmla="*/ 20 h 128"/>
                  <a:gd name="T30" fmla="*/ 26 w 111"/>
                  <a:gd name="T31" fmla="*/ 11 h 128"/>
                  <a:gd name="T32" fmla="*/ 32 w 111"/>
                  <a:gd name="T33" fmla="*/ 31 h 128"/>
                  <a:gd name="T34" fmla="*/ 5 w 111"/>
                  <a:gd name="T35" fmla="*/ 41 h 128"/>
                  <a:gd name="T36" fmla="*/ 22 w 111"/>
                  <a:gd name="T37" fmla="*/ 61 h 128"/>
                  <a:gd name="T38" fmla="*/ 11 w 111"/>
                  <a:gd name="T39" fmla="*/ 78 h 128"/>
                  <a:gd name="T40" fmla="*/ 34 w 111"/>
                  <a:gd name="T41" fmla="*/ 90 h 128"/>
                  <a:gd name="T42" fmla="*/ 78 w 111"/>
                  <a:gd name="T43" fmla="*/ 100 h 128"/>
                  <a:gd name="T44" fmla="*/ 78 w 111"/>
                  <a:gd name="T45" fmla="*/ 101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11" h="128">
                    <a:moveTo>
                      <a:pt x="78" y="101"/>
                    </a:moveTo>
                    <a:cubicBezTo>
                      <a:pt x="78" y="101"/>
                      <a:pt x="90" y="111"/>
                      <a:pt x="111" y="128"/>
                    </a:cubicBezTo>
                    <a:cubicBezTo>
                      <a:pt x="110" y="114"/>
                      <a:pt x="111" y="101"/>
                      <a:pt x="110" y="87"/>
                    </a:cubicBezTo>
                    <a:cubicBezTo>
                      <a:pt x="109" y="84"/>
                      <a:pt x="108" y="81"/>
                      <a:pt x="108" y="77"/>
                    </a:cubicBezTo>
                    <a:cubicBezTo>
                      <a:pt x="108" y="77"/>
                      <a:pt x="108" y="76"/>
                      <a:pt x="108" y="76"/>
                    </a:cubicBezTo>
                    <a:cubicBezTo>
                      <a:pt x="106" y="72"/>
                      <a:pt x="105" y="67"/>
                      <a:pt x="105" y="61"/>
                    </a:cubicBezTo>
                    <a:cubicBezTo>
                      <a:pt x="105" y="58"/>
                      <a:pt x="105" y="55"/>
                      <a:pt x="104" y="52"/>
                    </a:cubicBezTo>
                    <a:cubicBezTo>
                      <a:pt x="103" y="51"/>
                      <a:pt x="102" y="50"/>
                      <a:pt x="101" y="49"/>
                    </a:cubicBezTo>
                    <a:cubicBezTo>
                      <a:pt x="101" y="51"/>
                      <a:pt x="101" y="51"/>
                      <a:pt x="101" y="51"/>
                    </a:cubicBezTo>
                    <a:cubicBezTo>
                      <a:pt x="100" y="50"/>
                      <a:pt x="99" y="50"/>
                      <a:pt x="98" y="49"/>
                    </a:cubicBezTo>
                    <a:cubicBezTo>
                      <a:pt x="99" y="37"/>
                      <a:pt x="92" y="22"/>
                      <a:pt x="85" y="14"/>
                    </a:cubicBezTo>
                    <a:cubicBezTo>
                      <a:pt x="81" y="10"/>
                      <a:pt x="76" y="8"/>
                      <a:pt x="71" y="9"/>
                    </a:cubicBezTo>
                    <a:cubicBezTo>
                      <a:pt x="70" y="9"/>
                      <a:pt x="69" y="9"/>
                      <a:pt x="68" y="9"/>
                    </a:cubicBezTo>
                    <a:cubicBezTo>
                      <a:pt x="67" y="10"/>
                      <a:pt x="66" y="10"/>
                      <a:pt x="65" y="11"/>
                    </a:cubicBezTo>
                    <a:cubicBezTo>
                      <a:pt x="62" y="13"/>
                      <a:pt x="61" y="17"/>
                      <a:pt x="60" y="20"/>
                    </a:cubicBezTo>
                    <a:cubicBezTo>
                      <a:pt x="50" y="10"/>
                      <a:pt x="35" y="0"/>
                      <a:pt x="26" y="11"/>
                    </a:cubicBezTo>
                    <a:cubicBezTo>
                      <a:pt x="21" y="17"/>
                      <a:pt x="26" y="25"/>
                      <a:pt x="32" y="31"/>
                    </a:cubicBezTo>
                    <a:cubicBezTo>
                      <a:pt x="21" y="31"/>
                      <a:pt x="9" y="32"/>
                      <a:pt x="5" y="41"/>
                    </a:cubicBezTo>
                    <a:cubicBezTo>
                      <a:pt x="0" y="52"/>
                      <a:pt x="11" y="58"/>
                      <a:pt x="22" y="61"/>
                    </a:cubicBezTo>
                    <a:cubicBezTo>
                      <a:pt x="13" y="63"/>
                      <a:pt x="6" y="68"/>
                      <a:pt x="11" y="78"/>
                    </a:cubicBezTo>
                    <a:cubicBezTo>
                      <a:pt x="15" y="86"/>
                      <a:pt x="26" y="88"/>
                      <a:pt x="34" y="90"/>
                    </a:cubicBezTo>
                    <a:cubicBezTo>
                      <a:pt x="47" y="94"/>
                      <a:pt x="63" y="98"/>
                      <a:pt x="78" y="100"/>
                    </a:cubicBezTo>
                    <a:lnTo>
                      <a:pt x="78" y="101"/>
                    </a:lnTo>
                    <a:close/>
                  </a:path>
                </a:pathLst>
              </a:custGeom>
              <a:solidFill>
                <a:srgbClr val="493F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78" name="íšļîḑè"/>
              <p:cNvSpPr/>
              <p:nvPr/>
            </p:nvSpPr>
            <p:spPr bwMode="auto">
              <a:xfrm>
                <a:off x="2298700" y="2132013"/>
                <a:ext cx="207962" cy="207963"/>
              </a:xfrm>
              <a:custGeom>
                <a:avLst/>
                <a:gdLst>
                  <a:gd name="T0" fmla="*/ 98 w 101"/>
                  <a:gd name="T1" fmla="*/ 49 h 101"/>
                  <a:gd name="T2" fmla="*/ 85 w 101"/>
                  <a:gd name="T3" fmla="*/ 15 h 101"/>
                  <a:gd name="T4" fmla="*/ 71 w 101"/>
                  <a:gd name="T5" fmla="*/ 9 h 101"/>
                  <a:gd name="T6" fmla="*/ 68 w 101"/>
                  <a:gd name="T7" fmla="*/ 10 h 101"/>
                  <a:gd name="T8" fmla="*/ 65 w 101"/>
                  <a:gd name="T9" fmla="*/ 11 h 101"/>
                  <a:gd name="T10" fmla="*/ 60 w 101"/>
                  <a:gd name="T11" fmla="*/ 21 h 101"/>
                  <a:gd name="T12" fmla="*/ 26 w 101"/>
                  <a:gd name="T13" fmla="*/ 11 h 101"/>
                  <a:gd name="T14" fmla="*/ 32 w 101"/>
                  <a:gd name="T15" fmla="*/ 32 h 101"/>
                  <a:gd name="T16" fmla="*/ 5 w 101"/>
                  <a:gd name="T17" fmla="*/ 42 h 101"/>
                  <a:gd name="T18" fmla="*/ 22 w 101"/>
                  <a:gd name="T19" fmla="*/ 61 h 101"/>
                  <a:gd name="T20" fmla="*/ 11 w 101"/>
                  <a:gd name="T21" fmla="*/ 78 h 101"/>
                  <a:gd name="T22" fmla="*/ 34 w 101"/>
                  <a:gd name="T23" fmla="*/ 90 h 101"/>
                  <a:gd name="T24" fmla="*/ 78 w 101"/>
                  <a:gd name="T25" fmla="*/ 101 h 101"/>
                  <a:gd name="T26" fmla="*/ 101 w 101"/>
                  <a:gd name="T27" fmla="*/ 51 h 101"/>
                  <a:gd name="T28" fmla="*/ 98 w 101"/>
                  <a:gd name="T29" fmla="*/ 49 h 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101" h="101">
                    <a:moveTo>
                      <a:pt x="98" y="49"/>
                    </a:moveTo>
                    <a:cubicBezTo>
                      <a:pt x="99" y="37"/>
                      <a:pt x="92" y="23"/>
                      <a:pt x="85" y="15"/>
                    </a:cubicBezTo>
                    <a:cubicBezTo>
                      <a:pt x="81" y="11"/>
                      <a:pt x="76" y="8"/>
                      <a:pt x="71" y="9"/>
                    </a:cubicBezTo>
                    <a:cubicBezTo>
                      <a:pt x="70" y="9"/>
                      <a:pt x="69" y="9"/>
                      <a:pt x="68" y="10"/>
                    </a:cubicBezTo>
                    <a:cubicBezTo>
                      <a:pt x="67" y="10"/>
                      <a:pt x="66" y="11"/>
                      <a:pt x="65" y="11"/>
                    </a:cubicBezTo>
                    <a:cubicBezTo>
                      <a:pt x="62" y="13"/>
                      <a:pt x="61" y="17"/>
                      <a:pt x="60" y="21"/>
                    </a:cubicBezTo>
                    <a:cubicBezTo>
                      <a:pt x="50" y="11"/>
                      <a:pt x="35" y="0"/>
                      <a:pt x="26" y="11"/>
                    </a:cubicBezTo>
                    <a:cubicBezTo>
                      <a:pt x="21" y="17"/>
                      <a:pt x="26" y="25"/>
                      <a:pt x="32" y="32"/>
                    </a:cubicBezTo>
                    <a:cubicBezTo>
                      <a:pt x="21" y="31"/>
                      <a:pt x="9" y="32"/>
                      <a:pt x="5" y="42"/>
                    </a:cubicBezTo>
                    <a:cubicBezTo>
                      <a:pt x="0" y="53"/>
                      <a:pt x="11" y="58"/>
                      <a:pt x="22" y="61"/>
                    </a:cubicBezTo>
                    <a:cubicBezTo>
                      <a:pt x="13" y="63"/>
                      <a:pt x="6" y="68"/>
                      <a:pt x="11" y="78"/>
                    </a:cubicBezTo>
                    <a:cubicBezTo>
                      <a:pt x="15" y="86"/>
                      <a:pt x="26" y="88"/>
                      <a:pt x="34" y="90"/>
                    </a:cubicBezTo>
                    <a:cubicBezTo>
                      <a:pt x="47" y="94"/>
                      <a:pt x="63" y="99"/>
                      <a:pt x="78" y="101"/>
                    </a:cubicBezTo>
                    <a:cubicBezTo>
                      <a:pt x="101" y="51"/>
                      <a:pt x="101" y="51"/>
                      <a:pt x="101" y="51"/>
                    </a:cubicBezTo>
                    <a:cubicBezTo>
                      <a:pt x="100" y="51"/>
                      <a:pt x="99" y="50"/>
                      <a:pt x="98" y="49"/>
                    </a:cubicBezTo>
                    <a:close/>
                  </a:path>
                </a:pathLst>
              </a:custGeom>
              <a:solidFill>
                <a:srgbClr val="F7DEB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79" name="ï$ľiḋe"/>
              <p:cNvSpPr/>
              <p:nvPr/>
            </p:nvSpPr>
            <p:spPr bwMode="auto">
              <a:xfrm>
                <a:off x="2455863" y="2233613"/>
                <a:ext cx="465137" cy="1374775"/>
              </a:xfrm>
              <a:custGeom>
                <a:avLst/>
                <a:gdLst>
                  <a:gd name="T0" fmla="*/ 25 w 225"/>
                  <a:gd name="T1" fmla="*/ 0 h 666"/>
                  <a:gd name="T2" fmla="*/ 25 w 225"/>
                  <a:gd name="T3" fmla="*/ 2 h 666"/>
                  <a:gd name="T4" fmla="*/ 2 w 225"/>
                  <a:gd name="T5" fmla="*/ 52 h 666"/>
                  <a:gd name="T6" fmla="*/ 2 w 225"/>
                  <a:gd name="T7" fmla="*/ 52 h 666"/>
                  <a:gd name="T8" fmla="*/ 158 w 225"/>
                  <a:gd name="T9" fmla="*/ 264 h 666"/>
                  <a:gd name="T10" fmla="*/ 0 w 225"/>
                  <a:gd name="T11" fmla="*/ 616 h 666"/>
                  <a:gd name="T12" fmla="*/ 30 w 225"/>
                  <a:gd name="T13" fmla="*/ 666 h 666"/>
                  <a:gd name="T14" fmla="*/ 214 w 225"/>
                  <a:gd name="T15" fmla="*/ 299 h 666"/>
                  <a:gd name="T16" fmla="*/ 25 w 225"/>
                  <a:gd name="T17" fmla="*/ 0 h 6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25" h="666">
                    <a:moveTo>
                      <a:pt x="25" y="0"/>
                    </a:moveTo>
                    <a:cubicBezTo>
                      <a:pt x="25" y="2"/>
                      <a:pt x="25" y="2"/>
                      <a:pt x="25" y="2"/>
                    </a:cubicBezTo>
                    <a:cubicBezTo>
                      <a:pt x="2" y="52"/>
                      <a:pt x="2" y="52"/>
                      <a:pt x="2" y="52"/>
                    </a:cubicBezTo>
                    <a:cubicBezTo>
                      <a:pt x="2" y="52"/>
                      <a:pt x="2" y="52"/>
                      <a:pt x="2" y="52"/>
                    </a:cubicBezTo>
                    <a:cubicBezTo>
                      <a:pt x="2" y="52"/>
                      <a:pt x="164" y="161"/>
                      <a:pt x="158" y="264"/>
                    </a:cubicBezTo>
                    <a:cubicBezTo>
                      <a:pt x="152" y="367"/>
                      <a:pt x="0" y="616"/>
                      <a:pt x="0" y="616"/>
                    </a:cubicBezTo>
                    <a:cubicBezTo>
                      <a:pt x="30" y="666"/>
                      <a:pt x="30" y="666"/>
                      <a:pt x="30" y="666"/>
                    </a:cubicBezTo>
                    <a:cubicBezTo>
                      <a:pt x="30" y="666"/>
                      <a:pt x="204" y="410"/>
                      <a:pt x="214" y="299"/>
                    </a:cubicBezTo>
                    <a:cubicBezTo>
                      <a:pt x="225" y="187"/>
                      <a:pt x="170" y="121"/>
                      <a:pt x="2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80" name="íśļïḋe"/>
              <p:cNvSpPr/>
              <p:nvPr/>
            </p:nvSpPr>
            <p:spPr bwMode="auto">
              <a:xfrm>
                <a:off x="1643063" y="3260725"/>
                <a:ext cx="255587" cy="933450"/>
              </a:xfrm>
              <a:custGeom>
                <a:avLst/>
                <a:gdLst>
                  <a:gd name="T0" fmla="*/ 37 w 124"/>
                  <a:gd name="T1" fmla="*/ 70 h 452"/>
                  <a:gd name="T2" fmla="*/ 10 w 124"/>
                  <a:gd name="T3" fmla="*/ 268 h 452"/>
                  <a:gd name="T4" fmla="*/ 72 w 124"/>
                  <a:gd name="T5" fmla="*/ 450 h 452"/>
                  <a:gd name="T6" fmla="*/ 122 w 124"/>
                  <a:gd name="T7" fmla="*/ 264 h 452"/>
                  <a:gd name="T8" fmla="*/ 70 w 124"/>
                  <a:gd name="T9" fmla="*/ 69 h 452"/>
                  <a:gd name="T10" fmla="*/ 90 w 124"/>
                  <a:gd name="T11" fmla="*/ 40 h 452"/>
                  <a:gd name="T12" fmla="*/ 49 w 124"/>
                  <a:gd name="T13" fmla="*/ 2 h 452"/>
                  <a:gd name="T14" fmla="*/ 37 w 124"/>
                  <a:gd name="T15" fmla="*/ 70 h 4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24" h="452">
                    <a:moveTo>
                      <a:pt x="37" y="70"/>
                    </a:moveTo>
                    <a:cubicBezTo>
                      <a:pt x="37" y="70"/>
                      <a:pt x="3" y="231"/>
                      <a:pt x="10" y="268"/>
                    </a:cubicBezTo>
                    <a:cubicBezTo>
                      <a:pt x="16" y="305"/>
                      <a:pt x="59" y="448"/>
                      <a:pt x="72" y="450"/>
                    </a:cubicBezTo>
                    <a:cubicBezTo>
                      <a:pt x="85" y="452"/>
                      <a:pt x="124" y="290"/>
                      <a:pt x="122" y="264"/>
                    </a:cubicBezTo>
                    <a:cubicBezTo>
                      <a:pt x="120" y="238"/>
                      <a:pt x="70" y="69"/>
                      <a:pt x="70" y="69"/>
                    </a:cubicBezTo>
                    <a:cubicBezTo>
                      <a:pt x="70" y="69"/>
                      <a:pt x="86" y="58"/>
                      <a:pt x="90" y="40"/>
                    </a:cubicBezTo>
                    <a:cubicBezTo>
                      <a:pt x="94" y="19"/>
                      <a:pt x="77" y="0"/>
                      <a:pt x="49" y="2"/>
                    </a:cubicBezTo>
                    <a:cubicBezTo>
                      <a:pt x="21" y="4"/>
                      <a:pt x="0" y="39"/>
                      <a:pt x="37" y="7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81" name="iṡḻïďé"/>
              <p:cNvSpPr/>
              <p:nvPr/>
            </p:nvSpPr>
            <p:spPr bwMode="auto">
              <a:xfrm>
                <a:off x="857250" y="3151188"/>
                <a:ext cx="884237" cy="342900"/>
              </a:xfrm>
              <a:custGeom>
                <a:avLst/>
                <a:gdLst>
                  <a:gd name="T0" fmla="*/ 5 w 428"/>
                  <a:gd name="T1" fmla="*/ 0 h 166"/>
                  <a:gd name="T2" fmla="*/ 0 w 428"/>
                  <a:gd name="T3" fmla="*/ 53 h 166"/>
                  <a:gd name="T4" fmla="*/ 328 w 428"/>
                  <a:gd name="T5" fmla="*/ 166 h 166"/>
                  <a:gd name="T6" fmla="*/ 428 w 428"/>
                  <a:gd name="T7" fmla="*/ 55 h 166"/>
                  <a:gd name="T8" fmla="*/ 5 w 428"/>
                  <a:gd name="T9" fmla="*/ 0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8" h="166">
                    <a:moveTo>
                      <a:pt x="5" y="0"/>
                    </a:moveTo>
                    <a:cubicBezTo>
                      <a:pt x="0" y="53"/>
                      <a:pt x="0" y="53"/>
                      <a:pt x="0" y="53"/>
                    </a:cubicBezTo>
                    <a:cubicBezTo>
                      <a:pt x="0" y="53"/>
                      <a:pt x="236" y="108"/>
                      <a:pt x="328" y="166"/>
                    </a:cubicBezTo>
                    <a:cubicBezTo>
                      <a:pt x="328" y="166"/>
                      <a:pt x="357" y="59"/>
                      <a:pt x="428" y="55"/>
                    </a:cubicBezTo>
                    <a:cubicBezTo>
                      <a:pt x="428" y="55"/>
                      <a:pt x="192" y="65"/>
                      <a:pt x="5" y="0"/>
                    </a:cubicBezTo>
                    <a:close/>
                  </a:path>
                </a:pathLst>
              </a:custGeom>
              <a:solidFill>
                <a:srgbClr val="DBDE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  <p:sp>
            <p:nvSpPr>
              <p:cNvPr id="482" name="ïṥļiḍè"/>
              <p:cNvSpPr/>
              <p:nvPr/>
            </p:nvSpPr>
            <p:spPr bwMode="auto">
              <a:xfrm>
                <a:off x="1814513" y="3125788"/>
                <a:ext cx="739775" cy="333375"/>
              </a:xfrm>
              <a:custGeom>
                <a:avLst/>
                <a:gdLst>
                  <a:gd name="T0" fmla="*/ 0 w 358"/>
                  <a:gd name="T1" fmla="*/ 66 h 162"/>
                  <a:gd name="T2" fmla="*/ 154 w 358"/>
                  <a:gd name="T3" fmla="*/ 162 h 162"/>
                  <a:gd name="T4" fmla="*/ 358 w 358"/>
                  <a:gd name="T5" fmla="*/ 51 h 162"/>
                  <a:gd name="T6" fmla="*/ 347 w 358"/>
                  <a:gd name="T7" fmla="*/ 0 h 162"/>
                  <a:gd name="T8" fmla="*/ 0 w 358"/>
                  <a:gd name="T9" fmla="*/ 66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8" h="162">
                    <a:moveTo>
                      <a:pt x="0" y="66"/>
                    </a:moveTo>
                    <a:cubicBezTo>
                      <a:pt x="0" y="66"/>
                      <a:pt x="135" y="82"/>
                      <a:pt x="154" y="162"/>
                    </a:cubicBezTo>
                    <a:cubicBezTo>
                      <a:pt x="154" y="162"/>
                      <a:pt x="259" y="69"/>
                      <a:pt x="358" y="51"/>
                    </a:cubicBezTo>
                    <a:cubicBezTo>
                      <a:pt x="358" y="51"/>
                      <a:pt x="353" y="11"/>
                      <a:pt x="347" y="0"/>
                    </a:cubicBezTo>
                    <a:cubicBezTo>
                      <a:pt x="347" y="0"/>
                      <a:pt x="163" y="46"/>
                      <a:pt x="0" y="66"/>
                    </a:cubicBezTo>
                    <a:close/>
                  </a:path>
                </a:pathLst>
              </a:custGeom>
              <a:solidFill>
                <a:srgbClr val="DBDED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</a:p>
            </p:txBody>
          </p:sp>
        </p:grpSp>
      </p:grpSp>
      <p:grpSp>
        <p:nvGrpSpPr>
          <p:cNvPr id="493" name="组合 492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/>
        </p:nvGrpSpPr>
        <p:grpSpPr>
          <a:xfrm>
            <a:off x="8675716" y="2177103"/>
            <a:ext cx="3129433" cy="3468720"/>
            <a:chOff x="7021800" y="1632469"/>
            <a:chExt cx="3545712" cy="3930131"/>
          </a:xfrm>
        </p:grpSpPr>
        <p:sp>
          <p:nvSpPr>
            <p:cNvPr id="494" name="iṩḷíďé"/>
            <p:cNvSpPr/>
            <p:nvPr/>
          </p:nvSpPr>
          <p:spPr bwMode="auto">
            <a:xfrm>
              <a:off x="8521248" y="1632469"/>
              <a:ext cx="602936" cy="433875"/>
            </a:xfrm>
            <a:custGeom>
              <a:avLst/>
              <a:gdLst/>
              <a:ahLst/>
              <a:cxnLst>
                <a:cxn ang="0">
                  <a:pos x="28" y="157"/>
                </a:cxn>
                <a:cxn ang="0">
                  <a:pos x="151" y="14"/>
                </a:cxn>
                <a:cxn ang="0">
                  <a:pos x="358" y="259"/>
                </a:cxn>
                <a:cxn ang="0">
                  <a:pos x="220" y="267"/>
                </a:cxn>
                <a:cxn ang="0">
                  <a:pos x="221" y="261"/>
                </a:cxn>
                <a:cxn ang="0">
                  <a:pos x="244" y="244"/>
                </a:cxn>
                <a:cxn ang="0">
                  <a:pos x="103" y="224"/>
                </a:cxn>
                <a:cxn ang="0">
                  <a:pos x="186" y="231"/>
                </a:cxn>
                <a:cxn ang="0">
                  <a:pos x="261" y="233"/>
                </a:cxn>
                <a:cxn ang="0">
                  <a:pos x="274" y="233"/>
                </a:cxn>
                <a:cxn ang="0">
                  <a:pos x="323" y="187"/>
                </a:cxn>
                <a:cxn ang="0">
                  <a:pos x="175" y="225"/>
                </a:cxn>
                <a:cxn ang="0">
                  <a:pos x="286" y="209"/>
                </a:cxn>
                <a:cxn ang="0">
                  <a:pos x="242" y="223"/>
                </a:cxn>
                <a:cxn ang="0">
                  <a:pos x="105" y="211"/>
                </a:cxn>
                <a:cxn ang="0">
                  <a:pos x="189" y="217"/>
                </a:cxn>
                <a:cxn ang="0">
                  <a:pos x="240" y="217"/>
                </a:cxn>
                <a:cxn ang="0">
                  <a:pos x="33" y="155"/>
                </a:cxn>
                <a:cxn ang="0">
                  <a:pos x="172" y="214"/>
                </a:cxn>
                <a:cxn ang="0">
                  <a:pos x="192" y="163"/>
                </a:cxn>
                <a:cxn ang="0">
                  <a:pos x="296" y="206"/>
                </a:cxn>
                <a:cxn ang="0">
                  <a:pos x="271" y="201"/>
                </a:cxn>
                <a:cxn ang="0">
                  <a:pos x="111" y="184"/>
                </a:cxn>
                <a:cxn ang="0">
                  <a:pos x="136" y="201"/>
                </a:cxn>
                <a:cxn ang="0">
                  <a:pos x="237" y="164"/>
                </a:cxn>
                <a:cxn ang="0">
                  <a:pos x="231" y="163"/>
                </a:cxn>
                <a:cxn ang="0">
                  <a:pos x="271" y="107"/>
                </a:cxn>
                <a:cxn ang="0">
                  <a:pos x="285" y="184"/>
                </a:cxn>
                <a:cxn ang="0">
                  <a:pos x="329" y="179"/>
                </a:cxn>
                <a:cxn ang="0">
                  <a:pos x="127" y="163"/>
                </a:cxn>
                <a:cxn ang="0">
                  <a:pos x="249" y="162"/>
                </a:cxn>
                <a:cxn ang="0">
                  <a:pos x="149" y="161"/>
                </a:cxn>
                <a:cxn ang="0">
                  <a:pos x="199" y="136"/>
                </a:cxn>
                <a:cxn ang="0">
                  <a:pos x="161" y="155"/>
                </a:cxn>
                <a:cxn ang="0">
                  <a:pos x="137" y="151"/>
                </a:cxn>
                <a:cxn ang="0">
                  <a:pos x="69" y="118"/>
                </a:cxn>
                <a:cxn ang="0">
                  <a:pos x="183" y="138"/>
                </a:cxn>
                <a:cxn ang="0">
                  <a:pos x="232" y="136"/>
                </a:cxn>
                <a:cxn ang="0">
                  <a:pos x="233" y="129"/>
                </a:cxn>
                <a:cxn ang="0">
                  <a:pos x="198" y="123"/>
                </a:cxn>
                <a:cxn ang="0">
                  <a:pos x="157" y="114"/>
                </a:cxn>
                <a:cxn ang="0">
                  <a:pos x="285" y="114"/>
                </a:cxn>
                <a:cxn ang="0">
                  <a:pos x="280" y="100"/>
                </a:cxn>
                <a:cxn ang="0">
                  <a:pos x="143" y="110"/>
                </a:cxn>
                <a:cxn ang="0">
                  <a:pos x="160" y="38"/>
                </a:cxn>
                <a:cxn ang="0">
                  <a:pos x="150" y="88"/>
                </a:cxn>
                <a:cxn ang="0">
                  <a:pos x="291" y="40"/>
                </a:cxn>
                <a:cxn ang="0">
                  <a:pos x="218" y="109"/>
                </a:cxn>
                <a:cxn ang="0">
                  <a:pos x="202" y="74"/>
                </a:cxn>
                <a:cxn ang="0">
                  <a:pos x="76" y="41"/>
                </a:cxn>
                <a:cxn ang="0">
                  <a:pos x="345" y="70"/>
                </a:cxn>
                <a:cxn ang="0">
                  <a:pos x="205" y="54"/>
                </a:cxn>
                <a:cxn ang="0">
                  <a:pos x="183" y="60"/>
                </a:cxn>
                <a:cxn ang="0">
                  <a:pos x="135" y="73"/>
                </a:cxn>
                <a:cxn ang="0">
                  <a:pos x="198" y="39"/>
                </a:cxn>
                <a:cxn ang="0">
                  <a:pos x="176" y="32"/>
                </a:cxn>
                <a:cxn ang="0">
                  <a:pos x="188" y="39"/>
                </a:cxn>
                <a:cxn ang="0">
                  <a:pos x="177" y="24"/>
                </a:cxn>
              </a:cxnLst>
              <a:rect l="0" t="0" r="r" b="b"/>
              <a:pathLst>
                <a:path w="399" h="287">
                  <a:moveTo>
                    <a:pt x="254" y="287"/>
                  </a:moveTo>
                  <a:cubicBezTo>
                    <a:pt x="249" y="285"/>
                    <a:pt x="248" y="282"/>
                    <a:pt x="240" y="283"/>
                  </a:cubicBezTo>
                  <a:cubicBezTo>
                    <a:pt x="233" y="285"/>
                    <a:pt x="225" y="286"/>
                    <a:pt x="220" y="279"/>
                  </a:cubicBezTo>
                  <a:cubicBezTo>
                    <a:pt x="217" y="277"/>
                    <a:pt x="216" y="274"/>
                    <a:pt x="215" y="271"/>
                  </a:cubicBezTo>
                  <a:cubicBezTo>
                    <a:pt x="207" y="268"/>
                    <a:pt x="201" y="264"/>
                    <a:pt x="195" y="260"/>
                  </a:cubicBezTo>
                  <a:cubicBezTo>
                    <a:pt x="193" y="258"/>
                    <a:pt x="191" y="256"/>
                    <a:pt x="190" y="254"/>
                  </a:cubicBezTo>
                  <a:cubicBezTo>
                    <a:pt x="162" y="265"/>
                    <a:pt x="133" y="271"/>
                    <a:pt x="115" y="262"/>
                  </a:cubicBezTo>
                  <a:cubicBezTo>
                    <a:pt x="101" y="255"/>
                    <a:pt x="96" y="242"/>
                    <a:pt x="98" y="222"/>
                  </a:cubicBezTo>
                  <a:cubicBezTo>
                    <a:pt x="65" y="208"/>
                    <a:pt x="38" y="184"/>
                    <a:pt x="28" y="157"/>
                  </a:cubicBezTo>
                  <a:cubicBezTo>
                    <a:pt x="27" y="156"/>
                    <a:pt x="27" y="154"/>
                    <a:pt x="27" y="153"/>
                  </a:cubicBezTo>
                  <a:cubicBezTo>
                    <a:pt x="22" y="151"/>
                    <a:pt x="18" y="149"/>
                    <a:pt x="16" y="146"/>
                  </a:cubicBezTo>
                  <a:cubicBezTo>
                    <a:pt x="9" y="138"/>
                    <a:pt x="7" y="127"/>
                    <a:pt x="10" y="112"/>
                  </a:cubicBezTo>
                  <a:cubicBezTo>
                    <a:pt x="11" y="110"/>
                    <a:pt x="11" y="108"/>
                    <a:pt x="12" y="106"/>
                  </a:cubicBezTo>
                  <a:cubicBezTo>
                    <a:pt x="1" y="103"/>
                    <a:pt x="0" y="93"/>
                    <a:pt x="1" y="87"/>
                  </a:cubicBezTo>
                  <a:cubicBezTo>
                    <a:pt x="3" y="74"/>
                    <a:pt x="30" y="49"/>
                    <a:pt x="60" y="40"/>
                  </a:cubicBezTo>
                  <a:cubicBezTo>
                    <a:pt x="66" y="38"/>
                    <a:pt x="71" y="36"/>
                    <a:pt x="75" y="35"/>
                  </a:cubicBezTo>
                  <a:cubicBezTo>
                    <a:pt x="98" y="21"/>
                    <a:pt x="124" y="13"/>
                    <a:pt x="144" y="13"/>
                  </a:cubicBezTo>
                  <a:cubicBezTo>
                    <a:pt x="147" y="13"/>
                    <a:pt x="149" y="14"/>
                    <a:pt x="151" y="14"/>
                  </a:cubicBezTo>
                  <a:cubicBezTo>
                    <a:pt x="172" y="10"/>
                    <a:pt x="192" y="8"/>
                    <a:pt x="211" y="8"/>
                  </a:cubicBezTo>
                  <a:cubicBezTo>
                    <a:pt x="227" y="2"/>
                    <a:pt x="242" y="0"/>
                    <a:pt x="253" y="2"/>
                  </a:cubicBezTo>
                  <a:cubicBezTo>
                    <a:pt x="266" y="4"/>
                    <a:pt x="276" y="9"/>
                    <a:pt x="283" y="16"/>
                  </a:cubicBezTo>
                  <a:cubicBezTo>
                    <a:pt x="318" y="28"/>
                    <a:pt x="358" y="53"/>
                    <a:pt x="375" y="83"/>
                  </a:cubicBezTo>
                  <a:cubicBezTo>
                    <a:pt x="385" y="99"/>
                    <a:pt x="388" y="116"/>
                    <a:pt x="384" y="132"/>
                  </a:cubicBezTo>
                  <a:cubicBezTo>
                    <a:pt x="390" y="143"/>
                    <a:pt x="394" y="154"/>
                    <a:pt x="396" y="165"/>
                  </a:cubicBezTo>
                  <a:cubicBezTo>
                    <a:pt x="399" y="192"/>
                    <a:pt x="387" y="216"/>
                    <a:pt x="360" y="231"/>
                  </a:cubicBezTo>
                  <a:cubicBezTo>
                    <a:pt x="357" y="233"/>
                    <a:pt x="353" y="234"/>
                    <a:pt x="349" y="236"/>
                  </a:cubicBezTo>
                  <a:cubicBezTo>
                    <a:pt x="357" y="244"/>
                    <a:pt x="360" y="252"/>
                    <a:pt x="358" y="259"/>
                  </a:cubicBezTo>
                  <a:cubicBezTo>
                    <a:pt x="355" y="271"/>
                    <a:pt x="337" y="279"/>
                    <a:pt x="305" y="283"/>
                  </a:cubicBezTo>
                  <a:cubicBezTo>
                    <a:pt x="295" y="284"/>
                    <a:pt x="277" y="284"/>
                    <a:pt x="258" y="282"/>
                  </a:cubicBezTo>
                  <a:cubicBezTo>
                    <a:pt x="259" y="283"/>
                    <a:pt x="260" y="283"/>
                    <a:pt x="260" y="284"/>
                  </a:cubicBezTo>
                  <a:cubicBezTo>
                    <a:pt x="259" y="285"/>
                    <a:pt x="256" y="287"/>
                    <a:pt x="254" y="287"/>
                  </a:cubicBezTo>
                  <a:close/>
                  <a:moveTo>
                    <a:pt x="223" y="275"/>
                  </a:moveTo>
                  <a:cubicBezTo>
                    <a:pt x="223" y="275"/>
                    <a:pt x="224" y="275"/>
                    <a:pt x="224" y="276"/>
                  </a:cubicBezTo>
                  <a:cubicBezTo>
                    <a:pt x="227" y="279"/>
                    <a:pt x="230" y="279"/>
                    <a:pt x="236" y="278"/>
                  </a:cubicBezTo>
                  <a:cubicBezTo>
                    <a:pt x="231" y="277"/>
                    <a:pt x="227" y="276"/>
                    <a:pt x="223" y="275"/>
                  </a:cubicBezTo>
                  <a:close/>
                  <a:moveTo>
                    <a:pt x="220" y="267"/>
                  </a:moveTo>
                  <a:cubicBezTo>
                    <a:pt x="247" y="278"/>
                    <a:pt x="285" y="279"/>
                    <a:pt x="305" y="277"/>
                  </a:cubicBezTo>
                  <a:cubicBezTo>
                    <a:pt x="333" y="274"/>
                    <a:pt x="350" y="267"/>
                    <a:pt x="352" y="257"/>
                  </a:cubicBezTo>
                  <a:cubicBezTo>
                    <a:pt x="354" y="252"/>
                    <a:pt x="351" y="245"/>
                    <a:pt x="343" y="238"/>
                  </a:cubicBezTo>
                  <a:cubicBezTo>
                    <a:pt x="336" y="241"/>
                    <a:pt x="327" y="242"/>
                    <a:pt x="318" y="243"/>
                  </a:cubicBezTo>
                  <a:cubicBezTo>
                    <a:pt x="326" y="247"/>
                    <a:pt x="332" y="251"/>
                    <a:pt x="333" y="256"/>
                  </a:cubicBezTo>
                  <a:cubicBezTo>
                    <a:pt x="334" y="261"/>
                    <a:pt x="330" y="266"/>
                    <a:pt x="321" y="271"/>
                  </a:cubicBezTo>
                  <a:cubicBezTo>
                    <a:pt x="307" y="278"/>
                    <a:pt x="279" y="272"/>
                    <a:pt x="261" y="263"/>
                  </a:cubicBezTo>
                  <a:cubicBezTo>
                    <a:pt x="251" y="258"/>
                    <a:pt x="243" y="252"/>
                    <a:pt x="239" y="246"/>
                  </a:cubicBezTo>
                  <a:cubicBezTo>
                    <a:pt x="230" y="250"/>
                    <a:pt x="223" y="255"/>
                    <a:pt x="221" y="261"/>
                  </a:cubicBezTo>
                  <a:cubicBezTo>
                    <a:pt x="220" y="263"/>
                    <a:pt x="219" y="265"/>
                    <a:pt x="220" y="267"/>
                  </a:cubicBezTo>
                  <a:close/>
                  <a:moveTo>
                    <a:pt x="244" y="244"/>
                  </a:moveTo>
                  <a:cubicBezTo>
                    <a:pt x="248" y="249"/>
                    <a:pt x="255" y="254"/>
                    <a:pt x="263" y="258"/>
                  </a:cubicBezTo>
                  <a:cubicBezTo>
                    <a:pt x="283" y="267"/>
                    <a:pt x="307" y="271"/>
                    <a:pt x="318" y="266"/>
                  </a:cubicBezTo>
                  <a:cubicBezTo>
                    <a:pt x="325" y="262"/>
                    <a:pt x="328" y="259"/>
                    <a:pt x="327" y="257"/>
                  </a:cubicBezTo>
                  <a:cubicBezTo>
                    <a:pt x="326" y="252"/>
                    <a:pt x="314" y="247"/>
                    <a:pt x="302" y="244"/>
                  </a:cubicBezTo>
                  <a:cubicBezTo>
                    <a:pt x="291" y="243"/>
                    <a:pt x="281" y="242"/>
                    <a:pt x="272" y="238"/>
                  </a:cubicBezTo>
                  <a:cubicBezTo>
                    <a:pt x="271" y="238"/>
                    <a:pt x="270" y="238"/>
                    <a:pt x="269" y="238"/>
                  </a:cubicBezTo>
                  <a:cubicBezTo>
                    <a:pt x="263" y="238"/>
                    <a:pt x="254" y="240"/>
                    <a:pt x="244" y="244"/>
                  </a:cubicBezTo>
                  <a:close/>
                  <a:moveTo>
                    <a:pt x="195" y="252"/>
                  </a:moveTo>
                  <a:cubicBezTo>
                    <a:pt x="196" y="253"/>
                    <a:pt x="198" y="254"/>
                    <a:pt x="199" y="255"/>
                  </a:cubicBezTo>
                  <a:cubicBezTo>
                    <a:pt x="203" y="259"/>
                    <a:pt x="208" y="262"/>
                    <a:pt x="214" y="265"/>
                  </a:cubicBezTo>
                  <a:cubicBezTo>
                    <a:pt x="214" y="262"/>
                    <a:pt x="215" y="260"/>
                    <a:pt x="215" y="259"/>
                  </a:cubicBezTo>
                  <a:cubicBezTo>
                    <a:pt x="218" y="252"/>
                    <a:pt x="226" y="246"/>
                    <a:pt x="235" y="242"/>
                  </a:cubicBezTo>
                  <a:cubicBezTo>
                    <a:pt x="234" y="240"/>
                    <a:pt x="234" y="238"/>
                    <a:pt x="233" y="236"/>
                  </a:cubicBezTo>
                  <a:cubicBezTo>
                    <a:pt x="233" y="234"/>
                    <a:pt x="233" y="232"/>
                    <a:pt x="232" y="231"/>
                  </a:cubicBezTo>
                  <a:cubicBezTo>
                    <a:pt x="222" y="238"/>
                    <a:pt x="209" y="246"/>
                    <a:pt x="195" y="252"/>
                  </a:cubicBezTo>
                  <a:close/>
                  <a:moveTo>
                    <a:pt x="103" y="224"/>
                  </a:moveTo>
                  <a:cubicBezTo>
                    <a:pt x="102" y="240"/>
                    <a:pt x="107" y="251"/>
                    <a:pt x="117" y="257"/>
                  </a:cubicBezTo>
                  <a:cubicBezTo>
                    <a:pt x="133" y="265"/>
                    <a:pt x="161" y="260"/>
                    <a:pt x="186" y="249"/>
                  </a:cubicBezTo>
                  <a:cubicBezTo>
                    <a:pt x="183" y="244"/>
                    <a:pt x="181" y="238"/>
                    <a:pt x="181" y="231"/>
                  </a:cubicBezTo>
                  <a:cubicBezTo>
                    <a:pt x="181" y="231"/>
                    <a:pt x="181" y="231"/>
                    <a:pt x="181" y="231"/>
                  </a:cubicBezTo>
                  <a:cubicBezTo>
                    <a:pt x="179" y="231"/>
                    <a:pt x="178" y="231"/>
                    <a:pt x="176" y="231"/>
                  </a:cubicBezTo>
                  <a:cubicBezTo>
                    <a:pt x="163" y="233"/>
                    <a:pt x="148" y="234"/>
                    <a:pt x="133" y="231"/>
                  </a:cubicBezTo>
                  <a:cubicBezTo>
                    <a:pt x="123" y="230"/>
                    <a:pt x="113" y="227"/>
                    <a:pt x="103" y="224"/>
                  </a:cubicBezTo>
                  <a:close/>
                  <a:moveTo>
                    <a:pt x="186" y="230"/>
                  </a:moveTo>
                  <a:cubicBezTo>
                    <a:pt x="186" y="231"/>
                    <a:pt x="186" y="231"/>
                    <a:pt x="186" y="231"/>
                  </a:cubicBezTo>
                  <a:cubicBezTo>
                    <a:pt x="187" y="237"/>
                    <a:pt x="188" y="242"/>
                    <a:pt x="192" y="247"/>
                  </a:cubicBezTo>
                  <a:cubicBezTo>
                    <a:pt x="204" y="242"/>
                    <a:pt x="216" y="235"/>
                    <a:pt x="225" y="228"/>
                  </a:cubicBezTo>
                  <a:cubicBezTo>
                    <a:pt x="215" y="228"/>
                    <a:pt x="207" y="227"/>
                    <a:pt x="204" y="227"/>
                  </a:cubicBezTo>
                  <a:cubicBezTo>
                    <a:pt x="203" y="227"/>
                    <a:pt x="202" y="227"/>
                    <a:pt x="202" y="226"/>
                  </a:cubicBezTo>
                  <a:cubicBezTo>
                    <a:pt x="197" y="228"/>
                    <a:pt x="192" y="230"/>
                    <a:pt x="186" y="230"/>
                  </a:cubicBezTo>
                  <a:close/>
                  <a:moveTo>
                    <a:pt x="238" y="229"/>
                  </a:moveTo>
                  <a:cubicBezTo>
                    <a:pt x="238" y="231"/>
                    <a:pt x="239" y="233"/>
                    <a:pt x="239" y="234"/>
                  </a:cubicBezTo>
                  <a:cubicBezTo>
                    <a:pt x="239" y="236"/>
                    <a:pt x="240" y="238"/>
                    <a:pt x="241" y="239"/>
                  </a:cubicBezTo>
                  <a:cubicBezTo>
                    <a:pt x="248" y="236"/>
                    <a:pt x="255" y="234"/>
                    <a:pt x="261" y="233"/>
                  </a:cubicBezTo>
                  <a:cubicBezTo>
                    <a:pt x="259" y="232"/>
                    <a:pt x="257" y="231"/>
                    <a:pt x="256" y="230"/>
                  </a:cubicBezTo>
                  <a:cubicBezTo>
                    <a:pt x="250" y="230"/>
                    <a:pt x="244" y="229"/>
                    <a:pt x="238" y="229"/>
                  </a:cubicBezTo>
                  <a:close/>
                  <a:moveTo>
                    <a:pt x="302" y="238"/>
                  </a:moveTo>
                  <a:cubicBezTo>
                    <a:pt x="314" y="238"/>
                    <a:pt x="327" y="237"/>
                    <a:pt x="338" y="233"/>
                  </a:cubicBezTo>
                  <a:cubicBezTo>
                    <a:pt x="337" y="233"/>
                    <a:pt x="336" y="232"/>
                    <a:pt x="335" y="231"/>
                  </a:cubicBezTo>
                  <a:cubicBezTo>
                    <a:pt x="330" y="228"/>
                    <a:pt x="325" y="224"/>
                    <a:pt x="320" y="222"/>
                  </a:cubicBezTo>
                  <a:cubicBezTo>
                    <a:pt x="320" y="222"/>
                    <a:pt x="319" y="223"/>
                    <a:pt x="319" y="224"/>
                  </a:cubicBezTo>
                  <a:cubicBezTo>
                    <a:pt x="318" y="227"/>
                    <a:pt x="316" y="231"/>
                    <a:pt x="268" y="230"/>
                  </a:cubicBezTo>
                  <a:cubicBezTo>
                    <a:pt x="270" y="231"/>
                    <a:pt x="272" y="232"/>
                    <a:pt x="274" y="233"/>
                  </a:cubicBezTo>
                  <a:cubicBezTo>
                    <a:pt x="281" y="233"/>
                    <a:pt x="291" y="235"/>
                    <a:pt x="302" y="238"/>
                  </a:cubicBezTo>
                  <a:close/>
                  <a:moveTo>
                    <a:pt x="321" y="216"/>
                  </a:moveTo>
                  <a:cubicBezTo>
                    <a:pt x="327" y="219"/>
                    <a:pt x="333" y="222"/>
                    <a:pt x="338" y="226"/>
                  </a:cubicBezTo>
                  <a:cubicBezTo>
                    <a:pt x="341" y="228"/>
                    <a:pt x="343" y="230"/>
                    <a:pt x="345" y="231"/>
                  </a:cubicBezTo>
                  <a:cubicBezTo>
                    <a:pt x="349" y="230"/>
                    <a:pt x="353" y="228"/>
                    <a:pt x="357" y="226"/>
                  </a:cubicBezTo>
                  <a:cubicBezTo>
                    <a:pt x="388" y="208"/>
                    <a:pt x="392" y="183"/>
                    <a:pt x="390" y="166"/>
                  </a:cubicBezTo>
                  <a:cubicBezTo>
                    <a:pt x="389" y="157"/>
                    <a:pt x="386" y="148"/>
                    <a:pt x="381" y="140"/>
                  </a:cubicBezTo>
                  <a:cubicBezTo>
                    <a:pt x="373" y="162"/>
                    <a:pt x="352" y="179"/>
                    <a:pt x="324" y="187"/>
                  </a:cubicBezTo>
                  <a:cubicBezTo>
                    <a:pt x="324" y="187"/>
                    <a:pt x="323" y="187"/>
                    <a:pt x="323" y="187"/>
                  </a:cubicBezTo>
                  <a:cubicBezTo>
                    <a:pt x="320" y="191"/>
                    <a:pt x="316" y="194"/>
                    <a:pt x="312" y="197"/>
                  </a:cubicBezTo>
                  <a:cubicBezTo>
                    <a:pt x="314" y="199"/>
                    <a:pt x="316" y="202"/>
                    <a:pt x="318" y="204"/>
                  </a:cubicBezTo>
                  <a:cubicBezTo>
                    <a:pt x="320" y="208"/>
                    <a:pt x="321" y="212"/>
                    <a:pt x="321" y="216"/>
                  </a:cubicBezTo>
                  <a:close/>
                  <a:moveTo>
                    <a:pt x="138" y="226"/>
                  </a:moveTo>
                  <a:cubicBezTo>
                    <a:pt x="139" y="226"/>
                    <a:pt x="141" y="226"/>
                    <a:pt x="142" y="227"/>
                  </a:cubicBezTo>
                  <a:cubicBezTo>
                    <a:pt x="142" y="226"/>
                    <a:pt x="141" y="226"/>
                    <a:pt x="140" y="226"/>
                  </a:cubicBezTo>
                  <a:cubicBezTo>
                    <a:pt x="139" y="226"/>
                    <a:pt x="139" y="226"/>
                    <a:pt x="138" y="226"/>
                  </a:cubicBezTo>
                  <a:close/>
                  <a:moveTo>
                    <a:pt x="157" y="224"/>
                  </a:moveTo>
                  <a:cubicBezTo>
                    <a:pt x="163" y="225"/>
                    <a:pt x="169" y="226"/>
                    <a:pt x="175" y="225"/>
                  </a:cubicBezTo>
                  <a:cubicBezTo>
                    <a:pt x="177" y="225"/>
                    <a:pt x="179" y="225"/>
                    <a:pt x="181" y="224"/>
                  </a:cubicBezTo>
                  <a:cubicBezTo>
                    <a:pt x="181" y="224"/>
                    <a:pt x="181" y="223"/>
                    <a:pt x="181" y="223"/>
                  </a:cubicBezTo>
                  <a:cubicBezTo>
                    <a:pt x="181" y="222"/>
                    <a:pt x="180" y="222"/>
                    <a:pt x="180" y="222"/>
                  </a:cubicBezTo>
                  <a:cubicBezTo>
                    <a:pt x="176" y="222"/>
                    <a:pt x="173" y="221"/>
                    <a:pt x="171" y="221"/>
                  </a:cubicBezTo>
                  <a:cubicBezTo>
                    <a:pt x="166" y="222"/>
                    <a:pt x="162" y="223"/>
                    <a:pt x="157" y="224"/>
                  </a:cubicBezTo>
                  <a:close/>
                  <a:moveTo>
                    <a:pt x="258" y="224"/>
                  </a:moveTo>
                  <a:cubicBezTo>
                    <a:pt x="284" y="225"/>
                    <a:pt x="310" y="224"/>
                    <a:pt x="314" y="221"/>
                  </a:cubicBezTo>
                  <a:cubicBezTo>
                    <a:pt x="314" y="221"/>
                    <a:pt x="314" y="220"/>
                    <a:pt x="315" y="219"/>
                  </a:cubicBezTo>
                  <a:cubicBezTo>
                    <a:pt x="305" y="215"/>
                    <a:pt x="295" y="211"/>
                    <a:pt x="286" y="209"/>
                  </a:cubicBezTo>
                  <a:cubicBezTo>
                    <a:pt x="282" y="210"/>
                    <a:pt x="278" y="211"/>
                    <a:pt x="274" y="211"/>
                  </a:cubicBezTo>
                  <a:cubicBezTo>
                    <a:pt x="266" y="212"/>
                    <a:pt x="259" y="212"/>
                    <a:pt x="252" y="211"/>
                  </a:cubicBezTo>
                  <a:cubicBezTo>
                    <a:pt x="250" y="212"/>
                    <a:pt x="249" y="213"/>
                    <a:pt x="247" y="213"/>
                  </a:cubicBezTo>
                  <a:cubicBezTo>
                    <a:pt x="248" y="214"/>
                    <a:pt x="248" y="214"/>
                    <a:pt x="248" y="214"/>
                  </a:cubicBezTo>
                  <a:cubicBezTo>
                    <a:pt x="250" y="218"/>
                    <a:pt x="254" y="221"/>
                    <a:pt x="258" y="224"/>
                  </a:cubicBezTo>
                  <a:close/>
                  <a:moveTo>
                    <a:pt x="242" y="223"/>
                  </a:moveTo>
                  <a:cubicBezTo>
                    <a:pt x="244" y="224"/>
                    <a:pt x="246" y="224"/>
                    <a:pt x="248" y="224"/>
                  </a:cubicBezTo>
                  <a:cubicBezTo>
                    <a:pt x="247" y="223"/>
                    <a:pt x="246" y="221"/>
                    <a:pt x="245" y="220"/>
                  </a:cubicBezTo>
                  <a:cubicBezTo>
                    <a:pt x="244" y="221"/>
                    <a:pt x="243" y="222"/>
                    <a:pt x="242" y="223"/>
                  </a:cubicBezTo>
                  <a:close/>
                  <a:moveTo>
                    <a:pt x="212" y="222"/>
                  </a:moveTo>
                  <a:cubicBezTo>
                    <a:pt x="217" y="222"/>
                    <a:pt x="224" y="223"/>
                    <a:pt x="232" y="223"/>
                  </a:cubicBezTo>
                  <a:cubicBezTo>
                    <a:pt x="233" y="221"/>
                    <a:pt x="233" y="219"/>
                    <a:pt x="234" y="218"/>
                  </a:cubicBezTo>
                  <a:cubicBezTo>
                    <a:pt x="227" y="219"/>
                    <a:pt x="219" y="221"/>
                    <a:pt x="212" y="222"/>
                  </a:cubicBezTo>
                  <a:close/>
                  <a:moveTo>
                    <a:pt x="104" y="218"/>
                  </a:moveTo>
                  <a:cubicBezTo>
                    <a:pt x="109" y="220"/>
                    <a:pt x="114" y="221"/>
                    <a:pt x="119" y="222"/>
                  </a:cubicBezTo>
                  <a:cubicBezTo>
                    <a:pt x="114" y="220"/>
                    <a:pt x="111" y="217"/>
                    <a:pt x="109" y="212"/>
                  </a:cubicBezTo>
                  <a:cubicBezTo>
                    <a:pt x="108" y="212"/>
                    <a:pt x="107" y="211"/>
                    <a:pt x="106" y="210"/>
                  </a:cubicBezTo>
                  <a:cubicBezTo>
                    <a:pt x="106" y="211"/>
                    <a:pt x="105" y="211"/>
                    <a:pt x="105" y="211"/>
                  </a:cubicBezTo>
                  <a:cubicBezTo>
                    <a:pt x="105" y="214"/>
                    <a:pt x="104" y="216"/>
                    <a:pt x="104" y="218"/>
                  </a:cubicBezTo>
                  <a:close/>
                  <a:moveTo>
                    <a:pt x="114" y="208"/>
                  </a:moveTo>
                  <a:cubicBezTo>
                    <a:pt x="122" y="213"/>
                    <a:pt x="132" y="217"/>
                    <a:pt x="141" y="220"/>
                  </a:cubicBezTo>
                  <a:cubicBezTo>
                    <a:pt x="147" y="220"/>
                    <a:pt x="153" y="219"/>
                    <a:pt x="159" y="218"/>
                  </a:cubicBezTo>
                  <a:cubicBezTo>
                    <a:pt x="155" y="216"/>
                    <a:pt x="152" y="215"/>
                    <a:pt x="149" y="213"/>
                  </a:cubicBezTo>
                  <a:cubicBezTo>
                    <a:pt x="135" y="208"/>
                    <a:pt x="122" y="200"/>
                    <a:pt x="116" y="191"/>
                  </a:cubicBezTo>
                  <a:cubicBezTo>
                    <a:pt x="113" y="195"/>
                    <a:pt x="112" y="200"/>
                    <a:pt x="113" y="205"/>
                  </a:cubicBezTo>
                  <a:cubicBezTo>
                    <a:pt x="113" y="206"/>
                    <a:pt x="113" y="207"/>
                    <a:pt x="114" y="208"/>
                  </a:cubicBezTo>
                  <a:close/>
                  <a:moveTo>
                    <a:pt x="189" y="217"/>
                  </a:moveTo>
                  <a:cubicBezTo>
                    <a:pt x="194" y="217"/>
                    <a:pt x="198" y="217"/>
                    <a:pt x="202" y="217"/>
                  </a:cubicBezTo>
                  <a:cubicBezTo>
                    <a:pt x="208" y="214"/>
                    <a:pt x="214" y="211"/>
                    <a:pt x="219" y="207"/>
                  </a:cubicBezTo>
                  <a:cubicBezTo>
                    <a:pt x="219" y="206"/>
                    <a:pt x="219" y="206"/>
                    <a:pt x="220" y="205"/>
                  </a:cubicBezTo>
                  <a:cubicBezTo>
                    <a:pt x="217" y="204"/>
                    <a:pt x="215" y="204"/>
                    <a:pt x="213" y="204"/>
                  </a:cubicBezTo>
                  <a:cubicBezTo>
                    <a:pt x="213" y="204"/>
                    <a:pt x="213" y="204"/>
                    <a:pt x="212" y="204"/>
                  </a:cubicBezTo>
                  <a:cubicBezTo>
                    <a:pt x="209" y="206"/>
                    <a:pt x="201" y="210"/>
                    <a:pt x="191" y="214"/>
                  </a:cubicBezTo>
                  <a:cubicBezTo>
                    <a:pt x="190" y="215"/>
                    <a:pt x="190" y="216"/>
                    <a:pt x="189" y="217"/>
                  </a:cubicBezTo>
                  <a:close/>
                  <a:moveTo>
                    <a:pt x="241" y="215"/>
                  </a:moveTo>
                  <a:cubicBezTo>
                    <a:pt x="241" y="216"/>
                    <a:pt x="241" y="216"/>
                    <a:pt x="240" y="217"/>
                  </a:cubicBezTo>
                  <a:cubicBezTo>
                    <a:pt x="241" y="216"/>
                    <a:pt x="242" y="216"/>
                    <a:pt x="242" y="215"/>
                  </a:cubicBezTo>
                  <a:cubicBezTo>
                    <a:pt x="242" y="215"/>
                    <a:pt x="241" y="215"/>
                    <a:pt x="241" y="215"/>
                  </a:cubicBezTo>
                  <a:close/>
                  <a:moveTo>
                    <a:pt x="33" y="155"/>
                  </a:moveTo>
                  <a:cubicBezTo>
                    <a:pt x="33" y="155"/>
                    <a:pt x="33" y="155"/>
                    <a:pt x="33" y="155"/>
                  </a:cubicBezTo>
                  <a:cubicBezTo>
                    <a:pt x="43" y="180"/>
                    <a:pt x="68" y="203"/>
                    <a:pt x="99" y="216"/>
                  </a:cubicBezTo>
                  <a:cubicBezTo>
                    <a:pt x="99" y="214"/>
                    <a:pt x="99" y="212"/>
                    <a:pt x="100" y="210"/>
                  </a:cubicBezTo>
                  <a:cubicBezTo>
                    <a:pt x="100" y="209"/>
                    <a:pt x="100" y="208"/>
                    <a:pt x="100" y="207"/>
                  </a:cubicBezTo>
                  <a:cubicBezTo>
                    <a:pt x="81" y="194"/>
                    <a:pt x="65" y="175"/>
                    <a:pt x="60" y="155"/>
                  </a:cubicBezTo>
                  <a:cubicBezTo>
                    <a:pt x="50" y="156"/>
                    <a:pt x="41" y="156"/>
                    <a:pt x="33" y="155"/>
                  </a:cubicBezTo>
                  <a:close/>
                  <a:moveTo>
                    <a:pt x="223" y="211"/>
                  </a:moveTo>
                  <a:cubicBezTo>
                    <a:pt x="222" y="212"/>
                    <a:pt x="221" y="214"/>
                    <a:pt x="219" y="215"/>
                  </a:cubicBezTo>
                  <a:cubicBezTo>
                    <a:pt x="224" y="214"/>
                    <a:pt x="228" y="213"/>
                    <a:pt x="233" y="212"/>
                  </a:cubicBezTo>
                  <a:cubicBezTo>
                    <a:pt x="235" y="211"/>
                    <a:pt x="236" y="211"/>
                    <a:pt x="238" y="210"/>
                  </a:cubicBezTo>
                  <a:cubicBezTo>
                    <a:pt x="238" y="210"/>
                    <a:pt x="238" y="210"/>
                    <a:pt x="239" y="209"/>
                  </a:cubicBezTo>
                  <a:cubicBezTo>
                    <a:pt x="235" y="208"/>
                    <a:pt x="232" y="207"/>
                    <a:pt x="229" y="206"/>
                  </a:cubicBezTo>
                  <a:cubicBezTo>
                    <a:pt x="227" y="208"/>
                    <a:pt x="225" y="209"/>
                    <a:pt x="223" y="211"/>
                  </a:cubicBezTo>
                  <a:close/>
                  <a:moveTo>
                    <a:pt x="152" y="208"/>
                  </a:moveTo>
                  <a:cubicBezTo>
                    <a:pt x="158" y="210"/>
                    <a:pt x="165" y="212"/>
                    <a:pt x="172" y="214"/>
                  </a:cubicBezTo>
                  <a:cubicBezTo>
                    <a:pt x="177" y="213"/>
                    <a:pt x="183" y="211"/>
                    <a:pt x="187" y="209"/>
                  </a:cubicBezTo>
                  <a:cubicBezTo>
                    <a:pt x="190" y="206"/>
                    <a:pt x="192" y="204"/>
                    <a:pt x="195" y="202"/>
                  </a:cubicBezTo>
                  <a:cubicBezTo>
                    <a:pt x="200" y="199"/>
                    <a:pt x="206" y="197"/>
                    <a:pt x="211" y="198"/>
                  </a:cubicBezTo>
                  <a:cubicBezTo>
                    <a:pt x="212" y="197"/>
                    <a:pt x="212" y="197"/>
                    <a:pt x="213" y="196"/>
                  </a:cubicBezTo>
                  <a:cubicBezTo>
                    <a:pt x="211" y="195"/>
                    <a:pt x="210" y="194"/>
                    <a:pt x="209" y="193"/>
                  </a:cubicBezTo>
                  <a:cubicBezTo>
                    <a:pt x="201" y="185"/>
                    <a:pt x="196" y="174"/>
                    <a:pt x="193" y="163"/>
                  </a:cubicBezTo>
                  <a:cubicBezTo>
                    <a:pt x="193" y="163"/>
                    <a:pt x="193" y="163"/>
                    <a:pt x="193" y="163"/>
                  </a:cubicBezTo>
                  <a:cubicBezTo>
                    <a:pt x="193" y="163"/>
                    <a:pt x="193" y="163"/>
                    <a:pt x="193" y="163"/>
                  </a:cubicBezTo>
                  <a:cubicBezTo>
                    <a:pt x="193" y="163"/>
                    <a:pt x="192" y="163"/>
                    <a:pt x="192" y="163"/>
                  </a:cubicBezTo>
                  <a:cubicBezTo>
                    <a:pt x="175" y="164"/>
                    <a:pt x="156" y="167"/>
                    <a:pt x="141" y="173"/>
                  </a:cubicBezTo>
                  <a:cubicBezTo>
                    <a:pt x="141" y="173"/>
                    <a:pt x="141" y="173"/>
                    <a:pt x="141" y="173"/>
                  </a:cubicBezTo>
                  <a:cubicBezTo>
                    <a:pt x="138" y="181"/>
                    <a:pt x="135" y="192"/>
                    <a:pt x="144" y="202"/>
                  </a:cubicBezTo>
                  <a:cubicBezTo>
                    <a:pt x="146" y="204"/>
                    <a:pt x="149" y="206"/>
                    <a:pt x="152" y="208"/>
                  </a:cubicBezTo>
                  <a:close/>
                  <a:moveTo>
                    <a:pt x="296" y="206"/>
                  </a:moveTo>
                  <a:cubicBezTo>
                    <a:pt x="302" y="208"/>
                    <a:pt x="309" y="210"/>
                    <a:pt x="315" y="213"/>
                  </a:cubicBezTo>
                  <a:cubicBezTo>
                    <a:pt x="314" y="211"/>
                    <a:pt x="313" y="209"/>
                    <a:pt x="312" y="207"/>
                  </a:cubicBezTo>
                  <a:cubicBezTo>
                    <a:pt x="311" y="205"/>
                    <a:pt x="309" y="202"/>
                    <a:pt x="307" y="200"/>
                  </a:cubicBezTo>
                  <a:cubicBezTo>
                    <a:pt x="304" y="202"/>
                    <a:pt x="300" y="204"/>
                    <a:pt x="296" y="206"/>
                  </a:cubicBezTo>
                  <a:close/>
                  <a:moveTo>
                    <a:pt x="233" y="201"/>
                  </a:moveTo>
                  <a:cubicBezTo>
                    <a:pt x="237" y="203"/>
                    <a:pt x="241" y="204"/>
                    <a:pt x="245" y="205"/>
                  </a:cubicBezTo>
                  <a:cubicBezTo>
                    <a:pt x="249" y="202"/>
                    <a:pt x="255" y="201"/>
                    <a:pt x="260" y="200"/>
                  </a:cubicBezTo>
                  <a:cubicBezTo>
                    <a:pt x="267" y="197"/>
                    <a:pt x="272" y="193"/>
                    <a:pt x="275" y="188"/>
                  </a:cubicBezTo>
                  <a:cubicBezTo>
                    <a:pt x="265" y="186"/>
                    <a:pt x="256" y="181"/>
                    <a:pt x="248" y="175"/>
                  </a:cubicBezTo>
                  <a:cubicBezTo>
                    <a:pt x="248" y="175"/>
                    <a:pt x="248" y="175"/>
                    <a:pt x="248" y="175"/>
                  </a:cubicBezTo>
                  <a:cubicBezTo>
                    <a:pt x="246" y="182"/>
                    <a:pt x="243" y="189"/>
                    <a:pt x="239" y="195"/>
                  </a:cubicBezTo>
                  <a:cubicBezTo>
                    <a:pt x="237" y="197"/>
                    <a:pt x="235" y="199"/>
                    <a:pt x="233" y="201"/>
                  </a:cubicBezTo>
                  <a:close/>
                  <a:moveTo>
                    <a:pt x="271" y="201"/>
                  </a:moveTo>
                  <a:cubicBezTo>
                    <a:pt x="276" y="201"/>
                    <a:pt x="281" y="202"/>
                    <a:pt x="286" y="203"/>
                  </a:cubicBezTo>
                  <a:cubicBezTo>
                    <a:pt x="292" y="201"/>
                    <a:pt x="298" y="199"/>
                    <a:pt x="303" y="196"/>
                  </a:cubicBezTo>
                  <a:cubicBezTo>
                    <a:pt x="301" y="194"/>
                    <a:pt x="299" y="192"/>
                    <a:pt x="296" y="191"/>
                  </a:cubicBezTo>
                  <a:cubicBezTo>
                    <a:pt x="296" y="191"/>
                    <a:pt x="296" y="191"/>
                    <a:pt x="296" y="191"/>
                  </a:cubicBezTo>
                  <a:cubicBezTo>
                    <a:pt x="291" y="191"/>
                    <a:pt x="286" y="190"/>
                    <a:pt x="282" y="190"/>
                  </a:cubicBezTo>
                  <a:cubicBezTo>
                    <a:pt x="279" y="194"/>
                    <a:pt x="275" y="197"/>
                    <a:pt x="271" y="201"/>
                  </a:cubicBezTo>
                  <a:close/>
                  <a:moveTo>
                    <a:pt x="66" y="155"/>
                  </a:moveTo>
                  <a:cubicBezTo>
                    <a:pt x="71" y="173"/>
                    <a:pt x="85" y="189"/>
                    <a:pt x="102" y="201"/>
                  </a:cubicBezTo>
                  <a:cubicBezTo>
                    <a:pt x="105" y="196"/>
                    <a:pt x="108" y="190"/>
                    <a:pt x="111" y="184"/>
                  </a:cubicBezTo>
                  <a:cubicBezTo>
                    <a:pt x="108" y="177"/>
                    <a:pt x="108" y="171"/>
                    <a:pt x="111" y="166"/>
                  </a:cubicBezTo>
                  <a:cubicBezTo>
                    <a:pt x="114" y="161"/>
                    <a:pt x="121" y="158"/>
                    <a:pt x="131" y="156"/>
                  </a:cubicBezTo>
                  <a:cubicBezTo>
                    <a:pt x="126" y="154"/>
                    <a:pt x="123" y="152"/>
                    <a:pt x="120" y="150"/>
                  </a:cubicBezTo>
                  <a:cubicBezTo>
                    <a:pt x="118" y="148"/>
                    <a:pt x="116" y="146"/>
                    <a:pt x="114" y="143"/>
                  </a:cubicBezTo>
                  <a:cubicBezTo>
                    <a:pt x="99" y="149"/>
                    <a:pt x="85" y="152"/>
                    <a:pt x="78" y="153"/>
                  </a:cubicBezTo>
                  <a:cubicBezTo>
                    <a:pt x="74" y="154"/>
                    <a:pt x="70" y="154"/>
                    <a:pt x="66" y="155"/>
                  </a:cubicBezTo>
                  <a:close/>
                  <a:moveTo>
                    <a:pt x="119" y="186"/>
                  </a:moveTo>
                  <a:cubicBezTo>
                    <a:pt x="119" y="186"/>
                    <a:pt x="119" y="186"/>
                    <a:pt x="119" y="186"/>
                  </a:cubicBezTo>
                  <a:cubicBezTo>
                    <a:pt x="123" y="192"/>
                    <a:pt x="129" y="196"/>
                    <a:pt x="136" y="201"/>
                  </a:cubicBezTo>
                  <a:cubicBezTo>
                    <a:pt x="132" y="193"/>
                    <a:pt x="131" y="185"/>
                    <a:pt x="134" y="176"/>
                  </a:cubicBezTo>
                  <a:cubicBezTo>
                    <a:pt x="129" y="178"/>
                    <a:pt x="124" y="181"/>
                    <a:pt x="121" y="184"/>
                  </a:cubicBezTo>
                  <a:cubicBezTo>
                    <a:pt x="120" y="185"/>
                    <a:pt x="120" y="185"/>
                    <a:pt x="119" y="186"/>
                  </a:cubicBezTo>
                  <a:close/>
                  <a:moveTo>
                    <a:pt x="222" y="196"/>
                  </a:moveTo>
                  <a:cubicBezTo>
                    <a:pt x="224" y="197"/>
                    <a:pt x="225" y="198"/>
                    <a:pt x="227" y="199"/>
                  </a:cubicBezTo>
                  <a:cubicBezTo>
                    <a:pt x="230" y="196"/>
                    <a:pt x="232" y="194"/>
                    <a:pt x="234" y="191"/>
                  </a:cubicBezTo>
                  <a:cubicBezTo>
                    <a:pt x="239" y="185"/>
                    <a:pt x="242" y="178"/>
                    <a:pt x="243" y="170"/>
                  </a:cubicBezTo>
                  <a:cubicBezTo>
                    <a:pt x="241" y="169"/>
                    <a:pt x="240" y="167"/>
                    <a:pt x="239" y="165"/>
                  </a:cubicBezTo>
                  <a:cubicBezTo>
                    <a:pt x="238" y="165"/>
                    <a:pt x="238" y="165"/>
                    <a:pt x="237" y="164"/>
                  </a:cubicBezTo>
                  <a:cubicBezTo>
                    <a:pt x="237" y="175"/>
                    <a:pt x="231" y="186"/>
                    <a:pt x="222" y="196"/>
                  </a:cubicBezTo>
                  <a:close/>
                  <a:moveTo>
                    <a:pt x="305" y="190"/>
                  </a:moveTo>
                  <a:cubicBezTo>
                    <a:pt x="306" y="191"/>
                    <a:pt x="307" y="192"/>
                    <a:pt x="308" y="193"/>
                  </a:cubicBezTo>
                  <a:cubicBezTo>
                    <a:pt x="309" y="192"/>
                    <a:pt x="311" y="191"/>
                    <a:pt x="312" y="190"/>
                  </a:cubicBezTo>
                  <a:cubicBezTo>
                    <a:pt x="310" y="190"/>
                    <a:pt x="308" y="190"/>
                    <a:pt x="305" y="190"/>
                  </a:cubicBezTo>
                  <a:close/>
                  <a:moveTo>
                    <a:pt x="199" y="162"/>
                  </a:moveTo>
                  <a:cubicBezTo>
                    <a:pt x="201" y="172"/>
                    <a:pt x="206" y="182"/>
                    <a:pt x="213" y="189"/>
                  </a:cubicBezTo>
                  <a:cubicBezTo>
                    <a:pt x="214" y="190"/>
                    <a:pt x="216" y="191"/>
                    <a:pt x="217" y="193"/>
                  </a:cubicBezTo>
                  <a:cubicBezTo>
                    <a:pt x="226" y="184"/>
                    <a:pt x="231" y="173"/>
                    <a:pt x="231" y="163"/>
                  </a:cubicBezTo>
                  <a:cubicBezTo>
                    <a:pt x="224" y="162"/>
                    <a:pt x="212" y="162"/>
                    <a:pt x="199" y="162"/>
                  </a:cubicBezTo>
                  <a:close/>
                  <a:moveTo>
                    <a:pt x="287" y="178"/>
                  </a:moveTo>
                  <a:cubicBezTo>
                    <a:pt x="291" y="180"/>
                    <a:pt x="295" y="183"/>
                    <a:pt x="298" y="185"/>
                  </a:cubicBezTo>
                  <a:cubicBezTo>
                    <a:pt x="305" y="185"/>
                    <a:pt x="312" y="184"/>
                    <a:pt x="320" y="182"/>
                  </a:cubicBezTo>
                  <a:cubicBezTo>
                    <a:pt x="321" y="180"/>
                    <a:pt x="322" y="178"/>
                    <a:pt x="324" y="177"/>
                  </a:cubicBezTo>
                  <a:cubicBezTo>
                    <a:pt x="332" y="163"/>
                    <a:pt x="330" y="147"/>
                    <a:pt x="320" y="132"/>
                  </a:cubicBezTo>
                  <a:cubicBezTo>
                    <a:pt x="319" y="129"/>
                    <a:pt x="317" y="127"/>
                    <a:pt x="315" y="124"/>
                  </a:cubicBezTo>
                  <a:cubicBezTo>
                    <a:pt x="303" y="127"/>
                    <a:pt x="291" y="126"/>
                    <a:pt x="281" y="118"/>
                  </a:cubicBezTo>
                  <a:cubicBezTo>
                    <a:pt x="276" y="114"/>
                    <a:pt x="273" y="110"/>
                    <a:pt x="271" y="107"/>
                  </a:cubicBezTo>
                  <a:cubicBezTo>
                    <a:pt x="268" y="109"/>
                    <a:pt x="263" y="111"/>
                    <a:pt x="259" y="112"/>
                  </a:cubicBezTo>
                  <a:cubicBezTo>
                    <a:pt x="256" y="113"/>
                    <a:pt x="253" y="114"/>
                    <a:pt x="250" y="114"/>
                  </a:cubicBezTo>
                  <a:cubicBezTo>
                    <a:pt x="258" y="119"/>
                    <a:pt x="265" y="125"/>
                    <a:pt x="270" y="131"/>
                  </a:cubicBezTo>
                  <a:cubicBezTo>
                    <a:pt x="284" y="146"/>
                    <a:pt x="291" y="163"/>
                    <a:pt x="288" y="175"/>
                  </a:cubicBezTo>
                  <a:cubicBezTo>
                    <a:pt x="288" y="176"/>
                    <a:pt x="288" y="177"/>
                    <a:pt x="287" y="178"/>
                  </a:cubicBezTo>
                  <a:close/>
                  <a:moveTo>
                    <a:pt x="285" y="184"/>
                  </a:moveTo>
                  <a:cubicBezTo>
                    <a:pt x="286" y="184"/>
                    <a:pt x="286" y="184"/>
                    <a:pt x="286" y="184"/>
                  </a:cubicBezTo>
                  <a:cubicBezTo>
                    <a:pt x="286" y="184"/>
                    <a:pt x="286" y="184"/>
                    <a:pt x="285" y="184"/>
                  </a:cubicBezTo>
                  <a:cubicBezTo>
                    <a:pt x="285" y="184"/>
                    <a:pt x="285" y="184"/>
                    <a:pt x="285" y="184"/>
                  </a:cubicBezTo>
                  <a:close/>
                  <a:moveTo>
                    <a:pt x="249" y="168"/>
                  </a:moveTo>
                  <a:cubicBezTo>
                    <a:pt x="250" y="169"/>
                    <a:pt x="251" y="170"/>
                    <a:pt x="252" y="171"/>
                  </a:cubicBezTo>
                  <a:cubicBezTo>
                    <a:pt x="260" y="177"/>
                    <a:pt x="269" y="181"/>
                    <a:pt x="279" y="183"/>
                  </a:cubicBezTo>
                  <a:cubicBezTo>
                    <a:pt x="279" y="182"/>
                    <a:pt x="280" y="182"/>
                    <a:pt x="280" y="181"/>
                  </a:cubicBezTo>
                  <a:cubicBezTo>
                    <a:pt x="270" y="176"/>
                    <a:pt x="259" y="171"/>
                    <a:pt x="249" y="168"/>
                  </a:cubicBezTo>
                  <a:cubicBezTo>
                    <a:pt x="249" y="168"/>
                    <a:pt x="249" y="168"/>
                    <a:pt x="249" y="168"/>
                  </a:cubicBezTo>
                  <a:close/>
                  <a:moveTo>
                    <a:pt x="321" y="122"/>
                  </a:moveTo>
                  <a:cubicBezTo>
                    <a:pt x="322" y="124"/>
                    <a:pt x="324" y="126"/>
                    <a:pt x="325" y="128"/>
                  </a:cubicBezTo>
                  <a:cubicBezTo>
                    <a:pt x="336" y="145"/>
                    <a:pt x="338" y="164"/>
                    <a:pt x="329" y="179"/>
                  </a:cubicBezTo>
                  <a:cubicBezTo>
                    <a:pt x="352" y="171"/>
                    <a:pt x="369" y="156"/>
                    <a:pt x="376" y="137"/>
                  </a:cubicBezTo>
                  <a:cubicBezTo>
                    <a:pt x="377" y="136"/>
                    <a:pt x="377" y="135"/>
                    <a:pt x="377" y="133"/>
                  </a:cubicBezTo>
                  <a:cubicBezTo>
                    <a:pt x="370" y="121"/>
                    <a:pt x="359" y="110"/>
                    <a:pt x="347" y="102"/>
                  </a:cubicBezTo>
                  <a:cubicBezTo>
                    <a:pt x="344" y="107"/>
                    <a:pt x="340" y="111"/>
                    <a:pt x="336" y="114"/>
                  </a:cubicBezTo>
                  <a:cubicBezTo>
                    <a:pt x="331" y="118"/>
                    <a:pt x="326" y="120"/>
                    <a:pt x="321" y="122"/>
                  </a:cubicBezTo>
                  <a:close/>
                  <a:moveTo>
                    <a:pt x="127" y="163"/>
                  </a:moveTo>
                  <a:cubicBezTo>
                    <a:pt x="122" y="164"/>
                    <a:pt x="118" y="166"/>
                    <a:pt x="116" y="169"/>
                  </a:cubicBezTo>
                  <a:cubicBezTo>
                    <a:pt x="114" y="171"/>
                    <a:pt x="114" y="174"/>
                    <a:pt x="115" y="178"/>
                  </a:cubicBezTo>
                  <a:cubicBezTo>
                    <a:pt x="119" y="173"/>
                    <a:pt x="123" y="168"/>
                    <a:pt x="127" y="163"/>
                  </a:cubicBezTo>
                  <a:close/>
                  <a:moveTo>
                    <a:pt x="249" y="162"/>
                  </a:moveTo>
                  <a:cubicBezTo>
                    <a:pt x="259" y="165"/>
                    <a:pt x="271" y="170"/>
                    <a:pt x="282" y="175"/>
                  </a:cubicBezTo>
                  <a:cubicBezTo>
                    <a:pt x="282" y="175"/>
                    <a:pt x="282" y="175"/>
                    <a:pt x="282" y="174"/>
                  </a:cubicBezTo>
                  <a:cubicBezTo>
                    <a:pt x="284" y="163"/>
                    <a:pt x="278" y="148"/>
                    <a:pt x="266" y="135"/>
                  </a:cubicBezTo>
                  <a:cubicBezTo>
                    <a:pt x="259" y="128"/>
                    <a:pt x="252" y="122"/>
                    <a:pt x="246" y="118"/>
                  </a:cubicBezTo>
                  <a:cubicBezTo>
                    <a:pt x="242" y="122"/>
                    <a:pt x="240" y="127"/>
                    <a:pt x="239" y="132"/>
                  </a:cubicBezTo>
                  <a:cubicBezTo>
                    <a:pt x="238" y="132"/>
                    <a:pt x="238" y="133"/>
                    <a:pt x="238" y="134"/>
                  </a:cubicBezTo>
                  <a:cubicBezTo>
                    <a:pt x="241" y="138"/>
                    <a:pt x="244" y="142"/>
                    <a:pt x="246" y="147"/>
                  </a:cubicBezTo>
                  <a:cubicBezTo>
                    <a:pt x="248" y="152"/>
                    <a:pt x="249" y="157"/>
                    <a:pt x="249" y="162"/>
                  </a:cubicBezTo>
                  <a:close/>
                  <a:moveTo>
                    <a:pt x="135" y="161"/>
                  </a:moveTo>
                  <a:cubicBezTo>
                    <a:pt x="132" y="165"/>
                    <a:pt x="128" y="170"/>
                    <a:pt x="125" y="174"/>
                  </a:cubicBezTo>
                  <a:cubicBezTo>
                    <a:pt x="128" y="172"/>
                    <a:pt x="132" y="170"/>
                    <a:pt x="137" y="168"/>
                  </a:cubicBezTo>
                  <a:cubicBezTo>
                    <a:pt x="138" y="166"/>
                    <a:pt x="140" y="163"/>
                    <a:pt x="141" y="161"/>
                  </a:cubicBezTo>
                  <a:cubicBezTo>
                    <a:pt x="139" y="161"/>
                    <a:pt x="137" y="161"/>
                    <a:pt x="135" y="161"/>
                  </a:cubicBezTo>
                  <a:close/>
                  <a:moveTo>
                    <a:pt x="149" y="161"/>
                  </a:moveTo>
                  <a:cubicBezTo>
                    <a:pt x="148" y="162"/>
                    <a:pt x="147" y="163"/>
                    <a:pt x="146" y="165"/>
                  </a:cubicBezTo>
                  <a:cubicBezTo>
                    <a:pt x="151" y="163"/>
                    <a:pt x="156" y="162"/>
                    <a:pt x="162" y="161"/>
                  </a:cubicBezTo>
                  <a:cubicBezTo>
                    <a:pt x="157" y="161"/>
                    <a:pt x="153" y="161"/>
                    <a:pt x="149" y="161"/>
                  </a:cubicBezTo>
                  <a:close/>
                  <a:moveTo>
                    <a:pt x="242" y="160"/>
                  </a:moveTo>
                  <a:cubicBezTo>
                    <a:pt x="243" y="160"/>
                    <a:pt x="243" y="160"/>
                    <a:pt x="243" y="160"/>
                  </a:cubicBezTo>
                  <a:cubicBezTo>
                    <a:pt x="243" y="156"/>
                    <a:pt x="242" y="153"/>
                    <a:pt x="240" y="149"/>
                  </a:cubicBezTo>
                  <a:cubicBezTo>
                    <a:pt x="239" y="147"/>
                    <a:pt x="238" y="145"/>
                    <a:pt x="237" y="143"/>
                  </a:cubicBezTo>
                  <a:cubicBezTo>
                    <a:pt x="238" y="149"/>
                    <a:pt x="239" y="155"/>
                    <a:pt x="242" y="160"/>
                  </a:cubicBezTo>
                  <a:close/>
                  <a:moveTo>
                    <a:pt x="210" y="156"/>
                  </a:moveTo>
                  <a:cubicBezTo>
                    <a:pt x="218" y="156"/>
                    <a:pt x="225" y="156"/>
                    <a:pt x="231" y="157"/>
                  </a:cubicBezTo>
                  <a:cubicBezTo>
                    <a:pt x="231" y="156"/>
                    <a:pt x="230" y="156"/>
                    <a:pt x="230" y="155"/>
                  </a:cubicBezTo>
                  <a:cubicBezTo>
                    <a:pt x="226" y="144"/>
                    <a:pt x="215" y="137"/>
                    <a:pt x="199" y="136"/>
                  </a:cubicBezTo>
                  <a:cubicBezTo>
                    <a:pt x="198" y="142"/>
                    <a:pt x="197" y="149"/>
                    <a:pt x="198" y="156"/>
                  </a:cubicBezTo>
                  <a:cubicBezTo>
                    <a:pt x="202" y="156"/>
                    <a:pt x="206" y="156"/>
                    <a:pt x="210" y="156"/>
                  </a:cubicBezTo>
                  <a:close/>
                  <a:moveTo>
                    <a:pt x="161" y="155"/>
                  </a:moveTo>
                  <a:cubicBezTo>
                    <a:pt x="167" y="155"/>
                    <a:pt x="173" y="156"/>
                    <a:pt x="178" y="156"/>
                  </a:cubicBezTo>
                  <a:cubicBezTo>
                    <a:pt x="183" y="156"/>
                    <a:pt x="188" y="157"/>
                    <a:pt x="192" y="157"/>
                  </a:cubicBezTo>
                  <a:cubicBezTo>
                    <a:pt x="192" y="157"/>
                    <a:pt x="192" y="157"/>
                    <a:pt x="192" y="157"/>
                  </a:cubicBezTo>
                  <a:cubicBezTo>
                    <a:pt x="191" y="150"/>
                    <a:pt x="192" y="143"/>
                    <a:pt x="193" y="137"/>
                  </a:cubicBezTo>
                  <a:cubicBezTo>
                    <a:pt x="185" y="144"/>
                    <a:pt x="175" y="150"/>
                    <a:pt x="165" y="154"/>
                  </a:cubicBezTo>
                  <a:cubicBezTo>
                    <a:pt x="163" y="154"/>
                    <a:pt x="162" y="155"/>
                    <a:pt x="161" y="155"/>
                  </a:cubicBezTo>
                  <a:close/>
                  <a:moveTo>
                    <a:pt x="169" y="132"/>
                  </a:moveTo>
                  <a:cubicBezTo>
                    <a:pt x="161" y="137"/>
                    <a:pt x="152" y="144"/>
                    <a:pt x="144" y="152"/>
                  </a:cubicBezTo>
                  <a:cubicBezTo>
                    <a:pt x="146" y="152"/>
                    <a:pt x="147" y="152"/>
                    <a:pt x="149" y="152"/>
                  </a:cubicBezTo>
                  <a:cubicBezTo>
                    <a:pt x="157" y="144"/>
                    <a:pt x="168" y="137"/>
                    <a:pt x="178" y="133"/>
                  </a:cubicBezTo>
                  <a:cubicBezTo>
                    <a:pt x="177" y="133"/>
                    <a:pt x="176" y="133"/>
                    <a:pt x="175" y="133"/>
                  </a:cubicBezTo>
                  <a:cubicBezTo>
                    <a:pt x="173" y="133"/>
                    <a:pt x="171" y="132"/>
                    <a:pt x="169" y="132"/>
                  </a:cubicBezTo>
                  <a:close/>
                  <a:moveTo>
                    <a:pt x="120" y="141"/>
                  </a:moveTo>
                  <a:cubicBezTo>
                    <a:pt x="121" y="142"/>
                    <a:pt x="122" y="144"/>
                    <a:pt x="124" y="145"/>
                  </a:cubicBezTo>
                  <a:cubicBezTo>
                    <a:pt x="127" y="149"/>
                    <a:pt x="132" y="151"/>
                    <a:pt x="137" y="151"/>
                  </a:cubicBezTo>
                  <a:cubicBezTo>
                    <a:pt x="145" y="143"/>
                    <a:pt x="154" y="135"/>
                    <a:pt x="162" y="129"/>
                  </a:cubicBezTo>
                  <a:cubicBezTo>
                    <a:pt x="158" y="127"/>
                    <a:pt x="154" y="125"/>
                    <a:pt x="151" y="122"/>
                  </a:cubicBezTo>
                  <a:cubicBezTo>
                    <a:pt x="143" y="129"/>
                    <a:pt x="131" y="136"/>
                    <a:pt x="120" y="141"/>
                  </a:cubicBezTo>
                  <a:close/>
                  <a:moveTo>
                    <a:pt x="31" y="148"/>
                  </a:moveTo>
                  <a:cubicBezTo>
                    <a:pt x="39" y="150"/>
                    <a:pt x="49" y="150"/>
                    <a:pt x="59" y="149"/>
                  </a:cubicBezTo>
                  <a:cubicBezTo>
                    <a:pt x="57" y="139"/>
                    <a:pt x="58" y="128"/>
                    <a:pt x="63" y="117"/>
                  </a:cubicBezTo>
                  <a:cubicBezTo>
                    <a:pt x="52" y="116"/>
                    <a:pt x="42" y="114"/>
                    <a:pt x="32" y="112"/>
                  </a:cubicBezTo>
                  <a:cubicBezTo>
                    <a:pt x="28" y="124"/>
                    <a:pt x="28" y="136"/>
                    <a:pt x="31" y="148"/>
                  </a:cubicBezTo>
                  <a:close/>
                  <a:moveTo>
                    <a:pt x="69" y="118"/>
                  </a:moveTo>
                  <a:cubicBezTo>
                    <a:pt x="64" y="129"/>
                    <a:pt x="63" y="139"/>
                    <a:pt x="64" y="149"/>
                  </a:cubicBezTo>
                  <a:cubicBezTo>
                    <a:pt x="69" y="148"/>
                    <a:pt x="73" y="148"/>
                    <a:pt x="77" y="147"/>
                  </a:cubicBezTo>
                  <a:cubicBezTo>
                    <a:pt x="85" y="146"/>
                    <a:pt x="98" y="143"/>
                    <a:pt x="111" y="138"/>
                  </a:cubicBezTo>
                  <a:cubicBezTo>
                    <a:pt x="109" y="132"/>
                    <a:pt x="108" y="126"/>
                    <a:pt x="108" y="119"/>
                  </a:cubicBezTo>
                  <a:cubicBezTo>
                    <a:pt x="95" y="120"/>
                    <a:pt x="82" y="119"/>
                    <a:pt x="69" y="118"/>
                  </a:cubicBezTo>
                  <a:close/>
                  <a:moveTo>
                    <a:pt x="183" y="138"/>
                  </a:moveTo>
                  <a:cubicBezTo>
                    <a:pt x="176" y="140"/>
                    <a:pt x="169" y="144"/>
                    <a:pt x="162" y="148"/>
                  </a:cubicBezTo>
                  <a:cubicBezTo>
                    <a:pt x="162" y="148"/>
                    <a:pt x="162" y="148"/>
                    <a:pt x="163" y="148"/>
                  </a:cubicBezTo>
                  <a:cubicBezTo>
                    <a:pt x="170" y="146"/>
                    <a:pt x="177" y="142"/>
                    <a:pt x="183" y="138"/>
                  </a:cubicBezTo>
                  <a:close/>
                  <a:moveTo>
                    <a:pt x="17" y="108"/>
                  </a:moveTo>
                  <a:cubicBezTo>
                    <a:pt x="17" y="110"/>
                    <a:pt x="16" y="111"/>
                    <a:pt x="16" y="113"/>
                  </a:cubicBezTo>
                  <a:cubicBezTo>
                    <a:pt x="13" y="127"/>
                    <a:pt x="14" y="136"/>
                    <a:pt x="20" y="142"/>
                  </a:cubicBezTo>
                  <a:cubicBezTo>
                    <a:pt x="21" y="143"/>
                    <a:pt x="23" y="145"/>
                    <a:pt x="25" y="146"/>
                  </a:cubicBezTo>
                  <a:cubicBezTo>
                    <a:pt x="23" y="136"/>
                    <a:pt x="22" y="124"/>
                    <a:pt x="26" y="111"/>
                  </a:cubicBezTo>
                  <a:cubicBezTo>
                    <a:pt x="23" y="110"/>
                    <a:pt x="20" y="109"/>
                    <a:pt x="17" y="108"/>
                  </a:cubicBezTo>
                  <a:close/>
                  <a:moveTo>
                    <a:pt x="201" y="130"/>
                  </a:moveTo>
                  <a:cubicBezTo>
                    <a:pt x="215" y="132"/>
                    <a:pt x="226" y="137"/>
                    <a:pt x="232" y="145"/>
                  </a:cubicBezTo>
                  <a:cubicBezTo>
                    <a:pt x="231" y="142"/>
                    <a:pt x="231" y="139"/>
                    <a:pt x="232" y="136"/>
                  </a:cubicBezTo>
                  <a:cubicBezTo>
                    <a:pt x="226" y="130"/>
                    <a:pt x="219" y="126"/>
                    <a:pt x="211" y="123"/>
                  </a:cubicBezTo>
                  <a:cubicBezTo>
                    <a:pt x="209" y="126"/>
                    <a:pt x="206" y="128"/>
                    <a:pt x="201" y="130"/>
                  </a:cubicBezTo>
                  <a:close/>
                  <a:moveTo>
                    <a:pt x="114" y="119"/>
                  </a:moveTo>
                  <a:cubicBezTo>
                    <a:pt x="114" y="125"/>
                    <a:pt x="115" y="131"/>
                    <a:pt x="117" y="136"/>
                  </a:cubicBezTo>
                  <a:cubicBezTo>
                    <a:pt x="129" y="131"/>
                    <a:pt x="140" y="125"/>
                    <a:pt x="147" y="117"/>
                  </a:cubicBezTo>
                  <a:cubicBezTo>
                    <a:pt x="147" y="117"/>
                    <a:pt x="147" y="116"/>
                    <a:pt x="146" y="116"/>
                  </a:cubicBezTo>
                  <a:cubicBezTo>
                    <a:pt x="136" y="117"/>
                    <a:pt x="125" y="118"/>
                    <a:pt x="114" y="119"/>
                  </a:cubicBezTo>
                  <a:close/>
                  <a:moveTo>
                    <a:pt x="215" y="118"/>
                  </a:moveTo>
                  <a:cubicBezTo>
                    <a:pt x="222" y="120"/>
                    <a:pt x="228" y="124"/>
                    <a:pt x="233" y="129"/>
                  </a:cubicBezTo>
                  <a:cubicBezTo>
                    <a:pt x="235" y="124"/>
                    <a:pt x="237" y="120"/>
                    <a:pt x="240" y="116"/>
                  </a:cubicBezTo>
                  <a:cubicBezTo>
                    <a:pt x="239" y="116"/>
                    <a:pt x="239" y="115"/>
                    <a:pt x="238" y="115"/>
                  </a:cubicBezTo>
                  <a:cubicBezTo>
                    <a:pt x="235" y="115"/>
                    <a:pt x="232" y="114"/>
                    <a:pt x="229" y="113"/>
                  </a:cubicBezTo>
                  <a:cubicBezTo>
                    <a:pt x="228" y="113"/>
                    <a:pt x="226" y="113"/>
                    <a:pt x="225" y="113"/>
                  </a:cubicBezTo>
                  <a:cubicBezTo>
                    <a:pt x="221" y="114"/>
                    <a:pt x="218" y="115"/>
                    <a:pt x="216" y="116"/>
                  </a:cubicBezTo>
                  <a:cubicBezTo>
                    <a:pt x="215" y="116"/>
                    <a:pt x="215" y="117"/>
                    <a:pt x="215" y="118"/>
                  </a:cubicBezTo>
                  <a:close/>
                  <a:moveTo>
                    <a:pt x="177" y="127"/>
                  </a:moveTo>
                  <a:cubicBezTo>
                    <a:pt x="184" y="128"/>
                    <a:pt x="190" y="128"/>
                    <a:pt x="196" y="126"/>
                  </a:cubicBezTo>
                  <a:cubicBezTo>
                    <a:pt x="196" y="125"/>
                    <a:pt x="197" y="124"/>
                    <a:pt x="198" y="123"/>
                  </a:cubicBezTo>
                  <a:cubicBezTo>
                    <a:pt x="199" y="123"/>
                    <a:pt x="199" y="122"/>
                    <a:pt x="200" y="121"/>
                  </a:cubicBezTo>
                  <a:cubicBezTo>
                    <a:pt x="193" y="121"/>
                    <a:pt x="185" y="123"/>
                    <a:pt x="177" y="127"/>
                  </a:cubicBezTo>
                  <a:close/>
                  <a:moveTo>
                    <a:pt x="155" y="117"/>
                  </a:moveTo>
                  <a:cubicBezTo>
                    <a:pt x="159" y="121"/>
                    <a:pt x="163" y="124"/>
                    <a:pt x="169" y="125"/>
                  </a:cubicBezTo>
                  <a:cubicBezTo>
                    <a:pt x="181" y="118"/>
                    <a:pt x="193" y="114"/>
                    <a:pt x="204" y="115"/>
                  </a:cubicBezTo>
                  <a:cubicBezTo>
                    <a:pt x="208" y="110"/>
                    <a:pt x="210" y="104"/>
                    <a:pt x="212" y="98"/>
                  </a:cubicBezTo>
                  <a:cubicBezTo>
                    <a:pt x="212" y="97"/>
                    <a:pt x="212" y="97"/>
                    <a:pt x="212" y="97"/>
                  </a:cubicBezTo>
                  <a:cubicBezTo>
                    <a:pt x="204" y="102"/>
                    <a:pt x="192" y="106"/>
                    <a:pt x="177" y="110"/>
                  </a:cubicBezTo>
                  <a:cubicBezTo>
                    <a:pt x="171" y="111"/>
                    <a:pt x="164" y="113"/>
                    <a:pt x="157" y="114"/>
                  </a:cubicBezTo>
                  <a:cubicBezTo>
                    <a:pt x="157" y="115"/>
                    <a:pt x="156" y="116"/>
                    <a:pt x="155" y="117"/>
                  </a:cubicBezTo>
                  <a:close/>
                  <a:moveTo>
                    <a:pt x="350" y="97"/>
                  </a:moveTo>
                  <a:cubicBezTo>
                    <a:pt x="361" y="105"/>
                    <a:pt x="371" y="114"/>
                    <a:pt x="379" y="125"/>
                  </a:cubicBezTo>
                  <a:cubicBezTo>
                    <a:pt x="381" y="112"/>
                    <a:pt x="378" y="99"/>
                    <a:pt x="370" y="86"/>
                  </a:cubicBezTo>
                  <a:cubicBezTo>
                    <a:pt x="364" y="75"/>
                    <a:pt x="355" y="66"/>
                    <a:pt x="345" y="57"/>
                  </a:cubicBezTo>
                  <a:cubicBezTo>
                    <a:pt x="347" y="60"/>
                    <a:pt x="349" y="63"/>
                    <a:pt x="351" y="67"/>
                  </a:cubicBezTo>
                  <a:cubicBezTo>
                    <a:pt x="355" y="78"/>
                    <a:pt x="354" y="88"/>
                    <a:pt x="350" y="97"/>
                  </a:cubicBezTo>
                  <a:close/>
                  <a:moveTo>
                    <a:pt x="277" y="106"/>
                  </a:moveTo>
                  <a:cubicBezTo>
                    <a:pt x="279" y="109"/>
                    <a:pt x="282" y="112"/>
                    <a:pt x="285" y="114"/>
                  </a:cubicBezTo>
                  <a:cubicBezTo>
                    <a:pt x="292" y="119"/>
                    <a:pt x="301" y="121"/>
                    <a:pt x="309" y="119"/>
                  </a:cubicBezTo>
                  <a:cubicBezTo>
                    <a:pt x="300" y="111"/>
                    <a:pt x="289" y="107"/>
                    <a:pt x="277" y="106"/>
                  </a:cubicBezTo>
                  <a:close/>
                  <a:moveTo>
                    <a:pt x="280" y="100"/>
                  </a:moveTo>
                  <a:cubicBezTo>
                    <a:pt x="293" y="102"/>
                    <a:pt x="306" y="108"/>
                    <a:pt x="316" y="118"/>
                  </a:cubicBezTo>
                  <a:cubicBezTo>
                    <a:pt x="322" y="116"/>
                    <a:pt x="328" y="113"/>
                    <a:pt x="332" y="110"/>
                  </a:cubicBezTo>
                  <a:cubicBezTo>
                    <a:pt x="336" y="107"/>
                    <a:pt x="339" y="103"/>
                    <a:pt x="342" y="99"/>
                  </a:cubicBezTo>
                  <a:cubicBezTo>
                    <a:pt x="334" y="94"/>
                    <a:pt x="325" y="90"/>
                    <a:pt x="316" y="87"/>
                  </a:cubicBezTo>
                  <a:cubicBezTo>
                    <a:pt x="307" y="85"/>
                    <a:pt x="298" y="86"/>
                    <a:pt x="290" y="88"/>
                  </a:cubicBezTo>
                  <a:cubicBezTo>
                    <a:pt x="287" y="93"/>
                    <a:pt x="284" y="97"/>
                    <a:pt x="280" y="100"/>
                  </a:cubicBezTo>
                  <a:close/>
                  <a:moveTo>
                    <a:pt x="72" y="112"/>
                  </a:moveTo>
                  <a:cubicBezTo>
                    <a:pt x="84" y="113"/>
                    <a:pt x="96" y="114"/>
                    <a:pt x="108" y="113"/>
                  </a:cubicBezTo>
                  <a:cubicBezTo>
                    <a:pt x="108" y="111"/>
                    <a:pt x="109" y="109"/>
                    <a:pt x="109" y="106"/>
                  </a:cubicBezTo>
                  <a:cubicBezTo>
                    <a:pt x="111" y="98"/>
                    <a:pt x="115" y="88"/>
                    <a:pt x="122" y="79"/>
                  </a:cubicBezTo>
                  <a:cubicBezTo>
                    <a:pt x="102" y="83"/>
                    <a:pt x="81" y="100"/>
                    <a:pt x="72" y="112"/>
                  </a:cubicBezTo>
                  <a:close/>
                  <a:moveTo>
                    <a:pt x="130" y="78"/>
                  </a:moveTo>
                  <a:cubicBezTo>
                    <a:pt x="122" y="87"/>
                    <a:pt x="117" y="98"/>
                    <a:pt x="115" y="108"/>
                  </a:cubicBezTo>
                  <a:cubicBezTo>
                    <a:pt x="115" y="109"/>
                    <a:pt x="114" y="111"/>
                    <a:pt x="114" y="113"/>
                  </a:cubicBezTo>
                  <a:cubicBezTo>
                    <a:pt x="124" y="113"/>
                    <a:pt x="134" y="112"/>
                    <a:pt x="143" y="110"/>
                  </a:cubicBezTo>
                  <a:cubicBezTo>
                    <a:pt x="142" y="108"/>
                    <a:pt x="141" y="105"/>
                    <a:pt x="141" y="102"/>
                  </a:cubicBezTo>
                  <a:cubicBezTo>
                    <a:pt x="139" y="95"/>
                    <a:pt x="139" y="88"/>
                    <a:pt x="141" y="81"/>
                  </a:cubicBezTo>
                  <a:cubicBezTo>
                    <a:pt x="138" y="79"/>
                    <a:pt x="134" y="79"/>
                    <a:pt x="130" y="78"/>
                  </a:cubicBezTo>
                  <a:close/>
                  <a:moveTo>
                    <a:pt x="34" y="107"/>
                  </a:moveTo>
                  <a:cubicBezTo>
                    <a:pt x="44" y="109"/>
                    <a:pt x="55" y="111"/>
                    <a:pt x="66" y="112"/>
                  </a:cubicBezTo>
                  <a:cubicBezTo>
                    <a:pt x="74" y="97"/>
                    <a:pt x="100" y="76"/>
                    <a:pt x="124" y="73"/>
                  </a:cubicBezTo>
                  <a:cubicBezTo>
                    <a:pt x="125" y="73"/>
                    <a:pt x="126" y="73"/>
                    <a:pt x="127" y="73"/>
                  </a:cubicBezTo>
                  <a:cubicBezTo>
                    <a:pt x="132" y="67"/>
                    <a:pt x="138" y="63"/>
                    <a:pt x="146" y="59"/>
                  </a:cubicBezTo>
                  <a:cubicBezTo>
                    <a:pt x="148" y="52"/>
                    <a:pt x="153" y="45"/>
                    <a:pt x="160" y="38"/>
                  </a:cubicBezTo>
                  <a:cubicBezTo>
                    <a:pt x="163" y="35"/>
                    <a:pt x="166" y="32"/>
                    <a:pt x="170" y="29"/>
                  </a:cubicBezTo>
                  <a:cubicBezTo>
                    <a:pt x="127" y="14"/>
                    <a:pt x="83" y="41"/>
                    <a:pt x="52" y="76"/>
                  </a:cubicBezTo>
                  <a:cubicBezTo>
                    <a:pt x="44" y="86"/>
                    <a:pt x="38" y="96"/>
                    <a:pt x="34" y="107"/>
                  </a:cubicBezTo>
                  <a:close/>
                  <a:moveTo>
                    <a:pt x="146" y="84"/>
                  </a:moveTo>
                  <a:cubicBezTo>
                    <a:pt x="145" y="90"/>
                    <a:pt x="145" y="95"/>
                    <a:pt x="146" y="101"/>
                  </a:cubicBezTo>
                  <a:cubicBezTo>
                    <a:pt x="147" y="104"/>
                    <a:pt x="148" y="107"/>
                    <a:pt x="149" y="110"/>
                  </a:cubicBezTo>
                  <a:cubicBezTo>
                    <a:pt x="151" y="109"/>
                    <a:pt x="152" y="109"/>
                    <a:pt x="154" y="109"/>
                  </a:cubicBezTo>
                  <a:cubicBezTo>
                    <a:pt x="154" y="108"/>
                    <a:pt x="154" y="108"/>
                    <a:pt x="155" y="107"/>
                  </a:cubicBezTo>
                  <a:cubicBezTo>
                    <a:pt x="157" y="101"/>
                    <a:pt x="155" y="94"/>
                    <a:pt x="150" y="88"/>
                  </a:cubicBezTo>
                  <a:cubicBezTo>
                    <a:pt x="148" y="86"/>
                    <a:pt x="147" y="85"/>
                    <a:pt x="146" y="84"/>
                  </a:cubicBezTo>
                  <a:close/>
                  <a:moveTo>
                    <a:pt x="239" y="109"/>
                  </a:moveTo>
                  <a:cubicBezTo>
                    <a:pt x="242" y="110"/>
                    <a:pt x="244" y="109"/>
                    <a:pt x="247" y="109"/>
                  </a:cubicBezTo>
                  <a:cubicBezTo>
                    <a:pt x="253" y="105"/>
                    <a:pt x="260" y="102"/>
                    <a:pt x="268" y="101"/>
                  </a:cubicBezTo>
                  <a:cubicBezTo>
                    <a:pt x="269" y="101"/>
                    <a:pt x="269" y="100"/>
                    <a:pt x="270" y="100"/>
                  </a:cubicBezTo>
                  <a:cubicBezTo>
                    <a:pt x="270" y="98"/>
                    <a:pt x="271" y="96"/>
                    <a:pt x="271" y="95"/>
                  </a:cubicBezTo>
                  <a:cubicBezTo>
                    <a:pt x="274" y="90"/>
                    <a:pt x="279" y="86"/>
                    <a:pt x="286" y="83"/>
                  </a:cubicBezTo>
                  <a:cubicBezTo>
                    <a:pt x="292" y="73"/>
                    <a:pt x="294" y="62"/>
                    <a:pt x="293" y="52"/>
                  </a:cubicBezTo>
                  <a:cubicBezTo>
                    <a:pt x="293" y="48"/>
                    <a:pt x="292" y="44"/>
                    <a:pt x="291" y="40"/>
                  </a:cubicBezTo>
                  <a:cubicBezTo>
                    <a:pt x="266" y="43"/>
                    <a:pt x="240" y="56"/>
                    <a:pt x="228" y="74"/>
                  </a:cubicBezTo>
                  <a:cubicBezTo>
                    <a:pt x="228" y="75"/>
                    <a:pt x="228" y="75"/>
                    <a:pt x="228" y="75"/>
                  </a:cubicBezTo>
                  <a:cubicBezTo>
                    <a:pt x="228" y="77"/>
                    <a:pt x="228" y="78"/>
                    <a:pt x="227" y="79"/>
                  </a:cubicBezTo>
                  <a:cubicBezTo>
                    <a:pt x="227" y="82"/>
                    <a:pt x="225" y="86"/>
                    <a:pt x="222" y="89"/>
                  </a:cubicBezTo>
                  <a:cubicBezTo>
                    <a:pt x="221" y="94"/>
                    <a:pt x="222" y="99"/>
                    <a:pt x="224" y="103"/>
                  </a:cubicBezTo>
                  <a:cubicBezTo>
                    <a:pt x="226" y="105"/>
                    <a:pt x="228" y="106"/>
                    <a:pt x="231" y="108"/>
                  </a:cubicBezTo>
                  <a:cubicBezTo>
                    <a:pt x="234" y="108"/>
                    <a:pt x="236" y="109"/>
                    <a:pt x="239" y="109"/>
                  </a:cubicBezTo>
                  <a:close/>
                  <a:moveTo>
                    <a:pt x="218" y="104"/>
                  </a:moveTo>
                  <a:cubicBezTo>
                    <a:pt x="218" y="106"/>
                    <a:pt x="218" y="107"/>
                    <a:pt x="218" y="109"/>
                  </a:cubicBezTo>
                  <a:cubicBezTo>
                    <a:pt x="219" y="108"/>
                    <a:pt x="220" y="108"/>
                    <a:pt x="221" y="108"/>
                  </a:cubicBezTo>
                  <a:cubicBezTo>
                    <a:pt x="221" y="107"/>
                    <a:pt x="220" y="107"/>
                    <a:pt x="220" y="106"/>
                  </a:cubicBezTo>
                  <a:cubicBezTo>
                    <a:pt x="219" y="106"/>
                    <a:pt x="219" y="105"/>
                    <a:pt x="218" y="104"/>
                  </a:cubicBezTo>
                  <a:close/>
                  <a:moveTo>
                    <a:pt x="151" y="81"/>
                  </a:moveTo>
                  <a:cubicBezTo>
                    <a:pt x="152" y="82"/>
                    <a:pt x="153" y="83"/>
                    <a:pt x="154" y="84"/>
                  </a:cubicBezTo>
                  <a:cubicBezTo>
                    <a:pt x="161" y="92"/>
                    <a:pt x="163" y="100"/>
                    <a:pt x="161" y="108"/>
                  </a:cubicBezTo>
                  <a:cubicBezTo>
                    <a:pt x="166" y="107"/>
                    <a:pt x="171" y="105"/>
                    <a:pt x="176" y="104"/>
                  </a:cubicBezTo>
                  <a:cubicBezTo>
                    <a:pt x="191" y="100"/>
                    <a:pt x="203" y="96"/>
                    <a:pt x="211" y="91"/>
                  </a:cubicBezTo>
                  <a:cubicBezTo>
                    <a:pt x="209" y="85"/>
                    <a:pt x="206" y="79"/>
                    <a:pt x="202" y="74"/>
                  </a:cubicBezTo>
                  <a:cubicBezTo>
                    <a:pt x="198" y="69"/>
                    <a:pt x="193" y="65"/>
                    <a:pt x="188" y="62"/>
                  </a:cubicBezTo>
                  <a:cubicBezTo>
                    <a:pt x="187" y="64"/>
                    <a:pt x="186" y="66"/>
                    <a:pt x="185" y="68"/>
                  </a:cubicBezTo>
                  <a:cubicBezTo>
                    <a:pt x="178" y="77"/>
                    <a:pt x="166" y="82"/>
                    <a:pt x="151" y="81"/>
                  </a:cubicBezTo>
                  <a:close/>
                  <a:moveTo>
                    <a:pt x="19" y="103"/>
                  </a:moveTo>
                  <a:cubicBezTo>
                    <a:pt x="22" y="103"/>
                    <a:pt x="25" y="104"/>
                    <a:pt x="28" y="105"/>
                  </a:cubicBezTo>
                  <a:cubicBezTo>
                    <a:pt x="32" y="95"/>
                    <a:pt x="38" y="84"/>
                    <a:pt x="48" y="72"/>
                  </a:cubicBezTo>
                  <a:cubicBezTo>
                    <a:pt x="60" y="58"/>
                    <a:pt x="74" y="46"/>
                    <a:pt x="89" y="36"/>
                  </a:cubicBezTo>
                  <a:cubicBezTo>
                    <a:pt x="86" y="37"/>
                    <a:pt x="82" y="39"/>
                    <a:pt x="78" y="40"/>
                  </a:cubicBezTo>
                  <a:cubicBezTo>
                    <a:pt x="77" y="40"/>
                    <a:pt x="77" y="41"/>
                    <a:pt x="76" y="41"/>
                  </a:cubicBezTo>
                  <a:cubicBezTo>
                    <a:pt x="50" y="57"/>
                    <a:pt x="28" y="80"/>
                    <a:pt x="19" y="103"/>
                  </a:cubicBezTo>
                  <a:close/>
                  <a:moveTo>
                    <a:pt x="6" y="85"/>
                  </a:moveTo>
                  <a:cubicBezTo>
                    <a:pt x="5" y="87"/>
                    <a:pt x="4" y="99"/>
                    <a:pt x="13" y="101"/>
                  </a:cubicBezTo>
                  <a:cubicBezTo>
                    <a:pt x="21" y="81"/>
                    <a:pt x="38" y="62"/>
                    <a:pt x="58" y="47"/>
                  </a:cubicBezTo>
                  <a:cubicBezTo>
                    <a:pt x="31" y="55"/>
                    <a:pt x="7" y="79"/>
                    <a:pt x="6" y="85"/>
                  </a:cubicBezTo>
                  <a:close/>
                  <a:moveTo>
                    <a:pt x="305" y="80"/>
                  </a:moveTo>
                  <a:cubicBezTo>
                    <a:pt x="309" y="80"/>
                    <a:pt x="313" y="80"/>
                    <a:pt x="317" y="82"/>
                  </a:cubicBezTo>
                  <a:cubicBezTo>
                    <a:pt x="327" y="84"/>
                    <a:pt x="336" y="88"/>
                    <a:pt x="345" y="94"/>
                  </a:cubicBezTo>
                  <a:cubicBezTo>
                    <a:pt x="348" y="86"/>
                    <a:pt x="349" y="78"/>
                    <a:pt x="345" y="70"/>
                  </a:cubicBezTo>
                  <a:cubicBezTo>
                    <a:pt x="336" y="48"/>
                    <a:pt x="317" y="42"/>
                    <a:pt x="303" y="40"/>
                  </a:cubicBezTo>
                  <a:cubicBezTo>
                    <a:pt x="301" y="40"/>
                    <a:pt x="299" y="40"/>
                    <a:pt x="297" y="40"/>
                  </a:cubicBezTo>
                  <a:cubicBezTo>
                    <a:pt x="298" y="44"/>
                    <a:pt x="299" y="48"/>
                    <a:pt x="299" y="51"/>
                  </a:cubicBezTo>
                  <a:cubicBezTo>
                    <a:pt x="300" y="61"/>
                    <a:pt x="298" y="71"/>
                    <a:pt x="294" y="81"/>
                  </a:cubicBezTo>
                  <a:cubicBezTo>
                    <a:pt x="297" y="80"/>
                    <a:pt x="301" y="80"/>
                    <a:pt x="305" y="80"/>
                  </a:cubicBezTo>
                  <a:close/>
                  <a:moveTo>
                    <a:pt x="190" y="56"/>
                  </a:moveTo>
                  <a:cubicBezTo>
                    <a:pt x="196" y="60"/>
                    <a:pt x="202" y="64"/>
                    <a:pt x="207" y="70"/>
                  </a:cubicBezTo>
                  <a:cubicBezTo>
                    <a:pt x="210" y="74"/>
                    <a:pt x="212" y="79"/>
                    <a:pt x="214" y="83"/>
                  </a:cubicBezTo>
                  <a:cubicBezTo>
                    <a:pt x="214" y="73"/>
                    <a:pt x="211" y="63"/>
                    <a:pt x="205" y="54"/>
                  </a:cubicBezTo>
                  <a:cubicBezTo>
                    <a:pt x="200" y="51"/>
                    <a:pt x="195" y="49"/>
                    <a:pt x="190" y="48"/>
                  </a:cubicBezTo>
                  <a:cubicBezTo>
                    <a:pt x="191" y="51"/>
                    <a:pt x="190" y="54"/>
                    <a:pt x="190" y="56"/>
                  </a:cubicBezTo>
                  <a:close/>
                  <a:moveTo>
                    <a:pt x="217" y="65"/>
                  </a:moveTo>
                  <a:cubicBezTo>
                    <a:pt x="218" y="69"/>
                    <a:pt x="219" y="73"/>
                    <a:pt x="220" y="78"/>
                  </a:cubicBezTo>
                  <a:cubicBezTo>
                    <a:pt x="220" y="76"/>
                    <a:pt x="221" y="75"/>
                    <a:pt x="222" y="74"/>
                  </a:cubicBezTo>
                  <a:cubicBezTo>
                    <a:pt x="221" y="71"/>
                    <a:pt x="220" y="68"/>
                    <a:pt x="217" y="65"/>
                  </a:cubicBezTo>
                  <a:close/>
                  <a:moveTo>
                    <a:pt x="149" y="75"/>
                  </a:moveTo>
                  <a:cubicBezTo>
                    <a:pt x="163" y="76"/>
                    <a:pt x="174" y="73"/>
                    <a:pt x="180" y="65"/>
                  </a:cubicBezTo>
                  <a:cubicBezTo>
                    <a:pt x="181" y="63"/>
                    <a:pt x="182" y="62"/>
                    <a:pt x="183" y="60"/>
                  </a:cubicBezTo>
                  <a:cubicBezTo>
                    <a:pt x="175" y="58"/>
                    <a:pt x="167" y="57"/>
                    <a:pt x="158" y="60"/>
                  </a:cubicBezTo>
                  <a:cubicBezTo>
                    <a:pt x="158" y="60"/>
                    <a:pt x="157" y="60"/>
                    <a:pt x="157" y="61"/>
                  </a:cubicBezTo>
                  <a:cubicBezTo>
                    <a:pt x="153" y="65"/>
                    <a:pt x="151" y="69"/>
                    <a:pt x="149" y="74"/>
                  </a:cubicBezTo>
                  <a:cubicBezTo>
                    <a:pt x="149" y="74"/>
                    <a:pt x="149" y="75"/>
                    <a:pt x="149" y="75"/>
                  </a:cubicBezTo>
                  <a:close/>
                  <a:moveTo>
                    <a:pt x="135" y="73"/>
                  </a:moveTo>
                  <a:cubicBezTo>
                    <a:pt x="138" y="74"/>
                    <a:pt x="140" y="74"/>
                    <a:pt x="142" y="75"/>
                  </a:cubicBezTo>
                  <a:cubicBezTo>
                    <a:pt x="143" y="75"/>
                    <a:pt x="143" y="74"/>
                    <a:pt x="143" y="73"/>
                  </a:cubicBezTo>
                  <a:cubicBezTo>
                    <a:pt x="143" y="71"/>
                    <a:pt x="143" y="69"/>
                    <a:pt x="143" y="67"/>
                  </a:cubicBezTo>
                  <a:cubicBezTo>
                    <a:pt x="140" y="69"/>
                    <a:pt x="138" y="71"/>
                    <a:pt x="135" y="73"/>
                  </a:cubicBezTo>
                  <a:close/>
                  <a:moveTo>
                    <a:pt x="209" y="50"/>
                  </a:moveTo>
                  <a:cubicBezTo>
                    <a:pt x="209" y="50"/>
                    <a:pt x="210" y="51"/>
                    <a:pt x="211" y="51"/>
                  </a:cubicBezTo>
                  <a:cubicBezTo>
                    <a:pt x="218" y="57"/>
                    <a:pt x="223" y="62"/>
                    <a:pt x="226" y="68"/>
                  </a:cubicBezTo>
                  <a:cubicBezTo>
                    <a:pt x="239" y="50"/>
                    <a:pt x="264" y="37"/>
                    <a:pt x="289" y="35"/>
                  </a:cubicBezTo>
                  <a:cubicBezTo>
                    <a:pt x="287" y="30"/>
                    <a:pt x="284" y="25"/>
                    <a:pt x="280" y="21"/>
                  </a:cubicBezTo>
                  <a:cubicBezTo>
                    <a:pt x="273" y="19"/>
                    <a:pt x="266" y="18"/>
                    <a:pt x="260" y="17"/>
                  </a:cubicBezTo>
                  <a:cubicBezTo>
                    <a:pt x="245" y="14"/>
                    <a:pt x="229" y="13"/>
                    <a:pt x="212" y="13"/>
                  </a:cubicBezTo>
                  <a:cubicBezTo>
                    <a:pt x="202" y="17"/>
                    <a:pt x="191" y="22"/>
                    <a:pt x="182" y="28"/>
                  </a:cubicBezTo>
                  <a:cubicBezTo>
                    <a:pt x="187" y="31"/>
                    <a:pt x="193" y="35"/>
                    <a:pt x="198" y="39"/>
                  </a:cubicBezTo>
                  <a:cubicBezTo>
                    <a:pt x="202" y="42"/>
                    <a:pt x="206" y="46"/>
                    <a:pt x="209" y="50"/>
                  </a:cubicBezTo>
                  <a:close/>
                  <a:moveTo>
                    <a:pt x="176" y="32"/>
                  </a:moveTo>
                  <a:cubicBezTo>
                    <a:pt x="172" y="35"/>
                    <a:pt x="168" y="39"/>
                    <a:pt x="164" y="42"/>
                  </a:cubicBezTo>
                  <a:cubicBezTo>
                    <a:pt x="161" y="46"/>
                    <a:pt x="157" y="50"/>
                    <a:pt x="154" y="54"/>
                  </a:cubicBezTo>
                  <a:cubicBezTo>
                    <a:pt x="157" y="52"/>
                    <a:pt x="160" y="49"/>
                    <a:pt x="163" y="47"/>
                  </a:cubicBezTo>
                  <a:cubicBezTo>
                    <a:pt x="169" y="43"/>
                    <a:pt x="176" y="41"/>
                    <a:pt x="182" y="41"/>
                  </a:cubicBezTo>
                  <a:cubicBezTo>
                    <a:pt x="182" y="41"/>
                    <a:pt x="182" y="40"/>
                    <a:pt x="182" y="40"/>
                  </a:cubicBezTo>
                  <a:cubicBezTo>
                    <a:pt x="181" y="37"/>
                    <a:pt x="179" y="35"/>
                    <a:pt x="177" y="33"/>
                  </a:cubicBezTo>
                  <a:cubicBezTo>
                    <a:pt x="177" y="32"/>
                    <a:pt x="176" y="32"/>
                    <a:pt x="176" y="32"/>
                  </a:cubicBezTo>
                  <a:close/>
                  <a:moveTo>
                    <a:pt x="171" y="52"/>
                  </a:moveTo>
                  <a:cubicBezTo>
                    <a:pt x="176" y="52"/>
                    <a:pt x="180" y="53"/>
                    <a:pt x="184" y="54"/>
                  </a:cubicBezTo>
                  <a:cubicBezTo>
                    <a:pt x="185" y="52"/>
                    <a:pt x="185" y="49"/>
                    <a:pt x="184" y="47"/>
                  </a:cubicBezTo>
                  <a:cubicBezTo>
                    <a:pt x="178" y="47"/>
                    <a:pt x="172" y="48"/>
                    <a:pt x="166" y="52"/>
                  </a:cubicBezTo>
                  <a:cubicBezTo>
                    <a:pt x="166" y="52"/>
                    <a:pt x="165" y="52"/>
                    <a:pt x="165" y="53"/>
                  </a:cubicBezTo>
                  <a:cubicBezTo>
                    <a:pt x="167" y="52"/>
                    <a:pt x="169" y="52"/>
                    <a:pt x="171" y="52"/>
                  </a:cubicBezTo>
                  <a:close/>
                  <a:moveTo>
                    <a:pt x="189" y="41"/>
                  </a:moveTo>
                  <a:cubicBezTo>
                    <a:pt x="190" y="42"/>
                    <a:pt x="191" y="42"/>
                    <a:pt x="193" y="42"/>
                  </a:cubicBezTo>
                  <a:cubicBezTo>
                    <a:pt x="191" y="41"/>
                    <a:pt x="189" y="40"/>
                    <a:pt x="188" y="39"/>
                  </a:cubicBezTo>
                  <a:cubicBezTo>
                    <a:pt x="188" y="40"/>
                    <a:pt x="189" y="41"/>
                    <a:pt x="189" y="41"/>
                  </a:cubicBezTo>
                  <a:close/>
                  <a:moveTo>
                    <a:pt x="297" y="34"/>
                  </a:moveTo>
                  <a:cubicBezTo>
                    <a:pt x="299" y="34"/>
                    <a:pt x="302" y="34"/>
                    <a:pt x="304" y="35"/>
                  </a:cubicBezTo>
                  <a:cubicBezTo>
                    <a:pt x="308" y="35"/>
                    <a:pt x="312" y="36"/>
                    <a:pt x="315" y="37"/>
                  </a:cubicBezTo>
                  <a:cubicBezTo>
                    <a:pt x="307" y="32"/>
                    <a:pt x="298" y="28"/>
                    <a:pt x="290" y="25"/>
                  </a:cubicBezTo>
                  <a:cubicBezTo>
                    <a:pt x="292" y="28"/>
                    <a:pt x="294" y="31"/>
                    <a:pt x="295" y="34"/>
                  </a:cubicBezTo>
                  <a:cubicBezTo>
                    <a:pt x="296" y="34"/>
                    <a:pt x="296" y="34"/>
                    <a:pt x="297" y="34"/>
                  </a:cubicBezTo>
                  <a:close/>
                  <a:moveTo>
                    <a:pt x="165" y="18"/>
                  </a:moveTo>
                  <a:cubicBezTo>
                    <a:pt x="170" y="19"/>
                    <a:pt x="174" y="22"/>
                    <a:pt x="177" y="24"/>
                  </a:cubicBezTo>
                  <a:cubicBezTo>
                    <a:pt x="183" y="21"/>
                    <a:pt x="189" y="17"/>
                    <a:pt x="195" y="14"/>
                  </a:cubicBezTo>
                  <a:cubicBezTo>
                    <a:pt x="185" y="15"/>
                    <a:pt x="175" y="16"/>
                    <a:pt x="165" y="18"/>
                  </a:cubicBezTo>
                  <a:close/>
                  <a:moveTo>
                    <a:pt x="233" y="8"/>
                  </a:moveTo>
                  <a:cubicBezTo>
                    <a:pt x="242" y="8"/>
                    <a:pt x="252" y="9"/>
                    <a:pt x="261" y="11"/>
                  </a:cubicBezTo>
                  <a:cubicBezTo>
                    <a:pt x="263" y="11"/>
                    <a:pt x="265" y="11"/>
                    <a:pt x="267" y="12"/>
                  </a:cubicBezTo>
                  <a:cubicBezTo>
                    <a:pt x="262" y="10"/>
                    <a:pt x="258" y="8"/>
                    <a:pt x="252" y="7"/>
                  </a:cubicBezTo>
                  <a:cubicBezTo>
                    <a:pt x="247" y="6"/>
                    <a:pt x="240" y="7"/>
                    <a:pt x="233" y="8"/>
                  </a:cubicBezTo>
                  <a:close/>
                </a:path>
              </a:pathLst>
            </a:custGeom>
            <a:solidFill>
              <a:srgbClr val="33313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495" name="ïṥḷiḋe"/>
            <p:cNvSpPr/>
            <p:nvPr/>
          </p:nvSpPr>
          <p:spPr bwMode="auto">
            <a:xfrm>
              <a:off x="7816595" y="5334263"/>
              <a:ext cx="1797233" cy="228337"/>
            </a:xfrm>
            <a:prstGeom prst="ellipse">
              <a:avLst/>
            </a:prstGeom>
            <a:solidFill>
              <a:srgbClr val="61D6E5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496" name="îšlide"/>
            <p:cNvSpPr/>
            <p:nvPr/>
          </p:nvSpPr>
          <p:spPr bwMode="auto">
            <a:xfrm>
              <a:off x="8043529" y="2217517"/>
              <a:ext cx="1193946" cy="1263745"/>
            </a:xfrm>
            <a:custGeom>
              <a:avLst/>
              <a:gdLst/>
              <a:ahLst/>
              <a:cxnLst>
                <a:cxn ang="0">
                  <a:pos x="754" y="358"/>
                </a:cxn>
                <a:cxn ang="0">
                  <a:pos x="703" y="342"/>
                </a:cxn>
                <a:cxn ang="0">
                  <a:pos x="616" y="103"/>
                </a:cxn>
                <a:cxn ang="0">
                  <a:pos x="325" y="14"/>
                </a:cxn>
                <a:cxn ang="0">
                  <a:pos x="54" y="162"/>
                </a:cxn>
                <a:cxn ang="0">
                  <a:pos x="98" y="573"/>
                </a:cxn>
                <a:cxn ang="0">
                  <a:pos x="180" y="816"/>
                </a:cxn>
                <a:cxn ang="0">
                  <a:pos x="512" y="812"/>
                </a:cxn>
                <a:cxn ang="0">
                  <a:pos x="713" y="671"/>
                </a:cxn>
                <a:cxn ang="0">
                  <a:pos x="709" y="552"/>
                </a:cxn>
                <a:cxn ang="0">
                  <a:pos x="773" y="489"/>
                </a:cxn>
                <a:cxn ang="0">
                  <a:pos x="754" y="358"/>
                </a:cxn>
              </a:cxnLst>
              <a:rect l="0" t="0" r="r" b="b"/>
              <a:pathLst>
                <a:path w="790" h="836">
                  <a:moveTo>
                    <a:pt x="754" y="358"/>
                  </a:moveTo>
                  <a:cubicBezTo>
                    <a:pt x="754" y="358"/>
                    <a:pt x="735" y="338"/>
                    <a:pt x="703" y="342"/>
                  </a:cubicBezTo>
                  <a:cubicBezTo>
                    <a:pt x="697" y="252"/>
                    <a:pt x="677" y="165"/>
                    <a:pt x="616" y="103"/>
                  </a:cubicBezTo>
                  <a:cubicBezTo>
                    <a:pt x="542" y="29"/>
                    <a:pt x="429" y="0"/>
                    <a:pt x="325" y="14"/>
                  </a:cubicBezTo>
                  <a:cubicBezTo>
                    <a:pt x="223" y="28"/>
                    <a:pt x="100" y="59"/>
                    <a:pt x="54" y="162"/>
                  </a:cubicBezTo>
                  <a:cubicBezTo>
                    <a:pt x="0" y="284"/>
                    <a:pt x="63" y="451"/>
                    <a:pt x="98" y="573"/>
                  </a:cubicBezTo>
                  <a:cubicBezTo>
                    <a:pt x="121" y="655"/>
                    <a:pt x="149" y="736"/>
                    <a:pt x="180" y="816"/>
                  </a:cubicBezTo>
                  <a:cubicBezTo>
                    <a:pt x="243" y="836"/>
                    <a:pt x="446" y="826"/>
                    <a:pt x="512" y="812"/>
                  </a:cubicBezTo>
                  <a:cubicBezTo>
                    <a:pt x="582" y="798"/>
                    <a:pt x="705" y="758"/>
                    <a:pt x="713" y="671"/>
                  </a:cubicBezTo>
                  <a:cubicBezTo>
                    <a:pt x="716" y="631"/>
                    <a:pt x="711" y="590"/>
                    <a:pt x="709" y="552"/>
                  </a:cubicBezTo>
                  <a:cubicBezTo>
                    <a:pt x="737" y="538"/>
                    <a:pt x="766" y="518"/>
                    <a:pt x="773" y="489"/>
                  </a:cubicBezTo>
                  <a:cubicBezTo>
                    <a:pt x="790" y="423"/>
                    <a:pt x="784" y="384"/>
                    <a:pt x="754" y="358"/>
                  </a:cubicBezTo>
                  <a:close/>
                </a:path>
              </a:pathLst>
            </a:custGeom>
            <a:solidFill>
              <a:srgbClr val="F7D2BA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497" name="í$lîḍê"/>
            <p:cNvSpPr/>
            <p:nvPr/>
          </p:nvSpPr>
          <p:spPr bwMode="auto">
            <a:xfrm>
              <a:off x="8493890" y="3014065"/>
              <a:ext cx="321987" cy="220621"/>
            </a:xfrm>
            <a:custGeom>
              <a:avLst/>
              <a:gdLst/>
              <a:ahLst/>
              <a:cxnLst>
                <a:cxn ang="0">
                  <a:pos x="213" y="59"/>
                </a:cxn>
                <a:cxn ang="0">
                  <a:pos x="98" y="146"/>
                </a:cxn>
                <a:cxn ang="0">
                  <a:pos x="95" y="35"/>
                </a:cxn>
                <a:cxn ang="0">
                  <a:pos x="213" y="59"/>
                </a:cxn>
              </a:cxnLst>
              <a:rect l="0" t="0" r="r" b="b"/>
              <a:pathLst>
                <a:path w="213" h="146">
                  <a:moveTo>
                    <a:pt x="213" y="59"/>
                  </a:moveTo>
                  <a:cubicBezTo>
                    <a:pt x="98" y="146"/>
                    <a:pt x="98" y="146"/>
                    <a:pt x="98" y="146"/>
                  </a:cubicBezTo>
                  <a:cubicBezTo>
                    <a:pt x="98" y="146"/>
                    <a:pt x="0" y="72"/>
                    <a:pt x="95" y="35"/>
                  </a:cubicBezTo>
                  <a:cubicBezTo>
                    <a:pt x="185" y="0"/>
                    <a:pt x="213" y="59"/>
                    <a:pt x="213" y="59"/>
                  </a:cubicBezTo>
                  <a:close/>
                </a:path>
              </a:pathLst>
            </a:custGeom>
            <a:solidFill>
              <a:srgbClr val="FFA4A4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498" name="îŝ1ïḋê"/>
            <p:cNvSpPr/>
            <p:nvPr/>
          </p:nvSpPr>
          <p:spPr bwMode="auto">
            <a:xfrm>
              <a:off x="8481964" y="3020028"/>
              <a:ext cx="134337" cy="128725"/>
            </a:xfrm>
            <a:custGeom>
              <a:avLst/>
              <a:gdLst/>
              <a:ahLst/>
              <a:cxnLst>
                <a:cxn ang="0">
                  <a:pos x="53" y="2"/>
                </a:cxn>
                <a:cxn ang="0">
                  <a:pos x="65" y="4"/>
                </a:cxn>
                <a:cxn ang="0">
                  <a:pos x="2" y="85"/>
                </a:cxn>
                <a:cxn ang="0">
                  <a:pos x="23" y="49"/>
                </a:cxn>
                <a:cxn ang="0">
                  <a:pos x="44" y="13"/>
                </a:cxn>
                <a:cxn ang="0">
                  <a:pos x="53" y="2"/>
                </a:cxn>
              </a:cxnLst>
              <a:rect l="0" t="0" r="r" b="b"/>
              <a:pathLst>
                <a:path w="89" h="85">
                  <a:moveTo>
                    <a:pt x="53" y="2"/>
                  </a:moveTo>
                  <a:cubicBezTo>
                    <a:pt x="56" y="0"/>
                    <a:pt x="60" y="0"/>
                    <a:pt x="65" y="4"/>
                  </a:cubicBezTo>
                  <a:cubicBezTo>
                    <a:pt x="89" y="23"/>
                    <a:pt x="15" y="75"/>
                    <a:pt x="2" y="85"/>
                  </a:cubicBezTo>
                  <a:cubicBezTo>
                    <a:pt x="0" y="74"/>
                    <a:pt x="18" y="58"/>
                    <a:pt x="23" y="49"/>
                  </a:cubicBezTo>
                  <a:cubicBezTo>
                    <a:pt x="30" y="37"/>
                    <a:pt x="38" y="25"/>
                    <a:pt x="44" y="13"/>
                  </a:cubicBezTo>
                  <a:cubicBezTo>
                    <a:pt x="47" y="8"/>
                    <a:pt x="49" y="4"/>
                    <a:pt x="53" y="2"/>
                  </a:cubicBezTo>
                  <a:close/>
                </a:path>
              </a:pathLst>
            </a:custGeom>
            <a:solidFill>
              <a:srgbClr val="33313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499" name="ï$ļiďè"/>
            <p:cNvSpPr/>
            <p:nvPr/>
          </p:nvSpPr>
          <p:spPr bwMode="auto">
            <a:xfrm>
              <a:off x="8578420" y="2979341"/>
              <a:ext cx="176777" cy="52963"/>
            </a:xfrm>
            <a:custGeom>
              <a:avLst/>
              <a:gdLst/>
              <a:ahLst/>
              <a:cxnLst>
                <a:cxn ang="0">
                  <a:pos x="15" y="11"/>
                </a:cxn>
                <a:cxn ang="0">
                  <a:pos x="23" y="33"/>
                </a:cxn>
                <a:cxn ang="0">
                  <a:pos x="79" y="16"/>
                </a:cxn>
                <a:cxn ang="0">
                  <a:pos x="114" y="3"/>
                </a:cxn>
                <a:cxn ang="0">
                  <a:pos x="99" y="0"/>
                </a:cxn>
                <a:cxn ang="0">
                  <a:pos x="57" y="4"/>
                </a:cxn>
                <a:cxn ang="0">
                  <a:pos x="15" y="11"/>
                </a:cxn>
              </a:cxnLst>
              <a:rect l="0" t="0" r="r" b="b"/>
              <a:pathLst>
                <a:path w="117" h="35">
                  <a:moveTo>
                    <a:pt x="15" y="11"/>
                  </a:moveTo>
                  <a:cubicBezTo>
                    <a:pt x="0" y="17"/>
                    <a:pt x="10" y="32"/>
                    <a:pt x="23" y="33"/>
                  </a:cubicBezTo>
                  <a:cubicBezTo>
                    <a:pt x="39" y="35"/>
                    <a:pt x="63" y="22"/>
                    <a:pt x="79" y="16"/>
                  </a:cubicBezTo>
                  <a:cubicBezTo>
                    <a:pt x="89" y="13"/>
                    <a:pt x="105" y="9"/>
                    <a:pt x="114" y="3"/>
                  </a:cubicBezTo>
                  <a:cubicBezTo>
                    <a:pt x="117" y="2"/>
                    <a:pt x="100" y="0"/>
                    <a:pt x="99" y="0"/>
                  </a:cubicBezTo>
                  <a:cubicBezTo>
                    <a:pt x="85" y="0"/>
                    <a:pt x="71" y="4"/>
                    <a:pt x="57" y="4"/>
                  </a:cubicBezTo>
                  <a:cubicBezTo>
                    <a:pt x="43" y="5"/>
                    <a:pt x="28" y="5"/>
                    <a:pt x="15" y="11"/>
                  </a:cubicBezTo>
                  <a:close/>
                </a:path>
              </a:pathLst>
            </a:custGeom>
            <a:solidFill>
              <a:srgbClr val="33313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500" name="ïSlíďê"/>
            <p:cNvSpPr/>
            <p:nvPr/>
          </p:nvSpPr>
          <p:spPr bwMode="auto">
            <a:xfrm>
              <a:off x="8575614" y="2702601"/>
              <a:ext cx="197822" cy="193613"/>
            </a:xfrm>
            <a:prstGeom prst="ellipse">
              <a:avLst/>
            </a:prstGeom>
            <a:solidFill>
              <a:srgbClr val="FFFEFD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501" name="ïšḻîdê"/>
            <p:cNvSpPr/>
            <p:nvPr/>
          </p:nvSpPr>
          <p:spPr bwMode="auto">
            <a:xfrm>
              <a:off x="8616301" y="2766086"/>
              <a:ext cx="40687" cy="65239"/>
            </a:xfrm>
            <a:prstGeom prst="ellipse">
              <a:avLst/>
            </a:prstGeom>
            <a:solidFill>
              <a:srgbClr val="33313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502" name="íS1iḍé"/>
            <p:cNvSpPr/>
            <p:nvPr/>
          </p:nvSpPr>
          <p:spPr bwMode="auto">
            <a:xfrm>
              <a:off x="8194702" y="2799407"/>
              <a:ext cx="188702" cy="183090"/>
            </a:xfrm>
            <a:prstGeom prst="ellipse">
              <a:avLst/>
            </a:prstGeom>
            <a:solidFill>
              <a:srgbClr val="FFFEFD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503" name="iṩḻïḑe"/>
            <p:cNvSpPr/>
            <p:nvPr/>
          </p:nvSpPr>
          <p:spPr bwMode="auto">
            <a:xfrm>
              <a:off x="8233986" y="2860087"/>
              <a:ext cx="39284" cy="61732"/>
            </a:xfrm>
            <a:prstGeom prst="ellipse">
              <a:avLst/>
            </a:prstGeom>
            <a:solidFill>
              <a:srgbClr val="33313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504" name="íSlïde"/>
            <p:cNvSpPr/>
            <p:nvPr/>
          </p:nvSpPr>
          <p:spPr bwMode="auto">
            <a:xfrm>
              <a:off x="8565092" y="2613511"/>
              <a:ext cx="206941" cy="164852"/>
            </a:xfrm>
            <a:custGeom>
              <a:avLst/>
              <a:gdLst/>
              <a:ahLst/>
              <a:cxnLst>
                <a:cxn ang="0">
                  <a:pos x="7" y="108"/>
                </a:cxn>
                <a:cxn ang="0">
                  <a:pos x="25" y="101"/>
                </a:cxn>
                <a:cxn ang="0">
                  <a:pos x="60" y="59"/>
                </a:cxn>
                <a:cxn ang="0">
                  <a:pos x="110" y="23"/>
                </a:cxn>
                <a:cxn ang="0">
                  <a:pos x="118" y="1"/>
                </a:cxn>
                <a:cxn ang="0">
                  <a:pos x="67" y="26"/>
                </a:cxn>
                <a:cxn ang="0">
                  <a:pos x="22" y="69"/>
                </a:cxn>
                <a:cxn ang="0">
                  <a:pos x="0" y="98"/>
                </a:cxn>
                <a:cxn ang="0">
                  <a:pos x="7" y="108"/>
                </a:cxn>
              </a:cxnLst>
              <a:rect l="0" t="0" r="r" b="b"/>
              <a:pathLst>
                <a:path w="137" h="109">
                  <a:moveTo>
                    <a:pt x="7" y="108"/>
                  </a:moveTo>
                  <a:cubicBezTo>
                    <a:pt x="12" y="109"/>
                    <a:pt x="20" y="106"/>
                    <a:pt x="25" y="101"/>
                  </a:cubicBezTo>
                  <a:cubicBezTo>
                    <a:pt x="38" y="89"/>
                    <a:pt x="46" y="72"/>
                    <a:pt x="60" y="59"/>
                  </a:cubicBezTo>
                  <a:cubicBezTo>
                    <a:pt x="75" y="45"/>
                    <a:pt x="92" y="32"/>
                    <a:pt x="110" y="23"/>
                  </a:cubicBezTo>
                  <a:cubicBezTo>
                    <a:pt x="117" y="19"/>
                    <a:pt x="137" y="2"/>
                    <a:pt x="118" y="1"/>
                  </a:cubicBezTo>
                  <a:cubicBezTo>
                    <a:pt x="99" y="0"/>
                    <a:pt x="81" y="15"/>
                    <a:pt x="67" y="26"/>
                  </a:cubicBezTo>
                  <a:cubicBezTo>
                    <a:pt x="51" y="39"/>
                    <a:pt x="35" y="53"/>
                    <a:pt x="22" y="69"/>
                  </a:cubicBezTo>
                  <a:cubicBezTo>
                    <a:pt x="16" y="77"/>
                    <a:pt x="0" y="86"/>
                    <a:pt x="0" y="98"/>
                  </a:cubicBezTo>
                  <a:cubicBezTo>
                    <a:pt x="0" y="104"/>
                    <a:pt x="3" y="107"/>
                    <a:pt x="7" y="108"/>
                  </a:cubicBezTo>
                  <a:close/>
                </a:path>
              </a:pathLst>
            </a:custGeom>
            <a:solidFill>
              <a:srgbClr val="33313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505" name="îṥḻïde"/>
            <p:cNvSpPr/>
            <p:nvPr/>
          </p:nvSpPr>
          <p:spPr bwMode="auto">
            <a:xfrm>
              <a:off x="8137179" y="2755564"/>
              <a:ext cx="257098" cy="83127"/>
            </a:xfrm>
            <a:custGeom>
              <a:avLst/>
              <a:gdLst/>
              <a:ahLst/>
              <a:cxnLst>
                <a:cxn ang="0">
                  <a:pos x="166" y="50"/>
                </a:cxn>
                <a:cxn ang="0">
                  <a:pos x="147" y="53"/>
                </a:cxn>
                <a:cxn ang="0">
                  <a:pos x="95" y="33"/>
                </a:cxn>
                <a:cxn ang="0">
                  <a:pos x="34" y="25"/>
                </a:cxn>
                <a:cxn ang="0">
                  <a:pos x="17" y="9"/>
                </a:cxn>
                <a:cxn ang="0">
                  <a:pos x="73" y="8"/>
                </a:cxn>
                <a:cxn ang="0">
                  <a:pos x="134" y="24"/>
                </a:cxn>
                <a:cxn ang="0">
                  <a:pos x="167" y="38"/>
                </a:cxn>
                <a:cxn ang="0">
                  <a:pos x="166" y="50"/>
                </a:cxn>
              </a:cxnLst>
              <a:rect l="0" t="0" r="r" b="b"/>
              <a:pathLst>
                <a:path w="170" h="55">
                  <a:moveTo>
                    <a:pt x="166" y="50"/>
                  </a:moveTo>
                  <a:cubicBezTo>
                    <a:pt x="161" y="54"/>
                    <a:pt x="153" y="55"/>
                    <a:pt x="147" y="53"/>
                  </a:cubicBezTo>
                  <a:cubicBezTo>
                    <a:pt x="129" y="48"/>
                    <a:pt x="114" y="37"/>
                    <a:pt x="95" y="33"/>
                  </a:cubicBezTo>
                  <a:cubicBezTo>
                    <a:pt x="75" y="28"/>
                    <a:pt x="55" y="25"/>
                    <a:pt x="34" y="25"/>
                  </a:cubicBezTo>
                  <a:cubicBezTo>
                    <a:pt x="27" y="25"/>
                    <a:pt x="0" y="20"/>
                    <a:pt x="17" y="9"/>
                  </a:cubicBezTo>
                  <a:cubicBezTo>
                    <a:pt x="32" y="0"/>
                    <a:pt x="57" y="5"/>
                    <a:pt x="73" y="8"/>
                  </a:cubicBezTo>
                  <a:cubicBezTo>
                    <a:pt x="94" y="11"/>
                    <a:pt x="114" y="15"/>
                    <a:pt x="134" y="24"/>
                  </a:cubicBezTo>
                  <a:cubicBezTo>
                    <a:pt x="143" y="28"/>
                    <a:pt x="162" y="28"/>
                    <a:pt x="167" y="38"/>
                  </a:cubicBezTo>
                  <a:cubicBezTo>
                    <a:pt x="170" y="44"/>
                    <a:pt x="169" y="48"/>
                    <a:pt x="166" y="50"/>
                  </a:cubicBezTo>
                  <a:close/>
                </a:path>
              </a:pathLst>
            </a:custGeom>
            <a:solidFill>
              <a:srgbClr val="33313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506" name="îSľíďé"/>
            <p:cNvSpPr/>
            <p:nvPr/>
          </p:nvSpPr>
          <p:spPr bwMode="auto">
            <a:xfrm>
              <a:off x="8118940" y="2271882"/>
              <a:ext cx="897915" cy="210098"/>
            </a:xfrm>
            <a:custGeom>
              <a:avLst/>
              <a:gdLst/>
              <a:ahLst/>
              <a:cxnLst>
                <a:cxn ang="0">
                  <a:pos x="1" y="135"/>
                </a:cxn>
                <a:cxn ang="0">
                  <a:pos x="6" y="130"/>
                </a:cxn>
                <a:cxn ang="0">
                  <a:pos x="21" y="116"/>
                </a:cxn>
                <a:cxn ang="0">
                  <a:pos x="80" y="73"/>
                </a:cxn>
                <a:cxn ang="0">
                  <a:pos x="122" y="49"/>
                </a:cxn>
                <a:cxn ang="0">
                  <a:pos x="147" y="38"/>
                </a:cxn>
                <a:cxn ang="0">
                  <a:pos x="159" y="33"/>
                </a:cxn>
                <a:cxn ang="0">
                  <a:pos x="172" y="28"/>
                </a:cxn>
                <a:cxn ang="0">
                  <a:pos x="186" y="23"/>
                </a:cxn>
                <a:cxn ang="0">
                  <a:pos x="200" y="19"/>
                </a:cxn>
                <a:cxn ang="0">
                  <a:pos x="228" y="11"/>
                </a:cxn>
                <a:cxn ang="0">
                  <a:pos x="288" y="2"/>
                </a:cxn>
                <a:cxn ang="0">
                  <a:pos x="303" y="1"/>
                </a:cxn>
                <a:cxn ang="0">
                  <a:pos x="318" y="0"/>
                </a:cxn>
                <a:cxn ang="0">
                  <a:pos x="348" y="1"/>
                </a:cxn>
                <a:cxn ang="0">
                  <a:pos x="355" y="1"/>
                </a:cxn>
                <a:cxn ang="0">
                  <a:pos x="362" y="2"/>
                </a:cxn>
                <a:cxn ang="0">
                  <a:pos x="377" y="3"/>
                </a:cxn>
                <a:cxn ang="0">
                  <a:pos x="391" y="5"/>
                </a:cxn>
                <a:cxn ang="0">
                  <a:pos x="405" y="7"/>
                </a:cxn>
                <a:cxn ang="0">
                  <a:pos x="458" y="20"/>
                </a:cxn>
                <a:cxn ang="0">
                  <a:pos x="471" y="24"/>
                </a:cxn>
                <a:cxn ang="0">
                  <a:pos x="482" y="28"/>
                </a:cxn>
                <a:cxn ang="0">
                  <a:pos x="494" y="32"/>
                </a:cxn>
                <a:cxn ang="0">
                  <a:pos x="499" y="34"/>
                </a:cxn>
                <a:cxn ang="0">
                  <a:pos x="504" y="36"/>
                </a:cxn>
                <a:cxn ang="0">
                  <a:pos x="542" y="52"/>
                </a:cxn>
                <a:cxn ang="0">
                  <a:pos x="570" y="67"/>
                </a:cxn>
                <a:cxn ang="0">
                  <a:pos x="594" y="80"/>
                </a:cxn>
                <a:cxn ang="0">
                  <a:pos x="570" y="67"/>
                </a:cxn>
                <a:cxn ang="0">
                  <a:pos x="542" y="53"/>
                </a:cxn>
                <a:cxn ang="0">
                  <a:pos x="504" y="36"/>
                </a:cxn>
                <a:cxn ang="0">
                  <a:pos x="499" y="34"/>
                </a:cxn>
                <a:cxn ang="0">
                  <a:pos x="493" y="32"/>
                </a:cxn>
                <a:cxn ang="0">
                  <a:pos x="482" y="28"/>
                </a:cxn>
                <a:cxn ang="0">
                  <a:pos x="470" y="24"/>
                </a:cxn>
                <a:cxn ang="0">
                  <a:pos x="458" y="21"/>
                </a:cxn>
                <a:cxn ang="0">
                  <a:pos x="405" y="9"/>
                </a:cxn>
                <a:cxn ang="0">
                  <a:pos x="391" y="6"/>
                </a:cxn>
                <a:cxn ang="0">
                  <a:pos x="377" y="5"/>
                </a:cxn>
                <a:cxn ang="0">
                  <a:pos x="362" y="3"/>
                </a:cxn>
                <a:cxn ang="0">
                  <a:pos x="355" y="3"/>
                </a:cxn>
                <a:cxn ang="0">
                  <a:pos x="348" y="2"/>
                </a:cxn>
                <a:cxn ang="0">
                  <a:pos x="318" y="2"/>
                </a:cxn>
                <a:cxn ang="0">
                  <a:pos x="303" y="3"/>
                </a:cxn>
                <a:cxn ang="0">
                  <a:pos x="288" y="4"/>
                </a:cxn>
                <a:cxn ang="0">
                  <a:pos x="229" y="13"/>
                </a:cxn>
                <a:cxn ang="0">
                  <a:pos x="200" y="21"/>
                </a:cxn>
                <a:cxn ang="0">
                  <a:pos x="187" y="25"/>
                </a:cxn>
                <a:cxn ang="0">
                  <a:pos x="173" y="30"/>
                </a:cxn>
                <a:cxn ang="0">
                  <a:pos x="160" y="35"/>
                </a:cxn>
                <a:cxn ang="0">
                  <a:pos x="148" y="40"/>
                </a:cxn>
                <a:cxn ang="0">
                  <a:pos x="124" y="52"/>
                </a:cxn>
                <a:cxn ang="0">
                  <a:pos x="82" y="76"/>
                </a:cxn>
                <a:cxn ang="0">
                  <a:pos x="23" y="119"/>
                </a:cxn>
                <a:cxn ang="0">
                  <a:pos x="4" y="138"/>
                </a:cxn>
                <a:cxn ang="0">
                  <a:pos x="1" y="138"/>
                </a:cxn>
                <a:cxn ang="0">
                  <a:pos x="1" y="135"/>
                </a:cxn>
                <a:cxn ang="0">
                  <a:pos x="1" y="135"/>
                </a:cxn>
              </a:cxnLst>
              <a:rect l="0" t="0" r="r" b="b"/>
              <a:pathLst>
                <a:path w="594" h="139">
                  <a:moveTo>
                    <a:pt x="1" y="135"/>
                  </a:moveTo>
                  <a:cubicBezTo>
                    <a:pt x="1" y="135"/>
                    <a:pt x="2" y="133"/>
                    <a:pt x="6" y="130"/>
                  </a:cubicBezTo>
                  <a:cubicBezTo>
                    <a:pt x="9" y="127"/>
                    <a:pt x="14" y="122"/>
                    <a:pt x="21" y="116"/>
                  </a:cubicBezTo>
                  <a:cubicBezTo>
                    <a:pt x="34" y="105"/>
                    <a:pt x="54" y="89"/>
                    <a:pt x="80" y="73"/>
                  </a:cubicBezTo>
                  <a:cubicBezTo>
                    <a:pt x="93" y="65"/>
                    <a:pt x="107" y="57"/>
                    <a:pt x="122" y="49"/>
                  </a:cubicBezTo>
                  <a:cubicBezTo>
                    <a:pt x="130" y="45"/>
                    <a:pt x="138" y="42"/>
                    <a:pt x="147" y="38"/>
                  </a:cubicBezTo>
                  <a:cubicBezTo>
                    <a:pt x="151" y="36"/>
                    <a:pt x="155" y="34"/>
                    <a:pt x="159" y="33"/>
                  </a:cubicBezTo>
                  <a:cubicBezTo>
                    <a:pt x="164" y="31"/>
                    <a:pt x="168" y="29"/>
                    <a:pt x="172" y="28"/>
                  </a:cubicBezTo>
                  <a:cubicBezTo>
                    <a:pt x="177" y="26"/>
                    <a:pt x="181" y="24"/>
                    <a:pt x="186" y="23"/>
                  </a:cubicBezTo>
                  <a:cubicBezTo>
                    <a:pt x="190" y="21"/>
                    <a:pt x="195" y="20"/>
                    <a:pt x="200" y="19"/>
                  </a:cubicBezTo>
                  <a:cubicBezTo>
                    <a:pt x="209" y="16"/>
                    <a:pt x="219" y="14"/>
                    <a:pt x="228" y="11"/>
                  </a:cubicBezTo>
                  <a:cubicBezTo>
                    <a:pt x="248" y="7"/>
                    <a:pt x="268" y="3"/>
                    <a:pt x="288" y="2"/>
                  </a:cubicBezTo>
                  <a:cubicBezTo>
                    <a:pt x="293" y="2"/>
                    <a:pt x="298" y="1"/>
                    <a:pt x="303" y="1"/>
                  </a:cubicBezTo>
                  <a:cubicBezTo>
                    <a:pt x="308" y="1"/>
                    <a:pt x="313" y="0"/>
                    <a:pt x="318" y="0"/>
                  </a:cubicBezTo>
                  <a:cubicBezTo>
                    <a:pt x="328" y="0"/>
                    <a:pt x="338" y="1"/>
                    <a:pt x="348" y="1"/>
                  </a:cubicBezTo>
                  <a:cubicBezTo>
                    <a:pt x="350" y="1"/>
                    <a:pt x="353" y="1"/>
                    <a:pt x="355" y="1"/>
                  </a:cubicBezTo>
                  <a:cubicBezTo>
                    <a:pt x="362" y="2"/>
                    <a:pt x="362" y="2"/>
                    <a:pt x="362" y="2"/>
                  </a:cubicBezTo>
                  <a:cubicBezTo>
                    <a:pt x="367" y="2"/>
                    <a:pt x="372" y="3"/>
                    <a:pt x="377" y="3"/>
                  </a:cubicBezTo>
                  <a:cubicBezTo>
                    <a:pt x="382" y="4"/>
                    <a:pt x="387" y="4"/>
                    <a:pt x="391" y="5"/>
                  </a:cubicBezTo>
                  <a:cubicBezTo>
                    <a:pt x="396" y="6"/>
                    <a:pt x="401" y="7"/>
                    <a:pt x="405" y="7"/>
                  </a:cubicBezTo>
                  <a:cubicBezTo>
                    <a:pt x="424" y="11"/>
                    <a:pt x="442" y="15"/>
                    <a:pt x="458" y="20"/>
                  </a:cubicBezTo>
                  <a:cubicBezTo>
                    <a:pt x="462" y="21"/>
                    <a:pt x="467" y="22"/>
                    <a:pt x="471" y="24"/>
                  </a:cubicBezTo>
                  <a:cubicBezTo>
                    <a:pt x="475" y="25"/>
                    <a:pt x="478" y="26"/>
                    <a:pt x="482" y="28"/>
                  </a:cubicBezTo>
                  <a:cubicBezTo>
                    <a:pt x="486" y="29"/>
                    <a:pt x="490" y="30"/>
                    <a:pt x="494" y="32"/>
                  </a:cubicBezTo>
                  <a:cubicBezTo>
                    <a:pt x="495" y="32"/>
                    <a:pt x="497" y="33"/>
                    <a:pt x="499" y="34"/>
                  </a:cubicBezTo>
                  <a:cubicBezTo>
                    <a:pt x="501" y="34"/>
                    <a:pt x="503" y="35"/>
                    <a:pt x="504" y="36"/>
                  </a:cubicBezTo>
                  <a:cubicBezTo>
                    <a:pt x="518" y="42"/>
                    <a:pt x="531" y="47"/>
                    <a:pt x="542" y="52"/>
                  </a:cubicBezTo>
                  <a:cubicBezTo>
                    <a:pt x="553" y="58"/>
                    <a:pt x="563" y="62"/>
                    <a:pt x="570" y="67"/>
                  </a:cubicBezTo>
                  <a:cubicBezTo>
                    <a:pt x="586" y="75"/>
                    <a:pt x="594" y="80"/>
                    <a:pt x="594" y="80"/>
                  </a:cubicBezTo>
                  <a:cubicBezTo>
                    <a:pt x="594" y="80"/>
                    <a:pt x="586" y="76"/>
                    <a:pt x="570" y="67"/>
                  </a:cubicBezTo>
                  <a:cubicBezTo>
                    <a:pt x="563" y="63"/>
                    <a:pt x="553" y="58"/>
                    <a:pt x="542" y="53"/>
                  </a:cubicBezTo>
                  <a:cubicBezTo>
                    <a:pt x="531" y="47"/>
                    <a:pt x="518" y="42"/>
                    <a:pt x="504" y="36"/>
                  </a:cubicBezTo>
                  <a:cubicBezTo>
                    <a:pt x="502" y="36"/>
                    <a:pt x="501" y="35"/>
                    <a:pt x="499" y="34"/>
                  </a:cubicBezTo>
                  <a:cubicBezTo>
                    <a:pt x="497" y="34"/>
                    <a:pt x="495" y="33"/>
                    <a:pt x="493" y="32"/>
                  </a:cubicBezTo>
                  <a:cubicBezTo>
                    <a:pt x="490" y="31"/>
                    <a:pt x="486" y="30"/>
                    <a:pt x="482" y="28"/>
                  </a:cubicBezTo>
                  <a:cubicBezTo>
                    <a:pt x="478" y="27"/>
                    <a:pt x="474" y="26"/>
                    <a:pt x="470" y="24"/>
                  </a:cubicBezTo>
                  <a:cubicBezTo>
                    <a:pt x="466" y="23"/>
                    <a:pt x="462" y="22"/>
                    <a:pt x="458" y="21"/>
                  </a:cubicBezTo>
                  <a:cubicBezTo>
                    <a:pt x="442" y="16"/>
                    <a:pt x="424" y="12"/>
                    <a:pt x="405" y="9"/>
                  </a:cubicBezTo>
                  <a:cubicBezTo>
                    <a:pt x="401" y="8"/>
                    <a:pt x="396" y="7"/>
                    <a:pt x="391" y="6"/>
                  </a:cubicBezTo>
                  <a:cubicBezTo>
                    <a:pt x="386" y="6"/>
                    <a:pt x="382" y="5"/>
                    <a:pt x="377" y="5"/>
                  </a:cubicBezTo>
                  <a:cubicBezTo>
                    <a:pt x="372" y="4"/>
                    <a:pt x="367" y="4"/>
                    <a:pt x="362" y="3"/>
                  </a:cubicBezTo>
                  <a:cubicBezTo>
                    <a:pt x="355" y="3"/>
                    <a:pt x="355" y="3"/>
                    <a:pt x="355" y="3"/>
                  </a:cubicBezTo>
                  <a:cubicBezTo>
                    <a:pt x="353" y="2"/>
                    <a:pt x="350" y="2"/>
                    <a:pt x="348" y="2"/>
                  </a:cubicBezTo>
                  <a:cubicBezTo>
                    <a:pt x="338" y="2"/>
                    <a:pt x="328" y="2"/>
                    <a:pt x="318" y="2"/>
                  </a:cubicBezTo>
                  <a:cubicBezTo>
                    <a:pt x="313" y="2"/>
                    <a:pt x="308" y="2"/>
                    <a:pt x="303" y="3"/>
                  </a:cubicBezTo>
                  <a:cubicBezTo>
                    <a:pt x="298" y="3"/>
                    <a:pt x="293" y="3"/>
                    <a:pt x="288" y="4"/>
                  </a:cubicBezTo>
                  <a:cubicBezTo>
                    <a:pt x="268" y="5"/>
                    <a:pt x="248" y="9"/>
                    <a:pt x="229" y="13"/>
                  </a:cubicBezTo>
                  <a:cubicBezTo>
                    <a:pt x="219" y="16"/>
                    <a:pt x="210" y="18"/>
                    <a:pt x="200" y="21"/>
                  </a:cubicBezTo>
                  <a:cubicBezTo>
                    <a:pt x="196" y="22"/>
                    <a:pt x="191" y="24"/>
                    <a:pt x="187" y="25"/>
                  </a:cubicBezTo>
                  <a:cubicBezTo>
                    <a:pt x="182" y="27"/>
                    <a:pt x="178" y="28"/>
                    <a:pt x="173" y="30"/>
                  </a:cubicBezTo>
                  <a:cubicBezTo>
                    <a:pt x="169" y="32"/>
                    <a:pt x="165" y="33"/>
                    <a:pt x="160" y="35"/>
                  </a:cubicBezTo>
                  <a:cubicBezTo>
                    <a:pt x="156" y="37"/>
                    <a:pt x="152" y="39"/>
                    <a:pt x="148" y="40"/>
                  </a:cubicBezTo>
                  <a:cubicBezTo>
                    <a:pt x="139" y="44"/>
                    <a:pt x="131" y="48"/>
                    <a:pt x="124" y="52"/>
                  </a:cubicBezTo>
                  <a:cubicBezTo>
                    <a:pt x="108" y="59"/>
                    <a:pt x="94" y="68"/>
                    <a:pt x="82" y="76"/>
                  </a:cubicBezTo>
                  <a:cubicBezTo>
                    <a:pt x="56" y="92"/>
                    <a:pt x="37" y="108"/>
                    <a:pt x="23" y="119"/>
                  </a:cubicBezTo>
                  <a:cubicBezTo>
                    <a:pt x="10" y="131"/>
                    <a:pt x="4" y="138"/>
                    <a:pt x="4" y="138"/>
                  </a:cubicBezTo>
                  <a:cubicBezTo>
                    <a:pt x="3" y="139"/>
                    <a:pt x="2" y="139"/>
                    <a:pt x="1" y="138"/>
                  </a:cubicBezTo>
                  <a:cubicBezTo>
                    <a:pt x="0" y="137"/>
                    <a:pt x="0" y="136"/>
                    <a:pt x="1" y="135"/>
                  </a:cubicBezTo>
                  <a:cubicBezTo>
                    <a:pt x="1" y="135"/>
                    <a:pt x="1" y="135"/>
                    <a:pt x="1" y="135"/>
                  </a:cubicBezTo>
                  <a:close/>
                </a:path>
              </a:pathLst>
            </a:custGeom>
            <a:solidFill>
              <a:srgbClr val="33313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507" name="isļiḍè"/>
            <p:cNvSpPr/>
            <p:nvPr/>
          </p:nvSpPr>
          <p:spPr bwMode="auto">
            <a:xfrm>
              <a:off x="8112977" y="2312920"/>
              <a:ext cx="902475" cy="187299"/>
            </a:xfrm>
            <a:custGeom>
              <a:avLst/>
              <a:gdLst/>
              <a:ahLst/>
              <a:cxnLst>
                <a:cxn ang="0">
                  <a:pos x="1" y="120"/>
                </a:cxn>
                <a:cxn ang="0">
                  <a:pos x="6" y="115"/>
                </a:cxn>
                <a:cxn ang="0">
                  <a:pos x="22" y="102"/>
                </a:cxn>
                <a:cxn ang="0">
                  <a:pos x="48" y="84"/>
                </a:cxn>
                <a:cxn ang="0">
                  <a:pos x="84" y="63"/>
                </a:cxn>
                <a:cxn ang="0">
                  <a:pos x="104" y="52"/>
                </a:cxn>
                <a:cxn ang="0">
                  <a:pos x="127" y="41"/>
                </a:cxn>
                <a:cxn ang="0">
                  <a:pos x="178" y="22"/>
                </a:cxn>
                <a:cxn ang="0">
                  <a:pos x="206" y="14"/>
                </a:cxn>
                <a:cxn ang="0">
                  <a:pos x="220" y="10"/>
                </a:cxn>
                <a:cxn ang="0">
                  <a:pos x="235" y="8"/>
                </a:cxn>
                <a:cxn ang="0">
                  <a:pos x="242" y="6"/>
                </a:cxn>
                <a:cxn ang="0">
                  <a:pos x="250" y="5"/>
                </a:cxn>
                <a:cxn ang="0">
                  <a:pos x="265" y="3"/>
                </a:cxn>
                <a:cxn ang="0">
                  <a:pos x="280" y="2"/>
                </a:cxn>
                <a:cxn ang="0">
                  <a:pos x="295" y="1"/>
                </a:cxn>
                <a:cxn ang="0">
                  <a:pos x="325" y="0"/>
                </a:cxn>
                <a:cxn ang="0">
                  <a:pos x="340" y="1"/>
                </a:cxn>
                <a:cxn ang="0">
                  <a:pos x="355" y="2"/>
                </a:cxn>
                <a:cxn ang="0">
                  <a:pos x="384" y="6"/>
                </a:cxn>
                <a:cxn ang="0">
                  <a:pos x="412" y="11"/>
                </a:cxn>
                <a:cxn ang="0">
                  <a:pos x="439" y="18"/>
                </a:cxn>
                <a:cxn ang="0">
                  <a:pos x="465" y="27"/>
                </a:cxn>
                <a:cxn ang="0">
                  <a:pos x="477" y="31"/>
                </a:cxn>
                <a:cxn ang="0">
                  <a:pos x="488" y="36"/>
                </a:cxn>
                <a:cxn ang="0">
                  <a:pos x="510" y="45"/>
                </a:cxn>
                <a:cxn ang="0">
                  <a:pos x="546" y="64"/>
                </a:cxn>
                <a:cxn ang="0">
                  <a:pos x="574" y="80"/>
                </a:cxn>
                <a:cxn ang="0">
                  <a:pos x="597" y="96"/>
                </a:cxn>
                <a:cxn ang="0">
                  <a:pos x="574" y="81"/>
                </a:cxn>
                <a:cxn ang="0">
                  <a:pos x="546" y="64"/>
                </a:cxn>
                <a:cxn ang="0">
                  <a:pos x="510" y="46"/>
                </a:cxn>
                <a:cxn ang="0">
                  <a:pos x="488" y="36"/>
                </a:cxn>
                <a:cxn ang="0">
                  <a:pos x="476" y="32"/>
                </a:cxn>
                <a:cxn ang="0">
                  <a:pos x="464" y="27"/>
                </a:cxn>
                <a:cxn ang="0">
                  <a:pos x="439" y="19"/>
                </a:cxn>
                <a:cxn ang="0">
                  <a:pos x="412" y="13"/>
                </a:cxn>
                <a:cxn ang="0">
                  <a:pos x="384" y="7"/>
                </a:cxn>
                <a:cxn ang="0">
                  <a:pos x="355" y="4"/>
                </a:cxn>
                <a:cxn ang="0">
                  <a:pos x="340" y="2"/>
                </a:cxn>
                <a:cxn ang="0">
                  <a:pos x="325" y="2"/>
                </a:cxn>
                <a:cxn ang="0">
                  <a:pos x="295" y="3"/>
                </a:cxn>
                <a:cxn ang="0">
                  <a:pos x="280" y="4"/>
                </a:cxn>
                <a:cxn ang="0">
                  <a:pos x="265" y="5"/>
                </a:cxn>
                <a:cxn ang="0">
                  <a:pos x="250" y="7"/>
                </a:cxn>
                <a:cxn ang="0">
                  <a:pos x="243" y="8"/>
                </a:cxn>
                <a:cxn ang="0">
                  <a:pos x="235" y="10"/>
                </a:cxn>
                <a:cxn ang="0">
                  <a:pos x="221" y="13"/>
                </a:cxn>
                <a:cxn ang="0">
                  <a:pos x="207" y="16"/>
                </a:cxn>
                <a:cxn ang="0">
                  <a:pos x="179" y="24"/>
                </a:cxn>
                <a:cxn ang="0">
                  <a:pos x="129" y="44"/>
                </a:cxn>
                <a:cxn ang="0">
                  <a:pos x="106" y="54"/>
                </a:cxn>
                <a:cxn ang="0">
                  <a:pos x="85" y="65"/>
                </a:cxn>
                <a:cxn ang="0">
                  <a:pos x="50" y="87"/>
                </a:cxn>
                <a:cxn ang="0">
                  <a:pos x="24" y="105"/>
                </a:cxn>
                <a:cxn ang="0">
                  <a:pos x="9" y="118"/>
                </a:cxn>
                <a:cxn ang="0">
                  <a:pos x="3" y="123"/>
                </a:cxn>
                <a:cxn ang="0">
                  <a:pos x="1" y="123"/>
                </a:cxn>
                <a:cxn ang="0">
                  <a:pos x="1" y="120"/>
                </a:cxn>
                <a:cxn ang="0">
                  <a:pos x="1" y="120"/>
                </a:cxn>
              </a:cxnLst>
              <a:rect l="0" t="0" r="r" b="b"/>
              <a:pathLst>
                <a:path w="597" h="124">
                  <a:moveTo>
                    <a:pt x="1" y="120"/>
                  </a:moveTo>
                  <a:cubicBezTo>
                    <a:pt x="1" y="120"/>
                    <a:pt x="3" y="118"/>
                    <a:pt x="6" y="115"/>
                  </a:cubicBezTo>
                  <a:cubicBezTo>
                    <a:pt x="10" y="112"/>
                    <a:pt x="15" y="108"/>
                    <a:pt x="22" y="102"/>
                  </a:cubicBezTo>
                  <a:cubicBezTo>
                    <a:pt x="29" y="97"/>
                    <a:pt x="38" y="91"/>
                    <a:pt x="48" y="84"/>
                  </a:cubicBezTo>
                  <a:cubicBezTo>
                    <a:pt x="59" y="77"/>
                    <a:pt x="70" y="70"/>
                    <a:pt x="84" y="63"/>
                  </a:cubicBezTo>
                  <a:cubicBezTo>
                    <a:pt x="90" y="59"/>
                    <a:pt x="97" y="55"/>
                    <a:pt x="104" y="52"/>
                  </a:cubicBezTo>
                  <a:cubicBezTo>
                    <a:pt x="112" y="48"/>
                    <a:pt x="119" y="44"/>
                    <a:pt x="127" y="41"/>
                  </a:cubicBezTo>
                  <a:cubicBezTo>
                    <a:pt x="143" y="34"/>
                    <a:pt x="160" y="27"/>
                    <a:pt x="178" y="22"/>
                  </a:cubicBezTo>
                  <a:cubicBezTo>
                    <a:pt x="187" y="19"/>
                    <a:pt x="197" y="16"/>
                    <a:pt x="206" y="14"/>
                  </a:cubicBezTo>
                  <a:cubicBezTo>
                    <a:pt x="211" y="13"/>
                    <a:pt x="216" y="11"/>
                    <a:pt x="220" y="10"/>
                  </a:cubicBezTo>
                  <a:cubicBezTo>
                    <a:pt x="225" y="9"/>
                    <a:pt x="230" y="8"/>
                    <a:pt x="235" y="8"/>
                  </a:cubicBezTo>
                  <a:cubicBezTo>
                    <a:pt x="237" y="7"/>
                    <a:pt x="240" y="7"/>
                    <a:pt x="242" y="6"/>
                  </a:cubicBezTo>
                  <a:cubicBezTo>
                    <a:pt x="250" y="5"/>
                    <a:pt x="250" y="5"/>
                    <a:pt x="250" y="5"/>
                  </a:cubicBezTo>
                  <a:cubicBezTo>
                    <a:pt x="255" y="4"/>
                    <a:pt x="260" y="4"/>
                    <a:pt x="265" y="3"/>
                  </a:cubicBezTo>
                  <a:cubicBezTo>
                    <a:pt x="270" y="3"/>
                    <a:pt x="275" y="2"/>
                    <a:pt x="280" y="2"/>
                  </a:cubicBezTo>
                  <a:cubicBezTo>
                    <a:pt x="285" y="1"/>
                    <a:pt x="290" y="1"/>
                    <a:pt x="295" y="1"/>
                  </a:cubicBezTo>
                  <a:cubicBezTo>
                    <a:pt x="305" y="0"/>
                    <a:pt x="315" y="0"/>
                    <a:pt x="325" y="0"/>
                  </a:cubicBezTo>
                  <a:cubicBezTo>
                    <a:pt x="330" y="1"/>
                    <a:pt x="335" y="1"/>
                    <a:pt x="340" y="1"/>
                  </a:cubicBezTo>
                  <a:cubicBezTo>
                    <a:pt x="345" y="1"/>
                    <a:pt x="350" y="2"/>
                    <a:pt x="355" y="2"/>
                  </a:cubicBezTo>
                  <a:cubicBezTo>
                    <a:pt x="365" y="3"/>
                    <a:pt x="375" y="4"/>
                    <a:pt x="384" y="6"/>
                  </a:cubicBezTo>
                  <a:cubicBezTo>
                    <a:pt x="394" y="7"/>
                    <a:pt x="403" y="9"/>
                    <a:pt x="412" y="11"/>
                  </a:cubicBezTo>
                  <a:cubicBezTo>
                    <a:pt x="422" y="13"/>
                    <a:pt x="431" y="16"/>
                    <a:pt x="439" y="18"/>
                  </a:cubicBezTo>
                  <a:cubicBezTo>
                    <a:pt x="448" y="21"/>
                    <a:pt x="457" y="24"/>
                    <a:pt x="465" y="27"/>
                  </a:cubicBezTo>
                  <a:cubicBezTo>
                    <a:pt x="469" y="28"/>
                    <a:pt x="473" y="29"/>
                    <a:pt x="477" y="31"/>
                  </a:cubicBezTo>
                  <a:cubicBezTo>
                    <a:pt x="481" y="32"/>
                    <a:pt x="484" y="34"/>
                    <a:pt x="488" y="36"/>
                  </a:cubicBezTo>
                  <a:cubicBezTo>
                    <a:pt x="496" y="39"/>
                    <a:pt x="503" y="42"/>
                    <a:pt x="510" y="45"/>
                  </a:cubicBezTo>
                  <a:cubicBezTo>
                    <a:pt x="523" y="52"/>
                    <a:pt x="536" y="58"/>
                    <a:pt x="546" y="64"/>
                  </a:cubicBezTo>
                  <a:cubicBezTo>
                    <a:pt x="557" y="70"/>
                    <a:pt x="566" y="75"/>
                    <a:pt x="574" y="80"/>
                  </a:cubicBezTo>
                  <a:cubicBezTo>
                    <a:pt x="588" y="90"/>
                    <a:pt x="597" y="96"/>
                    <a:pt x="597" y="96"/>
                  </a:cubicBezTo>
                  <a:cubicBezTo>
                    <a:pt x="597" y="96"/>
                    <a:pt x="588" y="90"/>
                    <a:pt x="574" y="81"/>
                  </a:cubicBezTo>
                  <a:cubicBezTo>
                    <a:pt x="566" y="76"/>
                    <a:pt x="557" y="71"/>
                    <a:pt x="546" y="64"/>
                  </a:cubicBezTo>
                  <a:cubicBezTo>
                    <a:pt x="536" y="58"/>
                    <a:pt x="523" y="52"/>
                    <a:pt x="510" y="46"/>
                  </a:cubicBezTo>
                  <a:cubicBezTo>
                    <a:pt x="503" y="42"/>
                    <a:pt x="495" y="40"/>
                    <a:pt x="488" y="36"/>
                  </a:cubicBezTo>
                  <a:cubicBezTo>
                    <a:pt x="484" y="35"/>
                    <a:pt x="480" y="33"/>
                    <a:pt x="476" y="32"/>
                  </a:cubicBezTo>
                  <a:cubicBezTo>
                    <a:pt x="473" y="30"/>
                    <a:pt x="468" y="29"/>
                    <a:pt x="464" y="27"/>
                  </a:cubicBezTo>
                  <a:cubicBezTo>
                    <a:pt x="456" y="25"/>
                    <a:pt x="448" y="22"/>
                    <a:pt x="439" y="19"/>
                  </a:cubicBezTo>
                  <a:cubicBezTo>
                    <a:pt x="430" y="17"/>
                    <a:pt x="421" y="14"/>
                    <a:pt x="412" y="13"/>
                  </a:cubicBezTo>
                  <a:cubicBezTo>
                    <a:pt x="403" y="11"/>
                    <a:pt x="394" y="8"/>
                    <a:pt x="384" y="7"/>
                  </a:cubicBezTo>
                  <a:cubicBezTo>
                    <a:pt x="374" y="6"/>
                    <a:pt x="365" y="4"/>
                    <a:pt x="355" y="4"/>
                  </a:cubicBezTo>
                  <a:cubicBezTo>
                    <a:pt x="350" y="3"/>
                    <a:pt x="345" y="3"/>
                    <a:pt x="340" y="2"/>
                  </a:cubicBezTo>
                  <a:cubicBezTo>
                    <a:pt x="335" y="2"/>
                    <a:pt x="330" y="2"/>
                    <a:pt x="325" y="2"/>
                  </a:cubicBezTo>
                  <a:cubicBezTo>
                    <a:pt x="315" y="2"/>
                    <a:pt x="305" y="2"/>
                    <a:pt x="295" y="3"/>
                  </a:cubicBezTo>
                  <a:cubicBezTo>
                    <a:pt x="290" y="3"/>
                    <a:pt x="285" y="3"/>
                    <a:pt x="280" y="4"/>
                  </a:cubicBezTo>
                  <a:cubicBezTo>
                    <a:pt x="275" y="4"/>
                    <a:pt x="270" y="5"/>
                    <a:pt x="265" y="5"/>
                  </a:cubicBezTo>
                  <a:cubicBezTo>
                    <a:pt x="260" y="6"/>
                    <a:pt x="255" y="7"/>
                    <a:pt x="250" y="7"/>
                  </a:cubicBezTo>
                  <a:cubicBezTo>
                    <a:pt x="243" y="8"/>
                    <a:pt x="243" y="8"/>
                    <a:pt x="243" y="8"/>
                  </a:cubicBezTo>
                  <a:cubicBezTo>
                    <a:pt x="240" y="9"/>
                    <a:pt x="238" y="9"/>
                    <a:pt x="235" y="10"/>
                  </a:cubicBezTo>
                  <a:cubicBezTo>
                    <a:pt x="231" y="11"/>
                    <a:pt x="226" y="12"/>
                    <a:pt x="221" y="13"/>
                  </a:cubicBezTo>
                  <a:cubicBezTo>
                    <a:pt x="216" y="14"/>
                    <a:pt x="211" y="15"/>
                    <a:pt x="207" y="16"/>
                  </a:cubicBezTo>
                  <a:cubicBezTo>
                    <a:pt x="197" y="18"/>
                    <a:pt x="188" y="21"/>
                    <a:pt x="179" y="24"/>
                  </a:cubicBezTo>
                  <a:cubicBezTo>
                    <a:pt x="161" y="30"/>
                    <a:pt x="144" y="36"/>
                    <a:pt x="129" y="44"/>
                  </a:cubicBezTo>
                  <a:cubicBezTo>
                    <a:pt x="121" y="47"/>
                    <a:pt x="113" y="51"/>
                    <a:pt x="106" y="54"/>
                  </a:cubicBezTo>
                  <a:cubicBezTo>
                    <a:pt x="99" y="58"/>
                    <a:pt x="92" y="62"/>
                    <a:pt x="85" y="65"/>
                  </a:cubicBezTo>
                  <a:cubicBezTo>
                    <a:pt x="72" y="73"/>
                    <a:pt x="60" y="80"/>
                    <a:pt x="50" y="87"/>
                  </a:cubicBezTo>
                  <a:cubicBezTo>
                    <a:pt x="40" y="94"/>
                    <a:pt x="31" y="100"/>
                    <a:pt x="24" y="105"/>
                  </a:cubicBezTo>
                  <a:cubicBezTo>
                    <a:pt x="18" y="111"/>
                    <a:pt x="12" y="115"/>
                    <a:pt x="9" y="118"/>
                  </a:cubicBezTo>
                  <a:cubicBezTo>
                    <a:pt x="5" y="121"/>
                    <a:pt x="3" y="123"/>
                    <a:pt x="3" y="123"/>
                  </a:cubicBezTo>
                  <a:cubicBezTo>
                    <a:pt x="3" y="124"/>
                    <a:pt x="1" y="124"/>
                    <a:pt x="1" y="123"/>
                  </a:cubicBezTo>
                  <a:cubicBezTo>
                    <a:pt x="0" y="122"/>
                    <a:pt x="0" y="121"/>
                    <a:pt x="1" y="120"/>
                  </a:cubicBezTo>
                  <a:cubicBezTo>
                    <a:pt x="1" y="120"/>
                    <a:pt x="1" y="120"/>
                    <a:pt x="1" y="120"/>
                  </a:cubicBezTo>
                  <a:close/>
                </a:path>
              </a:pathLst>
            </a:custGeom>
            <a:solidFill>
              <a:srgbClr val="33313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508" name="ïşḷidè"/>
            <p:cNvSpPr/>
            <p:nvPr/>
          </p:nvSpPr>
          <p:spPr bwMode="auto">
            <a:xfrm>
              <a:off x="8108418" y="2359569"/>
              <a:ext cx="900721" cy="184493"/>
            </a:xfrm>
            <a:custGeom>
              <a:avLst/>
              <a:gdLst/>
              <a:ahLst/>
              <a:cxnLst>
                <a:cxn ang="0">
                  <a:pos x="1" y="98"/>
                </a:cxn>
                <a:cxn ang="0">
                  <a:pos x="24" y="83"/>
                </a:cxn>
                <a:cxn ang="0">
                  <a:pos x="52" y="66"/>
                </a:cxn>
                <a:cxn ang="0">
                  <a:pos x="89" y="48"/>
                </a:cxn>
                <a:cxn ang="0">
                  <a:pos x="134" y="29"/>
                </a:cxn>
                <a:cxn ang="0">
                  <a:pos x="159" y="21"/>
                </a:cxn>
                <a:cxn ang="0">
                  <a:pos x="186" y="13"/>
                </a:cxn>
                <a:cxn ang="0">
                  <a:pos x="200" y="10"/>
                </a:cxn>
                <a:cxn ang="0">
                  <a:pos x="215" y="7"/>
                </a:cxn>
                <a:cxn ang="0">
                  <a:pos x="244" y="3"/>
                </a:cxn>
                <a:cxn ang="0">
                  <a:pos x="304" y="0"/>
                </a:cxn>
                <a:cxn ang="0">
                  <a:pos x="319" y="0"/>
                </a:cxn>
                <a:cxn ang="0">
                  <a:pos x="334" y="1"/>
                </a:cxn>
                <a:cxn ang="0">
                  <a:pos x="364" y="5"/>
                </a:cxn>
                <a:cxn ang="0">
                  <a:pos x="379" y="8"/>
                </a:cxn>
                <a:cxn ang="0">
                  <a:pos x="393" y="11"/>
                </a:cxn>
                <a:cxn ang="0">
                  <a:pos x="407" y="15"/>
                </a:cxn>
                <a:cxn ang="0">
                  <a:pos x="421" y="19"/>
                </a:cxn>
                <a:cxn ang="0">
                  <a:pos x="434" y="23"/>
                </a:cxn>
                <a:cxn ang="0">
                  <a:pos x="447" y="28"/>
                </a:cxn>
                <a:cxn ang="0">
                  <a:pos x="460" y="33"/>
                </a:cxn>
                <a:cxn ang="0">
                  <a:pos x="472" y="39"/>
                </a:cxn>
                <a:cxn ang="0">
                  <a:pos x="515" y="61"/>
                </a:cxn>
                <a:cxn ang="0">
                  <a:pos x="533" y="73"/>
                </a:cxn>
                <a:cxn ang="0">
                  <a:pos x="542" y="79"/>
                </a:cxn>
                <a:cxn ang="0">
                  <a:pos x="549" y="84"/>
                </a:cxn>
                <a:cxn ang="0">
                  <a:pos x="563" y="95"/>
                </a:cxn>
                <a:cxn ang="0">
                  <a:pos x="569" y="99"/>
                </a:cxn>
                <a:cxn ang="0">
                  <a:pos x="575" y="104"/>
                </a:cxn>
                <a:cxn ang="0">
                  <a:pos x="596" y="122"/>
                </a:cxn>
                <a:cxn ang="0">
                  <a:pos x="575" y="104"/>
                </a:cxn>
                <a:cxn ang="0">
                  <a:pos x="569" y="99"/>
                </a:cxn>
                <a:cxn ang="0">
                  <a:pos x="563" y="95"/>
                </a:cxn>
                <a:cxn ang="0">
                  <a:pos x="549" y="85"/>
                </a:cxn>
                <a:cxn ang="0">
                  <a:pos x="542" y="79"/>
                </a:cxn>
                <a:cxn ang="0">
                  <a:pos x="533" y="73"/>
                </a:cxn>
                <a:cxn ang="0">
                  <a:pos x="515" y="62"/>
                </a:cxn>
                <a:cxn ang="0">
                  <a:pos x="471" y="39"/>
                </a:cxn>
                <a:cxn ang="0">
                  <a:pos x="459" y="34"/>
                </a:cxn>
                <a:cxn ang="0">
                  <a:pos x="447" y="29"/>
                </a:cxn>
                <a:cxn ang="0">
                  <a:pos x="434" y="24"/>
                </a:cxn>
                <a:cxn ang="0">
                  <a:pos x="421" y="20"/>
                </a:cxn>
                <a:cxn ang="0">
                  <a:pos x="407" y="16"/>
                </a:cxn>
                <a:cxn ang="0">
                  <a:pos x="393" y="13"/>
                </a:cxn>
                <a:cxn ang="0">
                  <a:pos x="378" y="9"/>
                </a:cxn>
                <a:cxn ang="0">
                  <a:pos x="364" y="7"/>
                </a:cxn>
                <a:cxn ang="0">
                  <a:pos x="334" y="3"/>
                </a:cxn>
                <a:cxn ang="0">
                  <a:pos x="319" y="2"/>
                </a:cxn>
                <a:cxn ang="0">
                  <a:pos x="304" y="2"/>
                </a:cxn>
                <a:cxn ang="0">
                  <a:pos x="244" y="5"/>
                </a:cxn>
                <a:cxn ang="0">
                  <a:pos x="215" y="10"/>
                </a:cxn>
                <a:cxn ang="0">
                  <a:pos x="201" y="13"/>
                </a:cxn>
                <a:cxn ang="0">
                  <a:pos x="187" y="16"/>
                </a:cxn>
                <a:cxn ang="0">
                  <a:pos x="160" y="24"/>
                </a:cxn>
                <a:cxn ang="0">
                  <a:pos x="135" y="32"/>
                </a:cxn>
                <a:cxn ang="0">
                  <a:pos x="90" y="51"/>
                </a:cxn>
                <a:cxn ang="0">
                  <a:pos x="53" y="70"/>
                </a:cxn>
                <a:cxn ang="0">
                  <a:pos x="26" y="86"/>
                </a:cxn>
                <a:cxn ang="0">
                  <a:pos x="3" y="102"/>
                </a:cxn>
                <a:cxn ang="0">
                  <a:pos x="1" y="101"/>
                </a:cxn>
                <a:cxn ang="0">
                  <a:pos x="1" y="99"/>
                </a:cxn>
                <a:cxn ang="0">
                  <a:pos x="1" y="98"/>
                </a:cxn>
              </a:cxnLst>
              <a:rect l="0" t="0" r="r" b="b"/>
              <a:pathLst>
                <a:path w="596" h="122">
                  <a:moveTo>
                    <a:pt x="1" y="98"/>
                  </a:moveTo>
                  <a:cubicBezTo>
                    <a:pt x="1" y="98"/>
                    <a:pt x="9" y="92"/>
                    <a:pt x="24" y="83"/>
                  </a:cubicBezTo>
                  <a:cubicBezTo>
                    <a:pt x="32" y="78"/>
                    <a:pt x="41" y="72"/>
                    <a:pt x="52" y="66"/>
                  </a:cubicBezTo>
                  <a:cubicBezTo>
                    <a:pt x="62" y="61"/>
                    <a:pt x="75" y="54"/>
                    <a:pt x="89" y="48"/>
                  </a:cubicBezTo>
                  <a:cubicBezTo>
                    <a:pt x="102" y="41"/>
                    <a:pt x="118" y="35"/>
                    <a:pt x="134" y="29"/>
                  </a:cubicBezTo>
                  <a:cubicBezTo>
                    <a:pt x="142" y="26"/>
                    <a:pt x="151" y="23"/>
                    <a:pt x="159" y="21"/>
                  </a:cubicBezTo>
                  <a:cubicBezTo>
                    <a:pt x="168" y="18"/>
                    <a:pt x="177" y="16"/>
                    <a:pt x="186" y="13"/>
                  </a:cubicBezTo>
                  <a:cubicBezTo>
                    <a:pt x="191" y="12"/>
                    <a:pt x="196" y="11"/>
                    <a:pt x="200" y="10"/>
                  </a:cubicBezTo>
                  <a:cubicBezTo>
                    <a:pt x="205" y="9"/>
                    <a:pt x="210" y="8"/>
                    <a:pt x="215" y="7"/>
                  </a:cubicBezTo>
                  <a:cubicBezTo>
                    <a:pt x="224" y="6"/>
                    <a:pt x="234" y="4"/>
                    <a:pt x="244" y="3"/>
                  </a:cubicBezTo>
                  <a:cubicBezTo>
                    <a:pt x="264" y="0"/>
                    <a:pt x="284" y="0"/>
                    <a:pt x="304" y="0"/>
                  </a:cubicBezTo>
                  <a:cubicBezTo>
                    <a:pt x="309" y="0"/>
                    <a:pt x="314" y="0"/>
                    <a:pt x="319" y="0"/>
                  </a:cubicBezTo>
                  <a:cubicBezTo>
                    <a:pt x="324" y="1"/>
                    <a:pt x="329" y="1"/>
                    <a:pt x="334" y="1"/>
                  </a:cubicBezTo>
                  <a:cubicBezTo>
                    <a:pt x="344" y="3"/>
                    <a:pt x="354" y="3"/>
                    <a:pt x="364" y="5"/>
                  </a:cubicBezTo>
                  <a:cubicBezTo>
                    <a:pt x="369" y="6"/>
                    <a:pt x="374" y="7"/>
                    <a:pt x="379" y="8"/>
                  </a:cubicBezTo>
                  <a:cubicBezTo>
                    <a:pt x="384" y="9"/>
                    <a:pt x="388" y="10"/>
                    <a:pt x="393" y="11"/>
                  </a:cubicBezTo>
                  <a:cubicBezTo>
                    <a:pt x="398" y="12"/>
                    <a:pt x="403" y="13"/>
                    <a:pt x="407" y="15"/>
                  </a:cubicBezTo>
                  <a:cubicBezTo>
                    <a:pt x="412" y="16"/>
                    <a:pt x="416" y="17"/>
                    <a:pt x="421" y="19"/>
                  </a:cubicBezTo>
                  <a:cubicBezTo>
                    <a:pt x="425" y="20"/>
                    <a:pt x="430" y="22"/>
                    <a:pt x="434" y="23"/>
                  </a:cubicBezTo>
                  <a:cubicBezTo>
                    <a:pt x="439" y="25"/>
                    <a:pt x="443" y="26"/>
                    <a:pt x="447" y="28"/>
                  </a:cubicBezTo>
                  <a:cubicBezTo>
                    <a:pt x="451" y="30"/>
                    <a:pt x="456" y="31"/>
                    <a:pt x="460" y="33"/>
                  </a:cubicBezTo>
                  <a:cubicBezTo>
                    <a:pt x="464" y="35"/>
                    <a:pt x="468" y="37"/>
                    <a:pt x="472" y="39"/>
                  </a:cubicBezTo>
                  <a:cubicBezTo>
                    <a:pt x="488" y="46"/>
                    <a:pt x="502" y="54"/>
                    <a:pt x="515" y="61"/>
                  </a:cubicBezTo>
                  <a:cubicBezTo>
                    <a:pt x="521" y="65"/>
                    <a:pt x="528" y="69"/>
                    <a:pt x="533" y="73"/>
                  </a:cubicBezTo>
                  <a:cubicBezTo>
                    <a:pt x="536" y="75"/>
                    <a:pt x="539" y="77"/>
                    <a:pt x="542" y="79"/>
                  </a:cubicBezTo>
                  <a:cubicBezTo>
                    <a:pt x="544" y="81"/>
                    <a:pt x="547" y="82"/>
                    <a:pt x="549" y="84"/>
                  </a:cubicBezTo>
                  <a:cubicBezTo>
                    <a:pt x="554" y="88"/>
                    <a:pt x="559" y="91"/>
                    <a:pt x="563" y="95"/>
                  </a:cubicBezTo>
                  <a:cubicBezTo>
                    <a:pt x="565" y="96"/>
                    <a:pt x="568" y="98"/>
                    <a:pt x="569" y="99"/>
                  </a:cubicBezTo>
                  <a:cubicBezTo>
                    <a:pt x="571" y="101"/>
                    <a:pt x="573" y="102"/>
                    <a:pt x="575" y="104"/>
                  </a:cubicBezTo>
                  <a:cubicBezTo>
                    <a:pt x="588" y="115"/>
                    <a:pt x="596" y="122"/>
                    <a:pt x="596" y="122"/>
                  </a:cubicBezTo>
                  <a:cubicBezTo>
                    <a:pt x="596" y="122"/>
                    <a:pt x="588" y="115"/>
                    <a:pt x="575" y="104"/>
                  </a:cubicBezTo>
                  <a:cubicBezTo>
                    <a:pt x="573" y="102"/>
                    <a:pt x="571" y="101"/>
                    <a:pt x="569" y="99"/>
                  </a:cubicBezTo>
                  <a:cubicBezTo>
                    <a:pt x="567" y="98"/>
                    <a:pt x="565" y="96"/>
                    <a:pt x="563" y="95"/>
                  </a:cubicBezTo>
                  <a:cubicBezTo>
                    <a:pt x="559" y="92"/>
                    <a:pt x="554" y="88"/>
                    <a:pt x="549" y="85"/>
                  </a:cubicBezTo>
                  <a:cubicBezTo>
                    <a:pt x="547" y="83"/>
                    <a:pt x="544" y="81"/>
                    <a:pt x="542" y="79"/>
                  </a:cubicBezTo>
                  <a:cubicBezTo>
                    <a:pt x="539" y="77"/>
                    <a:pt x="536" y="75"/>
                    <a:pt x="533" y="73"/>
                  </a:cubicBezTo>
                  <a:cubicBezTo>
                    <a:pt x="527" y="70"/>
                    <a:pt x="521" y="66"/>
                    <a:pt x="515" y="62"/>
                  </a:cubicBezTo>
                  <a:cubicBezTo>
                    <a:pt x="501" y="55"/>
                    <a:pt x="487" y="46"/>
                    <a:pt x="471" y="39"/>
                  </a:cubicBezTo>
                  <a:cubicBezTo>
                    <a:pt x="467" y="38"/>
                    <a:pt x="463" y="36"/>
                    <a:pt x="459" y="34"/>
                  </a:cubicBezTo>
                  <a:cubicBezTo>
                    <a:pt x="455" y="32"/>
                    <a:pt x="451" y="31"/>
                    <a:pt x="447" y="29"/>
                  </a:cubicBezTo>
                  <a:cubicBezTo>
                    <a:pt x="443" y="28"/>
                    <a:pt x="438" y="26"/>
                    <a:pt x="434" y="24"/>
                  </a:cubicBezTo>
                  <a:cubicBezTo>
                    <a:pt x="429" y="23"/>
                    <a:pt x="425" y="21"/>
                    <a:pt x="421" y="20"/>
                  </a:cubicBezTo>
                  <a:cubicBezTo>
                    <a:pt x="416" y="19"/>
                    <a:pt x="411" y="17"/>
                    <a:pt x="407" y="16"/>
                  </a:cubicBezTo>
                  <a:cubicBezTo>
                    <a:pt x="402" y="15"/>
                    <a:pt x="397" y="14"/>
                    <a:pt x="393" y="13"/>
                  </a:cubicBezTo>
                  <a:cubicBezTo>
                    <a:pt x="388" y="11"/>
                    <a:pt x="383" y="10"/>
                    <a:pt x="378" y="9"/>
                  </a:cubicBezTo>
                  <a:cubicBezTo>
                    <a:pt x="374" y="9"/>
                    <a:pt x="369" y="8"/>
                    <a:pt x="364" y="7"/>
                  </a:cubicBezTo>
                  <a:cubicBezTo>
                    <a:pt x="354" y="5"/>
                    <a:pt x="344" y="4"/>
                    <a:pt x="334" y="3"/>
                  </a:cubicBezTo>
                  <a:cubicBezTo>
                    <a:pt x="329" y="3"/>
                    <a:pt x="324" y="3"/>
                    <a:pt x="319" y="2"/>
                  </a:cubicBezTo>
                  <a:cubicBezTo>
                    <a:pt x="314" y="2"/>
                    <a:pt x="309" y="2"/>
                    <a:pt x="304" y="2"/>
                  </a:cubicBezTo>
                  <a:cubicBezTo>
                    <a:pt x="284" y="2"/>
                    <a:pt x="264" y="3"/>
                    <a:pt x="244" y="5"/>
                  </a:cubicBezTo>
                  <a:cubicBezTo>
                    <a:pt x="234" y="6"/>
                    <a:pt x="225" y="8"/>
                    <a:pt x="215" y="10"/>
                  </a:cubicBezTo>
                  <a:cubicBezTo>
                    <a:pt x="210" y="11"/>
                    <a:pt x="205" y="12"/>
                    <a:pt x="201" y="13"/>
                  </a:cubicBezTo>
                  <a:cubicBezTo>
                    <a:pt x="196" y="14"/>
                    <a:pt x="191" y="15"/>
                    <a:pt x="187" y="16"/>
                  </a:cubicBezTo>
                  <a:cubicBezTo>
                    <a:pt x="178" y="18"/>
                    <a:pt x="169" y="21"/>
                    <a:pt x="160" y="24"/>
                  </a:cubicBezTo>
                  <a:cubicBezTo>
                    <a:pt x="151" y="26"/>
                    <a:pt x="143" y="29"/>
                    <a:pt x="135" y="32"/>
                  </a:cubicBezTo>
                  <a:cubicBezTo>
                    <a:pt x="119" y="38"/>
                    <a:pt x="104" y="44"/>
                    <a:pt x="90" y="51"/>
                  </a:cubicBezTo>
                  <a:cubicBezTo>
                    <a:pt x="76" y="57"/>
                    <a:pt x="64" y="64"/>
                    <a:pt x="53" y="70"/>
                  </a:cubicBezTo>
                  <a:cubicBezTo>
                    <a:pt x="43" y="76"/>
                    <a:pt x="33" y="81"/>
                    <a:pt x="26" y="86"/>
                  </a:cubicBezTo>
                  <a:cubicBezTo>
                    <a:pt x="11" y="95"/>
                    <a:pt x="3" y="102"/>
                    <a:pt x="3" y="102"/>
                  </a:cubicBezTo>
                  <a:cubicBezTo>
                    <a:pt x="3" y="102"/>
                    <a:pt x="1" y="102"/>
                    <a:pt x="1" y="101"/>
                  </a:cubicBezTo>
                  <a:cubicBezTo>
                    <a:pt x="0" y="100"/>
                    <a:pt x="0" y="99"/>
                    <a:pt x="1" y="99"/>
                  </a:cubicBezTo>
                  <a:cubicBezTo>
                    <a:pt x="1" y="98"/>
                    <a:pt x="1" y="98"/>
                    <a:pt x="1" y="98"/>
                  </a:cubicBezTo>
                  <a:close/>
                </a:path>
              </a:pathLst>
            </a:custGeom>
            <a:solidFill>
              <a:srgbClr val="33313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509" name="îsľiďê"/>
            <p:cNvSpPr/>
            <p:nvPr/>
          </p:nvSpPr>
          <p:spPr bwMode="auto">
            <a:xfrm>
              <a:off x="10018942" y="3262044"/>
              <a:ext cx="548570" cy="379509"/>
            </a:xfrm>
            <a:custGeom>
              <a:avLst/>
              <a:gdLst/>
              <a:ahLst/>
              <a:cxnLst>
                <a:cxn ang="0">
                  <a:pos x="323" y="68"/>
                </a:cxn>
                <a:cxn ang="0">
                  <a:pos x="158" y="52"/>
                </a:cxn>
                <a:cxn ang="0">
                  <a:pos x="148" y="15"/>
                </a:cxn>
                <a:cxn ang="0">
                  <a:pos x="42" y="89"/>
                </a:cxn>
                <a:cxn ang="0">
                  <a:pos x="3" y="197"/>
                </a:cxn>
                <a:cxn ang="0">
                  <a:pos x="3" y="240"/>
                </a:cxn>
                <a:cxn ang="0">
                  <a:pos x="18" y="251"/>
                </a:cxn>
                <a:cxn ang="0">
                  <a:pos x="323" y="68"/>
                </a:cxn>
              </a:cxnLst>
              <a:rect l="0" t="0" r="r" b="b"/>
              <a:pathLst>
                <a:path w="363" h="251">
                  <a:moveTo>
                    <a:pt x="323" y="68"/>
                  </a:moveTo>
                  <a:cubicBezTo>
                    <a:pt x="312" y="28"/>
                    <a:pt x="234" y="26"/>
                    <a:pt x="158" y="52"/>
                  </a:cubicBezTo>
                  <a:cubicBezTo>
                    <a:pt x="161" y="35"/>
                    <a:pt x="157" y="21"/>
                    <a:pt x="148" y="15"/>
                  </a:cubicBezTo>
                  <a:cubicBezTo>
                    <a:pt x="127" y="0"/>
                    <a:pt x="79" y="34"/>
                    <a:pt x="42" y="89"/>
                  </a:cubicBezTo>
                  <a:cubicBezTo>
                    <a:pt x="14" y="130"/>
                    <a:pt x="0" y="172"/>
                    <a:pt x="3" y="197"/>
                  </a:cubicBezTo>
                  <a:cubicBezTo>
                    <a:pt x="1" y="211"/>
                    <a:pt x="1" y="225"/>
                    <a:pt x="3" y="240"/>
                  </a:cubicBezTo>
                  <a:cubicBezTo>
                    <a:pt x="18" y="251"/>
                    <a:pt x="18" y="251"/>
                    <a:pt x="18" y="251"/>
                  </a:cubicBezTo>
                  <a:cubicBezTo>
                    <a:pt x="53" y="251"/>
                    <a:pt x="363" y="211"/>
                    <a:pt x="323" y="68"/>
                  </a:cubicBezTo>
                  <a:close/>
                </a:path>
              </a:pathLst>
            </a:custGeom>
            <a:solidFill>
              <a:srgbClr val="F7D2BA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510" name="îšḷïdé"/>
            <p:cNvSpPr/>
            <p:nvPr/>
          </p:nvSpPr>
          <p:spPr bwMode="auto">
            <a:xfrm>
              <a:off x="7021800" y="3324126"/>
              <a:ext cx="533488" cy="374599"/>
            </a:xfrm>
            <a:custGeom>
              <a:avLst/>
              <a:gdLst/>
              <a:ahLst/>
              <a:cxnLst>
                <a:cxn ang="0">
                  <a:pos x="317" y="90"/>
                </a:cxn>
                <a:cxn ang="0">
                  <a:pos x="218" y="13"/>
                </a:cxn>
                <a:cxn ang="0">
                  <a:pos x="206" y="48"/>
                </a:cxn>
                <a:cxn ang="0">
                  <a:pos x="46" y="55"/>
                </a:cxn>
                <a:cxn ang="0">
                  <a:pos x="331" y="248"/>
                </a:cxn>
                <a:cxn ang="0">
                  <a:pos x="346" y="238"/>
                </a:cxn>
                <a:cxn ang="0">
                  <a:pos x="348" y="196"/>
                </a:cxn>
                <a:cxn ang="0">
                  <a:pos x="317" y="90"/>
                </a:cxn>
              </a:cxnLst>
              <a:rect l="0" t="0" r="r" b="b"/>
              <a:pathLst>
                <a:path w="353" h="248">
                  <a:moveTo>
                    <a:pt x="317" y="90"/>
                  </a:moveTo>
                  <a:cubicBezTo>
                    <a:pt x="284" y="34"/>
                    <a:pt x="239" y="0"/>
                    <a:pt x="218" y="13"/>
                  </a:cubicBezTo>
                  <a:cubicBezTo>
                    <a:pt x="209" y="18"/>
                    <a:pt x="205" y="31"/>
                    <a:pt x="206" y="48"/>
                  </a:cubicBezTo>
                  <a:cubicBezTo>
                    <a:pt x="134" y="19"/>
                    <a:pt x="59" y="17"/>
                    <a:pt x="46" y="55"/>
                  </a:cubicBezTo>
                  <a:cubicBezTo>
                    <a:pt x="0" y="191"/>
                    <a:pt x="298" y="245"/>
                    <a:pt x="331" y="248"/>
                  </a:cubicBezTo>
                  <a:cubicBezTo>
                    <a:pt x="346" y="238"/>
                    <a:pt x="346" y="238"/>
                    <a:pt x="346" y="238"/>
                  </a:cubicBezTo>
                  <a:cubicBezTo>
                    <a:pt x="350" y="224"/>
                    <a:pt x="350" y="209"/>
                    <a:pt x="348" y="196"/>
                  </a:cubicBezTo>
                  <a:cubicBezTo>
                    <a:pt x="353" y="172"/>
                    <a:pt x="341" y="131"/>
                    <a:pt x="317" y="90"/>
                  </a:cubicBezTo>
                  <a:close/>
                </a:path>
              </a:pathLst>
            </a:custGeom>
            <a:solidFill>
              <a:srgbClr val="F7D2BA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511" name="ïṩḻiḍè"/>
            <p:cNvSpPr/>
            <p:nvPr/>
          </p:nvSpPr>
          <p:spPr bwMode="auto">
            <a:xfrm>
              <a:off x="8082813" y="4106996"/>
              <a:ext cx="1212185" cy="1373880"/>
            </a:xfrm>
            <a:custGeom>
              <a:avLst/>
              <a:gdLst/>
              <a:ahLst/>
              <a:cxnLst>
                <a:cxn ang="0">
                  <a:pos x="677" y="398"/>
                </a:cxn>
                <a:cxn ang="0">
                  <a:pos x="802" y="37"/>
                </a:cxn>
                <a:cxn ang="0">
                  <a:pos x="397" y="11"/>
                </a:cxn>
                <a:cxn ang="0">
                  <a:pos x="0" y="113"/>
                </a:cxn>
                <a:cxn ang="0">
                  <a:pos x="121" y="413"/>
                </a:cxn>
                <a:cxn ang="0">
                  <a:pos x="175" y="831"/>
                </a:cxn>
                <a:cxn ang="0">
                  <a:pos x="220" y="834"/>
                </a:cxn>
                <a:cxn ang="0">
                  <a:pos x="213" y="836"/>
                </a:cxn>
                <a:cxn ang="0">
                  <a:pos x="135" y="868"/>
                </a:cxn>
                <a:cxn ang="0">
                  <a:pos x="96" y="888"/>
                </a:cxn>
                <a:cxn ang="0">
                  <a:pos x="149" y="901"/>
                </a:cxn>
                <a:cxn ang="0">
                  <a:pos x="287" y="883"/>
                </a:cxn>
                <a:cxn ang="0">
                  <a:pos x="350" y="847"/>
                </a:cxn>
                <a:cxn ang="0">
                  <a:pos x="348" y="841"/>
                </a:cxn>
                <a:cxn ang="0">
                  <a:pos x="350" y="841"/>
                </a:cxn>
                <a:cxn ang="0">
                  <a:pos x="260" y="398"/>
                </a:cxn>
                <a:cxn ang="0">
                  <a:pos x="318" y="171"/>
                </a:cxn>
                <a:cxn ang="0">
                  <a:pos x="402" y="150"/>
                </a:cxn>
                <a:cxn ang="0">
                  <a:pos x="494" y="163"/>
                </a:cxn>
                <a:cxn ang="0">
                  <a:pos x="537" y="388"/>
                </a:cxn>
                <a:cxn ang="0">
                  <a:pos x="586" y="836"/>
                </a:cxn>
                <a:cxn ang="0">
                  <a:pos x="508" y="868"/>
                </a:cxn>
                <a:cxn ang="0">
                  <a:pos x="469" y="888"/>
                </a:cxn>
                <a:cxn ang="0">
                  <a:pos x="521" y="901"/>
                </a:cxn>
                <a:cxn ang="0">
                  <a:pos x="659" y="883"/>
                </a:cxn>
                <a:cxn ang="0">
                  <a:pos x="727" y="841"/>
                </a:cxn>
                <a:cxn ang="0">
                  <a:pos x="721" y="826"/>
                </a:cxn>
                <a:cxn ang="0">
                  <a:pos x="741" y="825"/>
                </a:cxn>
                <a:cxn ang="0">
                  <a:pos x="677" y="398"/>
                </a:cxn>
              </a:cxnLst>
              <a:rect l="0" t="0" r="r" b="b"/>
              <a:pathLst>
                <a:path w="802" h="909">
                  <a:moveTo>
                    <a:pt x="677" y="398"/>
                  </a:moveTo>
                  <a:cubicBezTo>
                    <a:pt x="802" y="37"/>
                    <a:pt x="802" y="37"/>
                    <a:pt x="802" y="37"/>
                  </a:cubicBezTo>
                  <a:cubicBezTo>
                    <a:pt x="802" y="37"/>
                    <a:pt x="561" y="0"/>
                    <a:pt x="397" y="11"/>
                  </a:cubicBezTo>
                  <a:cubicBezTo>
                    <a:pt x="167" y="27"/>
                    <a:pt x="0" y="113"/>
                    <a:pt x="0" y="113"/>
                  </a:cubicBezTo>
                  <a:cubicBezTo>
                    <a:pt x="121" y="413"/>
                    <a:pt x="121" y="413"/>
                    <a:pt x="121" y="413"/>
                  </a:cubicBezTo>
                  <a:cubicBezTo>
                    <a:pt x="175" y="831"/>
                    <a:pt x="175" y="831"/>
                    <a:pt x="175" y="831"/>
                  </a:cubicBezTo>
                  <a:cubicBezTo>
                    <a:pt x="220" y="834"/>
                    <a:pt x="220" y="834"/>
                    <a:pt x="220" y="834"/>
                  </a:cubicBezTo>
                  <a:cubicBezTo>
                    <a:pt x="217" y="834"/>
                    <a:pt x="215" y="835"/>
                    <a:pt x="213" y="836"/>
                  </a:cubicBezTo>
                  <a:cubicBezTo>
                    <a:pt x="187" y="847"/>
                    <a:pt x="162" y="859"/>
                    <a:pt x="135" y="868"/>
                  </a:cubicBezTo>
                  <a:cubicBezTo>
                    <a:pt x="125" y="872"/>
                    <a:pt x="89" y="875"/>
                    <a:pt x="96" y="888"/>
                  </a:cubicBezTo>
                  <a:cubicBezTo>
                    <a:pt x="100" y="895"/>
                    <a:pt x="139" y="900"/>
                    <a:pt x="149" y="901"/>
                  </a:cubicBezTo>
                  <a:cubicBezTo>
                    <a:pt x="198" y="909"/>
                    <a:pt x="239" y="889"/>
                    <a:pt x="287" y="883"/>
                  </a:cubicBezTo>
                  <a:cubicBezTo>
                    <a:pt x="319" y="879"/>
                    <a:pt x="361" y="889"/>
                    <a:pt x="350" y="847"/>
                  </a:cubicBezTo>
                  <a:cubicBezTo>
                    <a:pt x="349" y="845"/>
                    <a:pt x="348" y="843"/>
                    <a:pt x="348" y="841"/>
                  </a:cubicBezTo>
                  <a:cubicBezTo>
                    <a:pt x="350" y="841"/>
                    <a:pt x="350" y="841"/>
                    <a:pt x="350" y="841"/>
                  </a:cubicBezTo>
                  <a:cubicBezTo>
                    <a:pt x="260" y="398"/>
                    <a:pt x="260" y="398"/>
                    <a:pt x="260" y="398"/>
                  </a:cubicBezTo>
                  <a:cubicBezTo>
                    <a:pt x="318" y="171"/>
                    <a:pt x="318" y="171"/>
                    <a:pt x="318" y="171"/>
                  </a:cubicBezTo>
                  <a:cubicBezTo>
                    <a:pt x="345" y="159"/>
                    <a:pt x="373" y="151"/>
                    <a:pt x="402" y="150"/>
                  </a:cubicBezTo>
                  <a:cubicBezTo>
                    <a:pt x="433" y="149"/>
                    <a:pt x="465" y="154"/>
                    <a:pt x="494" y="163"/>
                  </a:cubicBezTo>
                  <a:cubicBezTo>
                    <a:pt x="537" y="388"/>
                    <a:pt x="537" y="388"/>
                    <a:pt x="537" y="388"/>
                  </a:cubicBezTo>
                  <a:cubicBezTo>
                    <a:pt x="586" y="836"/>
                    <a:pt x="586" y="836"/>
                    <a:pt x="586" y="836"/>
                  </a:cubicBezTo>
                  <a:cubicBezTo>
                    <a:pt x="559" y="847"/>
                    <a:pt x="535" y="859"/>
                    <a:pt x="508" y="868"/>
                  </a:cubicBezTo>
                  <a:cubicBezTo>
                    <a:pt x="498" y="872"/>
                    <a:pt x="461" y="875"/>
                    <a:pt x="469" y="888"/>
                  </a:cubicBezTo>
                  <a:cubicBezTo>
                    <a:pt x="473" y="895"/>
                    <a:pt x="512" y="900"/>
                    <a:pt x="521" y="901"/>
                  </a:cubicBezTo>
                  <a:cubicBezTo>
                    <a:pt x="570" y="909"/>
                    <a:pt x="612" y="889"/>
                    <a:pt x="659" y="883"/>
                  </a:cubicBezTo>
                  <a:cubicBezTo>
                    <a:pt x="692" y="879"/>
                    <a:pt x="738" y="883"/>
                    <a:pt x="727" y="841"/>
                  </a:cubicBezTo>
                  <a:cubicBezTo>
                    <a:pt x="725" y="834"/>
                    <a:pt x="723" y="830"/>
                    <a:pt x="721" y="826"/>
                  </a:cubicBezTo>
                  <a:cubicBezTo>
                    <a:pt x="741" y="825"/>
                    <a:pt x="741" y="825"/>
                    <a:pt x="741" y="825"/>
                  </a:cubicBezTo>
                  <a:lnTo>
                    <a:pt x="677" y="398"/>
                  </a:lnTo>
                  <a:close/>
                </a:path>
              </a:pathLst>
            </a:custGeom>
            <a:solidFill>
              <a:srgbClr val="333131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512" name="iŝļíḓè"/>
            <p:cNvSpPr/>
            <p:nvPr/>
          </p:nvSpPr>
          <p:spPr bwMode="auto">
            <a:xfrm>
              <a:off x="7316429" y="3293611"/>
              <a:ext cx="2918574" cy="984199"/>
            </a:xfrm>
            <a:custGeom>
              <a:avLst/>
              <a:gdLst/>
              <a:ahLst/>
              <a:cxnLst>
                <a:cxn ang="0">
                  <a:pos x="1931" y="226"/>
                </a:cxn>
                <a:cxn ang="0">
                  <a:pos x="1789" y="73"/>
                </a:cxn>
                <a:cxn ang="0">
                  <a:pos x="1434" y="255"/>
                </a:cxn>
                <a:cxn ang="0">
                  <a:pos x="1184" y="0"/>
                </a:cxn>
                <a:cxn ang="0">
                  <a:pos x="628" y="47"/>
                </a:cxn>
                <a:cxn ang="0">
                  <a:pos x="418" y="287"/>
                </a:cxn>
                <a:cxn ang="0">
                  <a:pos x="154" y="96"/>
                </a:cxn>
                <a:cxn ang="0">
                  <a:pos x="0" y="280"/>
                </a:cxn>
                <a:cxn ang="0">
                  <a:pos x="434" y="434"/>
                </a:cxn>
                <a:cxn ang="0">
                  <a:pos x="574" y="318"/>
                </a:cxn>
                <a:cxn ang="0">
                  <a:pos x="507" y="651"/>
                </a:cxn>
                <a:cxn ang="0">
                  <a:pos x="857" y="586"/>
                </a:cxn>
                <a:cxn ang="0">
                  <a:pos x="1317" y="602"/>
                </a:cxn>
                <a:cxn ang="0">
                  <a:pos x="1244" y="273"/>
                </a:cxn>
                <a:cxn ang="0">
                  <a:pos x="1415" y="365"/>
                </a:cxn>
                <a:cxn ang="0">
                  <a:pos x="1931" y="226"/>
                </a:cxn>
              </a:cxnLst>
              <a:rect l="0" t="0" r="r" b="b"/>
              <a:pathLst>
                <a:path w="1931" h="651">
                  <a:moveTo>
                    <a:pt x="1931" y="226"/>
                  </a:moveTo>
                  <a:cubicBezTo>
                    <a:pt x="1789" y="73"/>
                    <a:pt x="1789" y="73"/>
                    <a:pt x="1789" y="73"/>
                  </a:cubicBezTo>
                  <a:cubicBezTo>
                    <a:pt x="1434" y="255"/>
                    <a:pt x="1434" y="255"/>
                    <a:pt x="1434" y="255"/>
                  </a:cubicBezTo>
                  <a:cubicBezTo>
                    <a:pt x="1184" y="0"/>
                    <a:pt x="1184" y="0"/>
                    <a:pt x="1184" y="0"/>
                  </a:cubicBezTo>
                  <a:cubicBezTo>
                    <a:pt x="628" y="47"/>
                    <a:pt x="628" y="47"/>
                    <a:pt x="628" y="47"/>
                  </a:cubicBezTo>
                  <a:cubicBezTo>
                    <a:pt x="606" y="85"/>
                    <a:pt x="418" y="287"/>
                    <a:pt x="418" y="287"/>
                  </a:cubicBezTo>
                  <a:cubicBezTo>
                    <a:pt x="154" y="96"/>
                    <a:pt x="154" y="96"/>
                    <a:pt x="154" y="96"/>
                  </a:cubicBezTo>
                  <a:cubicBezTo>
                    <a:pt x="0" y="280"/>
                    <a:pt x="0" y="280"/>
                    <a:pt x="0" y="280"/>
                  </a:cubicBezTo>
                  <a:cubicBezTo>
                    <a:pt x="434" y="434"/>
                    <a:pt x="434" y="434"/>
                    <a:pt x="434" y="434"/>
                  </a:cubicBezTo>
                  <a:cubicBezTo>
                    <a:pt x="574" y="318"/>
                    <a:pt x="574" y="318"/>
                    <a:pt x="574" y="318"/>
                  </a:cubicBezTo>
                  <a:cubicBezTo>
                    <a:pt x="507" y="651"/>
                    <a:pt x="507" y="651"/>
                    <a:pt x="507" y="651"/>
                  </a:cubicBezTo>
                  <a:cubicBezTo>
                    <a:pt x="857" y="586"/>
                    <a:pt x="857" y="586"/>
                    <a:pt x="857" y="586"/>
                  </a:cubicBezTo>
                  <a:cubicBezTo>
                    <a:pt x="1317" y="602"/>
                    <a:pt x="1317" y="602"/>
                    <a:pt x="1317" y="602"/>
                  </a:cubicBezTo>
                  <a:cubicBezTo>
                    <a:pt x="1244" y="273"/>
                    <a:pt x="1244" y="273"/>
                    <a:pt x="1244" y="273"/>
                  </a:cubicBezTo>
                  <a:cubicBezTo>
                    <a:pt x="1415" y="365"/>
                    <a:pt x="1415" y="365"/>
                    <a:pt x="1415" y="365"/>
                  </a:cubicBezTo>
                  <a:lnTo>
                    <a:pt x="1931" y="226"/>
                  </a:lnTo>
                  <a:close/>
                </a:path>
              </a:pathLst>
            </a:custGeom>
            <a:solidFill>
              <a:srgbClr val="FFFEFD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513" name="îsļïde"/>
            <p:cNvSpPr/>
            <p:nvPr/>
          </p:nvSpPr>
          <p:spPr bwMode="auto">
            <a:xfrm>
              <a:off x="8519494" y="3358850"/>
              <a:ext cx="195016" cy="888795"/>
            </a:xfrm>
            <a:custGeom>
              <a:avLst/>
              <a:gdLst/>
              <a:ahLst/>
              <a:cxnLst>
                <a:cxn ang="0">
                  <a:pos x="0" y="232"/>
                </a:cxn>
                <a:cxn ang="0">
                  <a:pos x="108" y="375"/>
                </a:cxn>
                <a:cxn ang="0">
                  <a:pos x="9" y="1956"/>
                </a:cxn>
                <a:cxn ang="0">
                  <a:pos x="392" y="2534"/>
                </a:cxn>
                <a:cxn ang="0">
                  <a:pos x="556" y="1861"/>
                </a:cxn>
                <a:cxn ang="0">
                  <a:pos x="263" y="362"/>
                </a:cxn>
                <a:cxn ang="0">
                  <a:pos x="345" y="198"/>
                </a:cxn>
                <a:cxn ang="0">
                  <a:pos x="181" y="0"/>
                </a:cxn>
                <a:cxn ang="0">
                  <a:pos x="0" y="232"/>
                </a:cxn>
              </a:cxnLst>
              <a:rect l="0" t="0" r="r" b="b"/>
              <a:pathLst>
                <a:path w="556" h="2534">
                  <a:moveTo>
                    <a:pt x="0" y="232"/>
                  </a:moveTo>
                  <a:lnTo>
                    <a:pt x="108" y="375"/>
                  </a:lnTo>
                  <a:lnTo>
                    <a:pt x="9" y="1956"/>
                  </a:lnTo>
                  <a:lnTo>
                    <a:pt x="392" y="2534"/>
                  </a:lnTo>
                  <a:lnTo>
                    <a:pt x="556" y="1861"/>
                  </a:lnTo>
                  <a:lnTo>
                    <a:pt x="263" y="362"/>
                  </a:lnTo>
                  <a:lnTo>
                    <a:pt x="345" y="198"/>
                  </a:lnTo>
                  <a:lnTo>
                    <a:pt x="181" y="0"/>
                  </a:lnTo>
                  <a:lnTo>
                    <a:pt x="0" y="232"/>
                  </a:lnTo>
                  <a:close/>
                </a:path>
              </a:pathLst>
            </a:custGeom>
            <a:solidFill>
              <a:srgbClr val="FFA4A4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  <p:sp>
          <p:nvSpPr>
            <p:cNvPr id="514" name="íṡļîḋê"/>
            <p:cNvSpPr/>
            <p:nvPr/>
          </p:nvSpPr>
          <p:spPr bwMode="auto">
            <a:xfrm>
              <a:off x="8335352" y="3358850"/>
              <a:ext cx="714824" cy="92247"/>
            </a:xfrm>
            <a:custGeom>
              <a:avLst/>
              <a:gdLst/>
              <a:ahLst/>
              <a:cxnLst>
                <a:cxn ang="0">
                  <a:pos x="319" y="30"/>
                </a:cxn>
                <a:cxn ang="0">
                  <a:pos x="259" y="37"/>
                </a:cxn>
                <a:cxn ang="0">
                  <a:pos x="202" y="46"/>
                </a:cxn>
                <a:cxn ang="0">
                  <a:pos x="167" y="4"/>
                </a:cxn>
                <a:cxn ang="0">
                  <a:pos x="164" y="0"/>
                </a:cxn>
                <a:cxn ang="0">
                  <a:pos x="162" y="4"/>
                </a:cxn>
                <a:cxn ang="0">
                  <a:pos x="122" y="54"/>
                </a:cxn>
                <a:cxn ang="0">
                  <a:pos x="0" y="34"/>
                </a:cxn>
                <a:cxn ang="0">
                  <a:pos x="123" y="60"/>
                </a:cxn>
                <a:cxn ang="0">
                  <a:pos x="125" y="61"/>
                </a:cxn>
                <a:cxn ang="0">
                  <a:pos x="126" y="59"/>
                </a:cxn>
                <a:cxn ang="0">
                  <a:pos x="164" y="12"/>
                </a:cxn>
                <a:cxn ang="0">
                  <a:pos x="197" y="52"/>
                </a:cxn>
                <a:cxn ang="0">
                  <a:pos x="199" y="54"/>
                </a:cxn>
                <a:cxn ang="0">
                  <a:pos x="201" y="54"/>
                </a:cxn>
                <a:cxn ang="0">
                  <a:pos x="261" y="45"/>
                </a:cxn>
                <a:cxn ang="0">
                  <a:pos x="320" y="36"/>
                </a:cxn>
                <a:cxn ang="0">
                  <a:pos x="473" y="6"/>
                </a:cxn>
                <a:cxn ang="0">
                  <a:pos x="319" y="30"/>
                </a:cxn>
              </a:cxnLst>
              <a:rect l="0" t="0" r="r" b="b"/>
              <a:pathLst>
                <a:path w="473" h="61">
                  <a:moveTo>
                    <a:pt x="319" y="30"/>
                  </a:moveTo>
                  <a:cubicBezTo>
                    <a:pt x="259" y="37"/>
                    <a:pt x="259" y="37"/>
                    <a:pt x="259" y="37"/>
                  </a:cubicBezTo>
                  <a:cubicBezTo>
                    <a:pt x="202" y="46"/>
                    <a:pt x="202" y="46"/>
                    <a:pt x="202" y="46"/>
                  </a:cubicBezTo>
                  <a:cubicBezTo>
                    <a:pt x="190" y="32"/>
                    <a:pt x="179" y="18"/>
                    <a:pt x="167" y="4"/>
                  </a:cubicBezTo>
                  <a:cubicBezTo>
                    <a:pt x="164" y="0"/>
                    <a:pt x="164" y="0"/>
                    <a:pt x="164" y="0"/>
                  </a:cubicBezTo>
                  <a:cubicBezTo>
                    <a:pt x="162" y="4"/>
                    <a:pt x="162" y="4"/>
                    <a:pt x="162" y="4"/>
                  </a:cubicBezTo>
                  <a:cubicBezTo>
                    <a:pt x="148" y="21"/>
                    <a:pt x="135" y="38"/>
                    <a:pt x="122" y="54"/>
                  </a:cubicBezTo>
                  <a:cubicBezTo>
                    <a:pt x="102" y="52"/>
                    <a:pt x="0" y="34"/>
                    <a:pt x="0" y="34"/>
                  </a:cubicBezTo>
                  <a:cubicBezTo>
                    <a:pt x="0" y="34"/>
                    <a:pt x="108" y="58"/>
                    <a:pt x="123" y="60"/>
                  </a:cubicBezTo>
                  <a:cubicBezTo>
                    <a:pt x="125" y="61"/>
                    <a:pt x="125" y="61"/>
                    <a:pt x="125" y="61"/>
                  </a:cubicBezTo>
                  <a:cubicBezTo>
                    <a:pt x="126" y="59"/>
                    <a:pt x="126" y="59"/>
                    <a:pt x="126" y="59"/>
                  </a:cubicBezTo>
                  <a:cubicBezTo>
                    <a:pt x="139" y="44"/>
                    <a:pt x="152" y="28"/>
                    <a:pt x="164" y="12"/>
                  </a:cubicBezTo>
                  <a:cubicBezTo>
                    <a:pt x="175" y="26"/>
                    <a:pt x="186" y="39"/>
                    <a:pt x="197" y="52"/>
                  </a:cubicBezTo>
                  <a:cubicBezTo>
                    <a:pt x="199" y="54"/>
                    <a:pt x="199" y="54"/>
                    <a:pt x="199" y="54"/>
                  </a:cubicBezTo>
                  <a:cubicBezTo>
                    <a:pt x="201" y="54"/>
                    <a:pt x="201" y="54"/>
                    <a:pt x="201" y="54"/>
                  </a:cubicBezTo>
                  <a:cubicBezTo>
                    <a:pt x="261" y="45"/>
                    <a:pt x="261" y="45"/>
                    <a:pt x="261" y="45"/>
                  </a:cubicBezTo>
                  <a:cubicBezTo>
                    <a:pt x="320" y="36"/>
                    <a:pt x="320" y="36"/>
                    <a:pt x="320" y="36"/>
                  </a:cubicBezTo>
                  <a:cubicBezTo>
                    <a:pt x="340" y="33"/>
                    <a:pt x="463" y="8"/>
                    <a:pt x="473" y="6"/>
                  </a:cubicBezTo>
                  <a:cubicBezTo>
                    <a:pt x="463" y="7"/>
                    <a:pt x="339" y="27"/>
                    <a:pt x="319" y="30"/>
                  </a:cubicBezTo>
                  <a:close/>
                </a:path>
              </a:pathLst>
            </a:custGeom>
            <a:solidFill>
              <a:srgbClr val="7F7F7F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prism isInverted="1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烦恼怒气从何而来</a:t>
            </a:r>
            <a:r>
              <a:rPr lang="en-US" altLang="zh-CN"/>
              <a:t>?</a:t>
            </a:r>
            <a:endParaRPr lang="zh-CN" altLang="en-US"/>
          </a:p>
        </p:txBody>
      </p:sp>
      <p:grpSp>
        <p:nvGrpSpPr>
          <p:cNvPr id="12" name="组合 11"/>
          <p:cNvGrpSpPr/>
          <p:nvPr/>
        </p:nvGrpSpPr>
        <p:grpSpPr>
          <a:xfrm>
            <a:off x="660400" y="1773238"/>
            <a:ext cx="5830248" cy="2214685"/>
            <a:chOff x="660400" y="1773238"/>
            <a:chExt cx="5830248" cy="2214685"/>
          </a:xfrm>
        </p:grpSpPr>
        <p:sp>
          <p:nvSpPr>
            <p:cNvPr id="7" name="矩形: 圆角 6"/>
            <p:cNvSpPr/>
            <p:nvPr/>
          </p:nvSpPr>
          <p:spPr>
            <a:xfrm>
              <a:off x="660400" y="2888307"/>
              <a:ext cx="5830247" cy="109961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4" name="组合 3"/>
            <p:cNvGrpSpPr/>
            <p:nvPr/>
          </p:nvGrpSpPr>
          <p:grpSpPr>
            <a:xfrm>
              <a:off x="660400" y="1773238"/>
              <a:ext cx="5830248" cy="1419368"/>
              <a:chOff x="1610435" y="2175111"/>
              <a:chExt cx="5830248" cy="1419368"/>
            </a:xfrm>
          </p:grpSpPr>
          <p:sp>
            <p:nvSpPr>
              <p:cNvPr id="5" name="圆: 空心 4"/>
              <p:cNvSpPr/>
              <p:nvPr/>
            </p:nvSpPr>
            <p:spPr>
              <a:xfrm>
                <a:off x="1610435" y="2175111"/>
                <a:ext cx="1419368" cy="1419368"/>
              </a:xfrm>
              <a:prstGeom prst="donut">
                <a:avLst/>
              </a:prstGeom>
              <a:gradFill>
                <a:gsLst>
                  <a:gs pos="0">
                    <a:schemeClr val="accent1">
                      <a:alpha val="70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文本框 5"/>
              <p:cNvSpPr txBox="1"/>
              <p:nvPr/>
            </p:nvSpPr>
            <p:spPr>
              <a:xfrm>
                <a:off x="1943669" y="2810286"/>
                <a:ext cx="5497014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zh-CN" altLang="en-US" sz="2400" b="1" i="0" u="none" strike="noStrike" kern="1200" cap="none" spc="30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/>
                    <a:ea typeface="微软雅黑" panose="020B0503020204020204" pitchFamily="34" charset="-122"/>
                    <a:cs typeface="+mj-cs"/>
                  </a:rPr>
                  <a:t>在刚才的游戏中我们有没有注意到</a:t>
                </a:r>
                <a:r>
                  <a:rPr kumimoji="0" lang="en-US" altLang="zh-CN" sz="2400" b="1" i="0" u="none" strike="noStrike" kern="1200" cap="none" spc="30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/>
                    <a:ea typeface="微软雅黑" panose="020B0503020204020204" pitchFamily="34" charset="-122"/>
                    <a:cs typeface="+mj-cs"/>
                  </a:rPr>
                  <a:t>:</a:t>
                </a:r>
                <a:endParaRPr kumimoji="0" lang="en-US" altLang="zh-CN" sz="2400" b="1" i="0" u="none" strike="noStrike" kern="1200" cap="none" spc="30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j-cs"/>
                </a:endParaRPr>
              </a:p>
            </p:txBody>
          </p:sp>
        </p:grpSp>
        <p:sp>
          <p:nvSpPr>
            <p:cNvPr id="11" name="文本框 10"/>
            <p:cNvSpPr txBox="1"/>
            <p:nvPr/>
          </p:nvSpPr>
          <p:spPr>
            <a:xfrm>
              <a:off x="927383" y="3002006"/>
              <a:ext cx="5350681" cy="87395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dirty="0"/>
                <a:t>我们绝大多数人的都把烦恼和怒气的原因归结在他人的身上</a:t>
              </a:r>
              <a:r>
                <a:rPr lang="en-US" altLang="zh-CN" dirty="0"/>
                <a:t>?</a:t>
              </a:r>
              <a:endParaRPr lang="en-US" altLang="zh-CN" dirty="0"/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660400" y="4362310"/>
            <a:ext cx="5830247" cy="1771790"/>
            <a:chOff x="660400" y="1923366"/>
            <a:chExt cx="5830247" cy="1771790"/>
          </a:xfrm>
        </p:grpSpPr>
        <p:sp>
          <p:nvSpPr>
            <p:cNvPr id="14" name="矩形: 圆角 13"/>
            <p:cNvSpPr/>
            <p:nvPr/>
          </p:nvSpPr>
          <p:spPr>
            <a:xfrm>
              <a:off x="660400" y="2888307"/>
              <a:ext cx="5830247" cy="806849"/>
            </a:xfrm>
            <a:prstGeom prst="round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5" name="组合 14"/>
            <p:cNvGrpSpPr/>
            <p:nvPr/>
          </p:nvGrpSpPr>
          <p:grpSpPr>
            <a:xfrm>
              <a:off x="660400" y="1923366"/>
              <a:ext cx="5350682" cy="1419368"/>
              <a:chOff x="1610435" y="2325239"/>
              <a:chExt cx="5350682" cy="1419368"/>
            </a:xfrm>
          </p:grpSpPr>
          <p:sp>
            <p:nvSpPr>
              <p:cNvPr id="17" name="圆: 空心 16"/>
              <p:cNvSpPr/>
              <p:nvPr/>
            </p:nvSpPr>
            <p:spPr>
              <a:xfrm>
                <a:off x="1610435" y="2325239"/>
                <a:ext cx="1419368" cy="1419368"/>
              </a:xfrm>
              <a:prstGeom prst="donut">
                <a:avLst/>
              </a:prstGeom>
              <a:gradFill>
                <a:gsLst>
                  <a:gs pos="0">
                    <a:schemeClr val="accent3">
                      <a:alpha val="70000"/>
                    </a:schemeClr>
                  </a:gs>
                  <a:gs pos="100000">
                    <a:schemeClr val="bg1">
                      <a:alpha val="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" name="文本框 17"/>
              <p:cNvSpPr txBox="1"/>
              <p:nvPr/>
            </p:nvSpPr>
            <p:spPr>
              <a:xfrm>
                <a:off x="1943669" y="2810286"/>
                <a:ext cx="5017448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zh-CN" altLang="en-US" sz="2400" b="1" i="0" u="none" strike="noStrike" kern="1200" cap="none" spc="30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/>
                    <a:ea typeface="微软雅黑" panose="020B0503020204020204" pitchFamily="34" charset="-122"/>
                    <a:cs typeface="+mj-cs"/>
                  </a:rPr>
                  <a:t>我们有没有意识到</a:t>
                </a:r>
                <a:r>
                  <a:rPr kumimoji="0" lang="en-US" altLang="zh-CN" sz="2400" b="1" i="0" u="none" strike="noStrike" kern="1200" cap="none" spc="30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Arial" panose="020B0604020202020204"/>
                    <a:ea typeface="微软雅黑" panose="020B0503020204020204" pitchFamily="34" charset="-122"/>
                    <a:cs typeface="+mj-cs"/>
                  </a:rPr>
                  <a:t>:</a:t>
                </a:r>
                <a:endParaRPr kumimoji="0" lang="en-US" altLang="zh-CN" sz="2400" b="1" i="0" u="none" strike="noStrike" kern="1200" cap="none" spc="300" normalizeH="0" baseline="0" noProof="0" dirty="0">
                  <a:ln>
                    <a:noFill/>
                  </a:ln>
                  <a:effectLst/>
                  <a:uLnTx/>
                  <a:uFillTx/>
                  <a:latin typeface="Arial" panose="020B0604020202020204"/>
                  <a:ea typeface="微软雅黑" panose="020B0503020204020204" pitchFamily="34" charset="-122"/>
                  <a:cs typeface="+mj-cs"/>
                </a:endParaRPr>
              </a:p>
            </p:txBody>
          </p:sp>
        </p:grpSp>
        <p:sp>
          <p:nvSpPr>
            <p:cNvPr id="16" name="文本框 15"/>
            <p:cNvSpPr txBox="1"/>
            <p:nvPr/>
          </p:nvSpPr>
          <p:spPr>
            <a:xfrm>
              <a:off x="1077511" y="3063187"/>
              <a:ext cx="5350681" cy="4584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zh-CN" altLang="en-US" dirty="0"/>
                <a:t>烦恼很可能最根本的原因是我们自己！</a:t>
              </a:r>
              <a:endParaRPr lang="en-US" altLang="zh-CN" dirty="0"/>
            </a:p>
          </p:txBody>
        </p:sp>
      </p:grpSp>
      <p:grpSp>
        <p:nvGrpSpPr>
          <p:cNvPr id="19" name="组合 18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/>
        </p:nvGrpSpPr>
        <p:grpSpPr>
          <a:xfrm>
            <a:off x="6907758" y="1802689"/>
            <a:ext cx="4775331" cy="4418393"/>
            <a:chOff x="3513138" y="1044576"/>
            <a:chExt cx="5160962" cy="4775200"/>
          </a:xfrm>
        </p:grpSpPr>
        <p:sp>
          <p:nvSpPr>
            <p:cNvPr id="20" name="îṣlîďê"/>
            <p:cNvSpPr/>
            <p:nvPr/>
          </p:nvSpPr>
          <p:spPr bwMode="auto">
            <a:xfrm>
              <a:off x="4787900" y="1604963"/>
              <a:ext cx="781050" cy="952500"/>
            </a:xfrm>
            <a:custGeom>
              <a:avLst/>
              <a:gdLst>
                <a:gd name="T0" fmla="*/ 32 w 149"/>
                <a:gd name="T1" fmla="*/ 62 h 182"/>
                <a:gd name="T2" fmla="*/ 18 w 149"/>
                <a:gd name="T3" fmla="*/ 85 h 182"/>
                <a:gd name="T4" fmla="*/ 12 w 149"/>
                <a:gd name="T5" fmla="*/ 112 h 182"/>
                <a:gd name="T6" fmla="*/ 18 w 149"/>
                <a:gd name="T7" fmla="*/ 142 h 182"/>
                <a:gd name="T8" fmla="*/ 107 w 149"/>
                <a:gd name="T9" fmla="*/ 182 h 182"/>
                <a:gd name="T10" fmla="*/ 136 w 149"/>
                <a:gd name="T11" fmla="*/ 126 h 182"/>
                <a:gd name="T12" fmla="*/ 134 w 149"/>
                <a:gd name="T13" fmla="*/ 95 h 182"/>
                <a:gd name="T14" fmla="*/ 139 w 149"/>
                <a:gd name="T15" fmla="*/ 33 h 182"/>
                <a:gd name="T16" fmla="*/ 102 w 149"/>
                <a:gd name="T17" fmla="*/ 39 h 182"/>
                <a:gd name="T18" fmla="*/ 79 w 149"/>
                <a:gd name="T19" fmla="*/ 65 h 182"/>
                <a:gd name="T20" fmla="*/ 32 w 149"/>
                <a:gd name="T21" fmla="*/ 6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9" h="182">
                  <a:moveTo>
                    <a:pt x="32" y="62"/>
                  </a:moveTo>
                  <a:cubicBezTo>
                    <a:pt x="32" y="62"/>
                    <a:pt x="14" y="69"/>
                    <a:pt x="18" y="85"/>
                  </a:cubicBezTo>
                  <a:cubicBezTo>
                    <a:pt x="18" y="85"/>
                    <a:pt x="4" y="95"/>
                    <a:pt x="12" y="112"/>
                  </a:cubicBezTo>
                  <a:cubicBezTo>
                    <a:pt x="12" y="112"/>
                    <a:pt x="0" y="128"/>
                    <a:pt x="18" y="142"/>
                  </a:cubicBezTo>
                  <a:cubicBezTo>
                    <a:pt x="36" y="156"/>
                    <a:pt x="107" y="182"/>
                    <a:pt x="107" y="182"/>
                  </a:cubicBezTo>
                  <a:cubicBezTo>
                    <a:pt x="136" y="126"/>
                    <a:pt x="136" y="126"/>
                    <a:pt x="136" y="126"/>
                  </a:cubicBezTo>
                  <a:cubicBezTo>
                    <a:pt x="136" y="126"/>
                    <a:pt x="140" y="110"/>
                    <a:pt x="134" y="95"/>
                  </a:cubicBezTo>
                  <a:cubicBezTo>
                    <a:pt x="127" y="80"/>
                    <a:pt x="129" y="49"/>
                    <a:pt x="139" y="33"/>
                  </a:cubicBezTo>
                  <a:cubicBezTo>
                    <a:pt x="149" y="17"/>
                    <a:pt x="108" y="0"/>
                    <a:pt x="102" y="39"/>
                  </a:cubicBezTo>
                  <a:cubicBezTo>
                    <a:pt x="95" y="77"/>
                    <a:pt x="91" y="76"/>
                    <a:pt x="79" y="65"/>
                  </a:cubicBezTo>
                  <a:cubicBezTo>
                    <a:pt x="68" y="55"/>
                    <a:pt x="47" y="38"/>
                    <a:pt x="32" y="62"/>
                  </a:cubicBezTo>
                  <a:close/>
                </a:path>
              </a:pathLst>
            </a:custGeom>
            <a:solidFill>
              <a:srgbClr val="E9EB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1" name="îsḻíďê"/>
            <p:cNvSpPr/>
            <p:nvPr/>
          </p:nvSpPr>
          <p:spPr bwMode="auto">
            <a:xfrm>
              <a:off x="5375275" y="2247901"/>
              <a:ext cx="398463" cy="476250"/>
            </a:xfrm>
            <a:custGeom>
              <a:avLst/>
              <a:gdLst>
                <a:gd name="T0" fmla="*/ 46 w 76"/>
                <a:gd name="T1" fmla="*/ 3 h 91"/>
                <a:gd name="T2" fmla="*/ 68 w 76"/>
                <a:gd name="T3" fmla="*/ 14 h 91"/>
                <a:gd name="T4" fmla="*/ 74 w 76"/>
                <a:gd name="T5" fmla="*/ 29 h 91"/>
                <a:gd name="T6" fmla="*/ 45 w 76"/>
                <a:gd name="T7" fmla="*/ 84 h 91"/>
                <a:gd name="T8" fmla="*/ 30 w 76"/>
                <a:gd name="T9" fmla="*/ 88 h 91"/>
                <a:gd name="T10" fmla="*/ 8 w 76"/>
                <a:gd name="T11" fmla="*/ 77 h 91"/>
                <a:gd name="T12" fmla="*/ 3 w 76"/>
                <a:gd name="T13" fmla="*/ 63 h 91"/>
                <a:gd name="T14" fmla="*/ 31 w 76"/>
                <a:gd name="T15" fmla="*/ 7 h 91"/>
                <a:gd name="T16" fmla="*/ 46 w 76"/>
                <a:gd name="T17" fmla="*/ 3 h 91"/>
                <a:gd name="T18" fmla="*/ 27 w 76"/>
                <a:gd name="T19" fmla="*/ 76 h 91"/>
                <a:gd name="T20" fmla="*/ 38 w 76"/>
                <a:gd name="T21" fmla="*/ 74 h 91"/>
                <a:gd name="T22" fmla="*/ 34 w 76"/>
                <a:gd name="T23" fmla="*/ 63 h 91"/>
                <a:gd name="T24" fmla="*/ 23 w 76"/>
                <a:gd name="T25" fmla="*/ 66 h 91"/>
                <a:gd name="T26" fmla="*/ 27 w 76"/>
                <a:gd name="T27" fmla="*/ 7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6" h="91">
                  <a:moveTo>
                    <a:pt x="46" y="3"/>
                  </a:moveTo>
                  <a:cubicBezTo>
                    <a:pt x="68" y="14"/>
                    <a:pt x="68" y="14"/>
                    <a:pt x="68" y="14"/>
                  </a:cubicBezTo>
                  <a:cubicBezTo>
                    <a:pt x="74" y="17"/>
                    <a:pt x="76" y="24"/>
                    <a:pt x="74" y="29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2" y="89"/>
                    <a:pt x="36" y="91"/>
                    <a:pt x="30" y="88"/>
                  </a:cubicBezTo>
                  <a:cubicBezTo>
                    <a:pt x="8" y="77"/>
                    <a:pt x="8" y="77"/>
                    <a:pt x="8" y="77"/>
                  </a:cubicBezTo>
                  <a:cubicBezTo>
                    <a:pt x="2" y="74"/>
                    <a:pt x="0" y="68"/>
                    <a:pt x="3" y="63"/>
                  </a:cubicBezTo>
                  <a:cubicBezTo>
                    <a:pt x="31" y="7"/>
                    <a:pt x="31" y="7"/>
                    <a:pt x="31" y="7"/>
                  </a:cubicBezTo>
                  <a:cubicBezTo>
                    <a:pt x="34" y="2"/>
                    <a:pt x="40" y="0"/>
                    <a:pt x="46" y="3"/>
                  </a:cubicBezTo>
                  <a:close/>
                  <a:moveTo>
                    <a:pt x="27" y="76"/>
                  </a:moveTo>
                  <a:cubicBezTo>
                    <a:pt x="31" y="79"/>
                    <a:pt x="36" y="77"/>
                    <a:pt x="38" y="74"/>
                  </a:cubicBezTo>
                  <a:cubicBezTo>
                    <a:pt x="40" y="70"/>
                    <a:pt x="38" y="65"/>
                    <a:pt x="34" y="63"/>
                  </a:cubicBezTo>
                  <a:cubicBezTo>
                    <a:pt x="29" y="61"/>
                    <a:pt x="24" y="62"/>
                    <a:pt x="23" y="66"/>
                  </a:cubicBezTo>
                  <a:cubicBezTo>
                    <a:pt x="21" y="70"/>
                    <a:pt x="22" y="74"/>
                    <a:pt x="27" y="76"/>
                  </a:cubicBezTo>
                  <a:close/>
                </a:path>
              </a:pathLst>
            </a:custGeom>
            <a:solidFill>
              <a:srgbClr val="E9EB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2" name="íşḷîḑé"/>
            <p:cNvSpPr/>
            <p:nvPr/>
          </p:nvSpPr>
          <p:spPr bwMode="auto">
            <a:xfrm>
              <a:off x="4022725" y="2368551"/>
              <a:ext cx="885825" cy="1157288"/>
            </a:xfrm>
            <a:custGeom>
              <a:avLst/>
              <a:gdLst>
                <a:gd name="T0" fmla="*/ 141 w 169"/>
                <a:gd name="T1" fmla="*/ 89 h 221"/>
                <a:gd name="T2" fmla="*/ 153 w 169"/>
                <a:gd name="T3" fmla="*/ 120 h 221"/>
                <a:gd name="T4" fmla="*/ 156 w 169"/>
                <a:gd name="T5" fmla="*/ 153 h 221"/>
                <a:gd name="T6" fmla="*/ 143 w 169"/>
                <a:gd name="T7" fmla="*/ 189 h 221"/>
                <a:gd name="T8" fmla="*/ 27 w 169"/>
                <a:gd name="T9" fmla="*/ 221 h 221"/>
                <a:gd name="T10" fmla="*/ 3 w 169"/>
                <a:gd name="T11" fmla="*/ 148 h 221"/>
                <a:gd name="T12" fmla="*/ 11 w 169"/>
                <a:gd name="T13" fmla="*/ 110 h 221"/>
                <a:gd name="T14" fmla="*/ 16 w 169"/>
                <a:gd name="T15" fmla="*/ 34 h 221"/>
                <a:gd name="T16" fmla="*/ 60 w 169"/>
                <a:gd name="T17" fmla="*/ 48 h 221"/>
                <a:gd name="T18" fmla="*/ 83 w 169"/>
                <a:gd name="T19" fmla="*/ 84 h 221"/>
                <a:gd name="T20" fmla="*/ 141 w 169"/>
                <a:gd name="T21" fmla="*/ 89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9" h="221">
                  <a:moveTo>
                    <a:pt x="141" y="89"/>
                  </a:moveTo>
                  <a:cubicBezTo>
                    <a:pt x="141" y="89"/>
                    <a:pt x="162" y="101"/>
                    <a:pt x="153" y="120"/>
                  </a:cubicBezTo>
                  <a:cubicBezTo>
                    <a:pt x="153" y="120"/>
                    <a:pt x="169" y="135"/>
                    <a:pt x="156" y="153"/>
                  </a:cubicBezTo>
                  <a:cubicBezTo>
                    <a:pt x="156" y="153"/>
                    <a:pt x="168" y="176"/>
                    <a:pt x="143" y="189"/>
                  </a:cubicBezTo>
                  <a:cubicBezTo>
                    <a:pt x="119" y="203"/>
                    <a:pt x="27" y="221"/>
                    <a:pt x="27" y="221"/>
                  </a:cubicBezTo>
                  <a:cubicBezTo>
                    <a:pt x="3" y="148"/>
                    <a:pt x="3" y="148"/>
                    <a:pt x="3" y="148"/>
                  </a:cubicBezTo>
                  <a:cubicBezTo>
                    <a:pt x="3" y="148"/>
                    <a:pt x="0" y="127"/>
                    <a:pt x="11" y="110"/>
                  </a:cubicBezTo>
                  <a:cubicBezTo>
                    <a:pt x="21" y="94"/>
                    <a:pt x="25" y="55"/>
                    <a:pt x="16" y="34"/>
                  </a:cubicBezTo>
                  <a:cubicBezTo>
                    <a:pt x="7" y="12"/>
                    <a:pt x="60" y="0"/>
                    <a:pt x="60" y="48"/>
                  </a:cubicBezTo>
                  <a:cubicBezTo>
                    <a:pt x="61" y="96"/>
                    <a:pt x="66" y="95"/>
                    <a:pt x="83" y="84"/>
                  </a:cubicBezTo>
                  <a:cubicBezTo>
                    <a:pt x="99" y="74"/>
                    <a:pt x="127" y="56"/>
                    <a:pt x="141" y="89"/>
                  </a:cubicBezTo>
                  <a:close/>
                </a:path>
              </a:pathLst>
            </a:custGeom>
            <a:solidFill>
              <a:srgbClr val="E9EB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3" name="í$líḓè"/>
            <p:cNvSpPr/>
            <p:nvPr/>
          </p:nvSpPr>
          <p:spPr bwMode="auto">
            <a:xfrm>
              <a:off x="3681413" y="3106738"/>
              <a:ext cx="441325" cy="587375"/>
            </a:xfrm>
            <a:custGeom>
              <a:avLst/>
              <a:gdLst>
                <a:gd name="T0" fmla="*/ 58 w 84"/>
                <a:gd name="T1" fmla="*/ 10 h 112"/>
                <a:gd name="T2" fmla="*/ 82 w 84"/>
                <a:gd name="T3" fmla="*/ 83 h 112"/>
                <a:gd name="T4" fmla="*/ 73 w 84"/>
                <a:gd name="T5" fmla="*/ 100 h 112"/>
                <a:gd name="T6" fmla="*/ 44 w 84"/>
                <a:gd name="T7" fmla="*/ 109 h 112"/>
                <a:gd name="T8" fmla="*/ 26 w 84"/>
                <a:gd name="T9" fmla="*/ 102 h 112"/>
                <a:gd name="T10" fmla="*/ 2 w 84"/>
                <a:gd name="T11" fmla="*/ 29 h 112"/>
                <a:gd name="T12" fmla="*/ 11 w 84"/>
                <a:gd name="T13" fmla="*/ 12 h 112"/>
                <a:gd name="T14" fmla="*/ 40 w 84"/>
                <a:gd name="T15" fmla="*/ 3 h 112"/>
                <a:gd name="T16" fmla="*/ 58 w 84"/>
                <a:gd name="T17" fmla="*/ 10 h 112"/>
                <a:gd name="T18" fmla="*/ 57 w 84"/>
                <a:gd name="T19" fmla="*/ 83 h 112"/>
                <a:gd name="T20" fmla="*/ 44 w 84"/>
                <a:gd name="T21" fmla="*/ 78 h 112"/>
                <a:gd name="T22" fmla="*/ 37 w 84"/>
                <a:gd name="T23" fmla="*/ 90 h 112"/>
                <a:gd name="T24" fmla="*/ 50 w 84"/>
                <a:gd name="T25" fmla="*/ 96 h 112"/>
                <a:gd name="T26" fmla="*/ 57 w 84"/>
                <a:gd name="T27" fmla="*/ 83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4" h="112">
                  <a:moveTo>
                    <a:pt x="58" y="10"/>
                  </a:moveTo>
                  <a:cubicBezTo>
                    <a:pt x="82" y="83"/>
                    <a:pt x="82" y="83"/>
                    <a:pt x="82" y="83"/>
                  </a:cubicBezTo>
                  <a:cubicBezTo>
                    <a:pt x="84" y="90"/>
                    <a:pt x="80" y="97"/>
                    <a:pt x="73" y="100"/>
                  </a:cubicBezTo>
                  <a:cubicBezTo>
                    <a:pt x="44" y="109"/>
                    <a:pt x="44" y="109"/>
                    <a:pt x="44" y="109"/>
                  </a:cubicBezTo>
                  <a:cubicBezTo>
                    <a:pt x="36" y="112"/>
                    <a:pt x="28" y="109"/>
                    <a:pt x="26" y="102"/>
                  </a:cubicBezTo>
                  <a:cubicBezTo>
                    <a:pt x="2" y="29"/>
                    <a:pt x="2" y="29"/>
                    <a:pt x="2" y="29"/>
                  </a:cubicBezTo>
                  <a:cubicBezTo>
                    <a:pt x="0" y="22"/>
                    <a:pt x="4" y="15"/>
                    <a:pt x="11" y="12"/>
                  </a:cubicBezTo>
                  <a:cubicBezTo>
                    <a:pt x="40" y="3"/>
                    <a:pt x="40" y="3"/>
                    <a:pt x="40" y="3"/>
                  </a:cubicBezTo>
                  <a:cubicBezTo>
                    <a:pt x="48" y="0"/>
                    <a:pt x="56" y="3"/>
                    <a:pt x="58" y="10"/>
                  </a:cubicBezTo>
                  <a:close/>
                  <a:moveTo>
                    <a:pt x="57" y="83"/>
                  </a:moveTo>
                  <a:cubicBezTo>
                    <a:pt x="56" y="78"/>
                    <a:pt x="50" y="76"/>
                    <a:pt x="44" y="78"/>
                  </a:cubicBezTo>
                  <a:cubicBezTo>
                    <a:pt x="38" y="80"/>
                    <a:pt x="35" y="85"/>
                    <a:pt x="37" y="90"/>
                  </a:cubicBezTo>
                  <a:cubicBezTo>
                    <a:pt x="39" y="95"/>
                    <a:pt x="44" y="98"/>
                    <a:pt x="50" y="96"/>
                  </a:cubicBezTo>
                  <a:cubicBezTo>
                    <a:pt x="56" y="94"/>
                    <a:pt x="59" y="88"/>
                    <a:pt x="57" y="83"/>
                  </a:cubicBezTo>
                  <a:close/>
                </a:path>
              </a:pathLst>
            </a:custGeom>
            <a:solidFill>
              <a:srgbClr val="E9EB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4" name="ïṡľíḍé"/>
            <p:cNvSpPr/>
            <p:nvPr/>
          </p:nvSpPr>
          <p:spPr bwMode="auto">
            <a:xfrm>
              <a:off x="4908550" y="2917826"/>
              <a:ext cx="639763" cy="566738"/>
            </a:xfrm>
            <a:custGeom>
              <a:avLst/>
              <a:gdLst>
                <a:gd name="T0" fmla="*/ 92 w 122"/>
                <a:gd name="T1" fmla="*/ 1 h 108"/>
                <a:gd name="T2" fmla="*/ 122 w 122"/>
                <a:gd name="T3" fmla="*/ 32 h 108"/>
                <a:gd name="T4" fmla="*/ 122 w 122"/>
                <a:gd name="T5" fmla="*/ 32 h 108"/>
                <a:gd name="T6" fmla="*/ 122 w 122"/>
                <a:gd name="T7" fmla="*/ 33 h 108"/>
                <a:gd name="T8" fmla="*/ 59 w 122"/>
                <a:gd name="T9" fmla="*/ 108 h 108"/>
                <a:gd name="T10" fmla="*/ 14 w 122"/>
                <a:gd name="T11" fmla="*/ 71 h 108"/>
                <a:gd name="T12" fmla="*/ 1 w 122"/>
                <a:gd name="T13" fmla="*/ 39 h 108"/>
                <a:gd name="T14" fmla="*/ 1 w 122"/>
                <a:gd name="T15" fmla="*/ 39 h 108"/>
                <a:gd name="T16" fmla="*/ 0 w 122"/>
                <a:gd name="T17" fmla="*/ 30 h 108"/>
                <a:gd name="T18" fmla="*/ 0 w 122"/>
                <a:gd name="T19" fmla="*/ 30 h 108"/>
                <a:gd name="T20" fmla="*/ 31 w 122"/>
                <a:gd name="T21" fmla="*/ 2 h 108"/>
                <a:gd name="T22" fmla="*/ 61 w 122"/>
                <a:gd name="T23" fmla="*/ 31 h 108"/>
                <a:gd name="T24" fmla="*/ 61 w 122"/>
                <a:gd name="T25" fmla="*/ 31 h 108"/>
                <a:gd name="T26" fmla="*/ 61 w 122"/>
                <a:gd name="T27" fmla="*/ 30 h 108"/>
                <a:gd name="T28" fmla="*/ 92 w 122"/>
                <a:gd name="T29" fmla="*/ 1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2" h="108">
                  <a:moveTo>
                    <a:pt x="92" y="1"/>
                  </a:moveTo>
                  <a:cubicBezTo>
                    <a:pt x="109" y="1"/>
                    <a:pt x="122" y="15"/>
                    <a:pt x="122" y="32"/>
                  </a:cubicBezTo>
                  <a:cubicBezTo>
                    <a:pt x="122" y="32"/>
                    <a:pt x="122" y="32"/>
                    <a:pt x="122" y="32"/>
                  </a:cubicBezTo>
                  <a:cubicBezTo>
                    <a:pt x="122" y="33"/>
                    <a:pt x="122" y="33"/>
                    <a:pt x="122" y="33"/>
                  </a:cubicBezTo>
                  <a:cubicBezTo>
                    <a:pt x="121" y="42"/>
                    <a:pt x="116" y="82"/>
                    <a:pt x="59" y="108"/>
                  </a:cubicBezTo>
                  <a:cubicBezTo>
                    <a:pt x="37" y="97"/>
                    <a:pt x="23" y="83"/>
                    <a:pt x="14" y="71"/>
                  </a:cubicBezTo>
                  <a:cubicBezTo>
                    <a:pt x="5" y="58"/>
                    <a:pt x="2" y="47"/>
                    <a:pt x="1" y="39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0" y="35"/>
                    <a:pt x="0" y="31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1" y="14"/>
                    <a:pt x="15" y="1"/>
                    <a:pt x="31" y="2"/>
                  </a:cubicBezTo>
                  <a:cubicBezTo>
                    <a:pt x="47" y="2"/>
                    <a:pt x="60" y="15"/>
                    <a:pt x="61" y="31"/>
                  </a:cubicBezTo>
                  <a:cubicBezTo>
                    <a:pt x="61" y="31"/>
                    <a:pt x="61" y="31"/>
                    <a:pt x="61" y="31"/>
                  </a:cubicBezTo>
                  <a:cubicBezTo>
                    <a:pt x="61" y="30"/>
                    <a:pt x="61" y="30"/>
                    <a:pt x="61" y="30"/>
                  </a:cubicBezTo>
                  <a:cubicBezTo>
                    <a:pt x="61" y="14"/>
                    <a:pt x="75" y="0"/>
                    <a:pt x="92" y="1"/>
                  </a:cubicBezTo>
                  <a:close/>
                </a:path>
              </a:pathLst>
            </a:custGeom>
            <a:solidFill>
              <a:srgbClr val="E9EB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5" name="î$ḻïḑe"/>
            <p:cNvSpPr/>
            <p:nvPr/>
          </p:nvSpPr>
          <p:spPr bwMode="auto">
            <a:xfrm>
              <a:off x="3513138" y="3819526"/>
              <a:ext cx="503238" cy="455613"/>
            </a:xfrm>
            <a:custGeom>
              <a:avLst/>
              <a:gdLst>
                <a:gd name="T0" fmla="*/ 45 w 96"/>
                <a:gd name="T1" fmla="*/ 8 h 87"/>
                <a:gd name="T2" fmla="*/ 76 w 96"/>
                <a:gd name="T3" fmla="*/ 12 h 87"/>
                <a:gd name="T4" fmla="*/ 76 w 96"/>
                <a:gd name="T5" fmla="*/ 12 h 87"/>
                <a:gd name="T6" fmla="*/ 77 w 96"/>
                <a:gd name="T7" fmla="*/ 12 h 87"/>
                <a:gd name="T8" fmla="*/ 76 w 96"/>
                <a:gd name="T9" fmla="*/ 83 h 87"/>
                <a:gd name="T10" fmla="*/ 34 w 96"/>
                <a:gd name="T11" fmla="*/ 83 h 87"/>
                <a:gd name="T12" fmla="*/ 12 w 96"/>
                <a:gd name="T13" fmla="*/ 71 h 87"/>
                <a:gd name="T14" fmla="*/ 12 w 96"/>
                <a:gd name="T15" fmla="*/ 71 h 87"/>
                <a:gd name="T16" fmla="*/ 7 w 96"/>
                <a:gd name="T17" fmla="*/ 67 h 87"/>
                <a:gd name="T18" fmla="*/ 7 w 96"/>
                <a:gd name="T19" fmla="*/ 66 h 87"/>
                <a:gd name="T20" fmla="*/ 11 w 96"/>
                <a:gd name="T21" fmla="*/ 36 h 87"/>
                <a:gd name="T22" fmla="*/ 42 w 96"/>
                <a:gd name="T23" fmla="*/ 39 h 87"/>
                <a:gd name="T24" fmla="*/ 42 w 96"/>
                <a:gd name="T25" fmla="*/ 39 h 87"/>
                <a:gd name="T26" fmla="*/ 41 w 96"/>
                <a:gd name="T27" fmla="*/ 39 h 87"/>
                <a:gd name="T28" fmla="*/ 45 w 96"/>
                <a:gd name="T29" fmla="*/ 8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6" h="87">
                  <a:moveTo>
                    <a:pt x="45" y="8"/>
                  </a:moveTo>
                  <a:cubicBezTo>
                    <a:pt x="55" y="0"/>
                    <a:pt x="69" y="2"/>
                    <a:pt x="76" y="12"/>
                  </a:cubicBezTo>
                  <a:cubicBezTo>
                    <a:pt x="76" y="12"/>
                    <a:pt x="76" y="12"/>
                    <a:pt x="76" y="12"/>
                  </a:cubicBezTo>
                  <a:cubicBezTo>
                    <a:pt x="77" y="12"/>
                    <a:pt x="77" y="12"/>
                    <a:pt x="77" y="12"/>
                  </a:cubicBezTo>
                  <a:cubicBezTo>
                    <a:pt x="80" y="17"/>
                    <a:pt x="96" y="42"/>
                    <a:pt x="76" y="83"/>
                  </a:cubicBezTo>
                  <a:cubicBezTo>
                    <a:pt x="58" y="87"/>
                    <a:pt x="45" y="86"/>
                    <a:pt x="34" y="83"/>
                  </a:cubicBezTo>
                  <a:cubicBezTo>
                    <a:pt x="23" y="80"/>
                    <a:pt x="16" y="75"/>
                    <a:pt x="12" y="71"/>
                  </a:cubicBezTo>
                  <a:cubicBezTo>
                    <a:pt x="12" y="71"/>
                    <a:pt x="12" y="71"/>
                    <a:pt x="12" y="71"/>
                  </a:cubicBezTo>
                  <a:cubicBezTo>
                    <a:pt x="9" y="69"/>
                    <a:pt x="8" y="67"/>
                    <a:pt x="7" y="67"/>
                  </a:cubicBezTo>
                  <a:cubicBezTo>
                    <a:pt x="7" y="66"/>
                    <a:pt x="7" y="66"/>
                    <a:pt x="7" y="66"/>
                  </a:cubicBezTo>
                  <a:cubicBezTo>
                    <a:pt x="0" y="57"/>
                    <a:pt x="2" y="44"/>
                    <a:pt x="11" y="36"/>
                  </a:cubicBezTo>
                  <a:cubicBezTo>
                    <a:pt x="21" y="29"/>
                    <a:pt x="34" y="30"/>
                    <a:pt x="42" y="39"/>
                  </a:cubicBezTo>
                  <a:cubicBezTo>
                    <a:pt x="42" y="39"/>
                    <a:pt x="42" y="39"/>
                    <a:pt x="42" y="39"/>
                  </a:cubicBezTo>
                  <a:cubicBezTo>
                    <a:pt x="41" y="39"/>
                    <a:pt x="41" y="39"/>
                    <a:pt x="41" y="39"/>
                  </a:cubicBezTo>
                  <a:cubicBezTo>
                    <a:pt x="34" y="29"/>
                    <a:pt x="36" y="15"/>
                    <a:pt x="45" y="8"/>
                  </a:cubicBezTo>
                  <a:close/>
                </a:path>
              </a:pathLst>
            </a:custGeom>
            <a:solidFill>
              <a:srgbClr val="E9EB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6" name="îSļîďé"/>
            <p:cNvSpPr/>
            <p:nvPr/>
          </p:nvSpPr>
          <p:spPr bwMode="auto">
            <a:xfrm>
              <a:off x="6796088" y="1776413"/>
              <a:ext cx="419100" cy="398463"/>
            </a:xfrm>
            <a:custGeom>
              <a:avLst/>
              <a:gdLst>
                <a:gd name="T0" fmla="*/ 64 w 80"/>
                <a:gd name="T1" fmla="*/ 11 h 76"/>
                <a:gd name="T2" fmla="*/ 78 w 80"/>
                <a:gd name="T3" fmla="*/ 36 h 76"/>
                <a:gd name="T4" fmla="*/ 77 w 80"/>
                <a:gd name="T5" fmla="*/ 36 h 76"/>
                <a:gd name="T6" fmla="*/ 77 w 80"/>
                <a:gd name="T7" fmla="*/ 37 h 76"/>
                <a:gd name="T8" fmla="*/ 27 w 80"/>
                <a:gd name="T9" fmla="*/ 76 h 76"/>
                <a:gd name="T10" fmla="*/ 4 w 80"/>
                <a:gd name="T11" fmla="*/ 45 h 76"/>
                <a:gd name="T12" fmla="*/ 1 w 80"/>
                <a:gd name="T13" fmla="*/ 22 h 76"/>
                <a:gd name="T14" fmla="*/ 1 w 80"/>
                <a:gd name="T15" fmla="*/ 22 h 76"/>
                <a:gd name="T16" fmla="*/ 2 w 80"/>
                <a:gd name="T17" fmla="*/ 16 h 76"/>
                <a:gd name="T18" fmla="*/ 2 w 80"/>
                <a:gd name="T19" fmla="*/ 16 h 76"/>
                <a:gd name="T20" fmla="*/ 26 w 80"/>
                <a:gd name="T21" fmla="*/ 3 h 76"/>
                <a:gd name="T22" fmla="*/ 40 w 80"/>
                <a:gd name="T23" fmla="*/ 26 h 76"/>
                <a:gd name="T24" fmla="*/ 40 w 80"/>
                <a:gd name="T25" fmla="*/ 26 h 76"/>
                <a:gd name="T26" fmla="*/ 40 w 80"/>
                <a:gd name="T27" fmla="*/ 26 h 76"/>
                <a:gd name="T28" fmla="*/ 64 w 80"/>
                <a:gd name="T29" fmla="*/ 11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0" h="76">
                  <a:moveTo>
                    <a:pt x="64" y="11"/>
                  </a:moveTo>
                  <a:cubicBezTo>
                    <a:pt x="74" y="14"/>
                    <a:pt x="80" y="25"/>
                    <a:pt x="78" y="36"/>
                  </a:cubicBezTo>
                  <a:cubicBezTo>
                    <a:pt x="77" y="36"/>
                    <a:pt x="77" y="36"/>
                    <a:pt x="77" y="36"/>
                  </a:cubicBezTo>
                  <a:cubicBezTo>
                    <a:pt x="77" y="37"/>
                    <a:pt x="77" y="37"/>
                    <a:pt x="77" y="37"/>
                  </a:cubicBezTo>
                  <a:cubicBezTo>
                    <a:pt x="76" y="42"/>
                    <a:pt x="66" y="68"/>
                    <a:pt x="27" y="76"/>
                  </a:cubicBezTo>
                  <a:cubicBezTo>
                    <a:pt x="14" y="65"/>
                    <a:pt x="8" y="54"/>
                    <a:pt x="4" y="45"/>
                  </a:cubicBezTo>
                  <a:cubicBezTo>
                    <a:pt x="1" y="36"/>
                    <a:pt x="0" y="28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cubicBezTo>
                    <a:pt x="1" y="19"/>
                    <a:pt x="1" y="17"/>
                    <a:pt x="2" y="1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5" y="6"/>
                    <a:pt x="15" y="0"/>
                    <a:pt x="26" y="3"/>
                  </a:cubicBezTo>
                  <a:cubicBezTo>
                    <a:pt x="36" y="5"/>
                    <a:pt x="42" y="16"/>
                    <a:pt x="40" y="26"/>
                  </a:cubicBezTo>
                  <a:cubicBezTo>
                    <a:pt x="40" y="26"/>
                    <a:pt x="40" y="26"/>
                    <a:pt x="40" y="26"/>
                  </a:cubicBezTo>
                  <a:cubicBezTo>
                    <a:pt x="40" y="26"/>
                    <a:pt x="40" y="26"/>
                    <a:pt x="40" y="26"/>
                  </a:cubicBezTo>
                  <a:cubicBezTo>
                    <a:pt x="43" y="15"/>
                    <a:pt x="53" y="8"/>
                    <a:pt x="64" y="11"/>
                  </a:cubicBezTo>
                  <a:close/>
                </a:path>
              </a:pathLst>
            </a:custGeom>
            <a:solidFill>
              <a:srgbClr val="E9EB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7" name="îṥ1íḋé"/>
            <p:cNvSpPr/>
            <p:nvPr/>
          </p:nvSpPr>
          <p:spPr bwMode="auto">
            <a:xfrm>
              <a:off x="5584825" y="1044576"/>
              <a:ext cx="1143000" cy="1157288"/>
            </a:xfrm>
            <a:custGeom>
              <a:avLst/>
              <a:gdLst>
                <a:gd name="T0" fmla="*/ 218 w 218"/>
                <a:gd name="T1" fmla="*/ 35 h 221"/>
                <a:gd name="T2" fmla="*/ 218 w 218"/>
                <a:gd name="T3" fmla="*/ 146 h 221"/>
                <a:gd name="T4" fmla="*/ 183 w 218"/>
                <a:gd name="T5" fmla="*/ 181 h 221"/>
                <a:gd name="T6" fmla="*/ 136 w 218"/>
                <a:gd name="T7" fmla="*/ 181 h 221"/>
                <a:gd name="T8" fmla="*/ 108 w 218"/>
                <a:gd name="T9" fmla="*/ 221 h 221"/>
                <a:gd name="T10" fmla="*/ 74 w 218"/>
                <a:gd name="T11" fmla="*/ 181 h 221"/>
                <a:gd name="T12" fmla="*/ 35 w 218"/>
                <a:gd name="T13" fmla="*/ 181 h 221"/>
                <a:gd name="T14" fmla="*/ 0 w 218"/>
                <a:gd name="T15" fmla="*/ 146 h 221"/>
                <a:gd name="T16" fmla="*/ 0 w 218"/>
                <a:gd name="T17" fmla="*/ 35 h 221"/>
                <a:gd name="T18" fmla="*/ 35 w 218"/>
                <a:gd name="T19" fmla="*/ 0 h 221"/>
                <a:gd name="T20" fmla="*/ 183 w 218"/>
                <a:gd name="T21" fmla="*/ 0 h 221"/>
                <a:gd name="T22" fmla="*/ 218 w 218"/>
                <a:gd name="T23" fmla="*/ 35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8" h="221">
                  <a:moveTo>
                    <a:pt x="218" y="35"/>
                  </a:moveTo>
                  <a:cubicBezTo>
                    <a:pt x="218" y="146"/>
                    <a:pt x="218" y="146"/>
                    <a:pt x="218" y="146"/>
                  </a:cubicBezTo>
                  <a:cubicBezTo>
                    <a:pt x="218" y="165"/>
                    <a:pt x="203" y="181"/>
                    <a:pt x="183" y="181"/>
                  </a:cubicBezTo>
                  <a:cubicBezTo>
                    <a:pt x="136" y="181"/>
                    <a:pt x="136" y="181"/>
                    <a:pt x="136" y="181"/>
                  </a:cubicBezTo>
                  <a:cubicBezTo>
                    <a:pt x="108" y="221"/>
                    <a:pt x="108" y="221"/>
                    <a:pt x="108" y="221"/>
                  </a:cubicBezTo>
                  <a:cubicBezTo>
                    <a:pt x="74" y="181"/>
                    <a:pt x="74" y="181"/>
                    <a:pt x="74" y="181"/>
                  </a:cubicBezTo>
                  <a:cubicBezTo>
                    <a:pt x="35" y="181"/>
                    <a:pt x="35" y="181"/>
                    <a:pt x="35" y="181"/>
                  </a:cubicBezTo>
                  <a:cubicBezTo>
                    <a:pt x="15" y="181"/>
                    <a:pt x="0" y="165"/>
                    <a:pt x="0" y="146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16"/>
                    <a:pt x="15" y="0"/>
                    <a:pt x="35" y="0"/>
                  </a:cubicBezTo>
                  <a:cubicBezTo>
                    <a:pt x="183" y="0"/>
                    <a:pt x="183" y="0"/>
                    <a:pt x="183" y="0"/>
                  </a:cubicBezTo>
                  <a:cubicBezTo>
                    <a:pt x="203" y="0"/>
                    <a:pt x="218" y="16"/>
                    <a:pt x="218" y="35"/>
                  </a:cubicBezTo>
                  <a:close/>
                </a:path>
              </a:pathLst>
            </a:custGeom>
            <a:solidFill>
              <a:srgbClr val="A285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8" name="îṡľîḓé"/>
            <p:cNvSpPr/>
            <p:nvPr/>
          </p:nvSpPr>
          <p:spPr bwMode="auto">
            <a:xfrm>
              <a:off x="7000875" y="4133851"/>
              <a:ext cx="1673225" cy="1685925"/>
            </a:xfrm>
            <a:custGeom>
              <a:avLst/>
              <a:gdLst>
                <a:gd name="T0" fmla="*/ 111 w 319"/>
                <a:gd name="T1" fmla="*/ 100 h 322"/>
                <a:gd name="T2" fmla="*/ 97 w 319"/>
                <a:gd name="T3" fmla="*/ 127 h 322"/>
                <a:gd name="T4" fmla="*/ 99 w 319"/>
                <a:gd name="T5" fmla="*/ 160 h 322"/>
                <a:gd name="T6" fmla="*/ 98 w 319"/>
                <a:gd name="T7" fmla="*/ 180 h 322"/>
                <a:gd name="T8" fmla="*/ 78 w 319"/>
                <a:gd name="T9" fmla="*/ 192 h 322"/>
                <a:gd name="T10" fmla="*/ 53 w 319"/>
                <a:gd name="T11" fmla="*/ 194 h 322"/>
                <a:gd name="T12" fmla="*/ 2 w 319"/>
                <a:gd name="T13" fmla="*/ 241 h 322"/>
                <a:gd name="T14" fmla="*/ 26 w 319"/>
                <a:gd name="T15" fmla="*/ 297 h 322"/>
                <a:gd name="T16" fmla="*/ 82 w 319"/>
                <a:gd name="T17" fmla="*/ 320 h 322"/>
                <a:gd name="T18" fmla="*/ 129 w 319"/>
                <a:gd name="T19" fmla="*/ 268 h 322"/>
                <a:gd name="T20" fmla="*/ 130 w 319"/>
                <a:gd name="T21" fmla="*/ 243 h 322"/>
                <a:gd name="T22" fmla="*/ 141 w 319"/>
                <a:gd name="T23" fmla="*/ 223 h 322"/>
                <a:gd name="T24" fmla="*/ 162 w 319"/>
                <a:gd name="T25" fmla="*/ 222 h 322"/>
                <a:gd name="T26" fmla="*/ 195 w 319"/>
                <a:gd name="T27" fmla="*/ 223 h 322"/>
                <a:gd name="T28" fmla="*/ 221 w 319"/>
                <a:gd name="T29" fmla="*/ 208 h 322"/>
                <a:gd name="T30" fmla="*/ 228 w 319"/>
                <a:gd name="T31" fmla="*/ 184 h 322"/>
                <a:gd name="T32" fmla="*/ 233 w 319"/>
                <a:gd name="T33" fmla="*/ 145 h 322"/>
                <a:gd name="T34" fmla="*/ 238 w 319"/>
                <a:gd name="T35" fmla="*/ 130 h 322"/>
                <a:gd name="T36" fmla="*/ 278 w 319"/>
                <a:gd name="T37" fmla="*/ 119 h 322"/>
                <a:gd name="T38" fmla="*/ 318 w 319"/>
                <a:gd name="T39" fmla="*/ 69 h 322"/>
                <a:gd name="T40" fmla="*/ 296 w 319"/>
                <a:gd name="T41" fmla="*/ 22 h 322"/>
                <a:gd name="T42" fmla="*/ 249 w 319"/>
                <a:gd name="T43" fmla="*/ 1 h 322"/>
                <a:gd name="T44" fmla="*/ 200 w 319"/>
                <a:gd name="T45" fmla="*/ 42 h 322"/>
                <a:gd name="T46" fmla="*/ 190 w 319"/>
                <a:gd name="T47" fmla="*/ 82 h 322"/>
                <a:gd name="T48" fmla="*/ 174 w 319"/>
                <a:gd name="T49" fmla="*/ 87 h 322"/>
                <a:gd name="T50" fmla="*/ 135 w 319"/>
                <a:gd name="T51" fmla="*/ 93 h 322"/>
                <a:gd name="T52" fmla="*/ 111 w 319"/>
                <a:gd name="T53" fmla="*/ 100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19" h="322">
                  <a:moveTo>
                    <a:pt x="111" y="100"/>
                  </a:moveTo>
                  <a:cubicBezTo>
                    <a:pt x="103" y="106"/>
                    <a:pt x="98" y="116"/>
                    <a:pt x="97" y="127"/>
                  </a:cubicBezTo>
                  <a:cubicBezTo>
                    <a:pt x="96" y="137"/>
                    <a:pt x="97" y="148"/>
                    <a:pt x="99" y="160"/>
                  </a:cubicBezTo>
                  <a:cubicBezTo>
                    <a:pt x="100" y="167"/>
                    <a:pt x="100" y="174"/>
                    <a:pt x="98" y="180"/>
                  </a:cubicBezTo>
                  <a:cubicBezTo>
                    <a:pt x="94" y="187"/>
                    <a:pt x="86" y="191"/>
                    <a:pt x="78" y="192"/>
                  </a:cubicBezTo>
                  <a:cubicBezTo>
                    <a:pt x="70" y="194"/>
                    <a:pt x="61" y="193"/>
                    <a:pt x="53" y="194"/>
                  </a:cubicBezTo>
                  <a:cubicBezTo>
                    <a:pt x="27" y="196"/>
                    <a:pt x="5" y="215"/>
                    <a:pt x="2" y="241"/>
                  </a:cubicBezTo>
                  <a:cubicBezTo>
                    <a:pt x="0" y="261"/>
                    <a:pt x="10" y="283"/>
                    <a:pt x="26" y="297"/>
                  </a:cubicBezTo>
                  <a:cubicBezTo>
                    <a:pt x="40" y="313"/>
                    <a:pt x="63" y="322"/>
                    <a:pt x="82" y="320"/>
                  </a:cubicBezTo>
                  <a:cubicBezTo>
                    <a:pt x="108" y="316"/>
                    <a:pt x="127" y="294"/>
                    <a:pt x="129" y="268"/>
                  </a:cubicBezTo>
                  <a:cubicBezTo>
                    <a:pt x="129" y="260"/>
                    <a:pt x="129" y="251"/>
                    <a:pt x="130" y="243"/>
                  </a:cubicBezTo>
                  <a:cubicBezTo>
                    <a:pt x="131" y="235"/>
                    <a:pt x="134" y="227"/>
                    <a:pt x="141" y="223"/>
                  </a:cubicBezTo>
                  <a:cubicBezTo>
                    <a:pt x="147" y="220"/>
                    <a:pt x="155" y="221"/>
                    <a:pt x="162" y="222"/>
                  </a:cubicBezTo>
                  <a:cubicBezTo>
                    <a:pt x="173" y="223"/>
                    <a:pt x="184" y="224"/>
                    <a:pt x="195" y="223"/>
                  </a:cubicBezTo>
                  <a:cubicBezTo>
                    <a:pt x="206" y="221"/>
                    <a:pt x="216" y="217"/>
                    <a:pt x="221" y="208"/>
                  </a:cubicBezTo>
                  <a:cubicBezTo>
                    <a:pt x="226" y="201"/>
                    <a:pt x="227" y="193"/>
                    <a:pt x="228" y="184"/>
                  </a:cubicBezTo>
                  <a:cubicBezTo>
                    <a:pt x="230" y="171"/>
                    <a:pt x="231" y="158"/>
                    <a:pt x="233" y="145"/>
                  </a:cubicBezTo>
                  <a:cubicBezTo>
                    <a:pt x="234" y="139"/>
                    <a:pt x="235" y="134"/>
                    <a:pt x="238" y="130"/>
                  </a:cubicBezTo>
                  <a:cubicBezTo>
                    <a:pt x="245" y="118"/>
                    <a:pt x="263" y="121"/>
                    <a:pt x="278" y="119"/>
                  </a:cubicBezTo>
                  <a:cubicBezTo>
                    <a:pt x="302" y="115"/>
                    <a:pt x="319" y="94"/>
                    <a:pt x="318" y="69"/>
                  </a:cubicBezTo>
                  <a:cubicBezTo>
                    <a:pt x="318" y="52"/>
                    <a:pt x="309" y="35"/>
                    <a:pt x="296" y="22"/>
                  </a:cubicBezTo>
                  <a:cubicBezTo>
                    <a:pt x="283" y="9"/>
                    <a:pt x="266" y="1"/>
                    <a:pt x="249" y="1"/>
                  </a:cubicBezTo>
                  <a:cubicBezTo>
                    <a:pt x="224" y="0"/>
                    <a:pt x="203" y="18"/>
                    <a:pt x="200" y="42"/>
                  </a:cubicBezTo>
                  <a:cubicBezTo>
                    <a:pt x="198" y="57"/>
                    <a:pt x="201" y="75"/>
                    <a:pt x="190" y="82"/>
                  </a:cubicBezTo>
                  <a:cubicBezTo>
                    <a:pt x="185" y="86"/>
                    <a:pt x="180" y="86"/>
                    <a:pt x="174" y="87"/>
                  </a:cubicBezTo>
                  <a:cubicBezTo>
                    <a:pt x="161" y="89"/>
                    <a:pt x="148" y="91"/>
                    <a:pt x="135" y="93"/>
                  </a:cubicBezTo>
                  <a:cubicBezTo>
                    <a:pt x="127" y="94"/>
                    <a:pt x="118" y="96"/>
                    <a:pt x="111" y="100"/>
                  </a:cubicBezTo>
                  <a:close/>
                </a:path>
              </a:pathLst>
            </a:custGeom>
            <a:solidFill>
              <a:srgbClr val="00EB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29" name="isḻïďé"/>
            <p:cNvSpPr/>
            <p:nvPr/>
          </p:nvSpPr>
          <p:spPr bwMode="auto">
            <a:xfrm>
              <a:off x="7110413" y="4441826"/>
              <a:ext cx="1270000" cy="1289050"/>
            </a:xfrm>
            <a:custGeom>
              <a:avLst/>
              <a:gdLst>
                <a:gd name="T0" fmla="*/ 99 w 242"/>
                <a:gd name="T1" fmla="*/ 90 h 246"/>
                <a:gd name="T2" fmla="*/ 101 w 242"/>
                <a:gd name="T3" fmla="*/ 90 h 246"/>
                <a:gd name="T4" fmla="*/ 97 w 242"/>
                <a:gd name="T5" fmla="*/ 146 h 246"/>
                <a:gd name="T6" fmla="*/ 96 w 242"/>
                <a:gd name="T7" fmla="*/ 147 h 246"/>
                <a:gd name="T8" fmla="*/ 96 w 242"/>
                <a:gd name="T9" fmla="*/ 147 h 246"/>
                <a:gd name="T10" fmla="*/ 132 w 242"/>
                <a:gd name="T11" fmla="*/ 111 h 246"/>
                <a:gd name="T12" fmla="*/ 132 w 242"/>
                <a:gd name="T13" fmla="*/ 110 h 246"/>
                <a:gd name="T14" fmla="*/ 138 w 242"/>
                <a:gd name="T15" fmla="*/ 63 h 246"/>
                <a:gd name="T16" fmla="*/ 140 w 242"/>
                <a:gd name="T17" fmla="*/ 62 h 246"/>
                <a:gd name="T18" fmla="*/ 134 w 242"/>
                <a:gd name="T19" fmla="*/ 108 h 246"/>
                <a:gd name="T20" fmla="*/ 176 w 242"/>
                <a:gd name="T21" fmla="*/ 65 h 246"/>
                <a:gd name="T22" fmla="*/ 177 w 242"/>
                <a:gd name="T23" fmla="*/ 33 h 246"/>
                <a:gd name="T24" fmla="*/ 179 w 242"/>
                <a:gd name="T25" fmla="*/ 33 h 246"/>
                <a:gd name="T26" fmla="*/ 178 w 242"/>
                <a:gd name="T27" fmla="*/ 63 h 246"/>
                <a:gd name="T28" fmla="*/ 186 w 242"/>
                <a:gd name="T29" fmla="*/ 55 h 246"/>
                <a:gd name="T30" fmla="*/ 239 w 242"/>
                <a:gd name="T31" fmla="*/ 1 h 246"/>
                <a:gd name="T32" fmla="*/ 241 w 242"/>
                <a:gd name="T33" fmla="*/ 2 h 246"/>
                <a:gd name="T34" fmla="*/ 178 w 242"/>
                <a:gd name="T35" fmla="*/ 66 h 246"/>
                <a:gd name="T36" fmla="*/ 213 w 242"/>
                <a:gd name="T37" fmla="*/ 62 h 246"/>
                <a:gd name="T38" fmla="*/ 213 w 242"/>
                <a:gd name="T39" fmla="*/ 64 h 246"/>
                <a:gd name="T40" fmla="*/ 176 w 242"/>
                <a:gd name="T41" fmla="*/ 68 h 246"/>
                <a:gd name="T42" fmla="*/ 176 w 242"/>
                <a:gd name="T43" fmla="*/ 68 h 246"/>
                <a:gd name="T44" fmla="*/ 135 w 242"/>
                <a:gd name="T45" fmla="*/ 110 h 246"/>
                <a:gd name="T46" fmla="*/ 183 w 242"/>
                <a:gd name="T47" fmla="*/ 106 h 246"/>
                <a:gd name="T48" fmla="*/ 183 w 242"/>
                <a:gd name="T49" fmla="*/ 107 h 246"/>
                <a:gd name="T50" fmla="*/ 133 w 242"/>
                <a:gd name="T51" fmla="*/ 112 h 246"/>
                <a:gd name="T52" fmla="*/ 99 w 242"/>
                <a:gd name="T53" fmla="*/ 147 h 246"/>
                <a:gd name="T54" fmla="*/ 146 w 242"/>
                <a:gd name="T55" fmla="*/ 145 h 246"/>
                <a:gd name="T56" fmla="*/ 146 w 242"/>
                <a:gd name="T57" fmla="*/ 147 h 246"/>
                <a:gd name="T58" fmla="*/ 97 w 242"/>
                <a:gd name="T59" fmla="*/ 149 h 246"/>
                <a:gd name="T60" fmla="*/ 56 w 242"/>
                <a:gd name="T61" fmla="*/ 191 h 246"/>
                <a:gd name="T62" fmla="*/ 48 w 242"/>
                <a:gd name="T63" fmla="*/ 199 h 246"/>
                <a:gd name="T64" fmla="*/ 94 w 242"/>
                <a:gd name="T65" fmla="*/ 193 h 246"/>
                <a:gd name="T66" fmla="*/ 94 w 242"/>
                <a:gd name="T67" fmla="*/ 195 h 246"/>
                <a:gd name="T68" fmla="*/ 46 w 242"/>
                <a:gd name="T69" fmla="*/ 201 h 246"/>
                <a:gd name="T70" fmla="*/ 3 w 242"/>
                <a:gd name="T71" fmla="*/ 245 h 246"/>
                <a:gd name="T72" fmla="*/ 1 w 242"/>
                <a:gd name="T73" fmla="*/ 244 h 246"/>
                <a:gd name="T74" fmla="*/ 43 w 242"/>
                <a:gd name="T75" fmla="*/ 202 h 246"/>
                <a:gd name="T76" fmla="*/ 43 w 242"/>
                <a:gd name="T77" fmla="*/ 201 h 246"/>
                <a:gd name="T78" fmla="*/ 48 w 242"/>
                <a:gd name="T79" fmla="*/ 149 h 246"/>
                <a:gd name="T80" fmla="*/ 50 w 242"/>
                <a:gd name="T81" fmla="*/ 149 h 246"/>
                <a:gd name="T82" fmla="*/ 45 w 242"/>
                <a:gd name="T83" fmla="*/ 199 h 246"/>
                <a:gd name="T84" fmla="*/ 45 w 242"/>
                <a:gd name="T85" fmla="*/ 199 h 246"/>
                <a:gd name="T86" fmla="*/ 45 w 242"/>
                <a:gd name="T87" fmla="*/ 199 h 246"/>
                <a:gd name="T88" fmla="*/ 94 w 242"/>
                <a:gd name="T89" fmla="*/ 149 h 246"/>
                <a:gd name="T90" fmla="*/ 95 w 242"/>
                <a:gd name="T91" fmla="*/ 147 h 246"/>
                <a:gd name="T92" fmla="*/ 95 w 242"/>
                <a:gd name="T93" fmla="*/ 147 h 246"/>
                <a:gd name="T94" fmla="*/ 95 w 242"/>
                <a:gd name="T95" fmla="*/ 147 h 246"/>
                <a:gd name="T96" fmla="*/ 99 w 242"/>
                <a:gd name="T97" fmla="*/ 9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42" h="246">
                  <a:moveTo>
                    <a:pt x="99" y="90"/>
                  </a:moveTo>
                  <a:cubicBezTo>
                    <a:pt x="99" y="89"/>
                    <a:pt x="101" y="88"/>
                    <a:pt x="101" y="90"/>
                  </a:cubicBezTo>
                  <a:cubicBezTo>
                    <a:pt x="98" y="109"/>
                    <a:pt x="96" y="128"/>
                    <a:pt x="97" y="146"/>
                  </a:cubicBezTo>
                  <a:cubicBezTo>
                    <a:pt x="97" y="147"/>
                    <a:pt x="96" y="147"/>
                    <a:pt x="96" y="147"/>
                  </a:cubicBezTo>
                  <a:cubicBezTo>
                    <a:pt x="96" y="147"/>
                    <a:pt x="96" y="147"/>
                    <a:pt x="96" y="147"/>
                  </a:cubicBezTo>
                  <a:cubicBezTo>
                    <a:pt x="108" y="135"/>
                    <a:pt x="120" y="123"/>
                    <a:pt x="132" y="111"/>
                  </a:cubicBezTo>
                  <a:cubicBezTo>
                    <a:pt x="132" y="110"/>
                    <a:pt x="132" y="110"/>
                    <a:pt x="132" y="110"/>
                  </a:cubicBezTo>
                  <a:cubicBezTo>
                    <a:pt x="134" y="95"/>
                    <a:pt x="136" y="79"/>
                    <a:pt x="138" y="63"/>
                  </a:cubicBezTo>
                  <a:cubicBezTo>
                    <a:pt x="138" y="61"/>
                    <a:pt x="140" y="61"/>
                    <a:pt x="140" y="62"/>
                  </a:cubicBezTo>
                  <a:cubicBezTo>
                    <a:pt x="138" y="78"/>
                    <a:pt x="136" y="93"/>
                    <a:pt x="134" y="108"/>
                  </a:cubicBezTo>
                  <a:cubicBezTo>
                    <a:pt x="148" y="94"/>
                    <a:pt x="162" y="80"/>
                    <a:pt x="176" y="65"/>
                  </a:cubicBezTo>
                  <a:cubicBezTo>
                    <a:pt x="177" y="55"/>
                    <a:pt x="177" y="44"/>
                    <a:pt x="177" y="33"/>
                  </a:cubicBezTo>
                  <a:cubicBezTo>
                    <a:pt x="177" y="32"/>
                    <a:pt x="179" y="31"/>
                    <a:pt x="179" y="33"/>
                  </a:cubicBezTo>
                  <a:cubicBezTo>
                    <a:pt x="179" y="43"/>
                    <a:pt x="179" y="53"/>
                    <a:pt x="178" y="63"/>
                  </a:cubicBezTo>
                  <a:cubicBezTo>
                    <a:pt x="186" y="55"/>
                    <a:pt x="186" y="55"/>
                    <a:pt x="186" y="55"/>
                  </a:cubicBezTo>
                  <a:cubicBezTo>
                    <a:pt x="204" y="37"/>
                    <a:pt x="222" y="19"/>
                    <a:pt x="239" y="1"/>
                  </a:cubicBezTo>
                  <a:cubicBezTo>
                    <a:pt x="240" y="0"/>
                    <a:pt x="242" y="1"/>
                    <a:pt x="241" y="2"/>
                  </a:cubicBezTo>
                  <a:cubicBezTo>
                    <a:pt x="178" y="66"/>
                    <a:pt x="178" y="66"/>
                    <a:pt x="178" y="66"/>
                  </a:cubicBezTo>
                  <a:cubicBezTo>
                    <a:pt x="190" y="66"/>
                    <a:pt x="201" y="65"/>
                    <a:pt x="213" y="62"/>
                  </a:cubicBezTo>
                  <a:cubicBezTo>
                    <a:pt x="215" y="62"/>
                    <a:pt x="214" y="64"/>
                    <a:pt x="213" y="64"/>
                  </a:cubicBezTo>
                  <a:cubicBezTo>
                    <a:pt x="201" y="67"/>
                    <a:pt x="189" y="68"/>
                    <a:pt x="176" y="68"/>
                  </a:cubicBezTo>
                  <a:cubicBezTo>
                    <a:pt x="176" y="68"/>
                    <a:pt x="176" y="68"/>
                    <a:pt x="176" y="68"/>
                  </a:cubicBezTo>
                  <a:cubicBezTo>
                    <a:pt x="135" y="110"/>
                    <a:pt x="135" y="110"/>
                    <a:pt x="135" y="110"/>
                  </a:cubicBezTo>
                  <a:cubicBezTo>
                    <a:pt x="151" y="108"/>
                    <a:pt x="167" y="107"/>
                    <a:pt x="183" y="106"/>
                  </a:cubicBezTo>
                  <a:cubicBezTo>
                    <a:pt x="185" y="105"/>
                    <a:pt x="184" y="107"/>
                    <a:pt x="183" y="107"/>
                  </a:cubicBezTo>
                  <a:cubicBezTo>
                    <a:pt x="166" y="109"/>
                    <a:pt x="150" y="111"/>
                    <a:pt x="133" y="112"/>
                  </a:cubicBezTo>
                  <a:cubicBezTo>
                    <a:pt x="99" y="147"/>
                    <a:pt x="99" y="147"/>
                    <a:pt x="99" y="147"/>
                  </a:cubicBezTo>
                  <a:cubicBezTo>
                    <a:pt x="115" y="146"/>
                    <a:pt x="130" y="145"/>
                    <a:pt x="146" y="145"/>
                  </a:cubicBezTo>
                  <a:cubicBezTo>
                    <a:pt x="147" y="145"/>
                    <a:pt x="147" y="147"/>
                    <a:pt x="146" y="147"/>
                  </a:cubicBezTo>
                  <a:cubicBezTo>
                    <a:pt x="129" y="147"/>
                    <a:pt x="113" y="148"/>
                    <a:pt x="97" y="149"/>
                  </a:cubicBezTo>
                  <a:cubicBezTo>
                    <a:pt x="83" y="163"/>
                    <a:pt x="69" y="177"/>
                    <a:pt x="56" y="191"/>
                  </a:cubicBezTo>
                  <a:cubicBezTo>
                    <a:pt x="53" y="194"/>
                    <a:pt x="51" y="196"/>
                    <a:pt x="48" y="199"/>
                  </a:cubicBezTo>
                  <a:cubicBezTo>
                    <a:pt x="63" y="197"/>
                    <a:pt x="79" y="195"/>
                    <a:pt x="94" y="193"/>
                  </a:cubicBezTo>
                  <a:cubicBezTo>
                    <a:pt x="95" y="193"/>
                    <a:pt x="95" y="195"/>
                    <a:pt x="94" y="195"/>
                  </a:cubicBezTo>
                  <a:cubicBezTo>
                    <a:pt x="46" y="201"/>
                    <a:pt x="46" y="201"/>
                    <a:pt x="46" y="201"/>
                  </a:cubicBezTo>
                  <a:cubicBezTo>
                    <a:pt x="31" y="216"/>
                    <a:pt x="17" y="230"/>
                    <a:pt x="3" y="245"/>
                  </a:cubicBezTo>
                  <a:cubicBezTo>
                    <a:pt x="2" y="246"/>
                    <a:pt x="0" y="245"/>
                    <a:pt x="1" y="244"/>
                  </a:cubicBezTo>
                  <a:cubicBezTo>
                    <a:pt x="15" y="230"/>
                    <a:pt x="29" y="216"/>
                    <a:pt x="43" y="202"/>
                  </a:cubicBezTo>
                  <a:cubicBezTo>
                    <a:pt x="43" y="201"/>
                    <a:pt x="43" y="201"/>
                    <a:pt x="43" y="201"/>
                  </a:cubicBezTo>
                  <a:cubicBezTo>
                    <a:pt x="45" y="184"/>
                    <a:pt x="47" y="166"/>
                    <a:pt x="48" y="149"/>
                  </a:cubicBezTo>
                  <a:cubicBezTo>
                    <a:pt x="49" y="148"/>
                    <a:pt x="51" y="147"/>
                    <a:pt x="50" y="149"/>
                  </a:cubicBezTo>
                  <a:cubicBezTo>
                    <a:pt x="49" y="165"/>
                    <a:pt x="47" y="182"/>
                    <a:pt x="45" y="199"/>
                  </a:cubicBezTo>
                  <a:cubicBezTo>
                    <a:pt x="45" y="199"/>
                    <a:pt x="45" y="199"/>
                    <a:pt x="45" y="199"/>
                  </a:cubicBezTo>
                  <a:cubicBezTo>
                    <a:pt x="45" y="199"/>
                    <a:pt x="45" y="199"/>
                    <a:pt x="45" y="199"/>
                  </a:cubicBezTo>
                  <a:cubicBezTo>
                    <a:pt x="94" y="149"/>
                    <a:pt x="94" y="149"/>
                    <a:pt x="94" y="149"/>
                  </a:cubicBezTo>
                  <a:cubicBezTo>
                    <a:pt x="94" y="149"/>
                    <a:pt x="94" y="147"/>
                    <a:pt x="95" y="147"/>
                  </a:cubicBezTo>
                  <a:cubicBezTo>
                    <a:pt x="95" y="147"/>
                    <a:pt x="95" y="147"/>
                    <a:pt x="95" y="147"/>
                  </a:cubicBezTo>
                  <a:cubicBezTo>
                    <a:pt x="95" y="147"/>
                    <a:pt x="95" y="147"/>
                    <a:pt x="95" y="147"/>
                  </a:cubicBezTo>
                  <a:cubicBezTo>
                    <a:pt x="94" y="128"/>
                    <a:pt x="96" y="109"/>
                    <a:pt x="99" y="9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0" name="íṡļiḓê"/>
            <p:cNvSpPr/>
            <p:nvPr/>
          </p:nvSpPr>
          <p:spPr bwMode="auto">
            <a:xfrm>
              <a:off x="6764338" y="3552826"/>
              <a:ext cx="1258888" cy="2073275"/>
            </a:xfrm>
            <a:custGeom>
              <a:avLst/>
              <a:gdLst>
                <a:gd name="T0" fmla="*/ 4 w 240"/>
                <a:gd name="T1" fmla="*/ 325 h 396"/>
                <a:gd name="T2" fmla="*/ 46 w 240"/>
                <a:gd name="T3" fmla="*/ 370 h 396"/>
                <a:gd name="T4" fmla="*/ 71 w 240"/>
                <a:gd name="T5" fmla="*/ 382 h 396"/>
                <a:gd name="T6" fmla="*/ 133 w 240"/>
                <a:gd name="T7" fmla="*/ 383 h 396"/>
                <a:gd name="T8" fmla="*/ 169 w 240"/>
                <a:gd name="T9" fmla="*/ 338 h 396"/>
                <a:gd name="T10" fmla="*/ 174 w 240"/>
                <a:gd name="T11" fmla="*/ 281 h 396"/>
                <a:gd name="T12" fmla="*/ 173 w 240"/>
                <a:gd name="T13" fmla="*/ 262 h 396"/>
                <a:gd name="T14" fmla="*/ 181 w 240"/>
                <a:gd name="T15" fmla="*/ 250 h 396"/>
                <a:gd name="T16" fmla="*/ 210 w 240"/>
                <a:gd name="T17" fmla="*/ 215 h 396"/>
                <a:gd name="T18" fmla="*/ 207 w 240"/>
                <a:gd name="T19" fmla="*/ 183 h 396"/>
                <a:gd name="T20" fmla="*/ 196 w 240"/>
                <a:gd name="T21" fmla="*/ 154 h 396"/>
                <a:gd name="T22" fmla="*/ 196 w 240"/>
                <a:gd name="T23" fmla="*/ 140 h 396"/>
                <a:gd name="T24" fmla="*/ 236 w 240"/>
                <a:gd name="T25" fmla="*/ 88 h 396"/>
                <a:gd name="T26" fmla="*/ 237 w 240"/>
                <a:gd name="T27" fmla="*/ 58 h 396"/>
                <a:gd name="T28" fmla="*/ 227 w 240"/>
                <a:gd name="T29" fmla="*/ 33 h 396"/>
                <a:gd name="T30" fmla="*/ 227 w 240"/>
                <a:gd name="T31" fmla="*/ 0 h 396"/>
                <a:gd name="T32" fmla="*/ 202 w 240"/>
                <a:gd name="T33" fmla="*/ 22 h 396"/>
                <a:gd name="T34" fmla="*/ 177 w 240"/>
                <a:gd name="T35" fmla="*/ 32 h 396"/>
                <a:gd name="T36" fmla="*/ 155 w 240"/>
                <a:gd name="T37" fmla="*/ 51 h 396"/>
                <a:gd name="T38" fmla="*/ 143 w 240"/>
                <a:gd name="T39" fmla="*/ 116 h 396"/>
                <a:gd name="T40" fmla="*/ 133 w 240"/>
                <a:gd name="T41" fmla="*/ 126 h 396"/>
                <a:gd name="T42" fmla="*/ 104 w 240"/>
                <a:gd name="T43" fmla="*/ 136 h 396"/>
                <a:gd name="T44" fmla="*/ 78 w 240"/>
                <a:gd name="T45" fmla="*/ 156 h 396"/>
                <a:gd name="T46" fmla="*/ 71 w 240"/>
                <a:gd name="T47" fmla="*/ 201 h 396"/>
                <a:gd name="T48" fmla="*/ 67 w 240"/>
                <a:gd name="T49" fmla="*/ 214 h 396"/>
                <a:gd name="T50" fmla="*/ 52 w 240"/>
                <a:gd name="T51" fmla="*/ 227 h 396"/>
                <a:gd name="T52" fmla="*/ 14 w 240"/>
                <a:gd name="T53" fmla="*/ 269 h 396"/>
                <a:gd name="T54" fmla="*/ 4 w 240"/>
                <a:gd name="T55" fmla="*/ 325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40" h="396">
                  <a:moveTo>
                    <a:pt x="4" y="325"/>
                  </a:moveTo>
                  <a:cubicBezTo>
                    <a:pt x="8" y="350"/>
                    <a:pt x="27" y="363"/>
                    <a:pt x="46" y="370"/>
                  </a:cubicBezTo>
                  <a:cubicBezTo>
                    <a:pt x="71" y="382"/>
                    <a:pt x="71" y="382"/>
                    <a:pt x="71" y="382"/>
                  </a:cubicBezTo>
                  <a:cubicBezTo>
                    <a:pt x="89" y="391"/>
                    <a:pt x="112" y="396"/>
                    <a:pt x="133" y="383"/>
                  </a:cubicBezTo>
                  <a:cubicBezTo>
                    <a:pt x="148" y="374"/>
                    <a:pt x="161" y="357"/>
                    <a:pt x="169" y="338"/>
                  </a:cubicBezTo>
                  <a:cubicBezTo>
                    <a:pt x="176" y="319"/>
                    <a:pt x="177" y="299"/>
                    <a:pt x="174" y="281"/>
                  </a:cubicBezTo>
                  <a:cubicBezTo>
                    <a:pt x="173" y="275"/>
                    <a:pt x="171" y="269"/>
                    <a:pt x="173" y="262"/>
                  </a:cubicBezTo>
                  <a:cubicBezTo>
                    <a:pt x="175" y="257"/>
                    <a:pt x="178" y="253"/>
                    <a:pt x="181" y="250"/>
                  </a:cubicBezTo>
                  <a:cubicBezTo>
                    <a:pt x="191" y="239"/>
                    <a:pt x="204" y="230"/>
                    <a:pt x="210" y="215"/>
                  </a:cubicBezTo>
                  <a:cubicBezTo>
                    <a:pt x="214" y="204"/>
                    <a:pt x="211" y="192"/>
                    <a:pt x="207" y="183"/>
                  </a:cubicBezTo>
                  <a:cubicBezTo>
                    <a:pt x="203" y="173"/>
                    <a:pt x="198" y="165"/>
                    <a:pt x="196" y="154"/>
                  </a:cubicBezTo>
                  <a:cubicBezTo>
                    <a:pt x="195" y="150"/>
                    <a:pt x="195" y="145"/>
                    <a:pt x="196" y="140"/>
                  </a:cubicBezTo>
                  <a:cubicBezTo>
                    <a:pt x="201" y="118"/>
                    <a:pt x="228" y="109"/>
                    <a:pt x="236" y="88"/>
                  </a:cubicBezTo>
                  <a:cubicBezTo>
                    <a:pt x="240" y="78"/>
                    <a:pt x="239" y="67"/>
                    <a:pt x="237" y="58"/>
                  </a:cubicBezTo>
                  <a:cubicBezTo>
                    <a:pt x="234" y="50"/>
                    <a:pt x="229" y="42"/>
                    <a:pt x="227" y="33"/>
                  </a:cubicBezTo>
                  <a:cubicBezTo>
                    <a:pt x="224" y="23"/>
                    <a:pt x="225" y="11"/>
                    <a:pt x="227" y="0"/>
                  </a:cubicBezTo>
                  <a:cubicBezTo>
                    <a:pt x="220" y="9"/>
                    <a:pt x="212" y="17"/>
                    <a:pt x="202" y="22"/>
                  </a:cubicBezTo>
                  <a:cubicBezTo>
                    <a:pt x="194" y="26"/>
                    <a:pt x="186" y="28"/>
                    <a:pt x="177" y="32"/>
                  </a:cubicBezTo>
                  <a:cubicBezTo>
                    <a:pt x="169" y="35"/>
                    <a:pt x="160" y="42"/>
                    <a:pt x="155" y="51"/>
                  </a:cubicBezTo>
                  <a:cubicBezTo>
                    <a:pt x="145" y="72"/>
                    <a:pt x="156" y="97"/>
                    <a:pt x="143" y="116"/>
                  </a:cubicBezTo>
                  <a:cubicBezTo>
                    <a:pt x="140" y="120"/>
                    <a:pt x="137" y="124"/>
                    <a:pt x="133" y="126"/>
                  </a:cubicBezTo>
                  <a:cubicBezTo>
                    <a:pt x="123" y="132"/>
                    <a:pt x="113" y="133"/>
                    <a:pt x="104" y="136"/>
                  </a:cubicBezTo>
                  <a:cubicBezTo>
                    <a:pt x="94" y="139"/>
                    <a:pt x="84" y="145"/>
                    <a:pt x="78" y="156"/>
                  </a:cubicBezTo>
                  <a:cubicBezTo>
                    <a:pt x="70" y="170"/>
                    <a:pt x="73" y="186"/>
                    <a:pt x="71" y="201"/>
                  </a:cubicBezTo>
                  <a:cubicBezTo>
                    <a:pt x="71" y="205"/>
                    <a:pt x="70" y="210"/>
                    <a:pt x="67" y="214"/>
                  </a:cubicBezTo>
                  <a:cubicBezTo>
                    <a:pt x="64" y="220"/>
                    <a:pt x="58" y="223"/>
                    <a:pt x="52" y="227"/>
                  </a:cubicBezTo>
                  <a:cubicBezTo>
                    <a:pt x="37" y="236"/>
                    <a:pt x="23" y="251"/>
                    <a:pt x="14" y="269"/>
                  </a:cubicBezTo>
                  <a:cubicBezTo>
                    <a:pt x="4" y="287"/>
                    <a:pt x="0" y="308"/>
                    <a:pt x="4" y="325"/>
                  </a:cubicBezTo>
                  <a:close/>
                </a:path>
              </a:pathLst>
            </a:custGeom>
            <a:solidFill>
              <a:srgbClr val="4170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1" name="ïṩľîdé"/>
            <p:cNvSpPr/>
            <p:nvPr/>
          </p:nvSpPr>
          <p:spPr bwMode="auto">
            <a:xfrm>
              <a:off x="6969125" y="3667126"/>
              <a:ext cx="985838" cy="2057400"/>
            </a:xfrm>
            <a:custGeom>
              <a:avLst/>
              <a:gdLst>
                <a:gd name="T0" fmla="*/ 3 w 188"/>
                <a:gd name="T1" fmla="*/ 230 h 393"/>
                <a:gd name="T2" fmla="*/ 50 w 188"/>
                <a:gd name="T3" fmla="*/ 308 h 393"/>
                <a:gd name="T4" fmla="*/ 74 w 188"/>
                <a:gd name="T5" fmla="*/ 249 h 393"/>
                <a:gd name="T6" fmla="*/ 74 w 188"/>
                <a:gd name="T7" fmla="*/ 249 h 393"/>
                <a:gd name="T8" fmla="*/ 41 w 188"/>
                <a:gd name="T9" fmla="*/ 187 h 393"/>
                <a:gd name="T10" fmla="*/ 42 w 188"/>
                <a:gd name="T11" fmla="*/ 186 h 393"/>
                <a:gd name="T12" fmla="*/ 75 w 188"/>
                <a:gd name="T13" fmla="*/ 247 h 393"/>
                <a:gd name="T14" fmla="*/ 94 w 188"/>
                <a:gd name="T15" fmla="*/ 199 h 393"/>
                <a:gd name="T16" fmla="*/ 93 w 188"/>
                <a:gd name="T17" fmla="*/ 199 h 393"/>
                <a:gd name="T18" fmla="*/ 67 w 188"/>
                <a:gd name="T19" fmla="*/ 141 h 393"/>
                <a:gd name="T20" fmla="*/ 69 w 188"/>
                <a:gd name="T21" fmla="*/ 140 h 393"/>
                <a:gd name="T22" fmla="*/ 95 w 188"/>
                <a:gd name="T23" fmla="*/ 197 h 393"/>
                <a:gd name="T24" fmla="*/ 116 w 188"/>
                <a:gd name="T25" fmla="*/ 146 h 393"/>
                <a:gd name="T26" fmla="*/ 116 w 188"/>
                <a:gd name="T27" fmla="*/ 146 h 393"/>
                <a:gd name="T28" fmla="*/ 104 w 188"/>
                <a:gd name="T29" fmla="*/ 106 h 393"/>
                <a:gd name="T30" fmla="*/ 106 w 188"/>
                <a:gd name="T31" fmla="*/ 106 h 393"/>
                <a:gd name="T32" fmla="*/ 117 w 188"/>
                <a:gd name="T33" fmla="*/ 143 h 393"/>
                <a:gd name="T34" fmla="*/ 135 w 188"/>
                <a:gd name="T35" fmla="*/ 99 h 393"/>
                <a:gd name="T36" fmla="*/ 135 w 188"/>
                <a:gd name="T37" fmla="*/ 99 h 393"/>
                <a:gd name="T38" fmla="*/ 122 w 188"/>
                <a:gd name="T39" fmla="*/ 69 h 393"/>
                <a:gd name="T40" fmla="*/ 124 w 188"/>
                <a:gd name="T41" fmla="*/ 69 h 393"/>
                <a:gd name="T42" fmla="*/ 136 w 188"/>
                <a:gd name="T43" fmla="*/ 96 h 393"/>
                <a:gd name="T44" fmla="*/ 140 w 188"/>
                <a:gd name="T45" fmla="*/ 88 h 393"/>
                <a:gd name="T46" fmla="*/ 146 w 188"/>
                <a:gd name="T47" fmla="*/ 73 h 393"/>
                <a:gd name="T48" fmla="*/ 145 w 188"/>
                <a:gd name="T49" fmla="*/ 72 h 393"/>
                <a:gd name="T50" fmla="*/ 138 w 188"/>
                <a:gd name="T51" fmla="*/ 20 h 393"/>
                <a:gd name="T52" fmla="*/ 140 w 188"/>
                <a:gd name="T53" fmla="*/ 20 h 393"/>
                <a:gd name="T54" fmla="*/ 147 w 188"/>
                <a:gd name="T55" fmla="*/ 70 h 393"/>
                <a:gd name="T56" fmla="*/ 175 w 188"/>
                <a:gd name="T57" fmla="*/ 1 h 393"/>
                <a:gd name="T58" fmla="*/ 177 w 188"/>
                <a:gd name="T59" fmla="*/ 2 h 393"/>
                <a:gd name="T60" fmla="*/ 150 w 188"/>
                <a:gd name="T61" fmla="*/ 69 h 393"/>
                <a:gd name="T62" fmla="*/ 186 w 188"/>
                <a:gd name="T63" fmla="*/ 49 h 393"/>
                <a:gd name="T64" fmla="*/ 187 w 188"/>
                <a:gd name="T65" fmla="*/ 50 h 393"/>
                <a:gd name="T66" fmla="*/ 149 w 188"/>
                <a:gd name="T67" fmla="*/ 72 h 393"/>
                <a:gd name="T68" fmla="*/ 149 w 188"/>
                <a:gd name="T69" fmla="*/ 72 h 393"/>
                <a:gd name="T70" fmla="*/ 139 w 188"/>
                <a:gd name="T71" fmla="*/ 96 h 393"/>
                <a:gd name="T72" fmla="*/ 162 w 188"/>
                <a:gd name="T73" fmla="*/ 87 h 393"/>
                <a:gd name="T74" fmla="*/ 163 w 188"/>
                <a:gd name="T75" fmla="*/ 90 h 393"/>
                <a:gd name="T76" fmla="*/ 138 w 188"/>
                <a:gd name="T77" fmla="*/ 98 h 393"/>
                <a:gd name="T78" fmla="*/ 120 w 188"/>
                <a:gd name="T79" fmla="*/ 142 h 393"/>
                <a:gd name="T80" fmla="*/ 147 w 188"/>
                <a:gd name="T81" fmla="*/ 124 h 393"/>
                <a:gd name="T82" fmla="*/ 149 w 188"/>
                <a:gd name="T83" fmla="*/ 126 h 393"/>
                <a:gd name="T84" fmla="*/ 119 w 188"/>
                <a:gd name="T85" fmla="*/ 146 h 393"/>
                <a:gd name="T86" fmla="*/ 97 w 188"/>
                <a:gd name="T87" fmla="*/ 198 h 393"/>
                <a:gd name="T88" fmla="*/ 158 w 188"/>
                <a:gd name="T89" fmla="*/ 178 h 393"/>
                <a:gd name="T90" fmla="*/ 159 w 188"/>
                <a:gd name="T91" fmla="*/ 180 h 393"/>
                <a:gd name="T92" fmla="*/ 96 w 188"/>
                <a:gd name="T93" fmla="*/ 201 h 393"/>
                <a:gd name="T94" fmla="*/ 96 w 188"/>
                <a:gd name="T95" fmla="*/ 201 h 393"/>
                <a:gd name="T96" fmla="*/ 77 w 188"/>
                <a:gd name="T97" fmla="*/ 248 h 393"/>
                <a:gd name="T98" fmla="*/ 128 w 188"/>
                <a:gd name="T99" fmla="*/ 236 h 393"/>
                <a:gd name="T100" fmla="*/ 128 w 188"/>
                <a:gd name="T101" fmla="*/ 239 h 393"/>
                <a:gd name="T102" fmla="*/ 76 w 188"/>
                <a:gd name="T103" fmla="*/ 251 h 393"/>
                <a:gd name="T104" fmla="*/ 53 w 188"/>
                <a:gd name="T105" fmla="*/ 305 h 393"/>
                <a:gd name="T106" fmla="*/ 52 w 188"/>
                <a:gd name="T107" fmla="*/ 307 h 393"/>
                <a:gd name="T108" fmla="*/ 129 w 188"/>
                <a:gd name="T109" fmla="*/ 277 h 393"/>
                <a:gd name="T110" fmla="*/ 130 w 188"/>
                <a:gd name="T111" fmla="*/ 279 h 393"/>
                <a:gd name="T112" fmla="*/ 51 w 188"/>
                <a:gd name="T113" fmla="*/ 310 h 393"/>
                <a:gd name="T114" fmla="*/ 18 w 188"/>
                <a:gd name="T115" fmla="*/ 391 h 393"/>
                <a:gd name="T116" fmla="*/ 16 w 188"/>
                <a:gd name="T117" fmla="*/ 390 h 393"/>
                <a:gd name="T118" fmla="*/ 49 w 188"/>
                <a:gd name="T119" fmla="*/ 310 h 393"/>
                <a:gd name="T120" fmla="*/ 48 w 188"/>
                <a:gd name="T121" fmla="*/ 310 h 393"/>
                <a:gd name="T122" fmla="*/ 1 w 188"/>
                <a:gd name="T123" fmla="*/ 232 h 393"/>
                <a:gd name="T124" fmla="*/ 3 w 188"/>
                <a:gd name="T125" fmla="*/ 230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88" h="393">
                  <a:moveTo>
                    <a:pt x="3" y="230"/>
                  </a:moveTo>
                  <a:cubicBezTo>
                    <a:pt x="20" y="255"/>
                    <a:pt x="36" y="281"/>
                    <a:pt x="50" y="308"/>
                  </a:cubicBezTo>
                  <a:cubicBezTo>
                    <a:pt x="58" y="288"/>
                    <a:pt x="66" y="269"/>
                    <a:pt x="74" y="249"/>
                  </a:cubicBezTo>
                  <a:cubicBezTo>
                    <a:pt x="74" y="249"/>
                    <a:pt x="74" y="249"/>
                    <a:pt x="74" y="249"/>
                  </a:cubicBezTo>
                  <a:cubicBezTo>
                    <a:pt x="63" y="229"/>
                    <a:pt x="52" y="208"/>
                    <a:pt x="41" y="187"/>
                  </a:cubicBezTo>
                  <a:cubicBezTo>
                    <a:pt x="40" y="186"/>
                    <a:pt x="42" y="185"/>
                    <a:pt x="42" y="186"/>
                  </a:cubicBezTo>
                  <a:cubicBezTo>
                    <a:pt x="53" y="206"/>
                    <a:pt x="64" y="226"/>
                    <a:pt x="75" y="247"/>
                  </a:cubicBezTo>
                  <a:cubicBezTo>
                    <a:pt x="81" y="231"/>
                    <a:pt x="88" y="215"/>
                    <a:pt x="94" y="199"/>
                  </a:cubicBezTo>
                  <a:cubicBezTo>
                    <a:pt x="94" y="199"/>
                    <a:pt x="93" y="199"/>
                    <a:pt x="93" y="199"/>
                  </a:cubicBezTo>
                  <a:cubicBezTo>
                    <a:pt x="84" y="180"/>
                    <a:pt x="75" y="160"/>
                    <a:pt x="67" y="141"/>
                  </a:cubicBezTo>
                  <a:cubicBezTo>
                    <a:pt x="66" y="140"/>
                    <a:pt x="68" y="139"/>
                    <a:pt x="69" y="140"/>
                  </a:cubicBezTo>
                  <a:cubicBezTo>
                    <a:pt x="77" y="159"/>
                    <a:pt x="86" y="179"/>
                    <a:pt x="95" y="197"/>
                  </a:cubicBezTo>
                  <a:cubicBezTo>
                    <a:pt x="102" y="180"/>
                    <a:pt x="109" y="163"/>
                    <a:pt x="116" y="146"/>
                  </a:cubicBezTo>
                  <a:cubicBezTo>
                    <a:pt x="116" y="146"/>
                    <a:pt x="116" y="146"/>
                    <a:pt x="116" y="146"/>
                  </a:cubicBezTo>
                  <a:cubicBezTo>
                    <a:pt x="112" y="133"/>
                    <a:pt x="108" y="120"/>
                    <a:pt x="104" y="106"/>
                  </a:cubicBezTo>
                  <a:cubicBezTo>
                    <a:pt x="103" y="105"/>
                    <a:pt x="105" y="104"/>
                    <a:pt x="106" y="106"/>
                  </a:cubicBezTo>
                  <a:cubicBezTo>
                    <a:pt x="110" y="118"/>
                    <a:pt x="113" y="131"/>
                    <a:pt x="117" y="143"/>
                  </a:cubicBezTo>
                  <a:cubicBezTo>
                    <a:pt x="135" y="99"/>
                    <a:pt x="135" y="99"/>
                    <a:pt x="135" y="99"/>
                  </a:cubicBezTo>
                  <a:cubicBezTo>
                    <a:pt x="135" y="99"/>
                    <a:pt x="135" y="99"/>
                    <a:pt x="135" y="99"/>
                  </a:cubicBezTo>
                  <a:cubicBezTo>
                    <a:pt x="131" y="89"/>
                    <a:pt x="127" y="79"/>
                    <a:pt x="122" y="69"/>
                  </a:cubicBezTo>
                  <a:cubicBezTo>
                    <a:pt x="122" y="68"/>
                    <a:pt x="124" y="67"/>
                    <a:pt x="124" y="69"/>
                  </a:cubicBezTo>
                  <a:cubicBezTo>
                    <a:pt x="128" y="78"/>
                    <a:pt x="132" y="87"/>
                    <a:pt x="136" y="96"/>
                  </a:cubicBezTo>
                  <a:cubicBezTo>
                    <a:pt x="138" y="94"/>
                    <a:pt x="139" y="91"/>
                    <a:pt x="140" y="88"/>
                  </a:cubicBezTo>
                  <a:cubicBezTo>
                    <a:pt x="142" y="83"/>
                    <a:pt x="144" y="78"/>
                    <a:pt x="146" y="73"/>
                  </a:cubicBezTo>
                  <a:cubicBezTo>
                    <a:pt x="146" y="72"/>
                    <a:pt x="146" y="72"/>
                    <a:pt x="145" y="72"/>
                  </a:cubicBezTo>
                  <a:cubicBezTo>
                    <a:pt x="143" y="54"/>
                    <a:pt x="141" y="37"/>
                    <a:pt x="138" y="20"/>
                  </a:cubicBezTo>
                  <a:cubicBezTo>
                    <a:pt x="138" y="19"/>
                    <a:pt x="140" y="18"/>
                    <a:pt x="140" y="20"/>
                  </a:cubicBezTo>
                  <a:cubicBezTo>
                    <a:pt x="143" y="36"/>
                    <a:pt x="145" y="53"/>
                    <a:pt x="147" y="70"/>
                  </a:cubicBezTo>
                  <a:cubicBezTo>
                    <a:pt x="157" y="47"/>
                    <a:pt x="166" y="24"/>
                    <a:pt x="175" y="1"/>
                  </a:cubicBezTo>
                  <a:cubicBezTo>
                    <a:pt x="176" y="0"/>
                    <a:pt x="178" y="1"/>
                    <a:pt x="177" y="2"/>
                  </a:cubicBezTo>
                  <a:cubicBezTo>
                    <a:pt x="168" y="24"/>
                    <a:pt x="159" y="47"/>
                    <a:pt x="150" y="69"/>
                  </a:cubicBezTo>
                  <a:cubicBezTo>
                    <a:pt x="162" y="62"/>
                    <a:pt x="174" y="55"/>
                    <a:pt x="186" y="49"/>
                  </a:cubicBezTo>
                  <a:cubicBezTo>
                    <a:pt x="187" y="48"/>
                    <a:pt x="188" y="50"/>
                    <a:pt x="187" y="50"/>
                  </a:cubicBezTo>
                  <a:cubicBezTo>
                    <a:pt x="174" y="58"/>
                    <a:pt x="162" y="65"/>
                    <a:pt x="149" y="72"/>
                  </a:cubicBezTo>
                  <a:cubicBezTo>
                    <a:pt x="149" y="72"/>
                    <a:pt x="149" y="72"/>
                    <a:pt x="149" y="72"/>
                  </a:cubicBezTo>
                  <a:cubicBezTo>
                    <a:pt x="139" y="96"/>
                    <a:pt x="139" y="96"/>
                    <a:pt x="139" y="96"/>
                  </a:cubicBezTo>
                  <a:cubicBezTo>
                    <a:pt x="147" y="93"/>
                    <a:pt x="155" y="90"/>
                    <a:pt x="162" y="87"/>
                  </a:cubicBezTo>
                  <a:cubicBezTo>
                    <a:pt x="164" y="87"/>
                    <a:pt x="165" y="89"/>
                    <a:pt x="163" y="90"/>
                  </a:cubicBezTo>
                  <a:cubicBezTo>
                    <a:pt x="155" y="92"/>
                    <a:pt x="146" y="95"/>
                    <a:pt x="138" y="98"/>
                  </a:cubicBezTo>
                  <a:cubicBezTo>
                    <a:pt x="120" y="142"/>
                    <a:pt x="120" y="142"/>
                    <a:pt x="120" y="142"/>
                  </a:cubicBezTo>
                  <a:cubicBezTo>
                    <a:pt x="130" y="137"/>
                    <a:pt x="139" y="131"/>
                    <a:pt x="147" y="124"/>
                  </a:cubicBezTo>
                  <a:cubicBezTo>
                    <a:pt x="148" y="123"/>
                    <a:pt x="150" y="125"/>
                    <a:pt x="149" y="126"/>
                  </a:cubicBezTo>
                  <a:cubicBezTo>
                    <a:pt x="139" y="134"/>
                    <a:pt x="129" y="140"/>
                    <a:pt x="119" y="146"/>
                  </a:cubicBezTo>
                  <a:cubicBezTo>
                    <a:pt x="97" y="198"/>
                    <a:pt x="97" y="198"/>
                    <a:pt x="97" y="198"/>
                  </a:cubicBezTo>
                  <a:cubicBezTo>
                    <a:pt x="117" y="191"/>
                    <a:pt x="138" y="185"/>
                    <a:pt x="158" y="178"/>
                  </a:cubicBezTo>
                  <a:cubicBezTo>
                    <a:pt x="159" y="177"/>
                    <a:pt x="160" y="179"/>
                    <a:pt x="159" y="180"/>
                  </a:cubicBezTo>
                  <a:cubicBezTo>
                    <a:pt x="138" y="187"/>
                    <a:pt x="117" y="194"/>
                    <a:pt x="96" y="201"/>
                  </a:cubicBezTo>
                  <a:cubicBezTo>
                    <a:pt x="96" y="201"/>
                    <a:pt x="96" y="201"/>
                    <a:pt x="96" y="201"/>
                  </a:cubicBezTo>
                  <a:cubicBezTo>
                    <a:pt x="77" y="248"/>
                    <a:pt x="77" y="248"/>
                    <a:pt x="77" y="248"/>
                  </a:cubicBezTo>
                  <a:cubicBezTo>
                    <a:pt x="94" y="244"/>
                    <a:pt x="111" y="240"/>
                    <a:pt x="128" y="236"/>
                  </a:cubicBezTo>
                  <a:cubicBezTo>
                    <a:pt x="129" y="236"/>
                    <a:pt x="129" y="238"/>
                    <a:pt x="128" y="239"/>
                  </a:cubicBezTo>
                  <a:cubicBezTo>
                    <a:pt x="110" y="243"/>
                    <a:pt x="93" y="247"/>
                    <a:pt x="76" y="251"/>
                  </a:cubicBezTo>
                  <a:cubicBezTo>
                    <a:pt x="53" y="305"/>
                    <a:pt x="53" y="305"/>
                    <a:pt x="53" y="305"/>
                  </a:cubicBezTo>
                  <a:cubicBezTo>
                    <a:pt x="53" y="306"/>
                    <a:pt x="53" y="306"/>
                    <a:pt x="52" y="307"/>
                  </a:cubicBezTo>
                  <a:cubicBezTo>
                    <a:pt x="78" y="297"/>
                    <a:pt x="103" y="287"/>
                    <a:pt x="129" y="277"/>
                  </a:cubicBezTo>
                  <a:cubicBezTo>
                    <a:pt x="130" y="277"/>
                    <a:pt x="131" y="279"/>
                    <a:pt x="130" y="279"/>
                  </a:cubicBezTo>
                  <a:cubicBezTo>
                    <a:pt x="104" y="290"/>
                    <a:pt x="77" y="300"/>
                    <a:pt x="51" y="310"/>
                  </a:cubicBezTo>
                  <a:cubicBezTo>
                    <a:pt x="40" y="337"/>
                    <a:pt x="29" y="364"/>
                    <a:pt x="18" y="391"/>
                  </a:cubicBezTo>
                  <a:cubicBezTo>
                    <a:pt x="17" y="393"/>
                    <a:pt x="15" y="392"/>
                    <a:pt x="16" y="390"/>
                  </a:cubicBezTo>
                  <a:cubicBezTo>
                    <a:pt x="27" y="364"/>
                    <a:pt x="38" y="337"/>
                    <a:pt x="49" y="310"/>
                  </a:cubicBezTo>
                  <a:cubicBezTo>
                    <a:pt x="48" y="310"/>
                    <a:pt x="48" y="310"/>
                    <a:pt x="48" y="310"/>
                  </a:cubicBezTo>
                  <a:cubicBezTo>
                    <a:pt x="34" y="283"/>
                    <a:pt x="18" y="257"/>
                    <a:pt x="1" y="232"/>
                  </a:cubicBezTo>
                  <a:cubicBezTo>
                    <a:pt x="0" y="231"/>
                    <a:pt x="2" y="229"/>
                    <a:pt x="3" y="2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2" name="iṧlíďe"/>
            <p:cNvSpPr/>
            <p:nvPr/>
          </p:nvSpPr>
          <p:spPr bwMode="auto">
            <a:xfrm>
              <a:off x="3749675" y="4332288"/>
              <a:ext cx="1914525" cy="1481138"/>
            </a:xfrm>
            <a:custGeom>
              <a:avLst/>
              <a:gdLst>
                <a:gd name="T0" fmla="*/ 357 w 365"/>
                <a:gd name="T1" fmla="*/ 168 h 283"/>
                <a:gd name="T2" fmla="*/ 344 w 365"/>
                <a:gd name="T3" fmla="*/ 228 h 283"/>
                <a:gd name="T4" fmla="*/ 327 w 365"/>
                <a:gd name="T5" fmla="*/ 251 h 283"/>
                <a:gd name="T6" fmla="*/ 275 w 365"/>
                <a:gd name="T7" fmla="*/ 283 h 283"/>
                <a:gd name="T8" fmla="*/ 222 w 365"/>
                <a:gd name="T9" fmla="*/ 262 h 283"/>
                <a:gd name="T10" fmla="*/ 188 w 365"/>
                <a:gd name="T11" fmla="*/ 216 h 283"/>
                <a:gd name="T12" fmla="*/ 179 w 365"/>
                <a:gd name="T13" fmla="*/ 199 h 283"/>
                <a:gd name="T14" fmla="*/ 166 w 365"/>
                <a:gd name="T15" fmla="*/ 192 h 283"/>
                <a:gd name="T16" fmla="*/ 124 w 365"/>
                <a:gd name="T17" fmla="*/ 177 h 283"/>
                <a:gd name="T18" fmla="*/ 109 w 365"/>
                <a:gd name="T19" fmla="*/ 148 h 283"/>
                <a:gd name="T20" fmla="*/ 105 w 365"/>
                <a:gd name="T21" fmla="*/ 118 h 283"/>
                <a:gd name="T22" fmla="*/ 97 w 365"/>
                <a:gd name="T23" fmla="*/ 105 h 283"/>
                <a:gd name="T24" fmla="*/ 36 w 365"/>
                <a:gd name="T25" fmla="*/ 81 h 283"/>
                <a:gd name="T26" fmla="*/ 21 w 365"/>
                <a:gd name="T27" fmla="*/ 55 h 283"/>
                <a:gd name="T28" fmla="*/ 16 w 365"/>
                <a:gd name="T29" fmla="*/ 29 h 283"/>
                <a:gd name="T30" fmla="*/ 0 w 365"/>
                <a:gd name="T31" fmla="*/ 0 h 283"/>
                <a:gd name="T32" fmla="*/ 32 w 365"/>
                <a:gd name="T33" fmla="*/ 7 h 283"/>
                <a:gd name="T34" fmla="*/ 59 w 365"/>
                <a:gd name="T35" fmla="*/ 3 h 283"/>
                <a:gd name="T36" fmla="*/ 88 w 365"/>
                <a:gd name="T37" fmla="*/ 8 h 283"/>
                <a:gd name="T38" fmla="*/ 131 w 365"/>
                <a:gd name="T39" fmla="*/ 58 h 283"/>
                <a:gd name="T40" fmla="*/ 145 w 365"/>
                <a:gd name="T41" fmla="*/ 61 h 283"/>
                <a:gd name="T42" fmla="*/ 175 w 365"/>
                <a:gd name="T43" fmla="*/ 55 h 283"/>
                <a:gd name="T44" fmla="*/ 208 w 365"/>
                <a:gd name="T45" fmla="*/ 60 h 283"/>
                <a:gd name="T46" fmla="*/ 236 w 365"/>
                <a:gd name="T47" fmla="*/ 95 h 283"/>
                <a:gd name="T48" fmla="*/ 246 w 365"/>
                <a:gd name="T49" fmla="*/ 104 h 283"/>
                <a:gd name="T50" fmla="*/ 265 w 365"/>
                <a:gd name="T51" fmla="*/ 107 h 283"/>
                <a:gd name="T52" fmla="*/ 320 w 365"/>
                <a:gd name="T53" fmla="*/ 124 h 283"/>
                <a:gd name="T54" fmla="*/ 357 w 365"/>
                <a:gd name="T55" fmla="*/ 168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65" h="283">
                  <a:moveTo>
                    <a:pt x="357" y="168"/>
                  </a:moveTo>
                  <a:cubicBezTo>
                    <a:pt x="365" y="191"/>
                    <a:pt x="356" y="212"/>
                    <a:pt x="344" y="228"/>
                  </a:cubicBezTo>
                  <a:cubicBezTo>
                    <a:pt x="327" y="251"/>
                    <a:pt x="327" y="251"/>
                    <a:pt x="327" y="251"/>
                  </a:cubicBezTo>
                  <a:cubicBezTo>
                    <a:pt x="317" y="268"/>
                    <a:pt x="300" y="283"/>
                    <a:pt x="275" y="283"/>
                  </a:cubicBezTo>
                  <a:cubicBezTo>
                    <a:pt x="257" y="283"/>
                    <a:pt x="237" y="275"/>
                    <a:pt x="222" y="262"/>
                  </a:cubicBezTo>
                  <a:cubicBezTo>
                    <a:pt x="206" y="250"/>
                    <a:pt x="194" y="233"/>
                    <a:pt x="188" y="216"/>
                  </a:cubicBezTo>
                  <a:cubicBezTo>
                    <a:pt x="186" y="210"/>
                    <a:pt x="184" y="204"/>
                    <a:pt x="179" y="199"/>
                  </a:cubicBezTo>
                  <a:cubicBezTo>
                    <a:pt x="175" y="196"/>
                    <a:pt x="171" y="194"/>
                    <a:pt x="166" y="192"/>
                  </a:cubicBezTo>
                  <a:cubicBezTo>
                    <a:pt x="152" y="188"/>
                    <a:pt x="136" y="187"/>
                    <a:pt x="124" y="177"/>
                  </a:cubicBezTo>
                  <a:cubicBezTo>
                    <a:pt x="114" y="169"/>
                    <a:pt x="110" y="158"/>
                    <a:pt x="109" y="148"/>
                  </a:cubicBezTo>
                  <a:cubicBezTo>
                    <a:pt x="108" y="138"/>
                    <a:pt x="108" y="128"/>
                    <a:pt x="105" y="118"/>
                  </a:cubicBezTo>
                  <a:cubicBezTo>
                    <a:pt x="103" y="113"/>
                    <a:pt x="101" y="109"/>
                    <a:pt x="97" y="105"/>
                  </a:cubicBezTo>
                  <a:cubicBezTo>
                    <a:pt x="81" y="89"/>
                    <a:pt x="54" y="95"/>
                    <a:pt x="36" y="81"/>
                  </a:cubicBezTo>
                  <a:cubicBezTo>
                    <a:pt x="28" y="74"/>
                    <a:pt x="23" y="64"/>
                    <a:pt x="21" y="55"/>
                  </a:cubicBezTo>
                  <a:cubicBezTo>
                    <a:pt x="19" y="47"/>
                    <a:pt x="19" y="38"/>
                    <a:pt x="16" y="29"/>
                  </a:cubicBezTo>
                  <a:cubicBezTo>
                    <a:pt x="14" y="19"/>
                    <a:pt x="8" y="9"/>
                    <a:pt x="0" y="0"/>
                  </a:cubicBezTo>
                  <a:cubicBezTo>
                    <a:pt x="10" y="5"/>
                    <a:pt x="22" y="7"/>
                    <a:pt x="32" y="7"/>
                  </a:cubicBezTo>
                  <a:cubicBezTo>
                    <a:pt x="41" y="6"/>
                    <a:pt x="50" y="4"/>
                    <a:pt x="59" y="3"/>
                  </a:cubicBezTo>
                  <a:cubicBezTo>
                    <a:pt x="68" y="1"/>
                    <a:pt x="78" y="2"/>
                    <a:pt x="88" y="8"/>
                  </a:cubicBezTo>
                  <a:cubicBezTo>
                    <a:pt x="107" y="21"/>
                    <a:pt x="110" y="49"/>
                    <a:pt x="131" y="58"/>
                  </a:cubicBezTo>
                  <a:cubicBezTo>
                    <a:pt x="135" y="60"/>
                    <a:pt x="140" y="61"/>
                    <a:pt x="145" y="61"/>
                  </a:cubicBezTo>
                  <a:cubicBezTo>
                    <a:pt x="156" y="61"/>
                    <a:pt x="165" y="57"/>
                    <a:pt x="175" y="55"/>
                  </a:cubicBezTo>
                  <a:cubicBezTo>
                    <a:pt x="185" y="53"/>
                    <a:pt x="197" y="53"/>
                    <a:pt x="208" y="60"/>
                  </a:cubicBezTo>
                  <a:cubicBezTo>
                    <a:pt x="221" y="68"/>
                    <a:pt x="227" y="83"/>
                    <a:pt x="236" y="95"/>
                  </a:cubicBezTo>
                  <a:cubicBezTo>
                    <a:pt x="238" y="98"/>
                    <a:pt x="242" y="102"/>
                    <a:pt x="246" y="104"/>
                  </a:cubicBezTo>
                  <a:cubicBezTo>
                    <a:pt x="252" y="108"/>
                    <a:pt x="259" y="107"/>
                    <a:pt x="265" y="107"/>
                  </a:cubicBezTo>
                  <a:cubicBezTo>
                    <a:pt x="283" y="108"/>
                    <a:pt x="303" y="113"/>
                    <a:pt x="320" y="124"/>
                  </a:cubicBezTo>
                  <a:cubicBezTo>
                    <a:pt x="337" y="135"/>
                    <a:pt x="352" y="151"/>
                    <a:pt x="357" y="168"/>
                  </a:cubicBezTo>
                  <a:close/>
                </a:path>
              </a:pathLst>
            </a:custGeom>
            <a:solidFill>
              <a:srgbClr val="00EB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3" name="íś1ïḑe"/>
            <p:cNvSpPr/>
            <p:nvPr/>
          </p:nvSpPr>
          <p:spPr bwMode="auto">
            <a:xfrm>
              <a:off x="3854450" y="4384676"/>
              <a:ext cx="1773238" cy="1366838"/>
            </a:xfrm>
            <a:custGeom>
              <a:avLst/>
              <a:gdLst>
                <a:gd name="T0" fmla="*/ 267 w 338"/>
                <a:gd name="T1" fmla="*/ 114 h 261"/>
                <a:gd name="T2" fmla="*/ 266 w 338"/>
                <a:gd name="T3" fmla="*/ 205 h 261"/>
                <a:gd name="T4" fmla="*/ 216 w 338"/>
                <a:gd name="T5" fmla="*/ 166 h 261"/>
                <a:gd name="T6" fmla="*/ 216 w 338"/>
                <a:gd name="T7" fmla="*/ 166 h 261"/>
                <a:gd name="T8" fmla="*/ 213 w 338"/>
                <a:gd name="T9" fmla="*/ 96 h 261"/>
                <a:gd name="T10" fmla="*/ 211 w 338"/>
                <a:gd name="T11" fmla="*/ 96 h 261"/>
                <a:gd name="T12" fmla="*/ 213 w 338"/>
                <a:gd name="T13" fmla="*/ 165 h 261"/>
                <a:gd name="T14" fmla="*/ 173 w 338"/>
                <a:gd name="T15" fmla="*/ 134 h 261"/>
                <a:gd name="T16" fmla="*/ 173 w 338"/>
                <a:gd name="T17" fmla="*/ 132 h 261"/>
                <a:gd name="T18" fmla="*/ 167 w 338"/>
                <a:gd name="T19" fmla="*/ 69 h 261"/>
                <a:gd name="T20" fmla="*/ 165 w 338"/>
                <a:gd name="T21" fmla="*/ 70 h 261"/>
                <a:gd name="T22" fmla="*/ 171 w 338"/>
                <a:gd name="T23" fmla="*/ 132 h 261"/>
                <a:gd name="T24" fmla="*/ 127 w 338"/>
                <a:gd name="T25" fmla="*/ 99 h 261"/>
                <a:gd name="T26" fmla="*/ 127 w 338"/>
                <a:gd name="T27" fmla="*/ 99 h 261"/>
                <a:gd name="T28" fmla="*/ 117 w 338"/>
                <a:gd name="T29" fmla="*/ 58 h 261"/>
                <a:gd name="T30" fmla="*/ 115 w 338"/>
                <a:gd name="T31" fmla="*/ 59 h 261"/>
                <a:gd name="T32" fmla="*/ 124 w 338"/>
                <a:gd name="T33" fmla="*/ 97 h 261"/>
                <a:gd name="T34" fmla="*/ 87 w 338"/>
                <a:gd name="T35" fmla="*/ 68 h 261"/>
                <a:gd name="T36" fmla="*/ 87 w 338"/>
                <a:gd name="T37" fmla="*/ 68 h 261"/>
                <a:gd name="T38" fmla="*/ 83 w 338"/>
                <a:gd name="T39" fmla="*/ 36 h 261"/>
                <a:gd name="T40" fmla="*/ 81 w 338"/>
                <a:gd name="T41" fmla="*/ 36 h 261"/>
                <a:gd name="T42" fmla="*/ 84 w 338"/>
                <a:gd name="T43" fmla="*/ 66 h 261"/>
                <a:gd name="T44" fmla="*/ 77 w 338"/>
                <a:gd name="T45" fmla="*/ 61 h 261"/>
                <a:gd name="T46" fmla="*/ 64 w 338"/>
                <a:gd name="T47" fmla="*/ 51 h 261"/>
                <a:gd name="T48" fmla="*/ 64 w 338"/>
                <a:gd name="T49" fmla="*/ 50 h 261"/>
                <a:gd name="T50" fmla="*/ 44 w 338"/>
                <a:gd name="T51" fmla="*/ 1 h 261"/>
                <a:gd name="T52" fmla="*/ 42 w 338"/>
                <a:gd name="T53" fmla="*/ 2 h 261"/>
                <a:gd name="T54" fmla="*/ 61 w 338"/>
                <a:gd name="T55" fmla="*/ 49 h 261"/>
                <a:gd name="T56" fmla="*/ 3 w 338"/>
                <a:gd name="T57" fmla="*/ 4 h 261"/>
                <a:gd name="T58" fmla="*/ 1 w 338"/>
                <a:gd name="T59" fmla="*/ 6 h 261"/>
                <a:gd name="T60" fmla="*/ 58 w 338"/>
                <a:gd name="T61" fmla="*/ 49 h 261"/>
                <a:gd name="T62" fmla="*/ 17 w 338"/>
                <a:gd name="T63" fmla="*/ 50 h 261"/>
                <a:gd name="T64" fmla="*/ 17 w 338"/>
                <a:gd name="T65" fmla="*/ 52 h 261"/>
                <a:gd name="T66" fmla="*/ 61 w 338"/>
                <a:gd name="T67" fmla="*/ 52 h 261"/>
                <a:gd name="T68" fmla="*/ 61 w 338"/>
                <a:gd name="T69" fmla="*/ 52 h 261"/>
                <a:gd name="T70" fmla="*/ 82 w 338"/>
                <a:gd name="T71" fmla="*/ 67 h 261"/>
                <a:gd name="T72" fmla="*/ 57 w 338"/>
                <a:gd name="T73" fmla="*/ 72 h 261"/>
                <a:gd name="T74" fmla="*/ 58 w 338"/>
                <a:gd name="T75" fmla="*/ 74 h 261"/>
                <a:gd name="T76" fmla="*/ 84 w 338"/>
                <a:gd name="T77" fmla="*/ 69 h 261"/>
                <a:gd name="T78" fmla="*/ 122 w 338"/>
                <a:gd name="T79" fmla="*/ 98 h 261"/>
                <a:gd name="T80" fmla="*/ 89 w 338"/>
                <a:gd name="T81" fmla="*/ 96 h 261"/>
                <a:gd name="T82" fmla="*/ 89 w 338"/>
                <a:gd name="T83" fmla="*/ 98 h 261"/>
                <a:gd name="T84" fmla="*/ 124 w 338"/>
                <a:gd name="T85" fmla="*/ 100 h 261"/>
                <a:gd name="T86" fmla="*/ 170 w 338"/>
                <a:gd name="T87" fmla="*/ 134 h 261"/>
                <a:gd name="T88" fmla="*/ 107 w 338"/>
                <a:gd name="T89" fmla="*/ 147 h 261"/>
                <a:gd name="T90" fmla="*/ 107 w 338"/>
                <a:gd name="T91" fmla="*/ 150 h 261"/>
                <a:gd name="T92" fmla="*/ 172 w 338"/>
                <a:gd name="T93" fmla="*/ 136 h 261"/>
                <a:gd name="T94" fmla="*/ 172 w 338"/>
                <a:gd name="T95" fmla="*/ 136 h 261"/>
                <a:gd name="T96" fmla="*/ 213 w 338"/>
                <a:gd name="T97" fmla="*/ 167 h 261"/>
                <a:gd name="T98" fmla="*/ 163 w 338"/>
                <a:gd name="T99" fmla="*/ 183 h 261"/>
                <a:gd name="T100" fmla="*/ 164 w 338"/>
                <a:gd name="T101" fmla="*/ 185 h 261"/>
                <a:gd name="T102" fmla="*/ 215 w 338"/>
                <a:gd name="T103" fmla="*/ 168 h 261"/>
                <a:gd name="T104" fmla="*/ 261 w 338"/>
                <a:gd name="T105" fmla="*/ 204 h 261"/>
                <a:gd name="T106" fmla="*/ 264 w 338"/>
                <a:gd name="T107" fmla="*/ 206 h 261"/>
                <a:gd name="T108" fmla="*/ 182 w 338"/>
                <a:gd name="T109" fmla="*/ 219 h 261"/>
                <a:gd name="T110" fmla="*/ 183 w 338"/>
                <a:gd name="T111" fmla="*/ 221 h 261"/>
                <a:gd name="T112" fmla="*/ 266 w 338"/>
                <a:gd name="T113" fmla="*/ 207 h 261"/>
                <a:gd name="T114" fmla="*/ 336 w 338"/>
                <a:gd name="T115" fmla="*/ 260 h 261"/>
                <a:gd name="T116" fmla="*/ 337 w 338"/>
                <a:gd name="T117" fmla="*/ 259 h 261"/>
                <a:gd name="T118" fmla="*/ 268 w 338"/>
                <a:gd name="T119" fmla="*/ 206 h 261"/>
                <a:gd name="T120" fmla="*/ 268 w 338"/>
                <a:gd name="T121" fmla="*/ 205 h 261"/>
                <a:gd name="T122" fmla="*/ 269 w 338"/>
                <a:gd name="T123" fmla="*/ 114 h 261"/>
                <a:gd name="T124" fmla="*/ 267 w 338"/>
                <a:gd name="T125" fmla="*/ 114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38" h="261">
                  <a:moveTo>
                    <a:pt x="267" y="114"/>
                  </a:moveTo>
                  <a:cubicBezTo>
                    <a:pt x="265" y="144"/>
                    <a:pt x="265" y="174"/>
                    <a:pt x="266" y="205"/>
                  </a:cubicBezTo>
                  <a:cubicBezTo>
                    <a:pt x="249" y="192"/>
                    <a:pt x="232" y="179"/>
                    <a:pt x="216" y="166"/>
                  </a:cubicBezTo>
                  <a:cubicBezTo>
                    <a:pt x="216" y="166"/>
                    <a:pt x="216" y="166"/>
                    <a:pt x="216" y="166"/>
                  </a:cubicBezTo>
                  <a:cubicBezTo>
                    <a:pt x="215" y="143"/>
                    <a:pt x="214" y="120"/>
                    <a:pt x="213" y="96"/>
                  </a:cubicBezTo>
                  <a:cubicBezTo>
                    <a:pt x="213" y="95"/>
                    <a:pt x="211" y="95"/>
                    <a:pt x="211" y="96"/>
                  </a:cubicBezTo>
                  <a:cubicBezTo>
                    <a:pt x="212" y="119"/>
                    <a:pt x="213" y="142"/>
                    <a:pt x="213" y="165"/>
                  </a:cubicBezTo>
                  <a:cubicBezTo>
                    <a:pt x="200" y="154"/>
                    <a:pt x="186" y="144"/>
                    <a:pt x="173" y="134"/>
                  </a:cubicBezTo>
                  <a:cubicBezTo>
                    <a:pt x="173" y="133"/>
                    <a:pt x="173" y="133"/>
                    <a:pt x="173" y="132"/>
                  </a:cubicBezTo>
                  <a:cubicBezTo>
                    <a:pt x="172" y="111"/>
                    <a:pt x="170" y="90"/>
                    <a:pt x="167" y="69"/>
                  </a:cubicBezTo>
                  <a:cubicBezTo>
                    <a:pt x="167" y="68"/>
                    <a:pt x="165" y="68"/>
                    <a:pt x="165" y="70"/>
                  </a:cubicBezTo>
                  <a:cubicBezTo>
                    <a:pt x="167" y="91"/>
                    <a:pt x="169" y="111"/>
                    <a:pt x="171" y="132"/>
                  </a:cubicBezTo>
                  <a:cubicBezTo>
                    <a:pt x="157" y="121"/>
                    <a:pt x="142" y="110"/>
                    <a:pt x="127" y="99"/>
                  </a:cubicBezTo>
                  <a:cubicBezTo>
                    <a:pt x="127" y="99"/>
                    <a:pt x="127" y="99"/>
                    <a:pt x="127" y="99"/>
                  </a:cubicBezTo>
                  <a:cubicBezTo>
                    <a:pt x="124" y="85"/>
                    <a:pt x="121" y="72"/>
                    <a:pt x="117" y="58"/>
                  </a:cubicBezTo>
                  <a:cubicBezTo>
                    <a:pt x="117" y="57"/>
                    <a:pt x="115" y="57"/>
                    <a:pt x="115" y="59"/>
                  </a:cubicBezTo>
                  <a:cubicBezTo>
                    <a:pt x="118" y="71"/>
                    <a:pt x="121" y="84"/>
                    <a:pt x="124" y="97"/>
                  </a:cubicBezTo>
                  <a:cubicBezTo>
                    <a:pt x="87" y="68"/>
                    <a:pt x="87" y="68"/>
                    <a:pt x="87" y="68"/>
                  </a:cubicBezTo>
                  <a:cubicBezTo>
                    <a:pt x="87" y="68"/>
                    <a:pt x="87" y="68"/>
                    <a:pt x="87" y="68"/>
                  </a:cubicBezTo>
                  <a:cubicBezTo>
                    <a:pt x="85" y="57"/>
                    <a:pt x="84" y="47"/>
                    <a:pt x="83" y="36"/>
                  </a:cubicBezTo>
                  <a:cubicBezTo>
                    <a:pt x="83" y="34"/>
                    <a:pt x="80" y="35"/>
                    <a:pt x="81" y="36"/>
                  </a:cubicBezTo>
                  <a:cubicBezTo>
                    <a:pt x="82" y="46"/>
                    <a:pt x="83" y="56"/>
                    <a:pt x="84" y="66"/>
                  </a:cubicBezTo>
                  <a:cubicBezTo>
                    <a:pt x="82" y="64"/>
                    <a:pt x="79" y="63"/>
                    <a:pt x="77" y="61"/>
                  </a:cubicBezTo>
                  <a:cubicBezTo>
                    <a:pt x="73" y="57"/>
                    <a:pt x="68" y="54"/>
                    <a:pt x="64" y="51"/>
                  </a:cubicBezTo>
                  <a:cubicBezTo>
                    <a:pt x="64" y="50"/>
                    <a:pt x="64" y="50"/>
                    <a:pt x="64" y="50"/>
                  </a:cubicBezTo>
                  <a:cubicBezTo>
                    <a:pt x="57" y="33"/>
                    <a:pt x="51" y="17"/>
                    <a:pt x="44" y="1"/>
                  </a:cubicBezTo>
                  <a:cubicBezTo>
                    <a:pt x="44" y="0"/>
                    <a:pt x="42" y="1"/>
                    <a:pt x="42" y="2"/>
                  </a:cubicBezTo>
                  <a:cubicBezTo>
                    <a:pt x="48" y="18"/>
                    <a:pt x="55" y="33"/>
                    <a:pt x="61" y="49"/>
                  </a:cubicBezTo>
                  <a:cubicBezTo>
                    <a:pt x="42" y="34"/>
                    <a:pt x="22" y="19"/>
                    <a:pt x="3" y="4"/>
                  </a:cubicBezTo>
                  <a:cubicBezTo>
                    <a:pt x="1" y="3"/>
                    <a:pt x="0" y="5"/>
                    <a:pt x="1" y="6"/>
                  </a:cubicBezTo>
                  <a:cubicBezTo>
                    <a:pt x="20" y="20"/>
                    <a:pt x="39" y="35"/>
                    <a:pt x="58" y="49"/>
                  </a:cubicBezTo>
                  <a:cubicBezTo>
                    <a:pt x="45" y="50"/>
                    <a:pt x="31" y="50"/>
                    <a:pt x="17" y="50"/>
                  </a:cubicBezTo>
                  <a:cubicBezTo>
                    <a:pt x="16" y="50"/>
                    <a:pt x="16" y="52"/>
                    <a:pt x="17" y="52"/>
                  </a:cubicBezTo>
                  <a:cubicBezTo>
                    <a:pt x="32" y="52"/>
                    <a:pt x="46" y="52"/>
                    <a:pt x="61" y="52"/>
                  </a:cubicBezTo>
                  <a:cubicBezTo>
                    <a:pt x="61" y="52"/>
                    <a:pt x="61" y="52"/>
                    <a:pt x="61" y="52"/>
                  </a:cubicBezTo>
                  <a:cubicBezTo>
                    <a:pt x="82" y="67"/>
                    <a:pt x="82" y="67"/>
                    <a:pt x="82" y="67"/>
                  </a:cubicBezTo>
                  <a:cubicBezTo>
                    <a:pt x="73" y="69"/>
                    <a:pt x="65" y="70"/>
                    <a:pt x="57" y="72"/>
                  </a:cubicBezTo>
                  <a:cubicBezTo>
                    <a:pt x="56" y="72"/>
                    <a:pt x="56" y="74"/>
                    <a:pt x="58" y="74"/>
                  </a:cubicBezTo>
                  <a:cubicBezTo>
                    <a:pt x="66" y="72"/>
                    <a:pt x="75" y="71"/>
                    <a:pt x="84" y="69"/>
                  </a:cubicBezTo>
                  <a:cubicBezTo>
                    <a:pt x="122" y="98"/>
                    <a:pt x="122" y="98"/>
                    <a:pt x="122" y="98"/>
                  </a:cubicBezTo>
                  <a:cubicBezTo>
                    <a:pt x="111" y="98"/>
                    <a:pt x="100" y="98"/>
                    <a:pt x="89" y="96"/>
                  </a:cubicBezTo>
                  <a:cubicBezTo>
                    <a:pt x="88" y="96"/>
                    <a:pt x="87" y="98"/>
                    <a:pt x="89" y="98"/>
                  </a:cubicBezTo>
                  <a:cubicBezTo>
                    <a:pt x="101" y="100"/>
                    <a:pt x="113" y="100"/>
                    <a:pt x="124" y="100"/>
                  </a:cubicBezTo>
                  <a:cubicBezTo>
                    <a:pt x="170" y="134"/>
                    <a:pt x="170" y="134"/>
                    <a:pt x="170" y="134"/>
                  </a:cubicBezTo>
                  <a:cubicBezTo>
                    <a:pt x="149" y="139"/>
                    <a:pt x="128" y="143"/>
                    <a:pt x="107" y="147"/>
                  </a:cubicBezTo>
                  <a:cubicBezTo>
                    <a:pt x="105" y="148"/>
                    <a:pt x="106" y="150"/>
                    <a:pt x="107" y="150"/>
                  </a:cubicBezTo>
                  <a:cubicBezTo>
                    <a:pt x="129" y="145"/>
                    <a:pt x="150" y="141"/>
                    <a:pt x="172" y="136"/>
                  </a:cubicBezTo>
                  <a:cubicBezTo>
                    <a:pt x="172" y="136"/>
                    <a:pt x="172" y="136"/>
                    <a:pt x="172" y="136"/>
                  </a:cubicBezTo>
                  <a:cubicBezTo>
                    <a:pt x="213" y="167"/>
                    <a:pt x="213" y="167"/>
                    <a:pt x="213" y="167"/>
                  </a:cubicBezTo>
                  <a:cubicBezTo>
                    <a:pt x="196" y="172"/>
                    <a:pt x="179" y="177"/>
                    <a:pt x="163" y="183"/>
                  </a:cubicBezTo>
                  <a:cubicBezTo>
                    <a:pt x="161" y="183"/>
                    <a:pt x="162" y="185"/>
                    <a:pt x="164" y="185"/>
                  </a:cubicBezTo>
                  <a:cubicBezTo>
                    <a:pt x="181" y="179"/>
                    <a:pt x="198" y="174"/>
                    <a:pt x="215" y="168"/>
                  </a:cubicBezTo>
                  <a:cubicBezTo>
                    <a:pt x="261" y="204"/>
                    <a:pt x="261" y="204"/>
                    <a:pt x="261" y="204"/>
                  </a:cubicBezTo>
                  <a:cubicBezTo>
                    <a:pt x="262" y="204"/>
                    <a:pt x="263" y="205"/>
                    <a:pt x="264" y="206"/>
                  </a:cubicBezTo>
                  <a:cubicBezTo>
                    <a:pt x="237" y="210"/>
                    <a:pt x="209" y="214"/>
                    <a:pt x="182" y="219"/>
                  </a:cubicBezTo>
                  <a:cubicBezTo>
                    <a:pt x="181" y="219"/>
                    <a:pt x="181" y="221"/>
                    <a:pt x="183" y="221"/>
                  </a:cubicBezTo>
                  <a:cubicBezTo>
                    <a:pt x="211" y="216"/>
                    <a:pt x="238" y="212"/>
                    <a:pt x="266" y="207"/>
                  </a:cubicBezTo>
                  <a:cubicBezTo>
                    <a:pt x="289" y="225"/>
                    <a:pt x="313" y="243"/>
                    <a:pt x="336" y="260"/>
                  </a:cubicBezTo>
                  <a:cubicBezTo>
                    <a:pt x="337" y="261"/>
                    <a:pt x="338" y="260"/>
                    <a:pt x="337" y="259"/>
                  </a:cubicBezTo>
                  <a:cubicBezTo>
                    <a:pt x="314" y="241"/>
                    <a:pt x="291" y="224"/>
                    <a:pt x="268" y="206"/>
                  </a:cubicBezTo>
                  <a:cubicBezTo>
                    <a:pt x="268" y="205"/>
                    <a:pt x="268" y="205"/>
                    <a:pt x="268" y="205"/>
                  </a:cubicBezTo>
                  <a:cubicBezTo>
                    <a:pt x="267" y="175"/>
                    <a:pt x="267" y="145"/>
                    <a:pt x="269" y="114"/>
                  </a:cubicBezTo>
                  <a:cubicBezTo>
                    <a:pt x="269" y="113"/>
                    <a:pt x="267" y="113"/>
                    <a:pt x="267" y="11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4" name="íSľíḓè"/>
            <p:cNvSpPr/>
            <p:nvPr/>
          </p:nvSpPr>
          <p:spPr bwMode="auto">
            <a:xfrm>
              <a:off x="4457700" y="3792538"/>
              <a:ext cx="1247775" cy="1728788"/>
            </a:xfrm>
            <a:custGeom>
              <a:avLst/>
              <a:gdLst>
                <a:gd name="T0" fmla="*/ 37 w 238"/>
                <a:gd name="T1" fmla="*/ 0 h 330"/>
                <a:gd name="T2" fmla="*/ 166 w 238"/>
                <a:gd name="T3" fmla="*/ 330 h 330"/>
                <a:gd name="T4" fmla="*/ 165 w 238"/>
                <a:gd name="T5" fmla="*/ 330 h 330"/>
                <a:gd name="T6" fmla="*/ 36 w 238"/>
                <a:gd name="T7" fmla="*/ 1 h 330"/>
                <a:gd name="T8" fmla="*/ 37 w 238"/>
                <a:gd name="T9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8" h="330">
                  <a:moveTo>
                    <a:pt x="37" y="0"/>
                  </a:moveTo>
                  <a:cubicBezTo>
                    <a:pt x="37" y="0"/>
                    <a:pt x="238" y="164"/>
                    <a:pt x="166" y="330"/>
                  </a:cubicBezTo>
                  <a:cubicBezTo>
                    <a:pt x="165" y="330"/>
                    <a:pt x="165" y="330"/>
                    <a:pt x="165" y="330"/>
                  </a:cubicBezTo>
                  <a:cubicBezTo>
                    <a:pt x="0" y="257"/>
                    <a:pt x="36" y="1"/>
                    <a:pt x="36" y="1"/>
                  </a:cubicBezTo>
                  <a:lnTo>
                    <a:pt x="37" y="0"/>
                  </a:lnTo>
                  <a:close/>
                </a:path>
              </a:pathLst>
            </a:custGeom>
            <a:solidFill>
              <a:srgbClr val="4170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5" name="íŝlïdé"/>
            <p:cNvSpPr/>
            <p:nvPr/>
          </p:nvSpPr>
          <p:spPr bwMode="auto">
            <a:xfrm>
              <a:off x="4672013" y="3924301"/>
              <a:ext cx="703263" cy="1674813"/>
            </a:xfrm>
            <a:custGeom>
              <a:avLst/>
              <a:gdLst>
                <a:gd name="T0" fmla="*/ 112 w 134"/>
                <a:gd name="T1" fmla="*/ 135 h 320"/>
                <a:gd name="T2" fmla="*/ 110 w 134"/>
                <a:gd name="T3" fmla="*/ 134 h 320"/>
                <a:gd name="T4" fmla="*/ 83 w 134"/>
                <a:gd name="T5" fmla="*/ 190 h 320"/>
                <a:gd name="T6" fmla="*/ 83 w 134"/>
                <a:gd name="T7" fmla="*/ 192 h 320"/>
                <a:gd name="T8" fmla="*/ 83 w 134"/>
                <a:gd name="T9" fmla="*/ 192 h 320"/>
                <a:gd name="T10" fmla="*/ 64 w 134"/>
                <a:gd name="T11" fmla="*/ 144 h 320"/>
                <a:gd name="T12" fmla="*/ 64 w 134"/>
                <a:gd name="T13" fmla="*/ 144 h 320"/>
                <a:gd name="T14" fmla="*/ 85 w 134"/>
                <a:gd name="T15" fmla="*/ 95 h 320"/>
                <a:gd name="T16" fmla="*/ 83 w 134"/>
                <a:gd name="T17" fmla="*/ 94 h 320"/>
                <a:gd name="T18" fmla="*/ 63 w 134"/>
                <a:gd name="T19" fmla="*/ 141 h 320"/>
                <a:gd name="T20" fmla="*/ 41 w 134"/>
                <a:gd name="T21" fmla="*/ 85 h 320"/>
                <a:gd name="T22" fmla="*/ 59 w 134"/>
                <a:gd name="T23" fmla="*/ 53 h 320"/>
                <a:gd name="T24" fmla="*/ 56 w 134"/>
                <a:gd name="T25" fmla="*/ 52 h 320"/>
                <a:gd name="T26" fmla="*/ 40 w 134"/>
                <a:gd name="T27" fmla="*/ 82 h 320"/>
                <a:gd name="T28" fmla="*/ 36 w 134"/>
                <a:gd name="T29" fmla="*/ 71 h 320"/>
                <a:gd name="T30" fmla="*/ 9 w 134"/>
                <a:gd name="T31" fmla="*/ 1 h 320"/>
                <a:gd name="T32" fmla="*/ 7 w 134"/>
                <a:gd name="T33" fmla="*/ 2 h 320"/>
                <a:gd name="T34" fmla="*/ 39 w 134"/>
                <a:gd name="T35" fmla="*/ 86 h 320"/>
                <a:gd name="T36" fmla="*/ 2 w 134"/>
                <a:gd name="T37" fmla="*/ 70 h 320"/>
                <a:gd name="T38" fmla="*/ 2 w 134"/>
                <a:gd name="T39" fmla="*/ 72 h 320"/>
                <a:gd name="T40" fmla="*/ 39 w 134"/>
                <a:gd name="T41" fmla="*/ 88 h 320"/>
                <a:gd name="T42" fmla="*/ 40 w 134"/>
                <a:gd name="T43" fmla="*/ 88 h 320"/>
                <a:gd name="T44" fmla="*/ 61 w 134"/>
                <a:gd name="T45" fmla="*/ 142 h 320"/>
                <a:gd name="T46" fmla="*/ 11 w 134"/>
                <a:gd name="T47" fmla="*/ 122 h 320"/>
                <a:gd name="T48" fmla="*/ 10 w 134"/>
                <a:gd name="T49" fmla="*/ 124 h 320"/>
                <a:gd name="T50" fmla="*/ 62 w 134"/>
                <a:gd name="T51" fmla="*/ 145 h 320"/>
                <a:gd name="T52" fmla="*/ 80 w 134"/>
                <a:gd name="T53" fmla="*/ 191 h 320"/>
                <a:gd name="T54" fmla="*/ 30 w 134"/>
                <a:gd name="T55" fmla="*/ 173 h 320"/>
                <a:gd name="T56" fmla="*/ 29 w 134"/>
                <a:gd name="T57" fmla="*/ 175 h 320"/>
                <a:gd name="T58" fmla="*/ 81 w 134"/>
                <a:gd name="T59" fmla="*/ 194 h 320"/>
                <a:gd name="T60" fmla="*/ 102 w 134"/>
                <a:gd name="T61" fmla="*/ 248 h 320"/>
                <a:gd name="T62" fmla="*/ 106 w 134"/>
                <a:gd name="T63" fmla="*/ 258 h 320"/>
                <a:gd name="T64" fmla="*/ 59 w 134"/>
                <a:gd name="T65" fmla="*/ 238 h 320"/>
                <a:gd name="T66" fmla="*/ 58 w 134"/>
                <a:gd name="T67" fmla="*/ 240 h 320"/>
                <a:gd name="T68" fmla="*/ 107 w 134"/>
                <a:gd name="T69" fmla="*/ 261 h 320"/>
                <a:gd name="T70" fmla="*/ 130 w 134"/>
                <a:gd name="T71" fmla="*/ 319 h 320"/>
                <a:gd name="T72" fmla="*/ 132 w 134"/>
                <a:gd name="T73" fmla="*/ 318 h 320"/>
                <a:gd name="T74" fmla="*/ 110 w 134"/>
                <a:gd name="T75" fmla="*/ 263 h 320"/>
                <a:gd name="T76" fmla="*/ 111 w 134"/>
                <a:gd name="T77" fmla="*/ 262 h 320"/>
                <a:gd name="T78" fmla="*/ 134 w 134"/>
                <a:gd name="T79" fmla="*/ 209 h 320"/>
                <a:gd name="T80" fmla="*/ 132 w 134"/>
                <a:gd name="T81" fmla="*/ 208 h 320"/>
                <a:gd name="T82" fmla="*/ 109 w 134"/>
                <a:gd name="T83" fmla="*/ 260 h 320"/>
                <a:gd name="T84" fmla="*/ 109 w 134"/>
                <a:gd name="T85" fmla="*/ 260 h 320"/>
                <a:gd name="T86" fmla="*/ 109 w 134"/>
                <a:gd name="T87" fmla="*/ 260 h 320"/>
                <a:gd name="T88" fmla="*/ 84 w 134"/>
                <a:gd name="T89" fmla="*/ 194 h 320"/>
                <a:gd name="T90" fmla="*/ 84 w 134"/>
                <a:gd name="T91" fmla="*/ 192 h 320"/>
                <a:gd name="T92" fmla="*/ 84 w 134"/>
                <a:gd name="T93" fmla="*/ 192 h 320"/>
                <a:gd name="T94" fmla="*/ 84 w 134"/>
                <a:gd name="T95" fmla="*/ 192 h 320"/>
                <a:gd name="T96" fmla="*/ 112 w 134"/>
                <a:gd name="T97" fmla="*/ 135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4" h="320">
                  <a:moveTo>
                    <a:pt x="112" y="135"/>
                  </a:moveTo>
                  <a:cubicBezTo>
                    <a:pt x="112" y="133"/>
                    <a:pt x="110" y="132"/>
                    <a:pt x="110" y="134"/>
                  </a:cubicBezTo>
                  <a:cubicBezTo>
                    <a:pt x="103" y="153"/>
                    <a:pt x="94" y="172"/>
                    <a:pt x="83" y="190"/>
                  </a:cubicBezTo>
                  <a:cubicBezTo>
                    <a:pt x="82" y="191"/>
                    <a:pt x="83" y="192"/>
                    <a:pt x="83" y="192"/>
                  </a:cubicBezTo>
                  <a:cubicBezTo>
                    <a:pt x="83" y="192"/>
                    <a:pt x="83" y="192"/>
                    <a:pt x="83" y="192"/>
                  </a:cubicBezTo>
                  <a:cubicBezTo>
                    <a:pt x="77" y="176"/>
                    <a:pt x="70" y="160"/>
                    <a:pt x="64" y="144"/>
                  </a:cubicBezTo>
                  <a:cubicBezTo>
                    <a:pt x="64" y="144"/>
                    <a:pt x="64" y="144"/>
                    <a:pt x="64" y="144"/>
                  </a:cubicBezTo>
                  <a:cubicBezTo>
                    <a:pt x="71" y="128"/>
                    <a:pt x="78" y="111"/>
                    <a:pt x="85" y="95"/>
                  </a:cubicBezTo>
                  <a:cubicBezTo>
                    <a:pt x="86" y="94"/>
                    <a:pt x="83" y="93"/>
                    <a:pt x="83" y="94"/>
                  </a:cubicBezTo>
                  <a:cubicBezTo>
                    <a:pt x="76" y="110"/>
                    <a:pt x="70" y="125"/>
                    <a:pt x="63" y="141"/>
                  </a:cubicBezTo>
                  <a:cubicBezTo>
                    <a:pt x="56" y="122"/>
                    <a:pt x="49" y="104"/>
                    <a:pt x="41" y="85"/>
                  </a:cubicBezTo>
                  <a:cubicBezTo>
                    <a:pt x="47" y="74"/>
                    <a:pt x="53" y="64"/>
                    <a:pt x="59" y="53"/>
                  </a:cubicBezTo>
                  <a:cubicBezTo>
                    <a:pt x="59" y="52"/>
                    <a:pt x="57" y="51"/>
                    <a:pt x="56" y="52"/>
                  </a:cubicBezTo>
                  <a:cubicBezTo>
                    <a:pt x="51" y="62"/>
                    <a:pt x="46" y="72"/>
                    <a:pt x="40" y="82"/>
                  </a:cubicBezTo>
                  <a:cubicBezTo>
                    <a:pt x="36" y="71"/>
                    <a:pt x="36" y="71"/>
                    <a:pt x="36" y="71"/>
                  </a:cubicBezTo>
                  <a:cubicBezTo>
                    <a:pt x="27" y="48"/>
                    <a:pt x="18" y="24"/>
                    <a:pt x="9" y="1"/>
                  </a:cubicBezTo>
                  <a:cubicBezTo>
                    <a:pt x="8" y="0"/>
                    <a:pt x="6" y="0"/>
                    <a:pt x="7" y="2"/>
                  </a:cubicBezTo>
                  <a:cubicBezTo>
                    <a:pt x="39" y="86"/>
                    <a:pt x="39" y="86"/>
                    <a:pt x="39" y="86"/>
                  </a:cubicBezTo>
                  <a:cubicBezTo>
                    <a:pt x="26" y="82"/>
                    <a:pt x="14" y="76"/>
                    <a:pt x="2" y="70"/>
                  </a:cubicBezTo>
                  <a:cubicBezTo>
                    <a:pt x="1" y="69"/>
                    <a:pt x="0" y="71"/>
                    <a:pt x="2" y="72"/>
                  </a:cubicBezTo>
                  <a:cubicBezTo>
                    <a:pt x="14" y="79"/>
                    <a:pt x="26" y="84"/>
                    <a:pt x="39" y="88"/>
                  </a:cubicBezTo>
                  <a:cubicBezTo>
                    <a:pt x="40" y="88"/>
                    <a:pt x="40" y="88"/>
                    <a:pt x="40" y="88"/>
                  </a:cubicBezTo>
                  <a:cubicBezTo>
                    <a:pt x="61" y="142"/>
                    <a:pt x="61" y="142"/>
                    <a:pt x="61" y="142"/>
                  </a:cubicBezTo>
                  <a:cubicBezTo>
                    <a:pt x="44" y="136"/>
                    <a:pt x="28" y="129"/>
                    <a:pt x="11" y="122"/>
                  </a:cubicBezTo>
                  <a:cubicBezTo>
                    <a:pt x="10" y="122"/>
                    <a:pt x="9" y="124"/>
                    <a:pt x="10" y="124"/>
                  </a:cubicBezTo>
                  <a:cubicBezTo>
                    <a:pt x="27" y="131"/>
                    <a:pt x="45" y="138"/>
                    <a:pt x="62" y="145"/>
                  </a:cubicBezTo>
                  <a:cubicBezTo>
                    <a:pt x="80" y="191"/>
                    <a:pt x="80" y="191"/>
                    <a:pt x="80" y="191"/>
                  </a:cubicBezTo>
                  <a:cubicBezTo>
                    <a:pt x="63" y="185"/>
                    <a:pt x="46" y="179"/>
                    <a:pt x="30" y="173"/>
                  </a:cubicBezTo>
                  <a:cubicBezTo>
                    <a:pt x="28" y="173"/>
                    <a:pt x="27" y="175"/>
                    <a:pt x="29" y="175"/>
                  </a:cubicBezTo>
                  <a:cubicBezTo>
                    <a:pt x="46" y="181"/>
                    <a:pt x="64" y="187"/>
                    <a:pt x="81" y="194"/>
                  </a:cubicBezTo>
                  <a:cubicBezTo>
                    <a:pt x="88" y="212"/>
                    <a:pt x="95" y="230"/>
                    <a:pt x="102" y="248"/>
                  </a:cubicBezTo>
                  <a:cubicBezTo>
                    <a:pt x="104" y="252"/>
                    <a:pt x="105" y="255"/>
                    <a:pt x="106" y="258"/>
                  </a:cubicBezTo>
                  <a:cubicBezTo>
                    <a:pt x="90" y="252"/>
                    <a:pt x="75" y="245"/>
                    <a:pt x="59" y="238"/>
                  </a:cubicBezTo>
                  <a:cubicBezTo>
                    <a:pt x="58" y="237"/>
                    <a:pt x="57" y="239"/>
                    <a:pt x="58" y="240"/>
                  </a:cubicBezTo>
                  <a:cubicBezTo>
                    <a:pt x="107" y="261"/>
                    <a:pt x="107" y="261"/>
                    <a:pt x="107" y="261"/>
                  </a:cubicBezTo>
                  <a:cubicBezTo>
                    <a:pt x="115" y="281"/>
                    <a:pt x="122" y="300"/>
                    <a:pt x="130" y="319"/>
                  </a:cubicBezTo>
                  <a:cubicBezTo>
                    <a:pt x="130" y="320"/>
                    <a:pt x="132" y="319"/>
                    <a:pt x="132" y="318"/>
                  </a:cubicBezTo>
                  <a:cubicBezTo>
                    <a:pt x="125" y="300"/>
                    <a:pt x="117" y="281"/>
                    <a:pt x="110" y="263"/>
                  </a:cubicBezTo>
                  <a:cubicBezTo>
                    <a:pt x="111" y="262"/>
                    <a:pt x="111" y="262"/>
                    <a:pt x="111" y="262"/>
                  </a:cubicBezTo>
                  <a:cubicBezTo>
                    <a:pt x="118" y="245"/>
                    <a:pt x="126" y="227"/>
                    <a:pt x="134" y="209"/>
                  </a:cubicBezTo>
                  <a:cubicBezTo>
                    <a:pt x="134" y="208"/>
                    <a:pt x="132" y="207"/>
                    <a:pt x="132" y="208"/>
                  </a:cubicBezTo>
                  <a:cubicBezTo>
                    <a:pt x="124" y="225"/>
                    <a:pt x="117" y="243"/>
                    <a:pt x="109" y="260"/>
                  </a:cubicBezTo>
                  <a:cubicBezTo>
                    <a:pt x="109" y="260"/>
                    <a:pt x="109" y="260"/>
                    <a:pt x="109" y="260"/>
                  </a:cubicBezTo>
                  <a:cubicBezTo>
                    <a:pt x="109" y="260"/>
                    <a:pt x="109" y="260"/>
                    <a:pt x="109" y="260"/>
                  </a:cubicBezTo>
                  <a:cubicBezTo>
                    <a:pt x="84" y="194"/>
                    <a:pt x="84" y="194"/>
                    <a:pt x="84" y="194"/>
                  </a:cubicBezTo>
                  <a:cubicBezTo>
                    <a:pt x="85" y="194"/>
                    <a:pt x="85" y="193"/>
                    <a:pt x="84" y="192"/>
                  </a:cubicBezTo>
                  <a:cubicBezTo>
                    <a:pt x="84" y="192"/>
                    <a:pt x="84" y="192"/>
                    <a:pt x="84" y="192"/>
                  </a:cubicBezTo>
                  <a:cubicBezTo>
                    <a:pt x="84" y="192"/>
                    <a:pt x="84" y="192"/>
                    <a:pt x="84" y="192"/>
                  </a:cubicBezTo>
                  <a:cubicBezTo>
                    <a:pt x="95" y="174"/>
                    <a:pt x="104" y="154"/>
                    <a:pt x="112" y="13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6" name="iṡḷíḓê"/>
            <p:cNvSpPr/>
            <p:nvPr/>
          </p:nvSpPr>
          <p:spPr bwMode="auto">
            <a:xfrm>
              <a:off x="7064375" y="2290763"/>
              <a:ext cx="239713" cy="3522663"/>
            </a:xfrm>
            <a:custGeom>
              <a:avLst/>
              <a:gdLst>
                <a:gd name="T0" fmla="*/ 46 w 46"/>
                <a:gd name="T1" fmla="*/ 20 h 673"/>
                <a:gd name="T2" fmla="*/ 46 w 46"/>
                <a:gd name="T3" fmla="*/ 653 h 673"/>
                <a:gd name="T4" fmla="*/ 26 w 46"/>
                <a:gd name="T5" fmla="*/ 673 h 673"/>
                <a:gd name="T6" fmla="*/ 0 w 46"/>
                <a:gd name="T7" fmla="*/ 673 h 673"/>
                <a:gd name="T8" fmla="*/ 20 w 46"/>
                <a:gd name="T9" fmla="*/ 653 h 673"/>
                <a:gd name="T10" fmla="*/ 20 w 46"/>
                <a:gd name="T11" fmla="*/ 20 h 673"/>
                <a:gd name="T12" fmla="*/ 0 w 46"/>
                <a:gd name="T13" fmla="*/ 0 h 673"/>
                <a:gd name="T14" fmla="*/ 26 w 46"/>
                <a:gd name="T15" fmla="*/ 0 h 673"/>
                <a:gd name="T16" fmla="*/ 46 w 46"/>
                <a:gd name="T17" fmla="*/ 2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" h="673">
                  <a:moveTo>
                    <a:pt x="46" y="20"/>
                  </a:moveTo>
                  <a:cubicBezTo>
                    <a:pt x="46" y="653"/>
                    <a:pt x="46" y="653"/>
                    <a:pt x="46" y="653"/>
                  </a:cubicBezTo>
                  <a:cubicBezTo>
                    <a:pt x="46" y="664"/>
                    <a:pt x="37" y="673"/>
                    <a:pt x="26" y="673"/>
                  </a:cubicBezTo>
                  <a:cubicBezTo>
                    <a:pt x="0" y="673"/>
                    <a:pt x="0" y="673"/>
                    <a:pt x="0" y="673"/>
                  </a:cubicBezTo>
                  <a:cubicBezTo>
                    <a:pt x="11" y="673"/>
                    <a:pt x="20" y="664"/>
                    <a:pt x="20" y="653"/>
                  </a:cubicBezTo>
                  <a:cubicBezTo>
                    <a:pt x="20" y="20"/>
                    <a:pt x="20" y="20"/>
                    <a:pt x="20" y="20"/>
                  </a:cubicBezTo>
                  <a:cubicBezTo>
                    <a:pt x="20" y="9"/>
                    <a:pt x="11" y="0"/>
                    <a:pt x="0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37" y="0"/>
                    <a:pt x="46" y="9"/>
                    <a:pt x="46" y="20"/>
                  </a:cubicBezTo>
                </a:path>
              </a:pathLst>
            </a:custGeom>
            <a:solidFill>
              <a:srgbClr val="2227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7" name="íslïḍê"/>
            <p:cNvSpPr/>
            <p:nvPr/>
          </p:nvSpPr>
          <p:spPr bwMode="auto">
            <a:xfrm>
              <a:off x="5259388" y="2290763"/>
              <a:ext cx="1909763" cy="3522663"/>
            </a:xfrm>
            <a:custGeom>
              <a:avLst/>
              <a:gdLst>
                <a:gd name="T0" fmla="*/ 364 w 364"/>
                <a:gd name="T1" fmla="*/ 20 h 673"/>
                <a:gd name="T2" fmla="*/ 364 w 364"/>
                <a:gd name="T3" fmla="*/ 653 h 673"/>
                <a:gd name="T4" fmla="*/ 344 w 364"/>
                <a:gd name="T5" fmla="*/ 673 h 673"/>
                <a:gd name="T6" fmla="*/ 19 w 364"/>
                <a:gd name="T7" fmla="*/ 673 h 673"/>
                <a:gd name="T8" fmla="*/ 0 w 364"/>
                <a:gd name="T9" fmla="*/ 653 h 673"/>
                <a:gd name="T10" fmla="*/ 0 w 364"/>
                <a:gd name="T11" fmla="*/ 20 h 673"/>
                <a:gd name="T12" fmla="*/ 19 w 364"/>
                <a:gd name="T13" fmla="*/ 0 h 673"/>
                <a:gd name="T14" fmla="*/ 344 w 364"/>
                <a:gd name="T15" fmla="*/ 0 h 673"/>
                <a:gd name="T16" fmla="*/ 364 w 364"/>
                <a:gd name="T17" fmla="*/ 2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4" h="673">
                  <a:moveTo>
                    <a:pt x="364" y="20"/>
                  </a:moveTo>
                  <a:cubicBezTo>
                    <a:pt x="364" y="653"/>
                    <a:pt x="364" y="653"/>
                    <a:pt x="364" y="653"/>
                  </a:cubicBezTo>
                  <a:cubicBezTo>
                    <a:pt x="364" y="664"/>
                    <a:pt x="355" y="673"/>
                    <a:pt x="344" y="673"/>
                  </a:cubicBezTo>
                  <a:cubicBezTo>
                    <a:pt x="19" y="673"/>
                    <a:pt x="19" y="673"/>
                    <a:pt x="19" y="673"/>
                  </a:cubicBezTo>
                  <a:cubicBezTo>
                    <a:pt x="8" y="673"/>
                    <a:pt x="0" y="664"/>
                    <a:pt x="0" y="65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8" y="0"/>
                    <a:pt x="19" y="0"/>
                  </a:cubicBezTo>
                  <a:cubicBezTo>
                    <a:pt x="344" y="0"/>
                    <a:pt x="344" y="0"/>
                    <a:pt x="344" y="0"/>
                  </a:cubicBezTo>
                  <a:cubicBezTo>
                    <a:pt x="355" y="0"/>
                    <a:pt x="364" y="9"/>
                    <a:pt x="364" y="20"/>
                  </a:cubicBezTo>
                </a:path>
              </a:pathLst>
            </a:custGeom>
            <a:solidFill>
              <a:srgbClr val="243D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8" name="íŝlïḍé"/>
            <p:cNvSpPr/>
            <p:nvPr/>
          </p:nvSpPr>
          <p:spPr bwMode="auto">
            <a:xfrm>
              <a:off x="5327650" y="2619376"/>
              <a:ext cx="1778000" cy="2843213"/>
            </a:xfrm>
            <a:prstGeom prst="rect">
              <a:avLst/>
            </a:prstGeom>
            <a:solidFill>
              <a:srgbClr val="CBF7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39" name="îŝḷîďé"/>
            <p:cNvSpPr/>
            <p:nvPr/>
          </p:nvSpPr>
          <p:spPr bwMode="auto">
            <a:xfrm>
              <a:off x="5327650" y="2619376"/>
              <a:ext cx="1778000" cy="2843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0" name="íṡḷïḋè"/>
            <p:cNvSpPr/>
            <p:nvPr/>
          </p:nvSpPr>
          <p:spPr bwMode="auto">
            <a:xfrm>
              <a:off x="5951538" y="5535613"/>
              <a:ext cx="441325" cy="173038"/>
            </a:xfrm>
            <a:custGeom>
              <a:avLst/>
              <a:gdLst>
                <a:gd name="T0" fmla="*/ 67 w 84"/>
                <a:gd name="T1" fmla="*/ 33 h 33"/>
                <a:gd name="T2" fmla="*/ 16 w 84"/>
                <a:gd name="T3" fmla="*/ 33 h 33"/>
                <a:gd name="T4" fmla="*/ 0 w 84"/>
                <a:gd name="T5" fmla="*/ 16 h 33"/>
                <a:gd name="T6" fmla="*/ 16 w 84"/>
                <a:gd name="T7" fmla="*/ 0 h 33"/>
                <a:gd name="T8" fmla="*/ 67 w 84"/>
                <a:gd name="T9" fmla="*/ 0 h 33"/>
                <a:gd name="T10" fmla="*/ 84 w 84"/>
                <a:gd name="T11" fmla="*/ 16 h 33"/>
                <a:gd name="T12" fmla="*/ 67 w 84"/>
                <a:gd name="T13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33">
                  <a:moveTo>
                    <a:pt x="67" y="33"/>
                  </a:moveTo>
                  <a:cubicBezTo>
                    <a:pt x="16" y="33"/>
                    <a:pt x="16" y="33"/>
                    <a:pt x="16" y="33"/>
                  </a:cubicBezTo>
                  <a:cubicBezTo>
                    <a:pt x="7" y="33"/>
                    <a:pt x="0" y="25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76" y="0"/>
                    <a:pt x="84" y="7"/>
                    <a:pt x="84" y="16"/>
                  </a:cubicBezTo>
                  <a:cubicBezTo>
                    <a:pt x="84" y="25"/>
                    <a:pt x="76" y="33"/>
                    <a:pt x="67" y="33"/>
                  </a:cubicBezTo>
                  <a:close/>
                </a:path>
              </a:pathLst>
            </a:custGeom>
            <a:solidFill>
              <a:srgbClr val="2227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1" name="ísḷîḍè"/>
            <p:cNvSpPr/>
            <p:nvPr/>
          </p:nvSpPr>
          <p:spPr bwMode="auto">
            <a:xfrm>
              <a:off x="5935663" y="5521326"/>
              <a:ext cx="466725" cy="203200"/>
            </a:xfrm>
            <a:custGeom>
              <a:avLst/>
              <a:gdLst>
                <a:gd name="T0" fmla="*/ 70 w 89"/>
                <a:gd name="T1" fmla="*/ 39 h 39"/>
                <a:gd name="T2" fmla="*/ 19 w 89"/>
                <a:gd name="T3" fmla="*/ 39 h 39"/>
                <a:gd name="T4" fmla="*/ 0 w 89"/>
                <a:gd name="T5" fmla="*/ 19 h 39"/>
                <a:gd name="T6" fmla="*/ 19 w 89"/>
                <a:gd name="T7" fmla="*/ 0 h 39"/>
                <a:gd name="T8" fmla="*/ 70 w 89"/>
                <a:gd name="T9" fmla="*/ 0 h 39"/>
                <a:gd name="T10" fmla="*/ 89 w 89"/>
                <a:gd name="T11" fmla="*/ 19 h 39"/>
                <a:gd name="T12" fmla="*/ 70 w 89"/>
                <a:gd name="T13" fmla="*/ 39 h 39"/>
                <a:gd name="T14" fmla="*/ 19 w 89"/>
                <a:gd name="T15" fmla="*/ 5 h 39"/>
                <a:gd name="T16" fmla="*/ 6 w 89"/>
                <a:gd name="T17" fmla="*/ 19 h 39"/>
                <a:gd name="T18" fmla="*/ 19 w 89"/>
                <a:gd name="T19" fmla="*/ 33 h 39"/>
                <a:gd name="T20" fmla="*/ 70 w 89"/>
                <a:gd name="T21" fmla="*/ 33 h 39"/>
                <a:gd name="T22" fmla="*/ 84 w 89"/>
                <a:gd name="T23" fmla="*/ 19 h 39"/>
                <a:gd name="T24" fmla="*/ 70 w 89"/>
                <a:gd name="T25" fmla="*/ 5 h 39"/>
                <a:gd name="T26" fmla="*/ 19 w 89"/>
                <a:gd name="T27" fmla="*/ 5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9" h="39">
                  <a:moveTo>
                    <a:pt x="70" y="39"/>
                  </a:moveTo>
                  <a:cubicBezTo>
                    <a:pt x="19" y="39"/>
                    <a:pt x="19" y="39"/>
                    <a:pt x="19" y="39"/>
                  </a:cubicBez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19" y="0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81" y="0"/>
                    <a:pt x="89" y="9"/>
                    <a:pt x="89" y="19"/>
                  </a:cubicBezTo>
                  <a:cubicBezTo>
                    <a:pt x="89" y="30"/>
                    <a:pt x="81" y="39"/>
                    <a:pt x="70" y="39"/>
                  </a:cubicBezTo>
                  <a:close/>
                  <a:moveTo>
                    <a:pt x="19" y="5"/>
                  </a:moveTo>
                  <a:cubicBezTo>
                    <a:pt x="12" y="5"/>
                    <a:pt x="6" y="12"/>
                    <a:pt x="6" y="19"/>
                  </a:cubicBezTo>
                  <a:cubicBezTo>
                    <a:pt x="6" y="27"/>
                    <a:pt x="12" y="33"/>
                    <a:pt x="19" y="33"/>
                  </a:cubicBezTo>
                  <a:cubicBezTo>
                    <a:pt x="70" y="33"/>
                    <a:pt x="70" y="33"/>
                    <a:pt x="70" y="33"/>
                  </a:cubicBezTo>
                  <a:cubicBezTo>
                    <a:pt x="78" y="33"/>
                    <a:pt x="84" y="27"/>
                    <a:pt x="84" y="19"/>
                  </a:cubicBezTo>
                  <a:cubicBezTo>
                    <a:pt x="84" y="12"/>
                    <a:pt x="78" y="5"/>
                    <a:pt x="70" y="5"/>
                  </a:cubicBezTo>
                  <a:lnTo>
                    <a:pt x="19" y="5"/>
                  </a:lnTo>
                  <a:close/>
                </a:path>
              </a:pathLst>
            </a:custGeom>
            <a:solidFill>
              <a:srgbClr val="C9DF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2" name="ísļíḍè"/>
            <p:cNvSpPr/>
            <p:nvPr/>
          </p:nvSpPr>
          <p:spPr bwMode="auto">
            <a:xfrm>
              <a:off x="5732463" y="2420938"/>
              <a:ext cx="958850" cy="52388"/>
            </a:xfrm>
            <a:custGeom>
              <a:avLst/>
              <a:gdLst>
                <a:gd name="T0" fmla="*/ 178 w 183"/>
                <a:gd name="T1" fmla="*/ 10 h 10"/>
                <a:gd name="T2" fmla="*/ 5 w 183"/>
                <a:gd name="T3" fmla="*/ 10 h 10"/>
                <a:gd name="T4" fmla="*/ 0 w 183"/>
                <a:gd name="T5" fmla="*/ 5 h 10"/>
                <a:gd name="T6" fmla="*/ 5 w 183"/>
                <a:gd name="T7" fmla="*/ 0 h 10"/>
                <a:gd name="T8" fmla="*/ 178 w 183"/>
                <a:gd name="T9" fmla="*/ 0 h 10"/>
                <a:gd name="T10" fmla="*/ 183 w 183"/>
                <a:gd name="T11" fmla="*/ 5 h 10"/>
                <a:gd name="T12" fmla="*/ 178 w 183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3" h="10">
                  <a:moveTo>
                    <a:pt x="178" y="10"/>
                  </a:moveTo>
                  <a:cubicBezTo>
                    <a:pt x="5" y="10"/>
                    <a:pt x="5" y="10"/>
                    <a:pt x="5" y="10"/>
                  </a:cubicBezTo>
                  <a:cubicBezTo>
                    <a:pt x="3" y="10"/>
                    <a:pt x="0" y="7"/>
                    <a:pt x="0" y="5"/>
                  </a:cubicBezTo>
                  <a:cubicBezTo>
                    <a:pt x="0" y="2"/>
                    <a:pt x="3" y="0"/>
                    <a:pt x="5" y="0"/>
                  </a:cubicBezTo>
                  <a:cubicBezTo>
                    <a:pt x="178" y="0"/>
                    <a:pt x="178" y="0"/>
                    <a:pt x="178" y="0"/>
                  </a:cubicBezTo>
                  <a:cubicBezTo>
                    <a:pt x="181" y="0"/>
                    <a:pt x="183" y="2"/>
                    <a:pt x="183" y="5"/>
                  </a:cubicBezTo>
                  <a:cubicBezTo>
                    <a:pt x="183" y="7"/>
                    <a:pt x="181" y="10"/>
                    <a:pt x="178" y="10"/>
                  </a:cubicBezTo>
                  <a:close/>
                </a:path>
              </a:pathLst>
            </a:custGeom>
            <a:solidFill>
              <a:srgbClr val="2227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3" name="ïṡļîde"/>
            <p:cNvSpPr/>
            <p:nvPr/>
          </p:nvSpPr>
          <p:spPr bwMode="auto">
            <a:xfrm>
              <a:off x="5564188" y="2420938"/>
              <a:ext cx="73025" cy="68263"/>
            </a:xfrm>
            <a:custGeom>
              <a:avLst/>
              <a:gdLst>
                <a:gd name="T0" fmla="*/ 7 w 14"/>
                <a:gd name="T1" fmla="*/ 13 h 13"/>
                <a:gd name="T2" fmla="*/ 7 w 14"/>
                <a:gd name="T3" fmla="*/ 13 h 13"/>
                <a:gd name="T4" fmla="*/ 0 w 14"/>
                <a:gd name="T5" fmla="*/ 6 h 13"/>
                <a:gd name="T6" fmla="*/ 7 w 14"/>
                <a:gd name="T7" fmla="*/ 0 h 13"/>
                <a:gd name="T8" fmla="*/ 14 w 14"/>
                <a:gd name="T9" fmla="*/ 6 h 13"/>
                <a:gd name="T10" fmla="*/ 7 w 14"/>
                <a:gd name="T11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" h="13">
                  <a:moveTo>
                    <a:pt x="7" y="13"/>
                  </a:moveTo>
                  <a:cubicBezTo>
                    <a:pt x="7" y="13"/>
                    <a:pt x="7" y="13"/>
                    <a:pt x="7" y="13"/>
                  </a:cubicBezTo>
                  <a:cubicBezTo>
                    <a:pt x="3" y="13"/>
                    <a:pt x="0" y="10"/>
                    <a:pt x="0" y="6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1" y="0"/>
                    <a:pt x="14" y="3"/>
                    <a:pt x="14" y="6"/>
                  </a:cubicBezTo>
                  <a:cubicBezTo>
                    <a:pt x="14" y="10"/>
                    <a:pt x="11" y="13"/>
                    <a:pt x="7" y="13"/>
                  </a:cubicBezTo>
                  <a:close/>
                </a:path>
              </a:pathLst>
            </a:custGeom>
            <a:solidFill>
              <a:srgbClr val="FF8D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4" name="íṥlîḍè"/>
            <p:cNvSpPr/>
            <p:nvPr/>
          </p:nvSpPr>
          <p:spPr bwMode="auto">
            <a:xfrm>
              <a:off x="6759575" y="2352676"/>
              <a:ext cx="1500188" cy="1057275"/>
            </a:xfrm>
            <a:custGeom>
              <a:avLst/>
              <a:gdLst>
                <a:gd name="T0" fmla="*/ 286 w 286"/>
                <a:gd name="T1" fmla="*/ 87 h 202"/>
                <a:gd name="T2" fmla="*/ 239 w 286"/>
                <a:gd name="T3" fmla="*/ 151 h 202"/>
                <a:gd name="T4" fmla="*/ 239 w 286"/>
                <a:gd name="T5" fmla="*/ 152 h 202"/>
                <a:gd name="T6" fmla="*/ 205 w 286"/>
                <a:gd name="T7" fmla="*/ 165 h 202"/>
                <a:gd name="T8" fmla="*/ 10 w 286"/>
                <a:gd name="T9" fmla="*/ 202 h 202"/>
                <a:gd name="T10" fmla="*/ 64 w 286"/>
                <a:gd name="T11" fmla="*/ 159 h 202"/>
                <a:gd name="T12" fmla="*/ 0 w 286"/>
                <a:gd name="T13" fmla="*/ 87 h 202"/>
                <a:gd name="T14" fmla="*/ 143 w 286"/>
                <a:gd name="T15" fmla="*/ 0 h 202"/>
                <a:gd name="T16" fmla="*/ 286 w 286"/>
                <a:gd name="T17" fmla="*/ 87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6" h="202">
                  <a:moveTo>
                    <a:pt x="286" y="87"/>
                  </a:moveTo>
                  <a:cubicBezTo>
                    <a:pt x="286" y="113"/>
                    <a:pt x="268" y="136"/>
                    <a:pt x="239" y="151"/>
                  </a:cubicBezTo>
                  <a:cubicBezTo>
                    <a:pt x="239" y="152"/>
                    <a:pt x="239" y="152"/>
                    <a:pt x="239" y="152"/>
                  </a:cubicBezTo>
                  <a:cubicBezTo>
                    <a:pt x="236" y="153"/>
                    <a:pt x="225" y="158"/>
                    <a:pt x="205" y="165"/>
                  </a:cubicBezTo>
                  <a:cubicBezTo>
                    <a:pt x="169" y="178"/>
                    <a:pt x="103" y="196"/>
                    <a:pt x="10" y="202"/>
                  </a:cubicBezTo>
                  <a:cubicBezTo>
                    <a:pt x="10" y="202"/>
                    <a:pt x="67" y="190"/>
                    <a:pt x="64" y="159"/>
                  </a:cubicBezTo>
                  <a:cubicBezTo>
                    <a:pt x="25" y="144"/>
                    <a:pt x="0" y="117"/>
                    <a:pt x="0" y="87"/>
                  </a:cubicBezTo>
                  <a:cubicBezTo>
                    <a:pt x="0" y="39"/>
                    <a:pt x="64" y="0"/>
                    <a:pt x="143" y="0"/>
                  </a:cubicBezTo>
                  <a:cubicBezTo>
                    <a:pt x="222" y="0"/>
                    <a:pt x="286" y="39"/>
                    <a:pt x="286" y="8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5" name="ïṩļiďè"/>
            <p:cNvSpPr/>
            <p:nvPr/>
          </p:nvSpPr>
          <p:spPr bwMode="auto">
            <a:xfrm>
              <a:off x="5810250" y="1263651"/>
              <a:ext cx="644525" cy="565150"/>
            </a:xfrm>
            <a:custGeom>
              <a:avLst/>
              <a:gdLst>
                <a:gd name="T0" fmla="*/ 92 w 123"/>
                <a:gd name="T1" fmla="*/ 0 h 108"/>
                <a:gd name="T2" fmla="*/ 122 w 123"/>
                <a:gd name="T3" fmla="*/ 32 h 108"/>
                <a:gd name="T4" fmla="*/ 122 w 123"/>
                <a:gd name="T5" fmla="*/ 32 h 108"/>
                <a:gd name="T6" fmla="*/ 122 w 123"/>
                <a:gd name="T7" fmla="*/ 33 h 108"/>
                <a:gd name="T8" fmla="*/ 60 w 123"/>
                <a:gd name="T9" fmla="*/ 108 h 108"/>
                <a:gd name="T10" fmla="*/ 15 w 123"/>
                <a:gd name="T11" fmla="*/ 71 h 108"/>
                <a:gd name="T12" fmla="*/ 1 w 123"/>
                <a:gd name="T13" fmla="*/ 39 h 108"/>
                <a:gd name="T14" fmla="*/ 1 w 123"/>
                <a:gd name="T15" fmla="*/ 39 h 108"/>
                <a:gd name="T16" fmla="*/ 0 w 123"/>
                <a:gd name="T17" fmla="*/ 30 h 108"/>
                <a:gd name="T18" fmla="*/ 0 w 123"/>
                <a:gd name="T19" fmla="*/ 29 h 108"/>
                <a:gd name="T20" fmla="*/ 31 w 123"/>
                <a:gd name="T21" fmla="*/ 1 h 108"/>
                <a:gd name="T22" fmla="*/ 61 w 123"/>
                <a:gd name="T23" fmla="*/ 31 h 108"/>
                <a:gd name="T24" fmla="*/ 61 w 123"/>
                <a:gd name="T25" fmla="*/ 31 h 108"/>
                <a:gd name="T26" fmla="*/ 61 w 123"/>
                <a:gd name="T27" fmla="*/ 30 h 108"/>
                <a:gd name="T28" fmla="*/ 92 w 123"/>
                <a:gd name="T29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3" h="108">
                  <a:moveTo>
                    <a:pt x="92" y="0"/>
                  </a:moveTo>
                  <a:cubicBezTo>
                    <a:pt x="109" y="1"/>
                    <a:pt x="123" y="15"/>
                    <a:pt x="122" y="32"/>
                  </a:cubicBezTo>
                  <a:cubicBezTo>
                    <a:pt x="122" y="32"/>
                    <a:pt x="122" y="32"/>
                    <a:pt x="122" y="32"/>
                  </a:cubicBezTo>
                  <a:cubicBezTo>
                    <a:pt x="122" y="33"/>
                    <a:pt x="122" y="33"/>
                    <a:pt x="122" y="33"/>
                  </a:cubicBezTo>
                  <a:cubicBezTo>
                    <a:pt x="122" y="42"/>
                    <a:pt x="117" y="82"/>
                    <a:pt x="60" y="108"/>
                  </a:cubicBezTo>
                  <a:cubicBezTo>
                    <a:pt x="37" y="96"/>
                    <a:pt x="23" y="83"/>
                    <a:pt x="15" y="71"/>
                  </a:cubicBezTo>
                  <a:cubicBezTo>
                    <a:pt x="6" y="58"/>
                    <a:pt x="3" y="47"/>
                    <a:pt x="1" y="39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1" y="34"/>
                    <a:pt x="0" y="31"/>
                    <a:pt x="0" y="30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2" y="13"/>
                    <a:pt x="15" y="1"/>
                    <a:pt x="31" y="1"/>
                  </a:cubicBezTo>
                  <a:cubicBezTo>
                    <a:pt x="48" y="2"/>
                    <a:pt x="61" y="15"/>
                    <a:pt x="61" y="31"/>
                  </a:cubicBezTo>
                  <a:cubicBezTo>
                    <a:pt x="61" y="31"/>
                    <a:pt x="61" y="31"/>
                    <a:pt x="61" y="31"/>
                  </a:cubicBezTo>
                  <a:cubicBezTo>
                    <a:pt x="61" y="30"/>
                    <a:pt x="61" y="30"/>
                    <a:pt x="61" y="30"/>
                  </a:cubicBezTo>
                  <a:cubicBezTo>
                    <a:pt x="62" y="13"/>
                    <a:pt x="76" y="0"/>
                    <a:pt x="9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6" name="iṥḷïḑè"/>
            <p:cNvSpPr/>
            <p:nvPr/>
          </p:nvSpPr>
          <p:spPr bwMode="auto">
            <a:xfrm>
              <a:off x="5580063" y="3897313"/>
              <a:ext cx="1420813" cy="1587500"/>
            </a:xfrm>
            <a:custGeom>
              <a:avLst/>
              <a:gdLst>
                <a:gd name="T0" fmla="*/ 271 w 271"/>
                <a:gd name="T1" fmla="*/ 222 h 303"/>
                <a:gd name="T2" fmla="*/ 271 w 271"/>
                <a:gd name="T3" fmla="*/ 299 h 303"/>
                <a:gd name="T4" fmla="*/ 245 w 271"/>
                <a:gd name="T5" fmla="*/ 299 h 303"/>
                <a:gd name="T6" fmla="*/ 210 w 271"/>
                <a:gd name="T7" fmla="*/ 165 h 303"/>
                <a:gd name="T8" fmla="*/ 179 w 271"/>
                <a:gd name="T9" fmla="*/ 107 h 303"/>
                <a:gd name="T10" fmla="*/ 155 w 271"/>
                <a:gd name="T11" fmla="*/ 194 h 303"/>
                <a:gd name="T12" fmla="*/ 188 w 271"/>
                <a:gd name="T13" fmla="*/ 232 h 303"/>
                <a:gd name="T14" fmla="*/ 205 w 271"/>
                <a:gd name="T15" fmla="*/ 263 h 303"/>
                <a:gd name="T16" fmla="*/ 11 w 271"/>
                <a:gd name="T17" fmla="*/ 258 h 303"/>
                <a:gd name="T18" fmla="*/ 25 w 271"/>
                <a:gd name="T19" fmla="*/ 231 h 303"/>
                <a:gd name="T20" fmla="*/ 49 w 271"/>
                <a:gd name="T21" fmla="*/ 199 h 303"/>
                <a:gd name="T22" fmla="*/ 29 w 271"/>
                <a:gd name="T23" fmla="*/ 131 h 303"/>
                <a:gd name="T24" fmla="*/ 1 w 271"/>
                <a:gd name="T25" fmla="*/ 93 h 303"/>
                <a:gd name="T26" fmla="*/ 2 w 271"/>
                <a:gd name="T27" fmla="*/ 79 h 303"/>
                <a:gd name="T28" fmla="*/ 25 w 271"/>
                <a:gd name="T29" fmla="*/ 40 h 303"/>
                <a:gd name="T30" fmla="*/ 42 w 271"/>
                <a:gd name="T31" fmla="*/ 24 h 303"/>
                <a:gd name="T32" fmla="*/ 72 w 271"/>
                <a:gd name="T33" fmla="*/ 2 h 303"/>
                <a:gd name="T34" fmla="*/ 88 w 271"/>
                <a:gd name="T35" fmla="*/ 17 h 303"/>
                <a:gd name="T36" fmla="*/ 107 w 271"/>
                <a:gd name="T37" fmla="*/ 0 h 303"/>
                <a:gd name="T38" fmla="*/ 197 w 271"/>
                <a:gd name="T39" fmla="*/ 24 h 303"/>
                <a:gd name="T40" fmla="*/ 264 w 271"/>
                <a:gd name="T41" fmla="*/ 160 h 303"/>
                <a:gd name="T42" fmla="*/ 271 w 271"/>
                <a:gd name="T43" fmla="*/ 222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1" h="303">
                  <a:moveTo>
                    <a:pt x="271" y="222"/>
                  </a:moveTo>
                  <a:cubicBezTo>
                    <a:pt x="271" y="299"/>
                    <a:pt x="271" y="299"/>
                    <a:pt x="271" y="299"/>
                  </a:cubicBezTo>
                  <a:cubicBezTo>
                    <a:pt x="245" y="299"/>
                    <a:pt x="245" y="299"/>
                    <a:pt x="245" y="299"/>
                  </a:cubicBezTo>
                  <a:cubicBezTo>
                    <a:pt x="245" y="252"/>
                    <a:pt x="227" y="202"/>
                    <a:pt x="210" y="165"/>
                  </a:cubicBezTo>
                  <a:cubicBezTo>
                    <a:pt x="194" y="130"/>
                    <a:pt x="179" y="107"/>
                    <a:pt x="179" y="107"/>
                  </a:cubicBezTo>
                  <a:cubicBezTo>
                    <a:pt x="155" y="194"/>
                    <a:pt x="155" y="194"/>
                    <a:pt x="155" y="194"/>
                  </a:cubicBezTo>
                  <a:cubicBezTo>
                    <a:pt x="155" y="194"/>
                    <a:pt x="172" y="208"/>
                    <a:pt x="188" y="232"/>
                  </a:cubicBezTo>
                  <a:cubicBezTo>
                    <a:pt x="194" y="241"/>
                    <a:pt x="200" y="252"/>
                    <a:pt x="205" y="263"/>
                  </a:cubicBezTo>
                  <a:cubicBezTo>
                    <a:pt x="86" y="303"/>
                    <a:pt x="11" y="258"/>
                    <a:pt x="11" y="258"/>
                  </a:cubicBezTo>
                  <a:cubicBezTo>
                    <a:pt x="15" y="248"/>
                    <a:pt x="20" y="239"/>
                    <a:pt x="25" y="231"/>
                  </a:cubicBezTo>
                  <a:cubicBezTo>
                    <a:pt x="37" y="212"/>
                    <a:pt x="49" y="199"/>
                    <a:pt x="49" y="199"/>
                  </a:cubicBezTo>
                  <a:cubicBezTo>
                    <a:pt x="29" y="131"/>
                    <a:pt x="29" y="131"/>
                    <a:pt x="29" y="131"/>
                  </a:cubicBezTo>
                  <a:cubicBezTo>
                    <a:pt x="29" y="131"/>
                    <a:pt x="5" y="117"/>
                    <a:pt x="1" y="93"/>
                  </a:cubicBezTo>
                  <a:cubicBezTo>
                    <a:pt x="0" y="89"/>
                    <a:pt x="0" y="84"/>
                    <a:pt x="2" y="79"/>
                  </a:cubicBezTo>
                  <a:cubicBezTo>
                    <a:pt x="6" y="65"/>
                    <a:pt x="17" y="50"/>
                    <a:pt x="25" y="40"/>
                  </a:cubicBezTo>
                  <a:cubicBezTo>
                    <a:pt x="30" y="34"/>
                    <a:pt x="36" y="29"/>
                    <a:pt x="42" y="24"/>
                  </a:cubicBezTo>
                  <a:cubicBezTo>
                    <a:pt x="72" y="2"/>
                    <a:pt x="72" y="2"/>
                    <a:pt x="72" y="2"/>
                  </a:cubicBezTo>
                  <a:cubicBezTo>
                    <a:pt x="72" y="2"/>
                    <a:pt x="70" y="18"/>
                    <a:pt x="88" y="17"/>
                  </a:cubicBezTo>
                  <a:cubicBezTo>
                    <a:pt x="107" y="17"/>
                    <a:pt x="107" y="0"/>
                    <a:pt x="107" y="0"/>
                  </a:cubicBezTo>
                  <a:cubicBezTo>
                    <a:pt x="107" y="0"/>
                    <a:pt x="173" y="1"/>
                    <a:pt x="197" y="24"/>
                  </a:cubicBezTo>
                  <a:cubicBezTo>
                    <a:pt x="215" y="43"/>
                    <a:pt x="249" y="94"/>
                    <a:pt x="264" y="160"/>
                  </a:cubicBezTo>
                  <a:cubicBezTo>
                    <a:pt x="268" y="180"/>
                    <a:pt x="271" y="200"/>
                    <a:pt x="271" y="2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7" name="iṥlïḍè"/>
            <p:cNvSpPr/>
            <p:nvPr/>
          </p:nvSpPr>
          <p:spPr bwMode="auto">
            <a:xfrm>
              <a:off x="4651375" y="3589338"/>
              <a:ext cx="1306513" cy="722313"/>
            </a:xfrm>
            <a:custGeom>
              <a:avLst/>
              <a:gdLst>
                <a:gd name="T0" fmla="*/ 249 w 249"/>
                <a:gd name="T1" fmla="*/ 61 h 138"/>
                <a:gd name="T2" fmla="*/ 219 w 249"/>
                <a:gd name="T3" fmla="*/ 83 h 138"/>
                <a:gd name="T4" fmla="*/ 202 w 249"/>
                <a:gd name="T5" fmla="*/ 99 h 138"/>
                <a:gd name="T6" fmla="*/ 179 w 249"/>
                <a:gd name="T7" fmla="*/ 138 h 138"/>
                <a:gd name="T8" fmla="*/ 70 w 249"/>
                <a:gd name="T9" fmla="*/ 103 h 138"/>
                <a:gd name="T10" fmla="*/ 0 w 249"/>
                <a:gd name="T11" fmla="*/ 15 h 138"/>
                <a:gd name="T12" fmla="*/ 21 w 249"/>
                <a:gd name="T13" fmla="*/ 0 h 138"/>
                <a:gd name="T14" fmla="*/ 87 w 249"/>
                <a:gd name="T15" fmla="*/ 62 h 138"/>
                <a:gd name="T16" fmla="*/ 191 w 249"/>
                <a:gd name="T17" fmla="*/ 67 h 138"/>
                <a:gd name="T18" fmla="*/ 249 w 249"/>
                <a:gd name="T19" fmla="*/ 61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9" h="138">
                  <a:moveTo>
                    <a:pt x="249" y="61"/>
                  </a:moveTo>
                  <a:cubicBezTo>
                    <a:pt x="219" y="83"/>
                    <a:pt x="219" y="83"/>
                    <a:pt x="219" y="83"/>
                  </a:cubicBezTo>
                  <a:cubicBezTo>
                    <a:pt x="213" y="88"/>
                    <a:pt x="207" y="93"/>
                    <a:pt x="202" y="99"/>
                  </a:cubicBezTo>
                  <a:cubicBezTo>
                    <a:pt x="194" y="109"/>
                    <a:pt x="183" y="124"/>
                    <a:pt x="179" y="138"/>
                  </a:cubicBezTo>
                  <a:cubicBezTo>
                    <a:pt x="132" y="135"/>
                    <a:pt x="97" y="120"/>
                    <a:pt x="70" y="103"/>
                  </a:cubicBezTo>
                  <a:cubicBezTo>
                    <a:pt x="15" y="66"/>
                    <a:pt x="0" y="15"/>
                    <a:pt x="0" y="15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35" y="33"/>
                    <a:pt x="60" y="52"/>
                    <a:pt x="87" y="62"/>
                  </a:cubicBezTo>
                  <a:cubicBezTo>
                    <a:pt x="129" y="77"/>
                    <a:pt x="175" y="72"/>
                    <a:pt x="191" y="67"/>
                  </a:cubicBezTo>
                  <a:cubicBezTo>
                    <a:pt x="216" y="59"/>
                    <a:pt x="249" y="61"/>
                    <a:pt x="249" y="61"/>
                  </a:cubicBezTo>
                  <a:close/>
                </a:path>
              </a:pathLst>
            </a:custGeom>
            <a:solidFill>
              <a:srgbClr val="EBEF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8" name="ï$líḓé"/>
            <p:cNvSpPr/>
            <p:nvPr/>
          </p:nvSpPr>
          <p:spPr bwMode="auto">
            <a:xfrm>
              <a:off x="5878513" y="3505201"/>
              <a:ext cx="188913" cy="120650"/>
            </a:xfrm>
            <a:custGeom>
              <a:avLst/>
              <a:gdLst>
                <a:gd name="T0" fmla="*/ 31 w 36"/>
                <a:gd name="T1" fmla="*/ 0 h 23"/>
                <a:gd name="T2" fmla="*/ 18 w 36"/>
                <a:gd name="T3" fmla="*/ 21 h 23"/>
                <a:gd name="T4" fmla="*/ 0 w 36"/>
                <a:gd name="T5" fmla="*/ 0 h 23"/>
                <a:gd name="T6" fmla="*/ 31 w 36"/>
                <a:gd name="T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3">
                  <a:moveTo>
                    <a:pt x="31" y="0"/>
                  </a:moveTo>
                  <a:cubicBezTo>
                    <a:pt x="31" y="0"/>
                    <a:pt x="36" y="19"/>
                    <a:pt x="18" y="21"/>
                  </a:cubicBezTo>
                  <a:cubicBezTo>
                    <a:pt x="1" y="23"/>
                    <a:pt x="0" y="3"/>
                    <a:pt x="0" y="0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49" name="iṧlïḑê"/>
            <p:cNvSpPr/>
            <p:nvPr/>
          </p:nvSpPr>
          <p:spPr bwMode="auto">
            <a:xfrm>
              <a:off x="6156325" y="3400426"/>
              <a:ext cx="141288" cy="141288"/>
            </a:xfrm>
            <a:prstGeom prst="ellipse">
              <a:avLst/>
            </a:prstGeom>
            <a:solidFill>
              <a:srgbClr val="FFBD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0" name="iŝḷíďê"/>
            <p:cNvSpPr/>
            <p:nvPr/>
          </p:nvSpPr>
          <p:spPr bwMode="auto">
            <a:xfrm>
              <a:off x="5648325" y="3400426"/>
              <a:ext cx="141288" cy="141288"/>
            </a:xfrm>
            <a:prstGeom prst="ellipse">
              <a:avLst/>
            </a:prstGeom>
            <a:solidFill>
              <a:srgbClr val="FFBD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1" name="ïślíḋê"/>
            <p:cNvSpPr/>
            <p:nvPr/>
          </p:nvSpPr>
          <p:spPr bwMode="auto">
            <a:xfrm>
              <a:off x="4421188" y="3489326"/>
              <a:ext cx="230188" cy="100013"/>
            </a:xfrm>
            <a:custGeom>
              <a:avLst/>
              <a:gdLst>
                <a:gd name="T0" fmla="*/ 37 w 44"/>
                <a:gd name="T1" fmla="*/ 11 h 19"/>
                <a:gd name="T2" fmla="*/ 10 w 44"/>
                <a:gd name="T3" fmla="*/ 16 h 19"/>
                <a:gd name="T4" fmla="*/ 5 w 44"/>
                <a:gd name="T5" fmla="*/ 14 h 19"/>
                <a:gd name="T6" fmla="*/ 2 w 44"/>
                <a:gd name="T7" fmla="*/ 0 h 19"/>
                <a:gd name="T8" fmla="*/ 7 w 44"/>
                <a:gd name="T9" fmla="*/ 3 h 19"/>
                <a:gd name="T10" fmla="*/ 39 w 44"/>
                <a:gd name="T11" fmla="*/ 0 h 19"/>
                <a:gd name="T12" fmla="*/ 37 w 44"/>
                <a:gd name="T13" fmla="*/ 1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" h="19">
                  <a:moveTo>
                    <a:pt x="37" y="11"/>
                  </a:moveTo>
                  <a:cubicBezTo>
                    <a:pt x="30" y="16"/>
                    <a:pt x="18" y="19"/>
                    <a:pt x="10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0" y="10"/>
                    <a:pt x="1" y="4"/>
                    <a:pt x="2" y="0"/>
                  </a:cubicBezTo>
                  <a:cubicBezTo>
                    <a:pt x="3" y="1"/>
                    <a:pt x="4" y="2"/>
                    <a:pt x="7" y="3"/>
                  </a:cubicBezTo>
                  <a:cubicBezTo>
                    <a:pt x="16" y="8"/>
                    <a:pt x="37" y="6"/>
                    <a:pt x="39" y="0"/>
                  </a:cubicBezTo>
                  <a:cubicBezTo>
                    <a:pt x="44" y="3"/>
                    <a:pt x="42" y="7"/>
                    <a:pt x="37" y="11"/>
                  </a:cubicBezTo>
                  <a:close/>
                </a:path>
              </a:pathLst>
            </a:custGeom>
            <a:solidFill>
              <a:srgbClr val="E2BD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2" name="îSḷíḍé"/>
            <p:cNvSpPr/>
            <p:nvPr/>
          </p:nvSpPr>
          <p:spPr bwMode="auto">
            <a:xfrm>
              <a:off x="4437063" y="3541713"/>
              <a:ext cx="209550" cy="114300"/>
            </a:xfrm>
            <a:custGeom>
              <a:avLst/>
              <a:gdLst>
                <a:gd name="T0" fmla="*/ 34 w 40"/>
                <a:gd name="T1" fmla="*/ 1 h 22"/>
                <a:gd name="T2" fmla="*/ 39 w 40"/>
                <a:gd name="T3" fmla="*/ 12 h 22"/>
                <a:gd name="T4" fmla="*/ 10 w 40"/>
                <a:gd name="T5" fmla="*/ 21 h 22"/>
                <a:gd name="T6" fmla="*/ 4 w 40"/>
                <a:gd name="T7" fmla="*/ 18 h 22"/>
                <a:gd name="T8" fmla="*/ 2 w 40"/>
                <a:gd name="T9" fmla="*/ 4 h 22"/>
                <a:gd name="T10" fmla="*/ 7 w 40"/>
                <a:gd name="T11" fmla="*/ 6 h 22"/>
                <a:gd name="T12" fmla="*/ 34 w 40"/>
                <a:gd name="T13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" h="22">
                  <a:moveTo>
                    <a:pt x="34" y="1"/>
                  </a:moveTo>
                  <a:cubicBezTo>
                    <a:pt x="40" y="0"/>
                    <a:pt x="39" y="6"/>
                    <a:pt x="39" y="12"/>
                  </a:cubicBezTo>
                  <a:cubicBezTo>
                    <a:pt x="38" y="17"/>
                    <a:pt x="20" y="22"/>
                    <a:pt x="10" y="21"/>
                  </a:cubicBezTo>
                  <a:cubicBezTo>
                    <a:pt x="8" y="20"/>
                    <a:pt x="5" y="19"/>
                    <a:pt x="4" y="18"/>
                  </a:cubicBezTo>
                  <a:cubicBezTo>
                    <a:pt x="0" y="12"/>
                    <a:pt x="2" y="4"/>
                    <a:pt x="2" y="4"/>
                  </a:cubicBezTo>
                  <a:cubicBezTo>
                    <a:pt x="4" y="5"/>
                    <a:pt x="5" y="5"/>
                    <a:pt x="7" y="6"/>
                  </a:cubicBezTo>
                  <a:cubicBezTo>
                    <a:pt x="15" y="9"/>
                    <a:pt x="27" y="6"/>
                    <a:pt x="34" y="1"/>
                  </a:cubicBezTo>
                  <a:close/>
                </a:path>
              </a:pathLst>
            </a:custGeom>
            <a:solidFill>
              <a:srgbClr val="F2D0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3" name="îṩ1iḓe"/>
            <p:cNvSpPr/>
            <p:nvPr/>
          </p:nvSpPr>
          <p:spPr bwMode="auto">
            <a:xfrm>
              <a:off x="4416425" y="3416301"/>
              <a:ext cx="214313" cy="114300"/>
            </a:xfrm>
            <a:custGeom>
              <a:avLst/>
              <a:gdLst>
                <a:gd name="T0" fmla="*/ 40 w 41"/>
                <a:gd name="T1" fmla="*/ 12 h 22"/>
                <a:gd name="T2" fmla="*/ 40 w 41"/>
                <a:gd name="T3" fmla="*/ 14 h 22"/>
                <a:gd name="T4" fmla="*/ 8 w 41"/>
                <a:gd name="T5" fmla="*/ 17 h 22"/>
                <a:gd name="T6" fmla="*/ 3 w 41"/>
                <a:gd name="T7" fmla="*/ 14 h 22"/>
                <a:gd name="T8" fmla="*/ 8 w 41"/>
                <a:gd name="T9" fmla="*/ 2 h 22"/>
                <a:gd name="T10" fmla="*/ 11 w 41"/>
                <a:gd name="T11" fmla="*/ 0 h 22"/>
                <a:gd name="T12" fmla="*/ 11 w 41"/>
                <a:gd name="T13" fmla="*/ 3 h 22"/>
                <a:gd name="T14" fmla="*/ 40 w 41"/>
                <a:gd name="T15" fmla="*/ 1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" h="22">
                  <a:moveTo>
                    <a:pt x="40" y="12"/>
                  </a:moveTo>
                  <a:cubicBezTo>
                    <a:pt x="41" y="13"/>
                    <a:pt x="40" y="13"/>
                    <a:pt x="40" y="14"/>
                  </a:cubicBezTo>
                  <a:cubicBezTo>
                    <a:pt x="38" y="20"/>
                    <a:pt x="17" y="22"/>
                    <a:pt x="8" y="17"/>
                  </a:cubicBezTo>
                  <a:cubicBezTo>
                    <a:pt x="5" y="16"/>
                    <a:pt x="4" y="15"/>
                    <a:pt x="3" y="14"/>
                  </a:cubicBezTo>
                  <a:cubicBezTo>
                    <a:pt x="0" y="10"/>
                    <a:pt x="4" y="6"/>
                    <a:pt x="8" y="2"/>
                  </a:cubicBezTo>
                  <a:cubicBezTo>
                    <a:pt x="9" y="1"/>
                    <a:pt x="10" y="1"/>
                    <a:pt x="11" y="0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4" y="3"/>
                    <a:pt x="39" y="0"/>
                    <a:pt x="40" y="12"/>
                  </a:cubicBezTo>
                  <a:close/>
                </a:path>
              </a:pathLst>
            </a:custGeom>
            <a:solidFill>
              <a:srgbClr val="F2D0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4" name="iṩḷiďe"/>
            <p:cNvSpPr/>
            <p:nvPr/>
          </p:nvSpPr>
          <p:spPr bwMode="auto">
            <a:xfrm>
              <a:off x="5946775" y="3724276"/>
              <a:ext cx="193675" cy="268288"/>
            </a:xfrm>
            <a:custGeom>
              <a:avLst/>
              <a:gdLst>
                <a:gd name="T0" fmla="*/ 0 w 37"/>
                <a:gd name="T1" fmla="*/ 3 h 51"/>
                <a:gd name="T2" fmla="*/ 10 w 37"/>
                <a:gd name="T3" fmla="*/ 4 h 51"/>
                <a:gd name="T4" fmla="*/ 37 w 37"/>
                <a:gd name="T5" fmla="*/ 0 h 51"/>
                <a:gd name="T6" fmla="*/ 37 w 37"/>
                <a:gd name="T7" fmla="*/ 33 h 51"/>
                <a:gd name="T8" fmla="*/ 18 w 37"/>
                <a:gd name="T9" fmla="*/ 50 h 51"/>
                <a:gd name="T10" fmla="*/ 2 w 37"/>
                <a:gd name="T11" fmla="*/ 35 h 51"/>
                <a:gd name="T12" fmla="*/ 0 w 37"/>
                <a:gd name="T13" fmla="*/ 4 h 51"/>
                <a:gd name="T14" fmla="*/ 0 w 37"/>
                <a:gd name="T15" fmla="*/ 3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7" h="51">
                  <a:moveTo>
                    <a:pt x="0" y="3"/>
                  </a:moveTo>
                  <a:cubicBezTo>
                    <a:pt x="3" y="4"/>
                    <a:pt x="6" y="4"/>
                    <a:pt x="10" y="4"/>
                  </a:cubicBezTo>
                  <a:cubicBezTo>
                    <a:pt x="20" y="4"/>
                    <a:pt x="29" y="3"/>
                    <a:pt x="37" y="0"/>
                  </a:cubicBezTo>
                  <a:cubicBezTo>
                    <a:pt x="37" y="33"/>
                    <a:pt x="37" y="33"/>
                    <a:pt x="37" y="33"/>
                  </a:cubicBezTo>
                  <a:cubicBezTo>
                    <a:pt x="37" y="33"/>
                    <a:pt x="37" y="50"/>
                    <a:pt x="18" y="50"/>
                  </a:cubicBezTo>
                  <a:cubicBezTo>
                    <a:pt x="0" y="51"/>
                    <a:pt x="2" y="35"/>
                    <a:pt x="2" y="35"/>
                  </a:cubicBezTo>
                  <a:cubicBezTo>
                    <a:pt x="0" y="4"/>
                    <a:pt x="0" y="4"/>
                    <a:pt x="0" y="4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rgbClr val="F2D0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5" name="iśḻiḑê"/>
            <p:cNvSpPr/>
            <p:nvPr/>
          </p:nvSpPr>
          <p:spPr bwMode="auto">
            <a:xfrm>
              <a:off x="5584825" y="2881313"/>
              <a:ext cx="922338" cy="865188"/>
            </a:xfrm>
            <a:custGeom>
              <a:avLst/>
              <a:gdLst>
                <a:gd name="T0" fmla="*/ 10 w 176"/>
                <a:gd name="T1" fmla="*/ 125 h 165"/>
                <a:gd name="T2" fmla="*/ 3 w 176"/>
                <a:gd name="T3" fmla="*/ 65 h 165"/>
                <a:gd name="T4" fmla="*/ 0 w 176"/>
                <a:gd name="T5" fmla="*/ 37 h 165"/>
                <a:gd name="T6" fmla="*/ 106 w 176"/>
                <a:gd name="T7" fmla="*/ 0 h 165"/>
                <a:gd name="T8" fmla="*/ 154 w 176"/>
                <a:gd name="T9" fmla="*/ 60 h 165"/>
                <a:gd name="T10" fmla="*/ 173 w 176"/>
                <a:gd name="T11" fmla="*/ 74 h 165"/>
                <a:gd name="T12" fmla="*/ 155 w 176"/>
                <a:gd name="T13" fmla="*/ 97 h 165"/>
                <a:gd name="T14" fmla="*/ 106 w 176"/>
                <a:gd name="T15" fmla="*/ 161 h 165"/>
                <a:gd name="T16" fmla="*/ 79 w 176"/>
                <a:gd name="T17" fmla="*/ 165 h 165"/>
                <a:gd name="T18" fmla="*/ 69 w 176"/>
                <a:gd name="T19" fmla="*/ 164 h 165"/>
                <a:gd name="T20" fmla="*/ 10 w 176"/>
                <a:gd name="T21" fmla="*/ 125 h 165"/>
                <a:gd name="T22" fmla="*/ 12 w 176"/>
                <a:gd name="T23" fmla="*/ 112 h 165"/>
                <a:gd name="T24" fmla="*/ 26 w 176"/>
                <a:gd name="T25" fmla="*/ 126 h 165"/>
                <a:gd name="T26" fmla="*/ 39 w 176"/>
                <a:gd name="T27" fmla="*/ 112 h 165"/>
                <a:gd name="T28" fmla="*/ 26 w 176"/>
                <a:gd name="T29" fmla="*/ 99 h 165"/>
                <a:gd name="T30" fmla="*/ 12 w 176"/>
                <a:gd name="T31" fmla="*/ 112 h 165"/>
                <a:gd name="T32" fmla="*/ 136 w 176"/>
                <a:gd name="T33" fmla="*/ 112 h 165"/>
                <a:gd name="T34" fmla="*/ 123 w 176"/>
                <a:gd name="T35" fmla="*/ 99 h 165"/>
                <a:gd name="T36" fmla="*/ 109 w 176"/>
                <a:gd name="T37" fmla="*/ 112 h 165"/>
                <a:gd name="T38" fmla="*/ 123 w 176"/>
                <a:gd name="T39" fmla="*/ 126 h 165"/>
                <a:gd name="T40" fmla="*/ 136 w 176"/>
                <a:gd name="T41" fmla="*/ 112 h 165"/>
                <a:gd name="T42" fmla="*/ 74 w 176"/>
                <a:gd name="T43" fmla="*/ 140 h 165"/>
                <a:gd name="T44" fmla="*/ 87 w 176"/>
                <a:gd name="T45" fmla="*/ 119 h 165"/>
                <a:gd name="T46" fmla="*/ 56 w 176"/>
                <a:gd name="T47" fmla="*/ 119 h 165"/>
                <a:gd name="T48" fmla="*/ 74 w 176"/>
                <a:gd name="T49" fmla="*/ 14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76" h="165">
                  <a:moveTo>
                    <a:pt x="10" y="125"/>
                  </a:moveTo>
                  <a:cubicBezTo>
                    <a:pt x="3" y="109"/>
                    <a:pt x="3" y="73"/>
                    <a:pt x="3" y="65"/>
                  </a:cubicBezTo>
                  <a:cubicBezTo>
                    <a:pt x="3" y="57"/>
                    <a:pt x="0" y="37"/>
                    <a:pt x="0" y="37"/>
                  </a:cubicBezTo>
                  <a:cubicBezTo>
                    <a:pt x="53" y="47"/>
                    <a:pt x="106" y="0"/>
                    <a:pt x="106" y="0"/>
                  </a:cubicBezTo>
                  <a:cubicBezTo>
                    <a:pt x="106" y="26"/>
                    <a:pt x="154" y="60"/>
                    <a:pt x="154" y="60"/>
                  </a:cubicBezTo>
                  <a:cubicBezTo>
                    <a:pt x="165" y="49"/>
                    <a:pt x="176" y="55"/>
                    <a:pt x="173" y="74"/>
                  </a:cubicBezTo>
                  <a:cubicBezTo>
                    <a:pt x="170" y="92"/>
                    <a:pt x="155" y="97"/>
                    <a:pt x="155" y="97"/>
                  </a:cubicBezTo>
                  <a:cubicBezTo>
                    <a:pt x="154" y="134"/>
                    <a:pt x="135" y="154"/>
                    <a:pt x="106" y="161"/>
                  </a:cubicBezTo>
                  <a:cubicBezTo>
                    <a:pt x="98" y="164"/>
                    <a:pt x="89" y="165"/>
                    <a:pt x="79" y="165"/>
                  </a:cubicBezTo>
                  <a:cubicBezTo>
                    <a:pt x="75" y="165"/>
                    <a:pt x="72" y="165"/>
                    <a:pt x="69" y="164"/>
                  </a:cubicBezTo>
                  <a:cubicBezTo>
                    <a:pt x="32" y="161"/>
                    <a:pt x="16" y="139"/>
                    <a:pt x="10" y="125"/>
                  </a:cubicBezTo>
                  <a:close/>
                  <a:moveTo>
                    <a:pt x="12" y="112"/>
                  </a:moveTo>
                  <a:cubicBezTo>
                    <a:pt x="12" y="120"/>
                    <a:pt x="18" y="126"/>
                    <a:pt x="26" y="126"/>
                  </a:cubicBezTo>
                  <a:cubicBezTo>
                    <a:pt x="33" y="126"/>
                    <a:pt x="39" y="120"/>
                    <a:pt x="39" y="112"/>
                  </a:cubicBezTo>
                  <a:cubicBezTo>
                    <a:pt x="39" y="105"/>
                    <a:pt x="33" y="99"/>
                    <a:pt x="26" y="99"/>
                  </a:cubicBezTo>
                  <a:cubicBezTo>
                    <a:pt x="18" y="99"/>
                    <a:pt x="12" y="105"/>
                    <a:pt x="12" y="112"/>
                  </a:cubicBezTo>
                  <a:close/>
                  <a:moveTo>
                    <a:pt x="136" y="112"/>
                  </a:moveTo>
                  <a:cubicBezTo>
                    <a:pt x="136" y="105"/>
                    <a:pt x="130" y="99"/>
                    <a:pt x="123" y="99"/>
                  </a:cubicBezTo>
                  <a:cubicBezTo>
                    <a:pt x="115" y="99"/>
                    <a:pt x="109" y="105"/>
                    <a:pt x="109" y="112"/>
                  </a:cubicBezTo>
                  <a:cubicBezTo>
                    <a:pt x="109" y="120"/>
                    <a:pt x="115" y="126"/>
                    <a:pt x="123" y="126"/>
                  </a:cubicBezTo>
                  <a:cubicBezTo>
                    <a:pt x="130" y="126"/>
                    <a:pt x="136" y="120"/>
                    <a:pt x="136" y="112"/>
                  </a:cubicBezTo>
                  <a:close/>
                  <a:moveTo>
                    <a:pt x="74" y="140"/>
                  </a:moveTo>
                  <a:cubicBezTo>
                    <a:pt x="92" y="138"/>
                    <a:pt x="87" y="119"/>
                    <a:pt x="87" y="119"/>
                  </a:cubicBezTo>
                  <a:cubicBezTo>
                    <a:pt x="56" y="119"/>
                    <a:pt x="56" y="119"/>
                    <a:pt x="56" y="119"/>
                  </a:cubicBezTo>
                  <a:cubicBezTo>
                    <a:pt x="56" y="122"/>
                    <a:pt x="57" y="142"/>
                    <a:pt x="74" y="140"/>
                  </a:cubicBezTo>
                  <a:close/>
                </a:path>
              </a:pathLst>
            </a:custGeom>
            <a:solidFill>
              <a:srgbClr val="FFE2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6" name="îšļíďe"/>
            <p:cNvSpPr/>
            <p:nvPr/>
          </p:nvSpPr>
          <p:spPr bwMode="auto">
            <a:xfrm>
              <a:off x="4473575" y="3133726"/>
              <a:ext cx="288925" cy="590550"/>
            </a:xfrm>
            <a:custGeom>
              <a:avLst/>
              <a:gdLst>
                <a:gd name="T0" fmla="*/ 3 w 55"/>
                <a:gd name="T1" fmla="*/ 99 h 113"/>
                <a:gd name="T2" fmla="*/ 32 w 55"/>
                <a:gd name="T3" fmla="*/ 90 h 113"/>
                <a:gd name="T4" fmla="*/ 27 w 55"/>
                <a:gd name="T5" fmla="*/ 79 h 113"/>
                <a:gd name="T6" fmla="*/ 29 w 55"/>
                <a:gd name="T7" fmla="*/ 68 h 113"/>
                <a:gd name="T8" fmla="*/ 29 w 55"/>
                <a:gd name="T9" fmla="*/ 66 h 113"/>
                <a:gd name="T10" fmla="*/ 0 w 55"/>
                <a:gd name="T11" fmla="*/ 57 h 113"/>
                <a:gd name="T12" fmla="*/ 0 w 55"/>
                <a:gd name="T13" fmla="*/ 54 h 113"/>
                <a:gd name="T14" fmla="*/ 32 w 55"/>
                <a:gd name="T15" fmla="*/ 54 h 113"/>
                <a:gd name="T16" fmla="*/ 53 w 55"/>
                <a:gd name="T17" fmla="*/ 18 h 113"/>
                <a:gd name="T18" fmla="*/ 55 w 55"/>
                <a:gd name="T19" fmla="*/ 87 h 113"/>
                <a:gd name="T20" fmla="*/ 34 w 55"/>
                <a:gd name="T21" fmla="*/ 102 h 113"/>
                <a:gd name="T22" fmla="*/ 30 w 55"/>
                <a:gd name="T23" fmla="*/ 99 h 113"/>
                <a:gd name="T24" fmla="*/ 3 w 55"/>
                <a:gd name="T25" fmla="*/ 99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5" h="113">
                  <a:moveTo>
                    <a:pt x="3" y="99"/>
                  </a:moveTo>
                  <a:cubicBezTo>
                    <a:pt x="13" y="100"/>
                    <a:pt x="31" y="95"/>
                    <a:pt x="32" y="90"/>
                  </a:cubicBezTo>
                  <a:cubicBezTo>
                    <a:pt x="32" y="84"/>
                    <a:pt x="33" y="78"/>
                    <a:pt x="27" y="79"/>
                  </a:cubicBezTo>
                  <a:cubicBezTo>
                    <a:pt x="32" y="75"/>
                    <a:pt x="34" y="71"/>
                    <a:pt x="29" y="68"/>
                  </a:cubicBezTo>
                  <a:cubicBezTo>
                    <a:pt x="29" y="67"/>
                    <a:pt x="30" y="67"/>
                    <a:pt x="29" y="66"/>
                  </a:cubicBezTo>
                  <a:cubicBezTo>
                    <a:pt x="28" y="54"/>
                    <a:pt x="3" y="57"/>
                    <a:pt x="0" y="57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9" y="51"/>
                    <a:pt x="32" y="54"/>
                    <a:pt x="32" y="54"/>
                  </a:cubicBezTo>
                  <a:cubicBezTo>
                    <a:pt x="25" y="1"/>
                    <a:pt x="55" y="0"/>
                    <a:pt x="53" y="18"/>
                  </a:cubicBezTo>
                  <a:cubicBezTo>
                    <a:pt x="50" y="36"/>
                    <a:pt x="55" y="87"/>
                    <a:pt x="55" y="87"/>
                  </a:cubicBezTo>
                  <a:cubicBezTo>
                    <a:pt x="34" y="102"/>
                    <a:pt x="34" y="102"/>
                    <a:pt x="34" y="102"/>
                  </a:cubicBezTo>
                  <a:cubicBezTo>
                    <a:pt x="30" y="99"/>
                    <a:pt x="30" y="99"/>
                    <a:pt x="30" y="99"/>
                  </a:cubicBezTo>
                  <a:cubicBezTo>
                    <a:pt x="30" y="99"/>
                    <a:pt x="11" y="113"/>
                    <a:pt x="3" y="99"/>
                  </a:cubicBezTo>
                  <a:close/>
                </a:path>
              </a:pathLst>
            </a:custGeom>
            <a:solidFill>
              <a:srgbClr val="FFE2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7" name="iṣḻîḑé"/>
            <p:cNvSpPr/>
            <p:nvPr/>
          </p:nvSpPr>
          <p:spPr bwMode="auto">
            <a:xfrm>
              <a:off x="5002213" y="4127501"/>
              <a:ext cx="739775" cy="660400"/>
            </a:xfrm>
            <a:custGeom>
              <a:avLst/>
              <a:gdLst>
                <a:gd name="T0" fmla="*/ 141 w 141"/>
                <a:gd name="T1" fmla="*/ 92 h 126"/>
                <a:gd name="T2" fmla="*/ 136 w 141"/>
                <a:gd name="T3" fmla="*/ 100 h 126"/>
                <a:gd name="T4" fmla="*/ 105 w 141"/>
                <a:gd name="T5" fmla="*/ 124 h 126"/>
                <a:gd name="T6" fmla="*/ 72 w 141"/>
                <a:gd name="T7" fmla="*/ 114 h 126"/>
                <a:gd name="T8" fmla="*/ 65 w 141"/>
                <a:gd name="T9" fmla="*/ 97 h 126"/>
                <a:gd name="T10" fmla="*/ 65 w 141"/>
                <a:gd name="T11" fmla="*/ 97 h 126"/>
                <a:gd name="T12" fmla="*/ 72 w 141"/>
                <a:gd name="T13" fmla="*/ 76 h 126"/>
                <a:gd name="T14" fmla="*/ 16 w 141"/>
                <a:gd name="T15" fmla="*/ 58 h 126"/>
                <a:gd name="T16" fmla="*/ 3 w 141"/>
                <a:gd name="T17" fmla="*/ 0 h 126"/>
                <a:gd name="T18" fmla="*/ 112 w 141"/>
                <a:gd name="T19" fmla="*/ 35 h 126"/>
                <a:gd name="T20" fmla="*/ 111 w 141"/>
                <a:gd name="T21" fmla="*/ 49 h 126"/>
                <a:gd name="T22" fmla="*/ 139 w 141"/>
                <a:gd name="T23" fmla="*/ 87 h 126"/>
                <a:gd name="T24" fmla="*/ 141 w 141"/>
                <a:gd name="T25" fmla="*/ 92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1" h="126">
                  <a:moveTo>
                    <a:pt x="141" y="92"/>
                  </a:moveTo>
                  <a:cubicBezTo>
                    <a:pt x="139" y="95"/>
                    <a:pt x="138" y="98"/>
                    <a:pt x="136" y="100"/>
                  </a:cubicBezTo>
                  <a:cubicBezTo>
                    <a:pt x="129" y="112"/>
                    <a:pt x="118" y="121"/>
                    <a:pt x="105" y="124"/>
                  </a:cubicBezTo>
                  <a:cubicBezTo>
                    <a:pt x="93" y="126"/>
                    <a:pt x="80" y="122"/>
                    <a:pt x="72" y="114"/>
                  </a:cubicBezTo>
                  <a:cubicBezTo>
                    <a:pt x="68" y="109"/>
                    <a:pt x="66" y="103"/>
                    <a:pt x="65" y="97"/>
                  </a:cubicBezTo>
                  <a:cubicBezTo>
                    <a:pt x="65" y="97"/>
                    <a:pt x="65" y="97"/>
                    <a:pt x="65" y="97"/>
                  </a:cubicBezTo>
                  <a:cubicBezTo>
                    <a:pt x="67" y="90"/>
                    <a:pt x="69" y="83"/>
                    <a:pt x="72" y="76"/>
                  </a:cubicBezTo>
                  <a:cubicBezTo>
                    <a:pt x="52" y="82"/>
                    <a:pt x="29" y="74"/>
                    <a:pt x="16" y="58"/>
                  </a:cubicBezTo>
                  <a:cubicBezTo>
                    <a:pt x="3" y="42"/>
                    <a:pt x="0" y="20"/>
                    <a:pt x="3" y="0"/>
                  </a:cubicBezTo>
                  <a:cubicBezTo>
                    <a:pt x="30" y="17"/>
                    <a:pt x="65" y="32"/>
                    <a:pt x="112" y="35"/>
                  </a:cubicBezTo>
                  <a:cubicBezTo>
                    <a:pt x="110" y="40"/>
                    <a:pt x="110" y="45"/>
                    <a:pt x="111" y="49"/>
                  </a:cubicBezTo>
                  <a:cubicBezTo>
                    <a:pt x="115" y="73"/>
                    <a:pt x="139" y="87"/>
                    <a:pt x="139" y="87"/>
                  </a:cubicBezTo>
                  <a:lnTo>
                    <a:pt x="141" y="92"/>
                  </a:lnTo>
                  <a:close/>
                </a:path>
              </a:pathLst>
            </a:custGeom>
            <a:solidFill>
              <a:srgbClr val="5B4D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8" name="ïṧľîde"/>
            <p:cNvSpPr/>
            <p:nvPr/>
          </p:nvSpPr>
          <p:spPr bwMode="auto">
            <a:xfrm>
              <a:off x="5108575" y="2573338"/>
              <a:ext cx="1844675" cy="1576388"/>
            </a:xfrm>
            <a:custGeom>
              <a:avLst/>
              <a:gdLst>
                <a:gd name="T0" fmla="*/ 334 w 352"/>
                <a:gd name="T1" fmla="*/ 276 h 301"/>
                <a:gd name="T2" fmla="*/ 298 w 352"/>
                <a:gd name="T3" fmla="*/ 280 h 301"/>
                <a:gd name="T4" fmla="*/ 306 w 352"/>
                <a:gd name="T5" fmla="*/ 301 h 301"/>
                <a:gd name="T6" fmla="*/ 287 w 352"/>
                <a:gd name="T7" fmla="*/ 277 h 301"/>
                <a:gd name="T8" fmla="*/ 197 w 352"/>
                <a:gd name="T9" fmla="*/ 253 h 301"/>
                <a:gd name="T10" fmla="*/ 197 w 352"/>
                <a:gd name="T11" fmla="*/ 220 h 301"/>
                <a:gd name="T12" fmla="*/ 246 w 352"/>
                <a:gd name="T13" fmla="*/ 156 h 301"/>
                <a:gd name="T14" fmla="*/ 264 w 352"/>
                <a:gd name="T15" fmla="*/ 133 h 301"/>
                <a:gd name="T16" fmla="*/ 265 w 352"/>
                <a:gd name="T17" fmla="*/ 125 h 301"/>
                <a:gd name="T18" fmla="*/ 245 w 352"/>
                <a:gd name="T19" fmla="*/ 119 h 301"/>
                <a:gd name="T20" fmla="*/ 197 w 352"/>
                <a:gd name="T21" fmla="*/ 59 h 301"/>
                <a:gd name="T22" fmla="*/ 91 w 352"/>
                <a:gd name="T23" fmla="*/ 96 h 301"/>
                <a:gd name="T24" fmla="*/ 94 w 352"/>
                <a:gd name="T25" fmla="*/ 124 h 301"/>
                <a:gd name="T26" fmla="*/ 101 w 352"/>
                <a:gd name="T27" fmla="*/ 184 h 301"/>
                <a:gd name="T28" fmla="*/ 160 w 352"/>
                <a:gd name="T29" fmla="*/ 223 h 301"/>
                <a:gd name="T30" fmla="*/ 160 w 352"/>
                <a:gd name="T31" fmla="*/ 224 h 301"/>
                <a:gd name="T32" fmla="*/ 162 w 352"/>
                <a:gd name="T33" fmla="*/ 255 h 301"/>
                <a:gd name="T34" fmla="*/ 104 w 352"/>
                <a:gd name="T35" fmla="*/ 261 h 301"/>
                <a:gd name="T36" fmla="*/ 0 w 352"/>
                <a:gd name="T37" fmla="*/ 256 h 301"/>
                <a:gd name="T38" fmla="*/ 50 w 352"/>
                <a:gd name="T39" fmla="*/ 171 h 301"/>
                <a:gd name="T40" fmla="*/ 60 w 352"/>
                <a:gd name="T41" fmla="*/ 68 h 301"/>
                <a:gd name="T42" fmla="*/ 105 w 352"/>
                <a:gd name="T43" fmla="*/ 18 h 301"/>
                <a:gd name="T44" fmla="*/ 169 w 352"/>
                <a:gd name="T45" fmla="*/ 0 h 301"/>
                <a:gd name="T46" fmla="*/ 214 w 352"/>
                <a:gd name="T47" fmla="*/ 5 h 301"/>
                <a:gd name="T48" fmla="*/ 276 w 352"/>
                <a:gd name="T49" fmla="*/ 64 h 301"/>
                <a:gd name="T50" fmla="*/ 284 w 352"/>
                <a:gd name="T51" fmla="*/ 124 h 301"/>
                <a:gd name="T52" fmla="*/ 296 w 352"/>
                <a:gd name="T53" fmla="*/ 175 h 301"/>
                <a:gd name="T54" fmla="*/ 330 w 352"/>
                <a:gd name="T55" fmla="*/ 213 h 301"/>
                <a:gd name="T56" fmla="*/ 343 w 352"/>
                <a:gd name="T57" fmla="*/ 223 h 301"/>
                <a:gd name="T58" fmla="*/ 346 w 352"/>
                <a:gd name="T59" fmla="*/ 229 h 301"/>
                <a:gd name="T60" fmla="*/ 334 w 352"/>
                <a:gd name="T61" fmla="*/ 276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52" h="301">
                  <a:moveTo>
                    <a:pt x="334" y="276"/>
                  </a:moveTo>
                  <a:cubicBezTo>
                    <a:pt x="323" y="283"/>
                    <a:pt x="310" y="282"/>
                    <a:pt x="298" y="280"/>
                  </a:cubicBezTo>
                  <a:cubicBezTo>
                    <a:pt x="301" y="287"/>
                    <a:pt x="304" y="294"/>
                    <a:pt x="306" y="301"/>
                  </a:cubicBezTo>
                  <a:cubicBezTo>
                    <a:pt x="299" y="291"/>
                    <a:pt x="292" y="283"/>
                    <a:pt x="287" y="277"/>
                  </a:cubicBezTo>
                  <a:cubicBezTo>
                    <a:pt x="263" y="254"/>
                    <a:pt x="197" y="253"/>
                    <a:pt x="197" y="253"/>
                  </a:cubicBezTo>
                  <a:cubicBezTo>
                    <a:pt x="197" y="220"/>
                    <a:pt x="197" y="220"/>
                    <a:pt x="197" y="220"/>
                  </a:cubicBezTo>
                  <a:cubicBezTo>
                    <a:pt x="226" y="213"/>
                    <a:pt x="245" y="193"/>
                    <a:pt x="246" y="156"/>
                  </a:cubicBezTo>
                  <a:cubicBezTo>
                    <a:pt x="246" y="156"/>
                    <a:pt x="261" y="151"/>
                    <a:pt x="264" y="133"/>
                  </a:cubicBezTo>
                  <a:cubicBezTo>
                    <a:pt x="265" y="130"/>
                    <a:pt x="265" y="127"/>
                    <a:pt x="265" y="125"/>
                  </a:cubicBezTo>
                  <a:cubicBezTo>
                    <a:pt x="264" y="112"/>
                    <a:pt x="255" y="109"/>
                    <a:pt x="245" y="119"/>
                  </a:cubicBezTo>
                  <a:cubicBezTo>
                    <a:pt x="245" y="119"/>
                    <a:pt x="197" y="85"/>
                    <a:pt x="197" y="59"/>
                  </a:cubicBezTo>
                  <a:cubicBezTo>
                    <a:pt x="197" y="59"/>
                    <a:pt x="144" y="106"/>
                    <a:pt x="91" y="96"/>
                  </a:cubicBezTo>
                  <a:cubicBezTo>
                    <a:pt x="91" y="96"/>
                    <a:pt x="94" y="116"/>
                    <a:pt x="94" y="124"/>
                  </a:cubicBezTo>
                  <a:cubicBezTo>
                    <a:pt x="94" y="132"/>
                    <a:pt x="94" y="168"/>
                    <a:pt x="101" y="184"/>
                  </a:cubicBezTo>
                  <a:cubicBezTo>
                    <a:pt x="107" y="198"/>
                    <a:pt x="123" y="220"/>
                    <a:pt x="160" y="223"/>
                  </a:cubicBezTo>
                  <a:cubicBezTo>
                    <a:pt x="160" y="224"/>
                    <a:pt x="160" y="224"/>
                    <a:pt x="160" y="224"/>
                  </a:cubicBezTo>
                  <a:cubicBezTo>
                    <a:pt x="162" y="255"/>
                    <a:pt x="162" y="255"/>
                    <a:pt x="162" y="255"/>
                  </a:cubicBezTo>
                  <a:cubicBezTo>
                    <a:pt x="162" y="255"/>
                    <a:pt x="129" y="253"/>
                    <a:pt x="104" y="261"/>
                  </a:cubicBezTo>
                  <a:cubicBezTo>
                    <a:pt x="88" y="266"/>
                    <a:pt x="42" y="271"/>
                    <a:pt x="0" y="256"/>
                  </a:cubicBezTo>
                  <a:cubicBezTo>
                    <a:pt x="18" y="228"/>
                    <a:pt x="42" y="203"/>
                    <a:pt x="50" y="171"/>
                  </a:cubicBezTo>
                  <a:cubicBezTo>
                    <a:pt x="58" y="138"/>
                    <a:pt x="48" y="100"/>
                    <a:pt x="60" y="68"/>
                  </a:cubicBezTo>
                  <a:cubicBezTo>
                    <a:pt x="68" y="46"/>
                    <a:pt x="85" y="29"/>
                    <a:pt x="105" y="18"/>
                  </a:cubicBezTo>
                  <a:cubicBezTo>
                    <a:pt x="125" y="6"/>
                    <a:pt x="146" y="0"/>
                    <a:pt x="169" y="0"/>
                  </a:cubicBezTo>
                  <a:cubicBezTo>
                    <a:pt x="186" y="1"/>
                    <a:pt x="214" y="5"/>
                    <a:pt x="214" y="5"/>
                  </a:cubicBezTo>
                  <a:cubicBezTo>
                    <a:pt x="242" y="14"/>
                    <a:pt x="267" y="36"/>
                    <a:pt x="276" y="64"/>
                  </a:cubicBezTo>
                  <a:cubicBezTo>
                    <a:pt x="283" y="83"/>
                    <a:pt x="283" y="104"/>
                    <a:pt x="284" y="124"/>
                  </a:cubicBezTo>
                  <a:cubicBezTo>
                    <a:pt x="285" y="142"/>
                    <a:pt x="288" y="160"/>
                    <a:pt x="296" y="175"/>
                  </a:cubicBezTo>
                  <a:cubicBezTo>
                    <a:pt x="304" y="190"/>
                    <a:pt x="317" y="202"/>
                    <a:pt x="330" y="213"/>
                  </a:cubicBezTo>
                  <a:cubicBezTo>
                    <a:pt x="334" y="216"/>
                    <a:pt x="339" y="220"/>
                    <a:pt x="343" y="223"/>
                  </a:cubicBezTo>
                  <a:cubicBezTo>
                    <a:pt x="344" y="225"/>
                    <a:pt x="345" y="227"/>
                    <a:pt x="346" y="229"/>
                  </a:cubicBezTo>
                  <a:cubicBezTo>
                    <a:pt x="352" y="246"/>
                    <a:pt x="348" y="267"/>
                    <a:pt x="334" y="276"/>
                  </a:cubicBezTo>
                  <a:close/>
                </a:path>
              </a:pathLst>
            </a:custGeom>
            <a:solidFill>
              <a:srgbClr val="5B4D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59" name="îsḻíḋè"/>
            <p:cNvSpPr/>
            <p:nvPr/>
          </p:nvSpPr>
          <p:spPr bwMode="auto">
            <a:xfrm>
              <a:off x="5726113" y="3195638"/>
              <a:ext cx="95250" cy="115888"/>
            </a:xfrm>
            <a:prstGeom prst="ellipse">
              <a:avLst/>
            </a:prstGeom>
            <a:solidFill>
              <a:srgbClr val="1F1E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0" name="išliḋe"/>
            <p:cNvSpPr/>
            <p:nvPr/>
          </p:nvSpPr>
          <p:spPr bwMode="auto">
            <a:xfrm>
              <a:off x="6088063" y="3190876"/>
              <a:ext cx="88900" cy="115888"/>
            </a:xfrm>
            <a:prstGeom prst="ellipse">
              <a:avLst/>
            </a:prstGeom>
            <a:solidFill>
              <a:srgbClr val="1F1E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1" name="ïṣľïḓè"/>
            <p:cNvSpPr/>
            <p:nvPr/>
          </p:nvSpPr>
          <p:spPr bwMode="auto">
            <a:xfrm>
              <a:off x="5867400" y="3243263"/>
              <a:ext cx="95250" cy="193675"/>
            </a:xfrm>
            <a:custGeom>
              <a:avLst/>
              <a:gdLst>
                <a:gd name="T0" fmla="*/ 9 w 18"/>
                <a:gd name="T1" fmla="*/ 0 h 37"/>
                <a:gd name="T2" fmla="*/ 5 w 18"/>
                <a:gd name="T3" fmla="*/ 17 h 37"/>
                <a:gd name="T4" fmla="*/ 4 w 18"/>
                <a:gd name="T5" fmla="*/ 26 h 37"/>
                <a:gd name="T6" fmla="*/ 4 w 18"/>
                <a:gd name="T7" fmla="*/ 35 h 37"/>
                <a:gd name="T8" fmla="*/ 2 w 18"/>
                <a:gd name="T9" fmla="*/ 33 h 37"/>
                <a:gd name="T10" fmla="*/ 18 w 18"/>
                <a:gd name="T11" fmla="*/ 35 h 37"/>
                <a:gd name="T12" fmla="*/ 2 w 18"/>
                <a:gd name="T13" fmla="*/ 37 h 37"/>
                <a:gd name="T14" fmla="*/ 1 w 18"/>
                <a:gd name="T15" fmla="*/ 37 h 37"/>
                <a:gd name="T16" fmla="*/ 0 w 18"/>
                <a:gd name="T17" fmla="*/ 35 h 37"/>
                <a:gd name="T18" fmla="*/ 2 w 18"/>
                <a:gd name="T19" fmla="*/ 17 h 37"/>
                <a:gd name="T20" fmla="*/ 9 w 18"/>
                <a:gd name="T21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" h="37">
                  <a:moveTo>
                    <a:pt x="9" y="0"/>
                  </a:moveTo>
                  <a:cubicBezTo>
                    <a:pt x="7" y="6"/>
                    <a:pt x="6" y="12"/>
                    <a:pt x="5" y="17"/>
                  </a:cubicBezTo>
                  <a:cubicBezTo>
                    <a:pt x="5" y="20"/>
                    <a:pt x="4" y="23"/>
                    <a:pt x="4" y="26"/>
                  </a:cubicBezTo>
                  <a:cubicBezTo>
                    <a:pt x="4" y="29"/>
                    <a:pt x="3" y="32"/>
                    <a:pt x="4" y="35"/>
                  </a:cubicBezTo>
                  <a:cubicBezTo>
                    <a:pt x="2" y="33"/>
                    <a:pt x="2" y="33"/>
                    <a:pt x="2" y="33"/>
                  </a:cubicBezTo>
                  <a:cubicBezTo>
                    <a:pt x="7" y="34"/>
                    <a:pt x="12" y="34"/>
                    <a:pt x="18" y="35"/>
                  </a:cubicBezTo>
                  <a:cubicBezTo>
                    <a:pt x="12" y="36"/>
                    <a:pt x="7" y="36"/>
                    <a:pt x="2" y="37"/>
                  </a:cubicBezTo>
                  <a:cubicBezTo>
                    <a:pt x="1" y="37"/>
                    <a:pt x="1" y="37"/>
                    <a:pt x="1" y="37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29"/>
                    <a:pt x="0" y="23"/>
                    <a:pt x="2" y="17"/>
                  </a:cubicBezTo>
                  <a:cubicBezTo>
                    <a:pt x="3" y="11"/>
                    <a:pt x="6" y="5"/>
                    <a:pt x="9" y="0"/>
                  </a:cubicBezTo>
                  <a:close/>
                </a:path>
              </a:pathLst>
            </a:custGeom>
            <a:solidFill>
              <a:srgbClr val="C99A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2" name="ïṡļiďe"/>
            <p:cNvSpPr/>
            <p:nvPr/>
          </p:nvSpPr>
          <p:spPr bwMode="auto">
            <a:xfrm>
              <a:off x="6392863" y="4457701"/>
              <a:ext cx="330200" cy="654050"/>
            </a:xfrm>
            <a:custGeom>
              <a:avLst/>
              <a:gdLst>
                <a:gd name="T0" fmla="*/ 33 w 63"/>
                <a:gd name="T1" fmla="*/ 125 h 125"/>
                <a:gd name="T2" fmla="*/ 0 w 63"/>
                <a:gd name="T3" fmla="*/ 87 h 125"/>
                <a:gd name="T4" fmla="*/ 22 w 63"/>
                <a:gd name="T5" fmla="*/ 6 h 125"/>
                <a:gd name="T6" fmla="*/ 24 w 63"/>
                <a:gd name="T7" fmla="*/ 0 h 125"/>
                <a:gd name="T8" fmla="*/ 28 w 63"/>
                <a:gd name="T9" fmla="*/ 6 h 125"/>
                <a:gd name="T10" fmla="*/ 55 w 63"/>
                <a:gd name="T11" fmla="*/ 58 h 125"/>
                <a:gd name="T12" fmla="*/ 51 w 63"/>
                <a:gd name="T13" fmla="*/ 56 h 125"/>
                <a:gd name="T14" fmla="*/ 33 w 63"/>
                <a:gd name="T15" fmla="*/ 125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3" h="125">
                  <a:moveTo>
                    <a:pt x="33" y="125"/>
                  </a:moveTo>
                  <a:cubicBezTo>
                    <a:pt x="17" y="101"/>
                    <a:pt x="0" y="87"/>
                    <a:pt x="0" y="87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4" y="0"/>
                    <a:pt x="25" y="2"/>
                    <a:pt x="28" y="6"/>
                  </a:cubicBezTo>
                  <a:cubicBezTo>
                    <a:pt x="33" y="15"/>
                    <a:pt x="44" y="33"/>
                    <a:pt x="55" y="58"/>
                  </a:cubicBezTo>
                  <a:cubicBezTo>
                    <a:pt x="54" y="57"/>
                    <a:pt x="53" y="56"/>
                    <a:pt x="51" y="56"/>
                  </a:cubicBezTo>
                  <a:cubicBezTo>
                    <a:pt x="63" y="79"/>
                    <a:pt x="55" y="111"/>
                    <a:pt x="33" y="125"/>
                  </a:cubicBezTo>
                  <a:close/>
                </a:path>
              </a:pathLst>
            </a:custGeom>
            <a:solidFill>
              <a:srgbClr val="3F36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3" name="íṥḻiḋe"/>
            <p:cNvSpPr/>
            <p:nvPr/>
          </p:nvSpPr>
          <p:spPr bwMode="auto">
            <a:xfrm>
              <a:off x="5318125" y="4610101"/>
              <a:ext cx="519113" cy="496888"/>
            </a:xfrm>
            <a:custGeom>
              <a:avLst/>
              <a:gdLst>
                <a:gd name="T0" fmla="*/ 99 w 99"/>
                <a:gd name="T1" fmla="*/ 63 h 95"/>
                <a:gd name="T2" fmla="*/ 75 w 99"/>
                <a:gd name="T3" fmla="*/ 95 h 95"/>
                <a:gd name="T4" fmla="*/ 64 w 99"/>
                <a:gd name="T5" fmla="*/ 57 h 95"/>
                <a:gd name="T6" fmla="*/ 38 w 99"/>
                <a:gd name="T7" fmla="*/ 71 h 95"/>
                <a:gd name="T8" fmla="*/ 1 w 99"/>
                <a:gd name="T9" fmla="*/ 37 h 95"/>
                <a:gd name="T10" fmla="*/ 5 w 99"/>
                <a:gd name="T11" fmla="*/ 5 h 95"/>
                <a:gd name="T12" fmla="*/ 12 w 99"/>
                <a:gd name="T13" fmla="*/ 22 h 95"/>
                <a:gd name="T14" fmla="*/ 45 w 99"/>
                <a:gd name="T15" fmla="*/ 32 h 95"/>
                <a:gd name="T16" fmla="*/ 76 w 99"/>
                <a:gd name="T17" fmla="*/ 8 h 95"/>
                <a:gd name="T18" fmla="*/ 81 w 99"/>
                <a:gd name="T19" fmla="*/ 0 h 95"/>
                <a:gd name="T20" fmla="*/ 99 w 99"/>
                <a:gd name="T21" fmla="*/ 63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9" h="95">
                  <a:moveTo>
                    <a:pt x="99" y="63"/>
                  </a:moveTo>
                  <a:cubicBezTo>
                    <a:pt x="99" y="63"/>
                    <a:pt x="87" y="76"/>
                    <a:pt x="75" y="95"/>
                  </a:cubicBezTo>
                  <a:cubicBezTo>
                    <a:pt x="67" y="84"/>
                    <a:pt x="63" y="71"/>
                    <a:pt x="64" y="57"/>
                  </a:cubicBezTo>
                  <a:cubicBezTo>
                    <a:pt x="56" y="64"/>
                    <a:pt x="48" y="70"/>
                    <a:pt x="38" y="71"/>
                  </a:cubicBezTo>
                  <a:cubicBezTo>
                    <a:pt x="19" y="73"/>
                    <a:pt x="4" y="55"/>
                    <a:pt x="1" y="37"/>
                  </a:cubicBezTo>
                  <a:cubicBezTo>
                    <a:pt x="0" y="26"/>
                    <a:pt x="2" y="16"/>
                    <a:pt x="5" y="5"/>
                  </a:cubicBezTo>
                  <a:cubicBezTo>
                    <a:pt x="6" y="11"/>
                    <a:pt x="8" y="17"/>
                    <a:pt x="12" y="22"/>
                  </a:cubicBezTo>
                  <a:cubicBezTo>
                    <a:pt x="20" y="30"/>
                    <a:pt x="33" y="34"/>
                    <a:pt x="45" y="32"/>
                  </a:cubicBezTo>
                  <a:cubicBezTo>
                    <a:pt x="58" y="29"/>
                    <a:pt x="69" y="20"/>
                    <a:pt x="76" y="8"/>
                  </a:cubicBezTo>
                  <a:cubicBezTo>
                    <a:pt x="78" y="6"/>
                    <a:pt x="79" y="3"/>
                    <a:pt x="81" y="0"/>
                  </a:cubicBezTo>
                  <a:lnTo>
                    <a:pt x="99" y="63"/>
                  </a:lnTo>
                  <a:close/>
                </a:path>
              </a:pathLst>
            </a:custGeom>
            <a:solidFill>
              <a:srgbClr val="3F36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4" name="ïślïḍè"/>
            <p:cNvSpPr/>
            <p:nvPr/>
          </p:nvSpPr>
          <p:spPr bwMode="auto">
            <a:xfrm>
              <a:off x="6670675" y="3740151"/>
              <a:ext cx="455613" cy="995363"/>
            </a:xfrm>
            <a:custGeom>
              <a:avLst/>
              <a:gdLst>
                <a:gd name="T0" fmla="*/ 51 w 87"/>
                <a:gd name="T1" fmla="*/ 103 h 190"/>
                <a:gd name="T2" fmla="*/ 71 w 87"/>
                <a:gd name="T3" fmla="*/ 174 h 190"/>
                <a:gd name="T4" fmla="*/ 56 w 87"/>
                <a:gd name="T5" fmla="*/ 190 h 190"/>
                <a:gd name="T6" fmla="*/ 8 w 87"/>
                <a:gd name="T7" fmla="*/ 78 h 190"/>
                <a:gd name="T8" fmla="*/ 0 w 87"/>
                <a:gd name="T9" fmla="*/ 57 h 190"/>
                <a:gd name="T10" fmla="*/ 36 w 87"/>
                <a:gd name="T11" fmla="*/ 53 h 190"/>
                <a:gd name="T12" fmla="*/ 48 w 87"/>
                <a:gd name="T13" fmla="*/ 6 h 190"/>
                <a:gd name="T14" fmla="*/ 45 w 87"/>
                <a:gd name="T15" fmla="*/ 0 h 190"/>
                <a:gd name="T16" fmla="*/ 69 w 87"/>
                <a:gd name="T17" fmla="*/ 24 h 190"/>
                <a:gd name="T18" fmla="*/ 84 w 87"/>
                <a:gd name="T19" fmla="*/ 71 h 190"/>
                <a:gd name="T20" fmla="*/ 51 w 87"/>
                <a:gd name="T21" fmla="*/ 103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7" h="190">
                  <a:moveTo>
                    <a:pt x="51" y="103"/>
                  </a:moveTo>
                  <a:cubicBezTo>
                    <a:pt x="75" y="116"/>
                    <a:pt x="85" y="151"/>
                    <a:pt x="71" y="174"/>
                  </a:cubicBezTo>
                  <a:cubicBezTo>
                    <a:pt x="67" y="181"/>
                    <a:pt x="62" y="186"/>
                    <a:pt x="56" y="190"/>
                  </a:cubicBezTo>
                  <a:cubicBezTo>
                    <a:pt x="45" y="143"/>
                    <a:pt x="25" y="104"/>
                    <a:pt x="8" y="78"/>
                  </a:cubicBezTo>
                  <a:cubicBezTo>
                    <a:pt x="6" y="71"/>
                    <a:pt x="3" y="64"/>
                    <a:pt x="0" y="57"/>
                  </a:cubicBezTo>
                  <a:cubicBezTo>
                    <a:pt x="12" y="59"/>
                    <a:pt x="25" y="60"/>
                    <a:pt x="36" y="53"/>
                  </a:cubicBezTo>
                  <a:cubicBezTo>
                    <a:pt x="50" y="44"/>
                    <a:pt x="54" y="23"/>
                    <a:pt x="48" y="6"/>
                  </a:cubicBezTo>
                  <a:cubicBezTo>
                    <a:pt x="47" y="4"/>
                    <a:pt x="46" y="2"/>
                    <a:pt x="45" y="0"/>
                  </a:cubicBezTo>
                  <a:cubicBezTo>
                    <a:pt x="54" y="7"/>
                    <a:pt x="62" y="15"/>
                    <a:pt x="69" y="24"/>
                  </a:cubicBezTo>
                  <a:cubicBezTo>
                    <a:pt x="80" y="37"/>
                    <a:pt x="87" y="54"/>
                    <a:pt x="84" y="71"/>
                  </a:cubicBezTo>
                  <a:cubicBezTo>
                    <a:pt x="82" y="87"/>
                    <a:pt x="68" y="103"/>
                    <a:pt x="51" y="103"/>
                  </a:cubicBezTo>
                  <a:close/>
                </a:path>
              </a:pathLst>
            </a:custGeom>
            <a:solidFill>
              <a:srgbClr val="3F36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5" name="ïsḷiḋê"/>
            <p:cNvSpPr/>
            <p:nvPr/>
          </p:nvSpPr>
          <p:spPr bwMode="auto">
            <a:xfrm>
              <a:off x="5878513" y="4238626"/>
              <a:ext cx="382588" cy="323850"/>
            </a:xfrm>
            <a:custGeom>
              <a:avLst/>
              <a:gdLst>
                <a:gd name="T0" fmla="*/ 69 w 73"/>
                <a:gd name="T1" fmla="*/ 28 h 62"/>
                <a:gd name="T2" fmla="*/ 8 w 73"/>
                <a:gd name="T3" fmla="*/ 60 h 62"/>
                <a:gd name="T4" fmla="*/ 0 w 73"/>
                <a:gd name="T5" fmla="*/ 56 h 62"/>
                <a:gd name="T6" fmla="*/ 2 w 73"/>
                <a:gd name="T7" fmla="*/ 6 h 62"/>
                <a:gd name="T8" fmla="*/ 9 w 73"/>
                <a:gd name="T9" fmla="*/ 1 h 62"/>
                <a:gd name="T10" fmla="*/ 68 w 73"/>
                <a:gd name="T11" fmla="*/ 19 h 62"/>
                <a:gd name="T12" fmla="*/ 69 w 73"/>
                <a:gd name="T13" fmla="*/ 28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3" h="62">
                  <a:moveTo>
                    <a:pt x="69" y="28"/>
                  </a:moveTo>
                  <a:cubicBezTo>
                    <a:pt x="8" y="60"/>
                    <a:pt x="8" y="60"/>
                    <a:pt x="8" y="60"/>
                  </a:cubicBezTo>
                  <a:cubicBezTo>
                    <a:pt x="4" y="62"/>
                    <a:pt x="0" y="59"/>
                    <a:pt x="0" y="5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3"/>
                    <a:pt x="5" y="0"/>
                    <a:pt x="9" y="1"/>
                  </a:cubicBezTo>
                  <a:cubicBezTo>
                    <a:pt x="68" y="19"/>
                    <a:pt x="68" y="19"/>
                    <a:pt x="68" y="19"/>
                  </a:cubicBezTo>
                  <a:cubicBezTo>
                    <a:pt x="72" y="21"/>
                    <a:pt x="73" y="26"/>
                    <a:pt x="69" y="28"/>
                  </a:cubicBezTo>
                  <a:close/>
                </a:path>
              </a:pathLst>
            </a:custGeom>
            <a:solidFill>
              <a:srgbClr val="A285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6" name="ïSľïḑê"/>
            <p:cNvSpPr/>
            <p:nvPr/>
          </p:nvSpPr>
          <p:spPr bwMode="auto">
            <a:xfrm>
              <a:off x="5580063" y="5248276"/>
              <a:ext cx="1122363" cy="236538"/>
            </a:xfrm>
            <a:custGeom>
              <a:avLst/>
              <a:gdLst>
                <a:gd name="T0" fmla="*/ 11 w 214"/>
                <a:gd name="T1" fmla="*/ 0 h 45"/>
                <a:gd name="T2" fmla="*/ 205 w 214"/>
                <a:gd name="T3" fmla="*/ 5 h 45"/>
                <a:gd name="T4" fmla="*/ 214 w 214"/>
                <a:gd name="T5" fmla="*/ 41 h 45"/>
                <a:gd name="T6" fmla="*/ 0 w 214"/>
                <a:gd name="T7" fmla="*/ 41 h 45"/>
                <a:gd name="T8" fmla="*/ 11 w 214"/>
                <a:gd name="T9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4" h="45">
                  <a:moveTo>
                    <a:pt x="11" y="0"/>
                  </a:moveTo>
                  <a:cubicBezTo>
                    <a:pt x="11" y="0"/>
                    <a:pt x="86" y="45"/>
                    <a:pt x="205" y="5"/>
                  </a:cubicBezTo>
                  <a:cubicBezTo>
                    <a:pt x="210" y="16"/>
                    <a:pt x="213" y="28"/>
                    <a:pt x="214" y="41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1" y="28"/>
                    <a:pt x="5" y="13"/>
                    <a:pt x="11" y="0"/>
                  </a:cubicBezTo>
                  <a:close/>
                </a:path>
              </a:pathLst>
            </a:custGeom>
            <a:solidFill>
              <a:srgbClr val="4170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7" name="íş1ïḓé"/>
            <p:cNvSpPr/>
            <p:nvPr/>
          </p:nvSpPr>
          <p:spPr bwMode="auto">
            <a:xfrm>
              <a:off x="6276975" y="4730751"/>
              <a:ext cx="2349500" cy="549275"/>
            </a:xfrm>
            <a:custGeom>
              <a:avLst/>
              <a:gdLst>
                <a:gd name="T0" fmla="*/ 400 w 448"/>
                <a:gd name="T1" fmla="*/ 105 h 105"/>
                <a:gd name="T2" fmla="*/ 48 w 448"/>
                <a:gd name="T3" fmla="*/ 105 h 105"/>
                <a:gd name="T4" fmla="*/ 0 w 448"/>
                <a:gd name="T5" fmla="*/ 57 h 105"/>
                <a:gd name="T6" fmla="*/ 0 w 448"/>
                <a:gd name="T7" fmla="*/ 48 h 105"/>
                <a:gd name="T8" fmla="*/ 48 w 448"/>
                <a:gd name="T9" fmla="*/ 0 h 105"/>
                <a:gd name="T10" fmla="*/ 400 w 448"/>
                <a:gd name="T11" fmla="*/ 0 h 105"/>
                <a:gd name="T12" fmla="*/ 448 w 448"/>
                <a:gd name="T13" fmla="*/ 48 h 105"/>
                <a:gd name="T14" fmla="*/ 448 w 448"/>
                <a:gd name="T15" fmla="*/ 57 h 105"/>
                <a:gd name="T16" fmla="*/ 400 w 448"/>
                <a:gd name="T17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8" h="105">
                  <a:moveTo>
                    <a:pt x="400" y="105"/>
                  </a:moveTo>
                  <a:cubicBezTo>
                    <a:pt x="48" y="105"/>
                    <a:pt x="48" y="105"/>
                    <a:pt x="48" y="105"/>
                  </a:cubicBezTo>
                  <a:cubicBezTo>
                    <a:pt x="22" y="105"/>
                    <a:pt x="0" y="83"/>
                    <a:pt x="0" y="57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21"/>
                    <a:pt x="22" y="0"/>
                    <a:pt x="48" y="0"/>
                  </a:cubicBezTo>
                  <a:cubicBezTo>
                    <a:pt x="400" y="0"/>
                    <a:pt x="400" y="0"/>
                    <a:pt x="400" y="0"/>
                  </a:cubicBezTo>
                  <a:cubicBezTo>
                    <a:pt x="427" y="0"/>
                    <a:pt x="448" y="21"/>
                    <a:pt x="448" y="48"/>
                  </a:cubicBezTo>
                  <a:cubicBezTo>
                    <a:pt x="448" y="57"/>
                    <a:pt x="448" y="57"/>
                    <a:pt x="448" y="57"/>
                  </a:cubicBezTo>
                  <a:cubicBezTo>
                    <a:pt x="448" y="83"/>
                    <a:pt x="427" y="105"/>
                    <a:pt x="400" y="10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8" name="íṣlïdé"/>
            <p:cNvSpPr/>
            <p:nvPr/>
          </p:nvSpPr>
          <p:spPr bwMode="auto">
            <a:xfrm>
              <a:off x="6581775" y="4997451"/>
              <a:ext cx="214313" cy="157163"/>
            </a:xfrm>
            <a:custGeom>
              <a:avLst/>
              <a:gdLst>
                <a:gd name="T0" fmla="*/ 39 w 41"/>
                <a:gd name="T1" fmla="*/ 4 h 30"/>
                <a:gd name="T2" fmla="*/ 24 w 41"/>
                <a:gd name="T3" fmla="*/ 25 h 30"/>
                <a:gd name="T4" fmla="*/ 0 w 41"/>
                <a:gd name="T5" fmla="*/ 9 h 30"/>
                <a:gd name="T6" fmla="*/ 39 w 41"/>
                <a:gd name="T7" fmla="*/ 4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30">
                  <a:moveTo>
                    <a:pt x="39" y="4"/>
                  </a:moveTo>
                  <a:cubicBezTo>
                    <a:pt x="39" y="4"/>
                    <a:pt x="41" y="19"/>
                    <a:pt x="24" y="25"/>
                  </a:cubicBezTo>
                  <a:cubicBezTo>
                    <a:pt x="7" y="30"/>
                    <a:pt x="0" y="9"/>
                    <a:pt x="0" y="9"/>
                  </a:cubicBezTo>
                  <a:cubicBezTo>
                    <a:pt x="0" y="9"/>
                    <a:pt x="17" y="0"/>
                    <a:pt x="39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69" name="îsļiḋe"/>
            <p:cNvSpPr/>
            <p:nvPr/>
          </p:nvSpPr>
          <p:spPr bwMode="auto">
            <a:xfrm>
              <a:off x="7567613" y="4976813"/>
              <a:ext cx="77788" cy="77788"/>
            </a:xfrm>
            <a:custGeom>
              <a:avLst/>
              <a:gdLst>
                <a:gd name="T0" fmla="*/ 3 w 15"/>
                <a:gd name="T1" fmla="*/ 0 h 15"/>
                <a:gd name="T2" fmla="*/ 15 w 15"/>
                <a:gd name="T3" fmla="*/ 12 h 15"/>
                <a:gd name="T4" fmla="*/ 5 w 15"/>
                <a:gd name="T5" fmla="*/ 12 h 15"/>
                <a:gd name="T6" fmla="*/ 3 w 15"/>
                <a:gd name="T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" h="15">
                  <a:moveTo>
                    <a:pt x="3" y="0"/>
                  </a:moveTo>
                  <a:cubicBezTo>
                    <a:pt x="15" y="12"/>
                    <a:pt x="15" y="12"/>
                    <a:pt x="15" y="12"/>
                  </a:cubicBezTo>
                  <a:cubicBezTo>
                    <a:pt x="15" y="12"/>
                    <a:pt x="9" y="15"/>
                    <a:pt x="5" y="12"/>
                  </a:cubicBezTo>
                  <a:cubicBezTo>
                    <a:pt x="0" y="9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3F36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0" name="ïSlïďé"/>
            <p:cNvSpPr/>
            <p:nvPr/>
          </p:nvSpPr>
          <p:spPr bwMode="auto">
            <a:xfrm>
              <a:off x="7734300" y="4981576"/>
              <a:ext cx="74613" cy="77788"/>
            </a:xfrm>
            <a:custGeom>
              <a:avLst/>
              <a:gdLst>
                <a:gd name="T0" fmla="*/ 12 w 14"/>
                <a:gd name="T1" fmla="*/ 0 h 15"/>
                <a:gd name="T2" fmla="*/ 10 w 14"/>
                <a:gd name="T3" fmla="*/ 12 h 15"/>
                <a:gd name="T4" fmla="*/ 0 w 14"/>
                <a:gd name="T5" fmla="*/ 12 h 15"/>
                <a:gd name="T6" fmla="*/ 12 w 14"/>
                <a:gd name="T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5">
                  <a:moveTo>
                    <a:pt x="12" y="0"/>
                  </a:moveTo>
                  <a:cubicBezTo>
                    <a:pt x="12" y="0"/>
                    <a:pt x="14" y="9"/>
                    <a:pt x="10" y="12"/>
                  </a:cubicBezTo>
                  <a:cubicBezTo>
                    <a:pt x="6" y="15"/>
                    <a:pt x="0" y="12"/>
                    <a:pt x="0" y="12"/>
                  </a:cubicBezTo>
                  <a:lnTo>
                    <a:pt x="12" y="0"/>
                  </a:lnTo>
                  <a:close/>
                </a:path>
              </a:pathLst>
            </a:custGeom>
            <a:solidFill>
              <a:srgbClr val="3F36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1" name="ïŝ1îḋê"/>
            <p:cNvSpPr/>
            <p:nvPr/>
          </p:nvSpPr>
          <p:spPr bwMode="auto">
            <a:xfrm>
              <a:off x="8275638" y="4960938"/>
              <a:ext cx="61913" cy="68263"/>
            </a:xfrm>
            <a:prstGeom prst="ellipse">
              <a:avLst/>
            </a:prstGeom>
            <a:solidFill>
              <a:srgbClr val="3F36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2" name="îṥḻïḓè"/>
            <p:cNvSpPr/>
            <p:nvPr/>
          </p:nvSpPr>
          <p:spPr bwMode="auto">
            <a:xfrm>
              <a:off x="8102600" y="4965701"/>
              <a:ext cx="66675" cy="63500"/>
            </a:xfrm>
            <a:prstGeom prst="ellipse">
              <a:avLst/>
            </a:prstGeom>
            <a:solidFill>
              <a:srgbClr val="3F36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3" name="išľîḍê"/>
            <p:cNvSpPr/>
            <p:nvPr/>
          </p:nvSpPr>
          <p:spPr bwMode="auto">
            <a:xfrm>
              <a:off x="7221538" y="4924426"/>
              <a:ext cx="68263" cy="66675"/>
            </a:xfrm>
            <a:prstGeom prst="ellipse">
              <a:avLst/>
            </a:prstGeom>
            <a:solidFill>
              <a:srgbClr val="3F36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4" name="íSḻiḑe"/>
            <p:cNvSpPr/>
            <p:nvPr/>
          </p:nvSpPr>
          <p:spPr bwMode="auto">
            <a:xfrm>
              <a:off x="7053263" y="4929188"/>
              <a:ext cx="68263" cy="68263"/>
            </a:xfrm>
            <a:prstGeom prst="ellipse">
              <a:avLst/>
            </a:prstGeom>
            <a:solidFill>
              <a:srgbClr val="3F36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5" name="íṣḷídé"/>
            <p:cNvSpPr/>
            <p:nvPr/>
          </p:nvSpPr>
          <p:spPr bwMode="auto">
            <a:xfrm>
              <a:off x="8018463" y="4835526"/>
              <a:ext cx="444500" cy="417513"/>
            </a:xfrm>
            <a:custGeom>
              <a:avLst/>
              <a:gdLst>
                <a:gd name="T0" fmla="*/ 33 w 85"/>
                <a:gd name="T1" fmla="*/ 1 h 80"/>
                <a:gd name="T2" fmla="*/ 73 w 85"/>
                <a:gd name="T3" fmla="*/ 45 h 80"/>
                <a:gd name="T4" fmla="*/ 2 w 85"/>
                <a:gd name="T5" fmla="*/ 35 h 80"/>
                <a:gd name="T6" fmla="*/ 33 w 85"/>
                <a:gd name="T7" fmla="*/ 1 h 80"/>
                <a:gd name="T8" fmla="*/ 61 w 85"/>
                <a:gd name="T9" fmla="*/ 30 h 80"/>
                <a:gd name="T10" fmla="*/ 55 w 85"/>
                <a:gd name="T11" fmla="*/ 24 h 80"/>
                <a:gd name="T12" fmla="*/ 49 w 85"/>
                <a:gd name="T13" fmla="*/ 30 h 80"/>
                <a:gd name="T14" fmla="*/ 55 w 85"/>
                <a:gd name="T15" fmla="*/ 37 h 80"/>
                <a:gd name="T16" fmla="*/ 61 w 85"/>
                <a:gd name="T17" fmla="*/ 30 h 80"/>
                <a:gd name="T18" fmla="*/ 29 w 85"/>
                <a:gd name="T19" fmla="*/ 31 h 80"/>
                <a:gd name="T20" fmla="*/ 23 w 85"/>
                <a:gd name="T21" fmla="*/ 25 h 80"/>
                <a:gd name="T22" fmla="*/ 16 w 85"/>
                <a:gd name="T23" fmla="*/ 31 h 80"/>
                <a:gd name="T24" fmla="*/ 23 w 85"/>
                <a:gd name="T25" fmla="*/ 37 h 80"/>
                <a:gd name="T26" fmla="*/ 29 w 85"/>
                <a:gd name="T27" fmla="*/ 31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5" h="80">
                  <a:moveTo>
                    <a:pt x="33" y="1"/>
                  </a:moveTo>
                  <a:cubicBezTo>
                    <a:pt x="52" y="0"/>
                    <a:pt x="85" y="9"/>
                    <a:pt x="73" y="45"/>
                  </a:cubicBezTo>
                  <a:cubicBezTo>
                    <a:pt x="60" y="80"/>
                    <a:pt x="0" y="67"/>
                    <a:pt x="2" y="35"/>
                  </a:cubicBezTo>
                  <a:cubicBezTo>
                    <a:pt x="5" y="2"/>
                    <a:pt x="33" y="1"/>
                    <a:pt x="33" y="1"/>
                  </a:cubicBezTo>
                  <a:close/>
                  <a:moveTo>
                    <a:pt x="61" y="30"/>
                  </a:moveTo>
                  <a:cubicBezTo>
                    <a:pt x="61" y="27"/>
                    <a:pt x="58" y="24"/>
                    <a:pt x="55" y="24"/>
                  </a:cubicBezTo>
                  <a:cubicBezTo>
                    <a:pt x="51" y="24"/>
                    <a:pt x="49" y="27"/>
                    <a:pt x="49" y="30"/>
                  </a:cubicBezTo>
                  <a:cubicBezTo>
                    <a:pt x="49" y="34"/>
                    <a:pt x="51" y="37"/>
                    <a:pt x="55" y="37"/>
                  </a:cubicBezTo>
                  <a:cubicBezTo>
                    <a:pt x="58" y="37"/>
                    <a:pt x="61" y="34"/>
                    <a:pt x="61" y="30"/>
                  </a:cubicBezTo>
                  <a:close/>
                  <a:moveTo>
                    <a:pt x="29" y="31"/>
                  </a:moveTo>
                  <a:cubicBezTo>
                    <a:pt x="29" y="28"/>
                    <a:pt x="26" y="25"/>
                    <a:pt x="23" y="25"/>
                  </a:cubicBezTo>
                  <a:cubicBezTo>
                    <a:pt x="19" y="25"/>
                    <a:pt x="16" y="28"/>
                    <a:pt x="16" y="31"/>
                  </a:cubicBezTo>
                  <a:cubicBezTo>
                    <a:pt x="16" y="35"/>
                    <a:pt x="19" y="37"/>
                    <a:pt x="23" y="37"/>
                  </a:cubicBezTo>
                  <a:cubicBezTo>
                    <a:pt x="26" y="37"/>
                    <a:pt x="29" y="35"/>
                    <a:pt x="29" y="31"/>
                  </a:cubicBezTo>
                  <a:close/>
                </a:path>
              </a:pathLst>
            </a:custGeom>
            <a:solidFill>
              <a:srgbClr val="FFC4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6" name="îṡ1îde"/>
            <p:cNvSpPr/>
            <p:nvPr/>
          </p:nvSpPr>
          <p:spPr bwMode="auto">
            <a:xfrm>
              <a:off x="7499350" y="4829176"/>
              <a:ext cx="444500" cy="419100"/>
            </a:xfrm>
            <a:custGeom>
              <a:avLst/>
              <a:gdLst>
                <a:gd name="T0" fmla="*/ 33 w 85"/>
                <a:gd name="T1" fmla="*/ 1 h 80"/>
                <a:gd name="T2" fmla="*/ 73 w 85"/>
                <a:gd name="T3" fmla="*/ 45 h 80"/>
                <a:gd name="T4" fmla="*/ 2 w 85"/>
                <a:gd name="T5" fmla="*/ 35 h 80"/>
                <a:gd name="T6" fmla="*/ 33 w 85"/>
                <a:gd name="T7" fmla="*/ 1 h 80"/>
                <a:gd name="T8" fmla="*/ 55 w 85"/>
                <a:gd name="T9" fmla="*/ 41 h 80"/>
                <a:gd name="T10" fmla="*/ 57 w 85"/>
                <a:gd name="T11" fmla="*/ 29 h 80"/>
                <a:gd name="T12" fmla="*/ 45 w 85"/>
                <a:gd name="T13" fmla="*/ 41 h 80"/>
                <a:gd name="T14" fmla="*/ 55 w 85"/>
                <a:gd name="T15" fmla="*/ 41 h 80"/>
                <a:gd name="T16" fmla="*/ 28 w 85"/>
                <a:gd name="T17" fmla="*/ 40 h 80"/>
                <a:gd name="T18" fmla="*/ 16 w 85"/>
                <a:gd name="T19" fmla="*/ 28 h 80"/>
                <a:gd name="T20" fmla="*/ 18 w 85"/>
                <a:gd name="T21" fmla="*/ 40 h 80"/>
                <a:gd name="T22" fmla="*/ 28 w 85"/>
                <a:gd name="T23" fmla="*/ 4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5" h="80">
                  <a:moveTo>
                    <a:pt x="33" y="1"/>
                  </a:moveTo>
                  <a:cubicBezTo>
                    <a:pt x="52" y="0"/>
                    <a:pt x="85" y="9"/>
                    <a:pt x="73" y="45"/>
                  </a:cubicBezTo>
                  <a:cubicBezTo>
                    <a:pt x="60" y="80"/>
                    <a:pt x="0" y="67"/>
                    <a:pt x="2" y="35"/>
                  </a:cubicBezTo>
                  <a:cubicBezTo>
                    <a:pt x="5" y="2"/>
                    <a:pt x="33" y="1"/>
                    <a:pt x="33" y="1"/>
                  </a:cubicBezTo>
                  <a:close/>
                  <a:moveTo>
                    <a:pt x="55" y="41"/>
                  </a:moveTo>
                  <a:cubicBezTo>
                    <a:pt x="59" y="38"/>
                    <a:pt x="57" y="29"/>
                    <a:pt x="57" y="29"/>
                  </a:cubicBezTo>
                  <a:cubicBezTo>
                    <a:pt x="45" y="41"/>
                    <a:pt x="45" y="41"/>
                    <a:pt x="45" y="41"/>
                  </a:cubicBezTo>
                  <a:cubicBezTo>
                    <a:pt x="45" y="41"/>
                    <a:pt x="51" y="44"/>
                    <a:pt x="55" y="41"/>
                  </a:cubicBezTo>
                  <a:close/>
                  <a:moveTo>
                    <a:pt x="28" y="40"/>
                  </a:moveTo>
                  <a:cubicBezTo>
                    <a:pt x="16" y="28"/>
                    <a:pt x="16" y="28"/>
                    <a:pt x="16" y="28"/>
                  </a:cubicBezTo>
                  <a:cubicBezTo>
                    <a:pt x="16" y="28"/>
                    <a:pt x="13" y="37"/>
                    <a:pt x="18" y="40"/>
                  </a:cubicBezTo>
                  <a:cubicBezTo>
                    <a:pt x="22" y="43"/>
                    <a:pt x="28" y="40"/>
                    <a:pt x="28" y="40"/>
                  </a:cubicBezTo>
                  <a:close/>
                </a:path>
              </a:pathLst>
            </a:custGeom>
            <a:solidFill>
              <a:srgbClr val="FFC4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7" name="îšľídé"/>
            <p:cNvSpPr/>
            <p:nvPr/>
          </p:nvSpPr>
          <p:spPr bwMode="auto">
            <a:xfrm>
              <a:off x="6969125" y="4840288"/>
              <a:ext cx="446088" cy="419100"/>
            </a:xfrm>
            <a:custGeom>
              <a:avLst/>
              <a:gdLst>
                <a:gd name="T0" fmla="*/ 34 w 85"/>
                <a:gd name="T1" fmla="*/ 1 h 80"/>
                <a:gd name="T2" fmla="*/ 73 w 85"/>
                <a:gd name="T3" fmla="*/ 44 h 80"/>
                <a:gd name="T4" fmla="*/ 3 w 85"/>
                <a:gd name="T5" fmla="*/ 34 h 80"/>
                <a:gd name="T6" fmla="*/ 34 w 85"/>
                <a:gd name="T7" fmla="*/ 1 h 80"/>
                <a:gd name="T8" fmla="*/ 61 w 85"/>
                <a:gd name="T9" fmla="*/ 23 h 80"/>
                <a:gd name="T10" fmla="*/ 55 w 85"/>
                <a:gd name="T11" fmla="*/ 16 h 80"/>
                <a:gd name="T12" fmla="*/ 48 w 85"/>
                <a:gd name="T13" fmla="*/ 23 h 80"/>
                <a:gd name="T14" fmla="*/ 55 w 85"/>
                <a:gd name="T15" fmla="*/ 29 h 80"/>
                <a:gd name="T16" fmla="*/ 61 w 85"/>
                <a:gd name="T17" fmla="*/ 23 h 80"/>
                <a:gd name="T18" fmla="*/ 29 w 85"/>
                <a:gd name="T19" fmla="*/ 24 h 80"/>
                <a:gd name="T20" fmla="*/ 22 w 85"/>
                <a:gd name="T21" fmla="*/ 17 h 80"/>
                <a:gd name="T22" fmla="*/ 16 w 85"/>
                <a:gd name="T23" fmla="*/ 24 h 80"/>
                <a:gd name="T24" fmla="*/ 22 w 85"/>
                <a:gd name="T25" fmla="*/ 30 h 80"/>
                <a:gd name="T26" fmla="*/ 29 w 85"/>
                <a:gd name="T27" fmla="*/ 24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5" h="80">
                  <a:moveTo>
                    <a:pt x="34" y="1"/>
                  </a:moveTo>
                  <a:cubicBezTo>
                    <a:pt x="53" y="0"/>
                    <a:pt x="85" y="9"/>
                    <a:pt x="73" y="44"/>
                  </a:cubicBezTo>
                  <a:cubicBezTo>
                    <a:pt x="61" y="80"/>
                    <a:pt x="0" y="67"/>
                    <a:pt x="3" y="34"/>
                  </a:cubicBezTo>
                  <a:cubicBezTo>
                    <a:pt x="5" y="1"/>
                    <a:pt x="34" y="1"/>
                    <a:pt x="34" y="1"/>
                  </a:cubicBezTo>
                  <a:close/>
                  <a:moveTo>
                    <a:pt x="61" y="23"/>
                  </a:moveTo>
                  <a:cubicBezTo>
                    <a:pt x="61" y="19"/>
                    <a:pt x="58" y="16"/>
                    <a:pt x="55" y="16"/>
                  </a:cubicBezTo>
                  <a:cubicBezTo>
                    <a:pt x="51" y="16"/>
                    <a:pt x="48" y="19"/>
                    <a:pt x="48" y="23"/>
                  </a:cubicBezTo>
                  <a:cubicBezTo>
                    <a:pt x="48" y="26"/>
                    <a:pt x="51" y="29"/>
                    <a:pt x="55" y="29"/>
                  </a:cubicBezTo>
                  <a:cubicBezTo>
                    <a:pt x="58" y="29"/>
                    <a:pt x="61" y="26"/>
                    <a:pt x="61" y="23"/>
                  </a:cubicBezTo>
                  <a:close/>
                  <a:moveTo>
                    <a:pt x="29" y="24"/>
                  </a:moveTo>
                  <a:cubicBezTo>
                    <a:pt x="29" y="20"/>
                    <a:pt x="26" y="17"/>
                    <a:pt x="22" y="17"/>
                  </a:cubicBezTo>
                  <a:cubicBezTo>
                    <a:pt x="19" y="17"/>
                    <a:pt x="16" y="20"/>
                    <a:pt x="16" y="24"/>
                  </a:cubicBezTo>
                  <a:cubicBezTo>
                    <a:pt x="16" y="27"/>
                    <a:pt x="19" y="30"/>
                    <a:pt x="22" y="30"/>
                  </a:cubicBezTo>
                  <a:cubicBezTo>
                    <a:pt x="26" y="30"/>
                    <a:pt x="29" y="27"/>
                    <a:pt x="29" y="24"/>
                  </a:cubicBezTo>
                  <a:close/>
                </a:path>
              </a:pathLst>
            </a:custGeom>
            <a:solidFill>
              <a:srgbClr val="FFC4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8" name="îŝľídè"/>
            <p:cNvSpPr/>
            <p:nvPr/>
          </p:nvSpPr>
          <p:spPr bwMode="auto">
            <a:xfrm>
              <a:off x="6481763" y="4835526"/>
              <a:ext cx="446088" cy="417513"/>
            </a:xfrm>
            <a:custGeom>
              <a:avLst/>
              <a:gdLst>
                <a:gd name="T0" fmla="*/ 33 w 85"/>
                <a:gd name="T1" fmla="*/ 1 h 80"/>
                <a:gd name="T2" fmla="*/ 73 w 85"/>
                <a:gd name="T3" fmla="*/ 45 h 80"/>
                <a:gd name="T4" fmla="*/ 2 w 85"/>
                <a:gd name="T5" fmla="*/ 35 h 80"/>
                <a:gd name="T6" fmla="*/ 33 w 85"/>
                <a:gd name="T7" fmla="*/ 1 h 80"/>
                <a:gd name="T8" fmla="*/ 43 w 85"/>
                <a:gd name="T9" fmla="*/ 56 h 80"/>
                <a:gd name="T10" fmla="*/ 58 w 85"/>
                <a:gd name="T11" fmla="*/ 35 h 80"/>
                <a:gd name="T12" fmla="*/ 19 w 85"/>
                <a:gd name="T13" fmla="*/ 40 h 80"/>
                <a:gd name="T14" fmla="*/ 43 w 85"/>
                <a:gd name="T15" fmla="*/ 56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5" h="80">
                  <a:moveTo>
                    <a:pt x="33" y="1"/>
                  </a:moveTo>
                  <a:cubicBezTo>
                    <a:pt x="52" y="0"/>
                    <a:pt x="85" y="9"/>
                    <a:pt x="73" y="45"/>
                  </a:cubicBezTo>
                  <a:cubicBezTo>
                    <a:pt x="60" y="80"/>
                    <a:pt x="0" y="67"/>
                    <a:pt x="2" y="35"/>
                  </a:cubicBezTo>
                  <a:cubicBezTo>
                    <a:pt x="5" y="2"/>
                    <a:pt x="33" y="1"/>
                    <a:pt x="33" y="1"/>
                  </a:cubicBezTo>
                  <a:close/>
                  <a:moveTo>
                    <a:pt x="43" y="56"/>
                  </a:moveTo>
                  <a:cubicBezTo>
                    <a:pt x="60" y="50"/>
                    <a:pt x="58" y="35"/>
                    <a:pt x="58" y="35"/>
                  </a:cubicBezTo>
                  <a:cubicBezTo>
                    <a:pt x="36" y="31"/>
                    <a:pt x="19" y="40"/>
                    <a:pt x="19" y="40"/>
                  </a:cubicBezTo>
                  <a:cubicBezTo>
                    <a:pt x="19" y="40"/>
                    <a:pt x="26" y="61"/>
                    <a:pt x="43" y="56"/>
                  </a:cubicBezTo>
                  <a:close/>
                </a:path>
              </a:pathLst>
            </a:custGeom>
            <a:solidFill>
              <a:srgbClr val="FFC4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79" name="î$ḷîḑê"/>
            <p:cNvSpPr/>
            <p:nvPr/>
          </p:nvSpPr>
          <p:spPr bwMode="auto">
            <a:xfrm>
              <a:off x="6550025" y="4913313"/>
              <a:ext cx="257175" cy="77788"/>
            </a:xfrm>
            <a:custGeom>
              <a:avLst/>
              <a:gdLst>
                <a:gd name="T0" fmla="*/ 47 w 49"/>
                <a:gd name="T1" fmla="*/ 15 h 15"/>
                <a:gd name="T2" fmla="*/ 46 w 49"/>
                <a:gd name="T3" fmla="*/ 15 h 15"/>
                <a:gd name="T4" fmla="*/ 2 w 49"/>
                <a:gd name="T5" fmla="*/ 4 h 15"/>
                <a:gd name="T6" fmla="*/ 1 w 49"/>
                <a:gd name="T7" fmla="*/ 2 h 15"/>
                <a:gd name="T8" fmla="*/ 3 w 49"/>
                <a:gd name="T9" fmla="*/ 0 h 15"/>
                <a:gd name="T10" fmla="*/ 47 w 49"/>
                <a:gd name="T11" fmla="*/ 11 h 15"/>
                <a:gd name="T12" fmla="*/ 49 w 49"/>
                <a:gd name="T13" fmla="*/ 14 h 15"/>
                <a:gd name="T14" fmla="*/ 47 w 49"/>
                <a:gd name="T1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15">
                  <a:moveTo>
                    <a:pt x="47" y="15"/>
                  </a:moveTo>
                  <a:cubicBezTo>
                    <a:pt x="46" y="15"/>
                    <a:pt x="46" y="15"/>
                    <a:pt x="46" y="15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1" y="2"/>
                  </a:cubicBezTo>
                  <a:cubicBezTo>
                    <a:pt x="1" y="1"/>
                    <a:pt x="2" y="0"/>
                    <a:pt x="3" y="0"/>
                  </a:cubicBezTo>
                  <a:cubicBezTo>
                    <a:pt x="47" y="11"/>
                    <a:pt x="47" y="11"/>
                    <a:pt x="47" y="11"/>
                  </a:cubicBezTo>
                  <a:cubicBezTo>
                    <a:pt x="48" y="11"/>
                    <a:pt x="49" y="12"/>
                    <a:pt x="49" y="14"/>
                  </a:cubicBezTo>
                  <a:cubicBezTo>
                    <a:pt x="48" y="14"/>
                    <a:pt x="48" y="15"/>
                    <a:pt x="47" y="15"/>
                  </a:cubicBezTo>
                  <a:close/>
                </a:path>
              </a:pathLst>
            </a:custGeom>
            <a:solidFill>
              <a:srgbClr val="3F36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80" name="îŝ1iḋé"/>
            <p:cNvSpPr/>
            <p:nvPr/>
          </p:nvSpPr>
          <p:spPr bwMode="auto">
            <a:xfrm>
              <a:off x="6575425" y="4897438"/>
              <a:ext cx="204788" cy="115888"/>
            </a:xfrm>
            <a:custGeom>
              <a:avLst/>
              <a:gdLst>
                <a:gd name="T0" fmla="*/ 2 w 39"/>
                <a:gd name="T1" fmla="*/ 22 h 22"/>
                <a:gd name="T2" fmla="*/ 0 w 39"/>
                <a:gd name="T3" fmla="*/ 21 h 22"/>
                <a:gd name="T4" fmla="*/ 1 w 39"/>
                <a:gd name="T5" fmla="*/ 19 h 22"/>
                <a:gd name="T6" fmla="*/ 36 w 39"/>
                <a:gd name="T7" fmla="*/ 0 h 22"/>
                <a:gd name="T8" fmla="*/ 38 w 39"/>
                <a:gd name="T9" fmla="*/ 1 h 22"/>
                <a:gd name="T10" fmla="*/ 37 w 39"/>
                <a:gd name="T11" fmla="*/ 4 h 22"/>
                <a:gd name="T12" fmla="*/ 3 w 39"/>
                <a:gd name="T13" fmla="*/ 22 h 22"/>
                <a:gd name="T14" fmla="*/ 2 w 39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22">
                  <a:moveTo>
                    <a:pt x="2" y="22"/>
                  </a:moveTo>
                  <a:cubicBezTo>
                    <a:pt x="1" y="22"/>
                    <a:pt x="1" y="22"/>
                    <a:pt x="0" y="21"/>
                  </a:cubicBezTo>
                  <a:cubicBezTo>
                    <a:pt x="0" y="20"/>
                    <a:pt x="0" y="19"/>
                    <a:pt x="1" y="19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37" y="0"/>
                    <a:pt x="38" y="0"/>
                    <a:pt x="38" y="1"/>
                  </a:cubicBezTo>
                  <a:cubicBezTo>
                    <a:pt x="39" y="2"/>
                    <a:pt x="38" y="3"/>
                    <a:pt x="37" y="4"/>
                  </a:cubicBezTo>
                  <a:cubicBezTo>
                    <a:pt x="3" y="22"/>
                    <a:pt x="3" y="22"/>
                    <a:pt x="3" y="22"/>
                  </a:cubicBezTo>
                  <a:lnTo>
                    <a:pt x="2" y="22"/>
                  </a:lnTo>
                  <a:close/>
                </a:path>
              </a:pathLst>
            </a:custGeom>
            <a:solidFill>
              <a:srgbClr val="3F36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81" name="iṡļídè"/>
            <p:cNvSpPr/>
            <p:nvPr/>
          </p:nvSpPr>
          <p:spPr bwMode="auto">
            <a:xfrm>
              <a:off x="7100888" y="5018088"/>
              <a:ext cx="125413" cy="93663"/>
            </a:xfrm>
            <a:custGeom>
              <a:avLst/>
              <a:gdLst>
                <a:gd name="T0" fmla="*/ 12 w 24"/>
                <a:gd name="T1" fmla="*/ 18 h 18"/>
                <a:gd name="T2" fmla="*/ 11 w 24"/>
                <a:gd name="T3" fmla="*/ 18 h 18"/>
                <a:gd name="T4" fmla="*/ 1 w 24"/>
                <a:gd name="T5" fmla="*/ 2 h 18"/>
                <a:gd name="T6" fmla="*/ 3 w 24"/>
                <a:gd name="T7" fmla="*/ 0 h 18"/>
                <a:gd name="T8" fmla="*/ 5 w 24"/>
                <a:gd name="T9" fmla="*/ 2 h 18"/>
                <a:gd name="T10" fmla="*/ 11 w 24"/>
                <a:gd name="T11" fmla="*/ 14 h 18"/>
                <a:gd name="T12" fmla="*/ 16 w 24"/>
                <a:gd name="T13" fmla="*/ 13 h 18"/>
                <a:gd name="T14" fmla="*/ 20 w 24"/>
                <a:gd name="T15" fmla="*/ 2 h 18"/>
                <a:gd name="T16" fmla="*/ 22 w 24"/>
                <a:gd name="T17" fmla="*/ 0 h 18"/>
                <a:gd name="T18" fmla="*/ 24 w 24"/>
                <a:gd name="T19" fmla="*/ 2 h 18"/>
                <a:gd name="T20" fmla="*/ 18 w 24"/>
                <a:gd name="T21" fmla="*/ 16 h 18"/>
                <a:gd name="T22" fmla="*/ 12 w 24"/>
                <a:gd name="T2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" h="18">
                  <a:moveTo>
                    <a:pt x="12" y="18"/>
                  </a:moveTo>
                  <a:cubicBezTo>
                    <a:pt x="12" y="18"/>
                    <a:pt x="11" y="18"/>
                    <a:pt x="11" y="18"/>
                  </a:cubicBezTo>
                  <a:cubicBezTo>
                    <a:pt x="1" y="16"/>
                    <a:pt x="0" y="6"/>
                    <a:pt x="1" y="2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4" y="0"/>
                    <a:pt x="5" y="1"/>
                    <a:pt x="5" y="2"/>
                  </a:cubicBezTo>
                  <a:cubicBezTo>
                    <a:pt x="4" y="2"/>
                    <a:pt x="3" y="12"/>
                    <a:pt x="11" y="14"/>
                  </a:cubicBezTo>
                  <a:cubicBezTo>
                    <a:pt x="13" y="14"/>
                    <a:pt x="14" y="13"/>
                    <a:pt x="16" y="13"/>
                  </a:cubicBezTo>
                  <a:cubicBezTo>
                    <a:pt x="19" y="10"/>
                    <a:pt x="20" y="4"/>
                    <a:pt x="20" y="2"/>
                  </a:cubicBezTo>
                  <a:cubicBezTo>
                    <a:pt x="20" y="1"/>
                    <a:pt x="21" y="0"/>
                    <a:pt x="22" y="0"/>
                  </a:cubicBezTo>
                  <a:cubicBezTo>
                    <a:pt x="23" y="0"/>
                    <a:pt x="24" y="1"/>
                    <a:pt x="24" y="2"/>
                  </a:cubicBezTo>
                  <a:cubicBezTo>
                    <a:pt x="24" y="3"/>
                    <a:pt x="23" y="12"/>
                    <a:pt x="18" y="16"/>
                  </a:cubicBezTo>
                  <a:cubicBezTo>
                    <a:pt x="16" y="17"/>
                    <a:pt x="14" y="18"/>
                    <a:pt x="12" y="18"/>
                  </a:cubicBezTo>
                  <a:close/>
                </a:path>
              </a:pathLst>
            </a:custGeom>
            <a:solidFill>
              <a:srgbClr val="3F36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82" name="íṥḷídè"/>
            <p:cNvSpPr/>
            <p:nvPr/>
          </p:nvSpPr>
          <p:spPr bwMode="auto">
            <a:xfrm>
              <a:off x="7608888" y="5070476"/>
              <a:ext cx="125413" cy="57150"/>
            </a:xfrm>
            <a:custGeom>
              <a:avLst/>
              <a:gdLst>
                <a:gd name="T0" fmla="*/ 22 w 24"/>
                <a:gd name="T1" fmla="*/ 11 h 11"/>
                <a:gd name="T2" fmla="*/ 20 w 24"/>
                <a:gd name="T3" fmla="*/ 10 h 11"/>
                <a:gd name="T4" fmla="*/ 12 w 24"/>
                <a:gd name="T5" fmla="*/ 4 h 11"/>
                <a:gd name="T6" fmla="*/ 4 w 24"/>
                <a:gd name="T7" fmla="*/ 9 h 11"/>
                <a:gd name="T8" fmla="*/ 1 w 24"/>
                <a:gd name="T9" fmla="*/ 9 h 11"/>
                <a:gd name="T10" fmla="*/ 1 w 24"/>
                <a:gd name="T11" fmla="*/ 6 h 11"/>
                <a:gd name="T12" fmla="*/ 13 w 24"/>
                <a:gd name="T13" fmla="*/ 0 h 11"/>
                <a:gd name="T14" fmla="*/ 24 w 24"/>
                <a:gd name="T15" fmla="*/ 8 h 11"/>
                <a:gd name="T16" fmla="*/ 23 w 24"/>
                <a:gd name="T17" fmla="*/ 11 h 11"/>
                <a:gd name="T18" fmla="*/ 22 w 24"/>
                <a:gd name="T1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" h="11">
                  <a:moveTo>
                    <a:pt x="22" y="11"/>
                  </a:moveTo>
                  <a:cubicBezTo>
                    <a:pt x="21" y="11"/>
                    <a:pt x="21" y="11"/>
                    <a:pt x="20" y="10"/>
                  </a:cubicBezTo>
                  <a:cubicBezTo>
                    <a:pt x="19" y="9"/>
                    <a:pt x="16" y="5"/>
                    <a:pt x="12" y="4"/>
                  </a:cubicBezTo>
                  <a:cubicBezTo>
                    <a:pt x="8" y="4"/>
                    <a:pt x="4" y="9"/>
                    <a:pt x="4" y="9"/>
                  </a:cubicBezTo>
                  <a:cubicBezTo>
                    <a:pt x="3" y="10"/>
                    <a:pt x="2" y="10"/>
                    <a:pt x="1" y="9"/>
                  </a:cubicBezTo>
                  <a:cubicBezTo>
                    <a:pt x="0" y="8"/>
                    <a:pt x="0" y="7"/>
                    <a:pt x="1" y="6"/>
                  </a:cubicBezTo>
                  <a:cubicBezTo>
                    <a:pt x="1" y="6"/>
                    <a:pt x="6" y="0"/>
                    <a:pt x="13" y="0"/>
                  </a:cubicBezTo>
                  <a:cubicBezTo>
                    <a:pt x="19" y="1"/>
                    <a:pt x="24" y="8"/>
                    <a:pt x="24" y="8"/>
                  </a:cubicBezTo>
                  <a:cubicBezTo>
                    <a:pt x="24" y="9"/>
                    <a:pt x="24" y="11"/>
                    <a:pt x="23" y="11"/>
                  </a:cubicBezTo>
                  <a:lnTo>
                    <a:pt x="22" y="11"/>
                  </a:lnTo>
                  <a:close/>
                </a:path>
              </a:pathLst>
            </a:custGeom>
            <a:solidFill>
              <a:srgbClr val="3F36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83" name="íşḻíḍê"/>
            <p:cNvSpPr/>
            <p:nvPr/>
          </p:nvSpPr>
          <p:spPr bwMode="auto">
            <a:xfrm>
              <a:off x="8196263" y="5038726"/>
              <a:ext cx="63500" cy="95250"/>
            </a:xfrm>
            <a:prstGeom prst="ellipse">
              <a:avLst/>
            </a:prstGeom>
            <a:solidFill>
              <a:srgbClr val="3F36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84" name="ïSľíḓê"/>
            <p:cNvSpPr/>
            <p:nvPr/>
          </p:nvSpPr>
          <p:spPr bwMode="auto">
            <a:xfrm>
              <a:off x="6213475" y="4687888"/>
              <a:ext cx="2370138" cy="571500"/>
            </a:xfrm>
            <a:custGeom>
              <a:avLst/>
              <a:gdLst>
                <a:gd name="T0" fmla="*/ 402 w 452"/>
                <a:gd name="T1" fmla="*/ 107 h 109"/>
                <a:gd name="T2" fmla="*/ 402 w 452"/>
                <a:gd name="T3" fmla="*/ 105 h 109"/>
                <a:gd name="T4" fmla="*/ 50 w 452"/>
                <a:gd name="T5" fmla="*/ 105 h 109"/>
                <a:gd name="T6" fmla="*/ 17 w 452"/>
                <a:gd name="T7" fmla="*/ 92 h 109"/>
                <a:gd name="T8" fmla="*/ 4 w 452"/>
                <a:gd name="T9" fmla="*/ 59 h 109"/>
                <a:gd name="T10" fmla="*/ 4 w 452"/>
                <a:gd name="T11" fmla="*/ 50 h 109"/>
                <a:gd name="T12" fmla="*/ 17 w 452"/>
                <a:gd name="T13" fmla="*/ 18 h 109"/>
                <a:gd name="T14" fmla="*/ 50 w 452"/>
                <a:gd name="T15" fmla="*/ 4 h 109"/>
                <a:gd name="T16" fmla="*/ 402 w 452"/>
                <a:gd name="T17" fmla="*/ 4 h 109"/>
                <a:gd name="T18" fmla="*/ 434 w 452"/>
                <a:gd name="T19" fmla="*/ 18 h 109"/>
                <a:gd name="T20" fmla="*/ 448 w 452"/>
                <a:gd name="T21" fmla="*/ 50 h 109"/>
                <a:gd name="T22" fmla="*/ 448 w 452"/>
                <a:gd name="T23" fmla="*/ 59 h 109"/>
                <a:gd name="T24" fmla="*/ 434 w 452"/>
                <a:gd name="T25" fmla="*/ 92 h 109"/>
                <a:gd name="T26" fmla="*/ 402 w 452"/>
                <a:gd name="T27" fmla="*/ 105 h 109"/>
                <a:gd name="T28" fmla="*/ 402 w 452"/>
                <a:gd name="T29" fmla="*/ 107 h 109"/>
                <a:gd name="T30" fmla="*/ 402 w 452"/>
                <a:gd name="T31" fmla="*/ 109 h 109"/>
                <a:gd name="T32" fmla="*/ 452 w 452"/>
                <a:gd name="T33" fmla="*/ 59 h 109"/>
                <a:gd name="T34" fmla="*/ 452 w 452"/>
                <a:gd name="T35" fmla="*/ 50 h 109"/>
                <a:gd name="T36" fmla="*/ 402 w 452"/>
                <a:gd name="T37" fmla="*/ 0 h 109"/>
                <a:gd name="T38" fmla="*/ 50 w 452"/>
                <a:gd name="T39" fmla="*/ 0 h 109"/>
                <a:gd name="T40" fmla="*/ 0 w 452"/>
                <a:gd name="T41" fmla="*/ 50 h 109"/>
                <a:gd name="T42" fmla="*/ 0 w 452"/>
                <a:gd name="T43" fmla="*/ 59 h 109"/>
                <a:gd name="T44" fmla="*/ 50 w 452"/>
                <a:gd name="T45" fmla="*/ 109 h 109"/>
                <a:gd name="T46" fmla="*/ 402 w 452"/>
                <a:gd name="T47" fmla="*/ 109 h 109"/>
                <a:gd name="T48" fmla="*/ 402 w 452"/>
                <a:gd name="T49" fmla="*/ 107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52" h="109">
                  <a:moveTo>
                    <a:pt x="402" y="107"/>
                  </a:moveTo>
                  <a:cubicBezTo>
                    <a:pt x="402" y="105"/>
                    <a:pt x="402" y="105"/>
                    <a:pt x="402" y="105"/>
                  </a:cubicBezTo>
                  <a:cubicBezTo>
                    <a:pt x="50" y="105"/>
                    <a:pt x="50" y="105"/>
                    <a:pt x="50" y="105"/>
                  </a:cubicBezTo>
                  <a:cubicBezTo>
                    <a:pt x="37" y="105"/>
                    <a:pt x="26" y="100"/>
                    <a:pt x="17" y="92"/>
                  </a:cubicBezTo>
                  <a:cubicBezTo>
                    <a:pt x="9" y="84"/>
                    <a:pt x="4" y="72"/>
                    <a:pt x="4" y="59"/>
                  </a:cubicBezTo>
                  <a:cubicBezTo>
                    <a:pt x="4" y="50"/>
                    <a:pt x="4" y="50"/>
                    <a:pt x="4" y="50"/>
                  </a:cubicBezTo>
                  <a:cubicBezTo>
                    <a:pt x="4" y="38"/>
                    <a:pt x="9" y="26"/>
                    <a:pt x="17" y="18"/>
                  </a:cubicBezTo>
                  <a:cubicBezTo>
                    <a:pt x="26" y="10"/>
                    <a:pt x="37" y="4"/>
                    <a:pt x="50" y="4"/>
                  </a:cubicBezTo>
                  <a:cubicBezTo>
                    <a:pt x="402" y="4"/>
                    <a:pt x="402" y="4"/>
                    <a:pt x="402" y="4"/>
                  </a:cubicBezTo>
                  <a:cubicBezTo>
                    <a:pt x="414" y="4"/>
                    <a:pt x="426" y="10"/>
                    <a:pt x="434" y="18"/>
                  </a:cubicBezTo>
                  <a:cubicBezTo>
                    <a:pt x="443" y="26"/>
                    <a:pt x="448" y="38"/>
                    <a:pt x="448" y="50"/>
                  </a:cubicBezTo>
                  <a:cubicBezTo>
                    <a:pt x="448" y="59"/>
                    <a:pt x="448" y="59"/>
                    <a:pt x="448" y="59"/>
                  </a:cubicBezTo>
                  <a:cubicBezTo>
                    <a:pt x="448" y="72"/>
                    <a:pt x="443" y="84"/>
                    <a:pt x="434" y="92"/>
                  </a:cubicBezTo>
                  <a:cubicBezTo>
                    <a:pt x="426" y="100"/>
                    <a:pt x="414" y="105"/>
                    <a:pt x="402" y="105"/>
                  </a:cubicBezTo>
                  <a:cubicBezTo>
                    <a:pt x="402" y="107"/>
                    <a:pt x="402" y="107"/>
                    <a:pt x="402" y="107"/>
                  </a:cubicBezTo>
                  <a:cubicBezTo>
                    <a:pt x="402" y="109"/>
                    <a:pt x="402" y="109"/>
                    <a:pt x="402" y="109"/>
                  </a:cubicBezTo>
                  <a:cubicBezTo>
                    <a:pt x="429" y="109"/>
                    <a:pt x="452" y="87"/>
                    <a:pt x="452" y="59"/>
                  </a:cubicBezTo>
                  <a:cubicBezTo>
                    <a:pt x="452" y="50"/>
                    <a:pt x="452" y="50"/>
                    <a:pt x="452" y="50"/>
                  </a:cubicBezTo>
                  <a:cubicBezTo>
                    <a:pt x="452" y="23"/>
                    <a:pt x="429" y="0"/>
                    <a:pt x="402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22" y="0"/>
                    <a:pt x="0" y="23"/>
                    <a:pt x="0" y="50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0" y="87"/>
                    <a:pt x="22" y="109"/>
                    <a:pt x="50" y="109"/>
                  </a:cubicBezTo>
                  <a:cubicBezTo>
                    <a:pt x="402" y="109"/>
                    <a:pt x="402" y="109"/>
                    <a:pt x="402" y="109"/>
                  </a:cubicBezTo>
                  <a:lnTo>
                    <a:pt x="402" y="107"/>
                  </a:lnTo>
                  <a:close/>
                </a:path>
              </a:pathLst>
            </a:custGeom>
            <a:solidFill>
              <a:srgbClr val="A285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85" name="ï$ḷiďè"/>
            <p:cNvSpPr/>
            <p:nvPr/>
          </p:nvSpPr>
          <p:spPr bwMode="auto">
            <a:xfrm>
              <a:off x="6973888" y="3001963"/>
              <a:ext cx="933450" cy="36513"/>
            </a:xfrm>
            <a:custGeom>
              <a:avLst/>
              <a:gdLst>
                <a:gd name="T0" fmla="*/ 177 w 178"/>
                <a:gd name="T1" fmla="*/ 0 h 7"/>
                <a:gd name="T2" fmla="*/ 1 w 178"/>
                <a:gd name="T3" fmla="*/ 0 h 7"/>
                <a:gd name="T4" fmla="*/ 0 w 178"/>
                <a:gd name="T5" fmla="*/ 2 h 7"/>
                <a:gd name="T6" fmla="*/ 0 w 178"/>
                <a:gd name="T7" fmla="*/ 6 h 7"/>
                <a:gd name="T8" fmla="*/ 1 w 178"/>
                <a:gd name="T9" fmla="*/ 7 h 7"/>
                <a:gd name="T10" fmla="*/ 177 w 178"/>
                <a:gd name="T11" fmla="*/ 7 h 7"/>
                <a:gd name="T12" fmla="*/ 178 w 178"/>
                <a:gd name="T13" fmla="*/ 6 h 7"/>
                <a:gd name="T14" fmla="*/ 178 w 178"/>
                <a:gd name="T15" fmla="*/ 2 h 7"/>
                <a:gd name="T16" fmla="*/ 177 w 178"/>
                <a:gd name="T1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8" h="7">
                  <a:moveTo>
                    <a:pt x="177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7"/>
                    <a:pt x="0" y="7"/>
                    <a:pt x="1" y="7"/>
                  </a:cubicBezTo>
                  <a:cubicBezTo>
                    <a:pt x="177" y="7"/>
                    <a:pt x="177" y="7"/>
                    <a:pt x="177" y="7"/>
                  </a:cubicBezTo>
                  <a:cubicBezTo>
                    <a:pt x="178" y="7"/>
                    <a:pt x="178" y="7"/>
                    <a:pt x="178" y="6"/>
                  </a:cubicBezTo>
                  <a:cubicBezTo>
                    <a:pt x="178" y="2"/>
                    <a:pt x="178" y="2"/>
                    <a:pt x="178" y="2"/>
                  </a:cubicBezTo>
                  <a:cubicBezTo>
                    <a:pt x="178" y="1"/>
                    <a:pt x="178" y="0"/>
                    <a:pt x="177" y="0"/>
                  </a:cubicBezTo>
                </a:path>
              </a:pathLst>
            </a:custGeom>
            <a:solidFill>
              <a:srgbClr val="A1AB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86" name="iṩļîdê"/>
            <p:cNvSpPr/>
            <p:nvPr/>
          </p:nvSpPr>
          <p:spPr bwMode="auto">
            <a:xfrm>
              <a:off x="6973888" y="2903538"/>
              <a:ext cx="1074738" cy="41275"/>
            </a:xfrm>
            <a:custGeom>
              <a:avLst/>
              <a:gdLst>
                <a:gd name="T0" fmla="*/ 203 w 205"/>
                <a:gd name="T1" fmla="*/ 0 h 8"/>
                <a:gd name="T2" fmla="*/ 1 w 205"/>
                <a:gd name="T3" fmla="*/ 0 h 8"/>
                <a:gd name="T4" fmla="*/ 0 w 205"/>
                <a:gd name="T5" fmla="*/ 2 h 8"/>
                <a:gd name="T6" fmla="*/ 0 w 205"/>
                <a:gd name="T7" fmla="*/ 6 h 8"/>
                <a:gd name="T8" fmla="*/ 1 w 205"/>
                <a:gd name="T9" fmla="*/ 8 h 8"/>
                <a:gd name="T10" fmla="*/ 203 w 205"/>
                <a:gd name="T11" fmla="*/ 8 h 8"/>
                <a:gd name="T12" fmla="*/ 205 w 205"/>
                <a:gd name="T13" fmla="*/ 6 h 8"/>
                <a:gd name="T14" fmla="*/ 205 w 205"/>
                <a:gd name="T15" fmla="*/ 2 h 8"/>
                <a:gd name="T16" fmla="*/ 203 w 205"/>
                <a:gd name="T1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5" h="8">
                  <a:moveTo>
                    <a:pt x="203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7"/>
                    <a:pt x="0" y="8"/>
                    <a:pt x="1" y="8"/>
                  </a:cubicBezTo>
                  <a:cubicBezTo>
                    <a:pt x="203" y="8"/>
                    <a:pt x="203" y="8"/>
                    <a:pt x="203" y="8"/>
                  </a:cubicBezTo>
                  <a:cubicBezTo>
                    <a:pt x="204" y="8"/>
                    <a:pt x="205" y="7"/>
                    <a:pt x="205" y="6"/>
                  </a:cubicBezTo>
                  <a:cubicBezTo>
                    <a:pt x="205" y="2"/>
                    <a:pt x="205" y="2"/>
                    <a:pt x="205" y="2"/>
                  </a:cubicBezTo>
                  <a:cubicBezTo>
                    <a:pt x="205" y="1"/>
                    <a:pt x="204" y="0"/>
                    <a:pt x="203" y="0"/>
                  </a:cubicBezTo>
                </a:path>
              </a:pathLst>
            </a:custGeom>
            <a:solidFill>
              <a:srgbClr val="A1AB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87" name="iśļiďé"/>
            <p:cNvSpPr/>
            <p:nvPr/>
          </p:nvSpPr>
          <p:spPr bwMode="auto">
            <a:xfrm>
              <a:off x="6973888" y="2803526"/>
              <a:ext cx="933450" cy="36513"/>
            </a:xfrm>
            <a:custGeom>
              <a:avLst/>
              <a:gdLst>
                <a:gd name="T0" fmla="*/ 177 w 178"/>
                <a:gd name="T1" fmla="*/ 0 h 7"/>
                <a:gd name="T2" fmla="*/ 1 w 178"/>
                <a:gd name="T3" fmla="*/ 0 h 7"/>
                <a:gd name="T4" fmla="*/ 0 w 178"/>
                <a:gd name="T5" fmla="*/ 1 h 7"/>
                <a:gd name="T6" fmla="*/ 0 w 178"/>
                <a:gd name="T7" fmla="*/ 5 h 7"/>
                <a:gd name="T8" fmla="*/ 1 w 178"/>
                <a:gd name="T9" fmla="*/ 7 h 7"/>
                <a:gd name="T10" fmla="*/ 177 w 178"/>
                <a:gd name="T11" fmla="*/ 7 h 7"/>
                <a:gd name="T12" fmla="*/ 178 w 178"/>
                <a:gd name="T13" fmla="*/ 5 h 7"/>
                <a:gd name="T14" fmla="*/ 178 w 178"/>
                <a:gd name="T15" fmla="*/ 1 h 7"/>
                <a:gd name="T16" fmla="*/ 177 w 178"/>
                <a:gd name="T1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8" h="7">
                  <a:moveTo>
                    <a:pt x="177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6"/>
                    <a:pt x="0" y="7"/>
                    <a:pt x="1" y="7"/>
                  </a:cubicBezTo>
                  <a:cubicBezTo>
                    <a:pt x="177" y="7"/>
                    <a:pt x="177" y="7"/>
                    <a:pt x="177" y="7"/>
                  </a:cubicBezTo>
                  <a:cubicBezTo>
                    <a:pt x="178" y="7"/>
                    <a:pt x="178" y="6"/>
                    <a:pt x="178" y="5"/>
                  </a:cubicBezTo>
                  <a:cubicBezTo>
                    <a:pt x="178" y="1"/>
                    <a:pt x="178" y="1"/>
                    <a:pt x="178" y="1"/>
                  </a:cubicBezTo>
                  <a:cubicBezTo>
                    <a:pt x="178" y="0"/>
                    <a:pt x="178" y="0"/>
                    <a:pt x="177" y="0"/>
                  </a:cubicBezTo>
                </a:path>
              </a:pathLst>
            </a:custGeom>
            <a:solidFill>
              <a:srgbClr val="A1AB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88" name="î$1idé"/>
            <p:cNvSpPr/>
            <p:nvPr/>
          </p:nvSpPr>
          <p:spPr bwMode="auto">
            <a:xfrm>
              <a:off x="6973888" y="2714626"/>
              <a:ext cx="1074738" cy="36513"/>
            </a:xfrm>
            <a:custGeom>
              <a:avLst/>
              <a:gdLst>
                <a:gd name="T0" fmla="*/ 203 w 205"/>
                <a:gd name="T1" fmla="*/ 0 h 7"/>
                <a:gd name="T2" fmla="*/ 1 w 205"/>
                <a:gd name="T3" fmla="*/ 0 h 7"/>
                <a:gd name="T4" fmla="*/ 0 w 205"/>
                <a:gd name="T5" fmla="*/ 2 h 7"/>
                <a:gd name="T6" fmla="*/ 0 w 205"/>
                <a:gd name="T7" fmla="*/ 6 h 7"/>
                <a:gd name="T8" fmla="*/ 1 w 205"/>
                <a:gd name="T9" fmla="*/ 7 h 7"/>
                <a:gd name="T10" fmla="*/ 203 w 205"/>
                <a:gd name="T11" fmla="*/ 7 h 7"/>
                <a:gd name="T12" fmla="*/ 205 w 205"/>
                <a:gd name="T13" fmla="*/ 6 h 7"/>
                <a:gd name="T14" fmla="*/ 205 w 205"/>
                <a:gd name="T15" fmla="*/ 2 h 7"/>
                <a:gd name="T16" fmla="*/ 203 w 205"/>
                <a:gd name="T1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5" h="7">
                  <a:moveTo>
                    <a:pt x="203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7"/>
                    <a:pt x="0" y="7"/>
                    <a:pt x="1" y="7"/>
                  </a:cubicBezTo>
                  <a:cubicBezTo>
                    <a:pt x="203" y="7"/>
                    <a:pt x="203" y="7"/>
                    <a:pt x="203" y="7"/>
                  </a:cubicBezTo>
                  <a:cubicBezTo>
                    <a:pt x="204" y="7"/>
                    <a:pt x="205" y="7"/>
                    <a:pt x="205" y="6"/>
                  </a:cubicBezTo>
                  <a:cubicBezTo>
                    <a:pt x="205" y="2"/>
                    <a:pt x="205" y="2"/>
                    <a:pt x="205" y="2"/>
                  </a:cubicBezTo>
                  <a:cubicBezTo>
                    <a:pt x="205" y="1"/>
                    <a:pt x="204" y="0"/>
                    <a:pt x="203" y="0"/>
                  </a:cubicBezTo>
                </a:path>
              </a:pathLst>
            </a:custGeom>
            <a:solidFill>
              <a:srgbClr val="A1AB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  <p:sp>
          <p:nvSpPr>
            <p:cNvPr id="89" name="ï$liḋè"/>
            <p:cNvSpPr/>
            <p:nvPr/>
          </p:nvSpPr>
          <p:spPr bwMode="auto">
            <a:xfrm>
              <a:off x="6973888" y="2619376"/>
              <a:ext cx="933450" cy="38100"/>
            </a:xfrm>
            <a:custGeom>
              <a:avLst/>
              <a:gdLst>
                <a:gd name="T0" fmla="*/ 177 w 178"/>
                <a:gd name="T1" fmla="*/ 0 h 7"/>
                <a:gd name="T2" fmla="*/ 1 w 178"/>
                <a:gd name="T3" fmla="*/ 0 h 7"/>
                <a:gd name="T4" fmla="*/ 0 w 178"/>
                <a:gd name="T5" fmla="*/ 1 h 7"/>
                <a:gd name="T6" fmla="*/ 0 w 178"/>
                <a:gd name="T7" fmla="*/ 5 h 7"/>
                <a:gd name="T8" fmla="*/ 1 w 178"/>
                <a:gd name="T9" fmla="*/ 7 h 7"/>
                <a:gd name="T10" fmla="*/ 177 w 178"/>
                <a:gd name="T11" fmla="*/ 7 h 7"/>
                <a:gd name="T12" fmla="*/ 178 w 178"/>
                <a:gd name="T13" fmla="*/ 5 h 7"/>
                <a:gd name="T14" fmla="*/ 178 w 178"/>
                <a:gd name="T15" fmla="*/ 1 h 7"/>
                <a:gd name="T16" fmla="*/ 177 w 178"/>
                <a:gd name="T1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8" h="7">
                  <a:moveTo>
                    <a:pt x="177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6"/>
                    <a:pt x="0" y="7"/>
                    <a:pt x="1" y="7"/>
                  </a:cubicBezTo>
                  <a:cubicBezTo>
                    <a:pt x="177" y="7"/>
                    <a:pt x="177" y="7"/>
                    <a:pt x="177" y="7"/>
                  </a:cubicBezTo>
                  <a:cubicBezTo>
                    <a:pt x="178" y="7"/>
                    <a:pt x="178" y="6"/>
                    <a:pt x="178" y="5"/>
                  </a:cubicBezTo>
                  <a:cubicBezTo>
                    <a:pt x="178" y="1"/>
                    <a:pt x="178" y="1"/>
                    <a:pt x="178" y="1"/>
                  </a:cubicBezTo>
                  <a:cubicBezTo>
                    <a:pt x="178" y="0"/>
                    <a:pt x="178" y="0"/>
                    <a:pt x="177" y="0"/>
                  </a:cubicBezTo>
                </a:path>
              </a:pathLst>
            </a:custGeom>
            <a:solidFill>
              <a:srgbClr val="A1AB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prism isInverted="1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îṧḻíḑê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íSļîḑé"/>
          <p:cNvSpPr>
            <a:spLocks noGrp="1"/>
          </p:cNvSpPr>
          <p:nvPr>
            <p:ph type="body" sz="quarter" idx="13"/>
          </p:nvPr>
        </p:nvSpPr>
        <p:spPr>
          <a:xfrm>
            <a:off x="4949707" y="2054851"/>
            <a:ext cx="6569194" cy="2075587"/>
          </a:xfrm>
        </p:spPr>
        <p:txBody>
          <a:bodyPr>
            <a:normAutofit/>
          </a:bodyPr>
          <a:lstStyle/>
          <a:p>
            <a:pPr algn="ctr"/>
            <a:r>
              <a:rPr lang="zh-CN" altLang="en-US" sz="8800" spc="600" dirty="0">
                <a:solidFill>
                  <a:schemeClr val="accent1"/>
                </a:solidFill>
              </a:rPr>
              <a:t>境由心造</a:t>
            </a:r>
            <a:endParaRPr lang="en-US" altLang="zh-CN" sz="8800" spc="600" dirty="0">
              <a:solidFill>
                <a:schemeClr val="accent1"/>
              </a:solidFill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5161747" y="676291"/>
            <a:ext cx="6357153" cy="461665"/>
            <a:chOff x="5161747" y="676291"/>
            <a:chExt cx="6357153" cy="461665"/>
          </a:xfrm>
        </p:grpSpPr>
        <p:sp>
          <p:nvSpPr>
            <p:cNvPr id="10" name="íš1îḍê"/>
            <p:cNvSpPr txBox="1"/>
            <p:nvPr/>
          </p:nvSpPr>
          <p:spPr>
            <a:xfrm>
              <a:off x="5161747" y="676291"/>
              <a:ext cx="6357153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R="0" lvl="0" indent="0" algn="r"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r>
                <a:rPr lang="en-US" altLang="zh-CN" sz="2400" spc="600" dirty="0">
                  <a:gradFill flip="none" rotWithShape="1">
                    <a:gsLst>
                      <a:gs pos="0">
                        <a:schemeClr val="accent1"/>
                      </a:gs>
                      <a:gs pos="96000">
                        <a:schemeClr val="accent1">
                          <a:alpha val="0"/>
                        </a:schemeClr>
                      </a:gs>
                    </a:gsLst>
                    <a:lin ang="5400000" scaled="0"/>
                    <a:tileRect/>
                  </a:gradFill>
                  <a:latin typeface="Impact" panose="020B0806030902050204" pitchFamily="34" charset="0"/>
                </a:rPr>
                <a:t>Emotional control</a:t>
              </a:r>
              <a:endParaRPr lang="en-US" altLang="zh-CN" sz="2400" spc="600" dirty="0">
                <a:gradFill flip="none" rotWithShape="1">
                  <a:gsLst>
                    <a:gs pos="0">
                      <a:schemeClr val="accent1"/>
                    </a:gs>
                    <a:gs pos="96000">
                      <a:schemeClr val="accent1">
                        <a:alpha val="0"/>
                      </a:schemeClr>
                    </a:gs>
                  </a:gsLst>
                  <a:lin ang="5400000" scaled="0"/>
                  <a:tileRect/>
                </a:gradFill>
                <a:latin typeface="Impact" panose="020B0806030902050204" pitchFamily="34" charset="0"/>
              </a:endParaRPr>
            </a:p>
          </p:txBody>
        </p:sp>
        <p:cxnSp>
          <p:nvCxnSpPr>
            <p:cNvPr id="11" name="ïšḻîḑé"/>
            <p:cNvCxnSpPr/>
            <p:nvPr/>
          </p:nvCxnSpPr>
          <p:spPr>
            <a:xfrm>
              <a:off x="11518900" y="697573"/>
              <a:ext cx="0" cy="4191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组合 15"/>
          <p:cNvGrpSpPr/>
          <p:nvPr/>
        </p:nvGrpSpPr>
        <p:grpSpPr>
          <a:xfrm flipH="1">
            <a:off x="-294944" y="1773238"/>
            <a:ext cx="4374327" cy="4869871"/>
            <a:chOff x="4259263" y="1182688"/>
            <a:chExt cx="3895725" cy="4337050"/>
          </a:xfrm>
        </p:grpSpPr>
        <p:sp>
          <p:nvSpPr>
            <p:cNvPr id="17" name="任意多边形 5"/>
            <p:cNvSpPr/>
            <p:nvPr/>
          </p:nvSpPr>
          <p:spPr bwMode="auto">
            <a:xfrm>
              <a:off x="4486275" y="2862263"/>
              <a:ext cx="3668713" cy="1211263"/>
            </a:xfrm>
            <a:custGeom>
              <a:avLst/>
              <a:gdLst>
                <a:gd name="T0" fmla="*/ 611 w 611"/>
                <a:gd name="T1" fmla="*/ 202 h 202"/>
                <a:gd name="T2" fmla="*/ 476 w 611"/>
                <a:gd name="T3" fmla="*/ 28 h 202"/>
                <a:gd name="T4" fmla="*/ 383 w 611"/>
                <a:gd name="T5" fmla="*/ 101 h 202"/>
                <a:gd name="T6" fmla="*/ 323 w 611"/>
                <a:gd name="T7" fmla="*/ 46 h 202"/>
                <a:gd name="T8" fmla="*/ 214 w 611"/>
                <a:gd name="T9" fmla="*/ 145 h 202"/>
                <a:gd name="T10" fmla="*/ 120 w 611"/>
                <a:gd name="T11" fmla="*/ 5 h 202"/>
                <a:gd name="T12" fmla="*/ 0 w 611"/>
                <a:gd name="T13" fmla="*/ 202 h 202"/>
                <a:gd name="T14" fmla="*/ 611 w 611"/>
                <a:gd name="T1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1" h="202">
                  <a:moveTo>
                    <a:pt x="611" y="202"/>
                  </a:moveTo>
                  <a:cubicBezTo>
                    <a:pt x="595" y="171"/>
                    <a:pt x="518" y="25"/>
                    <a:pt x="476" y="28"/>
                  </a:cubicBezTo>
                  <a:cubicBezTo>
                    <a:pt x="448" y="30"/>
                    <a:pt x="414" y="63"/>
                    <a:pt x="383" y="101"/>
                  </a:cubicBezTo>
                  <a:cubicBezTo>
                    <a:pt x="365" y="69"/>
                    <a:pt x="344" y="44"/>
                    <a:pt x="323" y="46"/>
                  </a:cubicBezTo>
                  <a:cubicBezTo>
                    <a:pt x="293" y="50"/>
                    <a:pt x="247" y="102"/>
                    <a:pt x="214" y="145"/>
                  </a:cubicBezTo>
                  <a:cubicBezTo>
                    <a:pt x="190" y="84"/>
                    <a:pt x="151" y="0"/>
                    <a:pt x="120" y="5"/>
                  </a:cubicBezTo>
                  <a:cubicBezTo>
                    <a:pt x="75" y="12"/>
                    <a:pt x="10" y="175"/>
                    <a:pt x="0" y="202"/>
                  </a:cubicBezTo>
                  <a:cubicBezTo>
                    <a:pt x="611" y="202"/>
                    <a:pt x="611" y="202"/>
                    <a:pt x="611" y="202"/>
                  </a:cubicBezTo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" name="任意多边形 60"/>
            <p:cNvSpPr/>
            <p:nvPr/>
          </p:nvSpPr>
          <p:spPr bwMode="auto">
            <a:xfrm>
              <a:off x="4835125" y="3252547"/>
              <a:ext cx="3119809" cy="820979"/>
            </a:xfrm>
            <a:custGeom>
              <a:avLst/>
              <a:gdLst>
                <a:gd name="connsiteX0" fmla="*/ 2598941 w 3119809"/>
                <a:gd name="connsiteY0" fmla="*/ 561466 h 820979"/>
                <a:gd name="connsiteX1" fmla="*/ 2581268 w 3119809"/>
                <a:gd name="connsiteY1" fmla="*/ 671399 h 820979"/>
                <a:gd name="connsiteX2" fmla="*/ 2580220 w 3119809"/>
                <a:gd name="connsiteY2" fmla="*/ 820979 h 820979"/>
                <a:gd name="connsiteX3" fmla="*/ 2574268 w 3119809"/>
                <a:gd name="connsiteY3" fmla="*/ 820979 h 820979"/>
                <a:gd name="connsiteX4" fmla="*/ 2575250 w 3119809"/>
                <a:gd name="connsiteY4" fmla="*/ 671399 h 820979"/>
                <a:gd name="connsiteX5" fmla="*/ 2152286 w 3119809"/>
                <a:gd name="connsiteY5" fmla="*/ 317607 h 820979"/>
                <a:gd name="connsiteX6" fmla="*/ 2273693 w 3119809"/>
                <a:gd name="connsiteY6" fmla="*/ 397267 h 820979"/>
                <a:gd name="connsiteX7" fmla="*/ 2551476 w 3119809"/>
                <a:gd name="connsiteY7" fmla="*/ 508236 h 820979"/>
                <a:gd name="connsiteX8" fmla="*/ 2607798 w 3119809"/>
                <a:gd name="connsiteY8" fmla="*/ 517172 h 820979"/>
                <a:gd name="connsiteX9" fmla="*/ 2610297 w 3119809"/>
                <a:gd name="connsiteY9" fmla="*/ 508770 h 820979"/>
                <a:gd name="connsiteX10" fmla="*/ 2608464 w 3119809"/>
                <a:gd name="connsiteY10" fmla="*/ 517277 h 820979"/>
                <a:gd name="connsiteX11" fmla="*/ 2695435 w 3119809"/>
                <a:gd name="connsiteY11" fmla="*/ 531077 h 820979"/>
                <a:gd name="connsiteX12" fmla="*/ 2983987 w 3119809"/>
                <a:gd name="connsiteY12" fmla="*/ 504437 h 820979"/>
                <a:gd name="connsiteX13" fmla="*/ 3117104 w 3119809"/>
                <a:gd name="connsiteY13" fmla="*/ 454992 h 820979"/>
                <a:gd name="connsiteX14" fmla="*/ 3119809 w 3119809"/>
                <a:gd name="connsiteY14" fmla="*/ 459637 h 820979"/>
                <a:gd name="connsiteX15" fmla="*/ 3049791 w 3119809"/>
                <a:gd name="connsiteY15" fmla="*/ 489276 h 820979"/>
                <a:gd name="connsiteX16" fmla="*/ 2691494 w 3119809"/>
                <a:gd name="connsiteY16" fmla="*/ 539613 h 820979"/>
                <a:gd name="connsiteX17" fmla="*/ 2606287 w 3119809"/>
                <a:gd name="connsiteY17" fmla="*/ 527379 h 820979"/>
                <a:gd name="connsiteX18" fmla="*/ 2598941 w 3119809"/>
                <a:gd name="connsiteY18" fmla="*/ 561466 h 820979"/>
                <a:gd name="connsiteX19" fmla="*/ 2604021 w 3119809"/>
                <a:gd name="connsiteY19" fmla="*/ 529870 h 820979"/>
                <a:gd name="connsiteX20" fmla="*/ 2604824 w 3119809"/>
                <a:gd name="connsiteY20" fmla="*/ 527169 h 820979"/>
                <a:gd name="connsiteX21" fmla="*/ 2567933 w 3119809"/>
                <a:gd name="connsiteY21" fmla="*/ 521872 h 820979"/>
                <a:gd name="connsiteX22" fmla="*/ 2443950 w 3119809"/>
                <a:gd name="connsiteY22" fmla="*/ 486051 h 820979"/>
                <a:gd name="connsiteX23" fmla="*/ 2199596 w 3119809"/>
                <a:gd name="connsiteY23" fmla="*/ 355572 h 820979"/>
                <a:gd name="connsiteX24" fmla="*/ 2128367 w 3119809"/>
                <a:gd name="connsiteY24" fmla="*/ 298413 h 820979"/>
                <a:gd name="connsiteX25" fmla="*/ 2152286 w 3119809"/>
                <a:gd name="connsiteY25" fmla="*/ 317607 h 820979"/>
                <a:gd name="connsiteX26" fmla="*/ 2143669 w 3119809"/>
                <a:gd name="connsiteY26" fmla="*/ 311953 h 820979"/>
                <a:gd name="connsiteX27" fmla="*/ 2069194 w 3119809"/>
                <a:gd name="connsiteY27" fmla="*/ 246054 h 820979"/>
                <a:gd name="connsiteX28" fmla="*/ 2128367 w 3119809"/>
                <a:gd name="connsiteY28" fmla="*/ 298413 h 820979"/>
                <a:gd name="connsiteX29" fmla="*/ 2096422 w 3119809"/>
                <a:gd name="connsiteY29" fmla="*/ 272779 h 820979"/>
                <a:gd name="connsiteX30" fmla="*/ 2022504 w 3119809"/>
                <a:gd name="connsiteY30" fmla="*/ 200227 h 820979"/>
                <a:gd name="connsiteX31" fmla="*/ 2069194 w 3119809"/>
                <a:gd name="connsiteY31" fmla="*/ 246054 h 820979"/>
                <a:gd name="connsiteX32" fmla="*/ 2042535 w 3119809"/>
                <a:gd name="connsiteY32" fmla="*/ 222465 h 820979"/>
                <a:gd name="connsiteX33" fmla="*/ 1992817 w 3119809"/>
                <a:gd name="connsiteY33" fmla="*/ 167269 h 820979"/>
                <a:gd name="connsiteX34" fmla="*/ 2022504 w 3119809"/>
                <a:gd name="connsiteY34" fmla="*/ 200227 h 820979"/>
                <a:gd name="connsiteX35" fmla="*/ 2002537 w 3119809"/>
                <a:gd name="connsiteY35" fmla="*/ 180629 h 820979"/>
                <a:gd name="connsiteX36" fmla="*/ 1991842 w 3119809"/>
                <a:gd name="connsiteY36" fmla="*/ 168385 h 820979"/>
                <a:gd name="connsiteX37" fmla="*/ 758386 w 3119809"/>
                <a:gd name="connsiteY37" fmla="*/ 76134 h 820979"/>
                <a:gd name="connsiteX38" fmla="*/ 762191 w 3119809"/>
                <a:gd name="connsiteY38" fmla="*/ 83990 h 820979"/>
                <a:gd name="connsiteX39" fmla="*/ 613483 w 3119809"/>
                <a:gd name="connsiteY39" fmla="*/ 186867 h 820979"/>
                <a:gd name="connsiteX40" fmla="*/ 444769 w 3119809"/>
                <a:gd name="connsiteY40" fmla="*/ 335204 h 820979"/>
                <a:gd name="connsiteX41" fmla="*/ 59673 w 3119809"/>
                <a:gd name="connsiteY41" fmla="*/ 767848 h 820979"/>
                <a:gd name="connsiteX42" fmla="*/ 10895 w 3119809"/>
                <a:gd name="connsiteY42" fmla="*/ 820979 h 820979"/>
                <a:gd name="connsiteX43" fmla="*/ 0 w 3119809"/>
                <a:gd name="connsiteY43" fmla="*/ 820979 h 820979"/>
                <a:gd name="connsiteX44" fmla="*/ 90450 w 3119809"/>
                <a:gd name="connsiteY44" fmla="*/ 725024 h 820979"/>
                <a:gd name="connsiteX45" fmla="*/ 576888 w 3119809"/>
                <a:gd name="connsiteY45" fmla="*/ 209262 h 820979"/>
                <a:gd name="connsiteX46" fmla="*/ 717264 w 3119809"/>
                <a:gd name="connsiteY46" fmla="*/ 101594 h 820979"/>
                <a:gd name="connsiteX47" fmla="*/ 2862437 w 3119809"/>
                <a:gd name="connsiteY47" fmla="*/ 66633 h 820979"/>
                <a:gd name="connsiteX48" fmla="*/ 2865213 w 3119809"/>
                <a:gd name="connsiteY48" fmla="*/ 70552 h 820979"/>
                <a:gd name="connsiteX49" fmla="*/ 2791876 w 3119809"/>
                <a:gd name="connsiteY49" fmla="*/ 137880 h 820979"/>
                <a:gd name="connsiteX50" fmla="*/ 2645954 w 3119809"/>
                <a:gd name="connsiteY50" fmla="*/ 388904 h 820979"/>
                <a:gd name="connsiteX51" fmla="*/ 2610297 w 3119809"/>
                <a:gd name="connsiteY51" fmla="*/ 508770 h 820979"/>
                <a:gd name="connsiteX52" fmla="*/ 2632415 w 3119809"/>
                <a:gd name="connsiteY52" fmla="*/ 406138 h 820979"/>
                <a:gd name="connsiteX53" fmla="*/ 2761789 w 3119809"/>
                <a:gd name="connsiteY53" fmla="*/ 167853 h 820979"/>
                <a:gd name="connsiteX54" fmla="*/ 2850264 w 3119809"/>
                <a:gd name="connsiteY54" fmla="*/ 76248 h 820979"/>
                <a:gd name="connsiteX55" fmla="*/ 34848 w 3119809"/>
                <a:gd name="connsiteY55" fmla="*/ 0 h 820979"/>
                <a:gd name="connsiteX56" fmla="*/ 98864 w 3119809"/>
                <a:gd name="connsiteY56" fmla="*/ 24516 h 820979"/>
                <a:gd name="connsiteX57" fmla="*/ 180538 w 3119809"/>
                <a:gd name="connsiteY57" fmla="*/ 41774 h 820979"/>
                <a:gd name="connsiteX58" fmla="*/ 617759 w 3119809"/>
                <a:gd name="connsiteY58" fmla="*/ 20656 h 820979"/>
                <a:gd name="connsiteX59" fmla="*/ 723918 w 3119809"/>
                <a:gd name="connsiteY59" fmla="*/ 9730 h 820979"/>
                <a:gd name="connsiteX60" fmla="*/ 727078 w 3119809"/>
                <a:gd name="connsiteY60" fmla="*/ 15477 h 820979"/>
                <a:gd name="connsiteX61" fmla="*/ 590749 w 3119809"/>
                <a:gd name="connsiteY61" fmla="*/ 29760 h 820979"/>
                <a:gd name="connsiteX62" fmla="*/ 72498 w 3119809"/>
                <a:gd name="connsiteY62" fmla="*/ 29760 h 820979"/>
                <a:gd name="connsiteX63" fmla="*/ 28705 w 3119809"/>
                <a:gd name="connsiteY63" fmla="*/ 11138 h 820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3119809" h="820979">
                  <a:moveTo>
                    <a:pt x="2598941" y="561466"/>
                  </a:moveTo>
                  <a:lnTo>
                    <a:pt x="2581268" y="671399"/>
                  </a:lnTo>
                  <a:lnTo>
                    <a:pt x="2580220" y="820979"/>
                  </a:lnTo>
                  <a:lnTo>
                    <a:pt x="2574268" y="820979"/>
                  </a:lnTo>
                  <a:lnTo>
                    <a:pt x="2575250" y="671399"/>
                  </a:lnTo>
                  <a:close/>
                  <a:moveTo>
                    <a:pt x="2152286" y="317607"/>
                  </a:moveTo>
                  <a:lnTo>
                    <a:pt x="2273693" y="397267"/>
                  </a:lnTo>
                  <a:cubicBezTo>
                    <a:pt x="2362768" y="447827"/>
                    <a:pt x="2456207" y="485442"/>
                    <a:pt x="2551476" y="508236"/>
                  </a:cubicBezTo>
                  <a:lnTo>
                    <a:pt x="2607798" y="517172"/>
                  </a:lnTo>
                  <a:lnTo>
                    <a:pt x="2610297" y="508770"/>
                  </a:lnTo>
                  <a:lnTo>
                    <a:pt x="2608464" y="517277"/>
                  </a:lnTo>
                  <a:lnTo>
                    <a:pt x="2695435" y="531077"/>
                  </a:lnTo>
                  <a:cubicBezTo>
                    <a:pt x="2791901" y="538581"/>
                    <a:pt x="2888929" y="530326"/>
                    <a:pt x="2983987" y="504437"/>
                  </a:cubicBezTo>
                  <a:lnTo>
                    <a:pt x="3117104" y="454992"/>
                  </a:lnTo>
                  <a:lnTo>
                    <a:pt x="3119809" y="459637"/>
                  </a:lnTo>
                  <a:lnTo>
                    <a:pt x="3049791" y="489276"/>
                  </a:lnTo>
                  <a:cubicBezTo>
                    <a:pt x="2935426" y="530960"/>
                    <a:pt x="2814516" y="548478"/>
                    <a:pt x="2691494" y="539613"/>
                  </a:cubicBezTo>
                  <a:lnTo>
                    <a:pt x="2606287" y="527379"/>
                  </a:lnTo>
                  <a:lnTo>
                    <a:pt x="2598941" y="561466"/>
                  </a:lnTo>
                  <a:lnTo>
                    <a:pt x="2604021" y="529870"/>
                  </a:lnTo>
                  <a:lnTo>
                    <a:pt x="2604824" y="527169"/>
                  </a:lnTo>
                  <a:lnTo>
                    <a:pt x="2567933" y="521872"/>
                  </a:lnTo>
                  <a:cubicBezTo>
                    <a:pt x="2526621" y="512973"/>
                    <a:pt x="2485238" y="501060"/>
                    <a:pt x="2443950" y="486051"/>
                  </a:cubicBezTo>
                  <a:cubicBezTo>
                    <a:pt x="2352364" y="451532"/>
                    <a:pt x="2272039" y="407257"/>
                    <a:pt x="2199596" y="355572"/>
                  </a:cubicBezTo>
                  <a:close/>
                  <a:moveTo>
                    <a:pt x="2128367" y="298413"/>
                  </a:moveTo>
                  <a:lnTo>
                    <a:pt x="2152286" y="317607"/>
                  </a:lnTo>
                  <a:lnTo>
                    <a:pt x="2143669" y="311953"/>
                  </a:lnTo>
                  <a:close/>
                  <a:moveTo>
                    <a:pt x="2069194" y="246054"/>
                  </a:moveTo>
                  <a:lnTo>
                    <a:pt x="2128367" y="298413"/>
                  </a:lnTo>
                  <a:lnTo>
                    <a:pt x="2096422" y="272779"/>
                  </a:lnTo>
                  <a:close/>
                  <a:moveTo>
                    <a:pt x="2022504" y="200227"/>
                  </a:moveTo>
                  <a:lnTo>
                    <a:pt x="2069194" y="246054"/>
                  </a:lnTo>
                  <a:lnTo>
                    <a:pt x="2042535" y="222465"/>
                  </a:lnTo>
                  <a:close/>
                  <a:moveTo>
                    <a:pt x="1992817" y="167269"/>
                  </a:moveTo>
                  <a:lnTo>
                    <a:pt x="2022504" y="200227"/>
                  </a:lnTo>
                  <a:lnTo>
                    <a:pt x="2002537" y="180629"/>
                  </a:lnTo>
                  <a:lnTo>
                    <a:pt x="1991842" y="168385"/>
                  </a:lnTo>
                  <a:close/>
                  <a:moveTo>
                    <a:pt x="758386" y="76134"/>
                  </a:moveTo>
                  <a:lnTo>
                    <a:pt x="762191" y="83990"/>
                  </a:lnTo>
                  <a:lnTo>
                    <a:pt x="613483" y="186867"/>
                  </a:lnTo>
                  <a:cubicBezTo>
                    <a:pt x="555118" y="232127"/>
                    <a:pt x="498818" y="281229"/>
                    <a:pt x="444769" y="335204"/>
                  </a:cubicBezTo>
                  <a:cubicBezTo>
                    <a:pt x="309648" y="470142"/>
                    <a:pt x="188039" y="621947"/>
                    <a:pt x="59673" y="767848"/>
                  </a:cubicBezTo>
                  <a:lnTo>
                    <a:pt x="10895" y="820979"/>
                  </a:lnTo>
                  <a:lnTo>
                    <a:pt x="0" y="820979"/>
                  </a:lnTo>
                  <a:lnTo>
                    <a:pt x="90450" y="725024"/>
                  </a:lnTo>
                  <a:cubicBezTo>
                    <a:pt x="246591" y="545107"/>
                    <a:pt x="396726" y="359193"/>
                    <a:pt x="576888" y="209262"/>
                  </a:cubicBezTo>
                  <a:cubicBezTo>
                    <a:pt x="621929" y="170280"/>
                    <a:pt x="668846" y="134672"/>
                    <a:pt x="717264" y="101594"/>
                  </a:cubicBezTo>
                  <a:close/>
                  <a:moveTo>
                    <a:pt x="2862437" y="66633"/>
                  </a:moveTo>
                  <a:lnTo>
                    <a:pt x="2865213" y="70552"/>
                  </a:lnTo>
                  <a:lnTo>
                    <a:pt x="2791876" y="137880"/>
                  </a:lnTo>
                  <a:cubicBezTo>
                    <a:pt x="2728693" y="209815"/>
                    <a:pt x="2680554" y="296737"/>
                    <a:pt x="2645954" y="388904"/>
                  </a:cubicBezTo>
                  <a:lnTo>
                    <a:pt x="2610297" y="508770"/>
                  </a:lnTo>
                  <a:lnTo>
                    <a:pt x="2632415" y="406138"/>
                  </a:lnTo>
                  <a:cubicBezTo>
                    <a:pt x="2662502" y="319217"/>
                    <a:pt x="2704624" y="236791"/>
                    <a:pt x="2761789" y="167853"/>
                  </a:cubicBezTo>
                  <a:cubicBezTo>
                    <a:pt x="2788868" y="134883"/>
                    <a:pt x="2818578" y="104535"/>
                    <a:pt x="2850264" y="76248"/>
                  </a:cubicBezTo>
                  <a:close/>
                  <a:moveTo>
                    <a:pt x="34848" y="0"/>
                  </a:moveTo>
                  <a:lnTo>
                    <a:pt x="98864" y="24516"/>
                  </a:lnTo>
                  <a:cubicBezTo>
                    <a:pt x="124831" y="32201"/>
                    <a:pt x="152028" y="38020"/>
                    <a:pt x="180538" y="41774"/>
                  </a:cubicBezTo>
                  <a:cubicBezTo>
                    <a:pt x="324590" y="64299"/>
                    <a:pt x="472019" y="39521"/>
                    <a:pt x="617759" y="20656"/>
                  </a:cubicBezTo>
                  <a:lnTo>
                    <a:pt x="723918" y="9730"/>
                  </a:lnTo>
                  <a:lnTo>
                    <a:pt x="727078" y="15477"/>
                  </a:lnTo>
                  <a:lnTo>
                    <a:pt x="590749" y="29760"/>
                  </a:lnTo>
                  <a:cubicBezTo>
                    <a:pt x="417999" y="53412"/>
                    <a:pt x="243561" y="83821"/>
                    <a:pt x="72498" y="29760"/>
                  </a:cubicBezTo>
                  <a:lnTo>
                    <a:pt x="28705" y="111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/>
            </a:p>
          </p:txBody>
        </p:sp>
        <p:sp>
          <p:nvSpPr>
            <p:cNvPr id="23" name="任意多边形 10"/>
            <p:cNvSpPr/>
            <p:nvPr/>
          </p:nvSpPr>
          <p:spPr bwMode="auto">
            <a:xfrm>
              <a:off x="4259263" y="3119438"/>
              <a:ext cx="671513" cy="666750"/>
            </a:xfrm>
            <a:custGeom>
              <a:avLst/>
              <a:gdLst>
                <a:gd name="T0" fmla="*/ 0 w 112"/>
                <a:gd name="T1" fmla="*/ 56 h 111"/>
                <a:gd name="T2" fmla="*/ 56 w 112"/>
                <a:gd name="T3" fmla="*/ 111 h 111"/>
                <a:gd name="T4" fmla="*/ 112 w 112"/>
                <a:gd name="T5" fmla="*/ 55 h 111"/>
                <a:gd name="T6" fmla="*/ 56 w 112"/>
                <a:gd name="T7" fmla="*/ 0 h 111"/>
                <a:gd name="T8" fmla="*/ 0 w 112"/>
                <a:gd name="T9" fmla="*/ 56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" h="111">
                  <a:moveTo>
                    <a:pt x="0" y="56"/>
                  </a:moveTo>
                  <a:cubicBezTo>
                    <a:pt x="0" y="86"/>
                    <a:pt x="25" y="111"/>
                    <a:pt x="56" y="111"/>
                  </a:cubicBezTo>
                  <a:cubicBezTo>
                    <a:pt x="87" y="111"/>
                    <a:pt x="112" y="86"/>
                    <a:pt x="112" y="55"/>
                  </a:cubicBezTo>
                  <a:cubicBezTo>
                    <a:pt x="112" y="25"/>
                    <a:pt x="87" y="0"/>
                    <a:pt x="56" y="0"/>
                  </a:cubicBezTo>
                  <a:cubicBezTo>
                    <a:pt x="25" y="0"/>
                    <a:pt x="0" y="25"/>
                    <a:pt x="0" y="56"/>
                  </a:cubicBezTo>
                  <a:close/>
                </a:path>
              </a:pathLst>
            </a:custGeom>
            <a:solidFill>
              <a:srgbClr val="31C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4" name="任意多边形 11"/>
            <p:cNvSpPr/>
            <p:nvPr/>
          </p:nvSpPr>
          <p:spPr bwMode="auto">
            <a:xfrm>
              <a:off x="4589463" y="3246438"/>
              <a:ext cx="11113" cy="863600"/>
            </a:xfrm>
            <a:custGeom>
              <a:avLst/>
              <a:gdLst>
                <a:gd name="T0" fmla="*/ 0 w 7"/>
                <a:gd name="T1" fmla="*/ 3 h 544"/>
                <a:gd name="T2" fmla="*/ 0 w 7"/>
                <a:gd name="T3" fmla="*/ 540 h 544"/>
                <a:gd name="T4" fmla="*/ 3 w 7"/>
                <a:gd name="T5" fmla="*/ 544 h 544"/>
                <a:gd name="T6" fmla="*/ 7 w 7"/>
                <a:gd name="T7" fmla="*/ 540 h 544"/>
                <a:gd name="T8" fmla="*/ 3 w 7"/>
                <a:gd name="T9" fmla="*/ 3 h 544"/>
                <a:gd name="T10" fmla="*/ 3 w 7"/>
                <a:gd name="T11" fmla="*/ 0 h 544"/>
                <a:gd name="T12" fmla="*/ 0 w 7"/>
                <a:gd name="T13" fmla="*/ 3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544">
                  <a:moveTo>
                    <a:pt x="0" y="3"/>
                  </a:moveTo>
                  <a:lnTo>
                    <a:pt x="0" y="540"/>
                  </a:lnTo>
                  <a:lnTo>
                    <a:pt x="3" y="544"/>
                  </a:lnTo>
                  <a:lnTo>
                    <a:pt x="7" y="540"/>
                  </a:lnTo>
                  <a:lnTo>
                    <a:pt x="3" y="3"/>
                  </a:lnTo>
                  <a:lnTo>
                    <a:pt x="3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F05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5" name="任意多边形 12"/>
            <p:cNvSpPr/>
            <p:nvPr/>
          </p:nvSpPr>
          <p:spPr bwMode="auto">
            <a:xfrm>
              <a:off x="4589463" y="3246438"/>
              <a:ext cx="11113" cy="863600"/>
            </a:xfrm>
            <a:custGeom>
              <a:avLst/>
              <a:gdLst>
                <a:gd name="T0" fmla="*/ 0 w 7"/>
                <a:gd name="T1" fmla="*/ 3 h 544"/>
                <a:gd name="T2" fmla="*/ 0 w 7"/>
                <a:gd name="T3" fmla="*/ 540 h 544"/>
                <a:gd name="T4" fmla="*/ 3 w 7"/>
                <a:gd name="T5" fmla="*/ 544 h 544"/>
                <a:gd name="T6" fmla="*/ 7 w 7"/>
                <a:gd name="T7" fmla="*/ 540 h 544"/>
                <a:gd name="T8" fmla="*/ 3 w 7"/>
                <a:gd name="T9" fmla="*/ 3 h 544"/>
                <a:gd name="T10" fmla="*/ 3 w 7"/>
                <a:gd name="T11" fmla="*/ 0 h 544"/>
                <a:gd name="T12" fmla="*/ 0 w 7"/>
                <a:gd name="T13" fmla="*/ 3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544">
                  <a:moveTo>
                    <a:pt x="0" y="3"/>
                  </a:moveTo>
                  <a:lnTo>
                    <a:pt x="0" y="540"/>
                  </a:lnTo>
                  <a:lnTo>
                    <a:pt x="3" y="544"/>
                  </a:lnTo>
                  <a:lnTo>
                    <a:pt x="7" y="540"/>
                  </a:lnTo>
                  <a:lnTo>
                    <a:pt x="3" y="3"/>
                  </a:lnTo>
                  <a:lnTo>
                    <a:pt x="3" y="0"/>
                  </a:lnTo>
                  <a:lnTo>
                    <a:pt x="0" y="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任意多边形 13"/>
            <p:cNvSpPr/>
            <p:nvPr/>
          </p:nvSpPr>
          <p:spPr bwMode="auto">
            <a:xfrm>
              <a:off x="4589463" y="3509963"/>
              <a:ext cx="149225" cy="138113"/>
            </a:xfrm>
            <a:custGeom>
              <a:avLst/>
              <a:gdLst>
                <a:gd name="T0" fmla="*/ 94 w 94"/>
                <a:gd name="T1" fmla="*/ 0 h 87"/>
                <a:gd name="T2" fmla="*/ 3 w 94"/>
                <a:gd name="T3" fmla="*/ 83 h 87"/>
                <a:gd name="T4" fmla="*/ 0 w 94"/>
                <a:gd name="T5" fmla="*/ 87 h 87"/>
                <a:gd name="T6" fmla="*/ 3 w 94"/>
                <a:gd name="T7" fmla="*/ 87 h 87"/>
                <a:gd name="T8" fmla="*/ 94 w 94"/>
                <a:gd name="T9" fmla="*/ 4 h 87"/>
                <a:gd name="T10" fmla="*/ 94 w 94"/>
                <a:gd name="T11" fmla="*/ 0 h 87"/>
                <a:gd name="T12" fmla="*/ 94 w 94"/>
                <a:gd name="T13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4" h="87">
                  <a:moveTo>
                    <a:pt x="94" y="0"/>
                  </a:moveTo>
                  <a:lnTo>
                    <a:pt x="3" y="83"/>
                  </a:lnTo>
                  <a:lnTo>
                    <a:pt x="0" y="87"/>
                  </a:lnTo>
                  <a:lnTo>
                    <a:pt x="3" y="87"/>
                  </a:lnTo>
                  <a:lnTo>
                    <a:pt x="94" y="4"/>
                  </a:lnTo>
                  <a:lnTo>
                    <a:pt x="94" y="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0F05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7" name="任意多边形 14"/>
            <p:cNvSpPr/>
            <p:nvPr/>
          </p:nvSpPr>
          <p:spPr bwMode="auto">
            <a:xfrm>
              <a:off x="4589463" y="3509963"/>
              <a:ext cx="149225" cy="138113"/>
            </a:xfrm>
            <a:custGeom>
              <a:avLst/>
              <a:gdLst>
                <a:gd name="T0" fmla="*/ 94 w 94"/>
                <a:gd name="T1" fmla="*/ 0 h 87"/>
                <a:gd name="T2" fmla="*/ 3 w 94"/>
                <a:gd name="T3" fmla="*/ 83 h 87"/>
                <a:gd name="T4" fmla="*/ 0 w 94"/>
                <a:gd name="T5" fmla="*/ 87 h 87"/>
                <a:gd name="T6" fmla="*/ 3 w 94"/>
                <a:gd name="T7" fmla="*/ 87 h 87"/>
                <a:gd name="T8" fmla="*/ 94 w 94"/>
                <a:gd name="T9" fmla="*/ 4 h 87"/>
                <a:gd name="T10" fmla="*/ 94 w 94"/>
                <a:gd name="T11" fmla="*/ 0 h 87"/>
                <a:gd name="T12" fmla="*/ 94 w 94"/>
                <a:gd name="T13" fmla="*/ 0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4" h="87">
                  <a:moveTo>
                    <a:pt x="94" y="0"/>
                  </a:moveTo>
                  <a:lnTo>
                    <a:pt x="3" y="83"/>
                  </a:lnTo>
                  <a:lnTo>
                    <a:pt x="0" y="87"/>
                  </a:lnTo>
                  <a:lnTo>
                    <a:pt x="3" y="87"/>
                  </a:lnTo>
                  <a:lnTo>
                    <a:pt x="94" y="4"/>
                  </a:lnTo>
                  <a:lnTo>
                    <a:pt x="94" y="0"/>
                  </a:lnTo>
                  <a:lnTo>
                    <a:pt x="9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任意多边形 15"/>
            <p:cNvSpPr/>
            <p:nvPr/>
          </p:nvSpPr>
          <p:spPr bwMode="auto">
            <a:xfrm>
              <a:off x="4427538" y="3294063"/>
              <a:ext cx="166688" cy="228600"/>
            </a:xfrm>
            <a:custGeom>
              <a:avLst/>
              <a:gdLst>
                <a:gd name="T0" fmla="*/ 0 w 105"/>
                <a:gd name="T1" fmla="*/ 0 h 144"/>
                <a:gd name="T2" fmla="*/ 102 w 105"/>
                <a:gd name="T3" fmla="*/ 144 h 144"/>
                <a:gd name="T4" fmla="*/ 105 w 105"/>
                <a:gd name="T5" fmla="*/ 144 h 144"/>
                <a:gd name="T6" fmla="*/ 105 w 105"/>
                <a:gd name="T7" fmla="*/ 140 h 144"/>
                <a:gd name="T8" fmla="*/ 3 w 105"/>
                <a:gd name="T9" fmla="*/ 0 h 144"/>
                <a:gd name="T10" fmla="*/ 0 w 105"/>
                <a:gd name="T11" fmla="*/ 0 h 144"/>
                <a:gd name="T12" fmla="*/ 0 w 105"/>
                <a:gd name="T13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5" h="144">
                  <a:moveTo>
                    <a:pt x="0" y="0"/>
                  </a:moveTo>
                  <a:lnTo>
                    <a:pt x="102" y="144"/>
                  </a:lnTo>
                  <a:lnTo>
                    <a:pt x="105" y="144"/>
                  </a:lnTo>
                  <a:lnTo>
                    <a:pt x="105" y="14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F05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任意多边形 16"/>
            <p:cNvSpPr/>
            <p:nvPr/>
          </p:nvSpPr>
          <p:spPr bwMode="auto">
            <a:xfrm>
              <a:off x="4427538" y="3294063"/>
              <a:ext cx="166688" cy="228600"/>
            </a:xfrm>
            <a:custGeom>
              <a:avLst/>
              <a:gdLst>
                <a:gd name="T0" fmla="*/ 0 w 105"/>
                <a:gd name="T1" fmla="*/ 0 h 144"/>
                <a:gd name="T2" fmla="*/ 102 w 105"/>
                <a:gd name="T3" fmla="*/ 144 h 144"/>
                <a:gd name="T4" fmla="*/ 105 w 105"/>
                <a:gd name="T5" fmla="*/ 144 h 144"/>
                <a:gd name="T6" fmla="*/ 105 w 105"/>
                <a:gd name="T7" fmla="*/ 140 h 144"/>
                <a:gd name="T8" fmla="*/ 3 w 105"/>
                <a:gd name="T9" fmla="*/ 0 h 144"/>
                <a:gd name="T10" fmla="*/ 0 w 105"/>
                <a:gd name="T11" fmla="*/ 0 h 144"/>
                <a:gd name="T12" fmla="*/ 0 w 105"/>
                <a:gd name="T13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5" h="144">
                  <a:moveTo>
                    <a:pt x="0" y="0"/>
                  </a:moveTo>
                  <a:lnTo>
                    <a:pt x="102" y="144"/>
                  </a:lnTo>
                  <a:lnTo>
                    <a:pt x="105" y="144"/>
                  </a:lnTo>
                  <a:lnTo>
                    <a:pt x="105" y="14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椭圆 29"/>
            <p:cNvSpPr/>
            <p:nvPr/>
          </p:nvSpPr>
          <p:spPr bwMode="auto">
            <a:xfrm>
              <a:off x="7681913" y="3462338"/>
              <a:ext cx="468313" cy="468313"/>
            </a:xfrm>
            <a:prstGeom prst="ellipse">
              <a:avLst/>
            </a:prstGeom>
            <a:solidFill>
              <a:srgbClr val="31C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任意多边形 18"/>
            <p:cNvSpPr/>
            <p:nvPr/>
          </p:nvSpPr>
          <p:spPr bwMode="auto">
            <a:xfrm>
              <a:off x="7908925" y="3551238"/>
              <a:ext cx="12700" cy="558800"/>
            </a:xfrm>
            <a:custGeom>
              <a:avLst/>
              <a:gdLst>
                <a:gd name="T0" fmla="*/ 0 w 8"/>
                <a:gd name="T1" fmla="*/ 0 h 352"/>
                <a:gd name="T2" fmla="*/ 0 w 8"/>
                <a:gd name="T3" fmla="*/ 348 h 352"/>
                <a:gd name="T4" fmla="*/ 4 w 8"/>
                <a:gd name="T5" fmla="*/ 352 h 352"/>
                <a:gd name="T6" fmla="*/ 8 w 8"/>
                <a:gd name="T7" fmla="*/ 348 h 352"/>
                <a:gd name="T8" fmla="*/ 4 w 8"/>
                <a:gd name="T9" fmla="*/ 0 h 352"/>
                <a:gd name="T10" fmla="*/ 4 w 8"/>
                <a:gd name="T11" fmla="*/ 0 h 352"/>
                <a:gd name="T12" fmla="*/ 0 w 8"/>
                <a:gd name="T13" fmla="*/ 0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352">
                  <a:moveTo>
                    <a:pt x="0" y="0"/>
                  </a:moveTo>
                  <a:lnTo>
                    <a:pt x="0" y="348"/>
                  </a:lnTo>
                  <a:lnTo>
                    <a:pt x="4" y="352"/>
                  </a:lnTo>
                  <a:lnTo>
                    <a:pt x="8" y="348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F05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任意多边形 19"/>
            <p:cNvSpPr/>
            <p:nvPr/>
          </p:nvSpPr>
          <p:spPr bwMode="auto">
            <a:xfrm>
              <a:off x="7908925" y="3551238"/>
              <a:ext cx="12700" cy="558800"/>
            </a:xfrm>
            <a:custGeom>
              <a:avLst/>
              <a:gdLst>
                <a:gd name="T0" fmla="*/ 0 w 8"/>
                <a:gd name="T1" fmla="*/ 0 h 352"/>
                <a:gd name="T2" fmla="*/ 0 w 8"/>
                <a:gd name="T3" fmla="*/ 348 h 352"/>
                <a:gd name="T4" fmla="*/ 4 w 8"/>
                <a:gd name="T5" fmla="*/ 352 h 352"/>
                <a:gd name="T6" fmla="*/ 8 w 8"/>
                <a:gd name="T7" fmla="*/ 348 h 352"/>
                <a:gd name="T8" fmla="*/ 4 w 8"/>
                <a:gd name="T9" fmla="*/ 0 h 352"/>
                <a:gd name="T10" fmla="*/ 4 w 8"/>
                <a:gd name="T11" fmla="*/ 0 h 352"/>
                <a:gd name="T12" fmla="*/ 0 w 8"/>
                <a:gd name="T13" fmla="*/ 0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352">
                  <a:moveTo>
                    <a:pt x="0" y="0"/>
                  </a:moveTo>
                  <a:lnTo>
                    <a:pt x="0" y="348"/>
                  </a:lnTo>
                  <a:lnTo>
                    <a:pt x="4" y="352"/>
                  </a:lnTo>
                  <a:lnTo>
                    <a:pt x="8" y="348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任意多边形 20"/>
            <p:cNvSpPr/>
            <p:nvPr/>
          </p:nvSpPr>
          <p:spPr bwMode="auto">
            <a:xfrm>
              <a:off x="7915275" y="3732213"/>
              <a:ext cx="101600" cy="101600"/>
            </a:xfrm>
            <a:custGeom>
              <a:avLst/>
              <a:gdLst>
                <a:gd name="T0" fmla="*/ 64 w 64"/>
                <a:gd name="T1" fmla="*/ 0 h 64"/>
                <a:gd name="T2" fmla="*/ 0 w 64"/>
                <a:gd name="T3" fmla="*/ 60 h 64"/>
                <a:gd name="T4" fmla="*/ 0 w 64"/>
                <a:gd name="T5" fmla="*/ 64 h 64"/>
                <a:gd name="T6" fmla="*/ 0 w 64"/>
                <a:gd name="T7" fmla="*/ 64 h 64"/>
                <a:gd name="T8" fmla="*/ 64 w 64"/>
                <a:gd name="T9" fmla="*/ 4 h 64"/>
                <a:gd name="T10" fmla="*/ 64 w 64"/>
                <a:gd name="T11" fmla="*/ 4 h 64"/>
                <a:gd name="T12" fmla="*/ 64 w 64"/>
                <a:gd name="T13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64">
                  <a:moveTo>
                    <a:pt x="64" y="0"/>
                  </a:moveTo>
                  <a:lnTo>
                    <a:pt x="0" y="60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64" y="4"/>
                  </a:lnTo>
                  <a:lnTo>
                    <a:pt x="64" y="4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0F05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任意多边形 21"/>
            <p:cNvSpPr/>
            <p:nvPr/>
          </p:nvSpPr>
          <p:spPr bwMode="auto">
            <a:xfrm>
              <a:off x="7915275" y="3732213"/>
              <a:ext cx="101600" cy="101600"/>
            </a:xfrm>
            <a:custGeom>
              <a:avLst/>
              <a:gdLst>
                <a:gd name="T0" fmla="*/ 64 w 64"/>
                <a:gd name="T1" fmla="*/ 0 h 64"/>
                <a:gd name="T2" fmla="*/ 0 w 64"/>
                <a:gd name="T3" fmla="*/ 60 h 64"/>
                <a:gd name="T4" fmla="*/ 0 w 64"/>
                <a:gd name="T5" fmla="*/ 64 h 64"/>
                <a:gd name="T6" fmla="*/ 0 w 64"/>
                <a:gd name="T7" fmla="*/ 64 h 64"/>
                <a:gd name="T8" fmla="*/ 64 w 64"/>
                <a:gd name="T9" fmla="*/ 4 h 64"/>
                <a:gd name="T10" fmla="*/ 64 w 64"/>
                <a:gd name="T11" fmla="*/ 4 h 64"/>
                <a:gd name="T12" fmla="*/ 64 w 64"/>
                <a:gd name="T13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64">
                  <a:moveTo>
                    <a:pt x="64" y="0"/>
                  </a:moveTo>
                  <a:lnTo>
                    <a:pt x="0" y="60"/>
                  </a:lnTo>
                  <a:lnTo>
                    <a:pt x="0" y="64"/>
                  </a:lnTo>
                  <a:lnTo>
                    <a:pt x="0" y="64"/>
                  </a:lnTo>
                  <a:lnTo>
                    <a:pt x="64" y="4"/>
                  </a:lnTo>
                  <a:lnTo>
                    <a:pt x="64" y="4"/>
                  </a:lnTo>
                  <a:lnTo>
                    <a:pt x="6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任意多边形 22"/>
            <p:cNvSpPr/>
            <p:nvPr/>
          </p:nvSpPr>
          <p:spPr bwMode="auto">
            <a:xfrm>
              <a:off x="7794625" y="3581401"/>
              <a:ext cx="120650" cy="161925"/>
            </a:xfrm>
            <a:custGeom>
              <a:avLst/>
              <a:gdLst>
                <a:gd name="T0" fmla="*/ 0 w 76"/>
                <a:gd name="T1" fmla="*/ 4 h 102"/>
                <a:gd name="T2" fmla="*/ 72 w 76"/>
                <a:gd name="T3" fmla="*/ 102 h 102"/>
                <a:gd name="T4" fmla="*/ 76 w 76"/>
                <a:gd name="T5" fmla="*/ 102 h 102"/>
                <a:gd name="T6" fmla="*/ 76 w 76"/>
                <a:gd name="T7" fmla="*/ 102 h 102"/>
                <a:gd name="T8" fmla="*/ 4 w 76"/>
                <a:gd name="T9" fmla="*/ 0 h 102"/>
                <a:gd name="T10" fmla="*/ 0 w 76"/>
                <a:gd name="T11" fmla="*/ 0 h 102"/>
                <a:gd name="T12" fmla="*/ 0 w 76"/>
                <a:gd name="T13" fmla="*/ 4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" h="102">
                  <a:moveTo>
                    <a:pt x="0" y="4"/>
                  </a:moveTo>
                  <a:lnTo>
                    <a:pt x="72" y="102"/>
                  </a:lnTo>
                  <a:lnTo>
                    <a:pt x="76" y="102"/>
                  </a:lnTo>
                  <a:lnTo>
                    <a:pt x="76" y="102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F05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任意多边形 23"/>
            <p:cNvSpPr/>
            <p:nvPr/>
          </p:nvSpPr>
          <p:spPr bwMode="auto">
            <a:xfrm>
              <a:off x="7794625" y="3581401"/>
              <a:ext cx="120650" cy="161925"/>
            </a:xfrm>
            <a:custGeom>
              <a:avLst/>
              <a:gdLst>
                <a:gd name="T0" fmla="*/ 0 w 76"/>
                <a:gd name="T1" fmla="*/ 4 h 102"/>
                <a:gd name="T2" fmla="*/ 72 w 76"/>
                <a:gd name="T3" fmla="*/ 102 h 102"/>
                <a:gd name="T4" fmla="*/ 76 w 76"/>
                <a:gd name="T5" fmla="*/ 102 h 102"/>
                <a:gd name="T6" fmla="*/ 76 w 76"/>
                <a:gd name="T7" fmla="*/ 102 h 102"/>
                <a:gd name="T8" fmla="*/ 4 w 76"/>
                <a:gd name="T9" fmla="*/ 0 h 102"/>
                <a:gd name="T10" fmla="*/ 0 w 76"/>
                <a:gd name="T11" fmla="*/ 0 h 102"/>
                <a:gd name="T12" fmla="*/ 0 w 76"/>
                <a:gd name="T13" fmla="*/ 4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" h="102">
                  <a:moveTo>
                    <a:pt x="0" y="4"/>
                  </a:moveTo>
                  <a:lnTo>
                    <a:pt x="72" y="102"/>
                  </a:lnTo>
                  <a:lnTo>
                    <a:pt x="76" y="102"/>
                  </a:lnTo>
                  <a:lnTo>
                    <a:pt x="76" y="102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任意多边形 24"/>
            <p:cNvSpPr/>
            <p:nvPr/>
          </p:nvSpPr>
          <p:spPr bwMode="auto">
            <a:xfrm>
              <a:off x="6954838" y="4500563"/>
              <a:ext cx="390525" cy="431800"/>
            </a:xfrm>
            <a:custGeom>
              <a:avLst/>
              <a:gdLst>
                <a:gd name="T0" fmla="*/ 0 w 246"/>
                <a:gd name="T1" fmla="*/ 94 h 272"/>
                <a:gd name="T2" fmla="*/ 155 w 246"/>
                <a:gd name="T3" fmla="*/ 272 h 272"/>
                <a:gd name="T4" fmla="*/ 246 w 246"/>
                <a:gd name="T5" fmla="*/ 185 h 272"/>
                <a:gd name="T6" fmla="*/ 98 w 246"/>
                <a:gd name="T7" fmla="*/ 0 h 272"/>
                <a:gd name="T8" fmla="*/ 0 w 246"/>
                <a:gd name="T9" fmla="*/ 94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" h="272">
                  <a:moveTo>
                    <a:pt x="0" y="94"/>
                  </a:moveTo>
                  <a:lnTo>
                    <a:pt x="155" y="272"/>
                  </a:lnTo>
                  <a:lnTo>
                    <a:pt x="246" y="185"/>
                  </a:lnTo>
                  <a:lnTo>
                    <a:pt x="98" y="0"/>
                  </a:lnTo>
                  <a:lnTo>
                    <a:pt x="0" y="94"/>
                  </a:lnTo>
                  <a:close/>
                </a:path>
              </a:pathLst>
            </a:custGeom>
            <a:solidFill>
              <a:srgbClr val="EC65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任意多边形 25"/>
            <p:cNvSpPr/>
            <p:nvPr/>
          </p:nvSpPr>
          <p:spPr bwMode="auto">
            <a:xfrm>
              <a:off x="7008813" y="4757738"/>
              <a:ext cx="474663" cy="533400"/>
            </a:xfrm>
            <a:custGeom>
              <a:avLst/>
              <a:gdLst>
                <a:gd name="T0" fmla="*/ 28 w 79"/>
                <a:gd name="T1" fmla="*/ 23 h 89"/>
                <a:gd name="T2" fmla="*/ 2 w 79"/>
                <a:gd name="T3" fmla="*/ 79 h 89"/>
                <a:gd name="T4" fmla="*/ 5 w 79"/>
                <a:gd name="T5" fmla="*/ 89 h 89"/>
                <a:gd name="T6" fmla="*/ 79 w 79"/>
                <a:gd name="T7" fmla="*/ 25 h 89"/>
                <a:gd name="T8" fmla="*/ 53 w 79"/>
                <a:gd name="T9" fmla="*/ 0 h 89"/>
                <a:gd name="T10" fmla="*/ 28 w 79"/>
                <a:gd name="T11" fmla="*/ 23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" h="89">
                  <a:moveTo>
                    <a:pt x="28" y="23"/>
                  </a:moveTo>
                  <a:cubicBezTo>
                    <a:pt x="2" y="79"/>
                    <a:pt x="2" y="79"/>
                    <a:pt x="2" y="79"/>
                  </a:cubicBezTo>
                  <a:cubicBezTo>
                    <a:pt x="0" y="83"/>
                    <a:pt x="1" y="87"/>
                    <a:pt x="5" y="89"/>
                  </a:cubicBezTo>
                  <a:cubicBezTo>
                    <a:pt x="79" y="25"/>
                    <a:pt x="79" y="25"/>
                    <a:pt x="79" y="25"/>
                  </a:cubicBezTo>
                  <a:cubicBezTo>
                    <a:pt x="53" y="0"/>
                    <a:pt x="53" y="0"/>
                    <a:pt x="53" y="0"/>
                  </a:cubicBezTo>
                  <a:lnTo>
                    <a:pt x="28" y="23"/>
                  </a:lnTo>
                  <a:close/>
                </a:path>
              </a:pathLst>
            </a:custGeom>
            <a:solidFill>
              <a:srgbClr val="E6CD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任意多边形 26"/>
            <p:cNvSpPr/>
            <p:nvPr/>
          </p:nvSpPr>
          <p:spPr bwMode="auto">
            <a:xfrm>
              <a:off x="6054725" y="2981326"/>
              <a:ext cx="1320800" cy="1951038"/>
            </a:xfrm>
            <a:custGeom>
              <a:avLst/>
              <a:gdLst>
                <a:gd name="T0" fmla="*/ 67 w 220"/>
                <a:gd name="T1" fmla="*/ 0 h 325"/>
                <a:gd name="T2" fmla="*/ 100 w 220"/>
                <a:gd name="T3" fmla="*/ 118 h 325"/>
                <a:gd name="T4" fmla="*/ 220 w 220"/>
                <a:gd name="T5" fmla="*/ 270 h 325"/>
                <a:gd name="T6" fmla="*/ 146 w 220"/>
                <a:gd name="T7" fmla="*/ 325 h 325"/>
                <a:gd name="T8" fmla="*/ 46 w 220"/>
                <a:gd name="T9" fmla="*/ 180 h 325"/>
                <a:gd name="T10" fmla="*/ 29 w 220"/>
                <a:gd name="T11" fmla="*/ 151 h 325"/>
                <a:gd name="T12" fmla="*/ 0 w 220"/>
                <a:gd name="T13" fmla="*/ 83 h 325"/>
                <a:gd name="T14" fmla="*/ 67 w 220"/>
                <a:gd name="T15" fmla="*/ 0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0" h="325">
                  <a:moveTo>
                    <a:pt x="67" y="0"/>
                  </a:moveTo>
                  <a:cubicBezTo>
                    <a:pt x="100" y="118"/>
                    <a:pt x="100" y="118"/>
                    <a:pt x="100" y="118"/>
                  </a:cubicBezTo>
                  <a:cubicBezTo>
                    <a:pt x="220" y="270"/>
                    <a:pt x="220" y="270"/>
                    <a:pt x="220" y="270"/>
                  </a:cubicBezTo>
                  <a:cubicBezTo>
                    <a:pt x="146" y="325"/>
                    <a:pt x="146" y="325"/>
                    <a:pt x="146" y="325"/>
                  </a:cubicBezTo>
                  <a:cubicBezTo>
                    <a:pt x="46" y="180"/>
                    <a:pt x="46" y="180"/>
                    <a:pt x="46" y="180"/>
                  </a:cubicBezTo>
                  <a:cubicBezTo>
                    <a:pt x="39" y="172"/>
                    <a:pt x="33" y="162"/>
                    <a:pt x="29" y="151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67" y="0"/>
                    <a:pt x="67" y="0"/>
                    <a:pt x="67" y="0"/>
                  </a:cubicBezTo>
                </a:path>
              </a:pathLst>
            </a:custGeom>
            <a:solidFill>
              <a:srgbClr val="F59E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0" name="任意多边形 28"/>
            <p:cNvSpPr/>
            <p:nvPr/>
          </p:nvSpPr>
          <p:spPr bwMode="auto">
            <a:xfrm>
              <a:off x="6083300" y="3222626"/>
              <a:ext cx="403225" cy="773113"/>
            </a:xfrm>
            <a:custGeom>
              <a:avLst/>
              <a:gdLst>
                <a:gd name="T0" fmla="*/ 67 w 67"/>
                <a:gd name="T1" fmla="*/ 0 h 129"/>
                <a:gd name="T2" fmla="*/ 0 w 67"/>
                <a:gd name="T3" fmla="*/ 54 h 129"/>
                <a:gd name="T4" fmla="*/ 24 w 67"/>
                <a:gd name="T5" fmla="*/ 111 h 129"/>
                <a:gd name="T6" fmla="*/ 24 w 67"/>
                <a:gd name="T7" fmla="*/ 113 h 129"/>
                <a:gd name="T8" fmla="*/ 32 w 67"/>
                <a:gd name="T9" fmla="*/ 128 h 129"/>
                <a:gd name="T10" fmla="*/ 33 w 67"/>
                <a:gd name="T11" fmla="*/ 129 h 129"/>
                <a:gd name="T12" fmla="*/ 67 w 67"/>
                <a:gd name="T13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" h="129">
                  <a:moveTo>
                    <a:pt x="67" y="0"/>
                  </a:moveTo>
                  <a:cubicBezTo>
                    <a:pt x="0" y="54"/>
                    <a:pt x="0" y="54"/>
                    <a:pt x="0" y="54"/>
                  </a:cubicBezTo>
                  <a:cubicBezTo>
                    <a:pt x="24" y="111"/>
                    <a:pt x="24" y="111"/>
                    <a:pt x="24" y="111"/>
                  </a:cubicBezTo>
                  <a:cubicBezTo>
                    <a:pt x="24" y="112"/>
                    <a:pt x="24" y="112"/>
                    <a:pt x="24" y="113"/>
                  </a:cubicBezTo>
                  <a:cubicBezTo>
                    <a:pt x="32" y="128"/>
                    <a:pt x="32" y="128"/>
                    <a:pt x="32" y="128"/>
                  </a:cubicBezTo>
                  <a:cubicBezTo>
                    <a:pt x="32" y="128"/>
                    <a:pt x="32" y="129"/>
                    <a:pt x="33" y="129"/>
                  </a:cubicBezTo>
                  <a:cubicBezTo>
                    <a:pt x="67" y="0"/>
                    <a:pt x="67" y="0"/>
                    <a:pt x="67" y="0"/>
                  </a:cubicBezTo>
                </a:path>
              </a:pathLst>
            </a:custGeom>
            <a:solidFill>
              <a:srgbClr val="8256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任意多边形 29"/>
            <p:cNvSpPr/>
            <p:nvPr/>
          </p:nvSpPr>
          <p:spPr bwMode="auto">
            <a:xfrm>
              <a:off x="5651500" y="4943476"/>
              <a:ext cx="276225" cy="407988"/>
            </a:xfrm>
            <a:custGeom>
              <a:avLst/>
              <a:gdLst>
                <a:gd name="T0" fmla="*/ 38 w 174"/>
                <a:gd name="T1" fmla="*/ 8 h 257"/>
                <a:gd name="T2" fmla="*/ 0 w 174"/>
                <a:gd name="T3" fmla="*/ 257 h 257"/>
                <a:gd name="T4" fmla="*/ 129 w 174"/>
                <a:gd name="T5" fmla="*/ 253 h 257"/>
                <a:gd name="T6" fmla="*/ 174 w 174"/>
                <a:gd name="T7" fmla="*/ 0 h 257"/>
                <a:gd name="T8" fmla="*/ 38 w 174"/>
                <a:gd name="T9" fmla="*/ 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4" h="257">
                  <a:moveTo>
                    <a:pt x="38" y="8"/>
                  </a:moveTo>
                  <a:lnTo>
                    <a:pt x="0" y="257"/>
                  </a:lnTo>
                  <a:lnTo>
                    <a:pt x="129" y="253"/>
                  </a:lnTo>
                  <a:lnTo>
                    <a:pt x="174" y="0"/>
                  </a:lnTo>
                  <a:lnTo>
                    <a:pt x="38" y="8"/>
                  </a:lnTo>
                  <a:close/>
                </a:path>
              </a:pathLst>
            </a:custGeom>
            <a:solidFill>
              <a:srgbClr val="EC65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任意多边形 30"/>
            <p:cNvSpPr/>
            <p:nvPr/>
          </p:nvSpPr>
          <p:spPr bwMode="auto">
            <a:xfrm>
              <a:off x="5284788" y="5303838"/>
              <a:ext cx="601663" cy="215900"/>
            </a:xfrm>
            <a:custGeom>
              <a:avLst/>
              <a:gdLst>
                <a:gd name="T0" fmla="*/ 62 w 100"/>
                <a:gd name="T1" fmla="*/ 1 h 36"/>
                <a:gd name="T2" fmla="*/ 6 w 100"/>
                <a:gd name="T3" fmla="*/ 26 h 36"/>
                <a:gd name="T4" fmla="*/ 1 w 100"/>
                <a:gd name="T5" fmla="*/ 36 h 36"/>
                <a:gd name="T6" fmla="*/ 100 w 100"/>
                <a:gd name="T7" fmla="*/ 36 h 36"/>
                <a:gd name="T8" fmla="*/ 96 w 100"/>
                <a:gd name="T9" fmla="*/ 0 h 36"/>
                <a:gd name="T10" fmla="*/ 62 w 100"/>
                <a:gd name="T11" fmla="*/ 1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36">
                  <a:moveTo>
                    <a:pt x="62" y="1"/>
                  </a:moveTo>
                  <a:cubicBezTo>
                    <a:pt x="6" y="26"/>
                    <a:pt x="6" y="26"/>
                    <a:pt x="6" y="26"/>
                  </a:cubicBezTo>
                  <a:cubicBezTo>
                    <a:pt x="2" y="28"/>
                    <a:pt x="0" y="32"/>
                    <a:pt x="1" y="36"/>
                  </a:cubicBezTo>
                  <a:cubicBezTo>
                    <a:pt x="100" y="36"/>
                    <a:pt x="100" y="36"/>
                    <a:pt x="100" y="36"/>
                  </a:cubicBezTo>
                  <a:cubicBezTo>
                    <a:pt x="96" y="0"/>
                    <a:pt x="96" y="0"/>
                    <a:pt x="96" y="0"/>
                  </a:cubicBezTo>
                  <a:lnTo>
                    <a:pt x="62" y="1"/>
                  </a:lnTo>
                  <a:close/>
                </a:path>
              </a:pathLst>
            </a:custGeom>
            <a:solidFill>
              <a:srgbClr val="E6CD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任意多边形 31"/>
            <p:cNvSpPr/>
            <p:nvPr/>
          </p:nvSpPr>
          <p:spPr bwMode="auto">
            <a:xfrm>
              <a:off x="5483225" y="2724151"/>
              <a:ext cx="1104900" cy="2471738"/>
            </a:xfrm>
            <a:custGeom>
              <a:avLst/>
              <a:gdLst>
                <a:gd name="T0" fmla="*/ 164 w 184"/>
                <a:gd name="T1" fmla="*/ 20 h 412"/>
                <a:gd name="T2" fmla="*/ 77 w 184"/>
                <a:gd name="T3" fmla="*/ 0 h 412"/>
                <a:gd name="T4" fmla="*/ 27 w 184"/>
                <a:gd name="T5" fmla="*/ 180 h 412"/>
                <a:gd name="T6" fmla="*/ 18 w 184"/>
                <a:gd name="T7" fmla="*/ 214 h 412"/>
                <a:gd name="T8" fmla="*/ 0 w 184"/>
                <a:gd name="T9" fmla="*/ 411 h 412"/>
                <a:gd name="T10" fmla="*/ 93 w 184"/>
                <a:gd name="T11" fmla="*/ 412 h 412"/>
                <a:gd name="T12" fmla="*/ 107 w 184"/>
                <a:gd name="T13" fmla="*/ 220 h 412"/>
                <a:gd name="T14" fmla="*/ 153 w 184"/>
                <a:gd name="T15" fmla="*/ 119 h 412"/>
                <a:gd name="T16" fmla="*/ 164 w 184"/>
                <a:gd name="T17" fmla="*/ 20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4" h="412">
                  <a:moveTo>
                    <a:pt x="164" y="20"/>
                  </a:moveTo>
                  <a:cubicBezTo>
                    <a:pt x="77" y="0"/>
                    <a:pt x="77" y="0"/>
                    <a:pt x="77" y="0"/>
                  </a:cubicBezTo>
                  <a:cubicBezTo>
                    <a:pt x="77" y="19"/>
                    <a:pt x="41" y="143"/>
                    <a:pt x="27" y="180"/>
                  </a:cubicBezTo>
                  <a:cubicBezTo>
                    <a:pt x="22" y="191"/>
                    <a:pt x="20" y="203"/>
                    <a:pt x="18" y="214"/>
                  </a:cubicBezTo>
                  <a:cubicBezTo>
                    <a:pt x="0" y="411"/>
                    <a:pt x="0" y="411"/>
                    <a:pt x="0" y="411"/>
                  </a:cubicBezTo>
                  <a:cubicBezTo>
                    <a:pt x="93" y="412"/>
                    <a:pt x="93" y="412"/>
                    <a:pt x="93" y="412"/>
                  </a:cubicBezTo>
                  <a:cubicBezTo>
                    <a:pt x="107" y="220"/>
                    <a:pt x="107" y="220"/>
                    <a:pt x="107" y="220"/>
                  </a:cubicBezTo>
                  <a:cubicBezTo>
                    <a:pt x="153" y="119"/>
                    <a:pt x="153" y="119"/>
                    <a:pt x="153" y="119"/>
                  </a:cubicBezTo>
                  <a:cubicBezTo>
                    <a:pt x="184" y="61"/>
                    <a:pt x="164" y="20"/>
                    <a:pt x="164" y="20"/>
                  </a:cubicBezTo>
                  <a:close/>
                </a:path>
              </a:pathLst>
            </a:custGeom>
            <a:solidFill>
              <a:srgbClr val="F59E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任意多边形 32"/>
            <p:cNvSpPr/>
            <p:nvPr/>
          </p:nvSpPr>
          <p:spPr bwMode="auto">
            <a:xfrm>
              <a:off x="5951538" y="1314451"/>
              <a:ext cx="1171575" cy="958850"/>
            </a:xfrm>
            <a:custGeom>
              <a:avLst/>
              <a:gdLst>
                <a:gd name="T0" fmla="*/ 7 w 195"/>
                <a:gd name="T1" fmla="*/ 50 h 160"/>
                <a:gd name="T2" fmla="*/ 21 w 195"/>
                <a:gd name="T3" fmla="*/ 6 h 160"/>
                <a:gd name="T4" fmla="*/ 56 w 195"/>
                <a:gd name="T5" fmla="*/ 11 h 160"/>
                <a:gd name="T6" fmla="*/ 91 w 195"/>
                <a:gd name="T7" fmla="*/ 27 h 160"/>
                <a:gd name="T8" fmla="*/ 180 w 195"/>
                <a:gd name="T9" fmla="*/ 66 h 160"/>
                <a:gd name="T10" fmla="*/ 107 w 195"/>
                <a:gd name="T11" fmla="*/ 150 h 160"/>
                <a:gd name="T12" fmla="*/ 7 w 195"/>
                <a:gd name="T13" fmla="*/ 5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5" h="160">
                  <a:moveTo>
                    <a:pt x="7" y="50"/>
                  </a:moveTo>
                  <a:cubicBezTo>
                    <a:pt x="0" y="31"/>
                    <a:pt x="5" y="14"/>
                    <a:pt x="21" y="6"/>
                  </a:cubicBezTo>
                  <a:cubicBezTo>
                    <a:pt x="33" y="0"/>
                    <a:pt x="47" y="2"/>
                    <a:pt x="56" y="11"/>
                  </a:cubicBezTo>
                  <a:cubicBezTo>
                    <a:pt x="64" y="17"/>
                    <a:pt x="76" y="28"/>
                    <a:pt x="91" y="27"/>
                  </a:cubicBezTo>
                  <a:cubicBezTo>
                    <a:pt x="122" y="25"/>
                    <a:pt x="165" y="23"/>
                    <a:pt x="180" y="66"/>
                  </a:cubicBezTo>
                  <a:cubicBezTo>
                    <a:pt x="195" y="106"/>
                    <a:pt x="170" y="160"/>
                    <a:pt x="107" y="150"/>
                  </a:cubicBezTo>
                  <a:cubicBezTo>
                    <a:pt x="43" y="140"/>
                    <a:pt x="12" y="63"/>
                    <a:pt x="7" y="50"/>
                  </a:cubicBezTo>
                  <a:close/>
                </a:path>
              </a:pathLst>
            </a:custGeom>
            <a:solidFill>
              <a:srgbClr val="0F17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任意多边形 33"/>
            <p:cNvSpPr/>
            <p:nvPr/>
          </p:nvSpPr>
          <p:spPr bwMode="auto">
            <a:xfrm>
              <a:off x="5940425" y="1338263"/>
              <a:ext cx="425450" cy="479425"/>
            </a:xfrm>
            <a:custGeom>
              <a:avLst/>
              <a:gdLst>
                <a:gd name="T0" fmla="*/ 47 w 71"/>
                <a:gd name="T1" fmla="*/ 4 h 80"/>
                <a:gd name="T2" fmla="*/ 53 w 71"/>
                <a:gd name="T3" fmla="*/ 8 h 80"/>
                <a:gd name="T4" fmla="*/ 51 w 71"/>
                <a:gd name="T5" fmla="*/ 67 h 80"/>
                <a:gd name="T6" fmla="*/ 21 w 71"/>
                <a:gd name="T7" fmla="*/ 78 h 80"/>
                <a:gd name="T8" fmla="*/ 1 w 71"/>
                <a:gd name="T9" fmla="*/ 42 h 80"/>
                <a:gd name="T10" fmla="*/ 16 w 71"/>
                <a:gd name="T11" fmla="*/ 12 h 80"/>
                <a:gd name="T12" fmla="*/ 47 w 71"/>
                <a:gd name="T13" fmla="*/ 4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" h="80">
                  <a:moveTo>
                    <a:pt x="47" y="4"/>
                  </a:moveTo>
                  <a:cubicBezTo>
                    <a:pt x="49" y="5"/>
                    <a:pt x="51" y="6"/>
                    <a:pt x="53" y="8"/>
                  </a:cubicBezTo>
                  <a:cubicBezTo>
                    <a:pt x="71" y="21"/>
                    <a:pt x="64" y="52"/>
                    <a:pt x="51" y="67"/>
                  </a:cubicBezTo>
                  <a:cubicBezTo>
                    <a:pt x="43" y="76"/>
                    <a:pt x="32" y="80"/>
                    <a:pt x="21" y="78"/>
                  </a:cubicBezTo>
                  <a:cubicBezTo>
                    <a:pt x="6" y="74"/>
                    <a:pt x="0" y="57"/>
                    <a:pt x="1" y="42"/>
                  </a:cubicBezTo>
                  <a:cubicBezTo>
                    <a:pt x="2" y="30"/>
                    <a:pt x="7" y="19"/>
                    <a:pt x="16" y="12"/>
                  </a:cubicBezTo>
                  <a:cubicBezTo>
                    <a:pt x="24" y="4"/>
                    <a:pt x="36" y="0"/>
                    <a:pt x="47" y="4"/>
                  </a:cubicBezTo>
                  <a:close/>
                </a:path>
              </a:pathLst>
            </a:custGeom>
            <a:solidFill>
              <a:srgbClr val="F3B6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任意多边形 34"/>
            <p:cNvSpPr/>
            <p:nvPr/>
          </p:nvSpPr>
          <p:spPr bwMode="auto">
            <a:xfrm>
              <a:off x="6270625" y="1565276"/>
              <a:ext cx="114300" cy="138113"/>
            </a:xfrm>
            <a:custGeom>
              <a:avLst/>
              <a:gdLst>
                <a:gd name="T0" fmla="*/ 0 w 19"/>
                <a:gd name="T1" fmla="*/ 20 h 23"/>
                <a:gd name="T2" fmla="*/ 12 w 19"/>
                <a:gd name="T3" fmla="*/ 21 h 23"/>
                <a:gd name="T4" fmla="*/ 19 w 19"/>
                <a:gd name="T5" fmla="*/ 11 h 23"/>
                <a:gd name="T6" fmla="*/ 15 w 19"/>
                <a:gd name="T7" fmla="*/ 2 h 23"/>
                <a:gd name="T8" fmla="*/ 5 w 19"/>
                <a:gd name="T9" fmla="*/ 3 h 23"/>
                <a:gd name="T10" fmla="*/ 0 w 19"/>
                <a:gd name="T11" fmla="*/ 2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23">
                  <a:moveTo>
                    <a:pt x="0" y="20"/>
                  </a:moveTo>
                  <a:cubicBezTo>
                    <a:pt x="3" y="22"/>
                    <a:pt x="8" y="23"/>
                    <a:pt x="12" y="21"/>
                  </a:cubicBezTo>
                  <a:cubicBezTo>
                    <a:pt x="15" y="20"/>
                    <a:pt x="18" y="16"/>
                    <a:pt x="19" y="11"/>
                  </a:cubicBezTo>
                  <a:cubicBezTo>
                    <a:pt x="19" y="8"/>
                    <a:pt x="18" y="4"/>
                    <a:pt x="15" y="2"/>
                  </a:cubicBezTo>
                  <a:cubicBezTo>
                    <a:pt x="12" y="0"/>
                    <a:pt x="7" y="0"/>
                    <a:pt x="5" y="3"/>
                  </a:cubicBezTo>
                  <a:lnTo>
                    <a:pt x="0" y="20"/>
                  </a:lnTo>
                  <a:close/>
                </a:path>
              </a:pathLst>
            </a:custGeom>
            <a:solidFill>
              <a:srgbClr val="F3B6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" name="任意多边形 35"/>
            <p:cNvSpPr/>
            <p:nvPr/>
          </p:nvSpPr>
          <p:spPr bwMode="auto">
            <a:xfrm>
              <a:off x="6078538" y="1625601"/>
              <a:ext cx="227013" cy="444500"/>
            </a:xfrm>
            <a:custGeom>
              <a:avLst/>
              <a:gdLst>
                <a:gd name="T0" fmla="*/ 35 w 38"/>
                <a:gd name="T1" fmla="*/ 0 h 74"/>
                <a:gd name="T2" fmla="*/ 38 w 38"/>
                <a:gd name="T3" fmla="*/ 53 h 74"/>
                <a:gd name="T4" fmla="*/ 21 w 38"/>
                <a:gd name="T5" fmla="*/ 73 h 74"/>
                <a:gd name="T6" fmla="*/ 0 w 38"/>
                <a:gd name="T7" fmla="*/ 54 h 74"/>
                <a:gd name="T8" fmla="*/ 1 w 38"/>
                <a:gd name="T9" fmla="*/ 4 h 74"/>
                <a:gd name="T10" fmla="*/ 35 w 38"/>
                <a:gd name="T11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74">
                  <a:moveTo>
                    <a:pt x="35" y="0"/>
                  </a:moveTo>
                  <a:cubicBezTo>
                    <a:pt x="38" y="53"/>
                    <a:pt x="38" y="53"/>
                    <a:pt x="38" y="53"/>
                  </a:cubicBezTo>
                  <a:cubicBezTo>
                    <a:pt x="38" y="63"/>
                    <a:pt x="31" y="71"/>
                    <a:pt x="21" y="73"/>
                  </a:cubicBezTo>
                  <a:cubicBezTo>
                    <a:pt x="10" y="74"/>
                    <a:pt x="0" y="65"/>
                    <a:pt x="0" y="54"/>
                  </a:cubicBezTo>
                  <a:cubicBezTo>
                    <a:pt x="1" y="4"/>
                    <a:pt x="1" y="4"/>
                    <a:pt x="1" y="4"/>
                  </a:cubicBezTo>
                  <a:lnTo>
                    <a:pt x="35" y="0"/>
                  </a:lnTo>
                  <a:close/>
                </a:path>
              </a:pathLst>
            </a:custGeom>
            <a:solidFill>
              <a:srgbClr val="F3B6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任意多边形 36"/>
            <p:cNvSpPr/>
            <p:nvPr/>
          </p:nvSpPr>
          <p:spPr bwMode="auto">
            <a:xfrm>
              <a:off x="6083300" y="1739901"/>
              <a:ext cx="163513" cy="107950"/>
            </a:xfrm>
            <a:custGeom>
              <a:avLst/>
              <a:gdLst>
                <a:gd name="T0" fmla="*/ 0 w 27"/>
                <a:gd name="T1" fmla="*/ 18 h 18"/>
                <a:gd name="T2" fmla="*/ 0 w 27"/>
                <a:gd name="T3" fmla="*/ 11 h 18"/>
                <a:gd name="T4" fmla="*/ 27 w 27"/>
                <a:gd name="T5" fmla="*/ 0 h 18"/>
                <a:gd name="T6" fmla="*/ 0 w 27"/>
                <a:gd name="T7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18">
                  <a:moveTo>
                    <a:pt x="0" y="18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15" y="14"/>
                    <a:pt x="27" y="0"/>
                  </a:cubicBezTo>
                  <a:cubicBezTo>
                    <a:pt x="27" y="0"/>
                    <a:pt x="20" y="15"/>
                    <a:pt x="0" y="18"/>
                  </a:cubicBezTo>
                  <a:close/>
                </a:path>
              </a:pathLst>
            </a:custGeom>
            <a:solidFill>
              <a:srgbClr val="1E1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9" name="任意多边形 37"/>
            <p:cNvSpPr/>
            <p:nvPr/>
          </p:nvSpPr>
          <p:spPr bwMode="auto">
            <a:xfrm>
              <a:off x="6305550" y="1608138"/>
              <a:ext cx="36513" cy="41275"/>
            </a:xfrm>
            <a:custGeom>
              <a:avLst/>
              <a:gdLst>
                <a:gd name="T0" fmla="*/ 1 w 6"/>
                <a:gd name="T1" fmla="*/ 7 h 7"/>
                <a:gd name="T2" fmla="*/ 5 w 6"/>
                <a:gd name="T3" fmla="*/ 6 h 7"/>
                <a:gd name="T4" fmla="*/ 6 w 6"/>
                <a:gd name="T5" fmla="*/ 3 h 7"/>
                <a:gd name="T6" fmla="*/ 3 w 6"/>
                <a:gd name="T7" fmla="*/ 0 h 7"/>
                <a:gd name="T8" fmla="*/ 2 w 6"/>
                <a:gd name="T9" fmla="*/ 0 h 7"/>
                <a:gd name="T10" fmla="*/ 2 w 6"/>
                <a:gd name="T11" fmla="*/ 1 h 7"/>
                <a:gd name="T12" fmla="*/ 4 w 6"/>
                <a:gd name="T13" fmla="*/ 3 h 7"/>
                <a:gd name="T14" fmla="*/ 4 w 6"/>
                <a:gd name="T15" fmla="*/ 5 h 7"/>
                <a:gd name="T16" fmla="*/ 1 w 6"/>
                <a:gd name="T17" fmla="*/ 6 h 7"/>
                <a:gd name="T18" fmla="*/ 0 w 6"/>
                <a:gd name="T19" fmla="*/ 6 h 7"/>
                <a:gd name="T20" fmla="*/ 1 w 6"/>
                <a:gd name="T21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" h="7">
                  <a:moveTo>
                    <a:pt x="1" y="7"/>
                  </a:moveTo>
                  <a:cubicBezTo>
                    <a:pt x="2" y="7"/>
                    <a:pt x="4" y="7"/>
                    <a:pt x="5" y="6"/>
                  </a:cubicBezTo>
                  <a:cubicBezTo>
                    <a:pt x="5" y="5"/>
                    <a:pt x="6" y="4"/>
                    <a:pt x="6" y="3"/>
                  </a:cubicBezTo>
                  <a:cubicBezTo>
                    <a:pt x="6" y="2"/>
                    <a:pt x="5" y="0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4" y="2"/>
                    <a:pt x="4" y="2"/>
                    <a:pt x="4" y="3"/>
                  </a:cubicBezTo>
                  <a:cubicBezTo>
                    <a:pt x="4" y="4"/>
                    <a:pt x="4" y="4"/>
                    <a:pt x="4" y="5"/>
                  </a:cubicBezTo>
                  <a:cubicBezTo>
                    <a:pt x="3" y="5"/>
                    <a:pt x="2" y="6"/>
                    <a:pt x="1" y="6"/>
                  </a:cubicBezTo>
                  <a:cubicBezTo>
                    <a:pt x="1" y="6"/>
                    <a:pt x="0" y="6"/>
                    <a:pt x="0" y="6"/>
                  </a:cubicBezTo>
                  <a:cubicBezTo>
                    <a:pt x="0" y="7"/>
                    <a:pt x="1" y="7"/>
                    <a:pt x="1" y="7"/>
                  </a:cubicBezTo>
                  <a:close/>
                </a:path>
              </a:pathLst>
            </a:custGeom>
            <a:solidFill>
              <a:srgbClr val="1E1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任意多边形 38"/>
            <p:cNvSpPr/>
            <p:nvPr/>
          </p:nvSpPr>
          <p:spPr bwMode="auto">
            <a:xfrm>
              <a:off x="6113463" y="1614488"/>
              <a:ext cx="60325" cy="41275"/>
            </a:xfrm>
            <a:custGeom>
              <a:avLst/>
              <a:gdLst>
                <a:gd name="T0" fmla="*/ 0 w 10"/>
                <a:gd name="T1" fmla="*/ 4 h 7"/>
                <a:gd name="T2" fmla="*/ 5 w 10"/>
                <a:gd name="T3" fmla="*/ 6 h 7"/>
                <a:gd name="T4" fmla="*/ 10 w 10"/>
                <a:gd name="T5" fmla="*/ 3 h 7"/>
                <a:gd name="T6" fmla="*/ 5 w 10"/>
                <a:gd name="T7" fmla="*/ 0 h 7"/>
                <a:gd name="T8" fmla="*/ 0 w 10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7">
                  <a:moveTo>
                    <a:pt x="0" y="4"/>
                  </a:moveTo>
                  <a:cubicBezTo>
                    <a:pt x="0" y="6"/>
                    <a:pt x="3" y="7"/>
                    <a:pt x="5" y="6"/>
                  </a:cubicBezTo>
                  <a:cubicBezTo>
                    <a:pt x="8" y="6"/>
                    <a:pt x="10" y="4"/>
                    <a:pt x="10" y="3"/>
                  </a:cubicBezTo>
                  <a:cubicBezTo>
                    <a:pt x="10" y="1"/>
                    <a:pt x="7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791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任意多边形 39"/>
            <p:cNvSpPr/>
            <p:nvPr/>
          </p:nvSpPr>
          <p:spPr bwMode="auto">
            <a:xfrm>
              <a:off x="6011863" y="1590676"/>
              <a:ext cx="36513" cy="58738"/>
            </a:xfrm>
            <a:custGeom>
              <a:avLst/>
              <a:gdLst>
                <a:gd name="T0" fmla="*/ 4 w 6"/>
                <a:gd name="T1" fmla="*/ 10 h 10"/>
                <a:gd name="T2" fmla="*/ 1 w 6"/>
                <a:gd name="T3" fmla="*/ 8 h 10"/>
                <a:gd name="T4" fmla="*/ 1 w 6"/>
                <a:gd name="T5" fmla="*/ 8 h 10"/>
                <a:gd name="T6" fmla="*/ 0 w 6"/>
                <a:gd name="T7" fmla="*/ 7 h 10"/>
                <a:gd name="T8" fmla="*/ 1 w 6"/>
                <a:gd name="T9" fmla="*/ 7 h 10"/>
                <a:gd name="T10" fmla="*/ 2 w 6"/>
                <a:gd name="T11" fmla="*/ 6 h 10"/>
                <a:gd name="T12" fmla="*/ 4 w 6"/>
                <a:gd name="T13" fmla="*/ 4 h 10"/>
                <a:gd name="T14" fmla="*/ 6 w 6"/>
                <a:gd name="T15" fmla="*/ 0 h 10"/>
                <a:gd name="T16" fmla="*/ 4 w 6"/>
                <a:gd name="T17" fmla="*/ 4 h 10"/>
                <a:gd name="T18" fmla="*/ 3 w 6"/>
                <a:gd name="T19" fmla="*/ 6 h 10"/>
                <a:gd name="T20" fmla="*/ 1 w 6"/>
                <a:gd name="T21" fmla="*/ 8 h 10"/>
                <a:gd name="T22" fmla="*/ 2 w 6"/>
                <a:gd name="T23" fmla="*/ 7 h 10"/>
                <a:gd name="T24" fmla="*/ 2 w 6"/>
                <a:gd name="T25" fmla="*/ 7 h 10"/>
                <a:gd name="T26" fmla="*/ 4 w 6"/>
                <a:gd name="T27" fmla="*/ 10 h 10"/>
                <a:gd name="T28" fmla="*/ 4 w 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" h="10">
                  <a:moveTo>
                    <a:pt x="4" y="10"/>
                  </a:move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1" y="6"/>
                    <a:pt x="2" y="6"/>
                    <a:pt x="2" y="6"/>
                  </a:cubicBezTo>
                  <a:cubicBezTo>
                    <a:pt x="3" y="5"/>
                    <a:pt x="3" y="5"/>
                    <a:pt x="4" y="4"/>
                  </a:cubicBezTo>
                  <a:cubicBezTo>
                    <a:pt x="5" y="3"/>
                    <a:pt x="5" y="2"/>
                    <a:pt x="6" y="0"/>
                  </a:cubicBezTo>
                  <a:cubicBezTo>
                    <a:pt x="6" y="2"/>
                    <a:pt x="5" y="3"/>
                    <a:pt x="4" y="4"/>
                  </a:cubicBezTo>
                  <a:cubicBezTo>
                    <a:pt x="4" y="5"/>
                    <a:pt x="4" y="6"/>
                    <a:pt x="3" y="6"/>
                  </a:cubicBezTo>
                  <a:cubicBezTo>
                    <a:pt x="3" y="7"/>
                    <a:pt x="2" y="8"/>
                    <a:pt x="1" y="8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4" y="10"/>
                    <a:pt x="4" y="10"/>
                    <a:pt x="4" y="10"/>
                  </a:cubicBezTo>
                  <a:close/>
                </a:path>
              </a:pathLst>
            </a:custGeom>
            <a:solidFill>
              <a:srgbClr val="1E1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" name="任意多边形 40"/>
            <p:cNvSpPr/>
            <p:nvPr/>
          </p:nvSpPr>
          <p:spPr bwMode="auto">
            <a:xfrm>
              <a:off x="6011863" y="1655763"/>
              <a:ext cx="77788" cy="42863"/>
            </a:xfrm>
            <a:custGeom>
              <a:avLst/>
              <a:gdLst>
                <a:gd name="T0" fmla="*/ 0 w 13"/>
                <a:gd name="T1" fmla="*/ 4 h 7"/>
                <a:gd name="T2" fmla="*/ 4 w 13"/>
                <a:gd name="T3" fmla="*/ 5 h 7"/>
                <a:gd name="T4" fmla="*/ 7 w 13"/>
                <a:gd name="T5" fmla="*/ 5 h 7"/>
                <a:gd name="T6" fmla="*/ 10 w 13"/>
                <a:gd name="T7" fmla="*/ 3 h 7"/>
                <a:gd name="T8" fmla="*/ 13 w 13"/>
                <a:gd name="T9" fmla="*/ 0 h 7"/>
                <a:gd name="T10" fmla="*/ 12 w 13"/>
                <a:gd name="T11" fmla="*/ 2 h 7"/>
                <a:gd name="T12" fmla="*/ 11 w 13"/>
                <a:gd name="T13" fmla="*/ 4 h 7"/>
                <a:gd name="T14" fmla="*/ 8 w 13"/>
                <a:gd name="T15" fmla="*/ 6 h 7"/>
                <a:gd name="T16" fmla="*/ 3 w 13"/>
                <a:gd name="T17" fmla="*/ 7 h 7"/>
                <a:gd name="T18" fmla="*/ 0 w 13"/>
                <a:gd name="T1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7">
                  <a:moveTo>
                    <a:pt x="0" y="4"/>
                  </a:moveTo>
                  <a:cubicBezTo>
                    <a:pt x="1" y="5"/>
                    <a:pt x="3" y="5"/>
                    <a:pt x="4" y="5"/>
                  </a:cubicBezTo>
                  <a:cubicBezTo>
                    <a:pt x="5" y="6"/>
                    <a:pt x="6" y="5"/>
                    <a:pt x="7" y="5"/>
                  </a:cubicBezTo>
                  <a:cubicBezTo>
                    <a:pt x="8" y="5"/>
                    <a:pt x="9" y="4"/>
                    <a:pt x="10" y="3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1"/>
                    <a:pt x="12" y="1"/>
                    <a:pt x="12" y="2"/>
                  </a:cubicBezTo>
                  <a:cubicBezTo>
                    <a:pt x="12" y="3"/>
                    <a:pt x="11" y="3"/>
                    <a:pt x="11" y="4"/>
                  </a:cubicBezTo>
                  <a:cubicBezTo>
                    <a:pt x="10" y="5"/>
                    <a:pt x="9" y="6"/>
                    <a:pt x="8" y="6"/>
                  </a:cubicBezTo>
                  <a:cubicBezTo>
                    <a:pt x="6" y="7"/>
                    <a:pt x="5" y="7"/>
                    <a:pt x="3" y="7"/>
                  </a:cubicBezTo>
                  <a:cubicBezTo>
                    <a:pt x="2" y="6"/>
                    <a:pt x="1" y="5"/>
                    <a:pt x="0" y="4"/>
                  </a:cubicBezTo>
                  <a:close/>
                </a:path>
              </a:pathLst>
            </a:custGeom>
            <a:solidFill>
              <a:srgbClr val="1E1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" name="任意多边形 41"/>
            <p:cNvSpPr/>
            <p:nvPr/>
          </p:nvSpPr>
          <p:spPr bwMode="auto">
            <a:xfrm>
              <a:off x="5945188" y="1601788"/>
              <a:ext cx="42863" cy="36513"/>
            </a:xfrm>
            <a:custGeom>
              <a:avLst/>
              <a:gdLst>
                <a:gd name="T0" fmla="*/ 7 w 7"/>
                <a:gd name="T1" fmla="*/ 3 h 6"/>
                <a:gd name="T2" fmla="*/ 2 w 7"/>
                <a:gd name="T3" fmla="*/ 6 h 6"/>
                <a:gd name="T4" fmla="*/ 0 w 7"/>
                <a:gd name="T5" fmla="*/ 6 h 6"/>
                <a:gd name="T6" fmla="*/ 0 w 7"/>
                <a:gd name="T7" fmla="*/ 0 h 6"/>
                <a:gd name="T8" fmla="*/ 2 w 7"/>
                <a:gd name="T9" fmla="*/ 0 h 6"/>
                <a:gd name="T10" fmla="*/ 7 w 7"/>
                <a:gd name="T11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6">
                  <a:moveTo>
                    <a:pt x="7" y="3"/>
                  </a:moveTo>
                  <a:cubicBezTo>
                    <a:pt x="7" y="5"/>
                    <a:pt x="5" y="6"/>
                    <a:pt x="2" y="6"/>
                  </a:cubicBezTo>
                  <a:cubicBezTo>
                    <a:pt x="1" y="6"/>
                    <a:pt x="1" y="6"/>
                    <a:pt x="0" y="6"/>
                  </a:cubicBezTo>
                  <a:cubicBezTo>
                    <a:pt x="0" y="4"/>
                    <a:pt x="0" y="2"/>
                    <a:pt x="0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791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" name="任意多边形 42"/>
            <p:cNvSpPr/>
            <p:nvPr/>
          </p:nvSpPr>
          <p:spPr bwMode="auto">
            <a:xfrm>
              <a:off x="6089650" y="1554163"/>
              <a:ext cx="60325" cy="60325"/>
            </a:xfrm>
            <a:custGeom>
              <a:avLst/>
              <a:gdLst>
                <a:gd name="T0" fmla="*/ 2 w 10"/>
                <a:gd name="T1" fmla="*/ 0 h 10"/>
                <a:gd name="T2" fmla="*/ 2 w 10"/>
                <a:gd name="T3" fmla="*/ 5 h 10"/>
                <a:gd name="T4" fmla="*/ 5 w 10"/>
                <a:gd name="T5" fmla="*/ 8 h 10"/>
                <a:gd name="T6" fmla="*/ 8 w 10"/>
                <a:gd name="T7" fmla="*/ 5 h 10"/>
                <a:gd name="T8" fmla="*/ 9 w 10"/>
                <a:gd name="T9" fmla="*/ 0 h 10"/>
                <a:gd name="T10" fmla="*/ 9 w 10"/>
                <a:gd name="T11" fmla="*/ 0 h 10"/>
                <a:gd name="T12" fmla="*/ 10 w 10"/>
                <a:gd name="T13" fmla="*/ 0 h 10"/>
                <a:gd name="T14" fmla="*/ 10 w 10"/>
                <a:gd name="T15" fmla="*/ 0 h 10"/>
                <a:gd name="T16" fmla="*/ 9 w 10"/>
                <a:gd name="T17" fmla="*/ 6 h 10"/>
                <a:gd name="T18" fmla="*/ 5 w 10"/>
                <a:gd name="T19" fmla="*/ 9 h 10"/>
                <a:gd name="T20" fmla="*/ 2 w 10"/>
                <a:gd name="T21" fmla="*/ 8 h 10"/>
                <a:gd name="T22" fmla="*/ 0 w 10"/>
                <a:gd name="T23" fmla="*/ 6 h 10"/>
                <a:gd name="T24" fmla="*/ 1 w 10"/>
                <a:gd name="T25" fmla="*/ 0 h 10"/>
                <a:gd name="T26" fmla="*/ 1 w 10"/>
                <a:gd name="T27" fmla="*/ 0 h 10"/>
                <a:gd name="T28" fmla="*/ 2 w 10"/>
                <a:gd name="T2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" h="10">
                  <a:moveTo>
                    <a:pt x="2" y="0"/>
                  </a:moveTo>
                  <a:cubicBezTo>
                    <a:pt x="1" y="2"/>
                    <a:pt x="1" y="4"/>
                    <a:pt x="2" y="5"/>
                  </a:cubicBezTo>
                  <a:cubicBezTo>
                    <a:pt x="2" y="7"/>
                    <a:pt x="3" y="8"/>
                    <a:pt x="5" y="8"/>
                  </a:cubicBezTo>
                  <a:cubicBezTo>
                    <a:pt x="6" y="8"/>
                    <a:pt x="7" y="6"/>
                    <a:pt x="8" y="5"/>
                  </a:cubicBezTo>
                  <a:cubicBezTo>
                    <a:pt x="8" y="4"/>
                    <a:pt x="9" y="2"/>
                    <a:pt x="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10" y="2"/>
                    <a:pt x="10" y="4"/>
                    <a:pt x="9" y="6"/>
                  </a:cubicBezTo>
                  <a:cubicBezTo>
                    <a:pt x="8" y="7"/>
                    <a:pt x="7" y="9"/>
                    <a:pt x="5" y="9"/>
                  </a:cubicBezTo>
                  <a:cubicBezTo>
                    <a:pt x="4" y="10"/>
                    <a:pt x="2" y="9"/>
                    <a:pt x="2" y="8"/>
                  </a:cubicBezTo>
                  <a:cubicBezTo>
                    <a:pt x="1" y="8"/>
                    <a:pt x="1" y="7"/>
                    <a:pt x="0" y="6"/>
                  </a:cubicBezTo>
                  <a:cubicBezTo>
                    <a:pt x="0" y="4"/>
                    <a:pt x="0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1E1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" name="任意多边形 43"/>
            <p:cNvSpPr/>
            <p:nvPr/>
          </p:nvSpPr>
          <p:spPr bwMode="auto">
            <a:xfrm>
              <a:off x="5964238" y="1547813"/>
              <a:ext cx="47625" cy="47625"/>
            </a:xfrm>
            <a:custGeom>
              <a:avLst/>
              <a:gdLst>
                <a:gd name="T0" fmla="*/ 1 w 8"/>
                <a:gd name="T1" fmla="*/ 0 h 8"/>
                <a:gd name="T2" fmla="*/ 1 w 8"/>
                <a:gd name="T3" fmla="*/ 4 h 8"/>
                <a:gd name="T4" fmla="*/ 3 w 8"/>
                <a:gd name="T5" fmla="*/ 7 h 8"/>
                <a:gd name="T6" fmla="*/ 5 w 8"/>
                <a:gd name="T7" fmla="*/ 4 h 8"/>
                <a:gd name="T8" fmla="*/ 7 w 8"/>
                <a:gd name="T9" fmla="*/ 0 h 8"/>
                <a:gd name="T10" fmla="*/ 7 w 8"/>
                <a:gd name="T11" fmla="*/ 0 h 8"/>
                <a:gd name="T12" fmla="*/ 7 w 8"/>
                <a:gd name="T13" fmla="*/ 0 h 8"/>
                <a:gd name="T14" fmla="*/ 8 w 8"/>
                <a:gd name="T15" fmla="*/ 0 h 8"/>
                <a:gd name="T16" fmla="*/ 7 w 8"/>
                <a:gd name="T17" fmla="*/ 5 h 8"/>
                <a:gd name="T18" fmla="*/ 3 w 8"/>
                <a:gd name="T19" fmla="*/ 8 h 8"/>
                <a:gd name="T20" fmla="*/ 1 w 8"/>
                <a:gd name="T21" fmla="*/ 7 h 8"/>
                <a:gd name="T22" fmla="*/ 0 w 8"/>
                <a:gd name="T23" fmla="*/ 5 h 8"/>
                <a:gd name="T24" fmla="*/ 0 w 8"/>
                <a:gd name="T25" fmla="*/ 0 h 8"/>
                <a:gd name="T26" fmla="*/ 1 w 8"/>
                <a:gd name="T27" fmla="*/ 0 h 8"/>
                <a:gd name="T28" fmla="*/ 1 w 8"/>
                <a:gd name="T2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" h="8">
                  <a:moveTo>
                    <a:pt x="1" y="0"/>
                  </a:moveTo>
                  <a:cubicBezTo>
                    <a:pt x="1" y="2"/>
                    <a:pt x="1" y="3"/>
                    <a:pt x="1" y="4"/>
                  </a:cubicBezTo>
                  <a:cubicBezTo>
                    <a:pt x="1" y="6"/>
                    <a:pt x="2" y="7"/>
                    <a:pt x="3" y="7"/>
                  </a:cubicBezTo>
                  <a:cubicBezTo>
                    <a:pt x="4" y="7"/>
                    <a:pt x="5" y="5"/>
                    <a:pt x="5" y="4"/>
                  </a:cubicBezTo>
                  <a:cubicBezTo>
                    <a:pt x="6" y="3"/>
                    <a:pt x="6" y="1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2"/>
                    <a:pt x="7" y="3"/>
                    <a:pt x="7" y="5"/>
                  </a:cubicBezTo>
                  <a:cubicBezTo>
                    <a:pt x="6" y="6"/>
                    <a:pt x="5" y="8"/>
                    <a:pt x="3" y="8"/>
                  </a:cubicBezTo>
                  <a:cubicBezTo>
                    <a:pt x="2" y="8"/>
                    <a:pt x="1" y="8"/>
                    <a:pt x="1" y="7"/>
                  </a:cubicBezTo>
                  <a:cubicBezTo>
                    <a:pt x="0" y="6"/>
                    <a:pt x="0" y="5"/>
                    <a:pt x="0" y="5"/>
                  </a:cubicBezTo>
                  <a:cubicBezTo>
                    <a:pt x="0" y="3"/>
                    <a:pt x="0" y="2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1E1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6" name="任意多边形 44"/>
            <p:cNvSpPr/>
            <p:nvPr/>
          </p:nvSpPr>
          <p:spPr bwMode="auto">
            <a:xfrm>
              <a:off x="6011863" y="1182688"/>
              <a:ext cx="347663" cy="407988"/>
            </a:xfrm>
            <a:custGeom>
              <a:avLst/>
              <a:gdLst>
                <a:gd name="T0" fmla="*/ 0 w 58"/>
                <a:gd name="T1" fmla="*/ 40 h 68"/>
                <a:gd name="T2" fmla="*/ 32 w 58"/>
                <a:gd name="T3" fmla="*/ 64 h 68"/>
                <a:gd name="T4" fmla="*/ 58 w 58"/>
                <a:gd name="T5" fmla="*/ 62 h 68"/>
                <a:gd name="T6" fmla="*/ 0 w 58"/>
                <a:gd name="T7" fmla="*/ 4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" h="68">
                  <a:moveTo>
                    <a:pt x="0" y="40"/>
                  </a:moveTo>
                  <a:cubicBezTo>
                    <a:pt x="0" y="40"/>
                    <a:pt x="15" y="57"/>
                    <a:pt x="32" y="64"/>
                  </a:cubicBezTo>
                  <a:cubicBezTo>
                    <a:pt x="41" y="68"/>
                    <a:pt x="50" y="67"/>
                    <a:pt x="58" y="62"/>
                  </a:cubicBezTo>
                  <a:cubicBezTo>
                    <a:pt x="58" y="62"/>
                    <a:pt x="41" y="0"/>
                    <a:pt x="0" y="40"/>
                  </a:cubicBezTo>
                  <a:close/>
                </a:path>
              </a:pathLst>
            </a:custGeom>
            <a:solidFill>
              <a:srgbClr val="0F17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7" name="任意多边形 45"/>
            <p:cNvSpPr/>
            <p:nvPr/>
          </p:nvSpPr>
          <p:spPr bwMode="auto">
            <a:xfrm>
              <a:off x="5981700" y="1403351"/>
              <a:ext cx="53975" cy="79375"/>
            </a:xfrm>
            <a:custGeom>
              <a:avLst/>
              <a:gdLst>
                <a:gd name="T0" fmla="*/ 9 w 9"/>
                <a:gd name="T1" fmla="*/ 0 h 13"/>
                <a:gd name="T2" fmla="*/ 0 w 9"/>
                <a:gd name="T3" fmla="*/ 13 h 13"/>
                <a:gd name="T4" fmla="*/ 9 w 9"/>
                <a:gd name="T5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" h="13">
                  <a:moveTo>
                    <a:pt x="9" y="0"/>
                  </a:moveTo>
                  <a:cubicBezTo>
                    <a:pt x="9" y="0"/>
                    <a:pt x="6" y="8"/>
                    <a:pt x="0" y="13"/>
                  </a:cubicBezTo>
                  <a:cubicBezTo>
                    <a:pt x="0" y="13"/>
                    <a:pt x="1" y="1"/>
                    <a:pt x="9" y="0"/>
                  </a:cubicBezTo>
                  <a:close/>
                </a:path>
              </a:pathLst>
            </a:custGeom>
            <a:solidFill>
              <a:srgbClr val="0F17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8" name="任意多边形 46"/>
            <p:cNvSpPr/>
            <p:nvPr/>
          </p:nvSpPr>
          <p:spPr bwMode="auto">
            <a:xfrm>
              <a:off x="5146675" y="1709738"/>
              <a:ext cx="625475" cy="1062038"/>
            </a:xfrm>
            <a:custGeom>
              <a:avLst/>
              <a:gdLst>
                <a:gd name="T0" fmla="*/ 58 w 104"/>
                <a:gd name="T1" fmla="*/ 20 h 177"/>
                <a:gd name="T2" fmla="*/ 55 w 104"/>
                <a:gd name="T3" fmla="*/ 35 h 177"/>
                <a:gd name="T4" fmla="*/ 27 w 104"/>
                <a:gd name="T5" fmla="*/ 173 h 177"/>
                <a:gd name="T6" fmla="*/ 104 w 104"/>
                <a:gd name="T7" fmla="*/ 139 h 177"/>
                <a:gd name="T8" fmla="*/ 84 w 104"/>
                <a:gd name="T9" fmla="*/ 106 h 177"/>
                <a:gd name="T10" fmla="*/ 52 w 104"/>
                <a:gd name="T11" fmla="*/ 129 h 177"/>
                <a:gd name="T12" fmla="*/ 74 w 104"/>
                <a:gd name="T13" fmla="*/ 45 h 177"/>
                <a:gd name="T14" fmla="*/ 87 w 104"/>
                <a:gd name="T15" fmla="*/ 34 h 177"/>
                <a:gd name="T16" fmla="*/ 81 w 104"/>
                <a:gd name="T17" fmla="*/ 34 h 177"/>
                <a:gd name="T18" fmla="*/ 74 w 104"/>
                <a:gd name="T19" fmla="*/ 28 h 177"/>
                <a:gd name="T20" fmla="*/ 87 w 104"/>
                <a:gd name="T21" fmla="*/ 30 h 177"/>
                <a:gd name="T22" fmla="*/ 91 w 104"/>
                <a:gd name="T23" fmla="*/ 29 h 177"/>
                <a:gd name="T24" fmla="*/ 82 w 104"/>
                <a:gd name="T25" fmla="*/ 19 h 177"/>
                <a:gd name="T26" fmla="*/ 75 w 104"/>
                <a:gd name="T27" fmla="*/ 21 h 177"/>
                <a:gd name="T28" fmla="*/ 80 w 104"/>
                <a:gd name="T29" fmla="*/ 3 h 177"/>
                <a:gd name="T30" fmla="*/ 69 w 104"/>
                <a:gd name="T31" fmla="*/ 22 h 177"/>
                <a:gd name="T32" fmla="*/ 74 w 104"/>
                <a:gd name="T33" fmla="*/ 4 h 177"/>
                <a:gd name="T34" fmla="*/ 70 w 104"/>
                <a:gd name="T35" fmla="*/ 5 h 177"/>
                <a:gd name="T36" fmla="*/ 64 w 104"/>
                <a:gd name="T37" fmla="*/ 20 h 177"/>
                <a:gd name="T38" fmla="*/ 66 w 104"/>
                <a:gd name="T39" fmla="*/ 9 h 177"/>
                <a:gd name="T40" fmla="*/ 62 w 104"/>
                <a:gd name="T41" fmla="*/ 9 h 177"/>
                <a:gd name="T42" fmla="*/ 58 w 104"/>
                <a:gd name="T43" fmla="*/ 2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04" h="177">
                  <a:moveTo>
                    <a:pt x="58" y="20"/>
                  </a:moveTo>
                  <a:cubicBezTo>
                    <a:pt x="55" y="35"/>
                    <a:pt x="55" y="35"/>
                    <a:pt x="55" y="35"/>
                  </a:cubicBezTo>
                  <a:cubicBezTo>
                    <a:pt x="55" y="35"/>
                    <a:pt x="0" y="167"/>
                    <a:pt x="27" y="173"/>
                  </a:cubicBezTo>
                  <a:cubicBezTo>
                    <a:pt x="50" y="177"/>
                    <a:pt x="104" y="139"/>
                    <a:pt x="104" y="139"/>
                  </a:cubicBezTo>
                  <a:cubicBezTo>
                    <a:pt x="84" y="106"/>
                    <a:pt x="84" y="106"/>
                    <a:pt x="84" y="106"/>
                  </a:cubicBezTo>
                  <a:cubicBezTo>
                    <a:pt x="52" y="129"/>
                    <a:pt x="52" y="129"/>
                    <a:pt x="52" y="129"/>
                  </a:cubicBezTo>
                  <a:cubicBezTo>
                    <a:pt x="52" y="129"/>
                    <a:pt x="70" y="52"/>
                    <a:pt x="74" y="45"/>
                  </a:cubicBezTo>
                  <a:cubicBezTo>
                    <a:pt x="74" y="45"/>
                    <a:pt x="86" y="39"/>
                    <a:pt x="87" y="34"/>
                  </a:cubicBezTo>
                  <a:cubicBezTo>
                    <a:pt x="88" y="32"/>
                    <a:pt x="88" y="28"/>
                    <a:pt x="81" y="34"/>
                  </a:cubicBezTo>
                  <a:cubicBezTo>
                    <a:pt x="78" y="37"/>
                    <a:pt x="71" y="33"/>
                    <a:pt x="74" y="28"/>
                  </a:cubicBezTo>
                  <a:cubicBezTo>
                    <a:pt x="77" y="23"/>
                    <a:pt x="85" y="23"/>
                    <a:pt x="87" y="30"/>
                  </a:cubicBezTo>
                  <a:cubicBezTo>
                    <a:pt x="87" y="30"/>
                    <a:pt x="90" y="31"/>
                    <a:pt x="91" y="29"/>
                  </a:cubicBezTo>
                  <a:cubicBezTo>
                    <a:pt x="92" y="27"/>
                    <a:pt x="88" y="20"/>
                    <a:pt x="82" y="19"/>
                  </a:cubicBezTo>
                  <a:cubicBezTo>
                    <a:pt x="78" y="19"/>
                    <a:pt x="75" y="21"/>
                    <a:pt x="75" y="21"/>
                  </a:cubicBezTo>
                  <a:cubicBezTo>
                    <a:pt x="75" y="21"/>
                    <a:pt x="82" y="3"/>
                    <a:pt x="80" y="3"/>
                  </a:cubicBezTo>
                  <a:cubicBezTo>
                    <a:pt x="79" y="2"/>
                    <a:pt x="77" y="3"/>
                    <a:pt x="69" y="22"/>
                  </a:cubicBezTo>
                  <a:cubicBezTo>
                    <a:pt x="69" y="22"/>
                    <a:pt x="74" y="6"/>
                    <a:pt x="74" y="4"/>
                  </a:cubicBezTo>
                  <a:cubicBezTo>
                    <a:pt x="74" y="2"/>
                    <a:pt x="72" y="0"/>
                    <a:pt x="70" y="5"/>
                  </a:cubicBezTo>
                  <a:cubicBezTo>
                    <a:pt x="70" y="5"/>
                    <a:pt x="64" y="20"/>
                    <a:pt x="64" y="20"/>
                  </a:cubicBezTo>
                  <a:cubicBezTo>
                    <a:pt x="64" y="20"/>
                    <a:pt x="65" y="9"/>
                    <a:pt x="66" y="9"/>
                  </a:cubicBezTo>
                  <a:cubicBezTo>
                    <a:pt x="66" y="6"/>
                    <a:pt x="64" y="6"/>
                    <a:pt x="62" y="9"/>
                  </a:cubicBezTo>
                  <a:cubicBezTo>
                    <a:pt x="62" y="11"/>
                    <a:pt x="58" y="20"/>
                    <a:pt x="58" y="20"/>
                  </a:cubicBezTo>
                  <a:close/>
                </a:path>
              </a:pathLst>
            </a:custGeom>
            <a:solidFill>
              <a:srgbClr val="F3B6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9" name="任意多边形 47"/>
            <p:cNvSpPr/>
            <p:nvPr/>
          </p:nvSpPr>
          <p:spPr bwMode="auto">
            <a:xfrm>
              <a:off x="5856288" y="1860551"/>
              <a:ext cx="744538" cy="1103313"/>
            </a:xfrm>
            <a:custGeom>
              <a:avLst/>
              <a:gdLst>
                <a:gd name="T0" fmla="*/ 122 w 124"/>
                <a:gd name="T1" fmla="*/ 86 h 184"/>
                <a:gd name="T2" fmla="*/ 75 w 124"/>
                <a:gd name="T3" fmla="*/ 0 h 184"/>
                <a:gd name="T4" fmla="*/ 36 w 124"/>
                <a:gd name="T5" fmla="*/ 7 h 184"/>
                <a:gd name="T6" fmla="*/ 0 w 124"/>
                <a:gd name="T7" fmla="*/ 181 h 184"/>
                <a:gd name="T8" fmla="*/ 57 w 124"/>
                <a:gd name="T9" fmla="*/ 181 h 184"/>
                <a:gd name="T10" fmla="*/ 123 w 124"/>
                <a:gd name="T11" fmla="*/ 169 h 184"/>
                <a:gd name="T12" fmla="*/ 122 w 124"/>
                <a:gd name="T13" fmla="*/ 86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184">
                  <a:moveTo>
                    <a:pt x="122" y="86"/>
                  </a:moveTo>
                  <a:cubicBezTo>
                    <a:pt x="122" y="86"/>
                    <a:pt x="124" y="32"/>
                    <a:pt x="75" y="0"/>
                  </a:cubicBezTo>
                  <a:cubicBezTo>
                    <a:pt x="75" y="0"/>
                    <a:pt x="53" y="8"/>
                    <a:pt x="36" y="7"/>
                  </a:cubicBezTo>
                  <a:cubicBezTo>
                    <a:pt x="25" y="36"/>
                    <a:pt x="17" y="58"/>
                    <a:pt x="0" y="181"/>
                  </a:cubicBezTo>
                  <a:cubicBezTo>
                    <a:pt x="0" y="181"/>
                    <a:pt x="35" y="180"/>
                    <a:pt x="57" y="181"/>
                  </a:cubicBezTo>
                  <a:cubicBezTo>
                    <a:pt x="90" y="184"/>
                    <a:pt x="123" y="169"/>
                    <a:pt x="123" y="169"/>
                  </a:cubicBezTo>
                  <a:lnTo>
                    <a:pt x="122" y="86"/>
                  </a:lnTo>
                  <a:close/>
                </a:path>
              </a:pathLst>
            </a:custGeom>
            <a:solidFill>
              <a:srgbClr val="FFEB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" name="任意多边形 48"/>
            <p:cNvSpPr/>
            <p:nvPr/>
          </p:nvSpPr>
          <p:spPr bwMode="auto">
            <a:xfrm>
              <a:off x="5651500" y="1901826"/>
              <a:ext cx="420688" cy="720725"/>
            </a:xfrm>
            <a:custGeom>
              <a:avLst/>
              <a:gdLst>
                <a:gd name="T0" fmla="*/ 70 w 70"/>
                <a:gd name="T1" fmla="*/ 0 h 120"/>
                <a:gd name="T2" fmla="*/ 0 w 70"/>
                <a:gd name="T3" fmla="*/ 70 h 120"/>
                <a:gd name="T4" fmla="*/ 18 w 70"/>
                <a:gd name="T5" fmla="*/ 120 h 120"/>
                <a:gd name="T6" fmla="*/ 69 w 70"/>
                <a:gd name="T7" fmla="*/ 93 h 120"/>
                <a:gd name="T8" fmla="*/ 70 w 70"/>
                <a:gd name="T9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120">
                  <a:moveTo>
                    <a:pt x="70" y="0"/>
                  </a:move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5" y="115"/>
                    <a:pt x="18" y="120"/>
                  </a:cubicBezTo>
                  <a:cubicBezTo>
                    <a:pt x="69" y="93"/>
                    <a:pt x="69" y="93"/>
                    <a:pt x="69" y="93"/>
                  </a:cubicBezTo>
                  <a:lnTo>
                    <a:pt x="70" y="0"/>
                  </a:lnTo>
                  <a:close/>
                </a:path>
              </a:pathLst>
            </a:custGeom>
            <a:solidFill>
              <a:srgbClr val="FFEB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" name="任意多边形 49"/>
            <p:cNvSpPr/>
            <p:nvPr/>
          </p:nvSpPr>
          <p:spPr bwMode="auto">
            <a:xfrm>
              <a:off x="6059488" y="2622551"/>
              <a:ext cx="744538" cy="857250"/>
            </a:xfrm>
            <a:custGeom>
              <a:avLst/>
              <a:gdLst>
                <a:gd name="T0" fmla="*/ 122 w 124"/>
                <a:gd name="T1" fmla="*/ 0 h 143"/>
                <a:gd name="T2" fmla="*/ 3 w 124"/>
                <a:gd name="T3" fmla="*/ 3 h 143"/>
                <a:gd name="T4" fmla="*/ 3 w 124"/>
                <a:gd name="T5" fmla="*/ 123 h 143"/>
                <a:gd name="T6" fmla="*/ 28 w 124"/>
                <a:gd name="T7" fmla="*/ 142 h 143"/>
                <a:gd name="T8" fmla="*/ 101 w 124"/>
                <a:gd name="T9" fmla="*/ 138 h 143"/>
                <a:gd name="T10" fmla="*/ 121 w 124"/>
                <a:gd name="T11" fmla="*/ 112 h 143"/>
                <a:gd name="T12" fmla="*/ 122 w 124"/>
                <a:gd name="T13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143">
                  <a:moveTo>
                    <a:pt x="122" y="0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123"/>
                    <a:pt x="3" y="123"/>
                    <a:pt x="3" y="123"/>
                  </a:cubicBezTo>
                  <a:cubicBezTo>
                    <a:pt x="3" y="123"/>
                    <a:pt x="0" y="143"/>
                    <a:pt x="28" y="142"/>
                  </a:cubicBezTo>
                  <a:cubicBezTo>
                    <a:pt x="56" y="142"/>
                    <a:pt x="101" y="138"/>
                    <a:pt x="101" y="138"/>
                  </a:cubicBezTo>
                  <a:cubicBezTo>
                    <a:pt x="101" y="138"/>
                    <a:pt x="118" y="131"/>
                    <a:pt x="121" y="112"/>
                  </a:cubicBezTo>
                  <a:cubicBezTo>
                    <a:pt x="124" y="93"/>
                    <a:pt x="122" y="0"/>
                    <a:pt x="122" y="0"/>
                  </a:cubicBezTo>
                  <a:close/>
                </a:path>
              </a:pathLst>
            </a:custGeom>
            <a:solidFill>
              <a:srgbClr val="FCBE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" name="任意多边形 50"/>
            <p:cNvSpPr/>
            <p:nvPr/>
          </p:nvSpPr>
          <p:spPr bwMode="auto">
            <a:xfrm>
              <a:off x="6281738" y="2879726"/>
              <a:ext cx="168275" cy="222250"/>
            </a:xfrm>
            <a:custGeom>
              <a:avLst/>
              <a:gdLst>
                <a:gd name="T0" fmla="*/ 7 w 28"/>
                <a:gd name="T1" fmla="*/ 34 h 37"/>
                <a:gd name="T2" fmla="*/ 9 w 28"/>
                <a:gd name="T3" fmla="*/ 34 h 37"/>
                <a:gd name="T4" fmla="*/ 11 w 28"/>
                <a:gd name="T5" fmla="*/ 34 h 37"/>
                <a:gd name="T6" fmla="*/ 18 w 28"/>
                <a:gd name="T7" fmla="*/ 32 h 37"/>
                <a:gd name="T8" fmla="*/ 19 w 28"/>
                <a:gd name="T9" fmla="*/ 31 h 37"/>
                <a:gd name="T10" fmla="*/ 19 w 28"/>
                <a:gd name="T11" fmla="*/ 32 h 37"/>
                <a:gd name="T12" fmla="*/ 20 w 28"/>
                <a:gd name="T13" fmla="*/ 31 h 37"/>
                <a:gd name="T14" fmla="*/ 22 w 28"/>
                <a:gd name="T15" fmla="*/ 29 h 37"/>
                <a:gd name="T16" fmla="*/ 23 w 28"/>
                <a:gd name="T17" fmla="*/ 29 h 37"/>
                <a:gd name="T18" fmla="*/ 23 w 28"/>
                <a:gd name="T19" fmla="*/ 31 h 37"/>
                <a:gd name="T20" fmla="*/ 19 w 28"/>
                <a:gd name="T21" fmla="*/ 35 h 37"/>
                <a:gd name="T22" fmla="*/ 8 w 28"/>
                <a:gd name="T23" fmla="*/ 37 h 37"/>
                <a:gd name="T24" fmla="*/ 6 w 28"/>
                <a:gd name="T25" fmla="*/ 37 h 37"/>
                <a:gd name="T26" fmla="*/ 3 w 28"/>
                <a:gd name="T27" fmla="*/ 35 h 37"/>
                <a:gd name="T28" fmla="*/ 1 w 28"/>
                <a:gd name="T29" fmla="*/ 26 h 37"/>
                <a:gd name="T30" fmla="*/ 2 w 28"/>
                <a:gd name="T31" fmla="*/ 21 h 37"/>
                <a:gd name="T32" fmla="*/ 7 w 28"/>
                <a:gd name="T33" fmla="*/ 12 h 37"/>
                <a:gd name="T34" fmla="*/ 7 w 28"/>
                <a:gd name="T35" fmla="*/ 11 h 37"/>
                <a:gd name="T36" fmla="*/ 9 w 28"/>
                <a:gd name="T37" fmla="*/ 8 h 37"/>
                <a:gd name="T38" fmla="*/ 9 w 28"/>
                <a:gd name="T39" fmla="*/ 6 h 37"/>
                <a:gd name="T40" fmla="*/ 11 w 28"/>
                <a:gd name="T41" fmla="*/ 4 h 37"/>
                <a:gd name="T42" fmla="*/ 13 w 28"/>
                <a:gd name="T43" fmla="*/ 2 h 37"/>
                <a:gd name="T44" fmla="*/ 15 w 28"/>
                <a:gd name="T45" fmla="*/ 1 h 37"/>
                <a:gd name="T46" fmla="*/ 17 w 28"/>
                <a:gd name="T47" fmla="*/ 2 h 37"/>
                <a:gd name="T48" fmla="*/ 18 w 28"/>
                <a:gd name="T49" fmla="*/ 1 h 37"/>
                <a:gd name="T50" fmla="*/ 20 w 28"/>
                <a:gd name="T51" fmla="*/ 1 h 37"/>
                <a:gd name="T52" fmla="*/ 23 w 28"/>
                <a:gd name="T53" fmla="*/ 0 h 37"/>
                <a:gd name="T54" fmla="*/ 26 w 28"/>
                <a:gd name="T55" fmla="*/ 0 h 37"/>
                <a:gd name="T56" fmla="*/ 28 w 28"/>
                <a:gd name="T57" fmla="*/ 1 h 37"/>
                <a:gd name="T58" fmla="*/ 27 w 28"/>
                <a:gd name="T59" fmla="*/ 3 h 37"/>
                <a:gd name="T60" fmla="*/ 23 w 28"/>
                <a:gd name="T61" fmla="*/ 4 h 37"/>
                <a:gd name="T62" fmla="*/ 17 w 28"/>
                <a:gd name="T63" fmla="*/ 5 h 37"/>
                <a:gd name="T64" fmla="*/ 14 w 28"/>
                <a:gd name="T65" fmla="*/ 6 h 37"/>
                <a:gd name="T66" fmla="*/ 12 w 28"/>
                <a:gd name="T67" fmla="*/ 9 h 37"/>
                <a:gd name="T68" fmla="*/ 10 w 28"/>
                <a:gd name="T69" fmla="*/ 12 h 37"/>
                <a:gd name="T70" fmla="*/ 7 w 28"/>
                <a:gd name="T71" fmla="*/ 18 h 37"/>
                <a:gd name="T72" fmla="*/ 8 w 28"/>
                <a:gd name="T73" fmla="*/ 18 h 37"/>
                <a:gd name="T74" fmla="*/ 11 w 28"/>
                <a:gd name="T75" fmla="*/ 18 h 37"/>
                <a:gd name="T76" fmla="*/ 20 w 28"/>
                <a:gd name="T77" fmla="*/ 15 h 37"/>
                <a:gd name="T78" fmla="*/ 22 w 28"/>
                <a:gd name="T79" fmla="*/ 16 h 37"/>
                <a:gd name="T80" fmla="*/ 21 w 28"/>
                <a:gd name="T81" fmla="*/ 18 h 37"/>
                <a:gd name="T82" fmla="*/ 15 w 28"/>
                <a:gd name="T83" fmla="*/ 20 h 37"/>
                <a:gd name="T84" fmla="*/ 8 w 28"/>
                <a:gd name="T85" fmla="*/ 22 h 37"/>
                <a:gd name="T86" fmla="*/ 6 w 28"/>
                <a:gd name="T87" fmla="*/ 21 h 37"/>
                <a:gd name="T88" fmla="*/ 5 w 28"/>
                <a:gd name="T89" fmla="*/ 21 h 37"/>
                <a:gd name="T90" fmla="*/ 5 w 28"/>
                <a:gd name="T91" fmla="*/ 23 h 37"/>
                <a:gd name="T92" fmla="*/ 4 w 28"/>
                <a:gd name="T93" fmla="*/ 26 h 37"/>
                <a:gd name="T94" fmla="*/ 4 w 28"/>
                <a:gd name="T95" fmla="*/ 31 h 37"/>
                <a:gd name="T96" fmla="*/ 5 w 28"/>
                <a:gd name="T97" fmla="*/ 33 h 37"/>
                <a:gd name="T98" fmla="*/ 7 w 28"/>
                <a:gd name="T99" fmla="*/ 3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8" h="37">
                  <a:moveTo>
                    <a:pt x="7" y="34"/>
                  </a:moveTo>
                  <a:cubicBezTo>
                    <a:pt x="9" y="34"/>
                    <a:pt x="9" y="34"/>
                    <a:pt x="9" y="34"/>
                  </a:cubicBezTo>
                  <a:cubicBezTo>
                    <a:pt x="10" y="34"/>
                    <a:pt x="11" y="34"/>
                    <a:pt x="11" y="34"/>
                  </a:cubicBezTo>
                  <a:cubicBezTo>
                    <a:pt x="15" y="33"/>
                    <a:pt x="17" y="32"/>
                    <a:pt x="18" y="32"/>
                  </a:cubicBezTo>
                  <a:cubicBezTo>
                    <a:pt x="19" y="31"/>
                    <a:pt x="19" y="31"/>
                    <a:pt x="19" y="31"/>
                  </a:cubicBezTo>
                  <a:cubicBezTo>
                    <a:pt x="19" y="32"/>
                    <a:pt x="19" y="32"/>
                    <a:pt x="19" y="32"/>
                  </a:cubicBezTo>
                  <a:cubicBezTo>
                    <a:pt x="19" y="32"/>
                    <a:pt x="19" y="31"/>
                    <a:pt x="20" y="31"/>
                  </a:cubicBezTo>
                  <a:cubicBezTo>
                    <a:pt x="20" y="30"/>
                    <a:pt x="21" y="29"/>
                    <a:pt x="22" y="29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4" y="29"/>
                    <a:pt x="23" y="30"/>
                    <a:pt x="23" y="31"/>
                  </a:cubicBezTo>
                  <a:cubicBezTo>
                    <a:pt x="22" y="33"/>
                    <a:pt x="21" y="34"/>
                    <a:pt x="19" y="35"/>
                  </a:cubicBezTo>
                  <a:cubicBezTo>
                    <a:pt x="16" y="36"/>
                    <a:pt x="12" y="37"/>
                    <a:pt x="8" y="37"/>
                  </a:cubicBezTo>
                  <a:cubicBezTo>
                    <a:pt x="7" y="37"/>
                    <a:pt x="6" y="37"/>
                    <a:pt x="6" y="37"/>
                  </a:cubicBezTo>
                  <a:cubicBezTo>
                    <a:pt x="5" y="36"/>
                    <a:pt x="4" y="35"/>
                    <a:pt x="3" y="35"/>
                  </a:cubicBezTo>
                  <a:cubicBezTo>
                    <a:pt x="1" y="32"/>
                    <a:pt x="0" y="29"/>
                    <a:pt x="1" y="26"/>
                  </a:cubicBezTo>
                  <a:cubicBezTo>
                    <a:pt x="1" y="24"/>
                    <a:pt x="2" y="22"/>
                    <a:pt x="2" y="21"/>
                  </a:cubicBezTo>
                  <a:cubicBezTo>
                    <a:pt x="3" y="19"/>
                    <a:pt x="4" y="16"/>
                    <a:pt x="7" y="12"/>
                  </a:cubicBezTo>
                  <a:cubicBezTo>
                    <a:pt x="7" y="11"/>
                    <a:pt x="7" y="11"/>
                    <a:pt x="7" y="11"/>
                  </a:cubicBezTo>
                  <a:cubicBezTo>
                    <a:pt x="7" y="11"/>
                    <a:pt x="8" y="10"/>
                    <a:pt x="9" y="8"/>
                  </a:cubicBezTo>
                  <a:cubicBezTo>
                    <a:pt x="10" y="7"/>
                    <a:pt x="10" y="6"/>
                    <a:pt x="9" y="6"/>
                  </a:cubicBezTo>
                  <a:cubicBezTo>
                    <a:pt x="9" y="5"/>
                    <a:pt x="10" y="5"/>
                    <a:pt x="11" y="4"/>
                  </a:cubicBezTo>
                  <a:cubicBezTo>
                    <a:pt x="12" y="3"/>
                    <a:pt x="12" y="3"/>
                    <a:pt x="13" y="2"/>
                  </a:cubicBezTo>
                  <a:cubicBezTo>
                    <a:pt x="14" y="2"/>
                    <a:pt x="15" y="1"/>
                    <a:pt x="15" y="1"/>
                  </a:cubicBezTo>
                  <a:cubicBezTo>
                    <a:pt x="16" y="1"/>
                    <a:pt x="17" y="1"/>
                    <a:pt x="17" y="2"/>
                  </a:cubicBezTo>
                  <a:cubicBezTo>
                    <a:pt x="17" y="2"/>
                    <a:pt x="18" y="2"/>
                    <a:pt x="18" y="1"/>
                  </a:cubicBezTo>
                  <a:cubicBezTo>
                    <a:pt x="19" y="1"/>
                    <a:pt x="20" y="1"/>
                    <a:pt x="20" y="1"/>
                  </a:cubicBezTo>
                  <a:cubicBezTo>
                    <a:pt x="20" y="1"/>
                    <a:pt x="21" y="0"/>
                    <a:pt x="23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7" y="0"/>
                    <a:pt x="27" y="0"/>
                    <a:pt x="28" y="1"/>
                  </a:cubicBezTo>
                  <a:cubicBezTo>
                    <a:pt x="28" y="2"/>
                    <a:pt x="28" y="3"/>
                    <a:pt x="27" y="3"/>
                  </a:cubicBezTo>
                  <a:cubicBezTo>
                    <a:pt x="27" y="3"/>
                    <a:pt x="26" y="4"/>
                    <a:pt x="23" y="4"/>
                  </a:cubicBezTo>
                  <a:cubicBezTo>
                    <a:pt x="20" y="4"/>
                    <a:pt x="18" y="5"/>
                    <a:pt x="17" y="5"/>
                  </a:cubicBezTo>
                  <a:cubicBezTo>
                    <a:pt x="16" y="5"/>
                    <a:pt x="15" y="6"/>
                    <a:pt x="14" y="6"/>
                  </a:cubicBezTo>
                  <a:cubicBezTo>
                    <a:pt x="14" y="7"/>
                    <a:pt x="13" y="7"/>
                    <a:pt x="12" y="9"/>
                  </a:cubicBezTo>
                  <a:cubicBezTo>
                    <a:pt x="12" y="9"/>
                    <a:pt x="11" y="10"/>
                    <a:pt x="10" y="12"/>
                  </a:cubicBezTo>
                  <a:cubicBezTo>
                    <a:pt x="8" y="16"/>
                    <a:pt x="7" y="18"/>
                    <a:pt x="7" y="18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9" y="18"/>
                    <a:pt x="9" y="18"/>
                    <a:pt x="11" y="18"/>
                  </a:cubicBezTo>
                  <a:cubicBezTo>
                    <a:pt x="16" y="16"/>
                    <a:pt x="19" y="15"/>
                    <a:pt x="20" y="15"/>
                  </a:cubicBezTo>
                  <a:cubicBezTo>
                    <a:pt x="21" y="15"/>
                    <a:pt x="22" y="15"/>
                    <a:pt x="22" y="16"/>
                  </a:cubicBezTo>
                  <a:cubicBezTo>
                    <a:pt x="22" y="17"/>
                    <a:pt x="22" y="18"/>
                    <a:pt x="21" y="18"/>
                  </a:cubicBezTo>
                  <a:cubicBezTo>
                    <a:pt x="20" y="18"/>
                    <a:pt x="18" y="19"/>
                    <a:pt x="15" y="20"/>
                  </a:cubicBezTo>
                  <a:cubicBezTo>
                    <a:pt x="11" y="21"/>
                    <a:pt x="9" y="22"/>
                    <a:pt x="8" y="22"/>
                  </a:cubicBezTo>
                  <a:cubicBezTo>
                    <a:pt x="7" y="22"/>
                    <a:pt x="6" y="22"/>
                    <a:pt x="6" y="21"/>
                  </a:cubicBezTo>
                  <a:cubicBezTo>
                    <a:pt x="6" y="21"/>
                    <a:pt x="6" y="21"/>
                    <a:pt x="5" y="21"/>
                  </a:cubicBezTo>
                  <a:cubicBezTo>
                    <a:pt x="5" y="22"/>
                    <a:pt x="5" y="23"/>
                    <a:pt x="5" y="23"/>
                  </a:cubicBezTo>
                  <a:cubicBezTo>
                    <a:pt x="4" y="24"/>
                    <a:pt x="4" y="25"/>
                    <a:pt x="4" y="26"/>
                  </a:cubicBezTo>
                  <a:cubicBezTo>
                    <a:pt x="4" y="28"/>
                    <a:pt x="4" y="30"/>
                    <a:pt x="4" y="31"/>
                  </a:cubicBezTo>
                  <a:cubicBezTo>
                    <a:pt x="4" y="32"/>
                    <a:pt x="4" y="32"/>
                    <a:pt x="5" y="33"/>
                  </a:cubicBezTo>
                  <a:cubicBezTo>
                    <a:pt x="5" y="33"/>
                    <a:pt x="6" y="34"/>
                    <a:pt x="7" y="34"/>
                  </a:cubicBezTo>
                  <a:close/>
                </a:path>
              </a:pathLst>
            </a:custGeom>
            <a:solidFill>
              <a:srgbClr val="C789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3" name="任意多边形 51"/>
            <p:cNvSpPr/>
            <p:nvPr/>
          </p:nvSpPr>
          <p:spPr bwMode="auto">
            <a:xfrm>
              <a:off x="6450013" y="2963863"/>
              <a:ext cx="84138" cy="131763"/>
            </a:xfrm>
            <a:custGeom>
              <a:avLst/>
              <a:gdLst>
                <a:gd name="T0" fmla="*/ 13 w 14"/>
                <a:gd name="T1" fmla="*/ 8 h 22"/>
                <a:gd name="T2" fmla="*/ 12 w 14"/>
                <a:gd name="T3" fmla="*/ 9 h 22"/>
                <a:gd name="T4" fmla="*/ 11 w 14"/>
                <a:gd name="T5" fmla="*/ 10 h 22"/>
                <a:gd name="T6" fmla="*/ 11 w 14"/>
                <a:gd name="T7" fmla="*/ 10 h 22"/>
                <a:gd name="T8" fmla="*/ 10 w 14"/>
                <a:gd name="T9" fmla="*/ 9 h 22"/>
                <a:gd name="T10" fmla="*/ 10 w 14"/>
                <a:gd name="T11" fmla="*/ 8 h 22"/>
                <a:gd name="T12" fmla="*/ 10 w 14"/>
                <a:gd name="T13" fmla="*/ 7 h 22"/>
                <a:gd name="T14" fmla="*/ 9 w 14"/>
                <a:gd name="T15" fmla="*/ 4 h 22"/>
                <a:gd name="T16" fmla="*/ 3 w 14"/>
                <a:gd name="T17" fmla="*/ 15 h 22"/>
                <a:gd name="T18" fmla="*/ 3 w 14"/>
                <a:gd name="T19" fmla="*/ 17 h 22"/>
                <a:gd name="T20" fmla="*/ 3 w 14"/>
                <a:gd name="T21" fmla="*/ 18 h 22"/>
                <a:gd name="T22" fmla="*/ 5 w 14"/>
                <a:gd name="T23" fmla="*/ 18 h 22"/>
                <a:gd name="T24" fmla="*/ 7 w 14"/>
                <a:gd name="T25" fmla="*/ 18 h 22"/>
                <a:gd name="T26" fmla="*/ 9 w 14"/>
                <a:gd name="T27" fmla="*/ 16 h 22"/>
                <a:gd name="T28" fmla="*/ 11 w 14"/>
                <a:gd name="T29" fmla="*/ 15 h 22"/>
                <a:gd name="T30" fmla="*/ 11 w 14"/>
                <a:gd name="T31" fmla="*/ 14 h 22"/>
                <a:gd name="T32" fmla="*/ 12 w 14"/>
                <a:gd name="T33" fmla="*/ 13 h 22"/>
                <a:gd name="T34" fmla="*/ 13 w 14"/>
                <a:gd name="T35" fmla="*/ 13 h 22"/>
                <a:gd name="T36" fmla="*/ 14 w 14"/>
                <a:gd name="T37" fmla="*/ 14 h 22"/>
                <a:gd name="T38" fmla="*/ 14 w 14"/>
                <a:gd name="T39" fmla="*/ 15 h 22"/>
                <a:gd name="T40" fmla="*/ 14 w 14"/>
                <a:gd name="T41" fmla="*/ 15 h 22"/>
                <a:gd name="T42" fmla="*/ 12 w 14"/>
                <a:gd name="T43" fmla="*/ 17 h 22"/>
                <a:gd name="T44" fmla="*/ 10 w 14"/>
                <a:gd name="T45" fmla="*/ 19 h 22"/>
                <a:gd name="T46" fmla="*/ 9 w 14"/>
                <a:gd name="T47" fmla="*/ 20 h 22"/>
                <a:gd name="T48" fmla="*/ 8 w 14"/>
                <a:gd name="T49" fmla="*/ 21 h 22"/>
                <a:gd name="T50" fmla="*/ 5 w 14"/>
                <a:gd name="T51" fmla="*/ 22 h 22"/>
                <a:gd name="T52" fmla="*/ 1 w 14"/>
                <a:gd name="T53" fmla="*/ 21 h 22"/>
                <a:gd name="T54" fmla="*/ 0 w 14"/>
                <a:gd name="T55" fmla="*/ 17 h 22"/>
                <a:gd name="T56" fmla="*/ 1 w 14"/>
                <a:gd name="T57" fmla="*/ 11 h 22"/>
                <a:gd name="T58" fmla="*/ 4 w 14"/>
                <a:gd name="T59" fmla="*/ 4 h 22"/>
                <a:gd name="T60" fmla="*/ 7 w 14"/>
                <a:gd name="T61" fmla="*/ 1 h 22"/>
                <a:gd name="T62" fmla="*/ 10 w 14"/>
                <a:gd name="T63" fmla="*/ 0 h 22"/>
                <a:gd name="T64" fmla="*/ 12 w 14"/>
                <a:gd name="T65" fmla="*/ 1 h 22"/>
                <a:gd name="T66" fmla="*/ 12 w 14"/>
                <a:gd name="T67" fmla="*/ 3 h 22"/>
                <a:gd name="T68" fmla="*/ 13 w 14"/>
                <a:gd name="T69" fmla="*/ 3 h 22"/>
                <a:gd name="T70" fmla="*/ 13 w 14"/>
                <a:gd name="T71" fmla="*/ 4 h 22"/>
                <a:gd name="T72" fmla="*/ 13 w 14"/>
                <a:gd name="T73" fmla="*/ 7 h 22"/>
                <a:gd name="T74" fmla="*/ 13 w 14"/>
                <a:gd name="T75" fmla="*/ 8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4" h="22">
                  <a:moveTo>
                    <a:pt x="13" y="8"/>
                  </a:moveTo>
                  <a:cubicBezTo>
                    <a:pt x="12" y="9"/>
                    <a:pt x="12" y="9"/>
                    <a:pt x="12" y="9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10" y="8"/>
                    <a:pt x="10" y="8"/>
                    <a:pt x="10" y="8"/>
                  </a:cubicBezTo>
                  <a:cubicBezTo>
                    <a:pt x="10" y="8"/>
                    <a:pt x="10" y="8"/>
                    <a:pt x="10" y="7"/>
                  </a:cubicBezTo>
                  <a:cubicBezTo>
                    <a:pt x="11" y="4"/>
                    <a:pt x="11" y="3"/>
                    <a:pt x="9" y="4"/>
                  </a:cubicBezTo>
                  <a:cubicBezTo>
                    <a:pt x="6" y="6"/>
                    <a:pt x="4" y="9"/>
                    <a:pt x="3" y="15"/>
                  </a:cubicBezTo>
                  <a:cubicBezTo>
                    <a:pt x="3" y="16"/>
                    <a:pt x="3" y="17"/>
                    <a:pt x="3" y="17"/>
                  </a:cubicBezTo>
                  <a:cubicBezTo>
                    <a:pt x="3" y="18"/>
                    <a:pt x="3" y="18"/>
                    <a:pt x="3" y="18"/>
                  </a:cubicBezTo>
                  <a:cubicBezTo>
                    <a:pt x="3" y="18"/>
                    <a:pt x="4" y="18"/>
                    <a:pt x="5" y="18"/>
                  </a:cubicBezTo>
                  <a:cubicBezTo>
                    <a:pt x="6" y="18"/>
                    <a:pt x="6" y="18"/>
                    <a:pt x="7" y="18"/>
                  </a:cubicBezTo>
                  <a:cubicBezTo>
                    <a:pt x="8" y="17"/>
                    <a:pt x="8" y="17"/>
                    <a:pt x="9" y="16"/>
                  </a:cubicBezTo>
                  <a:cubicBezTo>
                    <a:pt x="10" y="16"/>
                    <a:pt x="10" y="15"/>
                    <a:pt x="11" y="15"/>
                  </a:cubicBezTo>
                  <a:cubicBezTo>
                    <a:pt x="11" y="14"/>
                    <a:pt x="11" y="14"/>
                    <a:pt x="11" y="14"/>
                  </a:cubicBezTo>
                  <a:cubicBezTo>
                    <a:pt x="12" y="14"/>
                    <a:pt x="12" y="13"/>
                    <a:pt x="12" y="13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4" y="15"/>
                    <a:pt x="13" y="16"/>
                    <a:pt x="12" y="17"/>
                  </a:cubicBezTo>
                  <a:cubicBezTo>
                    <a:pt x="11" y="19"/>
                    <a:pt x="10" y="19"/>
                    <a:pt x="10" y="1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9" y="20"/>
                    <a:pt x="8" y="21"/>
                  </a:cubicBezTo>
                  <a:cubicBezTo>
                    <a:pt x="7" y="21"/>
                    <a:pt x="6" y="21"/>
                    <a:pt x="5" y="22"/>
                  </a:cubicBezTo>
                  <a:cubicBezTo>
                    <a:pt x="4" y="22"/>
                    <a:pt x="2" y="22"/>
                    <a:pt x="1" y="21"/>
                  </a:cubicBezTo>
                  <a:cubicBezTo>
                    <a:pt x="0" y="20"/>
                    <a:pt x="0" y="19"/>
                    <a:pt x="0" y="17"/>
                  </a:cubicBezTo>
                  <a:cubicBezTo>
                    <a:pt x="0" y="15"/>
                    <a:pt x="0" y="13"/>
                    <a:pt x="1" y="11"/>
                  </a:cubicBezTo>
                  <a:cubicBezTo>
                    <a:pt x="2" y="8"/>
                    <a:pt x="3" y="6"/>
                    <a:pt x="4" y="4"/>
                  </a:cubicBezTo>
                  <a:cubicBezTo>
                    <a:pt x="6" y="2"/>
                    <a:pt x="7" y="1"/>
                    <a:pt x="7" y="1"/>
                  </a:cubicBezTo>
                  <a:cubicBezTo>
                    <a:pt x="8" y="1"/>
                    <a:pt x="9" y="0"/>
                    <a:pt x="10" y="0"/>
                  </a:cubicBezTo>
                  <a:cubicBezTo>
                    <a:pt x="10" y="1"/>
                    <a:pt x="11" y="1"/>
                    <a:pt x="12" y="1"/>
                  </a:cubicBezTo>
                  <a:cubicBezTo>
                    <a:pt x="12" y="2"/>
                    <a:pt x="12" y="2"/>
                    <a:pt x="12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3" y="3"/>
                    <a:pt x="13" y="4"/>
                  </a:cubicBezTo>
                  <a:cubicBezTo>
                    <a:pt x="14" y="5"/>
                    <a:pt x="14" y="6"/>
                    <a:pt x="13" y="7"/>
                  </a:cubicBezTo>
                  <a:cubicBezTo>
                    <a:pt x="13" y="7"/>
                    <a:pt x="13" y="8"/>
                    <a:pt x="13" y="8"/>
                  </a:cubicBezTo>
                  <a:close/>
                </a:path>
              </a:pathLst>
            </a:custGeom>
            <a:solidFill>
              <a:srgbClr val="C789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4" name="任意多边形 52"/>
            <p:cNvSpPr/>
            <p:nvPr/>
          </p:nvSpPr>
          <p:spPr bwMode="auto">
            <a:xfrm>
              <a:off x="6551613" y="2970213"/>
              <a:ext cx="90488" cy="119063"/>
            </a:xfrm>
            <a:custGeom>
              <a:avLst/>
              <a:gdLst>
                <a:gd name="T0" fmla="*/ 2 w 15"/>
                <a:gd name="T1" fmla="*/ 8 h 20"/>
                <a:gd name="T2" fmla="*/ 10 w 15"/>
                <a:gd name="T3" fmla="*/ 1 h 20"/>
                <a:gd name="T4" fmla="*/ 11 w 15"/>
                <a:gd name="T5" fmla="*/ 0 h 20"/>
                <a:gd name="T6" fmla="*/ 13 w 15"/>
                <a:gd name="T7" fmla="*/ 1 h 20"/>
                <a:gd name="T8" fmla="*/ 14 w 15"/>
                <a:gd name="T9" fmla="*/ 3 h 20"/>
                <a:gd name="T10" fmla="*/ 15 w 15"/>
                <a:gd name="T11" fmla="*/ 5 h 20"/>
                <a:gd name="T12" fmla="*/ 12 w 15"/>
                <a:gd name="T13" fmla="*/ 14 h 20"/>
                <a:gd name="T14" fmla="*/ 10 w 15"/>
                <a:gd name="T15" fmla="*/ 17 h 20"/>
                <a:gd name="T16" fmla="*/ 8 w 15"/>
                <a:gd name="T17" fmla="*/ 19 h 20"/>
                <a:gd name="T18" fmla="*/ 4 w 15"/>
                <a:gd name="T19" fmla="*/ 20 h 20"/>
                <a:gd name="T20" fmla="*/ 2 w 15"/>
                <a:gd name="T21" fmla="*/ 19 h 20"/>
                <a:gd name="T22" fmla="*/ 0 w 15"/>
                <a:gd name="T23" fmla="*/ 15 h 20"/>
                <a:gd name="T24" fmla="*/ 0 w 15"/>
                <a:gd name="T25" fmla="*/ 14 h 20"/>
                <a:gd name="T26" fmla="*/ 0 w 15"/>
                <a:gd name="T27" fmla="*/ 14 h 20"/>
                <a:gd name="T28" fmla="*/ 0 w 15"/>
                <a:gd name="T29" fmla="*/ 13 h 20"/>
                <a:gd name="T30" fmla="*/ 1 w 15"/>
                <a:gd name="T31" fmla="*/ 13 h 20"/>
                <a:gd name="T32" fmla="*/ 1 w 15"/>
                <a:gd name="T33" fmla="*/ 11 h 20"/>
                <a:gd name="T34" fmla="*/ 2 w 15"/>
                <a:gd name="T35" fmla="*/ 8 h 20"/>
                <a:gd name="T36" fmla="*/ 12 w 15"/>
                <a:gd name="T37" fmla="*/ 8 h 20"/>
                <a:gd name="T38" fmla="*/ 12 w 15"/>
                <a:gd name="T39" fmla="*/ 6 h 20"/>
                <a:gd name="T40" fmla="*/ 12 w 15"/>
                <a:gd name="T41" fmla="*/ 4 h 20"/>
                <a:gd name="T42" fmla="*/ 8 w 15"/>
                <a:gd name="T43" fmla="*/ 5 h 20"/>
                <a:gd name="T44" fmla="*/ 3 w 15"/>
                <a:gd name="T45" fmla="*/ 13 h 20"/>
                <a:gd name="T46" fmla="*/ 4 w 15"/>
                <a:gd name="T47" fmla="*/ 17 h 20"/>
                <a:gd name="T48" fmla="*/ 8 w 15"/>
                <a:gd name="T49" fmla="*/ 15 h 20"/>
                <a:gd name="T50" fmla="*/ 12 w 15"/>
                <a:gd name="T51" fmla="*/ 8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" h="20">
                  <a:moveTo>
                    <a:pt x="2" y="8"/>
                  </a:moveTo>
                  <a:cubicBezTo>
                    <a:pt x="4" y="4"/>
                    <a:pt x="7" y="1"/>
                    <a:pt x="10" y="1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2" y="0"/>
                    <a:pt x="12" y="1"/>
                    <a:pt x="13" y="1"/>
                  </a:cubicBezTo>
                  <a:cubicBezTo>
                    <a:pt x="13" y="2"/>
                    <a:pt x="14" y="2"/>
                    <a:pt x="14" y="3"/>
                  </a:cubicBezTo>
                  <a:cubicBezTo>
                    <a:pt x="15" y="3"/>
                    <a:pt x="15" y="4"/>
                    <a:pt x="15" y="5"/>
                  </a:cubicBezTo>
                  <a:cubicBezTo>
                    <a:pt x="15" y="8"/>
                    <a:pt x="14" y="11"/>
                    <a:pt x="12" y="14"/>
                  </a:cubicBezTo>
                  <a:cubicBezTo>
                    <a:pt x="12" y="15"/>
                    <a:pt x="11" y="16"/>
                    <a:pt x="10" y="17"/>
                  </a:cubicBezTo>
                  <a:cubicBezTo>
                    <a:pt x="10" y="17"/>
                    <a:pt x="9" y="18"/>
                    <a:pt x="8" y="19"/>
                  </a:cubicBezTo>
                  <a:cubicBezTo>
                    <a:pt x="6" y="20"/>
                    <a:pt x="5" y="20"/>
                    <a:pt x="4" y="20"/>
                  </a:cubicBezTo>
                  <a:cubicBezTo>
                    <a:pt x="3" y="20"/>
                    <a:pt x="2" y="20"/>
                    <a:pt x="2" y="19"/>
                  </a:cubicBezTo>
                  <a:cubicBezTo>
                    <a:pt x="0" y="18"/>
                    <a:pt x="0" y="17"/>
                    <a:pt x="0" y="15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0" y="12"/>
                    <a:pt x="1" y="12"/>
                    <a:pt x="1" y="11"/>
                  </a:cubicBezTo>
                  <a:cubicBezTo>
                    <a:pt x="1" y="10"/>
                    <a:pt x="2" y="9"/>
                    <a:pt x="2" y="8"/>
                  </a:cubicBezTo>
                  <a:close/>
                  <a:moveTo>
                    <a:pt x="12" y="8"/>
                  </a:moveTo>
                  <a:cubicBezTo>
                    <a:pt x="12" y="8"/>
                    <a:pt x="12" y="7"/>
                    <a:pt x="12" y="6"/>
                  </a:cubicBezTo>
                  <a:cubicBezTo>
                    <a:pt x="12" y="5"/>
                    <a:pt x="12" y="4"/>
                    <a:pt x="12" y="4"/>
                  </a:cubicBezTo>
                  <a:cubicBezTo>
                    <a:pt x="11" y="4"/>
                    <a:pt x="10" y="4"/>
                    <a:pt x="8" y="5"/>
                  </a:cubicBezTo>
                  <a:cubicBezTo>
                    <a:pt x="7" y="7"/>
                    <a:pt x="5" y="9"/>
                    <a:pt x="3" y="13"/>
                  </a:cubicBezTo>
                  <a:cubicBezTo>
                    <a:pt x="3" y="15"/>
                    <a:pt x="3" y="17"/>
                    <a:pt x="4" y="17"/>
                  </a:cubicBezTo>
                  <a:cubicBezTo>
                    <a:pt x="5" y="18"/>
                    <a:pt x="6" y="17"/>
                    <a:pt x="8" y="15"/>
                  </a:cubicBezTo>
                  <a:cubicBezTo>
                    <a:pt x="10" y="13"/>
                    <a:pt x="11" y="11"/>
                    <a:pt x="12" y="8"/>
                  </a:cubicBezTo>
                  <a:close/>
                </a:path>
              </a:pathLst>
            </a:custGeom>
            <a:solidFill>
              <a:srgbClr val="C789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5" name="任意多边形 53"/>
            <p:cNvSpPr/>
            <p:nvPr/>
          </p:nvSpPr>
          <p:spPr bwMode="auto">
            <a:xfrm>
              <a:off x="6059488" y="1865313"/>
              <a:ext cx="595313" cy="895350"/>
            </a:xfrm>
            <a:custGeom>
              <a:avLst/>
              <a:gdLst>
                <a:gd name="T0" fmla="*/ 99 w 99"/>
                <a:gd name="T1" fmla="*/ 134 h 149"/>
                <a:gd name="T2" fmla="*/ 42 w 99"/>
                <a:gd name="T3" fmla="*/ 3 h 149"/>
                <a:gd name="T4" fmla="*/ 20 w 99"/>
                <a:gd name="T5" fmla="*/ 147 h 149"/>
                <a:gd name="T6" fmla="*/ 34 w 99"/>
                <a:gd name="T7" fmla="*/ 148 h 149"/>
                <a:gd name="T8" fmla="*/ 46 w 99"/>
                <a:gd name="T9" fmla="*/ 5 h 149"/>
                <a:gd name="T10" fmla="*/ 88 w 99"/>
                <a:gd name="T11" fmla="*/ 149 h 149"/>
                <a:gd name="T12" fmla="*/ 99 w 99"/>
                <a:gd name="T13" fmla="*/ 13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9" h="149">
                  <a:moveTo>
                    <a:pt x="99" y="134"/>
                  </a:moveTo>
                  <a:cubicBezTo>
                    <a:pt x="99" y="134"/>
                    <a:pt x="83" y="0"/>
                    <a:pt x="42" y="3"/>
                  </a:cubicBezTo>
                  <a:cubicBezTo>
                    <a:pt x="0" y="7"/>
                    <a:pt x="20" y="147"/>
                    <a:pt x="20" y="147"/>
                  </a:cubicBezTo>
                  <a:cubicBezTo>
                    <a:pt x="34" y="148"/>
                    <a:pt x="34" y="148"/>
                    <a:pt x="34" y="148"/>
                  </a:cubicBezTo>
                  <a:cubicBezTo>
                    <a:pt x="34" y="148"/>
                    <a:pt x="9" y="4"/>
                    <a:pt x="46" y="5"/>
                  </a:cubicBezTo>
                  <a:cubicBezTo>
                    <a:pt x="83" y="6"/>
                    <a:pt x="88" y="149"/>
                    <a:pt x="88" y="149"/>
                  </a:cubicBezTo>
                  <a:lnTo>
                    <a:pt x="99" y="134"/>
                  </a:lnTo>
                  <a:close/>
                </a:path>
              </a:pathLst>
            </a:custGeom>
            <a:solidFill>
              <a:srgbClr val="FCBE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6" name="任意多边形 54"/>
            <p:cNvSpPr/>
            <p:nvPr/>
          </p:nvSpPr>
          <p:spPr bwMode="auto">
            <a:xfrm>
              <a:off x="5573713" y="2627313"/>
              <a:ext cx="720725" cy="234950"/>
            </a:xfrm>
            <a:custGeom>
              <a:avLst/>
              <a:gdLst>
                <a:gd name="T0" fmla="*/ 119 w 120"/>
                <a:gd name="T1" fmla="*/ 21 h 39"/>
                <a:gd name="T2" fmla="*/ 106 w 120"/>
                <a:gd name="T3" fmla="*/ 0 h 39"/>
                <a:gd name="T4" fmla="*/ 76 w 120"/>
                <a:gd name="T5" fmla="*/ 7 h 39"/>
                <a:gd name="T6" fmla="*/ 55 w 120"/>
                <a:gd name="T7" fmla="*/ 11 h 39"/>
                <a:gd name="T8" fmla="*/ 50 w 120"/>
                <a:gd name="T9" fmla="*/ 12 h 39"/>
                <a:gd name="T10" fmla="*/ 50 w 120"/>
                <a:gd name="T11" fmla="*/ 12 h 39"/>
                <a:gd name="T12" fmla="*/ 45 w 120"/>
                <a:gd name="T13" fmla="*/ 13 h 39"/>
                <a:gd name="T14" fmla="*/ 24 w 120"/>
                <a:gd name="T15" fmla="*/ 5 h 39"/>
                <a:gd name="T16" fmla="*/ 22 w 120"/>
                <a:gd name="T17" fmla="*/ 8 h 39"/>
                <a:gd name="T18" fmla="*/ 29 w 120"/>
                <a:gd name="T19" fmla="*/ 16 h 39"/>
                <a:gd name="T20" fmla="*/ 5 w 120"/>
                <a:gd name="T21" fmla="*/ 23 h 39"/>
                <a:gd name="T22" fmla="*/ 20 w 120"/>
                <a:gd name="T23" fmla="*/ 24 h 39"/>
                <a:gd name="T24" fmla="*/ 2 w 120"/>
                <a:gd name="T25" fmla="*/ 29 h 39"/>
                <a:gd name="T26" fmla="*/ 19 w 120"/>
                <a:gd name="T27" fmla="*/ 29 h 39"/>
                <a:gd name="T28" fmla="*/ 7 w 120"/>
                <a:gd name="T29" fmla="*/ 35 h 39"/>
                <a:gd name="T30" fmla="*/ 23 w 120"/>
                <a:gd name="T31" fmla="*/ 34 h 39"/>
                <a:gd name="T32" fmla="*/ 13 w 120"/>
                <a:gd name="T33" fmla="*/ 39 h 39"/>
                <a:gd name="T34" fmla="*/ 47 w 120"/>
                <a:gd name="T35" fmla="*/ 32 h 39"/>
                <a:gd name="T36" fmla="*/ 119 w 120"/>
                <a:gd name="T37" fmla="*/ 2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0" h="39">
                  <a:moveTo>
                    <a:pt x="119" y="21"/>
                  </a:moveTo>
                  <a:cubicBezTo>
                    <a:pt x="114" y="14"/>
                    <a:pt x="110" y="7"/>
                    <a:pt x="106" y="0"/>
                  </a:cubicBezTo>
                  <a:cubicBezTo>
                    <a:pt x="95" y="3"/>
                    <a:pt x="84" y="5"/>
                    <a:pt x="76" y="7"/>
                  </a:cubicBezTo>
                  <a:cubicBezTo>
                    <a:pt x="68" y="8"/>
                    <a:pt x="61" y="10"/>
                    <a:pt x="55" y="11"/>
                  </a:cubicBezTo>
                  <a:cubicBezTo>
                    <a:pt x="54" y="11"/>
                    <a:pt x="52" y="12"/>
                    <a:pt x="50" y="12"/>
                  </a:cubicBezTo>
                  <a:cubicBezTo>
                    <a:pt x="50" y="12"/>
                    <a:pt x="50" y="12"/>
                    <a:pt x="50" y="12"/>
                  </a:cubicBezTo>
                  <a:cubicBezTo>
                    <a:pt x="47" y="13"/>
                    <a:pt x="45" y="13"/>
                    <a:pt x="45" y="13"/>
                  </a:cubicBezTo>
                  <a:cubicBezTo>
                    <a:pt x="45" y="13"/>
                    <a:pt x="28" y="10"/>
                    <a:pt x="24" y="5"/>
                  </a:cubicBezTo>
                  <a:cubicBezTo>
                    <a:pt x="23" y="5"/>
                    <a:pt x="22" y="6"/>
                    <a:pt x="22" y="8"/>
                  </a:cubicBezTo>
                  <a:cubicBezTo>
                    <a:pt x="23" y="13"/>
                    <a:pt x="29" y="16"/>
                    <a:pt x="29" y="16"/>
                  </a:cubicBezTo>
                  <a:cubicBezTo>
                    <a:pt x="29" y="16"/>
                    <a:pt x="4" y="21"/>
                    <a:pt x="5" y="23"/>
                  </a:cubicBezTo>
                  <a:cubicBezTo>
                    <a:pt x="6" y="25"/>
                    <a:pt x="20" y="24"/>
                    <a:pt x="20" y="24"/>
                  </a:cubicBezTo>
                  <a:cubicBezTo>
                    <a:pt x="20" y="24"/>
                    <a:pt x="0" y="28"/>
                    <a:pt x="2" y="29"/>
                  </a:cubicBezTo>
                  <a:cubicBezTo>
                    <a:pt x="2" y="30"/>
                    <a:pt x="2" y="29"/>
                    <a:pt x="19" y="29"/>
                  </a:cubicBezTo>
                  <a:cubicBezTo>
                    <a:pt x="19" y="29"/>
                    <a:pt x="4" y="34"/>
                    <a:pt x="7" y="35"/>
                  </a:cubicBezTo>
                  <a:cubicBezTo>
                    <a:pt x="11" y="36"/>
                    <a:pt x="23" y="34"/>
                    <a:pt x="23" y="34"/>
                  </a:cubicBezTo>
                  <a:cubicBezTo>
                    <a:pt x="23" y="34"/>
                    <a:pt x="11" y="38"/>
                    <a:pt x="13" y="39"/>
                  </a:cubicBezTo>
                  <a:cubicBezTo>
                    <a:pt x="16" y="39"/>
                    <a:pt x="47" y="32"/>
                    <a:pt x="47" y="32"/>
                  </a:cubicBezTo>
                  <a:cubicBezTo>
                    <a:pt x="47" y="32"/>
                    <a:pt x="120" y="23"/>
                    <a:pt x="119" y="21"/>
                  </a:cubicBezTo>
                  <a:close/>
                </a:path>
              </a:pathLst>
            </a:custGeom>
            <a:solidFill>
              <a:srgbClr val="F3B6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7" name="任意多边形 55"/>
            <p:cNvSpPr/>
            <p:nvPr/>
          </p:nvSpPr>
          <p:spPr bwMode="auto">
            <a:xfrm>
              <a:off x="6216650" y="1919288"/>
              <a:ext cx="522288" cy="612775"/>
            </a:xfrm>
            <a:custGeom>
              <a:avLst/>
              <a:gdLst>
                <a:gd name="T0" fmla="*/ 87 w 87"/>
                <a:gd name="T1" fmla="*/ 80 h 102"/>
                <a:gd name="T2" fmla="*/ 36 w 87"/>
                <a:gd name="T3" fmla="*/ 102 h 102"/>
                <a:gd name="T4" fmla="*/ 3 w 87"/>
                <a:gd name="T5" fmla="*/ 34 h 102"/>
                <a:gd name="T6" fmla="*/ 7 w 87"/>
                <a:gd name="T7" fmla="*/ 10 h 102"/>
                <a:gd name="T8" fmla="*/ 41 w 87"/>
                <a:gd name="T9" fmla="*/ 15 h 102"/>
                <a:gd name="T10" fmla="*/ 87 w 87"/>
                <a:gd name="T11" fmla="*/ 8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7" h="102">
                  <a:moveTo>
                    <a:pt x="87" y="80"/>
                  </a:moveTo>
                  <a:cubicBezTo>
                    <a:pt x="58" y="95"/>
                    <a:pt x="60" y="94"/>
                    <a:pt x="36" y="102"/>
                  </a:cubicBezTo>
                  <a:cubicBezTo>
                    <a:pt x="36" y="102"/>
                    <a:pt x="16" y="61"/>
                    <a:pt x="3" y="34"/>
                  </a:cubicBezTo>
                  <a:cubicBezTo>
                    <a:pt x="0" y="26"/>
                    <a:pt x="1" y="16"/>
                    <a:pt x="7" y="10"/>
                  </a:cubicBezTo>
                  <a:cubicBezTo>
                    <a:pt x="17" y="0"/>
                    <a:pt x="33" y="3"/>
                    <a:pt x="41" y="15"/>
                  </a:cubicBezTo>
                  <a:cubicBezTo>
                    <a:pt x="53" y="33"/>
                    <a:pt x="87" y="80"/>
                    <a:pt x="87" y="80"/>
                  </a:cubicBezTo>
                  <a:close/>
                </a:path>
              </a:pathLst>
            </a:custGeom>
            <a:solidFill>
              <a:srgbClr val="FFEB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8" name="任意多边形 56"/>
            <p:cNvSpPr/>
            <p:nvPr/>
          </p:nvSpPr>
          <p:spPr bwMode="auto">
            <a:xfrm>
              <a:off x="6324600" y="2292351"/>
              <a:ext cx="125413" cy="246063"/>
            </a:xfrm>
            <a:custGeom>
              <a:avLst/>
              <a:gdLst>
                <a:gd name="T0" fmla="*/ 21 w 21"/>
                <a:gd name="T1" fmla="*/ 39 h 41"/>
                <a:gd name="T2" fmla="*/ 2 w 21"/>
                <a:gd name="T3" fmla="*/ 1 h 41"/>
                <a:gd name="T4" fmla="*/ 0 w 21"/>
                <a:gd name="T5" fmla="*/ 1 h 41"/>
                <a:gd name="T6" fmla="*/ 0 w 21"/>
                <a:gd name="T7" fmla="*/ 2 h 41"/>
                <a:gd name="T8" fmla="*/ 19 w 21"/>
                <a:gd name="T9" fmla="*/ 40 h 41"/>
                <a:gd name="T10" fmla="*/ 20 w 21"/>
                <a:gd name="T11" fmla="*/ 41 h 41"/>
                <a:gd name="T12" fmla="*/ 21 w 21"/>
                <a:gd name="T13" fmla="*/ 39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41">
                  <a:moveTo>
                    <a:pt x="21" y="39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0"/>
                    <a:pt x="0" y="1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1"/>
                    <a:pt x="20" y="41"/>
                    <a:pt x="20" y="41"/>
                  </a:cubicBezTo>
                  <a:cubicBezTo>
                    <a:pt x="21" y="40"/>
                    <a:pt x="21" y="40"/>
                    <a:pt x="21" y="39"/>
                  </a:cubicBezTo>
                </a:path>
              </a:pathLst>
            </a:custGeom>
            <a:solidFill>
              <a:srgbClr val="0004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9" name="任意多边形 57"/>
            <p:cNvSpPr/>
            <p:nvPr/>
          </p:nvSpPr>
          <p:spPr bwMode="auto">
            <a:xfrm>
              <a:off x="6210300" y="2400301"/>
              <a:ext cx="582613" cy="365125"/>
            </a:xfrm>
            <a:custGeom>
              <a:avLst/>
              <a:gdLst>
                <a:gd name="T0" fmla="*/ 86 w 97"/>
                <a:gd name="T1" fmla="*/ 0 h 61"/>
                <a:gd name="T2" fmla="*/ 59 w 97"/>
                <a:gd name="T3" fmla="*/ 14 h 61"/>
                <a:gd name="T4" fmla="*/ 59 w 97"/>
                <a:gd name="T5" fmla="*/ 15 h 61"/>
                <a:gd name="T6" fmla="*/ 0 w 97"/>
                <a:gd name="T7" fmla="*/ 38 h 61"/>
                <a:gd name="T8" fmla="*/ 5 w 97"/>
                <a:gd name="T9" fmla="*/ 61 h 61"/>
                <a:gd name="T10" fmla="*/ 96 w 97"/>
                <a:gd name="T11" fmla="*/ 22 h 61"/>
                <a:gd name="T12" fmla="*/ 86 w 97"/>
                <a:gd name="T13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1">
                  <a:moveTo>
                    <a:pt x="86" y="0"/>
                  </a:moveTo>
                  <a:cubicBezTo>
                    <a:pt x="76" y="6"/>
                    <a:pt x="67" y="11"/>
                    <a:pt x="59" y="14"/>
                  </a:cubicBezTo>
                  <a:cubicBezTo>
                    <a:pt x="59" y="15"/>
                    <a:pt x="59" y="15"/>
                    <a:pt x="59" y="15"/>
                  </a:cubicBezTo>
                  <a:cubicBezTo>
                    <a:pt x="37" y="25"/>
                    <a:pt x="18" y="32"/>
                    <a:pt x="0" y="38"/>
                  </a:cubicBezTo>
                  <a:cubicBezTo>
                    <a:pt x="2" y="45"/>
                    <a:pt x="3" y="54"/>
                    <a:pt x="5" y="61"/>
                  </a:cubicBezTo>
                  <a:cubicBezTo>
                    <a:pt x="79" y="51"/>
                    <a:pt x="95" y="25"/>
                    <a:pt x="96" y="22"/>
                  </a:cubicBezTo>
                  <a:cubicBezTo>
                    <a:pt x="97" y="19"/>
                    <a:pt x="93" y="11"/>
                    <a:pt x="86" y="0"/>
                  </a:cubicBezTo>
                  <a:close/>
                </a:path>
              </a:pathLst>
            </a:custGeom>
            <a:solidFill>
              <a:srgbClr val="F3B6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70" name="组合 69"/>
          <p:cNvGrpSpPr/>
          <p:nvPr/>
        </p:nvGrpSpPr>
        <p:grpSpPr>
          <a:xfrm>
            <a:off x="9641789" y="4847049"/>
            <a:ext cx="1847027" cy="1388651"/>
            <a:chOff x="4076700" y="2137079"/>
            <a:chExt cx="3744334" cy="2815104"/>
          </a:xfrm>
        </p:grpSpPr>
        <p:grpSp>
          <p:nvGrpSpPr>
            <p:cNvPr id="71" name="组合 70"/>
            <p:cNvGrpSpPr/>
            <p:nvPr/>
          </p:nvGrpSpPr>
          <p:grpSpPr>
            <a:xfrm>
              <a:off x="4076700" y="2505029"/>
              <a:ext cx="3521064" cy="2406377"/>
              <a:chOff x="7458003" y="3754159"/>
              <a:chExt cx="887763" cy="606718"/>
            </a:xfrm>
            <a:solidFill>
              <a:srgbClr val="F5F2E8"/>
            </a:solidFill>
          </p:grpSpPr>
          <p:sp>
            <p:nvSpPr>
              <p:cNvPr id="104" name="任意多边形 2139"/>
              <p:cNvSpPr/>
              <p:nvPr/>
            </p:nvSpPr>
            <p:spPr>
              <a:xfrm>
                <a:off x="7847075" y="4181617"/>
                <a:ext cx="317158" cy="179260"/>
              </a:xfrm>
              <a:custGeom>
                <a:avLst/>
                <a:gdLst>
                  <a:gd name="connsiteX0" fmla="*/ 20860 w 317158"/>
                  <a:gd name="connsiteY0" fmla="*/ 64341 h 179260"/>
                  <a:gd name="connsiteX1" fmla="*/ 91916 w 317158"/>
                  <a:gd name="connsiteY1" fmla="*/ 23288 h 179260"/>
                  <a:gd name="connsiteX2" fmla="*/ 265652 w 317158"/>
                  <a:gd name="connsiteY2" fmla="*/ 23288 h 179260"/>
                  <a:gd name="connsiteX3" fmla="*/ 276225 w 317158"/>
                  <a:gd name="connsiteY3" fmla="*/ 29385 h 179260"/>
                  <a:gd name="connsiteX4" fmla="*/ 296228 w 317158"/>
                  <a:gd name="connsiteY4" fmla="*/ 42529 h 179260"/>
                  <a:gd name="connsiteX5" fmla="*/ 296228 w 317158"/>
                  <a:gd name="connsiteY5" fmla="*/ 114919 h 179260"/>
                  <a:gd name="connsiteX6" fmla="*/ 225171 w 317158"/>
                  <a:gd name="connsiteY6" fmla="*/ 155972 h 179260"/>
                  <a:gd name="connsiteX7" fmla="*/ 51435 w 317158"/>
                  <a:gd name="connsiteY7" fmla="*/ 155972 h 179260"/>
                  <a:gd name="connsiteX8" fmla="*/ 27813 w 317158"/>
                  <a:gd name="connsiteY8" fmla="*/ 140732 h 179260"/>
                  <a:gd name="connsiteX9" fmla="*/ 20860 w 317158"/>
                  <a:gd name="connsiteY9" fmla="*/ 136731 h 179260"/>
                  <a:gd name="connsiteX10" fmla="*/ 20860 w 317158"/>
                  <a:gd name="connsiteY10" fmla="*/ 64341 h 1792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17158" h="179260">
                    <a:moveTo>
                      <a:pt x="20860" y="64341"/>
                    </a:moveTo>
                    <a:lnTo>
                      <a:pt x="91916" y="23288"/>
                    </a:lnTo>
                    <a:cubicBezTo>
                      <a:pt x="145637" y="-7763"/>
                      <a:pt x="211836" y="-7763"/>
                      <a:pt x="265652" y="23288"/>
                    </a:cubicBezTo>
                    <a:lnTo>
                      <a:pt x="276225" y="29385"/>
                    </a:lnTo>
                    <a:lnTo>
                      <a:pt x="296228" y="42529"/>
                    </a:lnTo>
                    <a:cubicBezTo>
                      <a:pt x="324136" y="58626"/>
                      <a:pt x="324136" y="98822"/>
                      <a:pt x="296228" y="114919"/>
                    </a:cubicBezTo>
                    <a:lnTo>
                      <a:pt x="225171" y="155972"/>
                    </a:lnTo>
                    <a:cubicBezTo>
                      <a:pt x="171450" y="187023"/>
                      <a:pt x="105252" y="187023"/>
                      <a:pt x="51435" y="155972"/>
                    </a:cubicBezTo>
                    <a:lnTo>
                      <a:pt x="27813" y="140732"/>
                    </a:lnTo>
                    <a:lnTo>
                      <a:pt x="20860" y="136731"/>
                    </a:lnTo>
                    <a:cubicBezTo>
                      <a:pt x="-6953" y="120634"/>
                      <a:pt x="-6953" y="80438"/>
                      <a:pt x="20860" y="64341"/>
                    </a:cubicBezTo>
                    <a:close/>
                  </a:path>
                </a:pathLst>
              </a:custGeom>
              <a:solidFill>
                <a:srgbClr val="F5F2E8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05" name="任意多边形 2140"/>
              <p:cNvSpPr/>
              <p:nvPr/>
            </p:nvSpPr>
            <p:spPr>
              <a:xfrm>
                <a:off x="7458003" y="3956827"/>
                <a:ext cx="317230" cy="179260"/>
              </a:xfrm>
              <a:custGeom>
                <a:avLst/>
                <a:gdLst>
                  <a:gd name="connsiteX0" fmla="*/ 20931 w 317230"/>
                  <a:gd name="connsiteY0" fmla="*/ 64341 h 179260"/>
                  <a:gd name="connsiteX1" fmla="*/ 91988 w 317230"/>
                  <a:gd name="connsiteY1" fmla="*/ 23288 h 179260"/>
                  <a:gd name="connsiteX2" fmla="*/ 265724 w 317230"/>
                  <a:gd name="connsiteY2" fmla="*/ 23288 h 179260"/>
                  <a:gd name="connsiteX3" fmla="*/ 276296 w 317230"/>
                  <a:gd name="connsiteY3" fmla="*/ 29385 h 179260"/>
                  <a:gd name="connsiteX4" fmla="*/ 296299 w 317230"/>
                  <a:gd name="connsiteY4" fmla="*/ 42529 h 179260"/>
                  <a:gd name="connsiteX5" fmla="*/ 296299 w 317230"/>
                  <a:gd name="connsiteY5" fmla="*/ 114919 h 179260"/>
                  <a:gd name="connsiteX6" fmla="*/ 225243 w 317230"/>
                  <a:gd name="connsiteY6" fmla="*/ 155972 h 179260"/>
                  <a:gd name="connsiteX7" fmla="*/ 51506 w 317230"/>
                  <a:gd name="connsiteY7" fmla="*/ 155972 h 179260"/>
                  <a:gd name="connsiteX8" fmla="*/ 27884 w 317230"/>
                  <a:gd name="connsiteY8" fmla="*/ 140732 h 179260"/>
                  <a:gd name="connsiteX9" fmla="*/ 20931 w 317230"/>
                  <a:gd name="connsiteY9" fmla="*/ 136731 h 179260"/>
                  <a:gd name="connsiteX10" fmla="*/ 20931 w 317230"/>
                  <a:gd name="connsiteY10" fmla="*/ 64341 h 1792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17230" h="179260">
                    <a:moveTo>
                      <a:pt x="20931" y="64341"/>
                    </a:moveTo>
                    <a:lnTo>
                      <a:pt x="91988" y="23288"/>
                    </a:lnTo>
                    <a:cubicBezTo>
                      <a:pt x="145709" y="-7763"/>
                      <a:pt x="211907" y="-7763"/>
                      <a:pt x="265724" y="23288"/>
                    </a:cubicBezTo>
                    <a:lnTo>
                      <a:pt x="276296" y="29385"/>
                    </a:lnTo>
                    <a:lnTo>
                      <a:pt x="296299" y="42529"/>
                    </a:lnTo>
                    <a:cubicBezTo>
                      <a:pt x="324207" y="58626"/>
                      <a:pt x="324207" y="98822"/>
                      <a:pt x="296299" y="114919"/>
                    </a:cubicBezTo>
                    <a:lnTo>
                      <a:pt x="225243" y="155972"/>
                    </a:lnTo>
                    <a:cubicBezTo>
                      <a:pt x="171521" y="187023"/>
                      <a:pt x="105322" y="187023"/>
                      <a:pt x="51506" y="155972"/>
                    </a:cubicBezTo>
                    <a:lnTo>
                      <a:pt x="27884" y="140732"/>
                    </a:lnTo>
                    <a:lnTo>
                      <a:pt x="20931" y="136731"/>
                    </a:lnTo>
                    <a:cubicBezTo>
                      <a:pt x="-6977" y="120634"/>
                      <a:pt x="-6977" y="80438"/>
                      <a:pt x="20931" y="64341"/>
                    </a:cubicBezTo>
                    <a:close/>
                  </a:path>
                </a:pathLst>
              </a:custGeom>
              <a:solidFill>
                <a:srgbClr val="F5F2E8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106" name="任意多边形 2141"/>
              <p:cNvSpPr/>
              <p:nvPr/>
            </p:nvSpPr>
            <p:spPr>
              <a:xfrm>
                <a:off x="7665243" y="3754159"/>
                <a:ext cx="680523" cy="436839"/>
              </a:xfrm>
              <a:custGeom>
                <a:avLst/>
                <a:gdLst>
                  <a:gd name="connsiteX0" fmla="*/ 679513 w 680523"/>
                  <a:gd name="connsiteY0" fmla="*/ 219956 h 436839"/>
                  <a:gd name="connsiteX1" fmla="*/ 595979 w 680523"/>
                  <a:gd name="connsiteY1" fmla="*/ 93368 h 436839"/>
                  <a:gd name="connsiteX2" fmla="*/ 515303 w 680523"/>
                  <a:gd name="connsiteY2" fmla="*/ 48887 h 436839"/>
                  <a:gd name="connsiteX3" fmla="*/ 515112 w 680523"/>
                  <a:gd name="connsiteY3" fmla="*/ 48791 h 436839"/>
                  <a:gd name="connsiteX4" fmla="*/ 295846 w 680523"/>
                  <a:gd name="connsiteY4" fmla="*/ 595 h 436839"/>
                  <a:gd name="connsiteX5" fmla="*/ 59722 w 680523"/>
                  <a:gd name="connsiteY5" fmla="*/ 64984 h 436839"/>
                  <a:gd name="connsiteX6" fmla="*/ 95 w 680523"/>
                  <a:gd name="connsiteY6" fmla="*/ 98702 h 436839"/>
                  <a:gd name="connsiteX7" fmla="*/ 12478 w 680523"/>
                  <a:gd name="connsiteY7" fmla="*/ 105846 h 436839"/>
                  <a:gd name="connsiteX8" fmla="*/ 18002 w 680523"/>
                  <a:gd name="connsiteY8" fmla="*/ 133659 h 436839"/>
                  <a:gd name="connsiteX9" fmla="*/ 0 w 680523"/>
                  <a:gd name="connsiteY9" fmla="*/ 144518 h 436839"/>
                  <a:gd name="connsiteX10" fmla="*/ 12382 w 680523"/>
                  <a:gd name="connsiteY10" fmla="*/ 151661 h 436839"/>
                  <a:gd name="connsiteX11" fmla="*/ 71438 w 680523"/>
                  <a:gd name="connsiteY11" fmla="*/ 118228 h 436839"/>
                  <a:gd name="connsiteX12" fmla="*/ 297371 w 680523"/>
                  <a:gd name="connsiteY12" fmla="*/ 56411 h 436839"/>
                  <a:gd name="connsiteX13" fmla="*/ 502920 w 680523"/>
                  <a:gd name="connsiteY13" fmla="*/ 101846 h 436839"/>
                  <a:gd name="connsiteX14" fmla="*/ 583311 w 680523"/>
                  <a:gd name="connsiteY14" fmla="*/ 146137 h 436839"/>
                  <a:gd name="connsiteX15" fmla="*/ 659797 w 680523"/>
                  <a:gd name="connsiteY15" fmla="*/ 230338 h 436839"/>
                  <a:gd name="connsiteX16" fmla="*/ 555593 w 680523"/>
                  <a:gd name="connsiteY16" fmla="*/ 349781 h 436839"/>
                  <a:gd name="connsiteX17" fmla="*/ 497681 w 680523"/>
                  <a:gd name="connsiteY17" fmla="*/ 383881 h 436839"/>
                  <a:gd name="connsiteX18" fmla="*/ 510064 w 680523"/>
                  <a:gd name="connsiteY18" fmla="*/ 391025 h 436839"/>
                  <a:gd name="connsiteX19" fmla="*/ 516255 w 680523"/>
                  <a:gd name="connsiteY19" fmla="*/ 387595 h 436839"/>
                  <a:gd name="connsiteX20" fmla="*/ 497681 w 680523"/>
                  <a:gd name="connsiteY20" fmla="*/ 429696 h 436839"/>
                  <a:gd name="connsiteX21" fmla="*/ 510064 w 680523"/>
                  <a:gd name="connsiteY21" fmla="*/ 436840 h 436839"/>
                  <a:gd name="connsiteX22" fmla="*/ 568357 w 680523"/>
                  <a:gd name="connsiteY22" fmla="*/ 402455 h 436839"/>
                  <a:gd name="connsiteX23" fmla="*/ 679323 w 680523"/>
                  <a:gd name="connsiteY23" fmla="*/ 265771 h 436839"/>
                  <a:gd name="connsiteX24" fmla="*/ 677323 w 680523"/>
                  <a:gd name="connsiteY24" fmla="*/ 229957 h 436839"/>
                  <a:gd name="connsiteX25" fmla="*/ 679513 w 680523"/>
                  <a:gd name="connsiteY25" fmla="*/ 219956 h 436839"/>
                  <a:gd name="connsiteX26" fmla="*/ 290036 w 680523"/>
                  <a:gd name="connsiteY26" fmla="*/ 46791 h 436839"/>
                  <a:gd name="connsiteX27" fmla="*/ 285560 w 680523"/>
                  <a:gd name="connsiteY27" fmla="*/ 47077 h 436839"/>
                  <a:gd name="connsiteX28" fmla="*/ 288988 w 680523"/>
                  <a:gd name="connsiteY28" fmla="*/ 46791 h 436839"/>
                  <a:gd name="connsiteX29" fmla="*/ 290036 w 680523"/>
                  <a:gd name="connsiteY29" fmla="*/ 46791 h 4368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680523" h="436839">
                    <a:moveTo>
                      <a:pt x="679513" y="219956"/>
                    </a:moveTo>
                    <a:cubicBezTo>
                      <a:pt x="686372" y="174140"/>
                      <a:pt x="658273" y="131564"/>
                      <a:pt x="595979" y="93368"/>
                    </a:cubicBezTo>
                    <a:lnTo>
                      <a:pt x="515303" y="48887"/>
                    </a:lnTo>
                    <a:lnTo>
                      <a:pt x="515112" y="48791"/>
                    </a:lnTo>
                    <a:cubicBezTo>
                      <a:pt x="449009" y="12787"/>
                      <a:pt x="375285" y="-3406"/>
                      <a:pt x="295846" y="595"/>
                    </a:cubicBezTo>
                    <a:cubicBezTo>
                      <a:pt x="196215" y="5548"/>
                      <a:pt x="118205" y="35171"/>
                      <a:pt x="59722" y="64984"/>
                    </a:cubicBezTo>
                    <a:cubicBezTo>
                      <a:pt x="36290" y="76890"/>
                      <a:pt x="16193" y="88606"/>
                      <a:pt x="95" y="98702"/>
                    </a:cubicBezTo>
                    <a:lnTo>
                      <a:pt x="12478" y="105846"/>
                    </a:lnTo>
                    <a:cubicBezTo>
                      <a:pt x="24670" y="98226"/>
                      <a:pt x="13716" y="125468"/>
                      <a:pt x="18002" y="133659"/>
                    </a:cubicBezTo>
                    <a:cubicBezTo>
                      <a:pt x="11621" y="137374"/>
                      <a:pt x="5524" y="141089"/>
                      <a:pt x="0" y="144518"/>
                    </a:cubicBezTo>
                    <a:lnTo>
                      <a:pt x="12382" y="151661"/>
                    </a:lnTo>
                    <a:cubicBezTo>
                      <a:pt x="28385" y="141660"/>
                      <a:pt x="48387" y="130040"/>
                      <a:pt x="71438" y="118228"/>
                    </a:cubicBezTo>
                    <a:cubicBezTo>
                      <a:pt x="127826" y="89558"/>
                      <a:pt x="202502" y="61174"/>
                      <a:pt x="297371" y="56411"/>
                    </a:cubicBezTo>
                    <a:cubicBezTo>
                      <a:pt x="371475" y="52697"/>
                      <a:pt x="440722" y="68032"/>
                      <a:pt x="502920" y="101846"/>
                    </a:cubicBezTo>
                    <a:lnTo>
                      <a:pt x="583311" y="146137"/>
                    </a:lnTo>
                    <a:cubicBezTo>
                      <a:pt x="625888" y="172235"/>
                      <a:pt x="651415" y="200429"/>
                      <a:pt x="659797" y="230338"/>
                    </a:cubicBezTo>
                    <a:cubicBezTo>
                      <a:pt x="647605" y="279868"/>
                      <a:pt x="601789" y="319492"/>
                      <a:pt x="555593" y="349781"/>
                    </a:cubicBezTo>
                    <a:cubicBezTo>
                      <a:pt x="535210" y="363116"/>
                      <a:pt x="515017" y="374642"/>
                      <a:pt x="497681" y="383881"/>
                    </a:cubicBezTo>
                    <a:lnTo>
                      <a:pt x="510064" y="391025"/>
                    </a:lnTo>
                    <a:cubicBezTo>
                      <a:pt x="512064" y="389977"/>
                      <a:pt x="514160" y="388739"/>
                      <a:pt x="516255" y="387595"/>
                    </a:cubicBezTo>
                    <a:cubicBezTo>
                      <a:pt x="508635" y="402455"/>
                      <a:pt x="511112" y="422552"/>
                      <a:pt x="497681" y="429696"/>
                    </a:cubicBezTo>
                    <a:lnTo>
                      <a:pt x="510064" y="436840"/>
                    </a:lnTo>
                    <a:cubicBezTo>
                      <a:pt x="527495" y="427601"/>
                      <a:pt x="547688" y="415980"/>
                      <a:pt x="568357" y="402455"/>
                    </a:cubicBezTo>
                    <a:cubicBezTo>
                      <a:pt x="619887" y="368736"/>
                      <a:pt x="670655" y="323397"/>
                      <a:pt x="679323" y="265771"/>
                    </a:cubicBezTo>
                    <a:cubicBezTo>
                      <a:pt x="681133" y="253579"/>
                      <a:pt x="680466" y="241673"/>
                      <a:pt x="677323" y="229957"/>
                    </a:cubicBezTo>
                    <a:cubicBezTo>
                      <a:pt x="678371" y="226718"/>
                      <a:pt x="679037" y="223385"/>
                      <a:pt x="679513" y="219956"/>
                    </a:cubicBezTo>
                    <a:close/>
                    <a:moveTo>
                      <a:pt x="290036" y="46791"/>
                    </a:moveTo>
                    <a:cubicBezTo>
                      <a:pt x="288512" y="46886"/>
                      <a:pt x="286988" y="46982"/>
                      <a:pt x="285560" y="47077"/>
                    </a:cubicBezTo>
                    <a:cubicBezTo>
                      <a:pt x="286703" y="46982"/>
                      <a:pt x="287846" y="46886"/>
                      <a:pt x="288988" y="46791"/>
                    </a:cubicBezTo>
                    <a:cubicBezTo>
                      <a:pt x="289274" y="46791"/>
                      <a:pt x="289655" y="46886"/>
                      <a:pt x="290036" y="46791"/>
                    </a:cubicBezTo>
                    <a:close/>
                  </a:path>
                </a:pathLst>
              </a:custGeom>
              <a:solidFill>
                <a:srgbClr val="F5F2E8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</p:grpSp>
        <p:grpSp>
          <p:nvGrpSpPr>
            <p:cNvPr id="72" name="组合 71"/>
            <p:cNvGrpSpPr/>
            <p:nvPr/>
          </p:nvGrpSpPr>
          <p:grpSpPr>
            <a:xfrm>
              <a:off x="4194096" y="2137079"/>
              <a:ext cx="3626938" cy="2815104"/>
              <a:chOff x="7487602" y="3661388"/>
              <a:chExt cx="914457" cy="709770"/>
            </a:xfrm>
          </p:grpSpPr>
          <p:sp>
            <p:nvSpPr>
              <p:cNvPr id="73" name="任意多边形 2143"/>
              <p:cNvSpPr/>
              <p:nvPr/>
            </p:nvSpPr>
            <p:spPr>
              <a:xfrm>
                <a:off x="7677626" y="3668006"/>
                <a:ext cx="708183" cy="242196"/>
              </a:xfrm>
              <a:custGeom>
                <a:avLst/>
                <a:gdLst>
                  <a:gd name="connsiteX0" fmla="*/ 707993 w 708183"/>
                  <a:gd name="connsiteY0" fmla="*/ 223813 h 242196"/>
                  <a:gd name="connsiteX1" fmla="*/ 708184 w 708183"/>
                  <a:gd name="connsiteY1" fmla="*/ 223623 h 242196"/>
                  <a:gd name="connsiteX2" fmla="*/ 707993 w 708183"/>
                  <a:gd name="connsiteY2" fmla="*/ 223432 h 242196"/>
                  <a:gd name="connsiteX3" fmla="*/ 707993 w 708183"/>
                  <a:gd name="connsiteY3" fmla="*/ 175998 h 242196"/>
                  <a:gd name="connsiteX4" fmla="*/ 617125 w 708183"/>
                  <a:gd name="connsiteY4" fmla="*/ 78747 h 242196"/>
                  <a:gd name="connsiteX5" fmla="*/ 330899 w 708183"/>
                  <a:gd name="connsiteY5" fmla="*/ 261 h 242196"/>
                  <a:gd name="connsiteX6" fmla="*/ 24289 w 708183"/>
                  <a:gd name="connsiteY6" fmla="*/ 118371 h 242196"/>
                  <a:gd name="connsiteX7" fmla="*/ 56388 w 708183"/>
                  <a:gd name="connsiteY7" fmla="*/ 99131 h 242196"/>
                  <a:gd name="connsiteX8" fmla="*/ 56388 w 708183"/>
                  <a:gd name="connsiteY8" fmla="*/ 159996 h 242196"/>
                  <a:gd name="connsiteX9" fmla="*/ 0 w 708183"/>
                  <a:gd name="connsiteY9" fmla="*/ 197619 h 242196"/>
                  <a:gd name="connsiteX10" fmla="*/ 14002 w 708183"/>
                  <a:gd name="connsiteY10" fmla="*/ 203620 h 242196"/>
                  <a:gd name="connsiteX11" fmla="*/ 115443 w 708183"/>
                  <a:gd name="connsiteY11" fmla="*/ 141231 h 242196"/>
                  <a:gd name="connsiteX12" fmla="*/ 341376 w 708183"/>
                  <a:gd name="connsiteY12" fmla="*/ 79414 h 242196"/>
                  <a:gd name="connsiteX13" fmla="*/ 546926 w 708183"/>
                  <a:gd name="connsiteY13" fmla="*/ 124848 h 242196"/>
                  <a:gd name="connsiteX14" fmla="*/ 627317 w 708183"/>
                  <a:gd name="connsiteY14" fmla="*/ 169140 h 242196"/>
                  <a:gd name="connsiteX15" fmla="*/ 698850 w 708183"/>
                  <a:gd name="connsiteY15" fmla="*/ 239815 h 242196"/>
                  <a:gd name="connsiteX16" fmla="*/ 702088 w 708183"/>
                  <a:gd name="connsiteY16" fmla="*/ 234100 h 242196"/>
                  <a:gd name="connsiteX17" fmla="*/ 707993 w 708183"/>
                  <a:gd name="connsiteY17" fmla="*/ 242196 h 242196"/>
                  <a:gd name="connsiteX18" fmla="*/ 707993 w 708183"/>
                  <a:gd name="connsiteY18" fmla="*/ 223813 h 2421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708183" h="242196">
                    <a:moveTo>
                      <a:pt x="707993" y="223813"/>
                    </a:moveTo>
                    <a:cubicBezTo>
                      <a:pt x="708089" y="223718"/>
                      <a:pt x="708089" y="223718"/>
                      <a:pt x="708184" y="223623"/>
                    </a:cubicBezTo>
                    <a:cubicBezTo>
                      <a:pt x="708089" y="223527"/>
                      <a:pt x="708089" y="223432"/>
                      <a:pt x="707993" y="223432"/>
                    </a:cubicBezTo>
                    <a:lnTo>
                      <a:pt x="707993" y="175998"/>
                    </a:lnTo>
                    <a:cubicBezTo>
                      <a:pt x="707993" y="175998"/>
                      <a:pt x="688277" y="109894"/>
                      <a:pt x="617125" y="78747"/>
                    </a:cubicBezTo>
                    <a:cubicBezTo>
                      <a:pt x="545878" y="47601"/>
                      <a:pt x="505492" y="-4120"/>
                      <a:pt x="330899" y="261"/>
                    </a:cubicBezTo>
                    <a:cubicBezTo>
                      <a:pt x="156305" y="4738"/>
                      <a:pt x="24289" y="118371"/>
                      <a:pt x="24289" y="118371"/>
                    </a:cubicBezTo>
                    <a:lnTo>
                      <a:pt x="56388" y="99131"/>
                    </a:lnTo>
                    <a:lnTo>
                      <a:pt x="56388" y="159996"/>
                    </a:lnTo>
                    <a:cubicBezTo>
                      <a:pt x="21717" y="180760"/>
                      <a:pt x="1143" y="196667"/>
                      <a:pt x="0" y="197619"/>
                    </a:cubicBezTo>
                    <a:lnTo>
                      <a:pt x="14002" y="203620"/>
                    </a:lnTo>
                    <a:cubicBezTo>
                      <a:pt x="14383" y="203334"/>
                      <a:pt x="53816" y="172664"/>
                      <a:pt x="115443" y="141231"/>
                    </a:cubicBezTo>
                    <a:cubicBezTo>
                      <a:pt x="171831" y="112561"/>
                      <a:pt x="246507" y="84177"/>
                      <a:pt x="341376" y="79414"/>
                    </a:cubicBezTo>
                    <a:cubicBezTo>
                      <a:pt x="415481" y="75699"/>
                      <a:pt x="484727" y="91035"/>
                      <a:pt x="546926" y="124848"/>
                    </a:cubicBezTo>
                    <a:lnTo>
                      <a:pt x="627317" y="169140"/>
                    </a:lnTo>
                    <a:cubicBezTo>
                      <a:pt x="663417" y="191238"/>
                      <a:pt x="687229" y="214860"/>
                      <a:pt x="698850" y="239815"/>
                    </a:cubicBezTo>
                    <a:cubicBezTo>
                      <a:pt x="699897" y="237910"/>
                      <a:pt x="700945" y="236005"/>
                      <a:pt x="702088" y="234100"/>
                    </a:cubicBezTo>
                    <a:cubicBezTo>
                      <a:pt x="705993" y="239149"/>
                      <a:pt x="707993" y="242196"/>
                      <a:pt x="707993" y="242196"/>
                    </a:cubicBezTo>
                    <a:lnTo>
                      <a:pt x="707993" y="223813"/>
                    </a:lnTo>
                    <a:close/>
                  </a:path>
                </a:pathLst>
              </a:custGeom>
              <a:solidFill>
                <a:srgbClr val="CFCFD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4" name="任意多边形 2144"/>
              <p:cNvSpPr/>
              <p:nvPr/>
            </p:nvSpPr>
            <p:spPr>
              <a:xfrm>
                <a:off x="8169306" y="3867530"/>
                <a:ext cx="232695" cy="285845"/>
              </a:xfrm>
              <a:custGeom>
                <a:avLst/>
                <a:gdLst>
                  <a:gd name="connsiteX0" fmla="*/ 232600 w 232695"/>
                  <a:gd name="connsiteY0" fmla="*/ 78200 h 285845"/>
                  <a:gd name="connsiteX1" fmla="*/ 232600 w 232695"/>
                  <a:gd name="connsiteY1" fmla="*/ 73247 h 285845"/>
                  <a:gd name="connsiteX2" fmla="*/ 232600 w 232695"/>
                  <a:gd name="connsiteY2" fmla="*/ 0 h 285845"/>
                  <a:gd name="connsiteX3" fmla="*/ 194691 w 232695"/>
                  <a:gd name="connsiteY3" fmla="*/ 80105 h 285845"/>
                  <a:gd name="connsiteX4" fmla="*/ 67437 w 232695"/>
                  <a:gd name="connsiteY4" fmla="*/ 178689 h 285845"/>
                  <a:gd name="connsiteX5" fmla="*/ 62484 w 232695"/>
                  <a:gd name="connsiteY5" fmla="*/ 184880 h 285845"/>
                  <a:gd name="connsiteX6" fmla="*/ 62484 w 232695"/>
                  <a:gd name="connsiteY6" fmla="*/ 246507 h 285845"/>
                  <a:gd name="connsiteX7" fmla="*/ 0 w 232695"/>
                  <a:gd name="connsiteY7" fmla="*/ 277749 h 285845"/>
                  <a:gd name="connsiteX8" fmla="*/ 10382 w 232695"/>
                  <a:gd name="connsiteY8" fmla="*/ 285845 h 285845"/>
                  <a:gd name="connsiteX9" fmla="*/ 120777 w 232695"/>
                  <a:gd name="connsiteY9" fmla="*/ 226028 h 285845"/>
                  <a:gd name="connsiteX10" fmla="*/ 231743 w 232695"/>
                  <a:gd name="connsiteY10" fmla="*/ 89440 h 285845"/>
                  <a:gd name="connsiteX11" fmla="*/ 232600 w 232695"/>
                  <a:gd name="connsiteY11" fmla="*/ 80296 h 285845"/>
                  <a:gd name="connsiteX12" fmla="*/ 232696 w 232695"/>
                  <a:gd name="connsiteY12" fmla="*/ 80200 h 285845"/>
                  <a:gd name="connsiteX13" fmla="*/ 232696 w 232695"/>
                  <a:gd name="connsiteY13" fmla="*/ 78200 h 2858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32695" h="285845">
                    <a:moveTo>
                      <a:pt x="232600" y="78200"/>
                    </a:moveTo>
                    <a:cubicBezTo>
                      <a:pt x="232600" y="76581"/>
                      <a:pt x="232696" y="74866"/>
                      <a:pt x="232600" y="73247"/>
                    </a:cubicBezTo>
                    <a:lnTo>
                      <a:pt x="232600" y="0"/>
                    </a:lnTo>
                    <a:lnTo>
                      <a:pt x="194691" y="80105"/>
                    </a:lnTo>
                    <a:lnTo>
                      <a:pt x="67437" y="178689"/>
                    </a:lnTo>
                    <a:lnTo>
                      <a:pt x="62484" y="184880"/>
                    </a:lnTo>
                    <a:lnTo>
                      <a:pt x="62484" y="246507"/>
                    </a:lnTo>
                    <a:cubicBezTo>
                      <a:pt x="27432" y="265938"/>
                      <a:pt x="381" y="277558"/>
                      <a:pt x="0" y="277749"/>
                    </a:cubicBezTo>
                    <a:lnTo>
                      <a:pt x="10382" y="285845"/>
                    </a:lnTo>
                    <a:cubicBezTo>
                      <a:pt x="12573" y="284893"/>
                      <a:pt x="65246" y="262318"/>
                      <a:pt x="120777" y="226028"/>
                    </a:cubicBezTo>
                    <a:cubicBezTo>
                      <a:pt x="172307" y="192310"/>
                      <a:pt x="223075" y="146971"/>
                      <a:pt x="231743" y="89440"/>
                    </a:cubicBezTo>
                    <a:cubicBezTo>
                      <a:pt x="232219" y="86392"/>
                      <a:pt x="232410" y="83344"/>
                      <a:pt x="232600" y="80296"/>
                    </a:cubicBezTo>
                    <a:cubicBezTo>
                      <a:pt x="232600" y="80296"/>
                      <a:pt x="232696" y="80200"/>
                      <a:pt x="232696" y="80200"/>
                    </a:cubicBezTo>
                    <a:lnTo>
                      <a:pt x="232696" y="78200"/>
                    </a:lnTo>
                    <a:close/>
                  </a:path>
                </a:pathLst>
              </a:custGeom>
              <a:solidFill>
                <a:srgbClr val="A0A6C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5" name="任意多边形 2145"/>
              <p:cNvSpPr/>
              <p:nvPr/>
            </p:nvSpPr>
            <p:spPr>
              <a:xfrm>
                <a:off x="7667625" y="3753802"/>
                <a:ext cx="59340" cy="114490"/>
              </a:xfrm>
              <a:custGeom>
                <a:avLst/>
                <a:gdLst>
                  <a:gd name="connsiteX0" fmla="*/ 23908 w 59340"/>
                  <a:gd name="connsiteY0" fmla="*/ 103156 h 114490"/>
                  <a:gd name="connsiteX1" fmla="*/ 59341 w 59340"/>
                  <a:gd name="connsiteY1" fmla="*/ 75914 h 114490"/>
                  <a:gd name="connsiteX2" fmla="*/ 59341 w 59340"/>
                  <a:gd name="connsiteY2" fmla="*/ 0 h 114490"/>
                  <a:gd name="connsiteX3" fmla="*/ 23908 w 59340"/>
                  <a:gd name="connsiteY3" fmla="*/ 13621 h 114490"/>
                  <a:gd name="connsiteX4" fmla="*/ 23908 w 59340"/>
                  <a:gd name="connsiteY4" fmla="*/ 13621 h 114490"/>
                  <a:gd name="connsiteX5" fmla="*/ 0 w 59340"/>
                  <a:gd name="connsiteY5" fmla="*/ 29908 h 114490"/>
                  <a:gd name="connsiteX6" fmla="*/ 0 w 59340"/>
                  <a:gd name="connsiteY6" fmla="*/ 114490 h 114490"/>
                  <a:gd name="connsiteX7" fmla="*/ 23908 w 59340"/>
                  <a:gd name="connsiteY7" fmla="*/ 103156 h 1144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9340" h="114490">
                    <a:moveTo>
                      <a:pt x="23908" y="103156"/>
                    </a:moveTo>
                    <a:lnTo>
                      <a:pt x="59341" y="75914"/>
                    </a:lnTo>
                    <a:lnTo>
                      <a:pt x="59341" y="0"/>
                    </a:lnTo>
                    <a:lnTo>
                      <a:pt x="23908" y="13621"/>
                    </a:lnTo>
                    <a:lnTo>
                      <a:pt x="23908" y="13621"/>
                    </a:lnTo>
                    <a:lnTo>
                      <a:pt x="0" y="29908"/>
                    </a:lnTo>
                    <a:lnTo>
                      <a:pt x="0" y="114490"/>
                    </a:lnTo>
                    <a:lnTo>
                      <a:pt x="23908" y="103156"/>
                    </a:lnTo>
                    <a:close/>
                  </a:path>
                </a:pathLst>
              </a:custGeom>
              <a:solidFill>
                <a:srgbClr val="E8E7EC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6" name="任意多边形 2146"/>
              <p:cNvSpPr/>
              <p:nvPr/>
            </p:nvSpPr>
            <p:spPr>
              <a:xfrm>
                <a:off x="7721726" y="3661388"/>
                <a:ext cx="680332" cy="391022"/>
              </a:xfrm>
              <a:custGeom>
                <a:avLst/>
                <a:gdLst>
                  <a:gd name="connsiteX0" fmla="*/ 679323 w 680332"/>
                  <a:gd name="connsiteY0" fmla="*/ 219953 h 391022"/>
                  <a:gd name="connsiteX1" fmla="*/ 568357 w 680332"/>
                  <a:gd name="connsiteY1" fmla="*/ 356637 h 391022"/>
                  <a:gd name="connsiteX2" fmla="*/ 510064 w 680332"/>
                  <a:gd name="connsiteY2" fmla="*/ 391022 h 391022"/>
                  <a:gd name="connsiteX3" fmla="*/ 497681 w 680332"/>
                  <a:gd name="connsiteY3" fmla="*/ 383878 h 391022"/>
                  <a:gd name="connsiteX4" fmla="*/ 555593 w 680332"/>
                  <a:gd name="connsiteY4" fmla="*/ 349779 h 391022"/>
                  <a:gd name="connsiteX5" fmla="*/ 661988 w 680332"/>
                  <a:gd name="connsiteY5" fmla="*/ 219001 h 391022"/>
                  <a:gd name="connsiteX6" fmla="*/ 583311 w 680332"/>
                  <a:gd name="connsiteY6" fmla="*/ 100319 h 391022"/>
                  <a:gd name="connsiteX7" fmla="*/ 502920 w 680332"/>
                  <a:gd name="connsiteY7" fmla="*/ 56028 h 391022"/>
                  <a:gd name="connsiteX8" fmla="*/ 297371 w 680332"/>
                  <a:gd name="connsiteY8" fmla="*/ 10593 h 391022"/>
                  <a:gd name="connsiteX9" fmla="*/ 71438 w 680332"/>
                  <a:gd name="connsiteY9" fmla="*/ 72411 h 391022"/>
                  <a:gd name="connsiteX10" fmla="*/ 12383 w 680332"/>
                  <a:gd name="connsiteY10" fmla="*/ 105843 h 391022"/>
                  <a:gd name="connsiteX11" fmla="*/ 0 w 680332"/>
                  <a:gd name="connsiteY11" fmla="*/ 98700 h 391022"/>
                  <a:gd name="connsiteX12" fmla="*/ 59627 w 680332"/>
                  <a:gd name="connsiteY12" fmla="*/ 64981 h 391022"/>
                  <a:gd name="connsiteX13" fmla="*/ 295751 w 680332"/>
                  <a:gd name="connsiteY13" fmla="*/ 592 h 391022"/>
                  <a:gd name="connsiteX14" fmla="*/ 515017 w 680332"/>
                  <a:gd name="connsiteY14" fmla="*/ 48789 h 391022"/>
                  <a:gd name="connsiteX15" fmla="*/ 515207 w 680332"/>
                  <a:gd name="connsiteY15" fmla="*/ 48884 h 391022"/>
                  <a:gd name="connsiteX16" fmla="*/ 595884 w 680332"/>
                  <a:gd name="connsiteY16" fmla="*/ 93366 h 391022"/>
                  <a:gd name="connsiteX17" fmla="*/ 679323 w 680332"/>
                  <a:gd name="connsiteY17" fmla="*/ 219953 h 3910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680332" h="391022">
                    <a:moveTo>
                      <a:pt x="679323" y="219953"/>
                    </a:moveTo>
                    <a:cubicBezTo>
                      <a:pt x="670655" y="277484"/>
                      <a:pt x="619982" y="322823"/>
                      <a:pt x="568357" y="356637"/>
                    </a:cubicBezTo>
                    <a:cubicBezTo>
                      <a:pt x="547688" y="370162"/>
                      <a:pt x="527399" y="381783"/>
                      <a:pt x="510064" y="391022"/>
                    </a:cubicBezTo>
                    <a:lnTo>
                      <a:pt x="497681" y="383878"/>
                    </a:lnTo>
                    <a:cubicBezTo>
                      <a:pt x="515017" y="374639"/>
                      <a:pt x="535210" y="363114"/>
                      <a:pt x="555593" y="349779"/>
                    </a:cubicBezTo>
                    <a:cubicBezTo>
                      <a:pt x="605314" y="317203"/>
                      <a:pt x="653796" y="273769"/>
                      <a:pt x="661988" y="219001"/>
                    </a:cubicBezTo>
                    <a:cubicBezTo>
                      <a:pt x="668369" y="176233"/>
                      <a:pt x="641890" y="136228"/>
                      <a:pt x="583311" y="100319"/>
                    </a:cubicBezTo>
                    <a:lnTo>
                      <a:pt x="502920" y="56028"/>
                    </a:lnTo>
                    <a:cubicBezTo>
                      <a:pt x="440627" y="22214"/>
                      <a:pt x="371475" y="6879"/>
                      <a:pt x="297371" y="10593"/>
                    </a:cubicBezTo>
                    <a:cubicBezTo>
                      <a:pt x="202502" y="15356"/>
                      <a:pt x="127921" y="43645"/>
                      <a:pt x="71438" y="72411"/>
                    </a:cubicBezTo>
                    <a:cubicBezTo>
                      <a:pt x="48292" y="84222"/>
                      <a:pt x="28385" y="95842"/>
                      <a:pt x="12383" y="105843"/>
                    </a:cubicBezTo>
                    <a:lnTo>
                      <a:pt x="0" y="98700"/>
                    </a:lnTo>
                    <a:cubicBezTo>
                      <a:pt x="16097" y="88603"/>
                      <a:pt x="36195" y="76983"/>
                      <a:pt x="59627" y="64981"/>
                    </a:cubicBezTo>
                    <a:cubicBezTo>
                      <a:pt x="118015" y="35263"/>
                      <a:pt x="196025" y="5641"/>
                      <a:pt x="295751" y="592"/>
                    </a:cubicBezTo>
                    <a:cubicBezTo>
                      <a:pt x="375095" y="-3408"/>
                      <a:pt x="448913" y="12879"/>
                      <a:pt x="515017" y="48789"/>
                    </a:cubicBezTo>
                    <a:lnTo>
                      <a:pt x="515207" y="48884"/>
                    </a:lnTo>
                    <a:lnTo>
                      <a:pt x="595884" y="93366"/>
                    </a:lnTo>
                    <a:cubicBezTo>
                      <a:pt x="658082" y="131561"/>
                      <a:pt x="686181" y="174138"/>
                      <a:pt x="679323" y="219953"/>
                    </a:cubicBezTo>
                    <a:close/>
                  </a:path>
                </a:pathLst>
              </a:custGeom>
              <a:solidFill>
                <a:srgbClr val="E8E7EC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7" name="任意多边形 2147"/>
              <p:cNvSpPr/>
              <p:nvPr/>
            </p:nvSpPr>
            <p:spPr>
              <a:xfrm>
                <a:off x="7667625" y="3753802"/>
                <a:ext cx="74675" cy="50006"/>
              </a:xfrm>
              <a:custGeom>
                <a:avLst/>
                <a:gdLst>
                  <a:gd name="connsiteX0" fmla="*/ 59341 w 74675"/>
                  <a:gd name="connsiteY0" fmla="*/ 0 h 50006"/>
                  <a:gd name="connsiteX1" fmla="*/ 74676 w 74675"/>
                  <a:gd name="connsiteY1" fmla="*/ 10668 h 50006"/>
                  <a:gd name="connsiteX2" fmla="*/ 49244 w 74675"/>
                  <a:gd name="connsiteY2" fmla="*/ 33718 h 50006"/>
                  <a:gd name="connsiteX3" fmla="*/ 25432 w 74675"/>
                  <a:gd name="connsiteY3" fmla="*/ 50006 h 50006"/>
                  <a:gd name="connsiteX4" fmla="*/ 0 w 74675"/>
                  <a:gd name="connsiteY4" fmla="*/ 29908 h 50006"/>
                  <a:gd name="connsiteX5" fmla="*/ 23908 w 74675"/>
                  <a:gd name="connsiteY5" fmla="*/ 13621 h 50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4675" h="50006">
                    <a:moveTo>
                      <a:pt x="59341" y="0"/>
                    </a:moveTo>
                    <a:lnTo>
                      <a:pt x="74676" y="10668"/>
                    </a:lnTo>
                    <a:lnTo>
                      <a:pt x="49244" y="33718"/>
                    </a:lnTo>
                    <a:lnTo>
                      <a:pt x="25432" y="50006"/>
                    </a:lnTo>
                    <a:lnTo>
                      <a:pt x="0" y="29908"/>
                    </a:lnTo>
                    <a:lnTo>
                      <a:pt x="23908" y="13621"/>
                    </a:lnTo>
                    <a:close/>
                  </a:path>
                </a:pathLst>
              </a:custGeom>
              <a:solidFill>
                <a:srgbClr val="F6F6F8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8" name="任意多边形 2148"/>
              <p:cNvSpPr/>
              <p:nvPr/>
            </p:nvSpPr>
            <p:spPr>
              <a:xfrm>
                <a:off x="7693056" y="3764470"/>
                <a:ext cx="49244" cy="123825"/>
              </a:xfrm>
              <a:custGeom>
                <a:avLst/>
                <a:gdLst>
                  <a:gd name="connsiteX0" fmla="*/ 23813 w 49244"/>
                  <a:gd name="connsiteY0" fmla="*/ 112586 h 123825"/>
                  <a:gd name="connsiteX1" fmla="*/ 49244 w 49244"/>
                  <a:gd name="connsiteY1" fmla="*/ 75914 h 123825"/>
                  <a:gd name="connsiteX2" fmla="*/ 49244 w 49244"/>
                  <a:gd name="connsiteY2" fmla="*/ 0 h 123825"/>
                  <a:gd name="connsiteX3" fmla="*/ 23813 w 49244"/>
                  <a:gd name="connsiteY3" fmla="*/ 23050 h 123825"/>
                  <a:gd name="connsiteX4" fmla="*/ 23813 w 49244"/>
                  <a:gd name="connsiteY4" fmla="*/ 23050 h 123825"/>
                  <a:gd name="connsiteX5" fmla="*/ 0 w 49244"/>
                  <a:gd name="connsiteY5" fmla="*/ 39338 h 123825"/>
                  <a:gd name="connsiteX6" fmla="*/ 0 w 49244"/>
                  <a:gd name="connsiteY6" fmla="*/ 123825 h 123825"/>
                  <a:gd name="connsiteX7" fmla="*/ 23813 w 49244"/>
                  <a:gd name="connsiteY7" fmla="*/ 112586 h 1238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9244" h="123825">
                    <a:moveTo>
                      <a:pt x="23813" y="112586"/>
                    </a:moveTo>
                    <a:lnTo>
                      <a:pt x="49244" y="75914"/>
                    </a:lnTo>
                    <a:lnTo>
                      <a:pt x="49244" y="0"/>
                    </a:lnTo>
                    <a:lnTo>
                      <a:pt x="23813" y="23050"/>
                    </a:lnTo>
                    <a:lnTo>
                      <a:pt x="23813" y="23050"/>
                    </a:lnTo>
                    <a:lnTo>
                      <a:pt x="0" y="39338"/>
                    </a:lnTo>
                    <a:lnTo>
                      <a:pt x="0" y="123825"/>
                    </a:lnTo>
                    <a:lnTo>
                      <a:pt x="23813" y="112586"/>
                    </a:lnTo>
                    <a:close/>
                  </a:path>
                </a:pathLst>
              </a:custGeom>
              <a:solidFill>
                <a:srgbClr val="CFCFD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79" name="任意多边形 2149"/>
              <p:cNvSpPr/>
              <p:nvPr/>
            </p:nvSpPr>
            <p:spPr>
              <a:xfrm>
                <a:off x="8159019" y="4037075"/>
                <a:ext cx="59340" cy="114395"/>
              </a:xfrm>
              <a:custGeom>
                <a:avLst/>
                <a:gdLst>
                  <a:gd name="connsiteX0" fmla="*/ 23908 w 59340"/>
                  <a:gd name="connsiteY0" fmla="*/ 103061 h 114395"/>
                  <a:gd name="connsiteX1" fmla="*/ 59341 w 59340"/>
                  <a:gd name="connsiteY1" fmla="*/ 75819 h 114395"/>
                  <a:gd name="connsiteX2" fmla="*/ 59341 w 59340"/>
                  <a:gd name="connsiteY2" fmla="*/ 0 h 114395"/>
                  <a:gd name="connsiteX3" fmla="*/ 23908 w 59340"/>
                  <a:gd name="connsiteY3" fmla="*/ 13621 h 114395"/>
                  <a:gd name="connsiteX4" fmla="*/ 23908 w 59340"/>
                  <a:gd name="connsiteY4" fmla="*/ 13526 h 114395"/>
                  <a:gd name="connsiteX5" fmla="*/ 0 w 59340"/>
                  <a:gd name="connsiteY5" fmla="*/ 29813 h 114395"/>
                  <a:gd name="connsiteX6" fmla="*/ 0 w 59340"/>
                  <a:gd name="connsiteY6" fmla="*/ 114395 h 114395"/>
                  <a:gd name="connsiteX7" fmla="*/ 23908 w 59340"/>
                  <a:gd name="connsiteY7" fmla="*/ 103061 h 1143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9340" h="114395">
                    <a:moveTo>
                      <a:pt x="23908" y="103061"/>
                    </a:moveTo>
                    <a:lnTo>
                      <a:pt x="59341" y="75819"/>
                    </a:lnTo>
                    <a:lnTo>
                      <a:pt x="59341" y="0"/>
                    </a:lnTo>
                    <a:lnTo>
                      <a:pt x="23908" y="13621"/>
                    </a:lnTo>
                    <a:lnTo>
                      <a:pt x="23908" y="13526"/>
                    </a:lnTo>
                    <a:lnTo>
                      <a:pt x="0" y="29813"/>
                    </a:lnTo>
                    <a:lnTo>
                      <a:pt x="0" y="114395"/>
                    </a:lnTo>
                    <a:lnTo>
                      <a:pt x="23908" y="103061"/>
                    </a:lnTo>
                    <a:close/>
                  </a:path>
                </a:pathLst>
              </a:custGeom>
              <a:solidFill>
                <a:srgbClr val="A0A6C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0" name="任意多边形 2150"/>
              <p:cNvSpPr/>
              <p:nvPr/>
            </p:nvSpPr>
            <p:spPr>
              <a:xfrm>
                <a:off x="8159019" y="4037075"/>
                <a:ext cx="77724" cy="49910"/>
              </a:xfrm>
              <a:custGeom>
                <a:avLst/>
                <a:gdLst>
                  <a:gd name="connsiteX0" fmla="*/ 59341 w 77724"/>
                  <a:gd name="connsiteY0" fmla="*/ 0 h 49910"/>
                  <a:gd name="connsiteX1" fmla="*/ 77724 w 77724"/>
                  <a:gd name="connsiteY1" fmla="*/ 14002 h 49910"/>
                  <a:gd name="connsiteX2" fmla="*/ 49339 w 77724"/>
                  <a:gd name="connsiteY2" fmla="*/ 33623 h 49910"/>
                  <a:gd name="connsiteX3" fmla="*/ 25432 w 77724"/>
                  <a:gd name="connsiteY3" fmla="*/ 49911 h 49910"/>
                  <a:gd name="connsiteX4" fmla="*/ 0 w 77724"/>
                  <a:gd name="connsiteY4" fmla="*/ 29813 h 49910"/>
                  <a:gd name="connsiteX5" fmla="*/ 23908 w 77724"/>
                  <a:gd name="connsiteY5" fmla="*/ 13621 h 499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7724" h="49910">
                    <a:moveTo>
                      <a:pt x="59341" y="0"/>
                    </a:moveTo>
                    <a:lnTo>
                      <a:pt x="77724" y="14002"/>
                    </a:lnTo>
                    <a:lnTo>
                      <a:pt x="49339" y="33623"/>
                    </a:lnTo>
                    <a:lnTo>
                      <a:pt x="25432" y="49911"/>
                    </a:lnTo>
                    <a:lnTo>
                      <a:pt x="0" y="29813"/>
                    </a:lnTo>
                    <a:lnTo>
                      <a:pt x="23908" y="13621"/>
                    </a:lnTo>
                    <a:close/>
                  </a:path>
                </a:pathLst>
              </a:custGeom>
              <a:solidFill>
                <a:srgbClr val="F6F6F8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1" name="任意多边形 2151"/>
              <p:cNvSpPr/>
              <p:nvPr/>
            </p:nvSpPr>
            <p:spPr>
              <a:xfrm>
                <a:off x="8184451" y="4051077"/>
                <a:ext cx="52292" cy="120396"/>
              </a:xfrm>
              <a:custGeom>
                <a:avLst/>
                <a:gdLst>
                  <a:gd name="connsiteX0" fmla="*/ 23908 w 52292"/>
                  <a:gd name="connsiteY0" fmla="*/ 109156 h 120396"/>
                  <a:gd name="connsiteX1" fmla="*/ 52292 w 52292"/>
                  <a:gd name="connsiteY1" fmla="*/ 75819 h 120396"/>
                  <a:gd name="connsiteX2" fmla="*/ 52292 w 52292"/>
                  <a:gd name="connsiteY2" fmla="*/ 0 h 120396"/>
                  <a:gd name="connsiteX3" fmla="*/ 23908 w 52292"/>
                  <a:gd name="connsiteY3" fmla="*/ 19621 h 120396"/>
                  <a:gd name="connsiteX4" fmla="*/ 23908 w 52292"/>
                  <a:gd name="connsiteY4" fmla="*/ 19621 h 120396"/>
                  <a:gd name="connsiteX5" fmla="*/ 0 w 52292"/>
                  <a:gd name="connsiteY5" fmla="*/ 35909 h 120396"/>
                  <a:gd name="connsiteX6" fmla="*/ 0 w 52292"/>
                  <a:gd name="connsiteY6" fmla="*/ 120396 h 120396"/>
                  <a:gd name="connsiteX7" fmla="*/ 23908 w 52292"/>
                  <a:gd name="connsiteY7" fmla="*/ 109156 h 1203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52292" h="120396">
                    <a:moveTo>
                      <a:pt x="23908" y="109156"/>
                    </a:moveTo>
                    <a:lnTo>
                      <a:pt x="52292" y="75819"/>
                    </a:lnTo>
                    <a:lnTo>
                      <a:pt x="52292" y="0"/>
                    </a:lnTo>
                    <a:lnTo>
                      <a:pt x="23908" y="19621"/>
                    </a:lnTo>
                    <a:lnTo>
                      <a:pt x="23908" y="19621"/>
                    </a:lnTo>
                    <a:lnTo>
                      <a:pt x="0" y="35909"/>
                    </a:lnTo>
                    <a:lnTo>
                      <a:pt x="0" y="120396"/>
                    </a:lnTo>
                    <a:lnTo>
                      <a:pt x="23908" y="109156"/>
                    </a:lnTo>
                    <a:close/>
                  </a:path>
                </a:pathLst>
              </a:custGeom>
              <a:solidFill>
                <a:srgbClr val="E8E7EC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2" name="任意多边形 2152"/>
              <p:cNvSpPr/>
              <p:nvPr/>
            </p:nvSpPr>
            <p:spPr>
              <a:xfrm rot="-3581323">
                <a:off x="7833586" y="4043490"/>
                <a:ext cx="325565" cy="188024"/>
              </a:xfrm>
              <a:custGeom>
                <a:avLst/>
                <a:gdLst>
                  <a:gd name="connsiteX0" fmla="*/ 325566 w 325565"/>
                  <a:gd name="connsiteY0" fmla="*/ 94012 h 188024"/>
                  <a:gd name="connsiteX1" fmla="*/ 162783 w 325565"/>
                  <a:gd name="connsiteY1" fmla="*/ 188024 h 188024"/>
                  <a:gd name="connsiteX2" fmla="*/ 0 w 325565"/>
                  <a:gd name="connsiteY2" fmla="*/ 94012 h 188024"/>
                  <a:gd name="connsiteX3" fmla="*/ 162783 w 325565"/>
                  <a:gd name="connsiteY3" fmla="*/ 0 h 188024"/>
                  <a:gd name="connsiteX4" fmla="*/ 325566 w 325565"/>
                  <a:gd name="connsiteY4" fmla="*/ 94012 h 1880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5565" h="188024">
                    <a:moveTo>
                      <a:pt x="325566" y="94012"/>
                    </a:moveTo>
                    <a:cubicBezTo>
                      <a:pt x="325566" y="145934"/>
                      <a:pt x="252686" y="188024"/>
                      <a:pt x="162783" y="188024"/>
                    </a:cubicBezTo>
                    <a:cubicBezTo>
                      <a:pt x="72881" y="188024"/>
                      <a:pt x="0" y="145934"/>
                      <a:pt x="0" y="94012"/>
                    </a:cubicBezTo>
                    <a:cubicBezTo>
                      <a:pt x="0" y="42091"/>
                      <a:pt x="72881" y="0"/>
                      <a:pt x="162783" y="0"/>
                    </a:cubicBezTo>
                    <a:cubicBezTo>
                      <a:pt x="252686" y="0"/>
                      <a:pt x="325566" y="42091"/>
                      <a:pt x="325566" y="94012"/>
                    </a:cubicBezTo>
                    <a:close/>
                  </a:path>
                </a:pathLst>
              </a:custGeom>
              <a:solidFill>
                <a:srgbClr val="3D424C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3" name="任意多边形 2153"/>
              <p:cNvSpPr/>
              <p:nvPr/>
            </p:nvSpPr>
            <p:spPr>
              <a:xfrm>
                <a:off x="7911941" y="3997070"/>
                <a:ext cx="206406" cy="307181"/>
              </a:xfrm>
              <a:custGeom>
                <a:avLst/>
                <a:gdLst>
                  <a:gd name="connsiteX0" fmla="*/ 187071 w 206406"/>
                  <a:gd name="connsiteY0" fmla="*/ 11334 h 307181"/>
                  <a:gd name="connsiteX1" fmla="*/ 166688 w 206406"/>
                  <a:gd name="connsiteY1" fmla="*/ 0 h 307181"/>
                  <a:gd name="connsiteX2" fmla="*/ 0 w 206406"/>
                  <a:gd name="connsiteY2" fmla="*/ 279654 h 307181"/>
                  <a:gd name="connsiteX3" fmla="*/ 49911 w 206406"/>
                  <a:gd name="connsiteY3" fmla="*/ 307181 h 307181"/>
                  <a:gd name="connsiteX4" fmla="*/ 206407 w 206406"/>
                  <a:gd name="connsiteY4" fmla="*/ 22003 h 3071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6406" h="307181">
                    <a:moveTo>
                      <a:pt x="187071" y="11334"/>
                    </a:moveTo>
                    <a:lnTo>
                      <a:pt x="166688" y="0"/>
                    </a:lnTo>
                    <a:lnTo>
                      <a:pt x="0" y="279654"/>
                    </a:lnTo>
                    <a:lnTo>
                      <a:pt x="49911" y="307181"/>
                    </a:lnTo>
                    <a:lnTo>
                      <a:pt x="206407" y="22003"/>
                    </a:lnTo>
                    <a:close/>
                  </a:path>
                </a:pathLst>
              </a:custGeom>
              <a:solidFill>
                <a:srgbClr val="3D424C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4" name="任意多边形 2154"/>
              <p:cNvSpPr/>
              <p:nvPr/>
            </p:nvSpPr>
            <p:spPr>
              <a:xfrm rot="-3581323">
                <a:off x="7870022" y="4064096"/>
                <a:ext cx="325565" cy="188024"/>
              </a:xfrm>
              <a:custGeom>
                <a:avLst/>
                <a:gdLst>
                  <a:gd name="connsiteX0" fmla="*/ 325566 w 325565"/>
                  <a:gd name="connsiteY0" fmla="*/ 94012 h 188024"/>
                  <a:gd name="connsiteX1" fmla="*/ 162783 w 325565"/>
                  <a:gd name="connsiteY1" fmla="*/ 188024 h 188024"/>
                  <a:gd name="connsiteX2" fmla="*/ 0 w 325565"/>
                  <a:gd name="connsiteY2" fmla="*/ 94012 h 188024"/>
                  <a:gd name="connsiteX3" fmla="*/ 162783 w 325565"/>
                  <a:gd name="connsiteY3" fmla="*/ 0 h 188024"/>
                  <a:gd name="connsiteX4" fmla="*/ 325566 w 325565"/>
                  <a:gd name="connsiteY4" fmla="*/ 94012 h 1880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5565" h="188024">
                    <a:moveTo>
                      <a:pt x="325566" y="94012"/>
                    </a:moveTo>
                    <a:cubicBezTo>
                      <a:pt x="325566" y="145934"/>
                      <a:pt x="252686" y="188024"/>
                      <a:pt x="162783" y="188024"/>
                    </a:cubicBezTo>
                    <a:cubicBezTo>
                      <a:pt x="72881" y="188024"/>
                      <a:pt x="0" y="145934"/>
                      <a:pt x="0" y="94012"/>
                    </a:cubicBezTo>
                    <a:cubicBezTo>
                      <a:pt x="0" y="42091"/>
                      <a:pt x="72881" y="0"/>
                      <a:pt x="162783" y="0"/>
                    </a:cubicBezTo>
                    <a:cubicBezTo>
                      <a:pt x="252686" y="0"/>
                      <a:pt x="325566" y="42091"/>
                      <a:pt x="325566" y="94012"/>
                    </a:cubicBezTo>
                    <a:close/>
                  </a:path>
                </a:pathLst>
              </a:custGeom>
              <a:solidFill>
                <a:srgbClr val="464B54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5" name="任意多边形 2155"/>
              <p:cNvSpPr/>
              <p:nvPr/>
            </p:nvSpPr>
            <p:spPr>
              <a:xfrm rot="-3581323">
                <a:off x="7875943" y="4067060"/>
                <a:ext cx="325565" cy="188024"/>
              </a:xfrm>
              <a:custGeom>
                <a:avLst/>
                <a:gdLst>
                  <a:gd name="connsiteX0" fmla="*/ 325566 w 325565"/>
                  <a:gd name="connsiteY0" fmla="*/ 94012 h 188024"/>
                  <a:gd name="connsiteX1" fmla="*/ 162783 w 325565"/>
                  <a:gd name="connsiteY1" fmla="*/ 188024 h 188024"/>
                  <a:gd name="connsiteX2" fmla="*/ 0 w 325565"/>
                  <a:gd name="connsiteY2" fmla="*/ 94012 h 188024"/>
                  <a:gd name="connsiteX3" fmla="*/ 162783 w 325565"/>
                  <a:gd name="connsiteY3" fmla="*/ 0 h 188024"/>
                  <a:gd name="connsiteX4" fmla="*/ 325566 w 325565"/>
                  <a:gd name="connsiteY4" fmla="*/ 94012 h 1880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25565" h="188024">
                    <a:moveTo>
                      <a:pt x="325566" y="94012"/>
                    </a:moveTo>
                    <a:cubicBezTo>
                      <a:pt x="325566" y="145934"/>
                      <a:pt x="252686" y="188024"/>
                      <a:pt x="162783" y="188024"/>
                    </a:cubicBezTo>
                    <a:cubicBezTo>
                      <a:pt x="72881" y="188024"/>
                      <a:pt x="0" y="145934"/>
                      <a:pt x="0" y="94012"/>
                    </a:cubicBezTo>
                    <a:cubicBezTo>
                      <a:pt x="0" y="42091"/>
                      <a:pt x="72881" y="0"/>
                      <a:pt x="162783" y="0"/>
                    </a:cubicBezTo>
                    <a:cubicBezTo>
                      <a:pt x="252686" y="0"/>
                      <a:pt x="325566" y="42091"/>
                      <a:pt x="325566" y="94012"/>
                    </a:cubicBezTo>
                    <a:close/>
                  </a:path>
                </a:pathLst>
              </a:custGeom>
              <a:solidFill>
                <a:srgbClr val="41464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6" name="任意多边形 2156"/>
              <p:cNvSpPr/>
              <p:nvPr/>
            </p:nvSpPr>
            <p:spPr>
              <a:xfrm>
                <a:off x="7929562" y="4019055"/>
                <a:ext cx="226028" cy="301483"/>
              </a:xfrm>
              <a:custGeom>
                <a:avLst/>
                <a:gdLst>
                  <a:gd name="connsiteX0" fmla="*/ 225933 w 226028"/>
                  <a:gd name="connsiteY0" fmla="*/ 25735 h 301483"/>
                  <a:gd name="connsiteX1" fmla="*/ 198596 w 226028"/>
                  <a:gd name="connsiteY1" fmla="*/ 11162 h 301483"/>
                  <a:gd name="connsiteX2" fmla="*/ 198501 w 226028"/>
                  <a:gd name="connsiteY2" fmla="*/ 11162 h 301483"/>
                  <a:gd name="connsiteX3" fmla="*/ 112966 w 226028"/>
                  <a:gd name="connsiteY3" fmla="*/ 15448 h 301483"/>
                  <a:gd name="connsiteX4" fmla="*/ 0 w 226028"/>
                  <a:gd name="connsiteY4" fmla="*/ 210330 h 301483"/>
                  <a:gd name="connsiteX5" fmla="*/ 39338 w 226028"/>
                  <a:gd name="connsiteY5" fmla="*/ 285768 h 301483"/>
                  <a:gd name="connsiteX6" fmla="*/ 39338 w 226028"/>
                  <a:gd name="connsiteY6" fmla="*/ 285863 h 301483"/>
                  <a:gd name="connsiteX7" fmla="*/ 66770 w 226028"/>
                  <a:gd name="connsiteY7" fmla="*/ 301484 h 301483"/>
                  <a:gd name="connsiteX8" fmla="*/ 73914 w 226028"/>
                  <a:gd name="connsiteY8" fmla="*/ 289197 h 301483"/>
                  <a:gd name="connsiteX9" fmla="*/ 113062 w 226028"/>
                  <a:gd name="connsiteY9" fmla="*/ 274719 h 301483"/>
                  <a:gd name="connsiteX10" fmla="*/ 226028 w 226028"/>
                  <a:gd name="connsiteY10" fmla="*/ 79837 h 301483"/>
                  <a:gd name="connsiteX11" fmla="*/ 218694 w 226028"/>
                  <a:gd name="connsiteY11" fmla="*/ 38403 h 301483"/>
                  <a:gd name="connsiteX12" fmla="*/ 225933 w 226028"/>
                  <a:gd name="connsiteY12" fmla="*/ 25735 h 3014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26028" h="301483">
                    <a:moveTo>
                      <a:pt x="225933" y="25735"/>
                    </a:moveTo>
                    <a:lnTo>
                      <a:pt x="198596" y="11162"/>
                    </a:lnTo>
                    <a:lnTo>
                      <a:pt x="198501" y="11162"/>
                    </a:lnTo>
                    <a:cubicBezTo>
                      <a:pt x="177832" y="-4459"/>
                      <a:pt x="147161" y="-4269"/>
                      <a:pt x="112966" y="15448"/>
                    </a:cubicBezTo>
                    <a:cubicBezTo>
                      <a:pt x="50578" y="51453"/>
                      <a:pt x="0" y="138702"/>
                      <a:pt x="0" y="210330"/>
                    </a:cubicBezTo>
                    <a:cubicBezTo>
                      <a:pt x="0" y="249572"/>
                      <a:pt x="15240" y="275862"/>
                      <a:pt x="39338" y="285768"/>
                    </a:cubicBezTo>
                    <a:lnTo>
                      <a:pt x="39338" y="285863"/>
                    </a:lnTo>
                    <a:lnTo>
                      <a:pt x="66770" y="301484"/>
                    </a:lnTo>
                    <a:lnTo>
                      <a:pt x="73914" y="289197"/>
                    </a:lnTo>
                    <a:cubicBezTo>
                      <a:pt x="86106" y="287291"/>
                      <a:pt x="99251" y="282720"/>
                      <a:pt x="113062" y="274719"/>
                    </a:cubicBezTo>
                    <a:cubicBezTo>
                      <a:pt x="175451" y="238714"/>
                      <a:pt x="226028" y="151465"/>
                      <a:pt x="226028" y="79837"/>
                    </a:cubicBezTo>
                    <a:cubicBezTo>
                      <a:pt x="226028" y="63740"/>
                      <a:pt x="223361" y="49929"/>
                      <a:pt x="218694" y="38403"/>
                    </a:cubicBezTo>
                    <a:lnTo>
                      <a:pt x="225933" y="25735"/>
                    </a:lnTo>
                    <a:close/>
                  </a:path>
                </a:pathLst>
              </a:custGeom>
              <a:solidFill>
                <a:srgbClr val="8990B0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7" name="任意多边形 2157"/>
              <p:cNvSpPr/>
              <p:nvPr/>
            </p:nvSpPr>
            <p:spPr>
              <a:xfrm>
                <a:off x="7961090" y="4036523"/>
                <a:ext cx="244411" cy="298113"/>
              </a:xfrm>
              <a:custGeom>
                <a:avLst/>
                <a:gdLst>
                  <a:gd name="connsiteX0" fmla="*/ 244412 w 244411"/>
                  <a:gd name="connsiteY0" fmla="*/ 74752 h 298113"/>
                  <a:gd name="connsiteX1" fmla="*/ 214027 w 244411"/>
                  <a:gd name="connsiteY1" fmla="*/ 29127 h 298113"/>
                  <a:gd name="connsiteX2" fmla="*/ 209550 w 244411"/>
                  <a:gd name="connsiteY2" fmla="*/ 22460 h 298113"/>
                  <a:gd name="connsiteX3" fmla="*/ 208407 w 244411"/>
                  <a:gd name="connsiteY3" fmla="*/ 20745 h 298113"/>
                  <a:gd name="connsiteX4" fmla="*/ 208312 w 244411"/>
                  <a:gd name="connsiteY4" fmla="*/ 20745 h 298113"/>
                  <a:gd name="connsiteX5" fmla="*/ 112967 w 244411"/>
                  <a:gd name="connsiteY5" fmla="*/ 15507 h 298113"/>
                  <a:gd name="connsiteX6" fmla="*/ 0 w 244411"/>
                  <a:gd name="connsiteY6" fmla="*/ 210388 h 298113"/>
                  <a:gd name="connsiteX7" fmla="*/ 40767 w 244411"/>
                  <a:gd name="connsiteY7" fmla="*/ 286493 h 298113"/>
                  <a:gd name="connsiteX8" fmla="*/ 40767 w 244411"/>
                  <a:gd name="connsiteY8" fmla="*/ 286493 h 298113"/>
                  <a:gd name="connsiteX9" fmla="*/ 40862 w 244411"/>
                  <a:gd name="connsiteY9" fmla="*/ 286493 h 298113"/>
                  <a:gd name="connsiteX10" fmla="*/ 53150 w 244411"/>
                  <a:gd name="connsiteY10" fmla="*/ 289446 h 298113"/>
                  <a:gd name="connsiteX11" fmla="*/ 89249 w 244411"/>
                  <a:gd name="connsiteY11" fmla="*/ 298113 h 298113"/>
                  <a:gd name="connsiteX12" fmla="*/ 101346 w 244411"/>
                  <a:gd name="connsiteY12" fmla="*/ 280683 h 298113"/>
                  <a:gd name="connsiteX13" fmla="*/ 112967 w 244411"/>
                  <a:gd name="connsiteY13" fmla="*/ 274682 h 298113"/>
                  <a:gd name="connsiteX14" fmla="*/ 224028 w 244411"/>
                  <a:gd name="connsiteY14" fmla="*/ 103994 h 298113"/>
                  <a:gd name="connsiteX15" fmla="*/ 244412 w 244411"/>
                  <a:gd name="connsiteY15" fmla="*/ 74752 h 2981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244411" h="298113">
                    <a:moveTo>
                      <a:pt x="244412" y="74752"/>
                    </a:moveTo>
                    <a:lnTo>
                      <a:pt x="214027" y="29127"/>
                    </a:lnTo>
                    <a:cubicBezTo>
                      <a:pt x="212693" y="26746"/>
                      <a:pt x="211169" y="24555"/>
                      <a:pt x="209550" y="22460"/>
                    </a:cubicBezTo>
                    <a:lnTo>
                      <a:pt x="208407" y="20745"/>
                    </a:lnTo>
                    <a:cubicBezTo>
                      <a:pt x="208407" y="20745"/>
                      <a:pt x="208312" y="20745"/>
                      <a:pt x="208312" y="20745"/>
                    </a:cubicBezTo>
                    <a:cubicBezTo>
                      <a:pt x="188309" y="-3924"/>
                      <a:pt x="153067" y="-7734"/>
                      <a:pt x="112967" y="15507"/>
                    </a:cubicBezTo>
                    <a:cubicBezTo>
                      <a:pt x="50578" y="51511"/>
                      <a:pt x="0" y="138760"/>
                      <a:pt x="0" y="210388"/>
                    </a:cubicBezTo>
                    <a:cubicBezTo>
                      <a:pt x="0" y="250488"/>
                      <a:pt x="15812" y="277063"/>
                      <a:pt x="40767" y="286493"/>
                    </a:cubicBezTo>
                    <a:lnTo>
                      <a:pt x="40767" y="286493"/>
                    </a:lnTo>
                    <a:lnTo>
                      <a:pt x="40862" y="286493"/>
                    </a:lnTo>
                    <a:cubicBezTo>
                      <a:pt x="44768" y="287922"/>
                      <a:pt x="48863" y="288874"/>
                      <a:pt x="53150" y="289446"/>
                    </a:cubicBezTo>
                    <a:lnTo>
                      <a:pt x="89249" y="298113"/>
                    </a:lnTo>
                    <a:lnTo>
                      <a:pt x="101346" y="280683"/>
                    </a:lnTo>
                    <a:cubicBezTo>
                      <a:pt x="105156" y="278968"/>
                      <a:pt x="109061" y="276873"/>
                      <a:pt x="112967" y="274682"/>
                    </a:cubicBezTo>
                    <a:cubicBezTo>
                      <a:pt x="168497" y="242583"/>
                      <a:pt x="214598" y="170002"/>
                      <a:pt x="224028" y="103994"/>
                    </a:cubicBezTo>
                    <a:lnTo>
                      <a:pt x="244412" y="74752"/>
                    </a:lnTo>
                    <a:close/>
                  </a:path>
                </a:pathLst>
              </a:custGeom>
              <a:solidFill>
                <a:srgbClr val="C4C7D8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8" name="任意多边形 2158"/>
              <p:cNvSpPr/>
              <p:nvPr/>
            </p:nvSpPr>
            <p:spPr>
              <a:xfrm rot="-3581323">
                <a:off x="7963640" y="4120866"/>
                <a:ext cx="288989" cy="166878"/>
              </a:xfrm>
              <a:custGeom>
                <a:avLst/>
                <a:gdLst>
                  <a:gd name="connsiteX0" fmla="*/ 288990 w 288989"/>
                  <a:gd name="connsiteY0" fmla="*/ 83440 h 166878"/>
                  <a:gd name="connsiteX1" fmla="*/ 144495 w 288989"/>
                  <a:gd name="connsiteY1" fmla="*/ 166879 h 166878"/>
                  <a:gd name="connsiteX2" fmla="*/ 0 w 288989"/>
                  <a:gd name="connsiteY2" fmla="*/ 83440 h 166878"/>
                  <a:gd name="connsiteX3" fmla="*/ 144495 w 288989"/>
                  <a:gd name="connsiteY3" fmla="*/ 0 h 166878"/>
                  <a:gd name="connsiteX4" fmla="*/ 288990 w 288989"/>
                  <a:gd name="connsiteY4" fmla="*/ 83440 h 1668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8989" h="166878">
                    <a:moveTo>
                      <a:pt x="288990" y="83440"/>
                    </a:moveTo>
                    <a:cubicBezTo>
                      <a:pt x="288990" y="129522"/>
                      <a:pt x="224297" y="166879"/>
                      <a:pt x="144495" y="166879"/>
                    </a:cubicBezTo>
                    <a:cubicBezTo>
                      <a:pt x="64692" y="166879"/>
                      <a:pt x="0" y="129522"/>
                      <a:pt x="0" y="83440"/>
                    </a:cubicBezTo>
                    <a:cubicBezTo>
                      <a:pt x="0" y="37357"/>
                      <a:pt x="64692" y="0"/>
                      <a:pt x="144495" y="0"/>
                    </a:cubicBezTo>
                    <a:cubicBezTo>
                      <a:pt x="224297" y="0"/>
                      <a:pt x="288990" y="37357"/>
                      <a:pt x="288990" y="83440"/>
                    </a:cubicBezTo>
                    <a:close/>
                  </a:path>
                </a:pathLst>
              </a:custGeom>
              <a:solidFill>
                <a:srgbClr val="E8E7EC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89" name="任意多边形 2159"/>
              <p:cNvSpPr/>
              <p:nvPr/>
            </p:nvSpPr>
            <p:spPr>
              <a:xfrm rot="-3581323">
                <a:off x="7987738" y="4134773"/>
                <a:ext cx="240793" cy="139065"/>
              </a:xfrm>
              <a:custGeom>
                <a:avLst/>
                <a:gdLst>
                  <a:gd name="connsiteX0" fmla="*/ 240793 w 240793"/>
                  <a:gd name="connsiteY0" fmla="*/ 69533 h 139065"/>
                  <a:gd name="connsiteX1" fmla="*/ 120396 w 240793"/>
                  <a:gd name="connsiteY1" fmla="*/ 139066 h 139065"/>
                  <a:gd name="connsiteX2" fmla="*/ 0 w 240793"/>
                  <a:gd name="connsiteY2" fmla="*/ 69533 h 139065"/>
                  <a:gd name="connsiteX3" fmla="*/ 120396 w 240793"/>
                  <a:gd name="connsiteY3" fmla="*/ 0 h 139065"/>
                  <a:gd name="connsiteX4" fmla="*/ 240793 w 240793"/>
                  <a:gd name="connsiteY4" fmla="*/ 69533 h 1390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40793" h="139065">
                    <a:moveTo>
                      <a:pt x="240793" y="69533"/>
                    </a:moveTo>
                    <a:cubicBezTo>
                      <a:pt x="240793" y="107935"/>
                      <a:pt x="186890" y="139066"/>
                      <a:pt x="120396" y="139066"/>
                    </a:cubicBezTo>
                    <a:cubicBezTo>
                      <a:pt x="53903" y="139066"/>
                      <a:pt x="0" y="107935"/>
                      <a:pt x="0" y="69533"/>
                    </a:cubicBezTo>
                    <a:cubicBezTo>
                      <a:pt x="0" y="31131"/>
                      <a:pt x="53903" y="0"/>
                      <a:pt x="120396" y="0"/>
                    </a:cubicBezTo>
                    <a:cubicBezTo>
                      <a:pt x="186890" y="0"/>
                      <a:pt x="240793" y="31131"/>
                      <a:pt x="240793" y="69533"/>
                    </a:cubicBezTo>
                    <a:close/>
                  </a:path>
                </a:pathLst>
              </a:custGeom>
              <a:solidFill>
                <a:srgbClr val="81D1EF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0" name="任意多边形 2160"/>
              <p:cNvSpPr/>
              <p:nvPr/>
            </p:nvSpPr>
            <p:spPr>
              <a:xfrm>
                <a:off x="8031575" y="4106013"/>
                <a:ext cx="152971" cy="196547"/>
              </a:xfrm>
              <a:custGeom>
                <a:avLst/>
                <a:gdLst>
                  <a:gd name="connsiteX0" fmla="*/ 0 w 152971"/>
                  <a:gd name="connsiteY0" fmla="*/ 142422 h 196547"/>
                  <a:gd name="connsiteX1" fmla="*/ 76486 w 152971"/>
                  <a:gd name="connsiteY1" fmla="*/ 186046 h 196547"/>
                  <a:gd name="connsiteX2" fmla="*/ 152971 w 152971"/>
                  <a:gd name="connsiteY2" fmla="*/ 54125 h 196547"/>
                  <a:gd name="connsiteX3" fmla="*/ 76486 w 152971"/>
                  <a:gd name="connsiteY3" fmla="*/ 10501 h 196547"/>
                  <a:gd name="connsiteX4" fmla="*/ 0 w 152971"/>
                  <a:gd name="connsiteY4" fmla="*/ 142422 h 1965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2971" h="196547">
                    <a:moveTo>
                      <a:pt x="0" y="142422"/>
                    </a:moveTo>
                    <a:cubicBezTo>
                      <a:pt x="0" y="190904"/>
                      <a:pt x="34290" y="210431"/>
                      <a:pt x="76486" y="186046"/>
                    </a:cubicBezTo>
                    <a:cubicBezTo>
                      <a:pt x="118777" y="161662"/>
                      <a:pt x="152971" y="102608"/>
                      <a:pt x="152971" y="54125"/>
                    </a:cubicBezTo>
                    <a:cubicBezTo>
                      <a:pt x="152971" y="5643"/>
                      <a:pt x="118682" y="-13883"/>
                      <a:pt x="76486" y="10501"/>
                    </a:cubicBezTo>
                    <a:cubicBezTo>
                      <a:pt x="34290" y="34790"/>
                      <a:pt x="0" y="93940"/>
                      <a:pt x="0" y="142422"/>
                    </a:cubicBezTo>
                    <a:close/>
                  </a:path>
                </a:pathLst>
              </a:custGeom>
              <a:solidFill>
                <a:srgbClr val="E8E7EC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1" name="任意多边形 2161"/>
              <p:cNvSpPr/>
              <p:nvPr/>
            </p:nvSpPr>
            <p:spPr>
              <a:xfrm>
                <a:off x="8047672" y="4164424"/>
                <a:ext cx="118872" cy="92392"/>
              </a:xfrm>
              <a:custGeom>
                <a:avLst/>
                <a:gdLst>
                  <a:gd name="connsiteX0" fmla="*/ 11811 w 118872"/>
                  <a:gd name="connsiteY0" fmla="*/ 0 h 92392"/>
                  <a:gd name="connsiteX1" fmla="*/ 0 w 118872"/>
                  <a:gd name="connsiteY1" fmla="*/ 20955 h 92392"/>
                  <a:gd name="connsiteX2" fmla="*/ 60388 w 118872"/>
                  <a:gd name="connsiteY2" fmla="*/ 42386 h 92392"/>
                  <a:gd name="connsiteX3" fmla="*/ 99727 w 118872"/>
                  <a:gd name="connsiteY3" fmla="*/ 92393 h 92392"/>
                  <a:gd name="connsiteX4" fmla="*/ 118872 w 118872"/>
                  <a:gd name="connsiteY4" fmla="*/ 62675 h 92392"/>
                  <a:gd name="connsiteX5" fmla="*/ 60388 w 118872"/>
                  <a:gd name="connsiteY5" fmla="*/ 39815 h 92392"/>
                  <a:gd name="connsiteX6" fmla="*/ 11811 w 118872"/>
                  <a:gd name="connsiteY6" fmla="*/ 0 h 923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18872" h="92392">
                    <a:moveTo>
                      <a:pt x="11811" y="0"/>
                    </a:moveTo>
                    <a:cubicBezTo>
                      <a:pt x="7429" y="6668"/>
                      <a:pt x="3429" y="13716"/>
                      <a:pt x="0" y="20955"/>
                    </a:cubicBezTo>
                    <a:lnTo>
                      <a:pt x="60388" y="42386"/>
                    </a:lnTo>
                    <a:lnTo>
                      <a:pt x="99727" y="92393"/>
                    </a:lnTo>
                    <a:cubicBezTo>
                      <a:pt x="106966" y="83249"/>
                      <a:pt x="113443" y="73152"/>
                      <a:pt x="118872" y="62675"/>
                    </a:cubicBezTo>
                    <a:lnTo>
                      <a:pt x="60388" y="39815"/>
                    </a:lnTo>
                    <a:lnTo>
                      <a:pt x="11811" y="0"/>
                    </a:lnTo>
                    <a:close/>
                  </a:path>
                </a:pathLst>
              </a:custGeom>
              <a:solidFill>
                <a:srgbClr val="EFEEF2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2" name="任意多边形 2162"/>
              <p:cNvSpPr/>
              <p:nvPr/>
            </p:nvSpPr>
            <p:spPr>
              <a:xfrm>
                <a:off x="8041100" y="4105978"/>
                <a:ext cx="134397" cy="196464"/>
              </a:xfrm>
              <a:custGeom>
                <a:avLst/>
                <a:gdLst>
                  <a:gd name="connsiteX0" fmla="*/ 97346 w 134397"/>
                  <a:gd name="connsiteY0" fmla="*/ 153 h 196464"/>
                  <a:gd name="connsiteX1" fmla="*/ 66961 w 134397"/>
                  <a:gd name="connsiteY1" fmla="*/ 98261 h 196464"/>
                  <a:gd name="connsiteX2" fmla="*/ 0 w 134397"/>
                  <a:gd name="connsiteY2" fmla="*/ 179319 h 196464"/>
                  <a:gd name="connsiteX3" fmla="*/ 32957 w 134397"/>
                  <a:gd name="connsiteY3" fmla="*/ 196464 h 196464"/>
                  <a:gd name="connsiteX4" fmla="*/ 66961 w 134397"/>
                  <a:gd name="connsiteY4" fmla="*/ 100833 h 196464"/>
                  <a:gd name="connsiteX5" fmla="*/ 134398 w 134397"/>
                  <a:gd name="connsiteY5" fmla="*/ 17870 h 196464"/>
                  <a:gd name="connsiteX6" fmla="*/ 97346 w 134397"/>
                  <a:gd name="connsiteY6" fmla="*/ 153 h 1964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34397" h="196464">
                    <a:moveTo>
                      <a:pt x="97346" y="153"/>
                    </a:moveTo>
                    <a:lnTo>
                      <a:pt x="66961" y="98261"/>
                    </a:lnTo>
                    <a:lnTo>
                      <a:pt x="0" y="179319"/>
                    </a:lnTo>
                    <a:cubicBezTo>
                      <a:pt x="7525" y="190558"/>
                      <a:pt x="19050" y="196559"/>
                      <a:pt x="32957" y="196464"/>
                    </a:cubicBezTo>
                    <a:lnTo>
                      <a:pt x="66961" y="100833"/>
                    </a:lnTo>
                    <a:lnTo>
                      <a:pt x="134398" y="17870"/>
                    </a:lnTo>
                    <a:cubicBezTo>
                      <a:pt x="126302" y="5202"/>
                      <a:pt x="113252" y="-1085"/>
                      <a:pt x="97346" y="153"/>
                    </a:cubicBezTo>
                    <a:close/>
                  </a:path>
                </a:pathLst>
              </a:custGeom>
              <a:solidFill>
                <a:srgbClr val="F9F9F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sp>
            <p:nvSpPr>
              <p:cNvPr id="93" name="任意多边形 2163"/>
              <p:cNvSpPr/>
              <p:nvPr/>
            </p:nvSpPr>
            <p:spPr>
              <a:xfrm>
                <a:off x="8031575" y="4134516"/>
                <a:ext cx="152876" cy="133826"/>
              </a:xfrm>
              <a:custGeom>
                <a:avLst/>
                <a:gdLst>
                  <a:gd name="connsiteX0" fmla="*/ 152876 w 152876"/>
                  <a:gd name="connsiteY0" fmla="*/ 21812 h 133826"/>
                  <a:gd name="connsiteX1" fmla="*/ 149066 w 152876"/>
                  <a:gd name="connsiteY1" fmla="*/ 0 h 133826"/>
                  <a:gd name="connsiteX2" fmla="*/ 76486 w 152876"/>
                  <a:gd name="connsiteY2" fmla="*/ 69723 h 133826"/>
                  <a:gd name="connsiteX3" fmla="*/ 0 w 152876"/>
                  <a:gd name="connsiteY3" fmla="*/ 113443 h 133826"/>
                  <a:gd name="connsiteX4" fmla="*/ 0 w 152876"/>
                  <a:gd name="connsiteY4" fmla="*/ 113919 h 133826"/>
                  <a:gd name="connsiteX5" fmla="*/ 2381 w 152876"/>
                  <a:gd name="connsiteY5" fmla="*/ 133826 h 133826"/>
                  <a:gd name="connsiteX6" fmla="*/ 76771 w 152876"/>
                  <a:gd name="connsiteY6" fmla="*/ 70580 h 133826"/>
                  <a:gd name="connsiteX7" fmla="*/ 152876 w 152876"/>
                  <a:gd name="connsiteY7" fmla="*/ 21812 h 1338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52876" h="133826">
                    <a:moveTo>
                      <a:pt x="152876" y="21812"/>
                    </a:moveTo>
                    <a:cubicBezTo>
                      <a:pt x="152591" y="13621"/>
                      <a:pt x="151257" y="6382"/>
                      <a:pt x="149066" y="0"/>
                    </a:cubicBezTo>
                    <a:lnTo>
                      <a:pt x="76486" y="69723"/>
                    </a:lnTo>
                    <a:lnTo>
                      <a:pt x="0" y="113443"/>
                    </a:lnTo>
                    <a:cubicBezTo>
                      <a:pt x="0" y="113633"/>
                      <a:pt x="0" y="113729"/>
                      <a:pt x="0" y="113919"/>
                    </a:cubicBezTo>
                    <a:cubicBezTo>
                      <a:pt x="0" y="121253"/>
                      <a:pt x="857" y="127825"/>
                      <a:pt x="2381" y="133826"/>
                    </a:cubicBezTo>
                    <a:lnTo>
                      <a:pt x="76771" y="70580"/>
                    </a:lnTo>
                    <a:lnTo>
                      <a:pt x="152876" y="21812"/>
                    </a:lnTo>
                    <a:close/>
                  </a:path>
                </a:pathLst>
              </a:custGeom>
              <a:solidFill>
                <a:srgbClr val="CFCFDA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zh-CN" altLang="en-US"/>
              </a:p>
            </p:txBody>
          </p:sp>
          <p:grpSp>
            <p:nvGrpSpPr>
              <p:cNvPr id="94" name="组合 93"/>
              <p:cNvGrpSpPr/>
              <p:nvPr/>
            </p:nvGrpSpPr>
            <p:grpSpPr>
              <a:xfrm>
                <a:off x="7487602" y="3755973"/>
                <a:ext cx="366213" cy="392926"/>
                <a:chOff x="7487602" y="3755973"/>
                <a:chExt cx="366213" cy="392926"/>
              </a:xfrm>
            </p:grpSpPr>
            <p:sp>
              <p:nvSpPr>
                <p:cNvPr id="95" name="任意多边形 2165"/>
                <p:cNvSpPr/>
                <p:nvPr/>
              </p:nvSpPr>
              <p:spPr>
                <a:xfrm>
                  <a:off x="7487602" y="3773736"/>
                  <a:ext cx="204977" cy="277531"/>
                </a:xfrm>
                <a:custGeom>
                  <a:avLst/>
                  <a:gdLst>
                    <a:gd name="connsiteX0" fmla="*/ 191738 w 204977"/>
                    <a:gd name="connsiteY0" fmla="*/ 22261 h 277531"/>
                    <a:gd name="connsiteX1" fmla="*/ 201168 w 204977"/>
                    <a:gd name="connsiteY1" fmla="*/ 5878 h 277531"/>
                    <a:gd name="connsiteX2" fmla="*/ 155924 w 204977"/>
                    <a:gd name="connsiteY2" fmla="*/ 259 h 277531"/>
                    <a:gd name="connsiteX3" fmla="*/ 155829 w 204977"/>
                    <a:gd name="connsiteY3" fmla="*/ 449 h 277531"/>
                    <a:gd name="connsiteX4" fmla="*/ 102489 w 204977"/>
                    <a:gd name="connsiteY4" fmla="*/ 13879 h 277531"/>
                    <a:gd name="connsiteX5" fmla="*/ 0 w 204977"/>
                    <a:gd name="connsiteY5" fmla="*/ 190663 h 277531"/>
                    <a:gd name="connsiteX6" fmla="*/ 16002 w 204977"/>
                    <a:gd name="connsiteY6" fmla="*/ 244384 h 277531"/>
                    <a:gd name="connsiteX7" fmla="*/ 16002 w 204977"/>
                    <a:gd name="connsiteY7" fmla="*/ 244575 h 277531"/>
                    <a:gd name="connsiteX8" fmla="*/ 17050 w 204977"/>
                    <a:gd name="connsiteY8" fmla="*/ 245813 h 277531"/>
                    <a:gd name="connsiteX9" fmla="*/ 17907 w 204977"/>
                    <a:gd name="connsiteY9" fmla="*/ 246766 h 277531"/>
                    <a:gd name="connsiteX10" fmla="*/ 45434 w 204977"/>
                    <a:gd name="connsiteY10" fmla="*/ 277531 h 277531"/>
                    <a:gd name="connsiteX11" fmla="*/ 53721 w 204977"/>
                    <a:gd name="connsiteY11" fmla="*/ 263053 h 277531"/>
                    <a:gd name="connsiteX12" fmla="*/ 102489 w 204977"/>
                    <a:gd name="connsiteY12" fmla="*/ 249052 h 277531"/>
                    <a:gd name="connsiteX13" fmla="*/ 204978 w 204977"/>
                    <a:gd name="connsiteY13" fmla="*/ 72268 h 277531"/>
                    <a:gd name="connsiteX14" fmla="*/ 191738 w 204977"/>
                    <a:gd name="connsiteY14" fmla="*/ 22261 h 27753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204977" h="277531">
                      <a:moveTo>
                        <a:pt x="191738" y="22261"/>
                      </a:moveTo>
                      <a:lnTo>
                        <a:pt x="201168" y="5878"/>
                      </a:lnTo>
                      <a:lnTo>
                        <a:pt x="155924" y="259"/>
                      </a:lnTo>
                      <a:lnTo>
                        <a:pt x="155829" y="449"/>
                      </a:lnTo>
                      <a:cubicBezTo>
                        <a:pt x="140303" y="-1456"/>
                        <a:pt x="122015" y="2640"/>
                        <a:pt x="102489" y="13879"/>
                      </a:cubicBezTo>
                      <a:cubicBezTo>
                        <a:pt x="45911" y="46550"/>
                        <a:pt x="0" y="125703"/>
                        <a:pt x="0" y="190663"/>
                      </a:cubicBezTo>
                      <a:cubicBezTo>
                        <a:pt x="0" y="213904"/>
                        <a:pt x="5905" y="232002"/>
                        <a:pt x="16002" y="244384"/>
                      </a:cubicBezTo>
                      <a:lnTo>
                        <a:pt x="16002" y="244575"/>
                      </a:lnTo>
                      <a:lnTo>
                        <a:pt x="17050" y="245813"/>
                      </a:lnTo>
                      <a:cubicBezTo>
                        <a:pt x="17336" y="246099"/>
                        <a:pt x="17621" y="246480"/>
                        <a:pt x="17907" y="246766"/>
                      </a:cubicBezTo>
                      <a:lnTo>
                        <a:pt x="45434" y="277531"/>
                      </a:lnTo>
                      <a:lnTo>
                        <a:pt x="53721" y="263053"/>
                      </a:lnTo>
                      <a:cubicBezTo>
                        <a:pt x="68199" y="263720"/>
                        <a:pt x="84772" y="259243"/>
                        <a:pt x="102489" y="249052"/>
                      </a:cubicBezTo>
                      <a:cubicBezTo>
                        <a:pt x="159067" y="216381"/>
                        <a:pt x="204978" y="137228"/>
                        <a:pt x="204978" y="72268"/>
                      </a:cubicBezTo>
                      <a:cubicBezTo>
                        <a:pt x="204978" y="51313"/>
                        <a:pt x="200120" y="34453"/>
                        <a:pt x="191738" y="22261"/>
                      </a:cubicBezTo>
                      <a:close/>
                    </a:path>
                  </a:pathLst>
                </a:custGeom>
                <a:solidFill>
                  <a:srgbClr val="C4C7D8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96" name="任意多边形 2166"/>
                <p:cNvSpPr/>
                <p:nvPr/>
              </p:nvSpPr>
              <p:spPr>
                <a:xfrm>
                  <a:off x="7512748" y="3778486"/>
                  <a:ext cx="232505" cy="305070"/>
                </a:xfrm>
                <a:custGeom>
                  <a:avLst/>
                  <a:gdLst>
                    <a:gd name="connsiteX0" fmla="*/ 232505 w 232505"/>
                    <a:gd name="connsiteY0" fmla="*/ 26083 h 305070"/>
                    <a:gd name="connsiteX1" fmla="*/ 189833 w 232505"/>
                    <a:gd name="connsiteY1" fmla="*/ 5605 h 305070"/>
                    <a:gd name="connsiteX2" fmla="*/ 189738 w 232505"/>
                    <a:gd name="connsiteY2" fmla="*/ 5795 h 305070"/>
                    <a:gd name="connsiteX3" fmla="*/ 112967 w 232505"/>
                    <a:gd name="connsiteY3" fmla="*/ 15415 h 305070"/>
                    <a:gd name="connsiteX4" fmla="*/ 0 w 232505"/>
                    <a:gd name="connsiteY4" fmla="*/ 210297 h 305070"/>
                    <a:gd name="connsiteX5" fmla="*/ 31147 w 232505"/>
                    <a:gd name="connsiteY5" fmla="*/ 281544 h 305070"/>
                    <a:gd name="connsiteX6" fmla="*/ 31052 w 232505"/>
                    <a:gd name="connsiteY6" fmla="*/ 281639 h 305070"/>
                    <a:gd name="connsiteX7" fmla="*/ 64579 w 232505"/>
                    <a:gd name="connsiteY7" fmla="*/ 305071 h 305070"/>
                    <a:gd name="connsiteX8" fmla="*/ 74200 w 232505"/>
                    <a:gd name="connsiteY8" fmla="*/ 288973 h 305070"/>
                    <a:gd name="connsiteX9" fmla="*/ 112776 w 232505"/>
                    <a:gd name="connsiteY9" fmla="*/ 274590 h 305070"/>
                    <a:gd name="connsiteX10" fmla="*/ 225743 w 232505"/>
                    <a:gd name="connsiteY10" fmla="*/ 79709 h 305070"/>
                    <a:gd name="connsiteX11" fmla="*/ 220885 w 232505"/>
                    <a:gd name="connsiteY11" fmla="*/ 44848 h 305070"/>
                    <a:gd name="connsiteX12" fmla="*/ 232505 w 232505"/>
                    <a:gd name="connsiteY12" fmla="*/ 26083 h 3050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232505" h="305070">
                      <a:moveTo>
                        <a:pt x="232505" y="26083"/>
                      </a:moveTo>
                      <a:lnTo>
                        <a:pt x="189833" y="5605"/>
                      </a:lnTo>
                      <a:lnTo>
                        <a:pt x="189738" y="5795"/>
                      </a:lnTo>
                      <a:cubicBezTo>
                        <a:pt x="169545" y="-4016"/>
                        <a:pt x="142685" y="-1730"/>
                        <a:pt x="112967" y="15415"/>
                      </a:cubicBezTo>
                      <a:cubicBezTo>
                        <a:pt x="50578" y="51420"/>
                        <a:pt x="0" y="138669"/>
                        <a:pt x="0" y="210297"/>
                      </a:cubicBezTo>
                      <a:cubicBezTo>
                        <a:pt x="0" y="244968"/>
                        <a:pt x="11906" y="269447"/>
                        <a:pt x="31147" y="281544"/>
                      </a:cubicBezTo>
                      <a:lnTo>
                        <a:pt x="31052" y="281639"/>
                      </a:lnTo>
                      <a:lnTo>
                        <a:pt x="64579" y="305071"/>
                      </a:lnTo>
                      <a:lnTo>
                        <a:pt x="74200" y="288973"/>
                      </a:lnTo>
                      <a:cubicBezTo>
                        <a:pt x="86296" y="287068"/>
                        <a:pt x="99251" y="282496"/>
                        <a:pt x="112776" y="274590"/>
                      </a:cubicBezTo>
                      <a:cubicBezTo>
                        <a:pt x="175165" y="238586"/>
                        <a:pt x="225743" y="151337"/>
                        <a:pt x="225743" y="79709"/>
                      </a:cubicBezTo>
                      <a:cubicBezTo>
                        <a:pt x="225743" y="66565"/>
                        <a:pt x="224028" y="54944"/>
                        <a:pt x="220885" y="44848"/>
                      </a:cubicBezTo>
                      <a:lnTo>
                        <a:pt x="232505" y="26083"/>
                      </a:lnTo>
                      <a:close/>
                    </a:path>
                  </a:pathLst>
                </a:custGeom>
                <a:solidFill>
                  <a:srgbClr val="8990B0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97" name="任意多边形 2167"/>
                <p:cNvSpPr/>
                <p:nvPr/>
              </p:nvSpPr>
              <p:spPr>
                <a:xfrm rot="-3581323">
                  <a:off x="7497996" y="3849118"/>
                  <a:ext cx="318517" cy="183833"/>
                </a:xfrm>
                <a:custGeom>
                  <a:avLst/>
                  <a:gdLst>
                    <a:gd name="connsiteX0" fmla="*/ 318517 w 318517"/>
                    <a:gd name="connsiteY0" fmla="*/ 91917 h 183833"/>
                    <a:gd name="connsiteX1" fmla="*/ 159259 w 318517"/>
                    <a:gd name="connsiteY1" fmla="*/ 183833 h 183833"/>
                    <a:gd name="connsiteX2" fmla="*/ 0 w 318517"/>
                    <a:gd name="connsiteY2" fmla="*/ 91917 h 183833"/>
                    <a:gd name="connsiteX3" fmla="*/ 159259 w 318517"/>
                    <a:gd name="connsiteY3" fmla="*/ 0 h 183833"/>
                    <a:gd name="connsiteX4" fmla="*/ 318517 w 318517"/>
                    <a:gd name="connsiteY4" fmla="*/ 91917 h 18383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18517" h="183833">
                      <a:moveTo>
                        <a:pt x="318517" y="91917"/>
                      </a:moveTo>
                      <a:cubicBezTo>
                        <a:pt x="318517" y="142681"/>
                        <a:pt x="247215" y="183833"/>
                        <a:pt x="159259" y="183833"/>
                      </a:cubicBezTo>
                      <a:cubicBezTo>
                        <a:pt x="71303" y="183833"/>
                        <a:pt x="0" y="142681"/>
                        <a:pt x="0" y="91917"/>
                      </a:cubicBezTo>
                      <a:cubicBezTo>
                        <a:pt x="0" y="41152"/>
                        <a:pt x="71303" y="0"/>
                        <a:pt x="159259" y="0"/>
                      </a:cubicBezTo>
                      <a:cubicBezTo>
                        <a:pt x="247215" y="0"/>
                        <a:pt x="318517" y="41153"/>
                        <a:pt x="318517" y="91917"/>
                      </a:cubicBezTo>
                      <a:close/>
                    </a:path>
                  </a:pathLst>
                </a:custGeom>
                <a:solidFill>
                  <a:srgbClr val="CFCFDA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98" name="任意多边形 2168"/>
                <p:cNvSpPr/>
                <p:nvPr/>
              </p:nvSpPr>
              <p:spPr>
                <a:xfrm rot="-3581323">
                  <a:off x="7498303" y="3849939"/>
                  <a:ext cx="325565" cy="188024"/>
                </a:xfrm>
                <a:custGeom>
                  <a:avLst/>
                  <a:gdLst>
                    <a:gd name="connsiteX0" fmla="*/ 325566 w 325565"/>
                    <a:gd name="connsiteY0" fmla="*/ 94012 h 188024"/>
                    <a:gd name="connsiteX1" fmla="*/ 162783 w 325565"/>
                    <a:gd name="connsiteY1" fmla="*/ 188024 h 188024"/>
                    <a:gd name="connsiteX2" fmla="*/ 0 w 325565"/>
                    <a:gd name="connsiteY2" fmla="*/ 94012 h 188024"/>
                    <a:gd name="connsiteX3" fmla="*/ 162783 w 325565"/>
                    <a:gd name="connsiteY3" fmla="*/ 0 h 188024"/>
                    <a:gd name="connsiteX4" fmla="*/ 325566 w 325565"/>
                    <a:gd name="connsiteY4" fmla="*/ 94012 h 18802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25565" h="188024">
                      <a:moveTo>
                        <a:pt x="325566" y="94012"/>
                      </a:moveTo>
                      <a:cubicBezTo>
                        <a:pt x="325566" y="145934"/>
                        <a:pt x="252685" y="188024"/>
                        <a:pt x="162783" y="188024"/>
                      </a:cubicBezTo>
                      <a:cubicBezTo>
                        <a:pt x="72880" y="188024"/>
                        <a:pt x="0" y="145934"/>
                        <a:pt x="0" y="94012"/>
                      </a:cubicBezTo>
                      <a:cubicBezTo>
                        <a:pt x="0" y="42091"/>
                        <a:pt x="72880" y="0"/>
                        <a:pt x="162783" y="0"/>
                      </a:cubicBezTo>
                      <a:cubicBezTo>
                        <a:pt x="252685" y="0"/>
                        <a:pt x="325566" y="42091"/>
                        <a:pt x="325566" y="94012"/>
                      </a:cubicBezTo>
                      <a:close/>
                    </a:path>
                  </a:pathLst>
                </a:custGeom>
                <a:solidFill>
                  <a:srgbClr val="3D424C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99" name="任意多边形 2169"/>
                <p:cNvSpPr/>
                <p:nvPr/>
              </p:nvSpPr>
              <p:spPr>
                <a:xfrm>
                  <a:off x="7575041" y="3804570"/>
                  <a:ext cx="204311" cy="297656"/>
                </a:xfrm>
                <a:custGeom>
                  <a:avLst/>
                  <a:gdLst>
                    <a:gd name="connsiteX0" fmla="*/ 204311 w 204311"/>
                    <a:gd name="connsiteY0" fmla="*/ 20479 h 297656"/>
                    <a:gd name="connsiteX1" fmla="*/ 170212 w 204311"/>
                    <a:gd name="connsiteY1" fmla="*/ 0 h 297656"/>
                    <a:gd name="connsiteX2" fmla="*/ 0 w 204311"/>
                    <a:gd name="connsiteY2" fmla="*/ 277368 h 297656"/>
                    <a:gd name="connsiteX3" fmla="*/ 34576 w 204311"/>
                    <a:gd name="connsiteY3" fmla="*/ 297656 h 29765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04311" h="297656">
                      <a:moveTo>
                        <a:pt x="204311" y="20479"/>
                      </a:moveTo>
                      <a:lnTo>
                        <a:pt x="170212" y="0"/>
                      </a:lnTo>
                      <a:lnTo>
                        <a:pt x="0" y="277368"/>
                      </a:lnTo>
                      <a:lnTo>
                        <a:pt x="34576" y="297656"/>
                      </a:lnTo>
                      <a:close/>
                    </a:path>
                  </a:pathLst>
                </a:custGeom>
                <a:solidFill>
                  <a:srgbClr val="3D424C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100" name="任意多边形 2170"/>
                <p:cNvSpPr/>
                <p:nvPr/>
              </p:nvSpPr>
              <p:spPr>
                <a:xfrm rot="-3581323">
                  <a:off x="7527716" y="3866910"/>
                  <a:ext cx="325565" cy="188024"/>
                </a:xfrm>
                <a:custGeom>
                  <a:avLst/>
                  <a:gdLst>
                    <a:gd name="connsiteX0" fmla="*/ 325566 w 325565"/>
                    <a:gd name="connsiteY0" fmla="*/ 94012 h 188024"/>
                    <a:gd name="connsiteX1" fmla="*/ 162783 w 325565"/>
                    <a:gd name="connsiteY1" fmla="*/ 188024 h 188024"/>
                    <a:gd name="connsiteX2" fmla="*/ 0 w 325565"/>
                    <a:gd name="connsiteY2" fmla="*/ 94012 h 188024"/>
                    <a:gd name="connsiteX3" fmla="*/ 162783 w 325565"/>
                    <a:gd name="connsiteY3" fmla="*/ 0 h 188024"/>
                    <a:gd name="connsiteX4" fmla="*/ 325566 w 325565"/>
                    <a:gd name="connsiteY4" fmla="*/ 94012 h 18802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25565" h="188024">
                      <a:moveTo>
                        <a:pt x="325566" y="94012"/>
                      </a:moveTo>
                      <a:cubicBezTo>
                        <a:pt x="325566" y="145934"/>
                        <a:pt x="252685" y="188024"/>
                        <a:pt x="162783" y="188024"/>
                      </a:cubicBezTo>
                      <a:cubicBezTo>
                        <a:pt x="72880" y="188024"/>
                        <a:pt x="0" y="145934"/>
                        <a:pt x="0" y="94012"/>
                      </a:cubicBezTo>
                      <a:cubicBezTo>
                        <a:pt x="0" y="42091"/>
                        <a:pt x="72880" y="0"/>
                        <a:pt x="162783" y="0"/>
                      </a:cubicBezTo>
                      <a:cubicBezTo>
                        <a:pt x="252685" y="0"/>
                        <a:pt x="325566" y="42091"/>
                        <a:pt x="325566" y="94012"/>
                      </a:cubicBezTo>
                      <a:close/>
                    </a:path>
                  </a:pathLst>
                </a:custGeom>
                <a:solidFill>
                  <a:srgbClr val="41464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101" name="任意多边形 2171"/>
                <p:cNvSpPr/>
                <p:nvPr/>
              </p:nvSpPr>
              <p:spPr>
                <a:xfrm rot="-3581323">
                  <a:off x="7575957" y="3895981"/>
                  <a:ext cx="234697" cy="135446"/>
                </a:xfrm>
                <a:custGeom>
                  <a:avLst/>
                  <a:gdLst>
                    <a:gd name="connsiteX0" fmla="*/ 234697 w 234697"/>
                    <a:gd name="connsiteY0" fmla="*/ 67723 h 135446"/>
                    <a:gd name="connsiteX1" fmla="*/ 117349 w 234697"/>
                    <a:gd name="connsiteY1" fmla="*/ 135446 h 135446"/>
                    <a:gd name="connsiteX2" fmla="*/ 0 w 234697"/>
                    <a:gd name="connsiteY2" fmla="*/ 67723 h 135446"/>
                    <a:gd name="connsiteX3" fmla="*/ 117349 w 234697"/>
                    <a:gd name="connsiteY3" fmla="*/ 0 h 135446"/>
                    <a:gd name="connsiteX4" fmla="*/ 234697 w 234697"/>
                    <a:gd name="connsiteY4" fmla="*/ 67723 h 13544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34697" h="135446">
                      <a:moveTo>
                        <a:pt x="234697" y="67723"/>
                      </a:moveTo>
                      <a:cubicBezTo>
                        <a:pt x="234697" y="105126"/>
                        <a:pt x="182159" y="135446"/>
                        <a:pt x="117349" y="135446"/>
                      </a:cubicBezTo>
                      <a:cubicBezTo>
                        <a:pt x="52539" y="135446"/>
                        <a:pt x="0" y="105125"/>
                        <a:pt x="0" y="67723"/>
                      </a:cubicBezTo>
                      <a:cubicBezTo>
                        <a:pt x="0" y="30321"/>
                        <a:pt x="52539" y="0"/>
                        <a:pt x="117349" y="0"/>
                      </a:cubicBezTo>
                      <a:cubicBezTo>
                        <a:pt x="182158" y="0"/>
                        <a:pt x="234697" y="30321"/>
                        <a:pt x="234697" y="67723"/>
                      </a:cubicBezTo>
                      <a:close/>
                    </a:path>
                  </a:pathLst>
                </a:custGeom>
                <a:solidFill>
                  <a:srgbClr val="3D424C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102" name="任意多边形 2172"/>
                <p:cNvSpPr/>
                <p:nvPr/>
              </p:nvSpPr>
              <p:spPr>
                <a:xfrm rot="-3581323">
                  <a:off x="7586287" y="3900810"/>
                  <a:ext cx="208407" cy="120206"/>
                </a:xfrm>
                <a:custGeom>
                  <a:avLst/>
                  <a:gdLst>
                    <a:gd name="connsiteX0" fmla="*/ 208408 w 208407"/>
                    <a:gd name="connsiteY0" fmla="*/ 60103 h 120206"/>
                    <a:gd name="connsiteX1" fmla="*/ 104204 w 208407"/>
                    <a:gd name="connsiteY1" fmla="*/ 120206 h 120206"/>
                    <a:gd name="connsiteX2" fmla="*/ 0 w 208407"/>
                    <a:gd name="connsiteY2" fmla="*/ 60103 h 120206"/>
                    <a:gd name="connsiteX3" fmla="*/ 104204 w 208407"/>
                    <a:gd name="connsiteY3" fmla="*/ 0 h 120206"/>
                    <a:gd name="connsiteX4" fmla="*/ 208408 w 208407"/>
                    <a:gd name="connsiteY4" fmla="*/ 60103 h 12020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8407" h="120206">
                      <a:moveTo>
                        <a:pt x="208408" y="60103"/>
                      </a:moveTo>
                      <a:cubicBezTo>
                        <a:pt x="208408" y="93297"/>
                        <a:pt x="161754" y="120206"/>
                        <a:pt x="104204" y="120206"/>
                      </a:cubicBezTo>
                      <a:cubicBezTo>
                        <a:pt x="46654" y="120206"/>
                        <a:pt x="0" y="93297"/>
                        <a:pt x="0" y="60103"/>
                      </a:cubicBezTo>
                      <a:cubicBezTo>
                        <a:pt x="0" y="26909"/>
                        <a:pt x="46654" y="0"/>
                        <a:pt x="104204" y="0"/>
                      </a:cubicBezTo>
                      <a:cubicBezTo>
                        <a:pt x="161754" y="0"/>
                        <a:pt x="208408" y="26909"/>
                        <a:pt x="208408" y="60103"/>
                      </a:cubicBezTo>
                      <a:close/>
                    </a:path>
                  </a:pathLst>
                </a:custGeom>
                <a:solidFill>
                  <a:srgbClr val="393842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  <p:sp>
              <p:nvSpPr>
                <p:cNvPr id="103" name="任意多边形 2173"/>
                <p:cNvSpPr/>
                <p:nvPr/>
              </p:nvSpPr>
              <p:spPr>
                <a:xfrm rot="-3581323">
                  <a:off x="7593065" y="3904676"/>
                  <a:ext cx="180785" cy="104394"/>
                </a:xfrm>
                <a:custGeom>
                  <a:avLst/>
                  <a:gdLst>
                    <a:gd name="connsiteX0" fmla="*/ 180785 w 180785"/>
                    <a:gd name="connsiteY0" fmla="*/ 52197 h 104394"/>
                    <a:gd name="connsiteX1" fmla="*/ 90393 w 180785"/>
                    <a:gd name="connsiteY1" fmla="*/ 104395 h 104394"/>
                    <a:gd name="connsiteX2" fmla="*/ 0 w 180785"/>
                    <a:gd name="connsiteY2" fmla="*/ 52197 h 104394"/>
                    <a:gd name="connsiteX3" fmla="*/ 90393 w 180785"/>
                    <a:gd name="connsiteY3" fmla="*/ 0 h 104394"/>
                    <a:gd name="connsiteX4" fmla="*/ 180785 w 180785"/>
                    <a:gd name="connsiteY4" fmla="*/ 52197 h 10439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80785" h="104394">
                      <a:moveTo>
                        <a:pt x="180785" y="52197"/>
                      </a:moveTo>
                      <a:cubicBezTo>
                        <a:pt x="180785" y="81025"/>
                        <a:pt x="140315" y="104395"/>
                        <a:pt x="90393" y="104395"/>
                      </a:cubicBezTo>
                      <a:cubicBezTo>
                        <a:pt x="40470" y="104395"/>
                        <a:pt x="0" y="81025"/>
                        <a:pt x="0" y="52197"/>
                      </a:cubicBezTo>
                      <a:cubicBezTo>
                        <a:pt x="0" y="23370"/>
                        <a:pt x="40470" y="0"/>
                        <a:pt x="90393" y="0"/>
                      </a:cubicBezTo>
                      <a:cubicBezTo>
                        <a:pt x="140315" y="0"/>
                        <a:pt x="180785" y="23370"/>
                        <a:pt x="180785" y="52197"/>
                      </a:cubicBezTo>
                      <a:close/>
                    </a:path>
                  </a:pathLst>
                </a:custGeom>
                <a:solidFill>
                  <a:srgbClr val="3D424C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zh-CN" altLang="en-US"/>
                </a:p>
              </p:txBody>
            </p:sp>
          </p:grpSp>
        </p:grpSp>
      </p:grp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prism isInverted="1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烦恼的起因</a:t>
            </a:r>
            <a:endParaRPr lang="zh-CN" altLang="en-US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607934" y="6137836"/>
            <a:ext cx="8229600" cy="38862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</p:txBody>
      </p:sp>
      <p:grpSp>
        <p:nvGrpSpPr>
          <p:cNvPr id="4" name="iṥḷíde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916724" y="2226615"/>
            <a:ext cx="5179276" cy="3759390"/>
            <a:chOff x="3852863" y="2116138"/>
            <a:chExt cx="4470400" cy="3244851"/>
          </a:xfrm>
        </p:grpSpPr>
        <p:sp>
          <p:nvSpPr>
            <p:cNvPr id="5" name="îṣľïḑê"/>
            <p:cNvSpPr/>
            <p:nvPr/>
          </p:nvSpPr>
          <p:spPr bwMode="auto">
            <a:xfrm>
              <a:off x="4508501" y="5045076"/>
              <a:ext cx="361950" cy="1588"/>
            </a:xfrm>
            <a:prstGeom prst="rect">
              <a:avLst/>
            </a:pr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6" name="íṣļíḓè"/>
            <p:cNvSpPr/>
            <p:nvPr/>
          </p:nvSpPr>
          <p:spPr bwMode="auto">
            <a:xfrm>
              <a:off x="4508501" y="5045076"/>
              <a:ext cx="361950" cy="1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7" name="ïSlîdê"/>
            <p:cNvSpPr/>
            <p:nvPr/>
          </p:nvSpPr>
          <p:spPr bwMode="auto">
            <a:xfrm>
              <a:off x="7094538" y="5064126"/>
              <a:ext cx="68263" cy="1588"/>
            </a:xfrm>
            <a:prstGeom prst="rect">
              <a:avLst/>
            </a:pr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8" name="íśļîḍè"/>
            <p:cNvSpPr/>
            <p:nvPr/>
          </p:nvSpPr>
          <p:spPr bwMode="auto">
            <a:xfrm>
              <a:off x="6392863" y="5106988"/>
              <a:ext cx="461963" cy="3175"/>
            </a:xfrm>
            <a:prstGeom prst="rect">
              <a:avLst/>
            </a:pr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9" name="îṩļïďê"/>
            <p:cNvSpPr/>
            <p:nvPr/>
          </p:nvSpPr>
          <p:spPr bwMode="auto">
            <a:xfrm>
              <a:off x="6392863" y="5106988"/>
              <a:ext cx="461963" cy="3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10" name="iṥļïḓé"/>
            <p:cNvSpPr/>
            <p:nvPr/>
          </p:nvSpPr>
          <p:spPr bwMode="auto">
            <a:xfrm>
              <a:off x="5267326" y="2290763"/>
              <a:ext cx="863600" cy="865188"/>
            </a:xfrm>
            <a:prstGeom prst="ellipse">
              <a:avLst/>
            </a:prstGeom>
            <a:solidFill>
              <a:srgbClr val="FAFA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11" name="ïŝľíḑè"/>
            <p:cNvSpPr/>
            <p:nvPr/>
          </p:nvSpPr>
          <p:spPr bwMode="auto">
            <a:xfrm>
              <a:off x="3852863" y="2157413"/>
              <a:ext cx="4470400" cy="2813050"/>
            </a:xfrm>
            <a:custGeom>
              <a:avLst/>
              <a:gdLst>
                <a:gd name="T0" fmla="*/ 0 w 1638"/>
                <a:gd name="T1" fmla="*/ 1031 h 1031"/>
                <a:gd name="T2" fmla="*/ 1638 w 1638"/>
                <a:gd name="T3" fmla="*/ 1031 h 1031"/>
                <a:gd name="T4" fmla="*/ 1429 w 1638"/>
                <a:gd name="T5" fmla="*/ 914 h 1031"/>
                <a:gd name="T6" fmla="*/ 1082 w 1638"/>
                <a:gd name="T7" fmla="*/ 885 h 1031"/>
                <a:gd name="T8" fmla="*/ 901 w 1638"/>
                <a:gd name="T9" fmla="*/ 727 h 1031"/>
                <a:gd name="T10" fmla="*/ 668 w 1638"/>
                <a:gd name="T11" fmla="*/ 265 h 1031"/>
                <a:gd name="T12" fmla="*/ 393 w 1638"/>
                <a:gd name="T13" fmla="*/ 49 h 1031"/>
                <a:gd name="T14" fmla="*/ 84 w 1638"/>
                <a:gd name="T15" fmla="*/ 469 h 1031"/>
                <a:gd name="T16" fmla="*/ 0 w 1638"/>
                <a:gd name="T17" fmla="*/ 1031 h 10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38" h="1031">
                  <a:moveTo>
                    <a:pt x="0" y="1031"/>
                  </a:moveTo>
                  <a:cubicBezTo>
                    <a:pt x="1638" y="1031"/>
                    <a:pt x="1638" y="1031"/>
                    <a:pt x="1638" y="1031"/>
                  </a:cubicBezTo>
                  <a:cubicBezTo>
                    <a:pt x="1638" y="1031"/>
                    <a:pt x="1555" y="932"/>
                    <a:pt x="1429" y="914"/>
                  </a:cubicBezTo>
                  <a:cubicBezTo>
                    <a:pt x="1302" y="896"/>
                    <a:pt x="1082" y="885"/>
                    <a:pt x="1082" y="885"/>
                  </a:cubicBezTo>
                  <a:cubicBezTo>
                    <a:pt x="1082" y="885"/>
                    <a:pt x="1048" y="733"/>
                    <a:pt x="901" y="727"/>
                  </a:cubicBezTo>
                  <a:cubicBezTo>
                    <a:pt x="882" y="653"/>
                    <a:pt x="820" y="317"/>
                    <a:pt x="668" y="265"/>
                  </a:cubicBezTo>
                  <a:cubicBezTo>
                    <a:pt x="517" y="212"/>
                    <a:pt x="522" y="97"/>
                    <a:pt x="393" y="49"/>
                  </a:cubicBezTo>
                  <a:cubicBezTo>
                    <a:pt x="265" y="0"/>
                    <a:pt x="114" y="367"/>
                    <a:pt x="84" y="469"/>
                  </a:cubicBezTo>
                  <a:cubicBezTo>
                    <a:pt x="13" y="714"/>
                    <a:pt x="0" y="1031"/>
                    <a:pt x="0" y="1031"/>
                  </a:cubicBezTo>
                </a:path>
              </a:pathLst>
            </a:custGeom>
            <a:solidFill>
              <a:srgbClr val="F0F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12" name="iŝľiḋê"/>
            <p:cNvSpPr/>
            <p:nvPr/>
          </p:nvSpPr>
          <p:spPr bwMode="auto">
            <a:xfrm>
              <a:off x="4068763" y="3103563"/>
              <a:ext cx="2212975" cy="928688"/>
            </a:xfrm>
            <a:custGeom>
              <a:avLst/>
              <a:gdLst>
                <a:gd name="T0" fmla="*/ 5 w 811"/>
                <a:gd name="T1" fmla="*/ 122 h 340"/>
                <a:gd name="T2" fmla="*/ 43 w 811"/>
                <a:gd name="T3" fmla="*/ 18 h 340"/>
                <a:gd name="T4" fmla="*/ 56 w 811"/>
                <a:gd name="T5" fmla="*/ 13 h 340"/>
                <a:gd name="T6" fmla="*/ 198 w 811"/>
                <a:gd name="T7" fmla="*/ 126 h 340"/>
                <a:gd name="T8" fmla="*/ 509 w 811"/>
                <a:gd name="T9" fmla="*/ 182 h 340"/>
                <a:gd name="T10" fmla="*/ 778 w 811"/>
                <a:gd name="T11" fmla="*/ 209 h 340"/>
                <a:gd name="T12" fmla="*/ 811 w 811"/>
                <a:gd name="T13" fmla="*/ 332 h 340"/>
                <a:gd name="T14" fmla="*/ 588 w 811"/>
                <a:gd name="T15" fmla="*/ 212 h 340"/>
                <a:gd name="T16" fmla="*/ 175 w 811"/>
                <a:gd name="T17" fmla="*/ 209 h 340"/>
                <a:gd name="T18" fmla="*/ 0 w 811"/>
                <a:gd name="T19" fmla="*/ 139 h 340"/>
                <a:gd name="T20" fmla="*/ 5 w 811"/>
                <a:gd name="T21" fmla="*/ 122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11" h="340">
                  <a:moveTo>
                    <a:pt x="5" y="122"/>
                  </a:moveTo>
                  <a:cubicBezTo>
                    <a:pt x="12" y="98"/>
                    <a:pt x="25" y="61"/>
                    <a:pt x="43" y="18"/>
                  </a:cubicBezTo>
                  <a:cubicBezTo>
                    <a:pt x="47" y="16"/>
                    <a:pt x="52" y="15"/>
                    <a:pt x="56" y="13"/>
                  </a:cubicBezTo>
                  <a:cubicBezTo>
                    <a:pt x="96" y="0"/>
                    <a:pt x="142" y="63"/>
                    <a:pt x="198" y="126"/>
                  </a:cubicBezTo>
                  <a:cubicBezTo>
                    <a:pt x="277" y="214"/>
                    <a:pt x="377" y="302"/>
                    <a:pt x="509" y="182"/>
                  </a:cubicBezTo>
                  <a:cubicBezTo>
                    <a:pt x="650" y="53"/>
                    <a:pt x="732" y="133"/>
                    <a:pt x="778" y="209"/>
                  </a:cubicBezTo>
                  <a:cubicBezTo>
                    <a:pt x="792" y="256"/>
                    <a:pt x="803" y="299"/>
                    <a:pt x="811" y="332"/>
                  </a:cubicBezTo>
                  <a:cubicBezTo>
                    <a:pt x="733" y="332"/>
                    <a:pt x="675" y="165"/>
                    <a:pt x="588" y="212"/>
                  </a:cubicBezTo>
                  <a:cubicBezTo>
                    <a:pt x="470" y="275"/>
                    <a:pt x="271" y="340"/>
                    <a:pt x="175" y="209"/>
                  </a:cubicBezTo>
                  <a:cubicBezTo>
                    <a:pt x="108" y="118"/>
                    <a:pt x="37" y="126"/>
                    <a:pt x="0" y="139"/>
                  </a:cubicBezTo>
                  <a:cubicBezTo>
                    <a:pt x="2" y="133"/>
                    <a:pt x="4" y="128"/>
                    <a:pt x="5" y="122"/>
                  </a:cubicBezTo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13" name="išlîḍê"/>
            <p:cNvSpPr/>
            <p:nvPr/>
          </p:nvSpPr>
          <p:spPr bwMode="auto">
            <a:xfrm>
              <a:off x="3940176" y="3783013"/>
              <a:ext cx="3222625" cy="1187450"/>
            </a:xfrm>
            <a:custGeom>
              <a:avLst/>
              <a:gdLst>
                <a:gd name="T0" fmla="*/ 21 w 1181"/>
                <a:gd name="T1" fmla="*/ 0 h 435"/>
                <a:gd name="T2" fmla="*/ 681 w 1181"/>
                <a:gd name="T3" fmla="*/ 273 h 435"/>
                <a:gd name="T4" fmla="*/ 1181 w 1181"/>
                <a:gd name="T5" fmla="*/ 435 h 435"/>
                <a:gd name="T6" fmla="*/ 954 w 1181"/>
                <a:gd name="T7" fmla="*/ 435 h 435"/>
                <a:gd name="T8" fmla="*/ 734 w 1181"/>
                <a:gd name="T9" fmla="*/ 315 h 435"/>
                <a:gd name="T10" fmla="*/ 179 w 1181"/>
                <a:gd name="T11" fmla="*/ 226 h 435"/>
                <a:gd name="T12" fmla="*/ 0 w 1181"/>
                <a:gd name="T13" fmla="*/ 120 h 435"/>
                <a:gd name="T14" fmla="*/ 21 w 1181"/>
                <a:gd name="T15" fmla="*/ 0 h 4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81" h="435">
                  <a:moveTo>
                    <a:pt x="21" y="0"/>
                  </a:moveTo>
                  <a:cubicBezTo>
                    <a:pt x="159" y="12"/>
                    <a:pt x="196" y="403"/>
                    <a:pt x="681" y="273"/>
                  </a:cubicBezTo>
                  <a:cubicBezTo>
                    <a:pt x="858" y="225"/>
                    <a:pt x="1058" y="334"/>
                    <a:pt x="1181" y="435"/>
                  </a:cubicBezTo>
                  <a:cubicBezTo>
                    <a:pt x="954" y="435"/>
                    <a:pt x="954" y="435"/>
                    <a:pt x="954" y="435"/>
                  </a:cubicBezTo>
                  <a:cubicBezTo>
                    <a:pt x="886" y="367"/>
                    <a:pt x="815" y="295"/>
                    <a:pt x="734" y="315"/>
                  </a:cubicBezTo>
                  <a:cubicBezTo>
                    <a:pt x="471" y="379"/>
                    <a:pt x="283" y="374"/>
                    <a:pt x="179" y="226"/>
                  </a:cubicBezTo>
                  <a:cubicBezTo>
                    <a:pt x="127" y="151"/>
                    <a:pt x="57" y="126"/>
                    <a:pt x="0" y="120"/>
                  </a:cubicBezTo>
                  <a:cubicBezTo>
                    <a:pt x="6" y="81"/>
                    <a:pt x="13" y="40"/>
                    <a:pt x="21" y="0"/>
                  </a:cubicBezTo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14" name="íṡ1iḋé"/>
            <p:cNvSpPr/>
            <p:nvPr/>
          </p:nvSpPr>
          <p:spPr bwMode="auto">
            <a:xfrm>
              <a:off x="7512051" y="3303588"/>
              <a:ext cx="611188" cy="149225"/>
            </a:xfrm>
            <a:custGeom>
              <a:avLst/>
              <a:gdLst>
                <a:gd name="T0" fmla="*/ 188 w 224"/>
                <a:gd name="T1" fmla="*/ 55 h 55"/>
                <a:gd name="T2" fmla="*/ 35 w 224"/>
                <a:gd name="T3" fmla="*/ 55 h 55"/>
                <a:gd name="T4" fmla="*/ 4 w 224"/>
                <a:gd name="T5" fmla="*/ 29 h 55"/>
                <a:gd name="T6" fmla="*/ 63 w 224"/>
                <a:gd name="T7" fmla="*/ 26 h 55"/>
                <a:gd name="T8" fmla="*/ 99 w 224"/>
                <a:gd name="T9" fmla="*/ 7 h 55"/>
                <a:gd name="T10" fmla="*/ 156 w 224"/>
                <a:gd name="T11" fmla="*/ 41 h 55"/>
                <a:gd name="T12" fmla="*/ 188 w 224"/>
                <a:gd name="T13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4" h="55">
                  <a:moveTo>
                    <a:pt x="188" y="55"/>
                  </a:moveTo>
                  <a:cubicBezTo>
                    <a:pt x="35" y="55"/>
                    <a:pt x="35" y="55"/>
                    <a:pt x="35" y="55"/>
                  </a:cubicBezTo>
                  <a:cubicBezTo>
                    <a:pt x="35" y="55"/>
                    <a:pt x="0" y="48"/>
                    <a:pt x="4" y="29"/>
                  </a:cubicBezTo>
                  <a:cubicBezTo>
                    <a:pt x="9" y="11"/>
                    <a:pt x="63" y="26"/>
                    <a:pt x="63" y="26"/>
                  </a:cubicBezTo>
                  <a:cubicBezTo>
                    <a:pt x="63" y="26"/>
                    <a:pt x="47" y="0"/>
                    <a:pt x="99" y="7"/>
                  </a:cubicBezTo>
                  <a:cubicBezTo>
                    <a:pt x="151" y="15"/>
                    <a:pt x="156" y="41"/>
                    <a:pt x="156" y="41"/>
                  </a:cubicBezTo>
                  <a:cubicBezTo>
                    <a:pt x="156" y="41"/>
                    <a:pt x="224" y="35"/>
                    <a:pt x="188" y="55"/>
                  </a:cubicBez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15" name="îṣļïdé"/>
            <p:cNvSpPr/>
            <p:nvPr/>
          </p:nvSpPr>
          <p:spPr bwMode="auto">
            <a:xfrm>
              <a:off x="4156076" y="4070351"/>
              <a:ext cx="1293813" cy="1290638"/>
            </a:xfrm>
            <a:custGeom>
              <a:avLst/>
              <a:gdLst>
                <a:gd name="T0" fmla="*/ 393 w 474"/>
                <a:gd name="T1" fmla="*/ 383 h 473"/>
                <a:gd name="T2" fmla="*/ 384 w 474"/>
                <a:gd name="T3" fmla="*/ 81 h 473"/>
                <a:gd name="T4" fmla="*/ 82 w 474"/>
                <a:gd name="T5" fmla="*/ 89 h 473"/>
                <a:gd name="T6" fmla="*/ 90 w 474"/>
                <a:gd name="T7" fmla="*/ 392 h 473"/>
                <a:gd name="T8" fmla="*/ 393 w 474"/>
                <a:gd name="T9" fmla="*/ 383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4" h="473">
                  <a:moveTo>
                    <a:pt x="393" y="383"/>
                  </a:moveTo>
                  <a:cubicBezTo>
                    <a:pt x="474" y="298"/>
                    <a:pt x="470" y="162"/>
                    <a:pt x="384" y="81"/>
                  </a:cubicBezTo>
                  <a:cubicBezTo>
                    <a:pt x="298" y="0"/>
                    <a:pt x="163" y="3"/>
                    <a:pt x="82" y="89"/>
                  </a:cubicBezTo>
                  <a:cubicBezTo>
                    <a:pt x="0" y="175"/>
                    <a:pt x="4" y="311"/>
                    <a:pt x="90" y="392"/>
                  </a:cubicBezTo>
                  <a:cubicBezTo>
                    <a:pt x="176" y="473"/>
                    <a:pt x="311" y="469"/>
                    <a:pt x="393" y="383"/>
                  </a:cubicBezTo>
                </a:path>
              </a:pathLst>
            </a:custGeom>
            <a:solidFill>
              <a:srgbClr val="407B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16" name="îśḻiďé"/>
            <p:cNvSpPr/>
            <p:nvPr/>
          </p:nvSpPr>
          <p:spPr bwMode="auto">
            <a:xfrm>
              <a:off x="4210051" y="4179888"/>
              <a:ext cx="1184275" cy="1071563"/>
            </a:xfrm>
            <a:custGeom>
              <a:avLst/>
              <a:gdLst>
                <a:gd name="T0" fmla="*/ 256 w 434"/>
                <a:gd name="T1" fmla="*/ 0 h 393"/>
                <a:gd name="T2" fmla="*/ 90 w 434"/>
                <a:gd name="T3" fmla="*/ 76 h 393"/>
                <a:gd name="T4" fmla="*/ 70 w 434"/>
                <a:gd name="T5" fmla="*/ 352 h 393"/>
                <a:gd name="T6" fmla="*/ 178 w 434"/>
                <a:gd name="T7" fmla="*/ 393 h 393"/>
                <a:gd name="T8" fmla="*/ 344 w 434"/>
                <a:gd name="T9" fmla="*/ 317 h 393"/>
                <a:gd name="T10" fmla="*/ 364 w 434"/>
                <a:gd name="T11" fmla="*/ 41 h 393"/>
                <a:gd name="T12" fmla="*/ 364 w 434"/>
                <a:gd name="T13" fmla="*/ 41 h 393"/>
                <a:gd name="T14" fmla="*/ 301 w 434"/>
                <a:gd name="T15" fmla="*/ 275 h 393"/>
                <a:gd name="T16" fmla="*/ 124 w 434"/>
                <a:gd name="T17" fmla="*/ 371 h 393"/>
                <a:gd name="T18" fmla="*/ 70 w 434"/>
                <a:gd name="T19" fmla="*/ 352 h 393"/>
                <a:gd name="T20" fmla="*/ 134 w 434"/>
                <a:gd name="T21" fmla="*/ 117 h 393"/>
                <a:gd name="T22" fmla="*/ 310 w 434"/>
                <a:gd name="T23" fmla="*/ 22 h 393"/>
                <a:gd name="T24" fmla="*/ 364 w 434"/>
                <a:gd name="T25" fmla="*/ 41 h 393"/>
                <a:gd name="T26" fmla="*/ 364 w 434"/>
                <a:gd name="T27" fmla="*/ 41 h 393"/>
                <a:gd name="T28" fmla="*/ 256 w 434"/>
                <a:gd name="T29" fmla="*/ 0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34" h="393">
                  <a:moveTo>
                    <a:pt x="256" y="0"/>
                  </a:moveTo>
                  <a:cubicBezTo>
                    <a:pt x="199" y="0"/>
                    <a:pt x="137" y="26"/>
                    <a:pt x="90" y="76"/>
                  </a:cubicBezTo>
                  <a:cubicBezTo>
                    <a:pt x="9" y="162"/>
                    <a:pt x="0" y="285"/>
                    <a:pt x="70" y="352"/>
                  </a:cubicBezTo>
                  <a:cubicBezTo>
                    <a:pt x="99" y="380"/>
                    <a:pt x="138" y="393"/>
                    <a:pt x="178" y="393"/>
                  </a:cubicBezTo>
                  <a:cubicBezTo>
                    <a:pt x="235" y="393"/>
                    <a:pt x="297" y="367"/>
                    <a:pt x="344" y="317"/>
                  </a:cubicBezTo>
                  <a:cubicBezTo>
                    <a:pt x="426" y="231"/>
                    <a:pt x="434" y="107"/>
                    <a:pt x="364" y="41"/>
                  </a:cubicBezTo>
                  <a:cubicBezTo>
                    <a:pt x="364" y="41"/>
                    <a:pt x="364" y="41"/>
                    <a:pt x="364" y="41"/>
                  </a:cubicBezTo>
                  <a:cubicBezTo>
                    <a:pt x="410" y="85"/>
                    <a:pt x="382" y="190"/>
                    <a:pt x="301" y="275"/>
                  </a:cubicBezTo>
                  <a:cubicBezTo>
                    <a:pt x="243" y="336"/>
                    <a:pt x="175" y="371"/>
                    <a:pt x="124" y="371"/>
                  </a:cubicBezTo>
                  <a:cubicBezTo>
                    <a:pt x="102" y="371"/>
                    <a:pt x="84" y="365"/>
                    <a:pt x="70" y="352"/>
                  </a:cubicBezTo>
                  <a:cubicBezTo>
                    <a:pt x="24" y="308"/>
                    <a:pt x="52" y="203"/>
                    <a:pt x="134" y="117"/>
                  </a:cubicBezTo>
                  <a:cubicBezTo>
                    <a:pt x="191" y="57"/>
                    <a:pt x="259" y="22"/>
                    <a:pt x="310" y="22"/>
                  </a:cubicBezTo>
                  <a:cubicBezTo>
                    <a:pt x="332" y="22"/>
                    <a:pt x="351" y="28"/>
                    <a:pt x="364" y="41"/>
                  </a:cubicBezTo>
                  <a:cubicBezTo>
                    <a:pt x="364" y="41"/>
                    <a:pt x="364" y="41"/>
                    <a:pt x="364" y="41"/>
                  </a:cubicBezTo>
                  <a:cubicBezTo>
                    <a:pt x="335" y="13"/>
                    <a:pt x="296" y="0"/>
                    <a:pt x="256" y="0"/>
                  </a:cubicBezTo>
                </a:path>
              </a:pathLst>
            </a:custGeom>
            <a:solidFill>
              <a:srgbClr val="A0B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17" name="ïş1ïḓè"/>
            <p:cNvSpPr/>
            <p:nvPr/>
          </p:nvSpPr>
          <p:spPr bwMode="auto">
            <a:xfrm>
              <a:off x="4276726" y="4171951"/>
              <a:ext cx="1052513" cy="1089025"/>
            </a:xfrm>
            <a:custGeom>
              <a:avLst/>
              <a:gdLst>
                <a:gd name="T0" fmla="*/ 277 w 386"/>
                <a:gd name="T1" fmla="*/ 278 h 399"/>
                <a:gd name="T2" fmla="*/ 340 w 386"/>
                <a:gd name="T3" fmla="*/ 44 h 399"/>
                <a:gd name="T4" fmla="*/ 110 w 386"/>
                <a:gd name="T5" fmla="*/ 120 h 399"/>
                <a:gd name="T6" fmla="*/ 46 w 386"/>
                <a:gd name="T7" fmla="*/ 355 h 399"/>
                <a:gd name="T8" fmla="*/ 277 w 386"/>
                <a:gd name="T9" fmla="*/ 278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6" h="399">
                  <a:moveTo>
                    <a:pt x="277" y="278"/>
                  </a:moveTo>
                  <a:cubicBezTo>
                    <a:pt x="358" y="193"/>
                    <a:pt x="386" y="88"/>
                    <a:pt x="340" y="44"/>
                  </a:cubicBezTo>
                  <a:cubicBezTo>
                    <a:pt x="294" y="0"/>
                    <a:pt x="191" y="34"/>
                    <a:pt x="110" y="120"/>
                  </a:cubicBezTo>
                  <a:cubicBezTo>
                    <a:pt x="28" y="206"/>
                    <a:pt x="0" y="311"/>
                    <a:pt x="46" y="355"/>
                  </a:cubicBezTo>
                  <a:cubicBezTo>
                    <a:pt x="92" y="399"/>
                    <a:pt x="195" y="364"/>
                    <a:pt x="277" y="278"/>
                  </a:cubicBezTo>
                </a:path>
              </a:pathLst>
            </a:custGeom>
            <a:solidFill>
              <a:srgbClr val="407B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18" name="išlidé"/>
            <p:cNvSpPr/>
            <p:nvPr/>
          </p:nvSpPr>
          <p:spPr bwMode="auto">
            <a:xfrm>
              <a:off x="4346576" y="4279901"/>
              <a:ext cx="911225" cy="871538"/>
            </a:xfrm>
            <a:custGeom>
              <a:avLst/>
              <a:gdLst>
                <a:gd name="T0" fmla="*/ 303 w 334"/>
                <a:gd name="T1" fmla="*/ 0 h 319"/>
                <a:gd name="T2" fmla="*/ 131 w 334"/>
                <a:gd name="T3" fmla="*/ 126 h 319"/>
                <a:gd name="T4" fmla="*/ 20 w 334"/>
                <a:gd name="T5" fmla="*/ 315 h 319"/>
                <a:gd name="T6" fmla="*/ 31 w 334"/>
                <a:gd name="T7" fmla="*/ 319 h 319"/>
                <a:gd name="T8" fmla="*/ 203 w 334"/>
                <a:gd name="T9" fmla="*/ 193 h 319"/>
                <a:gd name="T10" fmla="*/ 314 w 334"/>
                <a:gd name="T11" fmla="*/ 4 h 319"/>
                <a:gd name="T12" fmla="*/ 314 w 334"/>
                <a:gd name="T13" fmla="*/ 4 h 319"/>
                <a:gd name="T14" fmla="*/ 314 w 334"/>
                <a:gd name="T15" fmla="*/ 4 h 319"/>
                <a:gd name="T16" fmla="*/ 303 w 334"/>
                <a:gd name="T17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4" h="319">
                  <a:moveTo>
                    <a:pt x="303" y="0"/>
                  </a:moveTo>
                  <a:cubicBezTo>
                    <a:pt x="273" y="0"/>
                    <a:pt x="202" y="51"/>
                    <a:pt x="131" y="126"/>
                  </a:cubicBezTo>
                  <a:cubicBezTo>
                    <a:pt x="50" y="211"/>
                    <a:pt x="0" y="296"/>
                    <a:pt x="20" y="315"/>
                  </a:cubicBezTo>
                  <a:cubicBezTo>
                    <a:pt x="23" y="317"/>
                    <a:pt x="26" y="319"/>
                    <a:pt x="31" y="319"/>
                  </a:cubicBezTo>
                  <a:cubicBezTo>
                    <a:pt x="61" y="319"/>
                    <a:pt x="132" y="268"/>
                    <a:pt x="203" y="193"/>
                  </a:cubicBezTo>
                  <a:cubicBezTo>
                    <a:pt x="284" y="107"/>
                    <a:pt x="334" y="22"/>
                    <a:pt x="314" y="4"/>
                  </a:cubicBezTo>
                  <a:cubicBezTo>
                    <a:pt x="314" y="4"/>
                    <a:pt x="314" y="4"/>
                    <a:pt x="314" y="4"/>
                  </a:cubicBezTo>
                  <a:cubicBezTo>
                    <a:pt x="314" y="4"/>
                    <a:pt x="314" y="4"/>
                    <a:pt x="314" y="4"/>
                  </a:cubicBezTo>
                  <a:cubicBezTo>
                    <a:pt x="312" y="1"/>
                    <a:pt x="308" y="0"/>
                    <a:pt x="303" y="0"/>
                  </a:cubicBezTo>
                </a:path>
              </a:pathLst>
            </a:custGeom>
            <a:solidFill>
              <a:srgbClr val="A0B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19" name="îṥlïdé"/>
            <p:cNvSpPr/>
            <p:nvPr/>
          </p:nvSpPr>
          <p:spPr bwMode="auto">
            <a:xfrm>
              <a:off x="5749926" y="3576638"/>
              <a:ext cx="1981200" cy="1700213"/>
            </a:xfrm>
            <a:custGeom>
              <a:avLst/>
              <a:gdLst>
                <a:gd name="T0" fmla="*/ 714 w 726"/>
                <a:gd name="T1" fmla="*/ 623 h 623"/>
                <a:gd name="T2" fmla="*/ 707 w 726"/>
                <a:gd name="T3" fmla="*/ 620 h 623"/>
                <a:gd name="T4" fmla="*/ 5 w 726"/>
                <a:gd name="T5" fmla="*/ 20 h 623"/>
                <a:gd name="T6" fmla="*/ 4 w 726"/>
                <a:gd name="T7" fmla="*/ 5 h 623"/>
                <a:gd name="T8" fmla="*/ 19 w 726"/>
                <a:gd name="T9" fmla="*/ 4 h 623"/>
                <a:gd name="T10" fmla="*/ 721 w 726"/>
                <a:gd name="T11" fmla="*/ 604 h 623"/>
                <a:gd name="T12" fmla="*/ 723 w 726"/>
                <a:gd name="T13" fmla="*/ 619 h 623"/>
                <a:gd name="T14" fmla="*/ 714 w 726"/>
                <a:gd name="T15" fmla="*/ 623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6" h="623">
                  <a:moveTo>
                    <a:pt x="714" y="623"/>
                  </a:moveTo>
                  <a:cubicBezTo>
                    <a:pt x="712" y="623"/>
                    <a:pt x="709" y="622"/>
                    <a:pt x="707" y="6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0" y="16"/>
                    <a:pt x="0" y="9"/>
                    <a:pt x="4" y="5"/>
                  </a:cubicBezTo>
                  <a:cubicBezTo>
                    <a:pt x="7" y="0"/>
                    <a:pt x="14" y="0"/>
                    <a:pt x="19" y="4"/>
                  </a:cubicBezTo>
                  <a:cubicBezTo>
                    <a:pt x="721" y="604"/>
                    <a:pt x="721" y="604"/>
                    <a:pt x="721" y="604"/>
                  </a:cubicBezTo>
                  <a:cubicBezTo>
                    <a:pt x="726" y="608"/>
                    <a:pt x="726" y="615"/>
                    <a:pt x="723" y="619"/>
                  </a:cubicBezTo>
                  <a:cubicBezTo>
                    <a:pt x="720" y="622"/>
                    <a:pt x="717" y="623"/>
                    <a:pt x="714" y="623"/>
                  </a:cubicBezTo>
                </a:path>
              </a:pathLst>
            </a:custGeom>
            <a:solidFill>
              <a:srgbClr val="407B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20" name="íSlîḋe"/>
            <p:cNvSpPr/>
            <p:nvPr/>
          </p:nvSpPr>
          <p:spPr bwMode="auto">
            <a:xfrm>
              <a:off x="6411913" y="4297363"/>
              <a:ext cx="1116013" cy="979488"/>
            </a:xfrm>
            <a:custGeom>
              <a:avLst/>
              <a:gdLst>
                <a:gd name="T0" fmla="*/ 11 w 409"/>
                <a:gd name="T1" fmla="*/ 359 h 359"/>
                <a:gd name="T2" fmla="*/ 4 w 409"/>
                <a:gd name="T3" fmla="*/ 356 h 359"/>
                <a:gd name="T4" fmla="*/ 0 w 409"/>
                <a:gd name="T5" fmla="*/ 346 h 359"/>
                <a:gd name="T6" fmla="*/ 68 w 409"/>
                <a:gd name="T7" fmla="*/ 10 h 359"/>
                <a:gd name="T8" fmla="*/ 80 w 409"/>
                <a:gd name="T9" fmla="*/ 2 h 359"/>
                <a:gd name="T10" fmla="*/ 89 w 409"/>
                <a:gd name="T11" fmla="*/ 14 h 359"/>
                <a:gd name="T12" fmla="*/ 26 w 409"/>
                <a:gd name="T13" fmla="*/ 329 h 359"/>
                <a:gd name="T14" fmla="*/ 392 w 409"/>
                <a:gd name="T15" fmla="*/ 162 h 359"/>
                <a:gd name="T16" fmla="*/ 407 w 409"/>
                <a:gd name="T17" fmla="*/ 167 h 359"/>
                <a:gd name="T18" fmla="*/ 401 w 409"/>
                <a:gd name="T19" fmla="*/ 181 h 359"/>
                <a:gd name="T20" fmla="*/ 15 w 409"/>
                <a:gd name="T21" fmla="*/ 358 h 359"/>
                <a:gd name="T22" fmla="*/ 11 w 409"/>
                <a:gd name="T23" fmla="*/ 359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9" h="359">
                  <a:moveTo>
                    <a:pt x="11" y="359"/>
                  </a:moveTo>
                  <a:cubicBezTo>
                    <a:pt x="9" y="359"/>
                    <a:pt x="6" y="358"/>
                    <a:pt x="4" y="356"/>
                  </a:cubicBezTo>
                  <a:cubicBezTo>
                    <a:pt x="1" y="354"/>
                    <a:pt x="0" y="350"/>
                    <a:pt x="0" y="346"/>
                  </a:cubicBezTo>
                  <a:cubicBezTo>
                    <a:pt x="68" y="10"/>
                    <a:pt x="68" y="10"/>
                    <a:pt x="68" y="10"/>
                  </a:cubicBezTo>
                  <a:cubicBezTo>
                    <a:pt x="69" y="4"/>
                    <a:pt x="75" y="0"/>
                    <a:pt x="80" y="2"/>
                  </a:cubicBezTo>
                  <a:cubicBezTo>
                    <a:pt x="86" y="3"/>
                    <a:pt x="90" y="8"/>
                    <a:pt x="89" y="14"/>
                  </a:cubicBezTo>
                  <a:cubicBezTo>
                    <a:pt x="26" y="329"/>
                    <a:pt x="26" y="329"/>
                    <a:pt x="26" y="329"/>
                  </a:cubicBezTo>
                  <a:cubicBezTo>
                    <a:pt x="392" y="162"/>
                    <a:pt x="392" y="162"/>
                    <a:pt x="392" y="162"/>
                  </a:cubicBezTo>
                  <a:cubicBezTo>
                    <a:pt x="398" y="159"/>
                    <a:pt x="404" y="162"/>
                    <a:pt x="407" y="167"/>
                  </a:cubicBezTo>
                  <a:cubicBezTo>
                    <a:pt x="409" y="172"/>
                    <a:pt x="407" y="179"/>
                    <a:pt x="401" y="181"/>
                  </a:cubicBezTo>
                  <a:cubicBezTo>
                    <a:pt x="15" y="358"/>
                    <a:pt x="15" y="358"/>
                    <a:pt x="15" y="358"/>
                  </a:cubicBezTo>
                  <a:cubicBezTo>
                    <a:pt x="14" y="358"/>
                    <a:pt x="12" y="359"/>
                    <a:pt x="11" y="359"/>
                  </a:cubicBezTo>
                </a:path>
              </a:pathLst>
            </a:custGeom>
            <a:solidFill>
              <a:srgbClr val="407B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21" name="iśļîďe"/>
            <p:cNvSpPr/>
            <p:nvPr/>
          </p:nvSpPr>
          <p:spPr bwMode="auto">
            <a:xfrm>
              <a:off x="4843463" y="3608388"/>
              <a:ext cx="2401888" cy="1277938"/>
            </a:xfrm>
            <a:custGeom>
              <a:avLst/>
              <a:gdLst>
                <a:gd name="T0" fmla="*/ 344 w 880"/>
                <a:gd name="T1" fmla="*/ 0 h 468"/>
                <a:gd name="T2" fmla="*/ 0 w 880"/>
                <a:gd name="T3" fmla="*/ 0 h 468"/>
                <a:gd name="T4" fmla="*/ 581 w 880"/>
                <a:gd name="T5" fmla="*/ 468 h 468"/>
                <a:gd name="T6" fmla="*/ 880 w 880"/>
                <a:gd name="T7" fmla="*/ 468 h 468"/>
                <a:gd name="T8" fmla="*/ 344 w 880"/>
                <a:gd name="T9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0" h="468">
                  <a:moveTo>
                    <a:pt x="34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89" y="152"/>
                    <a:pt x="336" y="468"/>
                    <a:pt x="581" y="468"/>
                  </a:cubicBezTo>
                  <a:cubicBezTo>
                    <a:pt x="880" y="468"/>
                    <a:pt x="880" y="468"/>
                    <a:pt x="880" y="468"/>
                  </a:cubicBezTo>
                  <a:cubicBezTo>
                    <a:pt x="687" y="468"/>
                    <a:pt x="433" y="152"/>
                    <a:pt x="344" y="0"/>
                  </a:cubicBezTo>
                </a:path>
              </a:pathLst>
            </a:custGeom>
            <a:solidFill>
              <a:srgbClr val="407B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22" name="îŝļiḑe"/>
            <p:cNvSpPr/>
            <p:nvPr/>
          </p:nvSpPr>
          <p:spPr bwMode="auto">
            <a:xfrm>
              <a:off x="4889501" y="3608388"/>
              <a:ext cx="2166938" cy="1277938"/>
            </a:xfrm>
            <a:custGeom>
              <a:avLst/>
              <a:gdLst>
                <a:gd name="T0" fmla="*/ 735 w 794"/>
                <a:gd name="T1" fmla="*/ 436 h 468"/>
                <a:gd name="T2" fmla="*/ 580 w 794"/>
                <a:gd name="T3" fmla="*/ 455 h 468"/>
                <a:gd name="T4" fmla="*/ 568 w 794"/>
                <a:gd name="T5" fmla="*/ 455 h 468"/>
                <a:gd name="T6" fmla="*/ 545 w 794"/>
                <a:gd name="T7" fmla="*/ 466 h 468"/>
                <a:gd name="T8" fmla="*/ 547 w 794"/>
                <a:gd name="T9" fmla="*/ 467 h 468"/>
                <a:gd name="T10" fmla="*/ 564 w 794"/>
                <a:gd name="T11" fmla="*/ 468 h 468"/>
                <a:gd name="T12" fmla="*/ 794 w 794"/>
                <a:gd name="T13" fmla="*/ 468 h 468"/>
                <a:gd name="T14" fmla="*/ 766 w 794"/>
                <a:gd name="T15" fmla="*/ 452 h 468"/>
                <a:gd name="T16" fmla="*/ 766 w 794"/>
                <a:gd name="T17" fmla="*/ 452 h 468"/>
                <a:gd name="T18" fmla="*/ 735 w 794"/>
                <a:gd name="T19" fmla="*/ 436 h 468"/>
                <a:gd name="T20" fmla="*/ 292 w 794"/>
                <a:gd name="T21" fmla="*/ 323 h 468"/>
                <a:gd name="T22" fmla="*/ 286 w 794"/>
                <a:gd name="T23" fmla="*/ 352 h 468"/>
                <a:gd name="T24" fmla="*/ 503 w 794"/>
                <a:gd name="T25" fmla="*/ 461 h 468"/>
                <a:gd name="T26" fmla="*/ 505 w 794"/>
                <a:gd name="T27" fmla="*/ 460 h 468"/>
                <a:gd name="T28" fmla="*/ 474 w 794"/>
                <a:gd name="T29" fmla="*/ 433 h 468"/>
                <a:gd name="T30" fmla="*/ 447 w 794"/>
                <a:gd name="T31" fmla="*/ 410 h 468"/>
                <a:gd name="T32" fmla="*/ 359 w 794"/>
                <a:gd name="T33" fmla="*/ 335 h 468"/>
                <a:gd name="T34" fmla="*/ 356 w 794"/>
                <a:gd name="T35" fmla="*/ 335 h 468"/>
                <a:gd name="T36" fmla="*/ 324 w 794"/>
                <a:gd name="T37" fmla="*/ 333 h 468"/>
                <a:gd name="T38" fmla="*/ 312 w 794"/>
                <a:gd name="T39" fmla="*/ 331 h 468"/>
                <a:gd name="T40" fmla="*/ 304 w 794"/>
                <a:gd name="T41" fmla="*/ 329 h 468"/>
                <a:gd name="T42" fmla="*/ 296 w 794"/>
                <a:gd name="T43" fmla="*/ 325 h 468"/>
                <a:gd name="T44" fmla="*/ 293 w 794"/>
                <a:gd name="T45" fmla="*/ 323 h 468"/>
                <a:gd name="T46" fmla="*/ 292 w 794"/>
                <a:gd name="T47" fmla="*/ 323 h 468"/>
                <a:gd name="T48" fmla="*/ 319 w 794"/>
                <a:gd name="T49" fmla="*/ 252 h 468"/>
                <a:gd name="T50" fmla="*/ 324 w 794"/>
                <a:gd name="T51" fmla="*/ 276 h 468"/>
                <a:gd name="T52" fmla="*/ 325 w 794"/>
                <a:gd name="T53" fmla="*/ 277 h 468"/>
                <a:gd name="T54" fmla="*/ 331 w 794"/>
                <a:gd name="T55" fmla="*/ 283 h 468"/>
                <a:gd name="T56" fmla="*/ 333 w 794"/>
                <a:gd name="T57" fmla="*/ 284 h 468"/>
                <a:gd name="T58" fmla="*/ 346 w 794"/>
                <a:gd name="T59" fmla="*/ 286 h 468"/>
                <a:gd name="T60" fmla="*/ 326 w 794"/>
                <a:gd name="T61" fmla="*/ 262 h 468"/>
                <a:gd name="T62" fmla="*/ 326 w 794"/>
                <a:gd name="T63" fmla="*/ 262 h 468"/>
                <a:gd name="T64" fmla="*/ 319 w 794"/>
                <a:gd name="T65" fmla="*/ 252 h 468"/>
                <a:gd name="T66" fmla="*/ 1 w 794"/>
                <a:gd name="T67" fmla="*/ 29 h 468"/>
                <a:gd name="T68" fmla="*/ 267 w 794"/>
                <a:gd name="T69" fmla="*/ 337 h 468"/>
                <a:gd name="T70" fmla="*/ 275 w 794"/>
                <a:gd name="T71" fmla="*/ 299 h 468"/>
                <a:gd name="T72" fmla="*/ 273 w 794"/>
                <a:gd name="T73" fmla="*/ 295 h 468"/>
                <a:gd name="T74" fmla="*/ 266 w 794"/>
                <a:gd name="T75" fmla="*/ 273 h 468"/>
                <a:gd name="T76" fmla="*/ 261 w 794"/>
                <a:gd name="T77" fmla="*/ 251 h 468"/>
                <a:gd name="T78" fmla="*/ 1 w 794"/>
                <a:gd name="T79" fmla="*/ 29 h 468"/>
                <a:gd name="T80" fmla="*/ 333 w 794"/>
                <a:gd name="T81" fmla="*/ 11 h 468"/>
                <a:gd name="T82" fmla="*/ 337 w 794"/>
                <a:gd name="T83" fmla="*/ 18 h 468"/>
                <a:gd name="T84" fmla="*/ 342 w 794"/>
                <a:gd name="T85" fmla="*/ 25 h 468"/>
                <a:gd name="T86" fmla="*/ 333 w 794"/>
                <a:gd name="T87" fmla="*/ 11 h 468"/>
                <a:gd name="T88" fmla="*/ 276 w 794"/>
                <a:gd name="T89" fmla="*/ 0 h 468"/>
                <a:gd name="T90" fmla="*/ 0 w 794"/>
                <a:gd name="T91" fmla="*/ 0 h 468"/>
                <a:gd name="T92" fmla="*/ 255 w 794"/>
                <a:gd name="T93" fmla="*/ 218 h 468"/>
                <a:gd name="T94" fmla="*/ 254 w 794"/>
                <a:gd name="T95" fmla="*/ 210 h 468"/>
                <a:gd name="T96" fmla="*/ 246 w 794"/>
                <a:gd name="T97" fmla="*/ 127 h 468"/>
                <a:gd name="T98" fmla="*/ 249 w 794"/>
                <a:gd name="T99" fmla="*/ 112 h 468"/>
                <a:gd name="T100" fmla="*/ 288 w 794"/>
                <a:gd name="T101" fmla="*/ 68 h 468"/>
                <a:gd name="T102" fmla="*/ 294 w 794"/>
                <a:gd name="T103" fmla="*/ 65 h 468"/>
                <a:gd name="T104" fmla="*/ 276 w 794"/>
                <a:gd name="T105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94" h="468">
                  <a:moveTo>
                    <a:pt x="735" y="436"/>
                  </a:moveTo>
                  <a:cubicBezTo>
                    <a:pt x="681" y="447"/>
                    <a:pt x="627" y="455"/>
                    <a:pt x="580" y="455"/>
                  </a:cubicBezTo>
                  <a:cubicBezTo>
                    <a:pt x="576" y="455"/>
                    <a:pt x="572" y="455"/>
                    <a:pt x="568" y="455"/>
                  </a:cubicBezTo>
                  <a:cubicBezTo>
                    <a:pt x="545" y="466"/>
                    <a:pt x="545" y="466"/>
                    <a:pt x="545" y="466"/>
                  </a:cubicBezTo>
                  <a:cubicBezTo>
                    <a:pt x="547" y="467"/>
                    <a:pt x="547" y="467"/>
                    <a:pt x="547" y="467"/>
                  </a:cubicBezTo>
                  <a:cubicBezTo>
                    <a:pt x="552" y="467"/>
                    <a:pt x="558" y="468"/>
                    <a:pt x="564" y="468"/>
                  </a:cubicBezTo>
                  <a:cubicBezTo>
                    <a:pt x="794" y="468"/>
                    <a:pt x="794" y="468"/>
                    <a:pt x="794" y="468"/>
                  </a:cubicBezTo>
                  <a:cubicBezTo>
                    <a:pt x="785" y="462"/>
                    <a:pt x="775" y="457"/>
                    <a:pt x="766" y="452"/>
                  </a:cubicBezTo>
                  <a:cubicBezTo>
                    <a:pt x="766" y="452"/>
                    <a:pt x="766" y="452"/>
                    <a:pt x="766" y="452"/>
                  </a:cubicBezTo>
                  <a:cubicBezTo>
                    <a:pt x="755" y="446"/>
                    <a:pt x="745" y="441"/>
                    <a:pt x="735" y="436"/>
                  </a:cubicBezTo>
                  <a:moveTo>
                    <a:pt x="292" y="323"/>
                  </a:moveTo>
                  <a:cubicBezTo>
                    <a:pt x="286" y="352"/>
                    <a:pt x="286" y="352"/>
                    <a:pt x="286" y="352"/>
                  </a:cubicBezTo>
                  <a:cubicBezTo>
                    <a:pt x="354" y="405"/>
                    <a:pt x="428" y="446"/>
                    <a:pt x="503" y="461"/>
                  </a:cubicBezTo>
                  <a:cubicBezTo>
                    <a:pt x="505" y="460"/>
                    <a:pt x="505" y="460"/>
                    <a:pt x="505" y="460"/>
                  </a:cubicBezTo>
                  <a:cubicBezTo>
                    <a:pt x="474" y="433"/>
                    <a:pt x="474" y="433"/>
                    <a:pt x="474" y="433"/>
                  </a:cubicBezTo>
                  <a:cubicBezTo>
                    <a:pt x="463" y="427"/>
                    <a:pt x="454" y="419"/>
                    <a:pt x="447" y="410"/>
                  </a:cubicBezTo>
                  <a:cubicBezTo>
                    <a:pt x="359" y="335"/>
                    <a:pt x="359" y="335"/>
                    <a:pt x="359" y="335"/>
                  </a:cubicBezTo>
                  <a:cubicBezTo>
                    <a:pt x="358" y="335"/>
                    <a:pt x="357" y="335"/>
                    <a:pt x="356" y="335"/>
                  </a:cubicBezTo>
                  <a:cubicBezTo>
                    <a:pt x="346" y="335"/>
                    <a:pt x="335" y="335"/>
                    <a:pt x="324" y="333"/>
                  </a:cubicBezTo>
                  <a:cubicBezTo>
                    <a:pt x="320" y="333"/>
                    <a:pt x="316" y="332"/>
                    <a:pt x="312" y="331"/>
                  </a:cubicBezTo>
                  <a:cubicBezTo>
                    <a:pt x="309" y="331"/>
                    <a:pt x="307" y="330"/>
                    <a:pt x="304" y="329"/>
                  </a:cubicBezTo>
                  <a:cubicBezTo>
                    <a:pt x="302" y="328"/>
                    <a:pt x="299" y="327"/>
                    <a:pt x="296" y="325"/>
                  </a:cubicBezTo>
                  <a:cubicBezTo>
                    <a:pt x="295" y="325"/>
                    <a:pt x="294" y="324"/>
                    <a:pt x="293" y="323"/>
                  </a:cubicBezTo>
                  <a:cubicBezTo>
                    <a:pt x="292" y="323"/>
                    <a:pt x="292" y="323"/>
                    <a:pt x="292" y="323"/>
                  </a:cubicBezTo>
                  <a:moveTo>
                    <a:pt x="319" y="252"/>
                  </a:moveTo>
                  <a:cubicBezTo>
                    <a:pt x="320" y="261"/>
                    <a:pt x="322" y="269"/>
                    <a:pt x="324" y="276"/>
                  </a:cubicBezTo>
                  <a:cubicBezTo>
                    <a:pt x="324" y="277"/>
                    <a:pt x="325" y="277"/>
                    <a:pt x="325" y="277"/>
                  </a:cubicBezTo>
                  <a:cubicBezTo>
                    <a:pt x="331" y="283"/>
                    <a:pt x="331" y="283"/>
                    <a:pt x="331" y="283"/>
                  </a:cubicBezTo>
                  <a:cubicBezTo>
                    <a:pt x="332" y="283"/>
                    <a:pt x="332" y="283"/>
                    <a:pt x="333" y="284"/>
                  </a:cubicBezTo>
                  <a:cubicBezTo>
                    <a:pt x="337" y="285"/>
                    <a:pt x="341" y="285"/>
                    <a:pt x="346" y="286"/>
                  </a:cubicBezTo>
                  <a:cubicBezTo>
                    <a:pt x="340" y="279"/>
                    <a:pt x="333" y="270"/>
                    <a:pt x="326" y="262"/>
                  </a:cubicBezTo>
                  <a:cubicBezTo>
                    <a:pt x="326" y="262"/>
                    <a:pt x="326" y="262"/>
                    <a:pt x="326" y="262"/>
                  </a:cubicBezTo>
                  <a:cubicBezTo>
                    <a:pt x="324" y="259"/>
                    <a:pt x="321" y="255"/>
                    <a:pt x="319" y="252"/>
                  </a:cubicBezTo>
                  <a:moveTo>
                    <a:pt x="1" y="29"/>
                  </a:moveTo>
                  <a:cubicBezTo>
                    <a:pt x="57" y="118"/>
                    <a:pt x="153" y="243"/>
                    <a:pt x="267" y="337"/>
                  </a:cubicBezTo>
                  <a:cubicBezTo>
                    <a:pt x="275" y="299"/>
                    <a:pt x="275" y="299"/>
                    <a:pt x="275" y="299"/>
                  </a:cubicBezTo>
                  <a:cubicBezTo>
                    <a:pt x="274" y="297"/>
                    <a:pt x="274" y="296"/>
                    <a:pt x="273" y="295"/>
                  </a:cubicBezTo>
                  <a:cubicBezTo>
                    <a:pt x="270" y="287"/>
                    <a:pt x="268" y="280"/>
                    <a:pt x="266" y="273"/>
                  </a:cubicBezTo>
                  <a:cubicBezTo>
                    <a:pt x="264" y="265"/>
                    <a:pt x="263" y="258"/>
                    <a:pt x="261" y="251"/>
                  </a:cubicBezTo>
                  <a:cubicBezTo>
                    <a:pt x="1" y="29"/>
                    <a:pt x="1" y="29"/>
                    <a:pt x="1" y="29"/>
                  </a:cubicBezTo>
                  <a:moveTo>
                    <a:pt x="333" y="11"/>
                  </a:moveTo>
                  <a:cubicBezTo>
                    <a:pt x="334" y="13"/>
                    <a:pt x="335" y="15"/>
                    <a:pt x="337" y="18"/>
                  </a:cubicBezTo>
                  <a:cubicBezTo>
                    <a:pt x="338" y="20"/>
                    <a:pt x="340" y="23"/>
                    <a:pt x="342" y="25"/>
                  </a:cubicBezTo>
                  <a:cubicBezTo>
                    <a:pt x="339" y="20"/>
                    <a:pt x="336" y="15"/>
                    <a:pt x="333" y="11"/>
                  </a:cubicBezTo>
                  <a:moveTo>
                    <a:pt x="276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55" y="218"/>
                    <a:pt x="255" y="218"/>
                    <a:pt x="255" y="218"/>
                  </a:cubicBezTo>
                  <a:cubicBezTo>
                    <a:pt x="255" y="215"/>
                    <a:pt x="254" y="213"/>
                    <a:pt x="254" y="210"/>
                  </a:cubicBezTo>
                  <a:cubicBezTo>
                    <a:pt x="250" y="182"/>
                    <a:pt x="247" y="155"/>
                    <a:pt x="246" y="127"/>
                  </a:cubicBezTo>
                  <a:cubicBezTo>
                    <a:pt x="246" y="122"/>
                    <a:pt x="247" y="116"/>
                    <a:pt x="249" y="112"/>
                  </a:cubicBezTo>
                  <a:cubicBezTo>
                    <a:pt x="254" y="92"/>
                    <a:pt x="268" y="75"/>
                    <a:pt x="288" y="68"/>
                  </a:cubicBezTo>
                  <a:cubicBezTo>
                    <a:pt x="290" y="67"/>
                    <a:pt x="292" y="66"/>
                    <a:pt x="294" y="65"/>
                  </a:cubicBezTo>
                  <a:cubicBezTo>
                    <a:pt x="301" y="48"/>
                    <a:pt x="289" y="22"/>
                    <a:pt x="276" y="0"/>
                  </a:cubicBezTo>
                </a:path>
              </a:pathLst>
            </a:custGeom>
            <a:solidFill>
              <a:srgbClr val="336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23" name="íṥļïḍé"/>
            <p:cNvSpPr/>
            <p:nvPr/>
          </p:nvSpPr>
          <p:spPr bwMode="auto">
            <a:xfrm>
              <a:off x="5875338" y="3276601"/>
              <a:ext cx="376238" cy="595313"/>
            </a:xfrm>
            <a:custGeom>
              <a:avLst/>
              <a:gdLst>
                <a:gd name="T0" fmla="*/ 17 w 138"/>
                <a:gd name="T1" fmla="*/ 164 h 218"/>
                <a:gd name="T2" fmla="*/ 19 w 138"/>
                <a:gd name="T3" fmla="*/ 161 h 218"/>
                <a:gd name="T4" fmla="*/ 22 w 138"/>
                <a:gd name="T5" fmla="*/ 158 h 218"/>
                <a:gd name="T6" fmla="*/ 28 w 138"/>
                <a:gd name="T7" fmla="*/ 152 h 218"/>
                <a:gd name="T8" fmla="*/ 39 w 138"/>
                <a:gd name="T9" fmla="*/ 139 h 218"/>
                <a:gd name="T10" fmla="*/ 59 w 138"/>
                <a:gd name="T11" fmla="*/ 111 h 218"/>
                <a:gd name="T12" fmla="*/ 67 w 138"/>
                <a:gd name="T13" fmla="*/ 97 h 218"/>
                <a:gd name="T14" fmla="*/ 74 w 138"/>
                <a:gd name="T15" fmla="*/ 82 h 218"/>
                <a:gd name="T16" fmla="*/ 85 w 138"/>
                <a:gd name="T17" fmla="*/ 52 h 218"/>
                <a:gd name="T18" fmla="*/ 91 w 138"/>
                <a:gd name="T19" fmla="*/ 74 h 218"/>
                <a:gd name="T20" fmla="*/ 78 w 138"/>
                <a:gd name="T21" fmla="*/ 63 h 218"/>
                <a:gd name="T22" fmla="*/ 57 w 138"/>
                <a:gd name="T23" fmla="*/ 51 h 218"/>
                <a:gd name="T24" fmla="*/ 35 w 138"/>
                <a:gd name="T25" fmla="*/ 40 h 218"/>
                <a:gd name="T26" fmla="*/ 11 w 138"/>
                <a:gd name="T27" fmla="*/ 29 h 218"/>
                <a:gd name="T28" fmla="*/ 11 w 138"/>
                <a:gd name="T29" fmla="*/ 29 h 218"/>
                <a:gd name="T30" fmla="*/ 3 w 138"/>
                <a:gd name="T31" fmla="*/ 9 h 218"/>
                <a:gd name="T32" fmla="*/ 17 w 138"/>
                <a:gd name="T33" fmla="*/ 1 h 218"/>
                <a:gd name="T34" fmla="*/ 45 w 138"/>
                <a:gd name="T35" fmla="*/ 3 h 218"/>
                <a:gd name="T36" fmla="*/ 73 w 138"/>
                <a:gd name="T37" fmla="*/ 9 h 218"/>
                <a:gd name="T38" fmla="*/ 101 w 138"/>
                <a:gd name="T39" fmla="*/ 19 h 218"/>
                <a:gd name="T40" fmla="*/ 131 w 138"/>
                <a:gd name="T41" fmla="*/ 39 h 218"/>
                <a:gd name="T42" fmla="*/ 138 w 138"/>
                <a:gd name="T43" fmla="*/ 59 h 218"/>
                <a:gd name="T44" fmla="*/ 137 w 138"/>
                <a:gd name="T45" fmla="*/ 61 h 218"/>
                <a:gd name="T46" fmla="*/ 127 w 138"/>
                <a:gd name="T47" fmla="*/ 103 h 218"/>
                <a:gd name="T48" fmla="*/ 109 w 138"/>
                <a:gd name="T49" fmla="*/ 141 h 218"/>
                <a:gd name="T50" fmla="*/ 86 w 138"/>
                <a:gd name="T51" fmla="*/ 175 h 218"/>
                <a:gd name="T52" fmla="*/ 72 w 138"/>
                <a:gd name="T53" fmla="*/ 191 h 218"/>
                <a:gd name="T54" fmla="*/ 65 w 138"/>
                <a:gd name="T55" fmla="*/ 199 h 218"/>
                <a:gd name="T56" fmla="*/ 62 w 138"/>
                <a:gd name="T57" fmla="*/ 203 h 218"/>
                <a:gd name="T58" fmla="*/ 57 w 138"/>
                <a:gd name="T59" fmla="*/ 207 h 218"/>
                <a:gd name="T60" fmla="*/ 16 w 138"/>
                <a:gd name="T61" fmla="*/ 206 h 218"/>
                <a:gd name="T62" fmla="*/ 16 w 138"/>
                <a:gd name="T63" fmla="*/ 165 h 218"/>
                <a:gd name="T64" fmla="*/ 17 w 138"/>
                <a:gd name="T65" fmla="*/ 164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38" h="218">
                  <a:moveTo>
                    <a:pt x="17" y="164"/>
                  </a:moveTo>
                  <a:cubicBezTo>
                    <a:pt x="19" y="161"/>
                    <a:pt x="19" y="161"/>
                    <a:pt x="19" y="161"/>
                  </a:cubicBezTo>
                  <a:cubicBezTo>
                    <a:pt x="22" y="158"/>
                    <a:pt x="22" y="158"/>
                    <a:pt x="22" y="158"/>
                  </a:cubicBezTo>
                  <a:cubicBezTo>
                    <a:pt x="24" y="156"/>
                    <a:pt x="26" y="154"/>
                    <a:pt x="28" y="152"/>
                  </a:cubicBezTo>
                  <a:cubicBezTo>
                    <a:pt x="31" y="148"/>
                    <a:pt x="35" y="143"/>
                    <a:pt x="39" y="139"/>
                  </a:cubicBezTo>
                  <a:cubicBezTo>
                    <a:pt x="46" y="130"/>
                    <a:pt x="52" y="121"/>
                    <a:pt x="59" y="111"/>
                  </a:cubicBezTo>
                  <a:cubicBezTo>
                    <a:pt x="62" y="106"/>
                    <a:pt x="64" y="102"/>
                    <a:pt x="67" y="97"/>
                  </a:cubicBezTo>
                  <a:cubicBezTo>
                    <a:pt x="70" y="92"/>
                    <a:pt x="72" y="87"/>
                    <a:pt x="74" y="82"/>
                  </a:cubicBezTo>
                  <a:cubicBezTo>
                    <a:pt x="79" y="72"/>
                    <a:pt x="82" y="62"/>
                    <a:pt x="85" y="52"/>
                  </a:cubicBezTo>
                  <a:cubicBezTo>
                    <a:pt x="91" y="74"/>
                    <a:pt x="91" y="74"/>
                    <a:pt x="91" y="74"/>
                  </a:cubicBezTo>
                  <a:cubicBezTo>
                    <a:pt x="89" y="71"/>
                    <a:pt x="84" y="67"/>
                    <a:pt x="78" y="63"/>
                  </a:cubicBezTo>
                  <a:cubicBezTo>
                    <a:pt x="72" y="59"/>
                    <a:pt x="65" y="54"/>
                    <a:pt x="57" y="51"/>
                  </a:cubicBezTo>
                  <a:cubicBezTo>
                    <a:pt x="50" y="47"/>
                    <a:pt x="42" y="43"/>
                    <a:pt x="35" y="40"/>
                  </a:cubicBezTo>
                  <a:cubicBezTo>
                    <a:pt x="11" y="29"/>
                    <a:pt x="11" y="29"/>
                    <a:pt x="11" y="29"/>
                  </a:cubicBezTo>
                  <a:cubicBezTo>
                    <a:pt x="11" y="29"/>
                    <a:pt x="11" y="29"/>
                    <a:pt x="11" y="29"/>
                  </a:cubicBezTo>
                  <a:cubicBezTo>
                    <a:pt x="3" y="26"/>
                    <a:pt x="0" y="17"/>
                    <a:pt x="3" y="9"/>
                  </a:cubicBezTo>
                  <a:cubicBezTo>
                    <a:pt x="6" y="4"/>
                    <a:pt x="11" y="0"/>
                    <a:pt x="17" y="1"/>
                  </a:cubicBezTo>
                  <a:cubicBezTo>
                    <a:pt x="27" y="1"/>
                    <a:pt x="36" y="2"/>
                    <a:pt x="45" y="3"/>
                  </a:cubicBezTo>
                  <a:cubicBezTo>
                    <a:pt x="55" y="5"/>
                    <a:pt x="64" y="7"/>
                    <a:pt x="73" y="9"/>
                  </a:cubicBezTo>
                  <a:cubicBezTo>
                    <a:pt x="82" y="12"/>
                    <a:pt x="92" y="15"/>
                    <a:pt x="101" y="19"/>
                  </a:cubicBezTo>
                  <a:cubicBezTo>
                    <a:pt x="111" y="24"/>
                    <a:pt x="120" y="28"/>
                    <a:pt x="131" y="39"/>
                  </a:cubicBezTo>
                  <a:cubicBezTo>
                    <a:pt x="136" y="44"/>
                    <a:pt x="138" y="51"/>
                    <a:pt x="138" y="59"/>
                  </a:cubicBezTo>
                  <a:cubicBezTo>
                    <a:pt x="137" y="61"/>
                    <a:pt x="137" y="61"/>
                    <a:pt x="137" y="61"/>
                  </a:cubicBezTo>
                  <a:cubicBezTo>
                    <a:pt x="135" y="76"/>
                    <a:pt x="132" y="90"/>
                    <a:pt x="127" y="103"/>
                  </a:cubicBezTo>
                  <a:cubicBezTo>
                    <a:pt x="122" y="116"/>
                    <a:pt x="115" y="129"/>
                    <a:pt x="109" y="141"/>
                  </a:cubicBezTo>
                  <a:cubicBezTo>
                    <a:pt x="102" y="153"/>
                    <a:pt x="94" y="165"/>
                    <a:pt x="86" y="175"/>
                  </a:cubicBezTo>
                  <a:cubicBezTo>
                    <a:pt x="81" y="181"/>
                    <a:pt x="77" y="186"/>
                    <a:pt x="72" y="191"/>
                  </a:cubicBezTo>
                  <a:cubicBezTo>
                    <a:pt x="70" y="194"/>
                    <a:pt x="68" y="196"/>
                    <a:pt x="65" y="199"/>
                  </a:cubicBezTo>
                  <a:cubicBezTo>
                    <a:pt x="62" y="203"/>
                    <a:pt x="62" y="203"/>
                    <a:pt x="62" y="203"/>
                  </a:cubicBezTo>
                  <a:cubicBezTo>
                    <a:pt x="57" y="207"/>
                    <a:pt x="57" y="207"/>
                    <a:pt x="57" y="207"/>
                  </a:cubicBezTo>
                  <a:cubicBezTo>
                    <a:pt x="46" y="218"/>
                    <a:pt x="27" y="218"/>
                    <a:pt x="16" y="206"/>
                  </a:cubicBezTo>
                  <a:cubicBezTo>
                    <a:pt x="5" y="195"/>
                    <a:pt x="5" y="177"/>
                    <a:pt x="16" y="165"/>
                  </a:cubicBezTo>
                  <a:cubicBezTo>
                    <a:pt x="17" y="164"/>
                    <a:pt x="17" y="164"/>
                    <a:pt x="17" y="164"/>
                  </a:cubicBezTo>
                </a:path>
              </a:pathLst>
            </a:custGeom>
            <a:solidFill>
              <a:srgbClr val="FFC3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24" name="iṩḻíḍé"/>
            <p:cNvSpPr/>
            <p:nvPr/>
          </p:nvSpPr>
          <p:spPr bwMode="auto">
            <a:xfrm>
              <a:off x="5822951" y="3268663"/>
              <a:ext cx="136525" cy="136525"/>
            </a:xfrm>
            <a:custGeom>
              <a:avLst/>
              <a:gdLst>
                <a:gd name="T0" fmla="*/ 46 w 50"/>
                <a:gd name="T1" fmla="*/ 4 h 50"/>
                <a:gd name="T2" fmla="*/ 12 w 50"/>
                <a:gd name="T3" fmla="*/ 0 h 50"/>
                <a:gd name="T4" fmla="*/ 0 w 50"/>
                <a:gd name="T5" fmla="*/ 41 h 50"/>
                <a:gd name="T6" fmla="*/ 50 w 50"/>
                <a:gd name="T7" fmla="*/ 28 h 50"/>
                <a:gd name="T8" fmla="*/ 46 w 50"/>
                <a:gd name="T9" fmla="*/ 4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50">
                  <a:moveTo>
                    <a:pt x="46" y="4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35" y="50"/>
                    <a:pt x="50" y="28"/>
                  </a:cubicBezTo>
                  <a:lnTo>
                    <a:pt x="46" y="4"/>
                  </a:lnTo>
                  <a:close/>
                </a:path>
              </a:pathLst>
            </a:custGeom>
            <a:solidFill>
              <a:srgbClr val="FFC3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25" name="ïšḻídè"/>
            <p:cNvSpPr/>
            <p:nvPr/>
          </p:nvSpPr>
          <p:spPr bwMode="auto">
            <a:xfrm>
              <a:off x="5768976" y="3268663"/>
              <a:ext cx="87313" cy="111125"/>
            </a:xfrm>
            <a:custGeom>
              <a:avLst/>
              <a:gdLst>
                <a:gd name="T0" fmla="*/ 8 w 55"/>
                <a:gd name="T1" fmla="*/ 0 h 70"/>
                <a:gd name="T2" fmla="*/ 0 w 55"/>
                <a:gd name="T3" fmla="*/ 58 h 70"/>
                <a:gd name="T4" fmla="*/ 34 w 55"/>
                <a:gd name="T5" fmla="*/ 70 h 70"/>
                <a:gd name="T6" fmla="*/ 55 w 55"/>
                <a:gd name="T7" fmla="*/ 0 h 70"/>
                <a:gd name="T8" fmla="*/ 8 w 55"/>
                <a:gd name="T9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70">
                  <a:moveTo>
                    <a:pt x="8" y="0"/>
                  </a:moveTo>
                  <a:lnTo>
                    <a:pt x="0" y="58"/>
                  </a:lnTo>
                  <a:lnTo>
                    <a:pt x="34" y="70"/>
                  </a:lnTo>
                  <a:lnTo>
                    <a:pt x="55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C3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26" name="îṥľíḓê"/>
            <p:cNvSpPr/>
            <p:nvPr/>
          </p:nvSpPr>
          <p:spPr bwMode="auto">
            <a:xfrm>
              <a:off x="5537201" y="3687763"/>
              <a:ext cx="1030288" cy="928688"/>
            </a:xfrm>
            <a:custGeom>
              <a:avLst/>
              <a:gdLst>
                <a:gd name="T0" fmla="*/ 191 w 378"/>
                <a:gd name="T1" fmla="*/ 340 h 340"/>
                <a:gd name="T2" fmla="*/ 19 w 378"/>
                <a:gd name="T3" fmla="*/ 127 h 340"/>
                <a:gd name="T4" fmla="*/ 51 w 378"/>
                <a:gd name="T5" fmla="*/ 39 h 340"/>
                <a:gd name="T6" fmla="*/ 139 w 378"/>
                <a:gd name="T7" fmla="*/ 8 h 340"/>
                <a:gd name="T8" fmla="*/ 209 w 378"/>
                <a:gd name="T9" fmla="*/ 33 h 340"/>
                <a:gd name="T10" fmla="*/ 372 w 378"/>
                <a:gd name="T11" fmla="*/ 229 h 340"/>
                <a:gd name="T12" fmla="*/ 371 w 378"/>
                <a:gd name="T13" fmla="*/ 246 h 340"/>
                <a:gd name="T14" fmla="*/ 191 w 378"/>
                <a:gd name="T15" fmla="*/ 340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78" h="340">
                  <a:moveTo>
                    <a:pt x="191" y="340"/>
                  </a:moveTo>
                  <a:cubicBezTo>
                    <a:pt x="191" y="340"/>
                    <a:pt x="98" y="267"/>
                    <a:pt x="19" y="127"/>
                  </a:cubicBezTo>
                  <a:cubicBezTo>
                    <a:pt x="0" y="94"/>
                    <a:pt x="15" y="52"/>
                    <a:pt x="51" y="39"/>
                  </a:cubicBezTo>
                  <a:cubicBezTo>
                    <a:pt x="81" y="27"/>
                    <a:pt x="113" y="17"/>
                    <a:pt x="139" y="8"/>
                  </a:cubicBezTo>
                  <a:cubicBezTo>
                    <a:pt x="165" y="0"/>
                    <a:pt x="194" y="10"/>
                    <a:pt x="209" y="33"/>
                  </a:cubicBezTo>
                  <a:cubicBezTo>
                    <a:pt x="242" y="81"/>
                    <a:pt x="273" y="148"/>
                    <a:pt x="372" y="229"/>
                  </a:cubicBezTo>
                  <a:cubicBezTo>
                    <a:pt x="378" y="234"/>
                    <a:pt x="377" y="243"/>
                    <a:pt x="371" y="246"/>
                  </a:cubicBezTo>
                  <a:cubicBezTo>
                    <a:pt x="191" y="340"/>
                    <a:pt x="191" y="340"/>
                    <a:pt x="191" y="340"/>
                  </a:cubicBezTo>
                </a:path>
              </a:pathLst>
            </a:custGeom>
            <a:solidFill>
              <a:srgbClr val="407B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27" name="íṧḷïḑé"/>
            <p:cNvSpPr/>
            <p:nvPr/>
          </p:nvSpPr>
          <p:spPr bwMode="auto">
            <a:xfrm>
              <a:off x="5568951" y="3702051"/>
              <a:ext cx="838200" cy="911225"/>
            </a:xfrm>
            <a:custGeom>
              <a:avLst/>
              <a:gdLst>
                <a:gd name="T0" fmla="*/ 146 w 307"/>
                <a:gd name="T1" fmla="*/ 0 h 334"/>
                <a:gd name="T2" fmla="*/ 128 w 307"/>
                <a:gd name="T3" fmla="*/ 3 h 334"/>
                <a:gd name="T4" fmla="*/ 122 w 307"/>
                <a:gd name="T5" fmla="*/ 32 h 334"/>
                <a:gd name="T6" fmla="*/ 85 w 307"/>
                <a:gd name="T7" fmla="*/ 39 h 334"/>
                <a:gd name="T8" fmla="*/ 45 w 307"/>
                <a:gd name="T9" fmla="*/ 31 h 334"/>
                <a:gd name="T10" fmla="*/ 45 w 307"/>
                <a:gd name="T11" fmla="*/ 31 h 334"/>
                <a:gd name="T12" fmla="*/ 39 w 307"/>
                <a:gd name="T13" fmla="*/ 34 h 334"/>
                <a:gd name="T14" fmla="*/ 0 w 307"/>
                <a:gd name="T15" fmla="*/ 78 h 334"/>
                <a:gd name="T16" fmla="*/ 25 w 307"/>
                <a:gd name="T17" fmla="*/ 62 h 334"/>
                <a:gd name="T18" fmla="*/ 26 w 307"/>
                <a:gd name="T19" fmla="*/ 62 h 334"/>
                <a:gd name="T20" fmla="*/ 56 w 307"/>
                <a:gd name="T21" fmla="*/ 89 h 334"/>
                <a:gd name="T22" fmla="*/ 56 w 307"/>
                <a:gd name="T23" fmla="*/ 90 h 334"/>
                <a:gd name="T24" fmla="*/ 59 w 307"/>
                <a:gd name="T25" fmla="*/ 126 h 334"/>
                <a:gd name="T26" fmla="*/ 77 w 307"/>
                <a:gd name="T27" fmla="*/ 228 h 334"/>
                <a:gd name="T28" fmla="*/ 97 w 307"/>
                <a:gd name="T29" fmla="*/ 252 h 334"/>
                <a:gd name="T30" fmla="*/ 102 w 307"/>
                <a:gd name="T31" fmla="*/ 253 h 334"/>
                <a:gd name="T32" fmla="*/ 121 w 307"/>
                <a:gd name="T33" fmla="*/ 256 h 334"/>
                <a:gd name="T34" fmla="*/ 200 w 307"/>
                <a:gd name="T35" fmla="*/ 264 h 334"/>
                <a:gd name="T36" fmla="*/ 201 w 307"/>
                <a:gd name="T37" fmla="*/ 264 h 334"/>
                <a:gd name="T38" fmla="*/ 214 w 307"/>
                <a:gd name="T39" fmla="*/ 280 h 334"/>
                <a:gd name="T40" fmla="*/ 202 w 307"/>
                <a:gd name="T41" fmla="*/ 293 h 334"/>
                <a:gd name="T42" fmla="*/ 142 w 307"/>
                <a:gd name="T43" fmla="*/ 300 h 334"/>
                <a:gd name="T44" fmla="*/ 181 w 307"/>
                <a:gd name="T45" fmla="*/ 334 h 334"/>
                <a:gd name="T46" fmla="*/ 225 w 307"/>
                <a:gd name="T47" fmla="*/ 309 h 334"/>
                <a:gd name="T48" fmla="*/ 223 w 307"/>
                <a:gd name="T49" fmla="*/ 302 h 334"/>
                <a:gd name="T50" fmla="*/ 246 w 307"/>
                <a:gd name="T51" fmla="*/ 289 h 334"/>
                <a:gd name="T52" fmla="*/ 229 w 307"/>
                <a:gd name="T53" fmla="*/ 278 h 334"/>
                <a:gd name="T54" fmla="*/ 223 w 307"/>
                <a:gd name="T55" fmla="*/ 270 h 334"/>
                <a:gd name="T56" fmla="*/ 224 w 307"/>
                <a:gd name="T57" fmla="*/ 267 h 334"/>
                <a:gd name="T58" fmla="*/ 303 w 307"/>
                <a:gd name="T59" fmla="*/ 244 h 334"/>
                <a:gd name="T60" fmla="*/ 307 w 307"/>
                <a:gd name="T61" fmla="*/ 176 h 334"/>
                <a:gd name="T62" fmla="*/ 197 w 307"/>
                <a:gd name="T63" fmla="*/ 28 h 334"/>
                <a:gd name="T64" fmla="*/ 146 w 307"/>
                <a:gd name="T65" fmla="*/ 0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07" h="334">
                  <a:moveTo>
                    <a:pt x="146" y="0"/>
                  </a:moveTo>
                  <a:cubicBezTo>
                    <a:pt x="140" y="0"/>
                    <a:pt x="134" y="1"/>
                    <a:pt x="128" y="3"/>
                  </a:cubicBezTo>
                  <a:cubicBezTo>
                    <a:pt x="142" y="11"/>
                    <a:pt x="153" y="21"/>
                    <a:pt x="122" y="32"/>
                  </a:cubicBezTo>
                  <a:cubicBezTo>
                    <a:pt x="108" y="37"/>
                    <a:pt x="96" y="39"/>
                    <a:pt x="85" y="39"/>
                  </a:cubicBezTo>
                  <a:cubicBezTo>
                    <a:pt x="70" y="39"/>
                    <a:pt x="58" y="36"/>
                    <a:pt x="45" y="31"/>
                  </a:cubicBezTo>
                  <a:cubicBezTo>
                    <a:pt x="45" y="31"/>
                    <a:pt x="45" y="31"/>
                    <a:pt x="45" y="31"/>
                  </a:cubicBezTo>
                  <a:cubicBezTo>
                    <a:pt x="43" y="32"/>
                    <a:pt x="41" y="33"/>
                    <a:pt x="39" y="34"/>
                  </a:cubicBezTo>
                  <a:cubicBezTo>
                    <a:pt x="19" y="41"/>
                    <a:pt x="5" y="58"/>
                    <a:pt x="0" y="78"/>
                  </a:cubicBezTo>
                  <a:cubicBezTo>
                    <a:pt x="5" y="69"/>
                    <a:pt x="14" y="63"/>
                    <a:pt x="25" y="62"/>
                  </a:cubicBezTo>
                  <a:cubicBezTo>
                    <a:pt x="25" y="62"/>
                    <a:pt x="26" y="62"/>
                    <a:pt x="26" y="62"/>
                  </a:cubicBezTo>
                  <a:cubicBezTo>
                    <a:pt x="42" y="62"/>
                    <a:pt x="54" y="74"/>
                    <a:pt x="56" y="89"/>
                  </a:cubicBezTo>
                  <a:cubicBezTo>
                    <a:pt x="56" y="90"/>
                    <a:pt x="56" y="90"/>
                    <a:pt x="56" y="90"/>
                  </a:cubicBezTo>
                  <a:cubicBezTo>
                    <a:pt x="57" y="102"/>
                    <a:pt x="58" y="114"/>
                    <a:pt x="59" y="126"/>
                  </a:cubicBezTo>
                  <a:cubicBezTo>
                    <a:pt x="73" y="156"/>
                    <a:pt x="79" y="193"/>
                    <a:pt x="77" y="228"/>
                  </a:cubicBezTo>
                  <a:cubicBezTo>
                    <a:pt x="84" y="236"/>
                    <a:pt x="91" y="245"/>
                    <a:pt x="97" y="252"/>
                  </a:cubicBezTo>
                  <a:cubicBezTo>
                    <a:pt x="99" y="252"/>
                    <a:pt x="100" y="253"/>
                    <a:pt x="102" y="253"/>
                  </a:cubicBezTo>
                  <a:cubicBezTo>
                    <a:pt x="108" y="254"/>
                    <a:pt x="114" y="255"/>
                    <a:pt x="121" y="256"/>
                  </a:cubicBezTo>
                  <a:cubicBezTo>
                    <a:pt x="147" y="259"/>
                    <a:pt x="174" y="261"/>
                    <a:pt x="200" y="264"/>
                  </a:cubicBezTo>
                  <a:cubicBezTo>
                    <a:pt x="201" y="264"/>
                    <a:pt x="201" y="264"/>
                    <a:pt x="201" y="264"/>
                  </a:cubicBezTo>
                  <a:cubicBezTo>
                    <a:pt x="209" y="265"/>
                    <a:pt x="215" y="272"/>
                    <a:pt x="214" y="280"/>
                  </a:cubicBezTo>
                  <a:cubicBezTo>
                    <a:pt x="213" y="287"/>
                    <a:pt x="208" y="292"/>
                    <a:pt x="202" y="293"/>
                  </a:cubicBezTo>
                  <a:cubicBezTo>
                    <a:pt x="182" y="296"/>
                    <a:pt x="162" y="299"/>
                    <a:pt x="142" y="300"/>
                  </a:cubicBezTo>
                  <a:cubicBezTo>
                    <a:pt x="181" y="334"/>
                    <a:pt x="181" y="334"/>
                    <a:pt x="181" y="334"/>
                  </a:cubicBezTo>
                  <a:cubicBezTo>
                    <a:pt x="191" y="327"/>
                    <a:pt x="207" y="318"/>
                    <a:pt x="225" y="309"/>
                  </a:cubicBezTo>
                  <a:cubicBezTo>
                    <a:pt x="224" y="307"/>
                    <a:pt x="224" y="305"/>
                    <a:pt x="223" y="302"/>
                  </a:cubicBezTo>
                  <a:cubicBezTo>
                    <a:pt x="229" y="299"/>
                    <a:pt x="237" y="294"/>
                    <a:pt x="246" y="289"/>
                  </a:cubicBezTo>
                  <a:cubicBezTo>
                    <a:pt x="229" y="278"/>
                    <a:pt x="229" y="278"/>
                    <a:pt x="229" y="278"/>
                  </a:cubicBezTo>
                  <a:cubicBezTo>
                    <a:pt x="225" y="276"/>
                    <a:pt x="223" y="272"/>
                    <a:pt x="223" y="270"/>
                  </a:cubicBezTo>
                  <a:cubicBezTo>
                    <a:pt x="223" y="269"/>
                    <a:pt x="223" y="268"/>
                    <a:pt x="224" y="267"/>
                  </a:cubicBezTo>
                  <a:cubicBezTo>
                    <a:pt x="303" y="244"/>
                    <a:pt x="303" y="244"/>
                    <a:pt x="303" y="244"/>
                  </a:cubicBezTo>
                  <a:cubicBezTo>
                    <a:pt x="307" y="176"/>
                    <a:pt x="307" y="176"/>
                    <a:pt x="307" y="176"/>
                  </a:cubicBezTo>
                  <a:cubicBezTo>
                    <a:pt x="248" y="116"/>
                    <a:pt x="223" y="66"/>
                    <a:pt x="197" y="28"/>
                  </a:cubicBezTo>
                  <a:cubicBezTo>
                    <a:pt x="186" y="10"/>
                    <a:pt x="166" y="0"/>
                    <a:pt x="146" y="0"/>
                  </a:cubicBezTo>
                </a:path>
              </a:pathLst>
            </a:custGeom>
            <a:solidFill>
              <a:srgbClr val="D9E5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28" name="i$ḷíḍè"/>
            <p:cNvSpPr/>
            <p:nvPr/>
          </p:nvSpPr>
          <p:spPr bwMode="auto">
            <a:xfrm>
              <a:off x="5761038" y="4297363"/>
              <a:ext cx="19050" cy="26988"/>
            </a:xfrm>
            <a:custGeom>
              <a:avLst/>
              <a:gdLst>
                <a:gd name="T0" fmla="*/ 0 w 7"/>
                <a:gd name="T1" fmla="*/ 0 h 10"/>
                <a:gd name="T2" fmla="*/ 0 w 7"/>
                <a:gd name="T3" fmla="*/ 0 h 10"/>
                <a:gd name="T4" fmla="*/ 7 w 7"/>
                <a:gd name="T5" fmla="*/ 10 h 10"/>
                <a:gd name="T6" fmla="*/ 7 w 7"/>
                <a:gd name="T7" fmla="*/ 10 h 10"/>
                <a:gd name="T8" fmla="*/ 0 w 7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10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" y="3"/>
                    <a:pt x="5" y="7"/>
                    <a:pt x="7" y="10"/>
                  </a:cubicBezTo>
                  <a:cubicBezTo>
                    <a:pt x="7" y="10"/>
                    <a:pt x="7" y="10"/>
                    <a:pt x="7" y="10"/>
                  </a:cubicBezTo>
                  <a:cubicBezTo>
                    <a:pt x="5" y="7"/>
                    <a:pt x="2" y="3"/>
                    <a:pt x="0" y="0"/>
                  </a:cubicBezTo>
                </a:path>
              </a:pathLst>
            </a:custGeom>
            <a:solidFill>
              <a:srgbClr val="294E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29" name="ïṥļîḍe"/>
            <p:cNvSpPr/>
            <p:nvPr/>
          </p:nvSpPr>
          <p:spPr bwMode="auto">
            <a:xfrm>
              <a:off x="5730876" y="4046538"/>
              <a:ext cx="53975" cy="277813"/>
            </a:xfrm>
            <a:custGeom>
              <a:avLst/>
              <a:gdLst>
                <a:gd name="T0" fmla="*/ 0 w 20"/>
                <a:gd name="T1" fmla="*/ 0 h 102"/>
                <a:gd name="T2" fmla="*/ 4 w 20"/>
                <a:gd name="T3" fmla="*/ 42 h 102"/>
                <a:gd name="T4" fmla="*/ 9 w 20"/>
                <a:gd name="T5" fmla="*/ 81 h 102"/>
                <a:gd name="T6" fmla="*/ 11 w 20"/>
                <a:gd name="T7" fmla="*/ 92 h 102"/>
                <a:gd name="T8" fmla="*/ 18 w 20"/>
                <a:gd name="T9" fmla="*/ 102 h 102"/>
                <a:gd name="T10" fmla="*/ 0 w 20"/>
                <a:gd name="T11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102">
                  <a:moveTo>
                    <a:pt x="0" y="0"/>
                  </a:moveTo>
                  <a:cubicBezTo>
                    <a:pt x="1" y="14"/>
                    <a:pt x="3" y="28"/>
                    <a:pt x="4" y="42"/>
                  </a:cubicBezTo>
                  <a:cubicBezTo>
                    <a:pt x="5" y="56"/>
                    <a:pt x="7" y="69"/>
                    <a:pt x="9" y="81"/>
                  </a:cubicBezTo>
                  <a:cubicBezTo>
                    <a:pt x="10" y="85"/>
                    <a:pt x="10" y="89"/>
                    <a:pt x="11" y="92"/>
                  </a:cubicBezTo>
                  <a:cubicBezTo>
                    <a:pt x="13" y="95"/>
                    <a:pt x="16" y="99"/>
                    <a:pt x="18" y="102"/>
                  </a:cubicBezTo>
                  <a:cubicBezTo>
                    <a:pt x="20" y="67"/>
                    <a:pt x="14" y="30"/>
                    <a:pt x="0" y="0"/>
                  </a:cubicBezTo>
                </a:path>
              </a:pathLst>
            </a:custGeom>
            <a:solidFill>
              <a:srgbClr val="AEB7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30" name="išḻiďè"/>
            <p:cNvSpPr/>
            <p:nvPr/>
          </p:nvSpPr>
          <p:spPr bwMode="auto">
            <a:xfrm>
              <a:off x="5588001" y="3532188"/>
              <a:ext cx="398463" cy="290513"/>
            </a:xfrm>
            <a:custGeom>
              <a:avLst/>
              <a:gdLst>
                <a:gd name="T0" fmla="*/ 0 w 146"/>
                <a:gd name="T1" fmla="*/ 0 h 106"/>
                <a:gd name="T2" fmla="*/ 38 w 146"/>
                <a:gd name="T3" fmla="*/ 93 h 106"/>
                <a:gd name="T4" fmla="*/ 115 w 146"/>
                <a:gd name="T5" fmla="*/ 94 h 106"/>
                <a:gd name="T6" fmla="*/ 121 w 146"/>
                <a:gd name="T7" fmla="*/ 65 h 106"/>
                <a:gd name="T8" fmla="*/ 72 w 146"/>
                <a:gd name="T9" fmla="*/ 22 h 106"/>
                <a:gd name="T10" fmla="*/ 0 w 146"/>
                <a:gd name="T11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6" h="106">
                  <a:moveTo>
                    <a:pt x="0" y="0"/>
                  </a:moveTo>
                  <a:cubicBezTo>
                    <a:pt x="19" y="24"/>
                    <a:pt x="47" y="69"/>
                    <a:pt x="38" y="93"/>
                  </a:cubicBezTo>
                  <a:cubicBezTo>
                    <a:pt x="60" y="101"/>
                    <a:pt x="83" y="106"/>
                    <a:pt x="115" y="94"/>
                  </a:cubicBezTo>
                  <a:cubicBezTo>
                    <a:pt x="146" y="83"/>
                    <a:pt x="135" y="73"/>
                    <a:pt x="121" y="65"/>
                  </a:cubicBezTo>
                  <a:cubicBezTo>
                    <a:pt x="89" y="69"/>
                    <a:pt x="77" y="44"/>
                    <a:pt x="72" y="22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C3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31" name="îşlíďé"/>
            <p:cNvSpPr/>
            <p:nvPr/>
          </p:nvSpPr>
          <p:spPr bwMode="auto">
            <a:xfrm>
              <a:off x="5822951" y="3676651"/>
              <a:ext cx="14288" cy="11113"/>
            </a:xfrm>
            <a:custGeom>
              <a:avLst/>
              <a:gdLst>
                <a:gd name="T0" fmla="*/ 0 w 5"/>
                <a:gd name="T1" fmla="*/ 0 h 4"/>
                <a:gd name="T2" fmla="*/ 0 w 5"/>
                <a:gd name="T3" fmla="*/ 0 h 4"/>
                <a:gd name="T4" fmla="*/ 5 w 5"/>
                <a:gd name="T5" fmla="*/ 4 h 4"/>
                <a:gd name="T6" fmla="*/ 5 w 5"/>
                <a:gd name="T7" fmla="*/ 4 h 4"/>
                <a:gd name="T8" fmla="*/ 0 w 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4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" y="2"/>
                    <a:pt x="3" y="3"/>
                    <a:pt x="5" y="4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3" y="3"/>
                    <a:pt x="2" y="2"/>
                    <a:pt x="0" y="0"/>
                  </a:cubicBezTo>
                </a:path>
              </a:pathLst>
            </a:custGeom>
            <a:solidFill>
              <a:srgbClr val="336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32" name="i$ļidè"/>
            <p:cNvSpPr/>
            <p:nvPr/>
          </p:nvSpPr>
          <p:spPr bwMode="auto">
            <a:xfrm>
              <a:off x="5810251" y="3657601"/>
              <a:ext cx="12700" cy="19050"/>
            </a:xfrm>
            <a:custGeom>
              <a:avLst/>
              <a:gdLst>
                <a:gd name="T0" fmla="*/ 0 w 5"/>
                <a:gd name="T1" fmla="*/ 0 h 7"/>
                <a:gd name="T2" fmla="*/ 5 w 5"/>
                <a:gd name="T3" fmla="*/ 7 h 7"/>
                <a:gd name="T4" fmla="*/ 5 w 5"/>
                <a:gd name="T5" fmla="*/ 7 h 7"/>
                <a:gd name="T6" fmla="*/ 0 w 5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7">
                  <a:moveTo>
                    <a:pt x="0" y="0"/>
                  </a:moveTo>
                  <a:cubicBezTo>
                    <a:pt x="1" y="2"/>
                    <a:pt x="3" y="5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3" y="5"/>
                    <a:pt x="1" y="2"/>
                    <a:pt x="0" y="0"/>
                  </a:cubicBezTo>
                </a:path>
              </a:pathLst>
            </a:custGeom>
            <a:solidFill>
              <a:srgbClr val="294E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33" name="íṣľíḋè"/>
            <p:cNvSpPr/>
            <p:nvPr/>
          </p:nvSpPr>
          <p:spPr bwMode="auto">
            <a:xfrm>
              <a:off x="5675313" y="3560763"/>
              <a:ext cx="161925" cy="130175"/>
            </a:xfrm>
            <a:custGeom>
              <a:avLst/>
              <a:gdLst>
                <a:gd name="T0" fmla="*/ 0 w 59"/>
                <a:gd name="T1" fmla="*/ 0 h 48"/>
                <a:gd name="T2" fmla="*/ 11 w 59"/>
                <a:gd name="T3" fmla="*/ 31 h 48"/>
                <a:gd name="T4" fmla="*/ 50 w 59"/>
                <a:gd name="T5" fmla="*/ 48 h 48"/>
                <a:gd name="T6" fmla="*/ 59 w 59"/>
                <a:gd name="T7" fmla="*/ 47 h 48"/>
                <a:gd name="T8" fmla="*/ 54 w 59"/>
                <a:gd name="T9" fmla="*/ 43 h 48"/>
                <a:gd name="T10" fmla="*/ 54 w 59"/>
                <a:gd name="T11" fmla="*/ 43 h 48"/>
                <a:gd name="T12" fmla="*/ 49 w 59"/>
                <a:gd name="T13" fmla="*/ 36 h 48"/>
                <a:gd name="T14" fmla="*/ 40 w 59"/>
                <a:gd name="T15" fmla="*/ 13 h 48"/>
                <a:gd name="T16" fmla="*/ 0 w 59"/>
                <a:gd name="T1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9" h="48">
                  <a:moveTo>
                    <a:pt x="0" y="0"/>
                  </a:moveTo>
                  <a:cubicBezTo>
                    <a:pt x="1" y="5"/>
                    <a:pt x="5" y="23"/>
                    <a:pt x="11" y="31"/>
                  </a:cubicBezTo>
                  <a:cubicBezTo>
                    <a:pt x="18" y="42"/>
                    <a:pt x="35" y="48"/>
                    <a:pt x="50" y="48"/>
                  </a:cubicBezTo>
                  <a:cubicBezTo>
                    <a:pt x="53" y="48"/>
                    <a:pt x="56" y="48"/>
                    <a:pt x="59" y="47"/>
                  </a:cubicBezTo>
                  <a:cubicBezTo>
                    <a:pt x="57" y="46"/>
                    <a:pt x="56" y="45"/>
                    <a:pt x="54" y="43"/>
                  </a:cubicBezTo>
                  <a:cubicBezTo>
                    <a:pt x="54" y="43"/>
                    <a:pt x="54" y="43"/>
                    <a:pt x="54" y="43"/>
                  </a:cubicBezTo>
                  <a:cubicBezTo>
                    <a:pt x="52" y="41"/>
                    <a:pt x="50" y="38"/>
                    <a:pt x="49" y="36"/>
                  </a:cubicBezTo>
                  <a:cubicBezTo>
                    <a:pt x="45" y="29"/>
                    <a:pt x="42" y="20"/>
                    <a:pt x="40" y="13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CC9C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34" name="ïṧḷíďè"/>
            <p:cNvSpPr/>
            <p:nvPr/>
          </p:nvSpPr>
          <p:spPr bwMode="auto">
            <a:xfrm>
              <a:off x="5795963" y="3281363"/>
              <a:ext cx="84138" cy="155575"/>
            </a:xfrm>
            <a:custGeom>
              <a:avLst/>
              <a:gdLst>
                <a:gd name="T0" fmla="*/ 10 w 31"/>
                <a:gd name="T1" fmla="*/ 0 h 57"/>
                <a:gd name="T2" fmla="*/ 26 w 31"/>
                <a:gd name="T3" fmla="*/ 57 h 57"/>
                <a:gd name="T4" fmla="*/ 0 w 31"/>
                <a:gd name="T5" fmla="*/ 3 h 57"/>
                <a:gd name="T6" fmla="*/ 10 w 31"/>
                <a:gd name="T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57">
                  <a:moveTo>
                    <a:pt x="10" y="0"/>
                  </a:moveTo>
                  <a:cubicBezTo>
                    <a:pt x="25" y="12"/>
                    <a:pt x="31" y="38"/>
                    <a:pt x="26" y="57"/>
                  </a:cubicBezTo>
                  <a:cubicBezTo>
                    <a:pt x="0" y="16"/>
                    <a:pt x="0" y="3"/>
                    <a:pt x="0" y="3"/>
                  </a:cubicBezTo>
                  <a:lnTo>
                    <a:pt x="10" y="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35" name="ïṩľiḍê"/>
            <p:cNvSpPr/>
            <p:nvPr/>
          </p:nvSpPr>
          <p:spPr bwMode="auto">
            <a:xfrm>
              <a:off x="5553076" y="3243263"/>
              <a:ext cx="346075" cy="474663"/>
            </a:xfrm>
            <a:custGeom>
              <a:avLst/>
              <a:gdLst>
                <a:gd name="T0" fmla="*/ 9 w 127"/>
                <a:gd name="T1" fmla="*/ 72 h 174"/>
                <a:gd name="T2" fmla="*/ 45 w 127"/>
                <a:gd name="T3" fmla="*/ 148 h 174"/>
                <a:gd name="T4" fmla="*/ 125 w 127"/>
                <a:gd name="T5" fmla="*/ 111 h 174"/>
                <a:gd name="T6" fmla="*/ 72 w 127"/>
                <a:gd name="T7" fmla="*/ 11 h 174"/>
                <a:gd name="T8" fmla="*/ 9 w 127"/>
                <a:gd name="T9" fmla="*/ 72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174">
                  <a:moveTo>
                    <a:pt x="9" y="72"/>
                  </a:moveTo>
                  <a:cubicBezTo>
                    <a:pt x="18" y="109"/>
                    <a:pt x="22" y="132"/>
                    <a:pt x="45" y="148"/>
                  </a:cubicBezTo>
                  <a:cubicBezTo>
                    <a:pt x="79" y="174"/>
                    <a:pt x="123" y="150"/>
                    <a:pt x="125" y="111"/>
                  </a:cubicBezTo>
                  <a:cubicBezTo>
                    <a:pt x="127" y="76"/>
                    <a:pt x="112" y="21"/>
                    <a:pt x="72" y="11"/>
                  </a:cubicBezTo>
                  <a:cubicBezTo>
                    <a:pt x="32" y="0"/>
                    <a:pt x="0" y="34"/>
                    <a:pt x="9" y="72"/>
                  </a:cubicBezTo>
                  <a:close/>
                </a:path>
              </a:pathLst>
            </a:custGeom>
            <a:solidFill>
              <a:srgbClr val="FFC3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36" name="ísḻíďe"/>
            <p:cNvSpPr/>
            <p:nvPr/>
          </p:nvSpPr>
          <p:spPr bwMode="auto">
            <a:xfrm>
              <a:off x="5400676" y="3122613"/>
              <a:ext cx="487363" cy="525463"/>
            </a:xfrm>
            <a:custGeom>
              <a:avLst/>
              <a:gdLst>
                <a:gd name="T0" fmla="*/ 72 w 179"/>
                <a:gd name="T1" fmla="*/ 150 h 192"/>
                <a:gd name="T2" fmla="*/ 81 w 179"/>
                <a:gd name="T3" fmla="*/ 90 h 192"/>
                <a:gd name="T4" fmla="*/ 159 w 179"/>
                <a:gd name="T5" fmla="*/ 40 h 192"/>
                <a:gd name="T6" fmla="*/ 110 w 179"/>
                <a:gd name="T7" fmla="*/ 32 h 192"/>
                <a:gd name="T8" fmla="*/ 46 w 179"/>
                <a:gd name="T9" fmla="*/ 48 h 192"/>
                <a:gd name="T10" fmla="*/ 27 w 179"/>
                <a:gd name="T11" fmla="*/ 108 h 192"/>
                <a:gd name="T12" fmla="*/ 43 w 179"/>
                <a:gd name="T13" fmla="*/ 171 h 192"/>
                <a:gd name="T14" fmla="*/ 93 w 179"/>
                <a:gd name="T15" fmla="*/ 186 h 192"/>
                <a:gd name="T16" fmla="*/ 72 w 179"/>
                <a:gd name="T17" fmla="*/ 15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9" h="192">
                  <a:moveTo>
                    <a:pt x="72" y="150"/>
                  </a:moveTo>
                  <a:cubicBezTo>
                    <a:pt x="82" y="137"/>
                    <a:pt x="86" y="110"/>
                    <a:pt x="81" y="90"/>
                  </a:cubicBezTo>
                  <a:cubicBezTo>
                    <a:pt x="105" y="84"/>
                    <a:pt x="179" y="80"/>
                    <a:pt x="159" y="40"/>
                  </a:cubicBezTo>
                  <a:cubicBezTo>
                    <a:pt x="138" y="0"/>
                    <a:pt x="111" y="18"/>
                    <a:pt x="110" y="32"/>
                  </a:cubicBezTo>
                  <a:cubicBezTo>
                    <a:pt x="65" y="19"/>
                    <a:pt x="34" y="34"/>
                    <a:pt x="46" y="48"/>
                  </a:cubicBezTo>
                  <a:cubicBezTo>
                    <a:pt x="0" y="65"/>
                    <a:pt x="16" y="103"/>
                    <a:pt x="27" y="108"/>
                  </a:cubicBezTo>
                  <a:cubicBezTo>
                    <a:pt x="10" y="127"/>
                    <a:pt x="17" y="170"/>
                    <a:pt x="43" y="171"/>
                  </a:cubicBezTo>
                  <a:cubicBezTo>
                    <a:pt x="68" y="172"/>
                    <a:pt x="79" y="192"/>
                    <a:pt x="93" y="186"/>
                  </a:cubicBezTo>
                  <a:cubicBezTo>
                    <a:pt x="91" y="172"/>
                    <a:pt x="72" y="150"/>
                    <a:pt x="72" y="15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37" name="iSḷïdè"/>
            <p:cNvSpPr/>
            <p:nvPr/>
          </p:nvSpPr>
          <p:spPr bwMode="auto">
            <a:xfrm>
              <a:off x="5727701" y="3433763"/>
              <a:ext cx="22225" cy="30163"/>
            </a:xfrm>
            <a:custGeom>
              <a:avLst/>
              <a:gdLst>
                <a:gd name="T0" fmla="*/ 1 w 8"/>
                <a:gd name="T1" fmla="*/ 6 h 11"/>
                <a:gd name="T2" fmla="*/ 5 w 8"/>
                <a:gd name="T3" fmla="*/ 11 h 11"/>
                <a:gd name="T4" fmla="*/ 7 w 8"/>
                <a:gd name="T5" fmla="*/ 5 h 11"/>
                <a:gd name="T6" fmla="*/ 3 w 8"/>
                <a:gd name="T7" fmla="*/ 0 h 11"/>
                <a:gd name="T8" fmla="*/ 1 w 8"/>
                <a:gd name="T9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1">
                  <a:moveTo>
                    <a:pt x="1" y="6"/>
                  </a:moveTo>
                  <a:cubicBezTo>
                    <a:pt x="1" y="9"/>
                    <a:pt x="3" y="11"/>
                    <a:pt x="5" y="11"/>
                  </a:cubicBezTo>
                  <a:cubicBezTo>
                    <a:pt x="7" y="10"/>
                    <a:pt x="8" y="8"/>
                    <a:pt x="7" y="5"/>
                  </a:cubicBezTo>
                  <a:cubicBezTo>
                    <a:pt x="7" y="2"/>
                    <a:pt x="5" y="0"/>
                    <a:pt x="3" y="0"/>
                  </a:cubicBezTo>
                  <a:cubicBezTo>
                    <a:pt x="1" y="0"/>
                    <a:pt x="0" y="3"/>
                    <a:pt x="1" y="6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38" name="íṩļíḑè"/>
            <p:cNvSpPr/>
            <p:nvPr/>
          </p:nvSpPr>
          <p:spPr bwMode="auto">
            <a:xfrm>
              <a:off x="5826126" y="3414713"/>
              <a:ext cx="22225" cy="30163"/>
            </a:xfrm>
            <a:custGeom>
              <a:avLst/>
              <a:gdLst>
                <a:gd name="T0" fmla="*/ 0 w 8"/>
                <a:gd name="T1" fmla="*/ 6 h 11"/>
                <a:gd name="T2" fmla="*/ 4 w 8"/>
                <a:gd name="T3" fmla="*/ 11 h 11"/>
                <a:gd name="T4" fmla="*/ 7 w 8"/>
                <a:gd name="T5" fmla="*/ 5 h 11"/>
                <a:gd name="T6" fmla="*/ 3 w 8"/>
                <a:gd name="T7" fmla="*/ 0 h 11"/>
                <a:gd name="T8" fmla="*/ 0 w 8"/>
                <a:gd name="T9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1">
                  <a:moveTo>
                    <a:pt x="0" y="6"/>
                  </a:moveTo>
                  <a:cubicBezTo>
                    <a:pt x="1" y="9"/>
                    <a:pt x="3" y="11"/>
                    <a:pt x="4" y="11"/>
                  </a:cubicBezTo>
                  <a:cubicBezTo>
                    <a:pt x="6" y="10"/>
                    <a:pt x="8" y="8"/>
                    <a:pt x="7" y="5"/>
                  </a:cubicBezTo>
                  <a:cubicBezTo>
                    <a:pt x="7" y="2"/>
                    <a:pt x="5" y="0"/>
                    <a:pt x="3" y="0"/>
                  </a:cubicBezTo>
                  <a:cubicBezTo>
                    <a:pt x="1" y="0"/>
                    <a:pt x="0" y="3"/>
                    <a:pt x="0" y="6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39" name="íṩḻîḓè"/>
            <p:cNvSpPr/>
            <p:nvPr/>
          </p:nvSpPr>
          <p:spPr bwMode="auto">
            <a:xfrm>
              <a:off x="5529263" y="3475038"/>
              <a:ext cx="119063" cy="112713"/>
            </a:xfrm>
            <a:custGeom>
              <a:avLst/>
              <a:gdLst>
                <a:gd name="T0" fmla="*/ 7 w 44"/>
                <a:gd name="T1" fmla="*/ 27 h 41"/>
                <a:gd name="T2" fmla="*/ 29 w 44"/>
                <a:gd name="T3" fmla="*/ 39 h 41"/>
                <a:gd name="T4" fmla="*/ 39 w 44"/>
                <a:gd name="T5" fmla="*/ 21 h 41"/>
                <a:gd name="T6" fmla="*/ 13 w 44"/>
                <a:gd name="T7" fmla="*/ 3 h 41"/>
                <a:gd name="T8" fmla="*/ 7 w 44"/>
                <a:gd name="T9" fmla="*/ 27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1">
                  <a:moveTo>
                    <a:pt x="7" y="27"/>
                  </a:moveTo>
                  <a:cubicBezTo>
                    <a:pt x="13" y="34"/>
                    <a:pt x="21" y="38"/>
                    <a:pt x="29" y="39"/>
                  </a:cubicBezTo>
                  <a:cubicBezTo>
                    <a:pt x="40" y="41"/>
                    <a:pt x="44" y="31"/>
                    <a:pt x="39" y="21"/>
                  </a:cubicBezTo>
                  <a:cubicBezTo>
                    <a:pt x="35" y="12"/>
                    <a:pt x="23" y="0"/>
                    <a:pt x="13" y="3"/>
                  </a:cubicBezTo>
                  <a:cubicBezTo>
                    <a:pt x="2" y="6"/>
                    <a:pt x="0" y="18"/>
                    <a:pt x="7" y="27"/>
                  </a:cubicBezTo>
                  <a:close/>
                </a:path>
              </a:pathLst>
            </a:custGeom>
            <a:solidFill>
              <a:srgbClr val="FFC3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40" name="ïśľïďé"/>
            <p:cNvSpPr/>
            <p:nvPr/>
          </p:nvSpPr>
          <p:spPr bwMode="auto">
            <a:xfrm>
              <a:off x="5795963" y="3440113"/>
              <a:ext cx="52388" cy="80963"/>
            </a:xfrm>
            <a:custGeom>
              <a:avLst/>
              <a:gdLst>
                <a:gd name="T0" fmla="*/ 0 w 19"/>
                <a:gd name="T1" fmla="*/ 0 h 30"/>
                <a:gd name="T2" fmla="*/ 19 w 19"/>
                <a:gd name="T3" fmla="*/ 25 h 30"/>
                <a:gd name="T4" fmla="*/ 5 w 19"/>
                <a:gd name="T5" fmla="*/ 29 h 30"/>
                <a:gd name="T6" fmla="*/ 0 w 19"/>
                <a:gd name="T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30">
                  <a:moveTo>
                    <a:pt x="0" y="0"/>
                  </a:moveTo>
                  <a:cubicBezTo>
                    <a:pt x="0" y="0"/>
                    <a:pt x="10" y="17"/>
                    <a:pt x="19" y="25"/>
                  </a:cubicBezTo>
                  <a:cubicBezTo>
                    <a:pt x="15" y="30"/>
                    <a:pt x="5" y="29"/>
                    <a:pt x="5" y="29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D84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41" name="ïṥľiḍê"/>
            <p:cNvSpPr/>
            <p:nvPr/>
          </p:nvSpPr>
          <p:spPr bwMode="auto">
            <a:xfrm>
              <a:off x="5713413" y="3535363"/>
              <a:ext cx="68263" cy="26988"/>
            </a:xfrm>
            <a:custGeom>
              <a:avLst/>
              <a:gdLst>
                <a:gd name="T0" fmla="*/ 20 w 25"/>
                <a:gd name="T1" fmla="*/ 10 h 10"/>
                <a:gd name="T2" fmla="*/ 1 w 25"/>
                <a:gd name="T3" fmla="*/ 2 h 10"/>
                <a:gd name="T4" fmla="*/ 1 w 25"/>
                <a:gd name="T5" fmla="*/ 1 h 10"/>
                <a:gd name="T6" fmla="*/ 2 w 25"/>
                <a:gd name="T7" fmla="*/ 1 h 10"/>
                <a:gd name="T8" fmla="*/ 24 w 25"/>
                <a:gd name="T9" fmla="*/ 8 h 10"/>
                <a:gd name="T10" fmla="*/ 25 w 25"/>
                <a:gd name="T11" fmla="*/ 9 h 10"/>
                <a:gd name="T12" fmla="*/ 24 w 25"/>
                <a:gd name="T13" fmla="*/ 10 h 10"/>
                <a:gd name="T14" fmla="*/ 20 w 25"/>
                <a:gd name="T1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" h="10">
                  <a:moveTo>
                    <a:pt x="20" y="10"/>
                  </a:moveTo>
                  <a:cubicBezTo>
                    <a:pt x="8" y="10"/>
                    <a:pt x="1" y="2"/>
                    <a:pt x="1" y="2"/>
                  </a:cubicBezTo>
                  <a:cubicBezTo>
                    <a:pt x="0" y="2"/>
                    <a:pt x="0" y="1"/>
                    <a:pt x="1" y="1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2" y="1"/>
                    <a:pt x="10" y="10"/>
                    <a:pt x="24" y="8"/>
                  </a:cubicBezTo>
                  <a:cubicBezTo>
                    <a:pt x="24" y="8"/>
                    <a:pt x="25" y="8"/>
                    <a:pt x="25" y="9"/>
                  </a:cubicBezTo>
                  <a:cubicBezTo>
                    <a:pt x="25" y="9"/>
                    <a:pt x="25" y="9"/>
                    <a:pt x="24" y="10"/>
                  </a:cubicBezTo>
                  <a:cubicBezTo>
                    <a:pt x="23" y="10"/>
                    <a:pt x="21" y="10"/>
                    <a:pt x="20" y="10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42" name="iṩļïḍé"/>
            <p:cNvSpPr/>
            <p:nvPr/>
          </p:nvSpPr>
          <p:spPr bwMode="auto">
            <a:xfrm>
              <a:off x="5665788" y="3387726"/>
              <a:ext cx="42863" cy="33338"/>
            </a:xfrm>
            <a:custGeom>
              <a:avLst/>
              <a:gdLst>
                <a:gd name="T0" fmla="*/ 2 w 16"/>
                <a:gd name="T1" fmla="*/ 12 h 12"/>
                <a:gd name="T2" fmla="*/ 1 w 16"/>
                <a:gd name="T3" fmla="*/ 12 h 12"/>
                <a:gd name="T4" fmla="*/ 0 w 16"/>
                <a:gd name="T5" fmla="*/ 9 h 12"/>
                <a:gd name="T6" fmla="*/ 14 w 16"/>
                <a:gd name="T7" fmla="*/ 0 h 12"/>
                <a:gd name="T8" fmla="*/ 16 w 16"/>
                <a:gd name="T9" fmla="*/ 1 h 12"/>
                <a:gd name="T10" fmla="*/ 14 w 16"/>
                <a:gd name="T11" fmla="*/ 3 h 12"/>
                <a:gd name="T12" fmla="*/ 4 w 16"/>
                <a:gd name="T13" fmla="*/ 11 h 12"/>
                <a:gd name="T14" fmla="*/ 2 w 16"/>
                <a:gd name="T1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" h="12">
                  <a:moveTo>
                    <a:pt x="2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0" y="11"/>
                    <a:pt x="0" y="10"/>
                    <a:pt x="0" y="9"/>
                  </a:cubicBezTo>
                  <a:cubicBezTo>
                    <a:pt x="5" y="0"/>
                    <a:pt x="14" y="0"/>
                    <a:pt x="14" y="0"/>
                  </a:cubicBezTo>
                  <a:cubicBezTo>
                    <a:pt x="15" y="0"/>
                    <a:pt x="16" y="0"/>
                    <a:pt x="16" y="1"/>
                  </a:cubicBezTo>
                  <a:cubicBezTo>
                    <a:pt x="16" y="2"/>
                    <a:pt x="15" y="3"/>
                    <a:pt x="14" y="3"/>
                  </a:cubicBezTo>
                  <a:cubicBezTo>
                    <a:pt x="14" y="3"/>
                    <a:pt x="7" y="4"/>
                    <a:pt x="4" y="11"/>
                  </a:cubicBezTo>
                  <a:cubicBezTo>
                    <a:pt x="3" y="12"/>
                    <a:pt x="3" y="12"/>
                    <a:pt x="2" y="12"/>
                  </a:cubicBez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43" name="ïŝľïḋè"/>
            <p:cNvSpPr/>
            <p:nvPr/>
          </p:nvSpPr>
          <p:spPr bwMode="auto">
            <a:xfrm>
              <a:off x="5811838" y="3365501"/>
              <a:ext cx="52388" cy="28575"/>
            </a:xfrm>
            <a:custGeom>
              <a:avLst/>
              <a:gdLst>
                <a:gd name="T0" fmla="*/ 17 w 19"/>
                <a:gd name="T1" fmla="*/ 10 h 10"/>
                <a:gd name="T2" fmla="*/ 16 w 19"/>
                <a:gd name="T3" fmla="*/ 10 h 10"/>
                <a:gd name="T4" fmla="*/ 3 w 19"/>
                <a:gd name="T5" fmla="*/ 5 h 10"/>
                <a:gd name="T6" fmla="*/ 1 w 19"/>
                <a:gd name="T7" fmla="*/ 4 h 10"/>
                <a:gd name="T8" fmla="*/ 2 w 19"/>
                <a:gd name="T9" fmla="*/ 2 h 10"/>
                <a:gd name="T10" fmla="*/ 18 w 19"/>
                <a:gd name="T11" fmla="*/ 7 h 10"/>
                <a:gd name="T12" fmla="*/ 18 w 19"/>
                <a:gd name="T13" fmla="*/ 10 h 10"/>
                <a:gd name="T14" fmla="*/ 17 w 19"/>
                <a:gd name="T1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10">
                  <a:moveTo>
                    <a:pt x="17" y="10"/>
                  </a:moveTo>
                  <a:cubicBezTo>
                    <a:pt x="17" y="10"/>
                    <a:pt x="16" y="10"/>
                    <a:pt x="16" y="10"/>
                  </a:cubicBezTo>
                  <a:cubicBezTo>
                    <a:pt x="10" y="4"/>
                    <a:pt x="3" y="5"/>
                    <a:pt x="3" y="5"/>
                  </a:cubicBezTo>
                  <a:cubicBezTo>
                    <a:pt x="2" y="5"/>
                    <a:pt x="1" y="5"/>
                    <a:pt x="1" y="4"/>
                  </a:cubicBezTo>
                  <a:cubicBezTo>
                    <a:pt x="0" y="3"/>
                    <a:pt x="1" y="2"/>
                    <a:pt x="2" y="2"/>
                  </a:cubicBezTo>
                  <a:cubicBezTo>
                    <a:pt x="2" y="2"/>
                    <a:pt x="11" y="0"/>
                    <a:pt x="18" y="7"/>
                  </a:cubicBezTo>
                  <a:cubicBezTo>
                    <a:pt x="19" y="8"/>
                    <a:pt x="19" y="9"/>
                    <a:pt x="18" y="10"/>
                  </a:cubicBezTo>
                  <a:lnTo>
                    <a:pt x="17" y="10"/>
                  </a:lnTo>
                  <a:close/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44" name="ïş1îḋé"/>
            <p:cNvSpPr/>
            <p:nvPr/>
          </p:nvSpPr>
          <p:spPr bwMode="auto">
            <a:xfrm>
              <a:off x="7343776" y="4905376"/>
              <a:ext cx="392113" cy="307975"/>
            </a:xfrm>
            <a:custGeom>
              <a:avLst/>
              <a:gdLst>
                <a:gd name="T0" fmla="*/ 170 w 247"/>
                <a:gd name="T1" fmla="*/ 194 h 194"/>
                <a:gd name="T2" fmla="*/ 247 w 247"/>
                <a:gd name="T3" fmla="*/ 179 h 194"/>
                <a:gd name="T4" fmla="*/ 53 w 247"/>
                <a:gd name="T5" fmla="*/ 0 h 194"/>
                <a:gd name="T6" fmla="*/ 0 w 247"/>
                <a:gd name="T7" fmla="*/ 79 h 194"/>
                <a:gd name="T8" fmla="*/ 170 w 247"/>
                <a:gd name="T9" fmla="*/ 19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94">
                  <a:moveTo>
                    <a:pt x="170" y="194"/>
                  </a:moveTo>
                  <a:lnTo>
                    <a:pt x="247" y="179"/>
                  </a:lnTo>
                  <a:lnTo>
                    <a:pt x="53" y="0"/>
                  </a:lnTo>
                  <a:lnTo>
                    <a:pt x="0" y="79"/>
                  </a:lnTo>
                  <a:lnTo>
                    <a:pt x="170" y="194"/>
                  </a:lnTo>
                  <a:close/>
                </a:path>
              </a:pathLst>
            </a:custGeom>
            <a:solidFill>
              <a:srgbClr val="FFC3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45" name="îṩḻíḑê"/>
            <p:cNvSpPr/>
            <p:nvPr/>
          </p:nvSpPr>
          <p:spPr bwMode="auto">
            <a:xfrm>
              <a:off x="7577138" y="5105401"/>
              <a:ext cx="325438" cy="209550"/>
            </a:xfrm>
            <a:custGeom>
              <a:avLst/>
              <a:gdLst>
                <a:gd name="T0" fmla="*/ 11 w 119"/>
                <a:gd name="T1" fmla="*/ 64 h 77"/>
                <a:gd name="T2" fmla="*/ 0 w 119"/>
                <a:gd name="T3" fmla="*/ 24 h 77"/>
                <a:gd name="T4" fmla="*/ 34 w 119"/>
                <a:gd name="T5" fmla="*/ 10 h 77"/>
                <a:gd name="T6" fmla="*/ 113 w 119"/>
                <a:gd name="T7" fmla="*/ 23 h 77"/>
                <a:gd name="T8" fmla="*/ 108 w 119"/>
                <a:gd name="T9" fmla="*/ 42 h 77"/>
                <a:gd name="T10" fmla="*/ 57 w 119"/>
                <a:gd name="T11" fmla="*/ 59 h 77"/>
                <a:gd name="T12" fmla="*/ 29 w 119"/>
                <a:gd name="T13" fmla="*/ 73 h 77"/>
                <a:gd name="T14" fmla="*/ 11 w 119"/>
                <a:gd name="T15" fmla="*/ 64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9" h="77">
                  <a:moveTo>
                    <a:pt x="11" y="64"/>
                  </a:moveTo>
                  <a:cubicBezTo>
                    <a:pt x="7" y="54"/>
                    <a:pt x="10" y="40"/>
                    <a:pt x="0" y="24"/>
                  </a:cubicBezTo>
                  <a:cubicBezTo>
                    <a:pt x="0" y="24"/>
                    <a:pt x="24" y="0"/>
                    <a:pt x="34" y="10"/>
                  </a:cubicBezTo>
                  <a:cubicBezTo>
                    <a:pt x="44" y="21"/>
                    <a:pt x="75" y="32"/>
                    <a:pt x="113" y="23"/>
                  </a:cubicBezTo>
                  <a:cubicBezTo>
                    <a:pt x="118" y="22"/>
                    <a:pt x="119" y="38"/>
                    <a:pt x="108" y="42"/>
                  </a:cubicBezTo>
                  <a:cubicBezTo>
                    <a:pt x="88" y="49"/>
                    <a:pt x="73" y="53"/>
                    <a:pt x="57" y="59"/>
                  </a:cubicBezTo>
                  <a:cubicBezTo>
                    <a:pt x="42" y="64"/>
                    <a:pt x="40" y="68"/>
                    <a:pt x="29" y="73"/>
                  </a:cubicBezTo>
                  <a:cubicBezTo>
                    <a:pt x="19" y="77"/>
                    <a:pt x="14" y="75"/>
                    <a:pt x="11" y="64"/>
                  </a:cubicBezTo>
                  <a:close/>
                </a:path>
              </a:pathLst>
            </a:custGeom>
            <a:solidFill>
              <a:srgbClr val="FFC3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46" name="iṩḷïḋé"/>
            <p:cNvSpPr/>
            <p:nvPr/>
          </p:nvSpPr>
          <p:spPr bwMode="auto">
            <a:xfrm>
              <a:off x="6057901" y="4419601"/>
              <a:ext cx="1481138" cy="687388"/>
            </a:xfrm>
            <a:custGeom>
              <a:avLst/>
              <a:gdLst>
                <a:gd name="T0" fmla="*/ 139 w 543"/>
                <a:gd name="T1" fmla="*/ 0 h 252"/>
                <a:gd name="T2" fmla="*/ 375 w 543"/>
                <a:gd name="T3" fmla="*/ 50 h 252"/>
                <a:gd name="T4" fmla="*/ 543 w 543"/>
                <a:gd name="T5" fmla="*/ 207 h 252"/>
                <a:gd name="T6" fmla="*/ 499 w 543"/>
                <a:gd name="T7" fmla="*/ 252 h 252"/>
                <a:gd name="T8" fmla="*/ 307 w 543"/>
                <a:gd name="T9" fmla="*/ 139 h 252"/>
                <a:gd name="T10" fmla="*/ 0 w 543"/>
                <a:gd name="T11" fmla="*/ 72 h 252"/>
                <a:gd name="T12" fmla="*/ 139 w 543"/>
                <a:gd name="T13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3" h="252">
                  <a:moveTo>
                    <a:pt x="139" y="0"/>
                  </a:moveTo>
                  <a:cubicBezTo>
                    <a:pt x="139" y="0"/>
                    <a:pt x="288" y="20"/>
                    <a:pt x="375" y="50"/>
                  </a:cubicBezTo>
                  <a:cubicBezTo>
                    <a:pt x="433" y="71"/>
                    <a:pt x="543" y="207"/>
                    <a:pt x="543" y="207"/>
                  </a:cubicBezTo>
                  <a:cubicBezTo>
                    <a:pt x="499" y="252"/>
                    <a:pt x="499" y="252"/>
                    <a:pt x="499" y="252"/>
                  </a:cubicBezTo>
                  <a:cubicBezTo>
                    <a:pt x="499" y="252"/>
                    <a:pt x="388" y="179"/>
                    <a:pt x="307" y="139"/>
                  </a:cubicBezTo>
                  <a:cubicBezTo>
                    <a:pt x="166" y="167"/>
                    <a:pt x="22" y="177"/>
                    <a:pt x="0" y="72"/>
                  </a:cubicBezTo>
                  <a:cubicBezTo>
                    <a:pt x="33" y="50"/>
                    <a:pt x="139" y="0"/>
                    <a:pt x="139" y="0"/>
                  </a:cubicBezTo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47" name="ísḻîḍe"/>
            <p:cNvSpPr/>
            <p:nvPr/>
          </p:nvSpPr>
          <p:spPr bwMode="auto">
            <a:xfrm>
              <a:off x="7056438" y="4886326"/>
              <a:ext cx="6350" cy="3175"/>
            </a:xfrm>
            <a:custGeom>
              <a:avLst/>
              <a:gdLst>
                <a:gd name="T0" fmla="*/ 0 w 2"/>
                <a:gd name="T1" fmla="*/ 0 h 1"/>
                <a:gd name="T2" fmla="*/ 0 w 2"/>
                <a:gd name="T3" fmla="*/ 0 h 1"/>
                <a:gd name="T4" fmla="*/ 2 w 2"/>
                <a:gd name="T5" fmla="*/ 1 h 1"/>
                <a:gd name="T6" fmla="*/ 0 w 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2" y="1"/>
                    <a:pt x="2" y="1"/>
                  </a:cubicBezTo>
                  <a:cubicBezTo>
                    <a:pt x="2" y="1"/>
                    <a:pt x="1" y="0"/>
                    <a:pt x="0" y="0"/>
                  </a:cubicBezTo>
                </a:path>
              </a:pathLst>
            </a:cu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48" name="îṥlíḋé"/>
            <p:cNvSpPr/>
            <p:nvPr/>
          </p:nvSpPr>
          <p:spPr bwMode="auto">
            <a:xfrm>
              <a:off x="6980238" y="4843463"/>
              <a:ext cx="76200" cy="42863"/>
            </a:xfrm>
            <a:custGeom>
              <a:avLst/>
              <a:gdLst>
                <a:gd name="T0" fmla="*/ 0 w 28"/>
                <a:gd name="T1" fmla="*/ 0 h 16"/>
                <a:gd name="T2" fmla="*/ 0 w 28"/>
                <a:gd name="T3" fmla="*/ 0 h 16"/>
                <a:gd name="T4" fmla="*/ 28 w 28"/>
                <a:gd name="T5" fmla="*/ 16 h 16"/>
                <a:gd name="T6" fmla="*/ 28 w 28"/>
                <a:gd name="T7" fmla="*/ 16 h 16"/>
                <a:gd name="T8" fmla="*/ 0 w 28"/>
                <a:gd name="T9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6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9" y="5"/>
                    <a:pt x="19" y="10"/>
                    <a:pt x="28" y="16"/>
                  </a:cubicBezTo>
                  <a:cubicBezTo>
                    <a:pt x="28" y="16"/>
                    <a:pt x="28" y="16"/>
                    <a:pt x="28" y="16"/>
                  </a:cubicBezTo>
                  <a:cubicBezTo>
                    <a:pt x="19" y="10"/>
                    <a:pt x="9" y="5"/>
                    <a:pt x="0" y="0"/>
                  </a:cubicBezTo>
                </a:path>
              </a:pathLst>
            </a:custGeom>
            <a:solidFill>
              <a:srgbClr val="294E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49" name="î$ḻíḋè"/>
            <p:cNvSpPr/>
            <p:nvPr/>
          </p:nvSpPr>
          <p:spPr bwMode="auto">
            <a:xfrm>
              <a:off x="6980238" y="4594226"/>
              <a:ext cx="198438" cy="363538"/>
            </a:xfrm>
            <a:custGeom>
              <a:avLst/>
              <a:gdLst>
                <a:gd name="T0" fmla="*/ 13 w 73"/>
                <a:gd name="T1" fmla="*/ 0 h 133"/>
                <a:gd name="T2" fmla="*/ 0 w 73"/>
                <a:gd name="T3" fmla="*/ 91 h 133"/>
                <a:gd name="T4" fmla="*/ 28 w 73"/>
                <a:gd name="T5" fmla="*/ 107 h 133"/>
                <a:gd name="T6" fmla="*/ 28 w 73"/>
                <a:gd name="T7" fmla="*/ 107 h 133"/>
                <a:gd name="T8" fmla="*/ 30 w 73"/>
                <a:gd name="T9" fmla="*/ 108 h 133"/>
                <a:gd name="T10" fmla="*/ 73 w 73"/>
                <a:gd name="T11" fmla="*/ 133 h 133"/>
                <a:gd name="T12" fmla="*/ 60 w 73"/>
                <a:gd name="T13" fmla="*/ 99 h 133"/>
                <a:gd name="T14" fmla="*/ 26 w 73"/>
                <a:gd name="T15" fmla="*/ 103 h 133"/>
                <a:gd name="T16" fmla="*/ 13 w 73"/>
                <a:gd name="T17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33">
                  <a:moveTo>
                    <a:pt x="13" y="0"/>
                  </a:moveTo>
                  <a:cubicBezTo>
                    <a:pt x="0" y="91"/>
                    <a:pt x="0" y="91"/>
                    <a:pt x="0" y="91"/>
                  </a:cubicBezTo>
                  <a:cubicBezTo>
                    <a:pt x="9" y="96"/>
                    <a:pt x="19" y="101"/>
                    <a:pt x="28" y="107"/>
                  </a:cubicBezTo>
                  <a:cubicBezTo>
                    <a:pt x="28" y="107"/>
                    <a:pt x="28" y="107"/>
                    <a:pt x="28" y="107"/>
                  </a:cubicBezTo>
                  <a:cubicBezTo>
                    <a:pt x="29" y="107"/>
                    <a:pt x="30" y="108"/>
                    <a:pt x="30" y="108"/>
                  </a:cubicBezTo>
                  <a:cubicBezTo>
                    <a:pt x="45" y="116"/>
                    <a:pt x="60" y="125"/>
                    <a:pt x="73" y="133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26" y="103"/>
                    <a:pt x="26" y="103"/>
                    <a:pt x="26" y="103"/>
                  </a:cubicBezTo>
                  <a:cubicBezTo>
                    <a:pt x="26" y="103"/>
                    <a:pt x="19" y="42"/>
                    <a:pt x="13" y="0"/>
                  </a:cubicBezTo>
                </a:path>
              </a:pathLst>
            </a:custGeom>
            <a:solidFill>
              <a:srgbClr val="1E28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50" name="íṥlïḓe"/>
            <p:cNvSpPr/>
            <p:nvPr/>
          </p:nvSpPr>
          <p:spPr bwMode="auto">
            <a:xfrm>
              <a:off x="7367588" y="4924426"/>
              <a:ext cx="234950" cy="239713"/>
            </a:xfrm>
            <a:custGeom>
              <a:avLst/>
              <a:gdLst>
                <a:gd name="T0" fmla="*/ 148 w 148"/>
                <a:gd name="T1" fmla="*/ 43 h 151"/>
                <a:gd name="T2" fmla="*/ 38 w 148"/>
                <a:gd name="T3" fmla="*/ 151 h 151"/>
                <a:gd name="T4" fmla="*/ 0 w 148"/>
                <a:gd name="T5" fmla="*/ 115 h 151"/>
                <a:gd name="T6" fmla="*/ 113 w 148"/>
                <a:gd name="T7" fmla="*/ 0 h 151"/>
                <a:gd name="T8" fmla="*/ 148 w 148"/>
                <a:gd name="T9" fmla="*/ 43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" h="151">
                  <a:moveTo>
                    <a:pt x="148" y="43"/>
                  </a:moveTo>
                  <a:lnTo>
                    <a:pt x="38" y="151"/>
                  </a:lnTo>
                  <a:lnTo>
                    <a:pt x="0" y="115"/>
                  </a:lnTo>
                  <a:lnTo>
                    <a:pt x="113" y="0"/>
                  </a:lnTo>
                  <a:lnTo>
                    <a:pt x="148" y="43"/>
                  </a:lnTo>
                  <a:close/>
                </a:path>
              </a:pathLst>
            </a:custGeom>
            <a:solidFill>
              <a:srgbClr val="407B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51" name="iṧliḓê"/>
            <p:cNvSpPr/>
            <p:nvPr/>
          </p:nvSpPr>
          <p:spPr bwMode="auto">
            <a:xfrm>
              <a:off x="6178551" y="4181476"/>
              <a:ext cx="1235075" cy="693738"/>
            </a:xfrm>
            <a:custGeom>
              <a:avLst/>
              <a:gdLst>
                <a:gd name="T0" fmla="*/ 139 w 453"/>
                <a:gd name="T1" fmla="*/ 54 h 254"/>
                <a:gd name="T2" fmla="*/ 395 w 453"/>
                <a:gd name="T3" fmla="*/ 31 h 254"/>
                <a:gd name="T4" fmla="*/ 399 w 453"/>
                <a:gd name="T5" fmla="*/ 244 h 254"/>
                <a:gd name="T6" fmla="*/ 320 w 453"/>
                <a:gd name="T7" fmla="*/ 254 h 254"/>
                <a:gd name="T8" fmla="*/ 304 w 453"/>
                <a:gd name="T9" fmla="*/ 138 h 254"/>
                <a:gd name="T10" fmla="*/ 0 w 453"/>
                <a:gd name="T11" fmla="*/ 126 h 254"/>
                <a:gd name="T12" fmla="*/ 139 w 453"/>
                <a:gd name="T13" fmla="*/ 54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3" h="254">
                  <a:moveTo>
                    <a:pt x="139" y="54"/>
                  </a:moveTo>
                  <a:cubicBezTo>
                    <a:pt x="139" y="54"/>
                    <a:pt x="308" y="0"/>
                    <a:pt x="395" y="31"/>
                  </a:cubicBezTo>
                  <a:cubicBezTo>
                    <a:pt x="453" y="51"/>
                    <a:pt x="399" y="244"/>
                    <a:pt x="399" y="244"/>
                  </a:cubicBezTo>
                  <a:cubicBezTo>
                    <a:pt x="320" y="254"/>
                    <a:pt x="320" y="254"/>
                    <a:pt x="320" y="254"/>
                  </a:cubicBezTo>
                  <a:cubicBezTo>
                    <a:pt x="320" y="254"/>
                    <a:pt x="312" y="177"/>
                    <a:pt x="304" y="138"/>
                  </a:cubicBezTo>
                  <a:cubicBezTo>
                    <a:pt x="232" y="168"/>
                    <a:pt x="22" y="231"/>
                    <a:pt x="0" y="126"/>
                  </a:cubicBezTo>
                  <a:cubicBezTo>
                    <a:pt x="33" y="105"/>
                    <a:pt x="139" y="54"/>
                    <a:pt x="139" y="54"/>
                  </a:cubicBezTo>
                </a:path>
              </a:pathLst>
            </a:custGeom>
            <a:solidFill>
              <a:srgbClr val="2632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52" name="íS1iḓè"/>
            <p:cNvSpPr/>
            <p:nvPr/>
          </p:nvSpPr>
          <p:spPr bwMode="auto">
            <a:xfrm>
              <a:off x="7081838" y="4822826"/>
              <a:ext cx="157163" cy="347663"/>
            </a:xfrm>
            <a:custGeom>
              <a:avLst/>
              <a:gdLst>
                <a:gd name="T0" fmla="*/ 36 w 99"/>
                <a:gd name="T1" fmla="*/ 215 h 219"/>
                <a:gd name="T2" fmla="*/ 99 w 99"/>
                <a:gd name="T3" fmla="*/ 219 h 219"/>
                <a:gd name="T4" fmla="*/ 94 w 99"/>
                <a:gd name="T5" fmla="*/ 0 h 219"/>
                <a:gd name="T6" fmla="*/ 0 w 99"/>
                <a:gd name="T7" fmla="*/ 7 h 219"/>
                <a:gd name="T8" fmla="*/ 36 w 99"/>
                <a:gd name="T9" fmla="*/ 215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" h="219">
                  <a:moveTo>
                    <a:pt x="36" y="215"/>
                  </a:moveTo>
                  <a:lnTo>
                    <a:pt x="99" y="219"/>
                  </a:lnTo>
                  <a:lnTo>
                    <a:pt x="94" y="0"/>
                  </a:lnTo>
                  <a:lnTo>
                    <a:pt x="0" y="7"/>
                  </a:lnTo>
                  <a:lnTo>
                    <a:pt x="36" y="215"/>
                  </a:lnTo>
                  <a:close/>
                </a:path>
              </a:pathLst>
            </a:custGeom>
            <a:solidFill>
              <a:srgbClr val="FFC3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53" name="íṣliḍe"/>
            <p:cNvSpPr/>
            <p:nvPr/>
          </p:nvSpPr>
          <p:spPr bwMode="auto">
            <a:xfrm>
              <a:off x="7091363" y="5106988"/>
              <a:ext cx="314325" cy="238125"/>
            </a:xfrm>
            <a:custGeom>
              <a:avLst/>
              <a:gdLst>
                <a:gd name="T0" fmla="*/ 3 w 115"/>
                <a:gd name="T1" fmla="*/ 45 h 87"/>
                <a:gd name="T2" fmla="*/ 18 w 115"/>
                <a:gd name="T3" fmla="*/ 6 h 87"/>
                <a:gd name="T4" fmla="*/ 53 w 115"/>
                <a:gd name="T5" fmla="*/ 15 h 87"/>
                <a:gd name="T6" fmla="*/ 110 w 115"/>
                <a:gd name="T7" fmla="*/ 71 h 87"/>
                <a:gd name="T8" fmla="*/ 95 w 115"/>
                <a:gd name="T9" fmla="*/ 84 h 87"/>
                <a:gd name="T10" fmla="*/ 43 w 115"/>
                <a:gd name="T11" fmla="*/ 68 h 87"/>
                <a:gd name="T12" fmla="*/ 12 w 115"/>
                <a:gd name="T13" fmla="*/ 63 h 87"/>
                <a:gd name="T14" fmla="*/ 3 w 115"/>
                <a:gd name="T15" fmla="*/ 45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5" h="87">
                  <a:moveTo>
                    <a:pt x="3" y="45"/>
                  </a:moveTo>
                  <a:cubicBezTo>
                    <a:pt x="6" y="35"/>
                    <a:pt x="17" y="25"/>
                    <a:pt x="18" y="6"/>
                  </a:cubicBezTo>
                  <a:cubicBezTo>
                    <a:pt x="18" y="6"/>
                    <a:pt x="52" y="0"/>
                    <a:pt x="53" y="15"/>
                  </a:cubicBezTo>
                  <a:cubicBezTo>
                    <a:pt x="55" y="29"/>
                    <a:pt x="74" y="56"/>
                    <a:pt x="110" y="71"/>
                  </a:cubicBezTo>
                  <a:cubicBezTo>
                    <a:pt x="115" y="74"/>
                    <a:pt x="107" y="87"/>
                    <a:pt x="95" y="84"/>
                  </a:cubicBezTo>
                  <a:cubicBezTo>
                    <a:pt x="75" y="78"/>
                    <a:pt x="60" y="73"/>
                    <a:pt x="43" y="68"/>
                  </a:cubicBezTo>
                  <a:cubicBezTo>
                    <a:pt x="29" y="63"/>
                    <a:pt x="24" y="65"/>
                    <a:pt x="12" y="63"/>
                  </a:cubicBezTo>
                  <a:cubicBezTo>
                    <a:pt x="3" y="60"/>
                    <a:pt x="0" y="56"/>
                    <a:pt x="3" y="45"/>
                  </a:cubicBezTo>
                  <a:close/>
                </a:path>
              </a:pathLst>
            </a:custGeom>
            <a:solidFill>
              <a:srgbClr val="FFC3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54" name="îṡḷídê"/>
            <p:cNvSpPr/>
            <p:nvPr/>
          </p:nvSpPr>
          <p:spPr bwMode="auto">
            <a:xfrm>
              <a:off x="7032626" y="4794251"/>
              <a:ext cx="255588" cy="125413"/>
            </a:xfrm>
            <a:custGeom>
              <a:avLst/>
              <a:gdLst>
                <a:gd name="T0" fmla="*/ 161 w 161"/>
                <a:gd name="T1" fmla="*/ 55 h 79"/>
                <a:gd name="T2" fmla="*/ 8 w 161"/>
                <a:gd name="T3" fmla="*/ 79 h 79"/>
                <a:gd name="T4" fmla="*/ 0 w 161"/>
                <a:gd name="T5" fmla="*/ 27 h 79"/>
                <a:gd name="T6" fmla="*/ 159 w 161"/>
                <a:gd name="T7" fmla="*/ 0 h 79"/>
                <a:gd name="T8" fmla="*/ 161 w 161"/>
                <a:gd name="T9" fmla="*/ 55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1" h="79">
                  <a:moveTo>
                    <a:pt x="161" y="55"/>
                  </a:moveTo>
                  <a:lnTo>
                    <a:pt x="8" y="79"/>
                  </a:lnTo>
                  <a:lnTo>
                    <a:pt x="0" y="27"/>
                  </a:lnTo>
                  <a:lnTo>
                    <a:pt x="159" y="0"/>
                  </a:lnTo>
                  <a:lnTo>
                    <a:pt x="161" y="55"/>
                  </a:lnTo>
                  <a:close/>
                </a:path>
              </a:pathLst>
            </a:custGeom>
            <a:solidFill>
              <a:srgbClr val="407B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55" name="ïš1îḋê"/>
            <p:cNvSpPr/>
            <p:nvPr/>
          </p:nvSpPr>
          <p:spPr bwMode="auto">
            <a:xfrm>
              <a:off x="5557838" y="3871913"/>
              <a:ext cx="598488" cy="650875"/>
            </a:xfrm>
            <a:custGeom>
              <a:avLst/>
              <a:gdLst>
                <a:gd name="T0" fmla="*/ 60 w 219"/>
                <a:gd name="T1" fmla="*/ 28 h 239"/>
                <a:gd name="T2" fmla="*/ 67 w 219"/>
                <a:gd name="T3" fmla="*/ 106 h 239"/>
                <a:gd name="T4" fmla="*/ 72 w 219"/>
                <a:gd name="T5" fmla="*/ 145 h 239"/>
                <a:gd name="T6" fmla="*/ 79 w 219"/>
                <a:gd name="T7" fmla="*/ 180 h 239"/>
                <a:gd name="T8" fmla="*/ 81 w 219"/>
                <a:gd name="T9" fmla="*/ 186 h 239"/>
                <a:gd name="T10" fmla="*/ 82 w 219"/>
                <a:gd name="T11" fmla="*/ 187 h 239"/>
                <a:gd name="T12" fmla="*/ 81 w 219"/>
                <a:gd name="T13" fmla="*/ 187 h 239"/>
                <a:gd name="T14" fmla="*/ 80 w 219"/>
                <a:gd name="T15" fmla="*/ 186 h 239"/>
                <a:gd name="T16" fmla="*/ 80 w 219"/>
                <a:gd name="T17" fmla="*/ 185 h 239"/>
                <a:gd name="T18" fmla="*/ 79 w 219"/>
                <a:gd name="T19" fmla="*/ 185 h 239"/>
                <a:gd name="T20" fmla="*/ 78 w 219"/>
                <a:gd name="T21" fmla="*/ 184 h 239"/>
                <a:gd name="T22" fmla="*/ 78 w 219"/>
                <a:gd name="T23" fmla="*/ 184 h 239"/>
                <a:gd name="T24" fmla="*/ 78 w 219"/>
                <a:gd name="T25" fmla="*/ 184 h 239"/>
                <a:gd name="T26" fmla="*/ 81 w 219"/>
                <a:gd name="T27" fmla="*/ 185 h 239"/>
                <a:gd name="T28" fmla="*/ 88 w 219"/>
                <a:gd name="T29" fmla="*/ 188 h 239"/>
                <a:gd name="T30" fmla="*/ 106 w 219"/>
                <a:gd name="T31" fmla="*/ 191 h 239"/>
                <a:gd name="T32" fmla="*/ 125 w 219"/>
                <a:gd name="T33" fmla="*/ 194 h 239"/>
                <a:gd name="T34" fmla="*/ 204 w 219"/>
                <a:gd name="T35" fmla="*/ 202 h 239"/>
                <a:gd name="T36" fmla="*/ 205 w 219"/>
                <a:gd name="T37" fmla="*/ 202 h 239"/>
                <a:gd name="T38" fmla="*/ 218 w 219"/>
                <a:gd name="T39" fmla="*/ 218 h 239"/>
                <a:gd name="T40" fmla="*/ 206 w 219"/>
                <a:gd name="T41" fmla="*/ 231 h 239"/>
                <a:gd name="T42" fmla="*/ 123 w 219"/>
                <a:gd name="T43" fmla="*/ 239 h 239"/>
                <a:gd name="T44" fmla="*/ 79 w 219"/>
                <a:gd name="T45" fmla="*/ 237 h 239"/>
                <a:gd name="T46" fmla="*/ 67 w 219"/>
                <a:gd name="T47" fmla="*/ 235 h 239"/>
                <a:gd name="T48" fmla="*/ 59 w 219"/>
                <a:gd name="T49" fmla="*/ 233 h 239"/>
                <a:gd name="T50" fmla="*/ 51 w 219"/>
                <a:gd name="T51" fmla="*/ 229 h 239"/>
                <a:gd name="T52" fmla="*/ 48 w 219"/>
                <a:gd name="T53" fmla="*/ 227 h 239"/>
                <a:gd name="T54" fmla="*/ 46 w 219"/>
                <a:gd name="T55" fmla="*/ 226 h 239"/>
                <a:gd name="T56" fmla="*/ 45 w 219"/>
                <a:gd name="T57" fmla="*/ 225 h 239"/>
                <a:gd name="T58" fmla="*/ 43 w 219"/>
                <a:gd name="T59" fmla="*/ 224 h 239"/>
                <a:gd name="T60" fmla="*/ 41 w 219"/>
                <a:gd name="T61" fmla="*/ 222 h 239"/>
                <a:gd name="T62" fmla="*/ 39 w 219"/>
                <a:gd name="T63" fmla="*/ 219 h 239"/>
                <a:gd name="T64" fmla="*/ 34 w 219"/>
                <a:gd name="T65" fmla="*/ 212 h 239"/>
                <a:gd name="T66" fmla="*/ 28 w 219"/>
                <a:gd name="T67" fmla="*/ 199 h 239"/>
                <a:gd name="T68" fmla="*/ 21 w 219"/>
                <a:gd name="T69" fmla="*/ 177 h 239"/>
                <a:gd name="T70" fmla="*/ 16 w 219"/>
                <a:gd name="T71" fmla="*/ 155 h 239"/>
                <a:gd name="T72" fmla="*/ 9 w 219"/>
                <a:gd name="T73" fmla="*/ 114 h 239"/>
                <a:gd name="T74" fmla="*/ 1 w 219"/>
                <a:gd name="T75" fmla="*/ 31 h 239"/>
                <a:gd name="T76" fmla="*/ 29 w 219"/>
                <a:gd name="T77" fmla="*/ 0 h 239"/>
                <a:gd name="T78" fmla="*/ 60 w 219"/>
                <a:gd name="T79" fmla="*/ 27 h 239"/>
                <a:gd name="T80" fmla="*/ 60 w 219"/>
                <a:gd name="T81" fmla="*/ 28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9" h="239">
                  <a:moveTo>
                    <a:pt x="60" y="28"/>
                  </a:moveTo>
                  <a:cubicBezTo>
                    <a:pt x="62" y="54"/>
                    <a:pt x="64" y="80"/>
                    <a:pt x="67" y="106"/>
                  </a:cubicBezTo>
                  <a:cubicBezTo>
                    <a:pt x="68" y="120"/>
                    <a:pt x="70" y="133"/>
                    <a:pt x="72" y="145"/>
                  </a:cubicBezTo>
                  <a:cubicBezTo>
                    <a:pt x="74" y="158"/>
                    <a:pt x="76" y="170"/>
                    <a:pt x="79" y="180"/>
                  </a:cubicBezTo>
                  <a:cubicBezTo>
                    <a:pt x="80" y="183"/>
                    <a:pt x="81" y="185"/>
                    <a:pt x="81" y="186"/>
                  </a:cubicBezTo>
                  <a:cubicBezTo>
                    <a:pt x="82" y="187"/>
                    <a:pt x="82" y="187"/>
                    <a:pt x="82" y="187"/>
                  </a:cubicBezTo>
                  <a:cubicBezTo>
                    <a:pt x="82" y="187"/>
                    <a:pt x="82" y="187"/>
                    <a:pt x="81" y="187"/>
                  </a:cubicBezTo>
                  <a:cubicBezTo>
                    <a:pt x="80" y="186"/>
                    <a:pt x="80" y="186"/>
                    <a:pt x="80" y="186"/>
                  </a:cubicBezTo>
                  <a:cubicBezTo>
                    <a:pt x="80" y="185"/>
                    <a:pt x="80" y="185"/>
                    <a:pt x="80" y="185"/>
                  </a:cubicBezTo>
                  <a:cubicBezTo>
                    <a:pt x="79" y="185"/>
                    <a:pt x="79" y="185"/>
                    <a:pt x="79" y="185"/>
                  </a:cubicBezTo>
                  <a:cubicBezTo>
                    <a:pt x="78" y="184"/>
                    <a:pt x="78" y="184"/>
                    <a:pt x="78" y="184"/>
                  </a:cubicBezTo>
                  <a:cubicBezTo>
                    <a:pt x="78" y="184"/>
                    <a:pt x="78" y="184"/>
                    <a:pt x="78" y="184"/>
                  </a:cubicBezTo>
                  <a:cubicBezTo>
                    <a:pt x="77" y="184"/>
                    <a:pt x="78" y="184"/>
                    <a:pt x="78" y="184"/>
                  </a:cubicBezTo>
                  <a:cubicBezTo>
                    <a:pt x="79" y="185"/>
                    <a:pt x="80" y="185"/>
                    <a:pt x="81" y="185"/>
                  </a:cubicBezTo>
                  <a:cubicBezTo>
                    <a:pt x="83" y="186"/>
                    <a:pt x="85" y="187"/>
                    <a:pt x="88" y="188"/>
                  </a:cubicBezTo>
                  <a:cubicBezTo>
                    <a:pt x="93" y="189"/>
                    <a:pt x="100" y="190"/>
                    <a:pt x="106" y="191"/>
                  </a:cubicBezTo>
                  <a:cubicBezTo>
                    <a:pt x="112" y="192"/>
                    <a:pt x="118" y="193"/>
                    <a:pt x="125" y="194"/>
                  </a:cubicBezTo>
                  <a:cubicBezTo>
                    <a:pt x="151" y="197"/>
                    <a:pt x="178" y="199"/>
                    <a:pt x="204" y="202"/>
                  </a:cubicBezTo>
                  <a:cubicBezTo>
                    <a:pt x="205" y="202"/>
                    <a:pt x="205" y="202"/>
                    <a:pt x="205" y="202"/>
                  </a:cubicBezTo>
                  <a:cubicBezTo>
                    <a:pt x="213" y="203"/>
                    <a:pt x="219" y="210"/>
                    <a:pt x="218" y="218"/>
                  </a:cubicBezTo>
                  <a:cubicBezTo>
                    <a:pt x="217" y="225"/>
                    <a:pt x="212" y="230"/>
                    <a:pt x="206" y="231"/>
                  </a:cubicBezTo>
                  <a:cubicBezTo>
                    <a:pt x="178" y="236"/>
                    <a:pt x="151" y="238"/>
                    <a:pt x="123" y="239"/>
                  </a:cubicBezTo>
                  <a:cubicBezTo>
                    <a:pt x="109" y="239"/>
                    <a:pt x="95" y="239"/>
                    <a:pt x="79" y="237"/>
                  </a:cubicBezTo>
                  <a:cubicBezTo>
                    <a:pt x="75" y="237"/>
                    <a:pt x="71" y="236"/>
                    <a:pt x="67" y="235"/>
                  </a:cubicBezTo>
                  <a:cubicBezTo>
                    <a:pt x="64" y="235"/>
                    <a:pt x="62" y="234"/>
                    <a:pt x="59" y="233"/>
                  </a:cubicBezTo>
                  <a:cubicBezTo>
                    <a:pt x="57" y="232"/>
                    <a:pt x="54" y="231"/>
                    <a:pt x="51" y="229"/>
                  </a:cubicBezTo>
                  <a:cubicBezTo>
                    <a:pt x="50" y="229"/>
                    <a:pt x="49" y="228"/>
                    <a:pt x="48" y="227"/>
                  </a:cubicBezTo>
                  <a:cubicBezTo>
                    <a:pt x="46" y="226"/>
                    <a:pt x="46" y="226"/>
                    <a:pt x="46" y="226"/>
                  </a:cubicBezTo>
                  <a:cubicBezTo>
                    <a:pt x="45" y="225"/>
                    <a:pt x="45" y="225"/>
                    <a:pt x="45" y="225"/>
                  </a:cubicBezTo>
                  <a:cubicBezTo>
                    <a:pt x="44" y="225"/>
                    <a:pt x="44" y="224"/>
                    <a:pt x="43" y="224"/>
                  </a:cubicBezTo>
                  <a:cubicBezTo>
                    <a:pt x="43" y="223"/>
                    <a:pt x="42" y="223"/>
                    <a:pt x="41" y="222"/>
                  </a:cubicBezTo>
                  <a:cubicBezTo>
                    <a:pt x="40" y="220"/>
                    <a:pt x="40" y="220"/>
                    <a:pt x="39" y="219"/>
                  </a:cubicBezTo>
                  <a:cubicBezTo>
                    <a:pt x="37" y="216"/>
                    <a:pt x="35" y="214"/>
                    <a:pt x="34" y="212"/>
                  </a:cubicBezTo>
                  <a:cubicBezTo>
                    <a:pt x="32" y="207"/>
                    <a:pt x="30" y="203"/>
                    <a:pt x="28" y="199"/>
                  </a:cubicBezTo>
                  <a:cubicBezTo>
                    <a:pt x="25" y="191"/>
                    <a:pt x="23" y="184"/>
                    <a:pt x="21" y="177"/>
                  </a:cubicBezTo>
                  <a:cubicBezTo>
                    <a:pt x="19" y="169"/>
                    <a:pt x="18" y="162"/>
                    <a:pt x="16" y="155"/>
                  </a:cubicBezTo>
                  <a:cubicBezTo>
                    <a:pt x="13" y="141"/>
                    <a:pt x="11" y="128"/>
                    <a:pt x="9" y="114"/>
                  </a:cubicBezTo>
                  <a:cubicBezTo>
                    <a:pt x="5" y="86"/>
                    <a:pt x="2" y="59"/>
                    <a:pt x="1" y="31"/>
                  </a:cubicBezTo>
                  <a:cubicBezTo>
                    <a:pt x="0" y="15"/>
                    <a:pt x="13" y="1"/>
                    <a:pt x="29" y="0"/>
                  </a:cubicBezTo>
                  <a:cubicBezTo>
                    <a:pt x="45" y="0"/>
                    <a:pt x="58" y="12"/>
                    <a:pt x="60" y="27"/>
                  </a:cubicBezTo>
                  <a:cubicBezTo>
                    <a:pt x="60" y="28"/>
                    <a:pt x="60" y="28"/>
                    <a:pt x="60" y="28"/>
                  </a:cubicBezTo>
                </a:path>
              </a:pathLst>
            </a:custGeom>
            <a:solidFill>
              <a:srgbClr val="FFC3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56" name="ïS1ïḓé"/>
            <p:cNvSpPr/>
            <p:nvPr/>
          </p:nvSpPr>
          <p:spPr bwMode="auto">
            <a:xfrm>
              <a:off x="6172201" y="4244976"/>
              <a:ext cx="903288" cy="341313"/>
            </a:xfrm>
            <a:custGeom>
              <a:avLst/>
              <a:gdLst>
                <a:gd name="T0" fmla="*/ 238 w 331"/>
                <a:gd name="T1" fmla="*/ 0 h 125"/>
                <a:gd name="T2" fmla="*/ 322 w 331"/>
                <a:gd name="T3" fmla="*/ 38 h 125"/>
                <a:gd name="T4" fmla="*/ 327 w 331"/>
                <a:gd name="T5" fmla="*/ 49 h 125"/>
                <a:gd name="T6" fmla="*/ 89 w 331"/>
                <a:gd name="T7" fmla="*/ 124 h 125"/>
                <a:gd name="T8" fmla="*/ 78 w 331"/>
                <a:gd name="T9" fmla="*/ 121 h 125"/>
                <a:gd name="T10" fmla="*/ 8 w 331"/>
                <a:gd name="T11" fmla="*/ 79 h 125"/>
                <a:gd name="T12" fmla="*/ 3 w 331"/>
                <a:gd name="T13" fmla="*/ 68 h 125"/>
                <a:gd name="T14" fmla="*/ 238 w 331"/>
                <a:gd name="T15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1" h="125">
                  <a:moveTo>
                    <a:pt x="238" y="0"/>
                  </a:moveTo>
                  <a:cubicBezTo>
                    <a:pt x="322" y="38"/>
                    <a:pt x="322" y="38"/>
                    <a:pt x="322" y="38"/>
                  </a:cubicBezTo>
                  <a:cubicBezTo>
                    <a:pt x="327" y="41"/>
                    <a:pt x="331" y="48"/>
                    <a:pt x="327" y="49"/>
                  </a:cubicBezTo>
                  <a:cubicBezTo>
                    <a:pt x="89" y="124"/>
                    <a:pt x="89" y="124"/>
                    <a:pt x="89" y="124"/>
                  </a:cubicBezTo>
                  <a:cubicBezTo>
                    <a:pt x="86" y="125"/>
                    <a:pt x="82" y="124"/>
                    <a:pt x="78" y="121"/>
                  </a:cubicBezTo>
                  <a:cubicBezTo>
                    <a:pt x="8" y="79"/>
                    <a:pt x="8" y="79"/>
                    <a:pt x="8" y="79"/>
                  </a:cubicBezTo>
                  <a:cubicBezTo>
                    <a:pt x="3" y="76"/>
                    <a:pt x="0" y="69"/>
                    <a:pt x="3" y="68"/>
                  </a:cubicBezTo>
                  <a:cubicBezTo>
                    <a:pt x="238" y="0"/>
                    <a:pt x="238" y="0"/>
                    <a:pt x="238" y="0"/>
                  </a:cubicBezTo>
                </a:path>
              </a:pathLst>
            </a:custGeom>
            <a:solidFill>
              <a:srgbClr val="407B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57" name="islíḍe"/>
            <p:cNvSpPr/>
            <p:nvPr/>
          </p:nvSpPr>
          <p:spPr bwMode="auto">
            <a:xfrm>
              <a:off x="6178551" y="4367213"/>
              <a:ext cx="892175" cy="215900"/>
            </a:xfrm>
            <a:custGeom>
              <a:avLst/>
              <a:gdLst>
                <a:gd name="T0" fmla="*/ 80 w 327"/>
                <a:gd name="T1" fmla="*/ 0 h 79"/>
                <a:gd name="T2" fmla="*/ 1 w 327"/>
                <a:gd name="T3" fmla="*/ 23 h 79"/>
                <a:gd name="T4" fmla="*/ 0 w 327"/>
                <a:gd name="T5" fmla="*/ 26 h 79"/>
                <a:gd name="T6" fmla="*/ 6 w 327"/>
                <a:gd name="T7" fmla="*/ 34 h 79"/>
                <a:gd name="T8" fmla="*/ 76 w 327"/>
                <a:gd name="T9" fmla="*/ 76 h 79"/>
                <a:gd name="T10" fmla="*/ 85 w 327"/>
                <a:gd name="T11" fmla="*/ 79 h 79"/>
                <a:gd name="T12" fmla="*/ 87 w 327"/>
                <a:gd name="T13" fmla="*/ 79 h 79"/>
                <a:gd name="T14" fmla="*/ 325 w 327"/>
                <a:gd name="T15" fmla="*/ 4 h 79"/>
                <a:gd name="T16" fmla="*/ 327 w 327"/>
                <a:gd name="T17" fmla="*/ 2 h 79"/>
                <a:gd name="T18" fmla="*/ 326 w 327"/>
                <a:gd name="T19" fmla="*/ 1 h 79"/>
                <a:gd name="T20" fmla="*/ 82 w 327"/>
                <a:gd name="T21" fmla="*/ 75 h 79"/>
                <a:gd name="T22" fmla="*/ 80 w 327"/>
                <a:gd name="T23" fmla="*/ 75 h 79"/>
                <a:gd name="T24" fmla="*/ 76 w 327"/>
                <a:gd name="T25" fmla="*/ 71 h 79"/>
                <a:gd name="T26" fmla="*/ 76 w 327"/>
                <a:gd name="T27" fmla="*/ 71 h 79"/>
                <a:gd name="T28" fmla="*/ 80 w 327"/>
                <a:gd name="T29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27" h="79">
                  <a:moveTo>
                    <a:pt x="80" y="0"/>
                  </a:moveTo>
                  <a:cubicBezTo>
                    <a:pt x="1" y="23"/>
                    <a:pt x="1" y="23"/>
                    <a:pt x="1" y="23"/>
                  </a:cubicBezTo>
                  <a:cubicBezTo>
                    <a:pt x="0" y="24"/>
                    <a:pt x="0" y="25"/>
                    <a:pt x="0" y="26"/>
                  </a:cubicBezTo>
                  <a:cubicBezTo>
                    <a:pt x="0" y="28"/>
                    <a:pt x="2" y="32"/>
                    <a:pt x="6" y="34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9" y="78"/>
                    <a:pt x="82" y="79"/>
                    <a:pt x="85" y="79"/>
                  </a:cubicBezTo>
                  <a:cubicBezTo>
                    <a:pt x="86" y="79"/>
                    <a:pt x="86" y="79"/>
                    <a:pt x="87" y="79"/>
                  </a:cubicBezTo>
                  <a:cubicBezTo>
                    <a:pt x="325" y="4"/>
                    <a:pt x="325" y="4"/>
                    <a:pt x="325" y="4"/>
                  </a:cubicBezTo>
                  <a:cubicBezTo>
                    <a:pt x="326" y="4"/>
                    <a:pt x="327" y="3"/>
                    <a:pt x="327" y="2"/>
                  </a:cubicBezTo>
                  <a:cubicBezTo>
                    <a:pt x="327" y="2"/>
                    <a:pt x="326" y="1"/>
                    <a:pt x="326" y="1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1" y="75"/>
                    <a:pt x="80" y="75"/>
                    <a:pt x="80" y="75"/>
                  </a:cubicBezTo>
                  <a:cubicBezTo>
                    <a:pt x="78" y="75"/>
                    <a:pt x="76" y="73"/>
                    <a:pt x="76" y="71"/>
                  </a:cubicBezTo>
                  <a:cubicBezTo>
                    <a:pt x="76" y="71"/>
                    <a:pt x="76" y="71"/>
                    <a:pt x="76" y="71"/>
                  </a:cubicBezTo>
                  <a:cubicBezTo>
                    <a:pt x="80" y="0"/>
                    <a:pt x="80" y="0"/>
                    <a:pt x="80" y="0"/>
                  </a:cubicBezTo>
                </a:path>
              </a:pathLst>
            </a:custGeom>
            <a:solidFill>
              <a:srgbClr val="264A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58" name="îṥľíḋe"/>
            <p:cNvSpPr/>
            <p:nvPr/>
          </p:nvSpPr>
          <p:spPr bwMode="auto">
            <a:xfrm>
              <a:off x="6965951" y="3890963"/>
              <a:ext cx="57150" cy="26988"/>
            </a:xfrm>
            <a:custGeom>
              <a:avLst/>
              <a:gdLst>
                <a:gd name="T0" fmla="*/ 4 w 36"/>
                <a:gd name="T1" fmla="*/ 17 h 17"/>
                <a:gd name="T2" fmla="*/ 0 w 36"/>
                <a:gd name="T3" fmla="*/ 10 h 17"/>
                <a:gd name="T4" fmla="*/ 33 w 36"/>
                <a:gd name="T5" fmla="*/ 0 h 17"/>
                <a:gd name="T6" fmla="*/ 36 w 36"/>
                <a:gd name="T7" fmla="*/ 6 h 17"/>
                <a:gd name="T8" fmla="*/ 4 w 36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7">
                  <a:moveTo>
                    <a:pt x="4" y="17"/>
                  </a:moveTo>
                  <a:lnTo>
                    <a:pt x="0" y="10"/>
                  </a:lnTo>
                  <a:lnTo>
                    <a:pt x="33" y="0"/>
                  </a:lnTo>
                  <a:lnTo>
                    <a:pt x="36" y="6"/>
                  </a:lnTo>
                  <a:lnTo>
                    <a:pt x="4" y="17"/>
                  </a:lnTo>
                  <a:close/>
                </a:path>
              </a:pathLst>
            </a:custGeom>
            <a:solidFill>
              <a:srgbClr val="407B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59" name="iṧ1iḋe"/>
            <p:cNvSpPr/>
            <p:nvPr/>
          </p:nvSpPr>
          <p:spPr bwMode="auto">
            <a:xfrm>
              <a:off x="6715126" y="3922713"/>
              <a:ext cx="200025" cy="71438"/>
            </a:xfrm>
            <a:custGeom>
              <a:avLst/>
              <a:gdLst>
                <a:gd name="T0" fmla="*/ 2 w 126"/>
                <a:gd name="T1" fmla="*/ 45 h 45"/>
                <a:gd name="T2" fmla="*/ 0 w 126"/>
                <a:gd name="T3" fmla="*/ 38 h 45"/>
                <a:gd name="T4" fmla="*/ 122 w 126"/>
                <a:gd name="T5" fmla="*/ 0 h 45"/>
                <a:gd name="T6" fmla="*/ 126 w 126"/>
                <a:gd name="T7" fmla="*/ 7 h 45"/>
                <a:gd name="T8" fmla="*/ 2 w 126"/>
                <a:gd name="T9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45">
                  <a:moveTo>
                    <a:pt x="2" y="45"/>
                  </a:moveTo>
                  <a:lnTo>
                    <a:pt x="0" y="38"/>
                  </a:lnTo>
                  <a:lnTo>
                    <a:pt x="122" y="0"/>
                  </a:lnTo>
                  <a:lnTo>
                    <a:pt x="126" y="7"/>
                  </a:lnTo>
                  <a:lnTo>
                    <a:pt x="2" y="45"/>
                  </a:lnTo>
                  <a:close/>
                </a:path>
              </a:pathLst>
            </a:custGeom>
            <a:solidFill>
              <a:srgbClr val="407B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60" name="ïŝļidê"/>
            <p:cNvSpPr/>
            <p:nvPr/>
          </p:nvSpPr>
          <p:spPr bwMode="auto">
            <a:xfrm>
              <a:off x="6384926" y="3910013"/>
              <a:ext cx="725488" cy="665163"/>
            </a:xfrm>
            <a:custGeom>
              <a:avLst/>
              <a:gdLst>
                <a:gd name="T0" fmla="*/ 260 w 266"/>
                <a:gd name="T1" fmla="*/ 0 h 244"/>
                <a:gd name="T2" fmla="*/ 15 w 266"/>
                <a:gd name="T3" fmla="*/ 75 h 244"/>
                <a:gd name="T4" fmla="*/ 9 w 266"/>
                <a:gd name="T5" fmla="*/ 82 h 244"/>
                <a:gd name="T6" fmla="*/ 0 w 266"/>
                <a:gd name="T7" fmla="*/ 239 h 244"/>
                <a:gd name="T8" fmla="*/ 6 w 266"/>
                <a:gd name="T9" fmla="*/ 243 h 244"/>
                <a:gd name="T10" fmla="*/ 251 w 266"/>
                <a:gd name="T11" fmla="*/ 168 h 244"/>
                <a:gd name="T12" fmla="*/ 257 w 266"/>
                <a:gd name="T13" fmla="*/ 161 h 244"/>
                <a:gd name="T14" fmla="*/ 265 w 266"/>
                <a:gd name="T15" fmla="*/ 4 h 244"/>
                <a:gd name="T16" fmla="*/ 260 w 266"/>
                <a:gd name="T17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6" h="244">
                  <a:moveTo>
                    <a:pt x="260" y="0"/>
                  </a:moveTo>
                  <a:cubicBezTo>
                    <a:pt x="15" y="75"/>
                    <a:pt x="15" y="75"/>
                    <a:pt x="15" y="75"/>
                  </a:cubicBezTo>
                  <a:cubicBezTo>
                    <a:pt x="12" y="76"/>
                    <a:pt x="9" y="79"/>
                    <a:pt x="9" y="82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0" y="242"/>
                    <a:pt x="2" y="244"/>
                    <a:pt x="6" y="243"/>
                  </a:cubicBezTo>
                  <a:cubicBezTo>
                    <a:pt x="251" y="168"/>
                    <a:pt x="251" y="168"/>
                    <a:pt x="251" y="168"/>
                  </a:cubicBezTo>
                  <a:cubicBezTo>
                    <a:pt x="254" y="167"/>
                    <a:pt x="257" y="164"/>
                    <a:pt x="257" y="161"/>
                  </a:cubicBezTo>
                  <a:cubicBezTo>
                    <a:pt x="265" y="4"/>
                    <a:pt x="265" y="4"/>
                    <a:pt x="265" y="4"/>
                  </a:cubicBezTo>
                  <a:cubicBezTo>
                    <a:pt x="266" y="1"/>
                    <a:pt x="263" y="0"/>
                    <a:pt x="260" y="0"/>
                  </a:cubicBezTo>
                </a:path>
              </a:pathLst>
            </a:custGeom>
            <a:solidFill>
              <a:srgbClr val="407B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61" name="ïśḷïḍe"/>
            <p:cNvSpPr/>
            <p:nvPr/>
          </p:nvSpPr>
          <p:spPr bwMode="auto">
            <a:xfrm>
              <a:off x="6384926" y="4114801"/>
              <a:ext cx="41275" cy="457200"/>
            </a:xfrm>
            <a:custGeom>
              <a:avLst/>
              <a:gdLst>
                <a:gd name="T0" fmla="*/ 15 w 15"/>
                <a:gd name="T1" fmla="*/ 0 h 168"/>
                <a:gd name="T2" fmla="*/ 9 w 15"/>
                <a:gd name="T3" fmla="*/ 7 h 168"/>
                <a:gd name="T4" fmla="*/ 9 w 15"/>
                <a:gd name="T5" fmla="*/ 7 h 168"/>
                <a:gd name="T6" fmla="*/ 8 w 15"/>
                <a:gd name="T7" fmla="*/ 25 h 168"/>
                <a:gd name="T8" fmla="*/ 4 w 15"/>
                <a:gd name="T9" fmla="*/ 93 h 168"/>
                <a:gd name="T10" fmla="*/ 0 w 15"/>
                <a:gd name="T11" fmla="*/ 164 h 168"/>
                <a:gd name="T12" fmla="*/ 0 w 15"/>
                <a:gd name="T13" fmla="*/ 164 h 168"/>
                <a:gd name="T14" fmla="*/ 4 w 15"/>
                <a:gd name="T15" fmla="*/ 168 h 168"/>
                <a:gd name="T16" fmla="*/ 6 w 15"/>
                <a:gd name="T17" fmla="*/ 168 h 168"/>
                <a:gd name="T18" fmla="*/ 15 w 15"/>
                <a:gd name="T19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" h="168">
                  <a:moveTo>
                    <a:pt x="15" y="0"/>
                  </a:moveTo>
                  <a:cubicBezTo>
                    <a:pt x="12" y="1"/>
                    <a:pt x="9" y="4"/>
                    <a:pt x="9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4" y="93"/>
                    <a:pt x="4" y="93"/>
                    <a:pt x="4" y="93"/>
                  </a:cubicBezTo>
                  <a:cubicBezTo>
                    <a:pt x="0" y="164"/>
                    <a:pt x="0" y="164"/>
                    <a:pt x="0" y="164"/>
                  </a:cubicBezTo>
                  <a:cubicBezTo>
                    <a:pt x="0" y="164"/>
                    <a:pt x="0" y="164"/>
                    <a:pt x="0" y="164"/>
                  </a:cubicBezTo>
                  <a:cubicBezTo>
                    <a:pt x="0" y="166"/>
                    <a:pt x="2" y="168"/>
                    <a:pt x="4" y="168"/>
                  </a:cubicBezTo>
                  <a:cubicBezTo>
                    <a:pt x="4" y="168"/>
                    <a:pt x="5" y="168"/>
                    <a:pt x="6" y="168"/>
                  </a:cubicBezTo>
                  <a:cubicBezTo>
                    <a:pt x="15" y="0"/>
                    <a:pt x="15" y="0"/>
                    <a:pt x="15" y="0"/>
                  </a:cubicBezTo>
                </a:path>
              </a:pathLst>
            </a:custGeom>
            <a:solidFill>
              <a:srgbClr val="264A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62" name="ï$ļíḍe"/>
            <p:cNvSpPr/>
            <p:nvPr/>
          </p:nvSpPr>
          <p:spPr bwMode="auto">
            <a:xfrm>
              <a:off x="6069013" y="4400551"/>
              <a:ext cx="125413" cy="128588"/>
            </a:xfrm>
            <a:custGeom>
              <a:avLst/>
              <a:gdLst>
                <a:gd name="T0" fmla="*/ 12 w 46"/>
                <a:gd name="T1" fmla="*/ 7 h 47"/>
                <a:gd name="T2" fmla="*/ 46 w 46"/>
                <a:gd name="T3" fmla="*/ 0 h 47"/>
                <a:gd name="T4" fmla="*/ 44 w 46"/>
                <a:gd name="T5" fmla="*/ 44 h 47"/>
                <a:gd name="T6" fmla="*/ 0 w 46"/>
                <a:gd name="T7" fmla="*/ 30 h 47"/>
                <a:gd name="T8" fmla="*/ 3 w 46"/>
                <a:gd name="T9" fmla="*/ 15 h 47"/>
                <a:gd name="T10" fmla="*/ 12 w 46"/>
                <a:gd name="T11" fmla="*/ 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" h="47">
                  <a:moveTo>
                    <a:pt x="12" y="7"/>
                  </a:moveTo>
                  <a:cubicBezTo>
                    <a:pt x="46" y="0"/>
                    <a:pt x="46" y="0"/>
                    <a:pt x="46" y="0"/>
                  </a:cubicBezTo>
                  <a:cubicBezTo>
                    <a:pt x="44" y="44"/>
                    <a:pt x="44" y="44"/>
                    <a:pt x="44" y="44"/>
                  </a:cubicBezTo>
                  <a:cubicBezTo>
                    <a:pt x="44" y="44"/>
                    <a:pt x="6" y="47"/>
                    <a:pt x="0" y="30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4" y="11"/>
                    <a:pt x="8" y="7"/>
                    <a:pt x="12" y="7"/>
                  </a:cubicBezTo>
                  <a:close/>
                </a:path>
              </a:pathLst>
            </a:custGeom>
            <a:solidFill>
              <a:srgbClr val="FFC3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63" name="íš1îḍê"/>
            <p:cNvSpPr/>
            <p:nvPr/>
          </p:nvSpPr>
          <p:spPr bwMode="auto">
            <a:xfrm>
              <a:off x="6189663" y="4400551"/>
              <a:ext cx="107950" cy="120650"/>
            </a:xfrm>
            <a:custGeom>
              <a:avLst/>
              <a:gdLst>
                <a:gd name="T0" fmla="*/ 46 w 68"/>
                <a:gd name="T1" fmla="*/ 5 h 76"/>
                <a:gd name="T2" fmla="*/ 68 w 68"/>
                <a:gd name="T3" fmla="*/ 60 h 76"/>
                <a:gd name="T4" fmla="*/ 0 w 68"/>
                <a:gd name="T5" fmla="*/ 76 h 76"/>
                <a:gd name="T6" fmla="*/ 3 w 68"/>
                <a:gd name="T7" fmla="*/ 0 h 76"/>
                <a:gd name="T8" fmla="*/ 46 w 68"/>
                <a:gd name="T9" fmla="*/ 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6">
                  <a:moveTo>
                    <a:pt x="46" y="5"/>
                  </a:moveTo>
                  <a:lnTo>
                    <a:pt x="68" y="60"/>
                  </a:lnTo>
                  <a:lnTo>
                    <a:pt x="0" y="76"/>
                  </a:lnTo>
                  <a:lnTo>
                    <a:pt x="3" y="0"/>
                  </a:lnTo>
                  <a:lnTo>
                    <a:pt x="46" y="5"/>
                  </a:lnTo>
                  <a:close/>
                </a:path>
              </a:pathLst>
            </a:custGeom>
            <a:solidFill>
              <a:srgbClr val="FFC3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64" name="íṥľïdè"/>
            <p:cNvSpPr/>
            <p:nvPr/>
          </p:nvSpPr>
          <p:spPr bwMode="auto">
            <a:xfrm>
              <a:off x="4811713" y="3576638"/>
              <a:ext cx="1982788" cy="1700213"/>
            </a:xfrm>
            <a:custGeom>
              <a:avLst/>
              <a:gdLst>
                <a:gd name="T0" fmla="*/ 715 w 727"/>
                <a:gd name="T1" fmla="*/ 623 h 623"/>
                <a:gd name="T2" fmla="*/ 708 w 727"/>
                <a:gd name="T3" fmla="*/ 620 h 623"/>
                <a:gd name="T4" fmla="*/ 5 w 727"/>
                <a:gd name="T5" fmla="*/ 20 h 623"/>
                <a:gd name="T6" fmla="*/ 4 w 727"/>
                <a:gd name="T7" fmla="*/ 5 h 623"/>
                <a:gd name="T8" fmla="*/ 19 w 727"/>
                <a:gd name="T9" fmla="*/ 4 h 623"/>
                <a:gd name="T10" fmla="*/ 722 w 727"/>
                <a:gd name="T11" fmla="*/ 604 h 623"/>
                <a:gd name="T12" fmla="*/ 723 w 727"/>
                <a:gd name="T13" fmla="*/ 619 h 623"/>
                <a:gd name="T14" fmla="*/ 715 w 727"/>
                <a:gd name="T15" fmla="*/ 623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27" h="623">
                  <a:moveTo>
                    <a:pt x="715" y="623"/>
                  </a:moveTo>
                  <a:cubicBezTo>
                    <a:pt x="712" y="623"/>
                    <a:pt x="710" y="622"/>
                    <a:pt x="708" y="6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1" y="16"/>
                    <a:pt x="0" y="9"/>
                    <a:pt x="4" y="5"/>
                  </a:cubicBezTo>
                  <a:cubicBezTo>
                    <a:pt x="8" y="0"/>
                    <a:pt x="15" y="0"/>
                    <a:pt x="19" y="4"/>
                  </a:cubicBezTo>
                  <a:cubicBezTo>
                    <a:pt x="722" y="604"/>
                    <a:pt x="722" y="604"/>
                    <a:pt x="722" y="604"/>
                  </a:cubicBezTo>
                  <a:cubicBezTo>
                    <a:pt x="726" y="608"/>
                    <a:pt x="727" y="615"/>
                    <a:pt x="723" y="619"/>
                  </a:cubicBezTo>
                  <a:cubicBezTo>
                    <a:pt x="721" y="622"/>
                    <a:pt x="718" y="623"/>
                    <a:pt x="715" y="623"/>
                  </a:cubicBezTo>
                </a:path>
              </a:pathLst>
            </a:custGeom>
            <a:solidFill>
              <a:srgbClr val="407B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65" name="ï$ļiḑè"/>
            <p:cNvSpPr/>
            <p:nvPr/>
          </p:nvSpPr>
          <p:spPr bwMode="auto">
            <a:xfrm>
              <a:off x="4813301" y="3579813"/>
              <a:ext cx="1978025" cy="1697038"/>
            </a:xfrm>
            <a:custGeom>
              <a:avLst/>
              <a:gdLst>
                <a:gd name="T0" fmla="*/ 573 w 725"/>
                <a:gd name="T1" fmla="*/ 477 h 622"/>
                <a:gd name="T2" fmla="*/ 551 w 725"/>
                <a:gd name="T3" fmla="*/ 486 h 622"/>
                <a:gd name="T4" fmla="*/ 707 w 725"/>
                <a:gd name="T5" fmla="*/ 619 h 622"/>
                <a:gd name="T6" fmla="*/ 714 w 725"/>
                <a:gd name="T7" fmla="*/ 622 h 622"/>
                <a:gd name="T8" fmla="*/ 722 w 725"/>
                <a:gd name="T9" fmla="*/ 618 h 622"/>
                <a:gd name="T10" fmla="*/ 725 w 725"/>
                <a:gd name="T11" fmla="*/ 611 h 622"/>
                <a:gd name="T12" fmla="*/ 721 w 725"/>
                <a:gd name="T13" fmla="*/ 603 h 622"/>
                <a:gd name="T14" fmla="*/ 693 w 725"/>
                <a:gd name="T15" fmla="*/ 579 h 622"/>
                <a:gd name="T16" fmla="*/ 675 w 725"/>
                <a:gd name="T17" fmla="*/ 564 h 622"/>
                <a:gd name="T18" fmla="*/ 672 w 725"/>
                <a:gd name="T19" fmla="*/ 561 h 622"/>
                <a:gd name="T20" fmla="*/ 671 w 725"/>
                <a:gd name="T21" fmla="*/ 560 h 622"/>
                <a:gd name="T22" fmla="*/ 626 w 725"/>
                <a:gd name="T23" fmla="*/ 522 h 622"/>
                <a:gd name="T24" fmla="*/ 607 w 725"/>
                <a:gd name="T25" fmla="*/ 506 h 622"/>
                <a:gd name="T26" fmla="*/ 573 w 725"/>
                <a:gd name="T27" fmla="*/ 477 h 622"/>
                <a:gd name="T28" fmla="*/ 328 w 725"/>
                <a:gd name="T29" fmla="*/ 267 h 622"/>
                <a:gd name="T30" fmla="*/ 331 w 725"/>
                <a:gd name="T31" fmla="*/ 275 h 622"/>
                <a:gd name="T32" fmla="*/ 331 w 725"/>
                <a:gd name="T33" fmla="*/ 277 h 622"/>
                <a:gd name="T34" fmla="*/ 328 w 725"/>
                <a:gd name="T35" fmla="*/ 295 h 622"/>
                <a:gd name="T36" fmla="*/ 533 w 725"/>
                <a:gd name="T37" fmla="*/ 471 h 622"/>
                <a:gd name="T38" fmla="*/ 555 w 725"/>
                <a:gd name="T39" fmla="*/ 461 h 622"/>
                <a:gd name="T40" fmla="*/ 458 w 725"/>
                <a:gd name="T41" fmla="*/ 379 h 622"/>
                <a:gd name="T42" fmla="*/ 328 w 725"/>
                <a:gd name="T43" fmla="*/ 267 h 622"/>
                <a:gd name="T44" fmla="*/ 11 w 725"/>
                <a:gd name="T45" fmla="*/ 0 h 622"/>
                <a:gd name="T46" fmla="*/ 3 w 725"/>
                <a:gd name="T47" fmla="*/ 4 h 622"/>
                <a:gd name="T48" fmla="*/ 0 w 725"/>
                <a:gd name="T49" fmla="*/ 11 h 622"/>
                <a:gd name="T50" fmla="*/ 4 w 725"/>
                <a:gd name="T51" fmla="*/ 19 h 622"/>
                <a:gd name="T52" fmla="*/ 309 w 725"/>
                <a:gd name="T53" fmla="*/ 279 h 622"/>
                <a:gd name="T54" fmla="*/ 310 w 725"/>
                <a:gd name="T55" fmla="*/ 273 h 622"/>
                <a:gd name="T56" fmla="*/ 321 w 725"/>
                <a:gd name="T57" fmla="*/ 264 h 622"/>
                <a:gd name="T58" fmla="*/ 323 w 725"/>
                <a:gd name="T59" fmla="*/ 265 h 622"/>
                <a:gd name="T60" fmla="*/ 327 w 725"/>
                <a:gd name="T61" fmla="*/ 267 h 622"/>
                <a:gd name="T62" fmla="*/ 283 w 725"/>
                <a:gd name="T63" fmla="*/ 229 h 622"/>
                <a:gd name="T64" fmla="*/ 28 w 725"/>
                <a:gd name="T65" fmla="*/ 11 h 622"/>
                <a:gd name="T66" fmla="*/ 18 w 725"/>
                <a:gd name="T67" fmla="*/ 3 h 622"/>
                <a:gd name="T68" fmla="*/ 11 w 725"/>
                <a:gd name="T69" fmla="*/ 0 h 6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25" h="622">
                  <a:moveTo>
                    <a:pt x="573" y="477"/>
                  </a:moveTo>
                  <a:cubicBezTo>
                    <a:pt x="551" y="486"/>
                    <a:pt x="551" y="486"/>
                    <a:pt x="551" y="486"/>
                  </a:cubicBezTo>
                  <a:cubicBezTo>
                    <a:pt x="707" y="619"/>
                    <a:pt x="707" y="619"/>
                    <a:pt x="707" y="619"/>
                  </a:cubicBezTo>
                  <a:cubicBezTo>
                    <a:pt x="709" y="621"/>
                    <a:pt x="711" y="622"/>
                    <a:pt x="714" y="622"/>
                  </a:cubicBezTo>
                  <a:cubicBezTo>
                    <a:pt x="717" y="622"/>
                    <a:pt x="720" y="621"/>
                    <a:pt x="722" y="618"/>
                  </a:cubicBezTo>
                  <a:cubicBezTo>
                    <a:pt x="724" y="616"/>
                    <a:pt x="724" y="614"/>
                    <a:pt x="725" y="611"/>
                  </a:cubicBezTo>
                  <a:cubicBezTo>
                    <a:pt x="725" y="608"/>
                    <a:pt x="723" y="605"/>
                    <a:pt x="721" y="603"/>
                  </a:cubicBezTo>
                  <a:cubicBezTo>
                    <a:pt x="693" y="579"/>
                    <a:pt x="693" y="579"/>
                    <a:pt x="693" y="579"/>
                  </a:cubicBezTo>
                  <a:cubicBezTo>
                    <a:pt x="675" y="564"/>
                    <a:pt x="675" y="564"/>
                    <a:pt x="675" y="564"/>
                  </a:cubicBezTo>
                  <a:cubicBezTo>
                    <a:pt x="672" y="561"/>
                    <a:pt x="672" y="561"/>
                    <a:pt x="672" y="561"/>
                  </a:cubicBezTo>
                  <a:cubicBezTo>
                    <a:pt x="671" y="560"/>
                    <a:pt x="671" y="560"/>
                    <a:pt x="671" y="560"/>
                  </a:cubicBezTo>
                  <a:cubicBezTo>
                    <a:pt x="626" y="522"/>
                    <a:pt x="626" y="522"/>
                    <a:pt x="626" y="522"/>
                  </a:cubicBezTo>
                  <a:cubicBezTo>
                    <a:pt x="607" y="506"/>
                    <a:pt x="607" y="506"/>
                    <a:pt x="607" y="506"/>
                  </a:cubicBezTo>
                  <a:cubicBezTo>
                    <a:pt x="573" y="477"/>
                    <a:pt x="573" y="477"/>
                    <a:pt x="573" y="477"/>
                  </a:cubicBezTo>
                  <a:moveTo>
                    <a:pt x="328" y="267"/>
                  </a:moveTo>
                  <a:cubicBezTo>
                    <a:pt x="330" y="269"/>
                    <a:pt x="331" y="272"/>
                    <a:pt x="331" y="275"/>
                  </a:cubicBezTo>
                  <a:cubicBezTo>
                    <a:pt x="331" y="276"/>
                    <a:pt x="331" y="277"/>
                    <a:pt x="331" y="277"/>
                  </a:cubicBezTo>
                  <a:cubicBezTo>
                    <a:pt x="328" y="295"/>
                    <a:pt x="328" y="295"/>
                    <a:pt x="328" y="295"/>
                  </a:cubicBezTo>
                  <a:cubicBezTo>
                    <a:pt x="533" y="471"/>
                    <a:pt x="533" y="471"/>
                    <a:pt x="533" y="471"/>
                  </a:cubicBezTo>
                  <a:cubicBezTo>
                    <a:pt x="555" y="461"/>
                    <a:pt x="555" y="461"/>
                    <a:pt x="555" y="461"/>
                  </a:cubicBezTo>
                  <a:cubicBezTo>
                    <a:pt x="458" y="379"/>
                    <a:pt x="458" y="379"/>
                    <a:pt x="458" y="379"/>
                  </a:cubicBezTo>
                  <a:cubicBezTo>
                    <a:pt x="328" y="267"/>
                    <a:pt x="328" y="267"/>
                    <a:pt x="328" y="267"/>
                  </a:cubicBezTo>
                  <a:moveTo>
                    <a:pt x="11" y="0"/>
                  </a:moveTo>
                  <a:cubicBezTo>
                    <a:pt x="8" y="0"/>
                    <a:pt x="5" y="1"/>
                    <a:pt x="3" y="4"/>
                  </a:cubicBezTo>
                  <a:cubicBezTo>
                    <a:pt x="1" y="6"/>
                    <a:pt x="0" y="8"/>
                    <a:pt x="0" y="11"/>
                  </a:cubicBezTo>
                  <a:cubicBezTo>
                    <a:pt x="0" y="14"/>
                    <a:pt x="2" y="17"/>
                    <a:pt x="4" y="19"/>
                  </a:cubicBezTo>
                  <a:cubicBezTo>
                    <a:pt x="309" y="279"/>
                    <a:pt x="309" y="279"/>
                    <a:pt x="309" y="279"/>
                  </a:cubicBezTo>
                  <a:cubicBezTo>
                    <a:pt x="310" y="273"/>
                    <a:pt x="310" y="273"/>
                    <a:pt x="310" y="273"/>
                  </a:cubicBezTo>
                  <a:cubicBezTo>
                    <a:pt x="311" y="268"/>
                    <a:pt x="316" y="264"/>
                    <a:pt x="321" y="264"/>
                  </a:cubicBezTo>
                  <a:cubicBezTo>
                    <a:pt x="321" y="264"/>
                    <a:pt x="322" y="264"/>
                    <a:pt x="323" y="265"/>
                  </a:cubicBezTo>
                  <a:cubicBezTo>
                    <a:pt x="324" y="265"/>
                    <a:pt x="326" y="266"/>
                    <a:pt x="327" y="267"/>
                  </a:cubicBezTo>
                  <a:cubicBezTo>
                    <a:pt x="283" y="229"/>
                    <a:pt x="283" y="229"/>
                    <a:pt x="283" y="229"/>
                  </a:cubicBezTo>
                  <a:cubicBezTo>
                    <a:pt x="28" y="11"/>
                    <a:pt x="28" y="11"/>
                    <a:pt x="28" y="11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6" y="1"/>
                    <a:pt x="14" y="0"/>
                    <a:pt x="11" y="0"/>
                  </a:cubicBezTo>
                </a:path>
              </a:pathLst>
            </a:custGeom>
            <a:solidFill>
              <a:srgbClr val="7AA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66" name="is1ïḑè"/>
            <p:cNvSpPr/>
            <p:nvPr/>
          </p:nvSpPr>
          <p:spPr bwMode="auto">
            <a:xfrm>
              <a:off x="5473701" y="4297363"/>
              <a:ext cx="1116013" cy="979488"/>
            </a:xfrm>
            <a:custGeom>
              <a:avLst/>
              <a:gdLst>
                <a:gd name="T0" fmla="*/ 11 w 409"/>
                <a:gd name="T1" fmla="*/ 359 h 359"/>
                <a:gd name="T2" fmla="*/ 5 w 409"/>
                <a:gd name="T3" fmla="*/ 356 h 359"/>
                <a:gd name="T4" fmla="*/ 1 w 409"/>
                <a:gd name="T5" fmla="*/ 346 h 359"/>
                <a:gd name="T6" fmla="*/ 68 w 409"/>
                <a:gd name="T7" fmla="*/ 10 h 359"/>
                <a:gd name="T8" fmla="*/ 81 w 409"/>
                <a:gd name="T9" fmla="*/ 2 h 359"/>
                <a:gd name="T10" fmla="*/ 89 w 409"/>
                <a:gd name="T11" fmla="*/ 14 h 359"/>
                <a:gd name="T12" fmla="*/ 26 w 409"/>
                <a:gd name="T13" fmla="*/ 329 h 359"/>
                <a:gd name="T14" fmla="*/ 393 w 409"/>
                <a:gd name="T15" fmla="*/ 162 h 359"/>
                <a:gd name="T16" fmla="*/ 407 w 409"/>
                <a:gd name="T17" fmla="*/ 167 h 359"/>
                <a:gd name="T18" fmla="*/ 402 w 409"/>
                <a:gd name="T19" fmla="*/ 181 h 359"/>
                <a:gd name="T20" fmla="*/ 16 w 409"/>
                <a:gd name="T21" fmla="*/ 358 h 359"/>
                <a:gd name="T22" fmla="*/ 11 w 409"/>
                <a:gd name="T23" fmla="*/ 359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9" h="359">
                  <a:moveTo>
                    <a:pt x="11" y="359"/>
                  </a:moveTo>
                  <a:cubicBezTo>
                    <a:pt x="9" y="359"/>
                    <a:pt x="7" y="358"/>
                    <a:pt x="5" y="356"/>
                  </a:cubicBezTo>
                  <a:cubicBezTo>
                    <a:pt x="1" y="354"/>
                    <a:pt x="0" y="350"/>
                    <a:pt x="1" y="346"/>
                  </a:cubicBezTo>
                  <a:cubicBezTo>
                    <a:pt x="68" y="10"/>
                    <a:pt x="68" y="10"/>
                    <a:pt x="68" y="10"/>
                  </a:cubicBezTo>
                  <a:cubicBezTo>
                    <a:pt x="69" y="4"/>
                    <a:pt x="75" y="0"/>
                    <a:pt x="81" y="2"/>
                  </a:cubicBezTo>
                  <a:cubicBezTo>
                    <a:pt x="87" y="3"/>
                    <a:pt x="90" y="8"/>
                    <a:pt x="89" y="14"/>
                  </a:cubicBezTo>
                  <a:cubicBezTo>
                    <a:pt x="26" y="329"/>
                    <a:pt x="26" y="329"/>
                    <a:pt x="26" y="329"/>
                  </a:cubicBezTo>
                  <a:cubicBezTo>
                    <a:pt x="393" y="162"/>
                    <a:pt x="393" y="162"/>
                    <a:pt x="393" y="162"/>
                  </a:cubicBezTo>
                  <a:cubicBezTo>
                    <a:pt x="398" y="159"/>
                    <a:pt x="404" y="162"/>
                    <a:pt x="407" y="167"/>
                  </a:cubicBezTo>
                  <a:cubicBezTo>
                    <a:pt x="409" y="172"/>
                    <a:pt x="407" y="179"/>
                    <a:pt x="402" y="181"/>
                  </a:cubicBezTo>
                  <a:cubicBezTo>
                    <a:pt x="16" y="358"/>
                    <a:pt x="16" y="358"/>
                    <a:pt x="16" y="358"/>
                  </a:cubicBezTo>
                  <a:cubicBezTo>
                    <a:pt x="14" y="358"/>
                    <a:pt x="13" y="359"/>
                    <a:pt x="11" y="359"/>
                  </a:cubicBezTo>
                </a:path>
              </a:pathLst>
            </a:custGeom>
            <a:solidFill>
              <a:srgbClr val="407B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67" name="îśḻide"/>
            <p:cNvSpPr/>
            <p:nvPr/>
          </p:nvSpPr>
          <p:spPr bwMode="auto">
            <a:xfrm>
              <a:off x="5476876" y="4298951"/>
              <a:ext cx="1109663" cy="977900"/>
            </a:xfrm>
            <a:custGeom>
              <a:avLst/>
              <a:gdLst>
                <a:gd name="T0" fmla="*/ 78 w 407"/>
                <a:gd name="T1" fmla="*/ 0 h 358"/>
                <a:gd name="T2" fmla="*/ 67 w 407"/>
                <a:gd name="T3" fmla="*/ 9 h 358"/>
                <a:gd name="T4" fmla="*/ 0 w 407"/>
                <a:gd name="T5" fmla="*/ 345 h 358"/>
                <a:gd name="T6" fmla="*/ 0 w 407"/>
                <a:gd name="T7" fmla="*/ 347 h 358"/>
                <a:gd name="T8" fmla="*/ 4 w 407"/>
                <a:gd name="T9" fmla="*/ 355 h 358"/>
                <a:gd name="T10" fmla="*/ 10 w 407"/>
                <a:gd name="T11" fmla="*/ 358 h 358"/>
                <a:gd name="T12" fmla="*/ 15 w 407"/>
                <a:gd name="T13" fmla="*/ 357 h 358"/>
                <a:gd name="T14" fmla="*/ 401 w 407"/>
                <a:gd name="T15" fmla="*/ 180 h 358"/>
                <a:gd name="T16" fmla="*/ 407 w 407"/>
                <a:gd name="T17" fmla="*/ 170 h 358"/>
                <a:gd name="T18" fmla="*/ 406 w 407"/>
                <a:gd name="T19" fmla="*/ 166 h 358"/>
                <a:gd name="T20" fmla="*/ 396 w 407"/>
                <a:gd name="T21" fmla="*/ 160 h 358"/>
                <a:gd name="T22" fmla="*/ 392 w 407"/>
                <a:gd name="T23" fmla="*/ 161 h 358"/>
                <a:gd name="T24" fmla="*/ 312 w 407"/>
                <a:gd name="T25" fmla="*/ 197 h 358"/>
                <a:gd name="T26" fmla="*/ 290 w 407"/>
                <a:gd name="T27" fmla="*/ 207 h 358"/>
                <a:gd name="T28" fmla="*/ 25 w 407"/>
                <a:gd name="T29" fmla="*/ 328 h 358"/>
                <a:gd name="T30" fmla="*/ 88 w 407"/>
                <a:gd name="T31" fmla="*/ 13 h 358"/>
                <a:gd name="T32" fmla="*/ 88 w 407"/>
                <a:gd name="T33" fmla="*/ 11 h 358"/>
                <a:gd name="T34" fmla="*/ 80 w 407"/>
                <a:gd name="T35" fmla="*/ 1 h 358"/>
                <a:gd name="T36" fmla="*/ 78 w 407"/>
                <a:gd name="T37" fmla="*/ 0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7" h="358">
                  <a:moveTo>
                    <a:pt x="78" y="0"/>
                  </a:moveTo>
                  <a:cubicBezTo>
                    <a:pt x="73" y="0"/>
                    <a:pt x="68" y="4"/>
                    <a:pt x="67" y="9"/>
                  </a:cubicBezTo>
                  <a:cubicBezTo>
                    <a:pt x="0" y="345"/>
                    <a:pt x="0" y="345"/>
                    <a:pt x="0" y="345"/>
                  </a:cubicBezTo>
                  <a:cubicBezTo>
                    <a:pt x="0" y="346"/>
                    <a:pt x="0" y="346"/>
                    <a:pt x="0" y="347"/>
                  </a:cubicBezTo>
                  <a:cubicBezTo>
                    <a:pt x="0" y="350"/>
                    <a:pt x="1" y="353"/>
                    <a:pt x="4" y="355"/>
                  </a:cubicBezTo>
                  <a:cubicBezTo>
                    <a:pt x="6" y="357"/>
                    <a:pt x="8" y="358"/>
                    <a:pt x="10" y="358"/>
                  </a:cubicBezTo>
                  <a:cubicBezTo>
                    <a:pt x="12" y="358"/>
                    <a:pt x="13" y="357"/>
                    <a:pt x="15" y="357"/>
                  </a:cubicBezTo>
                  <a:cubicBezTo>
                    <a:pt x="401" y="180"/>
                    <a:pt x="401" y="180"/>
                    <a:pt x="401" y="180"/>
                  </a:cubicBezTo>
                  <a:cubicBezTo>
                    <a:pt x="405" y="178"/>
                    <a:pt x="407" y="175"/>
                    <a:pt x="407" y="170"/>
                  </a:cubicBezTo>
                  <a:cubicBezTo>
                    <a:pt x="407" y="169"/>
                    <a:pt x="407" y="167"/>
                    <a:pt x="406" y="166"/>
                  </a:cubicBezTo>
                  <a:cubicBezTo>
                    <a:pt x="404" y="162"/>
                    <a:pt x="400" y="160"/>
                    <a:pt x="396" y="160"/>
                  </a:cubicBezTo>
                  <a:cubicBezTo>
                    <a:pt x="395" y="160"/>
                    <a:pt x="393" y="160"/>
                    <a:pt x="392" y="161"/>
                  </a:cubicBezTo>
                  <a:cubicBezTo>
                    <a:pt x="312" y="197"/>
                    <a:pt x="312" y="197"/>
                    <a:pt x="312" y="197"/>
                  </a:cubicBezTo>
                  <a:cubicBezTo>
                    <a:pt x="290" y="207"/>
                    <a:pt x="290" y="207"/>
                    <a:pt x="290" y="207"/>
                  </a:cubicBezTo>
                  <a:cubicBezTo>
                    <a:pt x="25" y="328"/>
                    <a:pt x="25" y="328"/>
                    <a:pt x="25" y="328"/>
                  </a:cubicBezTo>
                  <a:cubicBezTo>
                    <a:pt x="88" y="13"/>
                    <a:pt x="88" y="13"/>
                    <a:pt x="88" y="13"/>
                  </a:cubicBezTo>
                  <a:cubicBezTo>
                    <a:pt x="88" y="13"/>
                    <a:pt x="88" y="12"/>
                    <a:pt x="88" y="11"/>
                  </a:cubicBezTo>
                  <a:cubicBezTo>
                    <a:pt x="88" y="6"/>
                    <a:pt x="85" y="2"/>
                    <a:pt x="80" y="1"/>
                  </a:cubicBezTo>
                  <a:cubicBezTo>
                    <a:pt x="79" y="0"/>
                    <a:pt x="78" y="0"/>
                    <a:pt x="78" y="0"/>
                  </a:cubicBezTo>
                </a:path>
              </a:pathLst>
            </a:custGeom>
            <a:solidFill>
              <a:srgbClr val="7AA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68" name="iślïḑe"/>
            <p:cNvSpPr/>
            <p:nvPr/>
          </p:nvSpPr>
          <p:spPr bwMode="auto">
            <a:xfrm>
              <a:off x="6342063" y="2116138"/>
              <a:ext cx="1254125" cy="1487488"/>
            </a:xfrm>
            <a:custGeom>
              <a:avLst/>
              <a:gdLst>
                <a:gd name="T0" fmla="*/ 230 w 460"/>
                <a:gd name="T1" fmla="*/ 545 h 545"/>
                <a:gd name="T2" fmla="*/ 228 w 460"/>
                <a:gd name="T3" fmla="*/ 544 h 545"/>
                <a:gd name="T4" fmla="*/ 183 w 460"/>
                <a:gd name="T5" fmla="*/ 456 h 545"/>
                <a:gd name="T6" fmla="*/ 0 w 460"/>
                <a:gd name="T7" fmla="*/ 230 h 545"/>
                <a:gd name="T8" fmla="*/ 230 w 460"/>
                <a:gd name="T9" fmla="*/ 0 h 545"/>
                <a:gd name="T10" fmla="*/ 460 w 460"/>
                <a:gd name="T11" fmla="*/ 230 h 545"/>
                <a:gd name="T12" fmla="*/ 277 w 460"/>
                <a:gd name="T13" fmla="*/ 456 h 545"/>
                <a:gd name="T14" fmla="*/ 232 w 460"/>
                <a:gd name="T15" fmla="*/ 544 h 545"/>
                <a:gd name="T16" fmla="*/ 230 w 460"/>
                <a:gd name="T17" fmla="*/ 545 h 545"/>
                <a:gd name="T18" fmla="*/ 230 w 460"/>
                <a:gd name="T19" fmla="*/ 4 h 545"/>
                <a:gd name="T20" fmla="*/ 4 w 460"/>
                <a:gd name="T21" fmla="*/ 230 h 545"/>
                <a:gd name="T22" fmla="*/ 185 w 460"/>
                <a:gd name="T23" fmla="*/ 452 h 545"/>
                <a:gd name="T24" fmla="*/ 186 w 460"/>
                <a:gd name="T25" fmla="*/ 453 h 545"/>
                <a:gd name="T26" fmla="*/ 230 w 460"/>
                <a:gd name="T27" fmla="*/ 538 h 545"/>
                <a:gd name="T28" fmla="*/ 274 w 460"/>
                <a:gd name="T29" fmla="*/ 453 h 545"/>
                <a:gd name="T30" fmla="*/ 275 w 460"/>
                <a:gd name="T31" fmla="*/ 452 h 545"/>
                <a:gd name="T32" fmla="*/ 456 w 460"/>
                <a:gd name="T33" fmla="*/ 230 h 545"/>
                <a:gd name="T34" fmla="*/ 230 w 460"/>
                <a:gd name="T35" fmla="*/ 4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60" h="545">
                  <a:moveTo>
                    <a:pt x="230" y="545"/>
                  </a:moveTo>
                  <a:cubicBezTo>
                    <a:pt x="229" y="545"/>
                    <a:pt x="228" y="544"/>
                    <a:pt x="228" y="544"/>
                  </a:cubicBezTo>
                  <a:cubicBezTo>
                    <a:pt x="183" y="456"/>
                    <a:pt x="183" y="456"/>
                    <a:pt x="183" y="456"/>
                  </a:cubicBezTo>
                  <a:cubicBezTo>
                    <a:pt x="77" y="434"/>
                    <a:pt x="0" y="339"/>
                    <a:pt x="0" y="230"/>
                  </a:cubicBezTo>
                  <a:cubicBezTo>
                    <a:pt x="0" y="104"/>
                    <a:pt x="103" y="0"/>
                    <a:pt x="230" y="0"/>
                  </a:cubicBezTo>
                  <a:cubicBezTo>
                    <a:pt x="357" y="0"/>
                    <a:pt x="460" y="104"/>
                    <a:pt x="460" y="230"/>
                  </a:cubicBezTo>
                  <a:cubicBezTo>
                    <a:pt x="460" y="339"/>
                    <a:pt x="383" y="434"/>
                    <a:pt x="277" y="456"/>
                  </a:cubicBezTo>
                  <a:cubicBezTo>
                    <a:pt x="232" y="544"/>
                    <a:pt x="232" y="544"/>
                    <a:pt x="232" y="544"/>
                  </a:cubicBezTo>
                  <a:cubicBezTo>
                    <a:pt x="231" y="544"/>
                    <a:pt x="231" y="545"/>
                    <a:pt x="230" y="545"/>
                  </a:cubicBezTo>
                  <a:moveTo>
                    <a:pt x="230" y="4"/>
                  </a:moveTo>
                  <a:cubicBezTo>
                    <a:pt x="105" y="4"/>
                    <a:pt x="4" y="106"/>
                    <a:pt x="4" y="230"/>
                  </a:cubicBezTo>
                  <a:cubicBezTo>
                    <a:pt x="4" y="338"/>
                    <a:pt x="80" y="431"/>
                    <a:pt x="185" y="452"/>
                  </a:cubicBezTo>
                  <a:cubicBezTo>
                    <a:pt x="185" y="452"/>
                    <a:pt x="186" y="452"/>
                    <a:pt x="186" y="453"/>
                  </a:cubicBezTo>
                  <a:cubicBezTo>
                    <a:pt x="230" y="538"/>
                    <a:pt x="230" y="538"/>
                    <a:pt x="230" y="538"/>
                  </a:cubicBezTo>
                  <a:cubicBezTo>
                    <a:pt x="274" y="453"/>
                    <a:pt x="274" y="453"/>
                    <a:pt x="274" y="453"/>
                  </a:cubicBezTo>
                  <a:cubicBezTo>
                    <a:pt x="274" y="452"/>
                    <a:pt x="274" y="452"/>
                    <a:pt x="275" y="452"/>
                  </a:cubicBezTo>
                  <a:cubicBezTo>
                    <a:pt x="380" y="431"/>
                    <a:pt x="456" y="338"/>
                    <a:pt x="456" y="230"/>
                  </a:cubicBezTo>
                  <a:cubicBezTo>
                    <a:pt x="456" y="106"/>
                    <a:pt x="355" y="4"/>
                    <a:pt x="230" y="4"/>
                  </a:cubicBezTo>
                </a:path>
              </a:pathLst>
            </a:custGeom>
            <a:solidFill>
              <a:srgbClr val="407B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69" name="iŝļîdê"/>
            <p:cNvSpPr/>
            <p:nvPr/>
          </p:nvSpPr>
          <p:spPr bwMode="auto">
            <a:xfrm>
              <a:off x="6494463" y="2544763"/>
              <a:ext cx="881063" cy="584200"/>
            </a:xfrm>
            <a:custGeom>
              <a:avLst/>
              <a:gdLst>
                <a:gd name="T0" fmla="*/ 1 w 323"/>
                <a:gd name="T1" fmla="*/ 86 h 214"/>
                <a:gd name="T2" fmla="*/ 29 w 323"/>
                <a:gd name="T3" fmla="*/ 199 h 214"/>
                <a:gd name="T4" fmla="*/ 50 w 323"/>
                <a:gd name="T5" fmla="*/ 212 h 214"/>
                <a:gd name="T6" fmla="*/ 308 w 323"/>
                <a:gd name="T7" fmla="*/ 149 h 214"/>
                <a:gd name="T8" fmla="*/ 321 w 323"/>
                <a:gd name="T9" fmla="*/ 128 h 214"/>
                <a:gd name="T10" fmla="*/ 293 w 323"/>
                <a:gd name="T11" fmla="*/ 15 h 214"/>
                <a:gd name="T12" fmla="*/ 290 w 323"/>
                <a:gd name="T13" fmla="*/ 9 h 214"/>
                <a:gd name="T14" fmla="*/ 272 w 323"/>
                <a:gd name="T15" fmla="*/ 2 h 214"/>
                <a:gd name="T16" fmla="*/ 14 w 323"/>
                <a:gd name="T17" fmla="*/ 65 h 214"/>
                <a:gd name="T18" fmla="*/ 1 w 323"/>
                <a:gd name="T19" fmla="*/ 79 h 214"/>
                <a:gd name="T20" fmla="*/ 1 w 323"/>
                <a:gd name="T21" fmla="*/ 86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3" h="214">
                  <a:moveTo>
                    <a:pt x="1" y="86"/>
                  </a:moveTo>
                  <a:cubicBezTo>
                    <a:pt x="29" y="199"/>
                    <a:pt x="29" y="199"/>
                    <a:pt x="29" y="199"/>
                  </a:cubicBezTo>
                  <a:cubicBezTo>
                    <a:pt x="31" y="208"/>
                    <a:pt x="40" y="214"/>
                    <a:pt x="50" y="212"/>
                  </a:cubicBezTo>
                  <a:cubicBezTo>
                    <a:pt x="308" y="149"/>
                    <a:pt x="308" y="149"/>
                    <a:pt x="308" y="149"/>
                  </a:cubicBezTo>
                  <a:cubicBezTo>
                    <a:pt x="317" y="147"/>
                    <a:pt x="323" y="137"/>
                    <a:pt x="321" y="128"/>
                  </a:cubicBezTo>
                  <a:cubicBezTo>
                    <a:pt x="293" y="15"/>
                    <a:pt x="293" y="15"/>
                    <a:pt x="293" y="15"/>
                  </a:cubicBezTo>
                  <a:cubicBezTo>
                    <a:pt x="293" y="12"/>
                    <a:pt x="292" y="10"/>
                    <a:pt x="290" y="9"/>
                  </a:cubicBezTo>
                  <a:cubicBezTo>
                    <a:pt x="286" y="3"/>
                    <a:pt x="279" y="0"/>
                    <a:pt x="272" y="2"/>
                  </a:cubicBezTo>
                  <a:cubicBezTo>
                    <a:pt x="14" y="65"/>
                    <a:pt x="14" y="65"/>
                    <a:pt x="14" y="65"/>
                  </a:cubicBezTo>
                  <a:cubicBezTo>
                    <a:pt x="7" y="66"/>
                    <a:pt x="2" y="72"/>
                    <a:pt x="1" y="79"/>
                  </a:cubicBezTo>
                  <a:cubicBezTo>
                    <a:pt x="0" y="81"/>
                    <a:pt x="1" y="83"/>
                    <a:pt x="1" y="86"/>
                  </a:cubicBezTo>
                </a:path>
              </a:pathLst>
            </a:custGeom>
            <a:solidFill>
              <a:srgbClr val="407B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70" name="îşḷîḓé"/>
            <p:cNvSpPr/>
            <p:nvPr/>
          </p:nvSpPr>
          <p:spPr bwMode="auto">
            <a:xfrm>
              <a:off x="6497638" y="2681288"/>
              <a:ext cx="703263" cy="284163"/>
            </a:xfrm>
            <a:custGeom>
              <a:avLst/>
              <a:gdLst>
                <a:gd name="T0" fmla="*/ 438 w 443"/>
                <a:gd name="T1" fmla="*/ 0 h 179"/>
                <a:gd name="T2" fmla="*/ 316 w 443"/>
                <a:gd name="T3" fmla="*/ 153 h 179"/>
                <a:gd name="T4" fmla="*/ 0 w 443"/>
                <a:gd name="T5" fmla="*/ 50 h 179"/>
                <a:gd name="T6" fmla="*/ 0 w 443"/>
                <a:gd name="T7" fmla="*/ 50 h 179"/>
                <a:gd name="T8" fmla="*/ 313 w 443"/>
                <a:gd name="T9" fmla="*/ 179 h 179"/>
                <a:gd name="T10" fmla="*/ 443 w 443"/>
                <a:gd name="T11" fmla="*/ 0 h 179"/>
                <a:gd name="T12" fmla="*/ 438 w 443"/>
                <a:gd name="T13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3" h="179">
                  <a:moveTo>
                    <a:pt x="438" y="0"/>
                  </a:moveTo>
                  <a:lnTo>
                    <a:pt x="316" y="153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313" y="179"/>
                  </a:lnTo>
                  <a:lnTo>
                    <a:pt x="443" y="0"/>
                  </a:lnTo>
                  <a:lnTo>
                    <a:pt x="438" y="0"/>
                  </a:lnTo>
                  <a:close/>
                </a:path>
              </a:pathLst>
            </a:custGeom>
            <a:solidFill>
              <a:srgbClr val="396E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71" name="íṡlïḑè"/>
            <p:cNvSpPr/>
            <p:nvPr/>
          </p:nvSpPr>
          <p:spPr bwMode="auto">
            <a:xfrm>
              <a:off x="6497638" y="2681288"/>
              <a:ext cx="703263" cy="284163"/>
            </a:xfrm>
            <a:custGeom>
              <a:avLst/>
              <a:gdLst>
                <a:gd name="T0" fmla="*/ 438 w 443"/>
                <a:gd name="T1" fmla="*/ 0 h 179"/>
                <a:gd name="T2" fmla="*/ 316 w 443"/>
                <a:gd name="T3" fmla="*/ 153 h 179"/>
                <a:gd name="T4" fmla="*/ 0 w 443"/>
                <a:gd name="T5" fmla="*/ 50 h 179"/>
                <a:gd name="T6" fmla="*/ 0 w 443"/>
                <a:gd name="T7" fmla="*/ 50 h 179"/>
                <a:gd name="T8" fmla="*/ 313 w 443"/>
                <a:gd name="T9" fmla="*/ 179 h 179"/>
                <a:gd name="T10" fmla="*/ 443 w 443"/>
                <a:gd name="T11" fmla="*/ 0 h 179"/>
                <a:gd name="T12" fmla="*/ 438 w 443"/>
                <a:gd name="T13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3" h="179">
                  <a:moveTo>
                    <a:pt x="438" y="0"/>
                  </a:moveTo>
                  <a:lnTo>
                    <a:pt x="316" y="153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313" y="179"/>
                  </a:lnTo>
                  <a:lnTo>
                    <a:pt x="443" y="0"/>
                  </a:lnTo>
                  <a:lnTo>
                    <a:pt x="43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72" name="íŝ1íḋe"/>
            <p:cNvSpPr/>
            <p:nvPr/>
          </p:nvSpPr>
          <p:spPr bwMode="auto">
            <a:xfrm>
              <a:off x="6497638" y="2544763"/>
              <a:ext cx="787400" cy="379413"/>
            </a:xfrm>
            <a:custGeom>
              <a:avLst/>
              <a:gdLst>
                <a:gd name="T0" fmla="*/ 0 w 289"/>
                <a:gd name="T1" fmla="*/ 79 h 139"/>
                <a:gd name="T2" fmla="*/ 184 w 289"/>
                <a:gd name="T3" fmla="*/ 139 h 139"/>
                <a:gd name="T4" fmla="*/ 289 w 289"/>
                <a:gd name="T5" fmla="*/ 9 h 139"/>
                <a:gd name="T6" fmla="*/ 271 w 289"/>
                <a:gd name="T7" fmla="*/ 2 h 139"/>
                <a:gd name="T8" fmla="*/ 13 w 289"/>
                <a:gd name="T9" fmla="*/ 65 h 139"/>
                <a:gd name="T10" fmla="*/ 0 w 289"/>
                <a:gd name="T11" fmla="*/ 79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9" h="139">
                  <a:moveTo>
                    <a:pt x="0" y="79"/>
                  </a:moveTo>
                  <a:cubicBezTo>
                    <a:pt x="184" y="139"/>
                    <a:pt x="184" y="139"/>
                    <a:pt x="184" y="139"/>
                  </a:cubicBezTo>
                  <a:cubicBezTo>
                    <a:pt x="289" y="9"/>
                    <a:pt x="289" y="9"/>
                    <a:pt x="289" y="9"/>
                  </a:cubicBezTo>
                  <a:cubicBezTo>
                    <a:pt x="285" y="3"/>
                    <a:pt x="278" y="0"/>
                    <a:pt x="271" y="2"/>
                  </a:cubicBezTo>
                  <a:cubicBezTo>
                    <a:pt x="13" y="65"/>
                    <a:pt x="13" y="65"/>
                    <a:pt x="13" y="65"/>
                  </a:cubicBezTo>
                  <a:cubicBezTo>
                    <a:pt x="6" y="66"/>
                    <a:pt x="1" y="72"/>
                    <a:pt x="0" y="79"/>
                  </a:cubicBezTo>
                </a:path>
              </a:pathLst>
            </a:custGeom>
            <a:solidFill>
              <a:srgbClr val="407B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73" name="îṥḻïḑè"/>
            <p:cNvSpPr/>
            <p:nvPr/>
          </p:nvSpPr>
          <p:spPr bwMode="auto">
            <a:xfrm>
              <a:off x="6497638" y="2673351"/>
              <a:ext cx="695325" cy="250825"/>
            </a:xfrm>
            <a:custGeom>
              <a:avLst/>
              <a:gdLst>
                <a:gd name="T0" fmla="*/ 86 w 255"/>
                <a:gd name="T1" fmla="*/ 0 h 92"/>
                <a:gd name="T2" fmla="*/ 13 w 255"/>
                <a:gd name="T3" fmla="*/ 18 h 92"/>
                <a:gd name="T4" fmla="*/ 0 w 255"/>
                <a:gd name="T5" fmla="*/ 32 h 92"/>
                <a:gd name="T6" fmla="*/ 184 w 255"/>
                <a:gd name="T7" fmla="*/ 92 h 92"/>
                <a:gd name="T8" fmla="*/ 255 w 255"/>
                <a:gd name="T9" fmla="*/ 3 h 92"/>
                <a:gd name="T10" fmla="*/ 86 w 255"/>
                <a:gd name="T11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5" h="92">
                  <a:moveTo>
                    <a:pt x="86" y="0"/>
                  </a:moveTo>
                  <a:cubicBezTo>
                    <a:pt x="13" y="18"/>
                    <a:pt x="13" y="18"/>
                    <a:pt x="13" y="18"/>
                  </a:cubicBezTo>
                  <a:cubicBezTo>
                    <a:pt x="6" y="19"/>
                    <a:pt x="1" y="25"/>
                    <a:pt x="0" y="32"/>
                  </a:cubicBezTo>
                  <a:cubicBezTo>
                    <a:pt x="184" y="92"/>
                    <a:pt x="184" y="92"/>
                    <a:pt x="184" y="92"/>
                  </a:cubicBezTo>
                  <a:cubicBezTo>
                    <a:pt x="255" y="3"/>
                    <a:pt x="255" y="3"/>
                    <a:pt x="255" y="3"/>
                  </a:cubicBezTo>
                  <a:cubicBezTo>
                    <a:pt x="86" y="0"/>
                    <a:pt x="86" y="0"/>
                    <a:pt x="86" y="0"/>
                  </a:cubicBezTo>
                </a:path>
              </a:pathLst>
            </a:custGeom>
            <a:solidFill>
              <a:srgbClr val="538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74" name="iṡḻîḑê"/>
            <p:cNvSpPr/>
            <p:nvPr/>
          </p:nvSpPr>
          <p:spPr bwMode="auto">
            <a:xfrm>
              <a:off x="6732588" y="2632076"/>
              <a:ext cx="585788" cy="52388"/>
            </a:xfrm>
            <a:custGeom>
              <a:avLst/>
              <a:gdLst>
                <a:gd name="T0" fmla="*/ 367 w 369"/>
                <a:gd name="T1" fmla="*/ 26 h 33"/>
                <a:gd name="T2" fmla="*/ 369 w 369"/>
                <a:gd name="T3" fmla="*/ 33 h 33"/>
                <a:gd name="T4" fmla="*/ 369 w 369"/>
                <a:gd name="T5" fmla="*/ 33 h 33"/>
                <a:gd name="T6" fmla="*/ 367 w 369"/>
                <a:gd name="T7" fmla="*/ 26 h 33"/>
                <a:gd name="T8" fmla="*/ 104 w 369"/>
                <a:gd name="T9" fmla="*/ 0 h 33"/>
                <a:gd name="T10" fmla="*/ 0 w 369"/>
                <a:gd name="T11" fmla="*/ 26 h 33"/>
                <a:gd name="T12" fmla="*/ 0 w 369"/>
                <a:gd name="T13" fmla="*/ 26 h 33"/>
                <a:gd name="T14" fmla="*/ 104 w 369"/>
                <a:gd name="T15" fmla="*/ 0 h 33"/>
                <a:gd name="T16" fmla="*/ 104 w 369"/>
                <a:gd name="T1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9" h="33">
                  <a:moveTo>
                    <a:pt x="367" y="26"/>
                  </a:moveTo>
                  <a:lnTo>
                    <a:pt x="369" y="33"/>
                  </a:lnTo>
                  <a:lnTo>
                    <a:pt x="369" y="33"/>
                  </a:lnTo>
                  <a:lnTo>
                    <a:pt x="367" y="26"/>
                  </a:lnTo>
                  <a:close/>
                  <a:moveTo>
                    <a:pt x="104" y="0"/>
                  </a:moveTo>
                  <a:lnTo>
                    <a:pt x="0" y="26"/>
                  </a:lnTo>
                  <a:lnTo>
                    <a:pt x="0" y="26"/>
                  </a:lnTo>
                  <a:lnTo>
                    <a:pt x="104" y="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75" name="í$ľîḑe"/>
            <p:cNvSpPr/>
            <p:nvPr/>
          </p:nvSpPr>
          <p:spPr bwMode="auto">
            <a:xfrm>
              <a:off x="6732588" y="2632076"/>
              <a:ext cx="585788" cy="52388"/>
            </a:xfrm>
            <a:custGeom>
              <a:avLst/>
              <a:gdLst>
                <a:gd name="T0" fmla="*/ 367 w 369"/>
                <a:gd name="T1" fmla="*/ 26 h 33"/>
                <a:gd name="T2" fmla="*/ 369 w 369"/>
                <a:gd name="T3" fmla="*/ 33 h 33"/>
                <a:gd name="T4" fmla="*/ 369 w 369"/>
                <a:gd name="T5" fmla="*/ 33 h 33"/>
                <a:gd name="T6" fmla="*/ 367 w 369"/>
                <a:gd name="T7" fmla="*/ 26 h 33"/>
                <a:gd name="T8" fmla="*/ 104 w 369"/>
                <a:gd name="T9" fmla="*/ 0 h 33"/>
                <a:gd name="T10" fmla="*/ 0 w 369"/>
                <a:gd name="T11" fmla="*/ 26 h 33"/>
                <a:gd name="T12" fmla="*/ 0 w 369"/>
                <a:gd name="T13" fmla="*/ 26 h 33"/>
                <a:gd name="T14" fmla="*/ 104 w 369"/>
                <a:gd name="T15" fmla="*/ 0 h 33"/>
                <a:gd name="T16" fmla="*/ 104 w 369"/>
                <a:gd name="T1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9" h="33">
                  <a:moveTo>
                    <a:pt x="367" y="26"/>
                  </a:moveTo>
                  <a:lnTo>
                    <a:pt x="369" y="33"/>
                  </a:lnTo>
                  <a:lnTo>
                    <a:pt x="369" y="33"/>
                  </a:lnTo>
                  <a:lnTo>
                    <a:pt x="367" y="26"/>
                  </a:lnTo>
                  <a:moveTo>
                    <a:pt x="104" y="0"/>
                  </a:moveTo>
                  <a:lnTo>
                    <a:pt x="0" y="26"/>
                  </a:lnTo>
                  <a:lnTo>
                    <a:pt x="0" y="26"/>
                  </a:lnTo>
                  <a:lnTo>
                    <a:pt x="104" y="0"/>
                  </a:lnTo>
                  <a:lnTo>
                    <a:pt x="10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76" name="íSļiḓê"/>
            <p:cNvSpPr/>
            <p:nvPr/>
          </p:nvSpPr>
          <p:spPr bwMode="auto">
            <a:xfrm>
              <a:off x="7200901" y="2654301"/>
              <a:ext cx="117475" cy="30163"/>
            </a:xfrm>
            <a:custGeom>
              <a:avLst/>
              <a:gdLst>
                <a:gd name="T0" fmla="*/ 14 w 74"/>
                <a:gd name="T1" fmla="*/ 0 h 19"/>
                <a:gd name="T2" fmla="*/ 0 w 74"/>
                <a:gd name="T3" fmla="*/ 17 h 19"/>
                <a:gd name="T4" fmla="*/ 74 w 74"/>
                <a:gd name="T5" fmla="*/ 19 h 19"/>
                <a:gd name="T6" fmla="*/ 72 w 74"/>
                <a:gd name="T7" fmla="*/ 12 h 19"/>
                <a:gd name="T8" fmla="*/ 71 w 74"/>
                <a:gd name="T9" fmla="*/ 3 h 19"/>
                <a:gd name="T10" fmla="*/ 14 w 74"/>
                <a:gd name="T11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19">
                  <a:moveTo>
                    <a:pt x="14" y="0"/>
                  </a:moveTo>
                  <a:lnTo>
                    <a:pt x="0" y="17"/>
                  </a:lnTo>
                  <a:lnTo>
                    <a:pt x="74" y="19"/>
                  </a:lnTo>
                  <a:lnTo>
                    <a:pt x="72" y="12"/>
                  </a:lnTo>
                  <a:lnTo>
                    <a:pt x="71" y="3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396E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77" name="îṡļïḑè"/>
            <p:cNvSpPr/>
            <p:nvPr/>
          </p:nvSpPr>
          <p:spPr bwMode="auto">
            <a:xfrm>
              <a:off x="7200901" y="2654301"/>
              <a:ext cx="117475" cy="30163"/>
            </a:xfrm>
            <a:custGeom>
              <a:avLst/>
              <a:gdLst>
                <a:gd name="T0" fmla="*/ 14 w 74"/>
                <a:gd name="T1" fmla="*/ 0 h 19"/>
                <a:gd name="T2" fmla="*/ 0 w 74"/>
                <a:gd name="T3" fmla="*/ 17 h 19"/>
                <a:gd name="T4" fmla="*/ 74 w 74"/>
                <a:gd name="T5" fmla="*/ 19 h 19"/>
                <a:gd name="T6" fmla="*/ 72 w 74"/>
                <a:gd name="T7" fmla="*/ 12 h 19"/>
                <a:gd name="T8" fmla="*/ 71 w 74"/>
                <a:gd name="T9" fmla="*/ 3 h 19"/>
                <a:gd name="T10" fmla="*/ 14 w 74"/>
                <a:gd name="T11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19">
                  <a:moveTo>
                    <a:pt x="14" y="0"/>
                  </a:moveTo>
                  <a:lnTo>
                    <a:pt x="0" y="17"/>
                  </a:lnTo>
                  <a:lnTo>
                    <a:pt x="74" y="19"/>
                  </a:lnTo>
                  <a:lnTo>
                    <a:pt x="72" y="12"/>
                  </a:lnTo>
                  <a:lnTo>
                    <a:pt x="71" y="3"/>
                  </a:lnTo>
                  <a:lnTo>
                    <a:pt x="1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78" name="ísḻîďé"/>
            <p:cNvSpPr/>
            <p:nvPr/>
          </p:nvSpPr>
          <p:spPr bwMode="auto">
            <a:xfrm>
              <a:off x="7192963" y="2654301"/>
              <a:ext cx="30163" cy="26988"/>
            </a:xfrm>
            <a:custGeom>
              <a:avLst/>
              <a:gdLst>
                <a:gd name="T0" fmla="*/ 16 w 19"/>
                <a:gd name="T1" fmla="*/ 0 h 17"/>
                <a:gd name="T2" fmla="*/ 0 w 19"/>
                <a:gd name="T3" fmla="*/ 17 h 17"/>
                <a:gd name="T4" fmla="*/ 5 w 19"/>
                <a:gd name="T5" fmla="*/ 17 h 17"/>
                <a:gd name="T6" fmla="*/ 19 w 19"/>
                <a:gd name="T7" fmla="*/ 0 h 17"/>
                <a:gd name="T8" fmla="*/ 16 w 19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17">
                  <a:moveTo>
                    <a:pt x="16" y="0"/>
                  </a:moveTo>
                  <a:lnTo>
                    <a:pt x="0" y="17"/>
                  </a:lnTo>
                  <a:lnTo>
                    <a:pt x="5" y="17"/>
                  </a:lnTo>
                  <a:lnTo>
                    <a:pt x="19" y="0"/>
                  </a:lnTo>
                  <a:lnTo>
                    <a:pt x="16" y="0"/>
                  </a:lnTo>
                  <a:close/>
                </a:path>
              </a:pathLst>
            </a:custGeom>
            <a:solidFill>
              <a:srgbClr val="3363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79" name="iṧľíḍé"/>
            <p:cNvSpPr/>
            <p:nvPr/>
          </p:nvSpPr>
          <p:spPr bwMode="auto">
            <a:xfrm>
              <a:off x="7192963" y="2654301"/>
              <a:ext cx="30163" cy="26988"/>
            </a:xfrm>
            <a:custGeom>
              <a:avLst/>
              <a:gdLst>
                <a:gd name="T0" fmla="*/ 16 w 19"/>
                <a:gd name="T1" fmla="*/ 0 h 17"/>
                <a:gd name="T2" fmla="*/ 0 w 19"/>
                <a:gd name="T3" fmla="*/ 17 h 17"/>
                <a:gd name="T4" fmla="*/ 5 w 19"/>
                <a:gd name="T5" fmla="*/ 17 h 17"/>
                <a:gd name="T6" fmla="*/ 19 w 19"/>
                <a:gd name="T7" fmla="*/ 0 h 17"/>
                <a:gd name="T8" fmla="*/ 16 w 19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17">
                  <a:moveTo>
                    <a:pt x="16" y="0"/>
                  </a:moveTo>
                  <a:lnTo>
                    <a:pt x="0" y="17"/>
                  </a:lnTo>
                  <a:lnTo>
                    <a:pt x="5" y="17"/>
                  </a:lnTo>
                  <a:lnTo>
                    <a:pt x="19" y="0"/>
                  </a:lnTo>
                  <a:lnTo>
                    <a:pt x="1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80" name="îŝľîḓê"/>
            <p:cNvSpPr/>
            <p:nvPr/>
          </p:nvSpPr>
          <p:spPr bwMode="auto">
            <a:xfrm>
              <a:off x="6732588" y="2632076"/>
              <a:ext cx="485775" cy="49213"/>
            </a:xfrm>
            <a:custGeom>
              <a:avLst/>
              <a:gdLst>
                <a:gd name="T0" fmla="*/ 104 w 306"/>
                <a:gd name="T1" fmla="*/ 0 h 31"/>
                <a:gd name="T2" fmla="*/ 0 w 306"/>
                <a:gd name="T3" fmla="*/ 26 h 31"/>
                <a:gd name="T4" fmla="*/ 290 w 306"/>
                <a:gd name="T5" fmla="*/ 31 h 31"/>
                <a:gd name="T6" fmla="*/ 306 w 306"/>
                <a:gd name="T7" fmla="*/ 14 h 31"/>
                <a:gd name="T8" fmla="*/ 104 w 306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31">
                  <a:moveTo>
                    <a:pt x="104" y="0"/>
                  </a:moveTo>
                  <a:lnTo>
                    <a:pt x="0" y="26"/>
                  </a:lnTo>
                  <a:lnTo>
                    <a:pt x="290" y="31"/>
                  </a:lnTo>
                  <a:lnTo>
                    <a:pt x="306" y="14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4B7A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81" name="isľîḑè"/>
            <p:cNvSpPr/>
            <p:nvPr/>
          </p:nvSpPr>
          <p:spPr bwMode="auto">
            <a:xfrm>
              <a:off x="6732588" y="2632076"/>
              <a:ext cx="485775" cy="49213"/>
            </a:xfrm>
            <a:custGeom>
              <a:avLst/>
              <a:gdLst>
                <a:gd name="T0" fmla="*/ 104 w 306"/>
                <a:gd name="T1" fmla="*/ 0 h 31"/>
                <a:gd name="T2" fmla="*/ 0 w 306"/>
                <a:gd name="T3" fmla="*/ 26 h 31"/>
                <a:gd name="T4" fmla="*/ 290 w 306"/>
                <a:gd name="T5" fmla="*/ 31 h 31"/>
                <a:gd name="T6" fmla="*/ 306 w 306"/>
                <a:gd name="T7" fmla="*/ 14 h 31"/>
                <a:gd name="T8" fmla="*/ 104 w 306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6" h="31">
                  <a:moveTo>
                    <a:pt x="104" y="0"/>
                  </a:moveTo>
                  <a:lnTo>
                    <a:pt x="0" y="26"/>
                  </a:lnTo>
                  <a:lnTo>
                    <a:pt x="290" y="31"/>
                  </a:lnTo>
                  <a:lnTo>
                    <a:pt x="306" y="14"/>
                  </a:lnTo>
                  <a:lnTo>
                    <a:pt x="10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82" name="îsḻiďé"/>
            <p:cNvSpPr/>
            <p:nvPr/>
          </p:nvSpPr>
          <p:spPr bwMode="auto">
            <a:xfrm>
              <a:off x="6770688" y="2259013"/>
              <a:ext cx="749300" cy="411163"/>
            </a:xfrm>
            <a:custGeom>
              <a:avLst/>
              <a:gdLst>
                <a:gd name="T0" fmla="*/ 8 w 275"/>
                <a:gd name="T1" fmla="*/ 15 h 151"/>
                <a:gd name="T2" fmla="*/ 1 w 275"/>
                <a:gd name="T3" fmla="*/ 119 h 151"/>
                <a:gd name="T4" fmla="*/ 15 w 275"/>
                <a:gd name="T5" fmla="*/ 135 h 151"/>
                <a:gd name="T6" fmla="*/ 252 w 275"/>
                <a:gd name="T7" fmla="*/ 151 h 151"/>
                <a:gd name="T8" fmla="*/ 268 w 275"/>
                <a:gd name="T9" fmla="*/ 136 h 151"/>
                <a:gd name="T10" fmla="*/ 275 w 275"/>
                <a:gd name="T11" fmla="*/ 33 h 151"/>
                <a:gd name="T12" fmla="*/ 274 w 275"/>
                <a:gd name="T13" fmla="*/ 27 h 151"/>
                <a:gd name="T14" fmla="*/ 260 w 275"/>
                <a:gd name="T15" fmla="*/ 16 h 151"/>
                <a:gd name="T16" fmla="*/ 24 w 275"/>
                <a:gd name="T17" fmla="*/ 0 h 151"/>
                <a:gd name="T18" fmla="*/ 9 w 275"/>
                <a:gd name="T19" fmla="*/ 9 h 151"/>
                <a:gd name="T20" fmla="*/ 8 w 275"/>
                <a:gd name="T21" fmla="*/ 15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75" h="151">
                  <a:moveTo>
                    <a:pt x="8" y="15"/>
                  </a:moveTo>
                  <a:cubicBezTo>
                    <a:pt x="1" y="119"/>
                    <a:pt x="1" y="119"/>
                    <a:pt x="1" y="119"/>
                  </a:cubicBezTo>
                  <a:cubicBezTo>
                    <a:pt x="0" y="127"/>
                    <a:pt x="7" y="134"/>
                    <a:pt x="15" y="135"/>
                  </a:cubicBezTo>
                  <a:cubicBezTo>
                    <a:pt x="252" y="151"/>
                    <a:pt x="252" y="151"/>
                    <a:pt x="252" y="151"/>
                  </a:cubicBezTo>
                  <a:cubicBezTo>
                    <a:pt x="260" y="151"/>
                    <a:pt x="267" y="145"/>
                    <a:pt x="268" y="136"/>
                  </a:cubicBezTo>
                  <a:cubicBezTo>
                    <a:pt x="275" y="33"/>
                    <a:pt x="275" y="33"/>
                    <a:pt x="275" y="33"/>
                  </a:cubicBezTo>
                  <a:cubicBezTo>
                    <a:pt x="275" y="31"/>
                    <a:pt x="275" y="29"/>
                    <a:pt x="274" y="27"/>
                  </a:cubicBezTo>
                  <a:cubicBezTo>
                    <a:pt x="272" y="21"/>
                    <a:pt x="267" y="17"/>
                    <a:pt x="260" y="16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18" y="0"/>
                    <a:pt x="12" y="4"/>
                    <a:pt x="9" y="9"/>
                  </a:cubicBezTo>
                  <a:cubicBezTo>
                    <a:pt x="9" y="11"/>
                    <a:pt x="8" y="13"/>
                    <a:pt x="8" y="15"/>
                  </a:cubicBezTo>
                </a:path>
              </a:pathLst>
            </a:custGeom>
            <a:solidFill>
              <a:srgbClr val="407B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83" name="ïŝḷîďè"/>
            <p:cNvSpPr/>
            <p:nvPr/>
          </p:nvSpPr>
          <p:spPr bwMode="auto">
            <a:xfrm>
              <a:off x="6794501" y="2282826"/>
              <a:ext cx="452438" cy="307975"/>
            </a:xfrm>
            <a:custGeom>
              <a:avLst/>
              <a:gdLst>
                <a:gd name="T0" fmla="*/ 0 w 285"/>
                <a:gd name="T1" fmla="*/ 0 h 194"/>
                <a:gd name="T2" fmla="*/ 0 w 285"/>
                <a:gd name="T3" fmla="*/ 0 h 194"/>
                <a:gd name="T4" fmla="*/ 232 w 285"/>
                <a:gd name="T5" fmla="*/ 194 h 194"/>
                <a:gd name="T6" fmla="*/ 285 w 285"/>
                <a:gd name="T7" fmla="*/ 155 h 194"/>
                <a:gd name="T8" fmla="*/ 0 w 285"/>
                <a:gd name="T9" fmla="*/ 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5" h="194">
                  <a:moveTo>
                    <a:pt x="0" y="0"/>
                  </a:moveTo>
                  <a:lnTo>
                    <a:pt x="0" y="0"/>
                  </a:lnTo>
                  <a:lnTo>
                    <a:pt x="232" y="194"/>
                  </a:lnTo>
                  <a:lnTo>
                    <a:pt x="285" y="1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96E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84" name="i$ľïḓê"/>
            <p:cNvSpPr/>
            <p:nvPr/>
          </p:nvSpPr>
          <p:spPr bwMode="auto">
            <a:xfrm>
              <a:off x="6794501" y="2282826"/>
              <a:ext cx="452438" cy="307975"/>
            </a:xfrm>
            <a:custGeom>
              <a:avLst/>
              <a:gdLst>
                <a:gd name="T0" fmla="*/ 0 w 285"/>
                <a:gd name="T1" fmla="*/ 0 h 194"/>
                <a:gd name="T2" fmla="*/ 0 w 285"/>
                <a:gd name="T3" fmla="*/ 0 h 194"/>
                <a:gd name="T4" fmla="*/ 232 w 285"/>
                <a:gd name="T5" fmla="*/ 194 h 194"/>
                <a:gd name="T6" fmla="*/ 285 w 285"/>
                <a:gd name="T7" fmla="*/ 155 h 194"/>
                <a:gd name="T8" fmla="*/ 0 w 285"/>
                <a:gd name="T9" fmla="*/ 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5" h="194">
                  <a:moveTo>
                    <a:pt x="0" y="0"/>
                  </a:moveTo>
                  <a:lnTo>
                    <a:pt x="0" y="0"/>
                  </a:lnTo>
                  <a:lnTo>
                    <a:pt x="232" y="194"/>
                  </a:lnTo>
                  <a:lnTo>
                    <a:pt x="285" y="155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85" name="îṧliďé"/>
            <p:cNvSpPr/>
            <p:nvPr/>
          </p:nvSpPr>
          <p:spPr bwMode="auto">
            <a:xfrm>
              <a:off x="6794501" y="2259013"/>
              <a:ext cx="723900" cy="280988"/>
            </a:xfrm>
            <a:custGeom>
              <a:avLst/>
              <a:gdLst>
                <a:gd name="T0" fmla="*/ 0 w 265"/>
                <a:gd name="T1" fmla="*/ 9 h 103"/>
                <a:gd name="T2" fmla="*/ 174 w 265"/>
                <a:gd name="T3" fmla="*/ 103 h 103"/>
                <a:gd name="T4" fmla="*/ 265 w 265"/>
                <a:gd name="T5" fmla="*/ 27 h 103"/>
                <a:gd name="T6" fmla="*/ 251 w 265"/>
                <a:gd name="T7" fmla="*/ 16 h 103"/>
                <a:gd name="T8" fmla="*/ 15 w 265"/>
                <a:gd name="T9" fmla="*/ 0 h 103"/>
                <a:gd name="T10" fmla="*/ 0 w 265"/>
                <a:gd name="T11" fmla="*/ 9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5" h="103">
                  <a:moveTo>
                    <a:pt x="0" y="9"/>
                  </a:moveTo>
                  <a:cubicBezTo>
                    <a:pt x="174" y="103"/>
                    <a:pt x="174" y="103"/>
                    <a:pt x="174" y="103"/>
                  </a:cubicBezTo>
                  <a:cubicBezTo>
                    <a:pt x="265" y="27"/>
                    <a:pt x="265" y="27"/>
                    <a:pt x="265" y="27"/>
                  </a:cubicBezTo>
                  <a:cubicBezTo>
                    <a:pt x="263" y="21"/>
                    <a:pt x="258" y="17"/>
                    <a:pt x="251" y="16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9" y="0"/>
                    <a:pt x="3" y="4"/>
                    <a:pt x="0" y="9"/>
                  </a:cubicBezTo>
                </a:path>
              </a:pathLst>
            </a:custGeom>
            <a:solidFill>
              <a:srgbClr val="407B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  <p:sp>
          <p:nvSpPr>
            <p:cNvPr id="86" name="îŝļîḍé"/>
            <p:cNvSpPr/>
            <p:nvPr/>
          </p:nvSpPr>
          <p:spPr bwMode="auto">
            <a:xfrm>
              <a:off x="6794501" y="2259013"/>
              <a:ext cx="723900" cy="280988"/>
            </a:xfrm>
            <a:custGeom>
              <a:avLst/>
              <a:gdLst>
                <a:gd name="T0" fmla="*/ 14 w 265"/>
                <a:gd name="T1" fmla="*/ 0 h 103"/>
                <a:gd name="T2" fmla="*/ 0 w 265"/>
                <a:gd name="T3" fmla="*/ 9 h 103"/>
                <a:gd name="T4" fmla="*/ 174 w 265"/>
                <a:gd name="T5" fmla="*/ 103 h 103"/>
                <a:gd name="T6" fmla="*/ 265 w 265"/>
                <a:gd name="T7" fmla="*/ 27 h 103"/>
                <a:gd name="T8" fmla="*/ 251 w 265"/>
                <a:gd name="T9" fmla="*/ 16 h 103"/>
                <a:gd name="T10" fmla="*/ 225 w 265"/>
                <a:gd name="T11" fmla="*/ 14 h 103"/>
                <a:gd name="T12" fmla="*/ 219 w 265"/>
                <a:gd name="T13" fmla="*/ 14 h 103"/>
                <a:gd name="T14" fmla="*/ 15 w 265"/>
                <a:gd name="T15" fmla="*/ 0 h 103"/>
                <a:gd name="T16" fmla="*/ 14 w 265"/>
                <a:gd name="T17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5" h="103">
                  <a:moveTo>
                    <a:pt x="14" y="0"/>
                  </a:moveTo>
                  <a:cubicBezTo>
                    <a:pt x="8" y="0"/>
                    <a:pt x="3" y="4"/>
                    <a:pt x="0" y="9"/>
                  </a:cubicBezTo>
                  <a:cubicBezTo>
                    <a:pt x="174" y="103"/>
                    <a:pt x="174" y="103"/>
                    <a:pt x="174" y="103"/>
                  </a:cubicBezTo>
                  <a:cubicBezTo>
                    <a:pt x="265" y="27"/>
                    <a:pt x="265" y="27"/>
                    <a:pt x="265" y="27"/>
                  </a:cubicBezTo>
                  <a:cubicBezTo>
                    <a:pt x="263" y="21"/>
                    <a:pt x="258" y="17"/>
                    <a:pt x="251" y="16"/>
                  </a:cubicBezTo>
                  <a:cubicBezTo>
                    <a:pt x="225" y="14"/>
                    <a:pt x="225" y="14"/>
                    <a:pt x="225" y="14"/>
                  </a:cubicBezTo>
                  <a:cubicBezTo>
                    <a:pt x="219" y="14"/>
                    <a:pt x="219" y="14"/>
                    <a:pt x="219" y="14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5" y="0"/>
                    <a:pt x="14" y="0"/>
                  </a:cubicBezTo>
                </a:path>
              </a:pathLst>
            </a:custGeom>
            <a:solidFill>
              <a:srgbClr val="6695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b="1"/>
            </a:p>
          </p:txBody>
        </p:sp>
      </p:grpSp>
      <p:grpSp>
        <p:nvGrpSpPr>
          <p:cNvPr id="107" name="ïṡḷîḓé"/>
          <p:cNvGrpSpPr/>
          <p:nvPr/>
        </p:nvGrpSpPr>
        <p:grpSpPr>
          <a:xfrm>
            <a:off x="6921451" y="2217940"/>
            <a:ext cx="5172187" cy="473490"/>
            <a:chOff x="6346713" y="1583555"/>
            <a:chExt cx="5172187" cy="473490"/>
          </a:xfrm>
        </p:grpSpPr>
        <p:grpSp>
          <p:nvGrpSpPr>
            <p:cNvPr id="108" name="ïṡľîḑê"/>
            <p:cNvGrpSpPr/>
            <p:nvPr/>
          </p:nvGrpSpPr>
          <p:grpSpPr>
            <a:xfrm>
              <a:off x="6346713" y="1583555"/>
              <a:ext cx="473490" cy="473490"/>
              <a:chOff x="10269710" y="2398636"/>
              <a:chExt cx="473490" cy="473490"/>
            </a:xfrm>
          </p:grpSpPr>
          <p:sp>
            <p:nvSpPr>
              <p:cNvPr id="110" name="íşlîḍé"/>
              <p:cNvSpPr/>
              <p:nvPr/>
            </p:nvSpPr>
            <p:spPr>
              <a:xfrm>
                <a:off x="10269710" y="2398636"/>
                <a:ext cx="473490" cy="473490"/>
              </a:xfrm>
              <a:prstGeom prst="ellipse">
                <a:avLst/>
              </a:prstGeom>
              <a:solidFill>
                <a:schemeClr val="accent1"/>
              </a:solidFill>
              <a:ln w="28575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92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400"/>
                <a:endParaRPr lang="zh-CN" alt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11" name="iš1îḋè"/>
              <p:cNvSpPr/>
              <p:nvPr/>
            </p:nvSpPr>
            <p:spPr bwMode="auto">
              <a:xfrm>
                <a:off x="10398122" y="2516631"/>
                <a:ext cx="216666" cy="237500"/>
              </a:xfrm>
              <a:custGeom>
                <a:avLst/>
                <a:gdLst>
                  <a:gd name="connsiteX0" fmla="*/ 248770 w 495300"/>
                  <a:gd name="connsiteY0" fmla="*/ 621 h 542925"/>
                  <a:gd name="connsiteX1" fmla="*/ 496420 w 495300"/>
                  <a:gd name="connsiteY1" fmla="*/ 248271 h 542925"/>
                  <a:gd name="connsiteX2" fmla="*/ 323792 w 495300"/>
                  <a:gd name="connsiteY2" fmla="*/ 484354 h 542925"/>
                  <a:gd name="connsiteX3" fmla="*/ 346963 w 495300"/>
                  <a:gd name="connsiteY3" fmla="*/ 524496 h 542925"/>
                  <a:gd name="connsiteX4" fmla="*/ 420220 w 495300"/>
                  <a:gd name="connsiteY4" fmla="*/ 524496 h 542925"/>
                  <a:gd name="connsiteX5" fmla="*/ 420220 w 495300"/>
                  <a:gd name="connsiteY5" fmla="*/ 543546 h 542925"/>
                  <a:gd name="connsiteX6" fmla="*/ 77320 w 495300"/>
                  <a:gd name="connsiteY6" fmla="*/ 543546 h 542925"/>
                  <a:gd name="connsiteX7" fmla="*/ 77320 w 495300"/>
                  <a:gd name="connsiteY7" fmla="*/ 524496 h 542925"/>
                  <a:gd name="connsiteX8" fmla="*/ 150567 w 495300"/>
                  <a:gd name="connsiteY8" fmla="*/ 524496 h 542925"/>
                  <a:gd name="connsiteX9" fmla="*/ 173748 w 495300"/>
                  <a:gd name="connsiteY9" fmla="*/ 484354 h 542925"/>
                  <a:gd name="connsiteX10" fmla="*/ 1120 w 495300"/>
                  <a:gd name="connsiteY10" fmla="*/ 248271 h 542925"/>
                  <a:gd name="connsiteX11" fmla="*/ 248770 w 495300"/>
                  <a:gd name="connsiteY11" fmla="*/ 621 h 542925"/>
                  <a:gd name="connsiteX12" fmla="*/ 192747 w 495300"/>
                  <a:gd name="connsiteY12" fmla="*/ 489557 h 542925"/>
                  <a:gd name="connsiteX13" fmla="*/ 172570 w 495300"/>
                  <a:gd name="connsiteY13" fmla="*/ 524496 h 542925"/>
                  <a:gd name="connsiteX14" fmla="*/ 324960 w 495300"/>
                  <a:gd name="connsiteY14" fmla="*/ 524496 h 542925"/>
                  <a:gd name="connsiteX15" fmla="*/ 304793 w 495300"/>
                  <a:gd name="connsiteY15" fmla="*/ 489557 h 542925"/>
                  <a:gd name="connsiteX16" fmla="*/ 248770 w 495300"/>
                  <a:gd name="connsiteY16" fmla="*/ 495921 h 542925"/>
                  <a:gd name="connsiteX17" fmla="*/ 192747 w 495300"/>
                  <a:gd name="connsiteY17" fmla="*/ 489557 h 542925"/>
                  <a:gd name="connsiteX18" fmla="*/ 248770 w 495300"/>
                  <a:gd name="connsiteY18" fmla="*/ 143496 h 542925"/>
                  <a:gd name="connsiteX19" fmla="*/ 143995 w 495300"/>
                  <a:gd name="connsiteY19" fmla="*/ 248271 h 542925"/>
                  <a:gd name="connsiteX20" fmla="*/ 248770 w 495300"/>
                  <a:gd name="connsiteY20" fmla="*/ 353046 h 542925"/>
                  <a:gd name="connsiteX21" fmla="*/ 353545 w 495300"/>
                  <a:gd name="connsiteY21" fmla="*/ 248271 h 542925"/>
                  <a:gd name="connsiteX22" fmla="*/ 248770 w 495300"/>
                  <a:gd name="connsiteY22" fmla="*/ 143496 h 542925"/>
                  <a:gd name="connsiteX23" fmla="*/ 367833 w 495300"/>
                  <a:gd name="connsiteY23" fmla="*/ 114921 h 542925"/>
                  <a:gd name="connsiteX24" fmla="*/ 353545 w 495300"/>
                  <a:gd name="connsiteY24" fmla="*/ 129209 h 542925"/>
                  <a:gd name="connsiteX25" fmla="*/ 367833 w 495300"/>
                  <a:gd name="connsiteY25" fmla="*/ 143496 h 542925"/>
                  <a:gd name="connsiteX26" fmla="*/ 382120 w 495300"/>
                  <a:gd name="connsiteY26" fmla="*/ 129209 h 542925"/>
                  <a:gd name="connsiteX27" fmla="*/ 367833 w 495300"/>
                  <a:gd name="connsiteY27" fmla="*/ 114921 h 542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495300" h="542925">
                    <a:moveTo>
                      <a:pt x="248770" y="621"/>
                    </a:moveTo>
                    <a:cubicBezTo>
                      <a:pt x="385543" y="621"/>
                      <a:pt x="496420" y="111498"/>
                      <a:pt x="496420" y="248271"/>
                    </a:cubicBezTo>
                    <a:cubicBezTo>
                      <a:pt x="496420" y="358892"/>
                      <a:pt x="423891" y="452573"/>
                      <a:pt x="323792" y="484354"/>
                    </a:cubicBezTo>
                    <a:lnTo>
                      <a:pt x="346963" y="524496"/>
                    </a:lnTo>
                    <a:lnTo>
                      <a:pt x="420220" y="524496"/>
                    </a:lnTo>
                    <a:lnTo>
                      <a:pt x="420220" y="543546"/>
                    </a:lnTo>
                    <a:lnTo>
                      <a:pt x="77320" y="543546"/>
                    </a:lnTo>
                    <a:lnTo>
                      <a:pt x="77320" y="524496"/>
                    </a:lnTo>
                    <a:lnTo>
                      <a:pt x="150567" y="524496"/>
                    </a:lnTo>
                    <a:lnTo>
                      <a:pt x="173748" y="484354"/>
                    </a:lnTo>
                    <a:cubicBezTo>
                      <a:pt x="73649" y="452573"/>
                      <a:pt x="1120" y="358892"/>
                      <a:pt x="1120" y="248271"/>
                    </a:cubicBezTo>
                    <a:cubicBezTo>
                      <a:pt x="1120" y="111498"/>
                      <a:pt x="111997" y="621"/>
                      <a:pt x="248770" y="621"/>
                    </a:cubicBezTo>
                    <a:close/>
                    <a:moveTo>
                      <a:pt x="192747" y="489557"/>
                    </a:moveTo>
                    <a:lnTo>
                      <a:pt x="172570" y="524496"/>
                    </a:lnTo>
                    <a:lnTo>
                      <a:pt x="324960" y="524496"/>
                    </a:lnTo>
                    <a:lnTo>
                      <a:pt x="304793" y="489557"/>
                    </a:lnTo>
                    <a:cubicBezTo>
                      <a:pt x="286791" y="493721"/>
                      <a:pt x="268037" y="495921"/>
                      <a:pt x="248770" y="495921"/>
                    </a:cubicBezTo>
                    <a:cubicBezTo>
                      <a:pt x="229503" y="495921"/>
                      <a:pt x="210749" y="493721"/>
                      <a:pt x="192747" y="489557"/>
                    </a:cubicBezTo>
                    <a:close/>
                    <a:moveTo>
                      <a:pt x="248770" y="143496"/>
                    </a:moveTo>
                    <a:cubicBezTo>
                      <a:pt x="190905" y="143496"/>
                      <a:pt x="143995" y="190406"/>
                      <a:pt x="143995" y="248271"/>
                    </a:cubicBezTo>
                    <a:cubicBezTo>
                      <a:pt x="143995" y="306136"/>
                      <a:pt x="190905" y="353046"/>
                      <a:pt x="248770" y="353046"/>
                    </a:cubicBezTo>
                    <a:cubicBezTo>
                      <a:pt x="306635" y="353046"/>
                      <a:pt x="353545" y="306136"/>
                      <a:pt x="353545" y="248271"/>
                    </a:cubicBezTo>
                    <a:cubicBezTo>
                      <a:pt x="353545" y="190406"/>
                      <a:pt x="306635" y="143496"/>
                      <a:pt x="248770" y="143496"/>
                    </a:cubicBezTo>
                    <a:close/>
                    <a:moveTo>
                      <a:pt x="367833" y="114921"/>
                    </a:moveTo>
                    <a:cubicBezTo>
                      <a:pt x="359942" y="114921"/>
                      <a:pt x="353545" y="121318"/>
                      <a:pt x="353545" y="129209"/>
                    </a:cubicBezTo>
                    <a:cubicBezTo>
                      <a:pt x="353545" y="137099"/>
                      <a:pt x="359942" y="143496"/>
                      <a:pt x="367833" y="143496"/>
                    </a:cubicBezTo>
                    <a:cubicBezTo>
                      <a:pt x="375723" y="143496"/>
                      <a:pt x="382120" y="137099"/>
                      <a:pt x="382120" y="129209"/>
                    </a:cubicBezTo>
                    <a:cubicBezTo>
                      <a:pt x="382120" y="121318"/>
                      <a:pt x="375723" y="114921"/>
                      <a:pt x="367833" y="114921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09" name="îṣḻîḋè"/>
            <p:cNvSpPr/>
            <p:nvPr/>
          </p:nvSpPr>
          <p:spPr>
            <a:xfrm>
              <a:off x="6963731" y="1628768"/>
              <a:ext cx="4555169" cy="4044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>
              <a:no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tabLst>
                  <a:tab pos="227965" algn="l"/>
                </a:tabLst>
              </a:pPr>
              <a:r>
                <a:rPr lang="zh-CN" altLang="en-US" b="1" dirty="0"/>
                <a:t>一切烦恼皆源“欲”</a:t>
              </a:r>
              <a:endParaRPr lang="zh-CN" altLang="en-US" b="1" dirty="0"/>
            </a:p>
          </p:txBody>
        </p:sp>
      </p:grpSp>
      <p:grpSp>
        <p:nvGrpSpPr>
          <p:cNvPr id="112" name="iṡlïḋè"/>
          <p:cNvGrpSpPr/>
          <p:nvPr/>
        </p:nvGrpSpPr>
        <p:grpSpPr>
          <a:xfrm>
            <a:off x="6921451" y="3243494"/>
            <a:ext cx="5172187" cy="473490"/>
            <a:chOff x="6346713" y="1583555"/>
            <a:chExt cx="5172187" cy="473490"/>
          </a:xfrm>
        </p:grpSpPr>
        <p:grpSp>
          <p:nvGrpSpPr>
            <p:cNvPr id="113" name="ïṥ1ïďé"/>
            <p:cNvGrpSpPr/>
            <p:nvPr/>
          </p:nvGrpSpPr>
          <p:grpSpPr>
            <a:xfrm>
              <a:off x="6346713" y="1583555"/>
              <a:ext cx="473490" cy="473490"/>
              <a:chOff x="10269710" y="2398636"/>
              <a:chExt cx="473490" cy="473490"/>
            </a:xfrm>
          </p:grpSpPr>
          <p:sp>
            <p:nvSpPr>
              <p:cNvPr id="115" name="iŝlîḓe"/>
              <p:cNvSpPr/>
              <p:nvPr/>
            </p:nvSpPr>
            <p:spPr>
              <a:xfrm>
                <a:off x="10269710" y="2398636"/>
                <a:ext cx="473490" cy="473490"/>
              </a:xfrm>
              <a:prstGeom prst="ellipse">
                <a:avLst/>
              </a:prstGeom>
              <a:solidFill>
                <a:schemeClr val="accent2"/>
              </a:solidFill>
              <a:ln w="28575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92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400"/>
                <a:endParaRPr lang="zh-CN" alt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16" name="îṣḻïḍê"/>
              <p:cNvSpPr/>
              <p:nvPr/>
            </p:nvSpPr>
            <p:spPr bwMode="auto">
              <a:xfrm>
                <a:off x="10387705" y="2546319"/>
                <a:ext cx="237500" cy="178125"/>
              </a:xfrm>
              <a:custGeom>
                <a:avLst/>
                <a:gdLst>
                  <a:gd name="connsiteX0" fmla="*/ 505433 w 533400"/>
                  <a:gd name="connsiteY0" fmla="*/ 621 h 400050"/>
                  <a:gd name="connsiteX1" fmla="*/ 534008 w 533400"/>
                  <a:gd name="connsiteY1" fmla="*/ 29196 h 400050"/>
                  <a:gd name="connsiteX2" fmla="*/ 534008 w 533400"/>
                  <a:gd name="connsiteY2" fmla="*/ 372096 h 400050"/>
                  <a:gd name="connsiteX3" fmla="*/ 505433 w 533400"/>
                  <a:gd name="connsiteY3" fmla="*/ 400671 h 400050"/>
                  <a:gd name="connsiteX4" fmla="*/ 29183 w 533400"/>
                  <a:gd name="connsiteY4" fmla="*/ 400671 h 400050"/>
                  <a:gd name="connsiteX5" fmla="*/ 608 w 533400"/>
                  <a:gd name="connsiteY5" fmla="*/ 372096 h 400050"/>
                  <a:gd name="connsiteX6" fmla="*/ 608 w 533400"/>
                  <a:gd name="connsiteY6" fmla="*/ 29196 h 400050"/>
                  <a:gd name="connsiteX7" fmla="*/ 29183 w 533400"/>
                  <a:gd name="connsiteY7" fmla="*/ 621 h 400050"/>
                  <a:gd name="connsiteX8" fmla="*/ 505433 w 533400"/>
                  <a:gd name="connsiteY8" fmla="*/ 621 h 400050"/>
                  <a:gd name="connsiteX9" fmla="*/ 391390 w 533400"/>
                  <a:gd name="connsiteY9" fmla="*/ 198636 h 400050"/>
                  <a:gd name="connsiteX10" fmla="*/ 351362 w 533400"/>
                  <a:gd name="connsiteY10" fmla="*/ 204188 h 400050"/>
                  <a:gd name="connsiteX11" fmla="*/ 351362 w 533400"/>
                  <a:gd name="connsiteY11" fmla="*/ 204188 h 400050"/>
                  <a:gd name="connsiteX12" fmla="*/ 267088 w 533400"/>
                  <a:gd name="connsiteY12" fmla="*/ 315607 h 400050"/>
                  <a:gd name="connsiteX13" fmla="*/ 264627 w 533400"/>
                  <a:gd name="connsiteY13" fmla="*/ 318450 h 400050"/>
                  <a:gd name="connsiteX14" fmla="*/ 224217 w 533400"/>
                  <a:gd name="connsiteY14" fmla="*/ 318698 h 400050"/>
                  <a:gd name="connsiteX15" fmla="*/ 224217 w 533400"/>
                  <a:gd name="connsiteY15" fmla="*/ 318698 h 400050"/>
                  <a:gd name="connsiteX16" fmla="*/ 162105 w 533400"/>
                  <a:gd name="connsiteY16" fmla="*/ 257341 h 400050"/>
                  <a:gd name="connsiteX17" fmla="*/ 160160 w 533400"/>
                  <a:gd name="connsiteY17" fmla="*/ 255588 h 400050"/>
                  <a:gd name="connsiteX18" fmla="*/ 119942 w 533400"/>
                  <a:gd name="connsiteY18" fmla="*/ 259532 h 400050"/>
                  <a:gd name="connsiteX19" fmla="*/ 119942 w 533400"/>
                  <a:gd name="connsiteY19" fmla="*/ 259532 h 400050"/>
                  <a:gd name="connsiteX20" fmla="*/ 32448 w 533400"/>
                  <a:gd name="connsiteY20" fmla="*/ 366050 h 400050"/>
                  <a:gd name="connsiteX21" fmla="*/ 30283 w 533400"/>
                  <a:gd name="connsiteY21" fmla="*/ 372096 h 400050"/>
                  <a:gd name="connsiteX22" fmla="*/ 39808 w 533400"/>
                  <a:gd name="connsiteY22" fmla="*/ 381621 h 400050"/>
                  <a:gd name="connsiteX23" fmla="*/ 39808 w 533400"/>
                  <a:gd name="connsiteY23" fmla="*/ 381621 h 400050"/>
                  <a:gd name="connsiteX24" fmla="*/ 497188 w 533400"/>
                  <a:gd name="connsiteY24" fmla="*/ 381621 h 400050"/>
                  <a:gd name="connsiteX25" fmla="*/ 502461 w 533400"/>
                  <a:gd name="connsiteY25" fmla="*/ 380028 h 400050"/>
                  <a:gd name="connsiteX26" fmla="*/ 505121 w 533400"/>
                  <a:gd name="connsiteY26" fmla="*/ 366823 h 400050"/>
                  <a:gd name="connsiteX27" fmla="*/ 505121 w 533400"/>
                  <a:gd name="connsiteY27" fmla="*/ 366823 h 400050"/>
                  <a:gd name="connsiteX28" fmla="*/ 397949 w 533400"/>
                  <a:gd name="connsiteY28" fmla="*/ 205607 h 400050"/>
                  <a:gd name="connsiteX29" fmla="*/ 391390 w 533400"/>
                  <a:gd name="connsiteY29" fmla="*/ 198636 h 400050"/>
                  <a:gd name="connsiteX30" fmla="*/ 95858 w 533400"/>
                  <a:gd name="connsiteY30" fmla="*/ 57771 h 400050"/>
                  <a:gd name="connsiteX31" fmla="*/ 57758 w 533400"/>
                  <a:gd name="connsiteY31" fmla="*/ 95871 h 400050"/>
                  <a:gd name="connsiteX32" fmla="*/ 95858 w 533400"/>
                  <a:gd name="connsiteY32" fmla="*/ 133971 h 400050"/>
                  <a:gd name="connsiteX33" fmla="*/ 133958 w 533400"/>
                  <a:gd name="connsiteY33" fmla="*/ 95871 h 400050"/>
                  <a:gd name="connsiteX34" fmla="*/ 95858 w 533400"/>
                  <a:gd name="connsiteY34" fmla="*/ 57771 h 400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</a:cxnLst>
                <a:rect l="l" t="t" r="r" b="b"/>
                <a:pathLst>
                  <a:path w="533400" h="400050">
                    <a:moveTo>
                      <a:pt x="505433" y="621"/>
                    </a:moveTo>
                    <a:cubicBezTo>
                      <a:pt x="521215" y="621"/>
                      <a:pt x="534008" y="13414"/>
                      <a:pt x="534008" y="29196"/>
                    </a:cubicBezTo>
                    <a:lnTo>
                      <a:pt x="534008" y="372096"/>
                    </a:lnTo>
                    <a:cubicBezTo>
                      <a:pt x="534008" y="387878"/>
                      <a:pt x="521215" y="400671"/>
                      <a:pt x="505433" y="400671"/>
                    </a:cubicBezTo>
                    <a:lnTo>
                      <a:pt x="29183" y="400671"/>
                    </a:lnTo>
                    <a:cubicBezTo>
                      <a:pt x="13402" y="400671"/>
                      <a:pt x="608" y="387878"/>
                      <a:pt x="608" y="372096"/>
                    </a:cubicBezTo>
                    <a:lnTo>
                      <a:pt x="608" y="29196"/>
                    </a:lnTo>
                    <a:cubicBezTo>
                      <a:pt x="608" y="13414"/>
                      <a:pt x="13402" y="621"/>
                      <a:pt x="29183" y="621"/>
                    </a:cubicBezTo>
                    <a:lnTo>
                      <a:pt x="505433" y="621"/>
                    </a:lnTo>
                    <a:close/>
                    <a:moveTo>
                      <a:pt x="391390" y="198636"/>
                    </a:moveTo>
                    <a:cubicBezTo>
                      <a:pt x="378803" y="189116"/>
                      <a:pt x="360883" y="191602"/>
                      <a:pt x="351362" y="204188"/>
                    </a:cubicBezTo>
                    <a:lnTo>
                      <a:pt x="351362" y="204188"/>
                    </a:lnTo>
                    <a:lnTo>
                      <a:pt x="267088" y="315607"/>
                    </a:lnTo>
                    <a:cubicBezTo>
                      <a:pt x="266332" y="316607"/>
                      <a:pt x="265509" y="317558"/>
                      <a:pt x="264627" y="318450"/>
                    </a:cubicBezTo>
                    <a:cubicBezTo>
                      <a:pt x="253536" y="329677"/>
                      <a:pt x="235444" y="329788"/>
                      <a:pt x="224217" y="318698"/>
                    </a:cubicBezTo>
                    <a:lnTo>
                      <a:pt x="224217" y="318698"/>
                    </a:lnTo>
                    <a:lnTo>
                      <a:pt x="162105" y="257341"/>
                    </a:lnTo>
                    <a:cubicBezTo>
                      <a:pt x="161484" y="256727"/>
                      <a:pt x="160836" y="256142"/>
                      <a:pt x="160160" y="255588"/>
                    </a:cubicBezTo>
                    <a:cubicBezTo>
                      <a:pt x="147965" y="245572"/>
                      <a:pt x="129959" y="247338"/>
                      <a:pt x="119942" y="259532"/>
                    </a:cubicBezTo>
                    <a:lnTo>
                      <a:pt x="119942" y="259532"/>
                    </a:lnTo>
                    <a:lnTo>
                      <a:pt x="32448" y="366050"/>
                    </a:lnTo>
                    <a:cubicBezTo>
                      <a:pt x="31048" y="367755"/>
                      <a:pt x="30283" y="369891"/>
                      <a:pt x="30283" y="372096"/>
                    </a:cubicBezTo>
                    <a:cubicBezTo>
                      <a:pt x="30283" y="377357"/>
                      <a:pt x="34548" y="381621"/>
                      <a:pt x="39808" y="381621"/>
                    </a:cubicBezTo>
                    <a:lnTo>
                      <a:pt x="39808" y="381621"/>
                    </a:lnTo>
                    <a:lnTo>
                      <a:pt x="497188" y="381621"/>
                    </a:lnTo>
                    <a:cubicBezTo>
                      <a:pt x="499065" y="381621"/>
                      <a:pt x="500899" y="381067"/>
                      <a:pt x="502461" y="380028"/>
                    </a:cubicBezTo>
                    <a:cubicBezTo>
                      <a:pt x="506843" y="377116"/>
                      <a:pt x="508033" y="371204"/>
                      <a:pt x="505121" y="366823"/>
                    </a:cubicBezTo>
                    <a:lnTo>
                      <a:pt x="505121" y="366823"/>
                    </a:lnTo>
                    <a:lnTo>
                      <a:pt x="397949" y="205607"/>
                    </a:lnTo>
                    <a:cubicBezTo>
                      <a:pt x="396170" y="202931"/>
                      <a:pt x="393952" y="200575"/>
                      <a:pt x="391390" y="198636"/>
                    </a:cubicBezTo>
                    <a:close/>
                    <a:moveTo>
                      <a:pt x="95858" y="57771"/>
                    </a:moveTo>
                    <a:cubicBezTo>
                      <a:pt x="74816" y="57771"/>
                      <a:pt x="57758" y="74829"/>
                      <a:pt x="57758" y="95871"/>
                    </a:cubicBezTo>
                    <a:cubicBezTo>
                      <a:pt x="57758" y="116913"/>
                      <a:pt x="74816" y="133971"/>
                      <a:pt x="95858" y="133971"/>
                    </a:cubicBezTo>
                    <a:cubicBezTo>
                      <a:pt x="116900" y="133971"/>
                      <a:pt x="133958" y="116913"/>
                      <a:pt x="133958" y="95871"/>
                    </a:cubicBezTo>
                    <a:cubicBezTo>
                      <a:pt x="133958" y="74829"/>
                      <a:pt x="116900" y="57771"/>
                      <a:pt x="95858" y="57771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 lang="zh-CN" altLang="en-US"/>
              </a:p>
            </p:txBody>
          </p:sp>
        </p:grpSp>
        <p:sp>
          <p:nvSpPr>
            <p:cNvPr id="114" name="í$ḷídê"/>
            <p:cNvSpPr/>
            <p:nvPr/>
          </p:nvSpPr>
          <p:spPr>
            <a:xfrm>
              <a:off x="6963731" y="1628768"/>
              <a:ext cx="4555169" cy="4044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tabLst>
                  <a:tab pos="227965" algn="l"/>
                </a:tabLst>
              </a:pPr>
              <a:r>
                <a:rPr lang="zh-CN" altLang="en-US" b="1" dirty="0"/>
                <a:t>喜欢的就想占有</a:t>
              </a:r>
              <a:endParaRPr lang="zh-CN" altLang="en-US" b="1" dirty="0"/>
            </a:p>
          </p:txBody>
        </p:sp>
      </p:grpSp>
      <p:grpSp>
        <p:nvGrpSpPr>
          <p:cNvPr id="117" name="iṥľíḍe"/>
          <p:cNvGrpSpPr/>
          <p:nvPr/>
        </p:nvGrpSpPr>
        <p:grpSpPr>
          <a:xfrm>
            <a:off x="6921451" y="4269048"/>
            <a:ext cx="5172187" cy="473490"/>
            <a:chOff x="6346713" y="1583555"/>
            <a:chExt cx="5172187" cy="473490"/>
          </a:xfrm>
        </p:grpSpPr>
        <p:grpSp>
          <p:nvGrpSpPr>
            <p:cNvPr id="118" name="ïślîḓè"/>
            <p:cNvGrpSpPr/>
            <p:nvPr/>
          </p:nvGrpSpPr>
          <p:grpSpPr>
            <a:xfrm>
              <a:off x="6346713" y="1583555"/>
              <a:ext cx="473490" cy="473490"/>
              <a:chOff x="10269710" y="2398636"/>
              <a:chExt cx="473490" cy="473490"/>
            </a:xfrm>
          </p:grpSpPr>
          <p:sp>
            <p:nvSpPr>
              <p:cNvPr id="120" name="îṧḷîďê"/>
              <p:cNvSpPr/>
              <p:nvPr/>
            </p:nvSpPr>
            <p:spPr>
              <a:xfrm>
                <a:off x="10269710" y="2398636"/>
                <a:ext cx="473490" cy="473490"/>
              </a:xfrm>
              <a:prstGeom prst="ellipse">
                <a:avLst/>
              </a:prstGeom>
              <a:solidFill>
                <a:schemeClr val="accent3"/>
              </a:solidFill>
              <a:ln w="28575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92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400"/>
                <a:endParaRPr lang="zh-CN" alt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1" name="iṣḻïḑè"/>
              <p:cNvSpPr/>
              <p:nvPr/>
            </p:nvSpPr>
            <p:spPr bwMode="auto">
              <a:xfrm>
                <a:off x="10387705" y="2536532"/>
                <a:ext cx="237500" cy="197699"/>
              </a:xfrm>
              <a:custGeom>
                <a:avLst/>
                <a:gdLst>
                  <a:gd name="connsiteX0" fmla="*/ 483630 w 526357"/>
                  <a:gd name="connsiteY0" fmla="*/ 133971 h 438150"/>
                  <a:gd name="connsiteX1" fmla="*/ 527733 w 526357"/>
                  <a:gd name="connsiteY1" fmla="*/ 178074 h 438150"/>
                  <a:gd name="connsiteX2" fmla="*/ 527603 w 526357"/>
                  <a:gd name="connsiteY2" fmla="*/ 181456 h 438150"/>
                  <a:gd name="connsiteX3" fmla="*/ 514235 w 526357"/>
                  <a:gd name="connsiteY3" fmla="*/ 355238 h 438150"/>
                  <a:gd name="connsiteX4" fmla="*/ 485744 w 526357"/>
                  <a:gd name="connsiteY4" fmla="*/ 381621 h 438150"/>
                  <a:gd name="connsiteX5" fmla="*/ 455052 w 526357"/>
                  <a:gd name="connsiteY5" fmla="*/ 381621 h 438150"/>
                  <a:gd name="connsiteX6" fmla="*/ 455055 w 526357"/>
                  <a:gd name="connsiteY6" fmla="*/ 438771 h 438150"/>
                  <a:gd name="connsiteX7" fmla="*/ 436005 w 526357"/>
                  <a:gd name="connsiteY7" fmla="*/ 438771 h 438150"/>
                  <a:gd name="connsiteX8" fmla="*/ 436002 w 526357"/>
                  <a:gd name="connsiteY8" fmla="*/ 381621 h 438150"/>
                  <a:gd name="connsiteX9" fmla="*/ 93102 w 526357"/>
                  <a:gd name="connsiteY9" fmla="*/ 381621 h 438150"/>
                  <a:gd name="connsiteX10" fmla="*/ 93105 w 526357"/>
                  <a:gd name="connsiteY10" fmla="*/ 438771 h 438150"/>
                  <a:gd name="connsiteX11" fmla="*/ 74055 w 526357"/>
                  <a:gd name="connsiteY11" fmla="*/ 438771 h 438150"/>
                  <a:gd name="connsiteX12" fmla="*/ 74052 w 526357"/>
                  <a:gd name="connsiteY12" fmla="*/ 381621 h 438150"/>
                  <a:gd name="connsiteX13" fmla="*/ 43367 w 526357"/>
                  <a:gd name="connsiteY13" fmla="*/ 381621 h 438150"/>
                  <a:gd name="connsiteX14" fmla="*/ 14876 w 526357"/>
                  <a:gd name="connsiteY14" fmla="*/ 355238 h 438150"/>
                  <a:gd name="connsiteX15" fmla="*/ 1508 w 526357"/>
                  <a:gd name="connsiteY15" fmla="*/ 181456 h 438150"/>
                  <a:gd name="connsiteX16" fmla="*/ 42098 w 526357"/>
                  <a:gd name="connsiteY16" fmla="*/ 134101 h 438150"/>
                  <a:gd name="connsiteX17" fmla="*/ 45480 w 526357"/>
                  <a:gd name="connsiteY17" fmla="*/ 133971 h 438150"/>
                  <a:gd name="connsiteX18" fmla="*/ 101882 w 526357"/>
                  <a:gd name="connsiteY18" fmla="*/ 180781 h 438150"/>
                  <a:gd name="connsiteX19" fmla="*/ 121680 w 526357"/>
                  <a:gd name="connsiteY19" fmla="*/ 286371 h 438150"/>
                  <a:gd name="connsiteX20" fmla="*/ 407430 w 526357"/>
                  <a:gd name="connsiteY20" fmla="*/ 286371 h 438150"/>
                  <a:gd name="connsiteX21" fmla="*/ 427229 w 526357"/>
                  <a:gd name="connsiteY21" fmla="*/ 180781 h 438150"/>
                  <a:gd name="connsiteX22" fmla="*/ 483630 w 526357"/>
                  <a:gd name="connsiteY22" fmla="*/ 133971 h 438150"/>
                  <a:gd name="connsiteX23" fmla="*/ 416955 w 526357"/>
                  <a:gd name="connsiteY23" fmla="*/ 621 h 438150"/>
                  <a:gd name="connsiteX24" fmla="*/ 483630 w 526357"/>
                  <a:gd name="connsiteY24" fmla="*/ 67296 h 438150"/>
                  <a:gd name="connsiteX25" fmla="*/ 483639 w 526357"/>
                  <a:gd name="connsiteY25" fmla="*/ 115421 h 438150"/>
                  <a:gd name="connsiteX26" fmla="*/ 476487 w 526357"/>
                  <a:gd name="connsiteY26" fmla="*/ 114921 h 438150"/>
                  <a:gd name="connsiteX27" fmla="*/ 412103 w 526357"/>
                  <a:gd name="connsiteY27" fmla="*/ 166427 h 438150"/>
                  <a:gd name="connsiteX28" fmla="*/ 411624 w 526357"/>
                  <a:gd name="connsiteY28" fmla="*/ 168752 h 438150"/>
                  <a:gd name="connsiteX29" fmla="*/ 393143 w 526357"/>
                  <a:gd name="connsiteY29" fmla="*/ 267321 h 438150"/>
                  <a:gd name="connsiteX30" fmla="*/ 135968 w 526357"/>
                  <a:gd name="connsiteY30" fmla="*/ 267321 h 438150"/>
                  <a:gd name="connsiteX31" fmla="*/ 117487 w 526357"/>
                  <a:gd name="connsiteY31" fmla="*/ 168752 h 438150"/>
                  <a:gd name="connsiteX32" fmla="*/ 52624 w 526357"/>
                  <a:gd name="connsiteY32" fmla="*/ 114921 h 438150"/>
                  <a:gd name="connsiteX33" fmla="*/ 55005 w 526357"/>
                  <a:gd name="connsiteY33" fmla="*/ 67296 h 438150"/>
                  <a:gd name="connsiteX34" fmla="*/ 121680 w 526357"/>
                  <a:gd name="connsiteY34" fmla="*/ 621 h 438150"/>
                  <a:gd name="connsiteX35" fmla="*/ 416955 w 526357"/>
                  <a:gd name="connsiteY35" fmla="*/ 621 h 438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</a:cxnLst>
                <a:rect l="l" t="t" r="r" b="b"/>
                <a:pathLst>
                  <a:path w="526357" h="438150">
                    <a:moveTo>
                      <a:pt x="483630" y="133971"/>
                    </a:moveTo>
                    <a:cubicBezTo>
                      <a:pt x="507988" y="133971"/>
                      <a:pt x="527733" y="153716"/>
                      <a:pt x="527733" y="178074"/>
                    </a:cubicBezTo>
                    <a:cubicBezTo>
                      <a:pt x="527733" y="179202"/>
                      <a:pt x="527689" y="180330"/>
                      <a:pt x="527603" y="181456"/>
                    </a:cubicBezTo>
                    <a:lnTo>
                      <a:pt x="514235" y="355238"/>
                    </a:lnTo>
                    <a:cubicBezTo>
                      <a:pt x="513089" y="370125"/>
                      <a:pt x="500675" y="381621"/>
                      <a:pt x="485744" y="381621"/>
                    </a:cubicBezTo>
                    <a:lnTo>
                      <a:pt x="455052" y="381621"/>
                    </a:lnTo>
                    <a:lnTo>
                      <a:pt x="455055" y="438771"/>
                    </a:lnTo>
                    <a:lnTo>
                      <a:pt x="436005" y="438771"/>
                    </a:lnTo>
                    <a:lnTo>
                      <a:pt x="436002" y="381621"/>
                    </a:lnTo>
                    <a:lnTo>
                      <a:pt x="93102" y="381621"/>
                    </a:lnTo>
                    <a:lnTo>
                      <a:pt x="93105" y="438771"/>
                    </a:lnTo>
                    <a:lnTo>
                      <a:pt x="74055" y="438771"/>
                    </a:lnTo>
                    <a:lnTo>
                      <a:pt x="74052" y="381621"/>
                    </a:lnTo>
                    <a:lnTo>
                      <a:pt x="43367" y="381621"/>
                    </a:lnTo>
                    <a:cubicBezTo>
                      <a:pt x="28435" y="381621"/>
                      <a:pt x="16021" y="370125"/>
                      <a:pt x="14876" y="355238"/>
                    </a:cubicBezTo>
                    <a:lnTo>
                      <a:pt x="1508" y="181456"/>
                    </a:lnTo>
                    <a:cubicBezTo>
                      <a:pt x="-360" y="157170"/>
                      <a:pt x="17813" y="135969"/>
                      <a:pt x="42098" y="134101"/>
                    </a:cubicBezTo>
                    <a:cubicBezTo>
                      <a:pt x="43223" y="134014"/>
                      <a:pt x="44352" y="133971"/>
                      <a:pt x="45480" y="133971"/>
                    </a:cubicBezTo>
                    <a:cubicBezTo>
                      <a:pt x="73094" y="133971"/>
                      <a:pt x="96793" y="153639"/>
                      <a:pt x="101882" y="180781"/>
                    </a:cubicBezTo>
                    <a:lnTo>
                      <a:pt x="121680" y="286371"/>
                    </a:lnTo>
                    <a:lnTo>
                      <a:pt x="407430" y="286371"/>
                    </a:lnTo>
                    <a:lnTo>
                      <a:pt x="427229" y="180781"/>
                    </a:lnTo>
                    <a:cubicBezTo>
                      <a:pt x="432317" y="153639"/>
                      <a:pt x="456016" y="133971"/>
                      <a:pt x="483630" y="133971"/>
                    </a:cubicBezTo>
                    <a:close/>
                    <a:moveTo>
                      <a:pt x="416955" y="621"/>
                    </a:moveTo>
                    <a:cubicBezTo>
                      <a:pt x="453779" y="621"/>
                      <a:pt x="483630" y="30472"/>
                      <a:pt x="483630" y="67296"/>
                    </a:cubicBezTo>
                    <a:lnTo>
                      <a:pt x="483639" y="115421"/>
                    </a:lnTo>
                    <a:cubicBezTo>
                      <a:pt x="481302" y="115092"/>
                      <a:pt x="478915" y="114921"/>
                      <a:pt x="476487" y="114921"/>
                    </a:cubicBezTo>
                    <a:cubicBezTo>
                      <a:pt x="445524" y="114921"/>
                      <a:pt x="418842" y="136423"/>
                      <a:pt x="412103" y="166427"/>
                    </a:cubicBezTo>
                    <a:lnTo>
                      <a:pt x="411624" y="168752"/>
                    </a:lnTo>
                    <a:lnTo>
                      <a:pt x="393143" y="267321"/>
                    </a:lnTo>
                    <a:lnTo>
                      <a:pt x="135968" y="267321"/>
                    </a:lnTo>
                    <a:lnTo>
                      <a:pt x="117487" y="168752"/>
                    </a:lnTo>
                    <a:cubicBezTo>
                      <a:pt x="111633" y="137539"/>
                      <a:pt x="84380" y="114921"/>
                      <a:pt x="52624" y="114921"/>
                    </a:cubicBezTo>
                    <a:lnTo>
                      <a:pt x="55005" y="67296"/>
                    </a:lnTo>
                    <a:cubicBezTo>
                      <a:pt x="55005" y="30472"/>
                      <a:pt x="84857" y="621"/>
                      <a:pt x="121680" y="621"/>
                    </a:cubicBezTo>
                    <a:lnTo>
                      <a:pt x="416955" y="62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 lang="zh-CN" altLang="en-US"/>
              </a:p>
            </p:txBody>
          </p:sp>
        </p:grpSp>
        <p:sp>
          <p:nvSpPr>
            <p:cNvPr id="119" name="íśļiḑè"/>
            <p:cNvSpPr/>
            <p:nvPr/>
          </p:nvSpPr>
          <p:spPr>
            <a:xfrm>
              <a:off x="6963731" y="1628768"/>
              <a:ext cx="4555169" cy="4044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tabLst>
                  <a:tab pos="227965" algn="l"/>
                </a:tabLst>
              </a:pPr>
              <a:r>
                <a:rPr lang="zh-CN" altLang="en-US" b="1" dirty="0"/>
                <a:t>讨厌的就会排斥</a:t>
              </a:r>
              <a:endParaRPr lang="zh-CN" altLang="en-US" b="1" dirty="0"/>
            </a:p>
          </p:txBody>
        </p:sp>
      </p:grpSp>
      <p:grpSp>
        <p:nvGrpSpPr>
          <p:cNvPr id="122" name="î$1ïḋè"/>
          <p:cNvGrpSpPr/>
          <p:nvPr/>
        </p:nvGrpSpPr>
        <p:grpSpPr>
          <a:xfrm>
            <a:off x="6921451" y="5294603"/>
            <a:ext cx="5172187" cy="473490"/>
            <a:chOff x="6346713" y="1583555"/>
            <a:chExt cx="5172187" cy="473490"/>
          </a:xfrm>
        </p:grpSpPr>
        <p:grpSp>
          <p:nvGrpSpPr>
            <p:cNvPr id="123" name="ïṡ1íḓé"/>
            <p:cNvGrpSpPr/>
            <p:nvPr/>
          </p:nvGrpSpPr>
          <p:grpSpPr>
            <a:xfrm>
              <a:off x="6346713" y="1583555"/>
              <a:ext cx="473490" cy="473490"/>
              <a:chOff x="10269710" y="2398636"/>
              <a:chExt cx="473490" cy="473490"/>
            </a:xfrm>
          </p:grpSpPr>
          <p:sp>
            <p:nvSpPr>
              <p:cNvPr id="125" name="ïṡliḍê"/>
              <p:cNvSpPr/>
              <p:nvPr/>
            </p:nvSpPr>
            <p:spPr>
              <a:xfrm>
                <a:off x="10269710" y="2398636"/>
                <a:ext cx="473490" cy="473490"/>
              </a:xfrm>
              <a:prstGeom prst="ellipse">
                <a:avLst/>
              </a:prstGeom>
              <a:solidFill>
                <a:schemeClr val="accent4"/>
              </a:solidFill>
              <a:ln w="28575" cap="rnd">
                <a:noFill/>
                <a:prstDash val="solid"/>
                <a:rou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normAutofit fontScale="92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 defTabSz="914400"/>
                <a:endParaRPr lang="zh-CN" altLang="en-US" sz="20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26" name="iṣ1ïḍè"/>
              <p:cNvSpPr/>
              <p:nvPr/>
            </p:nvSpPr>
            <p:spPr bwMode="auto">
              <a:xfrm>
                <a:off x="10387705" y="2540821"/>
                <a:ext cx="237500" cy="189120"/>
              </a:xfrm>
              <a:custGeom>
                <a:avLst/>
                <a:gdLst>
                  <a:gd name="connsiteX0" fmla="*/ 486767 w 514350"/>
                  <a:gd name="connsiteY0" fmla="*/ 621 h 409575"/>
                  <a:gd name="connsiteX1" fmla="*/ 515342 w 514350"/>
                  <a:gd name="connsiteY1" fmla="*/ 29196 h 409575"/>
                  <a:gd name="connsiteX2" fmla="*/ 515342 w 514350"/>
                  <a:gd name="connsiteY2" fmla="*/ 324471 h 409575"/>
                  <a:gd name="connsiteX3" fmla="*/ 486767 w 514350"/>
                  <a:gd name="connsiteY3" fmla="*/ 353046 h 409575"/>
                  <a:gd name="connsiteX4" fmla="*/ 192151 w 514350"/>
                  <a:gd name="connsiteY4" fmla="*/ 353046 h 409575"/>
                  <a:gd name="connsiteX5" fmla="*/ 115381 w 514350"/>
                  <a:gd name="connsiteY5" fmla="*/ 410196 h 409575"/>
                  <a:gd name="connsiteX6" fmla="*/ 115381 w 514350"/>
                  <a:gd name="connsiteY6" fmla="*/ 353046 h 409575"/>
                  <a:gd name="connsiteX7" fmla="*/ 29567 w 514350"/>
                  <a:gd name="connsiteY7" fmla="*/ 353046 h 409575"/>
                  <a:gd name="connsiteX8" fmla="*/ 992 w 514350"/>
                  <a:gd name="connsiteY8" fmla="*/ 324471 h 409575"/>
                  <a:gd name="connsiteX9" fmla="*/ 992 w 514350"/>
                  <a:gd name="connsiteY9" fmla="*/ 29196 h 409575"/>
                  <a:gd name="connsiteX10" fmla="*/ 29567 w 514350"/>
                  <a:gd name="connsiteY10" fmla="*/ 621 h 409575"/>
                  <a:gd name="connsiteX11" fmla="*/ 486767 w 514350"/>
                  <a:gd name="connsiteY11" fmla="*/ 621 h 409575"/>
                  <a:gd name="connsiteX12" fmla="*/ 124817 w 514350"/>
                  <a:gd name="connsiteY12" fmla="*/ 143496 h 409575"/>
                  <a:gd name="connsiteX13" fmla="*/ 91480 w 514350"/>
                  <a:gd name="connsiteY13" fmla="*/ 176834 h 409575"/>
                  <a:gd name="connsiteX14" fmla="*/ 124817 w 514350"/>
                  <a:gd name="connsiteY14" fmla="*/ 210171 h 409575"/>
                  <a:gd name="connsiteX15" fmla="*/ 158155 w 514350"/>
                  <a:gd name="connsiteY15" fmla="*/ 176834 h 409575"/>
                  <a:gd name="connsiteX16" fmla="*/ 124817 w 514350"/>
                  <a:gd name="connsiteY16" fmla="*/ 143496 h 409575"/>
                  <a:gd name="connsiteX17" fmla="*/ 258167 w 514350"/>
                  <a:gd name="connsiteY17" fmla="*/ 143496 h 409575"/>
                  <a:gd name="connsiteX18" fmla="*/ 224830 w 514350"/>
                  <a:gd name="connsiteY18" fmla="*/ 176834 h 409575"/>
                  <a:gd name="connsiteX19" fmla="*/ 258167 w 514350"/>
                  <a:gd name="connsiteY19" fmla="*/ 210171 h 409575"/>
                  <a:gd name="connsiteX20" fmla="*/ 291505 w 514350"/>
                  <a:gd name="connsiteY20" fmla="*/ 176834 h 409575"/>
                  <a:gd name="connsiteX21" fmla="*/ 258167 w 514350"/>
                  <a:gd name="connsiteY21" fmla="*/ 143496 h 409575"/>
                  <a:gd name="connsiteX22" fmla="*/ 391517 w 514350"/>
                  <a:gd name="connsiteY22" fmla="*/ 143496 h 409575"/>
                  <a:gd name="connsiteX23" fmla="*/ 358180 w 514350"/>
                  <a:gd name="connsiteY23" fmla="*/ 176834 h 409575"/>
                  <a:gd name="connsiteX24" fmla="*/ 391517 w 514350"/>
                  <a:gd name="connsiteY24" fmla="*/ 210171 h 409575"/>
                  <a:gd name="connsiteX25" fmla="*/ 424855 w 514350"/>
                  <a:gd name="connsiteY25" fmla="*/ 176834 h 409575"/>
                  <a:gd name="connsiteX26" fmla="*/ 391517 w 514350"/>
                  <a:gd name="connsiteY26" fmla="*/ 143496 h 4095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514350" h="409575">
                    <a:moveTo>
                      <a:pt x="486767" y="621"/>
                    </a:moveTo>
                    <a:cubicBezTo>
                      <a:pt x="502549" y="621"/>
                      <a:pt x="515342" y="13414"/>
                      <a:pt x="515342" y="29196"/>
                    </a:cubicBezTo>
                    <a:lnTo>
                      <a:pt x="515342" y="324471"/>
                    </a:lnTo>
                    <a:cubicBezTo>
                      <a:pt x="515342" y="340253"/>
                      <a:pt x="502549" y="353046"/>
                      <a:pt x="486767" y="353046"/>
                    </a:cubicBezTo>
                    <a:lnTo>
                      <a:pt x="192151" y="353046"/>
                    </a:lnTo>
                    <a:lnTo>
                      <a:pt x="115381" y="410196"/>
                    </a:lnTo>
                    <a:lnTo>
                      <a:pt x="115381" y="353046"/>
                    </a:lnTo>
                    <a:lnTo>
                      <a:pt x="29567" y="353046"/>
                    </a:lnTo>
                    <a:cubicBezTo>
                      <a:pt x="13786" y="353046"/>
                      <a:pt x="992" y="340253"/>
                      <a:pt x="992" y="324471"/>
                    </a:cubicBezTo>
                    <a:lnTo>
                      <a:pt x="992" y="29196"/>
                    </a:lnTo>
                    <a:cubicBezTo>
                      <a:pt x="992" y="13414"/>
                      <a:pt x="13786" y="621"/>
                      <a:pt x="29567" y="621"/>
                    </a:cubicBezTo>
                    <a:lnTo>
                      <a:pt x="486767" y="621"/>
                    </a:lnTo>
                    <a:close/>
                    <a:moveTo>
                      <a:pt x="124817" y="143496"/>
                    </a:moveTo>
                    <a:cubicBezTo>
                      <a:pt x="106405" y="143496"/>
                      <a:pt x="91480" y="158422"/>
                      <a:pt x="91480" y="176834"/>
                    </a:cubicBezTo>
                    <a:cubicBezTo>
                      <a:pt x="91480" y="195245"/>
                      <a:pt x="106405" y="210171"/>
                      <a:pt x="124817" y="210171"/>
                    </a:cubicBezTo>
                    <a:cubicBezTo>
                      <a:pt x="143229" y="210171"/>
                      <a:pt x="158155" y="195245"/>
                      <a:pt x="158155" y="176834"/>
                    </a:cubicBezTo>
                    <a:cubicBezTo>
                      <a:pt x="158155" y="158422"/>
                      <a:pt x="143229" y="143496"/>
                      <a:pt x="124817" y="143496"/>
                    </a:cubicBezTo>
                    <a:close/>
                    <a:moveTo>
                      <a:pt x="258167" y="143496"/>
                    </a:moveTo>
                    <a:cubicBezTo>
                      <a:pt x="239755" y="143496"/>
                      <a:pt x="224830" y="158422"/>
                      <a:pt x="224830" y="176834"/>
                    </a:cubicBezTo>
                    <a:cubicBezTo>
                      <a:pt x="224830" y="195245"/>
                      <a:pt x="239755" y="210171"/>
                      <a:pt x="258167" y="210171"/>
                    </a:cubicBezTo>
                    <a:cubicBezTo>
                      <a:pt x="276579" y="210171"/>
                      <a:pt x="291505" y="195245"/>
                      <a:pt x="291505" y="176834"/>
                    </a:cubicBezTo>
                    <a:cubicBezTo>
                      <a:pt x="291505" y="158422"/>
                      <a:pt x="276579" y="143496"/>
                      <a:pt x="258167" y="143496"/>
                    </a:cubicBezTo>
                    <a:close/>
                    <a:moveTo>
                      <a:pt x="391517" y="143496"/>
                    </a:moveTo>
                    <a:cubicBezTo>
                      <a:pt x="373105" y="143496"/>
                      <a:pt x="358180" y="158422"/>
                      <a:pt x="358180" y="176834"/>
                    </a:cubicBezTo>
                    <a:cubicBezTo>
                      <a:pt x="358180" y="195245"/>
                      <a:pt x="373105" y="210171"/>
                      <a:pt x="391517" y="210171"/>
                    </a:cubicBezTo>
                    <a:cubicBezTo>
                      <a:pt x="409929" y="210171"/>
                      <a:pt x="424855" y="195245"/>
                      <a:pt x="424855" y="176834"/>
                    </a:cubicBezTo>
                    <a:cubicBezTo>
                      <a:pt x="424855" y="158422"/>
                      <a:pt x="409929" y="143496"/>
                      <a:pt x="391517" y="143496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 lang="zh-CN" altLang="en-US"/>
              </a:p>
            </p:txBody>
          </p:sp>
        </p:grpSp>
        <p:sp>
          <p:nvSpPr>
            <p:cNvPr id="124" name="iṡḷîḋe"/>
            <p:cNvSpPr/>
            <p:nvPr/>
          </p:nvSpPr>
          <p:spPr>
            <a:xfrm>
              <a:off x="6963731" y="1628768"/>
              <a:ext cx="4555169" cy="4044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ctr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tabLst>
                  <a:tab pos="227965" algn="l"/>
                </a:tabLst>
              </a:pPr>
              <a:r>
                <a:rPr lang="zh-CN" altLang="en-US" b="1" dirty="0"/>
                <a:t>患得患失，烦恼就来了。</a:t>
              </a:r>
              <a:endParaRPr lang="zh-CN" altLang="en-US" b="1" dirty="0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Tm="0">
        <p14:prism isInverted="1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75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ISLIDE.THEME" val="https://www.islide.cc;"/>
  <p:tag name="ISLIDE.VECTOR" val="#217598;#379186;#603543;#602691;#418851;"/>
</p:tagLst>
</file>

<file path=ppt/tags/tag10.xml><?xml version="1.0" encoding="utf-8"?>
<p:tagLst xmlns:p="http://schemas.openxmlformats.org/presentationml/2006/main">
  <p:tag name="ISLIDE.VECTOR" val="#602698;"/>
</p:tagLst>
</file>

<file path=ppt/tags/tag11.xml><?xml version="1.0" encoding="utf-8"?>
<p:tagLst xmlns:p="http://schemas.openxmlformats.org/presentationml/2006/main">
  <p:tag name="ISLIDE.VECTOR" val="#602700;"/>
</p:tagLst>
</file>

<file path=ppt/tags/tag12.xml><?xml version="1.0" encoding="utf-8"?>
<p:tagLst xmlns:p="http://schemas.openxmlformats.org/presentationml/2006/main">
  <p:tag name="ISLIDE.VECTOR" val="#602692;#602691;"/>
</p:tagLst>
</file>

<file path=ppt/tags/tag13.xml><?xml version="1.0" encoding="utf-8"?>
<p:tagLst xmlns:p="http://schemas.openxmlformats.org/presentationml/2006/main">
  <p:tag name="ISLIDE.VECTOR" val="#602695;"/>
</p:tagLst>
</file>

<file path=ppt/tags/tag14.xml><?xml version="1.0" encoding="utf-8"?>
<p:tagLst xmlns:p="http://schemas.openxmlformats.org/presentationml/2006/main">
  <p:tag name="ISLIDE.VECTOR" val="#597919;"/>
</p:tagLst>
</file>

<file path=ppt/tags/tag15.xml><?xml version="1.0" encoding="utf-8"?>
<p:tagLst xmlns:p="http://schemas.openxmlformats.org/presentationml/2006/main">
  <p:tag name="ISLIDE.VECTOR" val="#597919;#597922;"/>
</p:tagLst>
</file>

<file path=ppt/tags/tag16.xml><?xml version="1.0" encoding="utf-8"?>
<p:tagLst xmlns:p="http://schemas.openxmlformats.org/presentationml/2006/main">
  <p:tag name="ISLIDE.VECTOR" val="#597917;#602548;"/>
</p:tagLst>
</file>

<file path=ppt/tags/tag17.xml><?xml version="1.0" encoding="utf-8"?>
<p:tagLst xmlns:p="http://schemas.openxmlformats.org/presentationml/2006/main">
  <p:tag name="ISLIDE.VECTOR" val="#597924;#602696;"/>
</p:tagLst>
</file>

<file path=ppt/tags/tag18.xml><?xml version="1.0" encoding="utf-8"?>
<p:tagLst xmlns:p="http://schemas.openxmlformats.org/presentationml/2006/main">
  <p:tag name="ISLIDE.VECTOR" val="#597922;"/>
</p:tagLst>
</file>

<file path=ppt/tags/tag19.xml><?xml version="1.0" encoding="utf-8"?>
<p:tagLst xmlns:p="http://schemas.openxmlformats.org/presentationml/2006/main">
  <p:tag name="ISLIDE.VECTOR" val="#597922;#597925;"/>
</p:tagLst>
</file>

<file path=ppt/tags/tag2.xml><?xml version="1.0" encoding="utf-8"?>
<p:tagLst xmlns:p="http://schemas.openxmlformats.org/presentationml/2006/main">
  <p:tag name="ISLIDE.THEME" val="https://www.islide.cc;"/>
</p:tagLst>
</file>

<file path=ppt/tags/tag20.xml><?xml version="1.0" encoding="utf-8"?>
<p:tagLst xmlns:p="http://schemas.openxmlformats.org/presentationml/2006/main">
  <p:tag name="ISLIDE.VECTOR" val="#597922;#597925;"/>
</p:tagLst>
</file>

<file path=ppt/tags/tag21.xml><?xml version="1.0" encoding="utf-8"?>
<p:tagLst xmlns:p="http://schemas.openxmlformats.org/presentationml/2006/main">
  <p:tag name="ISLIDE.VECTOR" val="#597922;#597925;"/>
</p:tagLst>
</file>

<file path=ppt/tags/tag22.xml><?xml version="1.0" encoding="utf-8"?>
<p:tagLst xmlns:p="http://schemas.openxmlformats.org/presentationml/2006/main">
  <p:tag name="ISLIDE.THEME" val="https://www.islide.cc;"/>
  <p:tag name="ISLIDE.VECTOR" val="#217598;#379186;#603543;#602691;#418851;"/>
</p:tagLst>
</file>

<file path=ppt/tags/tag23.xml><?xml version="1.0" encoding="utf-8"?>
<p:tagLst xmlns:p="http://schemas.openxmlformats.org/presentationml/2006/main">
  <p:tag name="ISLIDE.THEME" val="#602561"/>
  <p:tag name="ISLIDE.GUIDESSETTING" val="{&quot;Id&quot;:&quot;GuidesStyle_Normal&quot;,&quot;Name&quot;:&quot;正常&quot;,&quot;Kind&quot;:&quot;System&quot;,&quot;OldGuidesSetting&quot;:{&quot;HeaderHeight&quot;:15.0,&quot;FooterHeight&quot;:9.0,&quot;SideMargin&quot;:5.5,&quot;TopMargin&quot;:0.0,&quot;BottomMargin&quot;:0.0,&quot;IntervalMargin&quot;:1.5}}"/>
  <p:tag name="commondata" val="eyJoZGlkIjoiYTQ3YTc2YjBlNWRhYjQ0NTA0MDBkN2E0YWM4YTZjZGMifQ=="/>
</p:tagLst>
</file>

<file path=ppt/tags/tag3.xml><?xml version="1.0" encoding="utf-8"?>
<p:tagLst xmlns:p="http://schemas.openxmlformats.org/presentationml/2006/main">
  <p:tag name="ISLIDE.VECTOR" val="#602554;#597921;"/>
</p:tagLst>
</file>

<file path=ppt/tags/tag4.xml><?xml version="1.0" encoding="utf-8"?>
<p:tagLst xmlns:p="http://schemas.openxmlformats.org/presentationml/2006/main">
  <p:tag name="ISLIDE.VECTOR" val="#602554;#597921;#340145;#485337;"/>
</p:tagLst>
</file>

<file path=ppt/tags/tag5.xml><?xml version="1.0" encoding="utf-8"?>
<p:tagLst xmlns:p="http://schemas.openxmlformats.org/presentationml/2006/main">
  <p:tag name="ISLIDE.VECTOR" val="#602554;#597921;#340145;"/>
</p:tagLst>
</file>

<file path=ppt/tags/tag6.xml><?xml version="1.0" encoding="utf-8"?>
<p:tagLst xmlns:p="http://schemas.openxmlformats.org/presentationml/2006/main">
  <p:tag name="ISLIDE.VECTOR" val="#603547;#602693;#340600;#341414;#184203;#184280;"/>
</p:tagLst>
</file>

<file path=ppt/tags/tag7.xml><?xml version="1.0" encoding="utf-8"?>
<p:tagLst xmlns:p="http://schemas.openxmlformats.org/presentationml/2006/main">
  <p:tag name="ISLIDE.VECTOR" val="#245907;"/>
</p:tagLst>
</file>

<file path=ppt/tags/tag8.xml><?xml version="1.0" encoding="utf-8"?>
<p:tagLst xmlns:p="http://schemas.openxmlformats.org/presentationml/2006/main">
  <p:tag name="ISLIDE.THEME" val="https://www.islide.cc;"/>
  <p:tag name="ISLIDE.VECTOR" val="#490301;"/>
</p:tagLst>
</file>

<file path=ppt/tags/tag9.xml><?xml version="1.0" encoding="utf-8"?>
<p:tagLst xmlns:p="http://schemas.openxmlformats.org/presentationml/2006/main">
  <p:tag name="ISLIDE.VECTOR" val="7342893d-2d1a-4bd8-adc5-ed9b29053219"/>
</p:tagLst>
</file>

<file path=ppt/theme/theme1.xml><?xml version="1.0" encoding="utf-8"?>
<a:theme xmlns:a="http://schemas.openxmlformats.org/drawingml/2006/main" name="www.pptying.com">
  <a:themeElements>
    <a:clrScheme name="Office">
      <a:dk1>
        <a:srgbClr val="251934"/>
      </a:dk1>
      <a:lt1>
        <a:srgbClr val="FFFFFF"/>
      </a:lt1>
      <a:dk2>
        <a:srgbClr val="778495"/>
      </a:dk2>
      <a:lt2>
        <a:srgbClr val="F0F0F0"/>
      </a:lt2>
      <a:accent1>
        <a:srgbClr val="5B61C9"/>
      </a:accent1>
      <a:accent2>
        <a:srgbClr val="2295ED"/>
      </a:accent2>
      <a:accent3>
        <a:srgbClr val="E665B9"/>
      </a:accent3>
      <a:accent4>
        <a:srgbClr val="9FA2CD"/>
      </a:accent4>
      <a:accent5>
        <a:srgbClr val="8FB0C9"/>
      </a:accent5>
      <a:accent6>
        <a:srgbClr val="CA9CBA"/>
      </a:accent6>
      <a:hlink>
        <a:srgbClr val="4472C4"/>
      </a:hlink>
      <a:folHlink>
        <a:srgbClr val="BFBFBF"/>
      </a:folHlink>
    </a:clrScheme>
    <a:fontScheme name="主题标准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20000"/>
            <a:lumOff val="80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Yao</Template>
  <TotalTime>0</TotalTime>
  <Words>2229</Words>
  <Application>WPS 演示</Application>
  <PresentationFormat>宽屏</PresentationFormat>
  <Paragraphs>225</Paragraphs>
  <Slides>25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25</vt:i4>
      </vt:variant>
    </vt:vector>
  </HeadingPairs>
  <TitlesOfParts>
    <vt:vector size="44" baseType="lpstr">
      <vt:lpstr>Arial</vt:lpstr>
      <vt:lpstr>宋体</vt:lpstr>
      <vt:lpstr>Wingdings</vt:lpstr>
      <vt:lpstr>微软雅黑</vt:lpstr>
      <vt:lpstr>Impact</vt:lpstr>
      <vt:lpstr>Arial</vt:lpstr>
      <vt:lpstr>Arial Unicode MS</vt:lpstr>
      <vt:lpstr>等线</vt:lpstr>
      <vt:lpstr>Times New Roman</vt:lpstr>
      <vt:lpstr>楷体_GB2312</vt:lpstr>
      <vt:lpstr>新宋体</vt:lpstr>
      <vt:lpstr>Tahoma</vt:lpstr>
      <vt:lpstr>Meiryo</vt:lpstr>
      <vt:lpstr>Yu Gothic UI</vt:lpstr>
      <vt:lpstr>Arial Narrow</vt:lpstr>
      <vt:lpstr>Calibri</vt:lpstr>
      <vt:lpstr>Calibri Light</vt:lpstr>
      <vt:lpstr>www.pptying.com</vt:lpstr>
      <vt:lpstr>自定义设计方案</vt:lpstr>
      <vt:lpstr>情绪控制与积极的心态</vt:lpstr>
      <vt:lpstr>林肯的故事</vt:lpstr>
      <vt:lpstr>谁偷走了你的微笑</vt:lpstr>
      <vt:lpstr>谁偷走了你的微笑</vt:lpstr>
      <vt:lpstr>谁偷走了你的微笑</vt:lpstr>
      <vt:lpstr>互动游戏</vt:lpstr>
      <vt:lpstr>烦恼怒气从何而来?</vt:lpstr>
      <vt:lpstr>PowerPoint 演示文稿</vt:lpstr>
      <vt:lpstr>烦恼的起因</vt:lpstr>
      <vt:lpstr>怎样防止别人让你烦恼？</vt:lpstr>
      <vt:lpstr>怎样防止别人让你烦恼？——感恩</vt:lpstr>
      <vt:lpstr>怎样防止别人让你烦恼？——宽容</vt:lpstr>
      <vt:lpstr>怎样防止别人让你烦恼？——乐观</vt:lpstr>
      <vt:lpstr>怎样防止别人让你烦恼？——淡泊</vt:lpstr>
      <vt:lpstr>化解烦恼的方法</vt:lpstr>
      <vt:lpstr>化解烦恼的方法</vt:lpstr>
      <vt:lpstr>互动问题</vt:lpstr>
      <vt:lpstr>墨非定律 </vt:lpstr>
      <vt:lpstr>三种必备心态</vt:lpstr>
      <vt:lpstr>优品种心态：我有必定成功公式 </vt:lpstr>
      <vt:lpstr>第二种心态：做事先做人 </vt:lpstr>
      <vt:lpstr>第三种心态：是的，我已经准备好了</vt:lpstr>
      <vt:lpstr>第三种心态：是的，我已经准备好了</vt:lpstr>
      <vt:lpstr>情绪控制与积极的心态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creator>优品PPT</dc:creator>
  <dc:subject>https://www.ypppt.com/</dc:subject>
  <cp:lastModifiedBy>Years later</cp:lastModifiedBy>
  <cp:revision>27</cp:revision>
  <cp:lastPrinted>2021-05-19T16:00:00Z</cp:lastPrinted>
  <dcterms:created xsi:type="dcterms:W3CDTF">2021-05-19T16:00:00Z</dcterms:created>
  <dcterms:modified xsi:type="dcterms:W3CDTF">2024-04-29T18:09:12Z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lide.THEME">
    <vt:lpwstr>634f6d51-b937-4777-b8c2-59c55214a4c1</vt:lpwstr>
  </property>
  <property fmtid="{D5CDD505-2E9C-101B-9397-08002B2CF9AE}" pid="3" name="ICV">
    <vt:lpwstr>E0DAD10DB7494A848ADB1EAEE755FD56_13</vt:lpwstr>
  </property>
  <property fmtid="{D5CDD505-2E9C-101B-9397-08002B2CF9AE}" pid="4" name="KSOProductBuildVer">
    <vt:lpwstr>2052-12.1.0.16417</vt:lpwstr>
  </property>
</Properties>
</file>